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4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A657-F21C-43DC-940F-8BDE8A4CFBCE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5212-E31C-46A3-BFE7-33F6AC53B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Shopping Cart </a:t>
            </a:r>
            <a:br>
              <a:rPr lang="en-IN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API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 Restful API specification for a shopping purpose.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API specification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This RAML specification defines endpoints for shopping cart operations: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Create new shopping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Find shopping cart by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Update shopping cart by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Delete shopping cart by 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This API serves as a design best practice to work with APIs like </a:t>
            </a:r>
            <a:r>
              <a:rPr lang="en-IN" sz="1600" dirty="0" err="1"/>
              <a:t>Salesforce</a:t>
            </a:r>
            <a:r>
              <a:rPr lang="en-IN" sz="1600" dirty="0"/>
              <a:t> via a set of </a:t>
            </a:r>
            <a:r>
              <a:rPr lang="en-IN" sz="1600" dirty="0" err="1"/>
              <a:t>RESTful</a:t>
            </a:r>
            <a:r>
              <a:rPr lang="en-IN" sz="1600" dirty="0"/>
              <a:t> services that are designed in RAML, making it easily consumable by any developer within the enterprise. This RAML API specification is part of the Accelerator for </a:t>
            </a:r>
            <a:r>
              <a:rPr lang="en-IN" sz="1600" dirty="0" err="1"/>
              <a:t>Salesforce</a:t>
            </a:r>
            <a:r>
              <a:rPr lang="en-IN" sz="1600" dirty="0"/>
              <a:t> B2C Commerce Cloud and the Accelerator for Retail.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This API depends on the Retail Shopping Cart Types RAML fragment.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/>
              <a:t>Defined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err="1"/>
              <a:t>ShoppingCartCollectionResponse</a:t>
            </a:r>
            <a:r>
              <a:rPr lang="en-IN" sz="1600" dirty="0"/>
              <a:t> - Defined shopping cart collection response.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err="1"/>
              <a:t>ShoppingCartResponse</a:t>
            </a:r>
            <a:r>
              <a:rPr lang="en-IN" sz="1600" dirty="0"/>
              <a:t> - Defined shopping cart response.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err="1"/>
              <a:t>MessageResponse</a:t>
            </a:r>
            <a:r>
              <a:rPr lang="en-IN" sz="1600" dirty="0"/>
              <a:t> - Defined message response.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762000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chemeClr val="accent1"/>
                </a:solidFill>
              </a:rPr>
              <a:t>Design  Specification -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56933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914400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Implementation of the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143000"/>
            <a:ext cx="1847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37579"/>
              </p:ext>
            </p:extLst>
          </p:nvPr>
        </p:nvGraphicFramePr>
        <p:xfrm>
          <a:off x="4949825" y="2955925"/>
          <a:ext cx="31765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Packager Shell Object" showAsIcon="1" r:id="rId3" imgW="1358280" imgH="372240" progId="Package">
                  <p:embed/>
                </p:oleObj>
              </mc:Choice>
              <mc:Fallback>
                <p:oleObj name="Packager Shell Object" showAsIcon="1" r:id="rId3" imgW="1358280" imgH="37224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955925"/>
                        <a:ext cx="31765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990600"/>
            <a:ext cx="365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1524000"/>
            <a:ext cx="379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API specification for the shopping cart </a:t>
            </a:r>
          </a:p>
          <a:p>
            <a:r>
              <a:rPr lang="en-IN" dirty="0"/>
              <a:t>With GET/POST/DELETE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Package</vt:lpstr>
      <vt:lpstr>Shopping Cart  API Specification</vt:lpstr>
      <vt:lpstr>API specification and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hello</dc:creator>
  <cp:lastModifiedBy>jagadish konduru</cp:lastModifiedBy>
  <cp:revision>14</cp:revision>
  <dcterms:created xsi:type="dcterms:W3CDTF">2020-10-08T15:49:44Z</dcterms:created>
  <dcterms:modified xsi:type="dcterms:W3CDTF">2020-10-11T00:49:50Z</dcterms:modified>
</cp:coreProperties>
</file>