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11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03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03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 flipH="1" rot="10800000">
            <a:off x="2582847" y="5885386"/>
            <a:ext cx="930211" cy="981313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 flipH="1" rot="10800000">
            <a:off x="5975301" y="3313588"/>
            <a:ext cx="11067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Nandha Kumar.M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-289700" y="2807095"/>
            <a:ext cx="10788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603150" y="2738225"/>
            <a:ext cx="94713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 : A.R.LAVANYA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NM ID:820AB914F72328EAFFF4E1AC5AF8454F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 B.SC Information Technology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: KAAMADHENU ARTS AND SCIENCE COLLEGE/BHARATHIYAR UNIVERSITY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6" name="Google Shape;186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4950" y="1147513"/>
            <a:ext cx="2775850" cy="2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990" y="3531275"/>
            <a:ext cx="2775850" cy="313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9250" y="3531275"/>
            <a:ext cx="2775850" cy="313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" name="Google Shape;76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7" name="Google Shape;77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11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03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03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784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0" name="Google Shape;100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11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03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03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9"/>
          <p:cNvGrpSpPr/>
          <p:nvPr/>
        </p:nvGrpSpPr>
        <p:grpSpPr>
          <a:xfrm>
            <a:off x="47629" y="3819342"/>
            <a:ext cx="3734989" cy="2847965"/>
            <a:chOff x="47625" y="3819523"/>
            <a:chExt cx="4124325" cy="3009898"/>
          </a:xfrm>
        </p:grpSpPr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5" name="Google Shape;125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0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1462325" y="2083800"/>
            <a:ext cx="6768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designed and developed by Lavanya A.R.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highlights my skills, education, projects, and achievements in a visually appealing and interactive format.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recruiters, peers, and professionals with an overview of my abilities and accomplishments in the field of software development and web technologies.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