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Advent Pro SemiBold"/>
      <p:regular r:id="rId20"/>
      <p:bold r:id="rId21"/>
    </p:embeddedFont>
    <p:embeddedFont>
      <p:font typeface="Roboto"/>
      <p:regular r:id="rId22"/>
      <p:bold r:id="rId23"/>
      <p:italic r:id="rId24"/>
      <p:boldItalic r:id="rId25"/>
    </p:embeddedFont>
    <p:embeddedFont>
      <p:font typeface="Advent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dventProSemiBold-regular.fntdata"/><Relationship Id="rId22" Type="http://schemas.openxmlformats.org/officeDocument/2006/relationships/font" Target="fonts/Roboto-regular.fntdata"/><Relationship Id="rId21" Type="http://schemas.openxmlformats.org/officeDocument/2006/relationships/font" Target="fonts/AdventProSemiBold-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dventPro-regular.fntdata"/><Relationship Id="rId25" Type="http://schemas.openxmlformats.org/officeDocument/2006/relationships/font" Target="fonts/Roboto-boldItalic.fntdata"/><Relationship Id="rId27" Type="http://schemas.openxmlformats.org/officeDocument/2006/relationships/font" Target="fonts/AdventPr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afternoon,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531a52e4e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531a52e4e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531a52e4e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531a52e4e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531a52e4e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531a52e4e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8bf4f8714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8bf4f8714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8bf4f8714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8bf4f8714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6ba8e432a2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6ba8e432a2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6b5a0b769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b5a0b769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6b9affec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b9affec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6ba8e432a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6ba8e432a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t>Yelp measures consumer engagement with online reviews on its platform in the form of "votes" that are generated by users. A consumer centric approach focuses on improving user activity in terms of user review count, "tips" for the restaurant, time spent on the platform, and social interaction such as voting on reviews, finding friends and following top Yelper's, among searching for new restaurants &amp; checking into restaurants when they dine there.</a:t>
            </a:r>
            <a:endParaRPr/>
          </a:p>
          <a:p>
            <a:pPr indent="-317500" lvl="0" marL="457200" rtl="0" algn="l">
              <a:spcBef>
                <a:spcPts val="0"/>
              </a:spcBef>
              <a:spcAft>
                <a:spcPts val="0"/>
              </a:spcAft>
              <a:buClr>
                <a:schemeClr val="dk1"/>
              </a:buClr>
              <a:buSzPts val="1400"/>
              <a:buChar char="➔"/>
            </a:pPr>
            <a:r>
              <a:rPr lang="en"/>
              <a:t>However, upon exploration most of these fields are found to be nulls or unevenly distributed across our dataset. This suggests that Yelp should reconsider it's interface design &amp; metrics for both users and businesses. Online platforms such as Yelp rely heavily on their users to generate content &amp; provide data for insights for the businesses &amp; popularity of their platform. In this context, it is crucial to filter content that is considered "high quality" from both a business &amp; consumer standpoint. Apart from fake &amp; real review detection, understanding the social feedback mechanism of peer evaluation in Yelp's online community is important to drive up the profit reaped by users, businesses as well as Yelp.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531a52e4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531a52e4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 deeper understanding of the social perception of these "votes" as user feedback can help design better recommendation and social networks. They found that active and older members tend to engage more on the platform, by writing more reviews and reacting to other reviews. Reviews with a higher word count are perceived as more "useful" overall by the community, while those who give higher ratings are perceived as "cool" and review with a negative tone are more likely to be voted "funny" by other users. Additionally, they found that new businesses can generate a "review momentum" by receiving more "useful" votes on initial reviews by users, which helps establish the business.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531a52e4e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531a52e4e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suggests that Yelp can use the user generated review text and corresponding member reactions as inputs to generate better recommendations. Further, Yelp can "start a new conversation between the voter and the reviewer" around a particular topic &amp; thereby, create a meaningful social network. This ties into the E-WOM (electronic-word-of-mouth) marketing concept by using "influence" from top active &amp; older members to set a trend in the community regarding the social perception of the business.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Using a sentiment analysis model to understand the user's opinion of the business from review text &amp; the corresponding rating can be used for topic modelling &amp; identifying key business attributes predicting these ratings. User generated content can be improved by incentivizing reviews written by old and experienced users. This not only provides other users with a sense of confidence in the recommendation, but also paves way for a social aspect to member interaction. This can be achieved by using member levels, as seen in several e-commerce channels, to segregate active &amp; experienced Yelper's from new Yelper's.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t>Yelp has redesigned it's platform for businesses by segregating categories, including popular trends seen in the market as insights and providing a platform for blogs. With respect to the user community, there is an opportunity in improving the recommendation system &amp; data generated by the users. Yelp could model their interface to be better positioned towards users, such as the browsing feed to be  curated with pictures from user's social media platforms, as a promotional blog. This will improve their photo &amp; check-in database along with generate content for Yelp in a collaborative manner. Using graphic call-to-action "vote" reactions to reviews could help increase user interactivity.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6ba8e432a2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6ba8e432a2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This requires us to conduct EDA &amp; preprocessing to calculate the public perception of the restaurant on Yelp, then model a Logistic Regression model to accurately classify the review based on sentiment analysis using NLP.</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We can further apply this model to a single restaurant and identify the key aspects of that restaurant that drive overall customer perception</a:t>
            </a:r>
            <a:br>
              <a:rPr lang="en" sz="1400">
                <a:solidFill>
                  <a:schemeClr val="dk1"/>
                </a:solidFill>
                <a:latin typeface="Roboto"/>
                <a:ea typeface="Roboto"/>
                <a:cs typeface="Roboto"/>
                <a:sym typeface="Roboto"/>
              </a:rPr>
            </a:b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8bf4f87147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8bf4f87147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531a52e4e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531a52e4e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23404" y="1130675"/>
            <a:ext cx="3618000" cy="20526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accent6"/>
              </a:buClr>
              <a:buSzPts val="6000"/>
              <a:buNone/>
              <a:defRPr sz="6000">
                <a:solidFill>
                  <a:schemeClr val="accent6"/>
                </a:solidFill>
              </a:defRPr>
            </a:lvl1pPr>
            <a:lvl2pPr lvl="1">
              <a:spcBef>
                <a:spcPts val="0"/>
              </a:spcBef>
              <a:spcAft>
                <a:spcPts val="0"/>
              </a:spcAft>
              <a:buClr>
                <a:schemeClr val="accent6"/>
              </a:buClr>
              <a:buSzPts val="5200"/>
              <a:buNone/>
              <a:defRPr sz="5200">
                <a:solidFill>
                  <a:schemeClr val="accent6"/>
                </a:solidFill>
              </a:defRPr>
            </a:lvl2pPr>
            <a:lvl3pPr lvl="2">
              <a:spcBef>
                <a:spcPts val="0"/>
              </a:spcBef>
              <a:spcAft>
                <a:spcPts val="0"/>
              </a:spcAft>
              <a:buClr>
                <a:schemeClr val="accent6"/>
              </a:buClr>
              <a:buSzPts val="5200"/>
              <a:buNone/>
              <a:defRPr sz="5200">
                <a:solidFill>
                  <a:schemeClr val="accent6"/>
                </a:solidFill>
              </a:defRPr>
            </a:lvl3pPr>
            <a:lvl4pPr lvl="3">
              <a:spcBef>
                <a:spcPts val="0"/>
              </a:spcBef>
              <a:spcAft>
                <a:spcPts val="0"/>
              </a:spcAft>
              <a:buClr>
                <a:schemeClr val="accent6"/>
              </a:buClr>
              <a:buSzPts val="5200"/>
              <a:buNone/>
              <a:defRPr sz="5200">
                <a:solidFill>
                  <a:schemeClr val="accent6"/>
                </a:solidFill>
              </a:defRPr>
            </a:lvl4pPr>
            <a:lvl5pPr lvl="4">
              <a:spcBef>
                <a:spcPts val="0"/>
              </a:spcBef>
              <a:spcAft>
                <a:spcPts val="0"/>
              </a:spcAft>
              <a:buClr>
                <a:schemeClr val="accent6"/>
              </a:buClr>
              <a:buSzPts val="5200"/>
              <a:buNone/>
              <a:defRPr sz="5200">
                <a:solidFill>
                  <a:schemeClr val="accent6"/>
                </a:solidFill>
              </a:defRPr>
            </a:lvl5pPr>
            <a:lvl6pPr lvl="5">
              <a:spcBef>
                <a:spcPts val="0"/>
              </a:spcBef>
              <a:spcAft>
                <a:spcPts val="0"/>
              </a:spcAft>
              <a:buClr>
                <a:schemeClr val="accent6"/>
              </a:buClr>
              <a:buSzPts val="5200"/>
              <a:buNone/>
              <a:defRPr sz="5200">
                <a:solidFill>
                  <a:schemeClr val="accent6"/>
                </a:solidFill>
              </a:defRPr>
            </a:lvl6pPr>
            <a:lvl7pPr lvl="6">
              <a:spcBef>
                <a:spcPts val="0"/>
              </a:spcBef>
              <a:spcAft>
                <a:spcPts val="0"/>
              </a:spcAft>
              <a:buClr>
                <a:schemeClr val="accent6"/>
              </a:buClr>
              <a:buSzPts val="5200"/>
              <a:buNone/>
              <a:defRPr sz="5200">
                <a:solidFill>
                  <a:schemeClr val="accent6"/>
                </a:solidFill>
              </a:defRPr>
            </a:lvl7pPr>
            <a:lvl8pPr lvl="7">
              <a:spcBef>
                <a:spcPts val="0"/>
              </a:spcBef>
              <a:spcAft>
                <a:spcPts val="0"/>
              </a:spcAft>
              <a:buClr>
                <a:schemeClr val="accent6"/>
              </a:buClr>
              <a:buSzPts val="5200"/>
              <a:buNone/>
              <a:defRPr sz="5200">
                <a:solidFill>
                  <a:schemeClr val="accent6"/>
                </a:solidFill>
              </a:defRPr>
            </a:lvl8pPr>
            <a:lvl9pPr lvl="8">
              <a:spcBef>
                <a:spcPts val="0"/>
              </a:spcBef>
              <a:spcAft>
                <a:spcPts val="0"/>
              </a:spcAft>
              <a:buClr>
                <a:schemeClr val="accent6"/>
              </a:buClr>
              <a:buSzPts val="5200"/>
              <a:buNone/>
              <a:defRPr sz="5200">
                <a:solidFill>
                  <a:schemeClr val="accent6"/>
                </a:solidFill>
              </a:defRPr>
            </a:lvl9pPr>
          </a:lstStyle>
          <a:p/>
        </p:txBody>
      </p:sp>
      <p:sp>
        <p:nvSpPr>
          <p:cNvPr id="10" name="Google Shape;10;p2"/>
          <p:cNvSpPr txBox="1"/>
          <p:nvPr>
            <p:ph idx="1" type="subTitle"/>
          </p:nvPr>
        </p:nvSpPr>
        <p:spPr>
          <a:xfrm>
            <a:off x="623400" y="3372625"/>
            <a:ext cx="36180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712150" y="1182325"/>
            <a:ext cx="4395600" cy="19635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6"/>
              </a:buClr>
              <a:buSzPts val="9600"/>
              <a:buNone/>
              <a:defRPr sz="9600">
                <a:solidFill>
                  <a:schemeClr val="accent6"/>
                </a:solidFill>
              </a:defRPr>
            </a:lvl1pPr>
            <a:lvl2pPr lvl="1" algn="r">
              <a:spcBef>
                <a:spcPts val="0"/>
              </a:spcBef>
              <a:spcAft>
                <a:spcPts val="0"/>
              </a:spcAft>
              <a:buSzPts val="12000"/>
              <a:buNone/>
              <a:defRPr sz="12000"/>
            </a:lvl2pPr>
            <a:lvl3pPr lvl="2" algn="r">
              <a:spcBef>
                <a:spcPts val="0"/>
              </a:spcBef>
              <a:spcAft>
                <a:spcPts val="0"/>
              </a:spcAft>
              <a:buSzPts val="12000"/>
              <a:buNone/>
              <a:defRPr sz="12000"/>
            </a:lvl3pPr>
            <a:lvl4pPr lvl="3" algn="r">
              <a:spcBef>
                <a:spcPts val="0"/>
              </a:spcBef>
              <a:spcAft>
                <a:spcPts val="0"/>
              </a:spcAft>
              <a:buSzPts val="12000"/>
              <a:buNone/>
              <a:defRPr sz="12000"/>
            </a:lvl4pPr>
            <a:lvl5pPr lvl="4" algn="r">
              <a:spcBef>
                <a:spcPts val="0"/>
              </a:spcBef>
              <a:spcAft>
                <a:spcPts val="0"/>
              </a:spcAft>
              <a:buSzPts val="12000"/>
              <a:buNone/>
              <a:defRPr sz="12000"/>
            </a:lvl5pPr>
            <a:lvl6pPr lvl="5" algn="r">
              <a:spcBef>
                <a:spcPts val="0"/>
              </a:spcBef>
              <a:spcAft>
                <a:spcPts val="0"/>
              </a:spcAft>
              <a:buSzPts val="12000"/>
              <a:buNone/>
              <a:defRPr sz="12000"/>
            </a:lvl6pPr>
            <a:lvl7pPr lvl="6" algn="r">
              <a:spcBef>
                <a:spcPts val="0"/>
              </a:spcBef>
              <a:spcAft>
                <a:spcPts val="0"/>
              </a:spcAft>
              <a:buSzPts val="12000"/>
              <a:buNone/>
              <a:defRPr sz="12000"/>
            </a:lvl7pPr>
            <a:lvl8pPr lvl="7" algn="r">
              <a:spcBef>
                <a:spcPts val="0"/>
              </a:spcBef>
              <a:spcAft>
                <a:spcPts val="0"/>
              </a:spcAft>
              <a:buSzPts val="12000"/>
              <a:buNone/>
              <a:defRPr sz="12000"/>
            </a:lvl8pPr>
            <a:lvl9pPr lvl="8" algn="r">
              <a:spcBef>
                <a:spcPts val="0"/>
              </a:spcBef>
              <a:spcAft>
                <a:spcPts val="0"/>
              </a:spcAft>
              <a:buSzPts val="12000"/>
              <a:buNone/>
              <a:defRPr sz="12000"/>
            </a:lvl9pPr>
          </a:lstStyle>
          <a:p>
            <a:r>
              <a:t>xx%</a:t>
            </a:r>
          </a:p>
        </p:txBody>
      </p:sp>
      <p:sp>
        <p:nvSpPr>
          <p:cNvPr id="43" name="Google Shape;43;p11"/>
          <p:cNvSpPr txBox="1"/>
          <p:nvPr>
            <p:ph idx="1" type="body"/>
          </p:nvPr>
        </p:nvSpPr>
        <p:spPr>
          <a:xfrm>
            <a:off x="749477" y="3228425"/>
            <a:ext cx="4298400" cy="1300800"/>
          </a:xfrm>
          <a:prstGeom prst="rect">
            <a:avLst/>
          </a:prstGeom>
        </p:spPr>
        <p:txBody>
          <a:bodyPr anchorCtr="0" anchor="t" bIns="91425" lIns="91425" spcFirstLastPara="1" rIns="91425" wrap="square" tIns="91425">
            <a:noAutofit/>
          </a:bodyPr>
          <a:lstStyle>
            <a:lvl1pPr indent="-342900" lvl="0" marL="457200" algn="r">
              <a:spcBef>
                <a:spcPts val="0"/>
              </a:spcBef>
              <a:spcAft>
                <a:spcPts val="0"/>
              </a:spcAft>
              <a:buSzPts val="1800"/>
              <a:buChar char="●"/>
              <a:defRPr/>
            </a:lvl1pPr>
            <a:lvl2pPr indent="-317500" lvl="1" marL="914400" algn="r">
              <a:spcBef>
                <a:spcPts val="1600"/>
              </a:spcBef>
              <a:spcAft>
                <a:spcPts val="0"/>
              </a:spcAft>
              <a:buSzPts val="1400"/>
              <a:buChar char="○"/>
              <a:defRPr/>
            </a:lvl2pPr>
            <a:lvl3pPr indent="-317500" lvl="2" marL="1371600" algn="r">
              <a:spcBef>
                <a:spcPts val="1600"/>
              </a:spcBef>
              <a:spcAft>
                <a:spcPts val="0"/>
              </a:spcAft>
              <a:buSzPts val="1400"/>
              <a:buChar char="■"/>
              <a:defRPr/>
            </a:lvl3pPr>
            <a:lvl4pPr indent="-317500" lvl="3" marL="1828800" algn="r">
              <a:spcBef>
                <a:spcPts val="1600"/>
              </a:spcBef>
              <a:spcAft>
                <a:spcPts val="0"/>
              </a:spcAft>
              <a:buSzPts val="1400"/>
              <a:buChar char="●"/>
              <a:defRPr/>
            </a:lvl4pPr>
            <a:lvl5pPr indent="-317500" lvl="4" marL="2286000" algn="r">
              <a:spcBef>
                <a:spcPts val="1600"/>
              </a:spcBef>
              <a:spcAft>
                <a:spcPts val="0"/>
              </a:spcAft>
              <a:buSzPts val="1400"/>
              <a:buChar char="○"/>
              <a:defRPr/>
            </a:lvl5pPr>
            <a:lvl6pPr indent="-317500" lvl="5" marL="2743200" algn="r">
              <a:spcBef>
                <a:spcPts val="1600"/>
              </a:spcBef>
              <a:spcAft>
                <a:spcPts val="0"/>
              </a:spcAft>
              <a:buSzPts val="1400"/>
              <a:buChar char="■"/>
              <a:defRPr/>
            </a:lvl6pPr>
            <a:lvl7pPr indent="-317500" lvl="6" marL="3200400" algn="r">
              <a:spcBef>
                <a:spcPts val="1600"/>
              </a:spcBef>
              <a:spcAft>
                <a:spcPts val="0"/>
              </a:spcAft>
              <a:buSzPts val="1400"/>
              <a:buChar char="●"/>
              <a:defRPr/>
            </a:lvl7pPr>
            <a:lvl8pPr indent="-317500" lvl="7" marL="3657600" algn="r">
              <a:spcBef>
                <a:spcPts val="1600"/>
              </a:spcBef>
              <a:spcAft>
                <a:spcPts val="0"/>
              </a:spcAft>
              <a:buSzPts val="1400"/>
              <a:buChar char="○"/>
              <a:defRPr/>
            </a:lvl8pPr>
            <a:lvl9pPr indent="-317500" lvl="8" marL="4114800" algn="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SECTION_TITLE_AND_DESCRIPTION_1">
    <p:spTree>
      <p:nvGrpSpPr>
        <p:cNvPr id="45" name="Shape 45"/>
        <p:cNvGrpSpPr/>
        <p:nvPr/>
      </p:nvGrpSpPr>
      <p:grpSpPr>
        <a:xfrm>
          <a:off x="0" y="0"/>
          <a:ext cx="0" cy="0"/>
          <a:chOff x="0" y="0"/>
          <a:chExt cx="0" cy="0"/>
        </a:xfrm>
      </p:grpSpPr>
      <p:sp>
        <p:nvSpPr>
          <p:cNvPr id="46" name="Google Shape;46;p13"/>
          <p:cNvSpPr txBox="1"/>
          <p:nvPr>
            <p:ph type="title"/>
          </p:nvPr>
        </p:nvSpPr>
        <p:spPr>
          <a:xfrm>
            <a:off x="1186513" y="1874275"/>
            <a:ext cx="16047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47" name="Google Shape;47;p13"/>
          <p:cNvSpPr txBox="1"/>
          <p:nvPr>
            <p:ph idx="1" type="subTitle"/>
          </p:nvPr>
        </p:nvSpPr>
        <p:spPr>
          <a:xfrm>
            <a:off x="1186513" y="3291775"/>
            <a:ext cx="1604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 name="Google Shape;48;p13"/>
          <p:cNvSpPr txBox="1"/>
          <p:nvPr>
            <p:ph idx="2" type="title"/>
          </p:nvPr>
        </p:nvSpPr>
        <p:spPr>
          <a:xfrm>
            <a:off x="2908602" y="1874275"/>
            <a:ext cx="16047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49" name="Google Shape;49;p13"/>
          <p:cNvSpPr txBox="1"/>
          <p:nvPr>
            <p:ph idx="3" type="subTitle"/>
          </p:nvPr>
        </p:nvSpPr>
        <p:spPr>
          <a:xfrm>
            <a:off x="2908602" y="3291775"/>
            <a:ext cx="1604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 name="Google Shape;50;p13"/>
          <p:cNvSpPr txBox="1"/>
          <p:nvPr>
            <p:ph idx="4" type="title"/>
          </p:nvPr>
        </p:nvSpPr>
        <p:spPr>
          <a:xfrm>
            <a:off x="4630692" y="1874275"/>
            <a:ext cx="16047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51" name="Google Shape;51;p13"/>
          <p:cNvSpPr txBox="1"/>
          <p:nvPr>
            <p:ph idx="5" type="subTitle"/>
          </p:nvPr>
        </p:nvSpPr>
        <p:spPr>
          <a:xfrm>
            <a:off x="4630692" y="3291775"/>
            <a:ext cx="1604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 name="Google Shape;52;p13"/>
          <p:cNvSpPr txBox="1"/>
          <p:nvPr>
            <p:ph idx="6" type="title"/>
          </p:nvPr>
        </p:nvSpPr>
        <p:spPr>
          <a:xfrm>
            <a:off x="6352782" y="1874275"/>
            <a:ext cx="16047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53" name="Google Shape;53;p13"/>
          <p:cNvSpPr txBox="1"/>
          <p:nvPr>
            <p:ph idx="7" type="subTitle"/>
          </p:nvPr>
        </p:nvSpPr>
        <p:spPr>
          <a:xfrm>
            <a:off x="6352782" y="3291775"/>
            <a:ext cx="1604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 name="Google Shape;54;p13"/>
          <p:cNvSpPr txBox="1"/>
          <p:nvPr>
            <p:ph hasCustomPrompt="1" idx="8" type="title"/>
          </p:nvPr>
        </p:nvSpPr>
        <p:spPr>
          <a:xfrm>
            <a:off x="955525" y="1057000"/>
            <a:ext cx="2066700" cy="140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8000"/>
              <a:buNone/>
              <a:defRPr sz="8000">
                <a:solidFill>
                  <a:srgbClr val="FFFAEA"/>
                </a:solidFill>
              </a:defRPr>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55" name="Google Shape;55;p13"/>
          <p:cNvSpPr txBox="1"/>
          <p:nvPr>
            <p:ph hasCustomPrompt="1" idx="9" type="title"/>
          </p:nvPr>
        </p:nvSpPr>
        <p:spPr>
          <a:xfrm>
            <a:off x="2677600" y="1057000"/>
            <a:ext cx="2066700" cy="140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8000"/>
              <a:buNone/>
              <a:defRPr sz="8000">
                <a:solidFill>
                  <a:srgbClr val="FFFAEA"/>
                </a:solidFill>
              </a:defRPr>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56" name="Google Shape;56;p13"/>
          <p:cNvSpPr txBox="1"/>
          <p:nvPr>
            <p:ph hasCustomPrompt="1" idx="13" type="title"/>
          </p:nvPr>
        </p:nvSpPr>
        <p:spPr>
          <a:xfrm>
            <a:off x="4399700" y="1057000"/>
            <a:ext cx="2066700" cy="140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8000"/>
              <a:buNone/>
              <a:defRPr sz="8000">
                <a:solidFill>
                  <a:srgbClr val="FFFAEA"/>
                </a:solidFill>
              </a:defRPr>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57" name="Google Shape;57;p13"/>
          <p:cNvSpPr txBox="1"/>
          <p:nvPr>
            <p:ph hasCustomPrompt="1" idx="14" type="title"/>
          </p:nvPr>
        </p:nvSpPr>
        <p:spPr>
          <a:xfrm>
            <a:off x="6121775" y="1057000"/>
            <a:ext cx="2066700" cy="140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8000"/>
              <a:buNone/>
              <a:defRPr sz="8000">
                <a:solidFill>
                  <a:srgbClr val="FFFAEA"/>
                </a:solidFill>
              </a:defRPr>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ONE_COLUMN_TEXT_1">
    <p:spTree>
      <p:nvGrpSpPr>
        <p:cNvPr id="58" name="Shape 58"/>
        <p:cNvGrpSpPr/>
        <p:nvPr/>
      </p:nvGrpSpPr>
      <p:grpSpPr>
        <a:xfrm>
          <a:off x="0" y="0"/>
          <a:ext cx="0" cy="0"/>
          <a:chOff x="0" y="0"/>
          <a:chExt cx="0" cy="0"/>
        </a:xfrm>
      </p:grpSpPr>
      <p:sp>
        <p:nvSpPr>
          <p:cNvPr id="59" name="Google Shape;59;p14"/>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60" name="Google Shape;60;p14"/>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
        <p:nvSpPr>
          <p:cNvPr id="61" name="Google Shape;61;p14"/>
          <p:cNvSpPr txBox="1"/>
          <p:nvPr>
            <p:ph idx="2" type="title"/>
          </p:nvPr>
        </p:nvSpPr>
        <p:spPr>
          <a:xfrm>
            <a:off x="1197338" y="2333425"/>
            <a:ext cx="27768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62" name="Google Shape;62;p14"/>
          <p:cNvSpPr txBox="1"/>
          <p:nvPr>
            <p:ph idx="1" type="subTitle"/>
          </p:nvPr>
        </p:nvSpPr>
        <p:spPr>
          <a:xfrm>
            <a:off x="1197338" y="3750925"/>
            <a:ext cx="27768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3" name="Google Shape;63;p14"/>
          <p:cNvSpPr txBox="1"/>
          <p:nvPr>
            <p:ph idx="3" type="title"/>
          </p:nvPr>
        </p:nvSpPr>
        <p:spPr>
          <a:xfrm>
            <a:off x="5169862" y="2333425"/>
            <a:ext cx="27768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64" name="Google Shape;64;p14"/>
          <p:cNvSpPr txBox="1"/>
          <p:nvPr>
            <p:ph idx="4" type="subTitle"/>
          </p:nvPr>
        </p:nvSpPr>
        <p:spPr>
          <a:xfrm>
            <a:off x="5169862" y="3750925"/>
            <a:ext cx="27768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ONE_COLUMN_TEXT_1_1">
    <p:spTree>
      <p:nvGrpSpPr>
        <p:cNvPr id="65" name="Shape 65"/>
        <p:cNvGrpSpPr/>
        <p:nvPr/>
      </p:nvGrpSpPr>
      <p:grpSpPr>
        <a:xfrm>
          <a:off x="0" y="0"/>
          <a:ext cx="0" cy="0"/>
          <a:chOff x="0" y="0"/>
          <a:chExt cx="0" cy="0"/>
        </a:xfrm>
      </p:grpSpPr>
      <p:sp>
        <p:nvSpPr>
          <p:cNvPr id="66" name="Google Shape;66;p15"/>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67" name="Google Shape;67;p15"/>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
        <p:nvSpPr>
          <p:cNvPr id="68" name="Google Shape;68;p15"/>
          <p:cNvSpPr txBox="1"/>
          <p:nvPr>
            <p:ph idx="1" type="subTitle"/>
          </p:nvPr>
        </p:nvSpPr>
        <p:spPr>
          <a:xfrm>
            <a:off x="2976000" y="3394475"/>
            <a:ext cx="3192000" cy="142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ONE_COLUMN_TEXT_1_2">
    <p:spTree>
      <p:nvGrpSpPr>
        <p:cNvPr id="69" name="Shape 69"/>
        <p:cNvGrpSpPr/>
        <p:nvPr/>
      </p:nvGrpSpPr>
      <p:grpSpPr>
        <a:xfrm>
          <a:off x="0" y="0"/>
          <a:ext cx="0" cy="0"/>
          <a:chOff x="0" y="0"/>
          <a:chExt cx="0" cy="0"/>
        </a:xfrm>
      </p:grpSpPr>
      <p:sp>
        <p:nvSpPr>
          <p:cNvPr id="70" name="Google Shape;70;p16"/>
          <p:cNvSpPr txBox="1"/>
          <p:nvPr>
            <p:ph type="title"/>
          </p:nvPr>
        </p:nvSpPr>
        <p:spPr>
          <a:xfrm>
            <a:off x="1423850" y="2538100"/>
            <a:ext cx="23238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71" name="Google Shape;71;p16"/>
          <p:cNvCxnSpPr/>
          <p:nvPr/>
        </p:nvCxnSpPr>
        <p:spPr>
          <a:xfrm>
            <a:off x="2323550" y="3386325"/>
            <a:ext cx="524400" cy="0"/>
          </a:xfrm>
          <a:prstGeom prst="straightConnector1">
            <a:avLst/>
          </a:prstGeom>
          <a:noFill/>
          <a:ln cap="flat" cmpd="sng" w="38100">
            <a:solidFill>
              <a:schemeClr val="accent6"/>
            </a:solidFill>
            <a:prstDash val="solid"/>
            <a:round/>
            <a:headEnd len="med" w="med" type="none"/>
            <a:tailEnd len="med" w="med" type="none"/>
          </a:ln>
        </p:spPr>
      </p:cxnSp>
      <p:sp>
        <p:nvSpPr>
          <p:cNvPr id="72" name="Google Shape;72;p16"/>
          <p:cNvSpPr txBox="1"/>
          <p:nvPr>
            <p:ph idx="1" type="subTitle"/>
          </p:nvPr>
        </p:nvSpPr>
        <p:spPr>
          <a:xfrm>
            <a:off x="1197350" y="3602775"/>
            <a:ext cx="2776800" cy="109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3" name="Google Shape;73;p16"/>
          <p:cNvSpPr txBox="1"/>
          <p:nvPr>
            <p:ph idx="2" type="subTitle"/>
          </p:nvPr>
        </p:nvSpPr>
        <p:spPr>
          <a:xfrm>
            <a:off x="5169852" y="3602775"/>
            <a:ext cx="2776800" cy="109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4" name="Google Shape;74;p16"/>
          <p:cNvSpPr txBox="1"/>
          <p:nvPr>
            <p:ph idx="3" type="title"/>
          </p:nvPr>
        </p:nvSpPr>
        <p:spPr>
          <a:xfrm>
            <a:off x="5396350" y="2538100"/>
            <a:ext cx="23238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75" name="Google Shape;75;p16"/>
          <p:cNvCxnSpPr/>
          <p:nvPr/>
        </p:nvCxnSpPr>
        <p:spPr>
          <a:xfrm>
            <a:off x="6296050" y="3386325"/>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SECTION_TITLE_AND_DESCRIPTION_1_1">
    <p:spTree>
      <p:nvGrpSpPr>
        <p:cNvPr id="76" name="Shape 76"/>
        <p:cNvGrpSpPr/>
        <p:nvPr/>
      </p:nvGrpSpPr>
      <p:grpSpPr>
        <a:xfrm>
          <a:off x="0" y="0"/>
          <a:ext cx="0" cy="0"/>
          <a:chOff x="0" y="0"/>
          <a:chExt cx="0" cy="0"/>
        </a:xfrm>
      </p:grpSpPr>
      <p:sp>
        <p:nvSpPr>
          <p:cNvPr id="77" name="Google Shape;77;p17"/>
          <p:cNvSpPr txBox="1"/>
          <p:nvPr>
            <p:ph type="title"/>
          </p:nvPr>
        </p:nvSpPr>
        <p:spPr>
          <a:xfrm>
            <a:off x="1930750" y="1474962"/>
            <a:ext cx="2423100" cy="75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78" name="Google Shape;78;p17"/>
          <p:cNvSpPr txBox="1"/>
          <p:nvPr>
            <p:ph idx="1" type="subTitle"/>
          </p:nvPr>
        </p:nvSpPr>
        <p:spPr>
          <a:xfrm>
            <a:off x="1930750" y="2210942"/>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79" name="Google Shape;79;p17"/>
          <p:cNvSpPr txBox="1"/>
          <p:nvPr>
            <p:ph idx="2" type="title"/>
          </p:nvPr>
        </p:nvSpPr>
        <p:spPr>
          <a:xfrm>
            <a:off x="1930750" y="3019844"/>
            <a:ext cx="2423100" cy="75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80" name="Google Shape;80;p17"/>
          <p:cNvSpPr txBox="1"/>
          <p:nvPr>
            <p:ph idx="3" type="subTitle"/>
          </p:nvPr>
        </p:nvSpPr>
        <p:spPr>
          <a:xfrm>
            <a:off x="1930750" y="3747687"/>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81" name="Google Shape;81;p17"/>
          <p:cNvSpPr txBox="1"/>
          <p:nvPr>
            <p:ph idx="4" type="title"/>
          </p:nvPr>
        </p:nvSpPr>
        <p:spPr>
          <a:xfrm>
            <a:off x="5866369" y="1474962"/>
            <a:ext cx="2423100" cy="75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82" name="Google Shape;82;p17"/>
          <p:cNvSpPr txBox="1"/>
          <p:nvPr>
            <p:ph idx="5" type="subTitle"/>
          </p:nvPr>
        </p:nvSpPr>
        <p:spPr>
          <a:xfrm>
            <a:off x="5866369" y="2210942"/>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83" name="Google Shape;83;p17"/>
          <p:cNvSpPr txBox="1"/>
          <p:nvPr>
            <p:ph idx="6" type="title"/>
          </p:nvPr>
        </p:nvSpPr>
        <p:spPr>
          <a:xfrm>
            <a:off x="5866369" y="3019844"/>
            <a:ext cx="2423100" cy="75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84" name="Google Shape;84;p17"/>
          <p:cNvSpPr txBox="1"/>
          <p:nvPr>
            <p:ph idx="7" type="subTitle"/>
          </p:nvPr>
        </p:nvSpPr>
        <p:spPr>
          <a:xfrm>
            <a:off x="5866369" y="3747687"/>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85" name="Google Shape;85;p17"/>
          <p:cNvSpPr txBox="1"/>
          <p:nvPr>
            <p:ph idx="8"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86" name="Google Shape;86;p17"/>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SECTION_TITLE_AND_DESCRIPTION_3">
    <p:spTree>
      <p:nvGrpSpPr>
        <p:cNvPr id="87" name="Shape 87"/>
        <p:cNvGrpSpPr/>
        <p:nvPr/>
      </p:nvGrpSpPr>
      <p:grpSpPr>
        <a:xfrm>
          <a:off x="0" y="0"/>
          <a:ext cx="0" cy="0"/>
          <a:chOff x="0" y="0"/>
          <a:chExt cx="0" cy="0"/>
        </a:xfrm>
      </p:grpSpPr>
      <p:sp>
        <p:nvSpPr>
          <p:cNvPr id="88" name="Google Shape;88;p18"/>
          <p:cNvSpPr txBox="1"/>
          <p:nvPr>
            <p:ph idx="1" type="subTitle"/>
          </p:nvPr>
        </p:nvSpPr>
        <p:spPr>
          <a:xfrm>
            <a:off x="5208325" y="1199550"/>
            <a:ext cx="3111000" cy="1450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6"/>
              </a:buClr>
              <a:buSzPts val="3000"/>
              <a:buFont typeface="Advent Pro"/>
              <a:buNone/>
              <a:defRPr b="1" sz="3000">
                <a:solidFill>
                  <a:schemeClr val="accent6"/>
                </a:solidFill>
                <a:latin typeface="Advent Pro"/>
                <a:ea typeface="Advent Pro"/>
                <a:cs typeface="Advent Pro"/>
                <a:sym typeface="Advent Pro"/>
              </a:defRPr>
            </a:lvl1pPr>
            <a:lvl2pPr lvl="1"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2pPr>
            <a:lvl3pPr lvl="2"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3pPr>
            <a:lvl4pPr lvl="3"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4pPr>
            <a:lvl5pPr lvl="4"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5pPr>
            <a:lvl6pPr lvl="5"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6pPr>
            <a:lvl7pPr lvl="6"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7pPr>
            <a:lvl8pPr lvl="7"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8pPr>
            <a:lvl9pPr lvl="8"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9pPr>
          </a:lstStyle>
          <a:p/>
        </p:txBody>
      </p:sp>
      <p:sp>
        <p:nvSpPr>
          <p:cNvPr id="89" name="Google Shape;89;p18"/>
          <p:cNvSpPr txBox="1"/>
          <p:nvPr>
            <p:ph idx="2" type="body"/>
          </p:nvPr>
        </p:nvSpPr>
        <p:spPr>
          <a:xfrm>
            <a:off x="5208325" y="2778821"/>
            <a:ext cx="3111000" cy="150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2">
  <p:cSld name="TITLE_ONLY_1">
    <p:spTree>
      <p:nvGrpSpPr>
        <p:cNvPr id="90" name="Shape 90"/>
        <p:cNvGrpSpPr/>
        <p:nvPr/>
      </p:nvGrpSpPr>
      <p:grpSpPr>
        <a:xfrm>
          <a:off x="0" y="0"/>
          <a:ext cx="0" cy="0"/>
          <a:chOff x="0" y="0"/>
          <a:chExt cx="0" cy="0"/>
        </a:xfrm>
      </p:grpSpPr>
      <p:sp>
        <p:nvSpPr>
          <p:cNvPr id="91" name="Google Shape;91;p19"/>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92" name="Google Shape;92;p19"/>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
        <p:nvSpPr>
          <p:cNvPr id="93" name="Google Shape;93;p19"/>
          <p:cNvSpPr txBox="1"/>
          <p:nvPr>
            <p:ph idx="1" type="subTitle"/>
          </p:nvPr>
        </p:nvSpPr>
        <p:spPr>
          <a:xfrm>
            <a:off x="5917025" y="3156192"/>
            <a:ext cx="2066700" cy="56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4" name="Google Shape;94;p19"/>
          <p:cNvSpPr txBox="1"/>
          <p:nvPr>
            <p:ph hasCustomPrompt="1" idx="2" type="title"/>
          </p:nvPr>
        </p:nvSpPr>
        <p:spPr>
          <a:xfrm>
            <a:off x="5917025" y="2570292"/>
            <a:ext cx="2066700" cy="662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95" name="Google Shape;95;p19"/>
          <p:cNvSpPr txBox="1"/>
          <p:nvPr>
            <p:ph idx="3" type="subTitle"/>
          </p:nvPr>
        </p:nvSpPr>
        <p:spPr>
          <a:xfrm>
            <a:off x="5917025" y="4276092"/>
            <a:ext cx="2066700" cy="56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6" name="Google Shape;96;p19"/>
          <p:cNvSpPr txBox="1"/>
          <p:nvPr>
            <p:ph hasCustomPrompt="1" idx="4" type="title"/>
          </p:nvPr>
        </p:nvSpPr>
        <p:spPr>
          <a:xfrm>
            <a:off x="5917025" y="3690192"/>
            <a:ext cx="2066700" cy="662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SECTION_TITLE_AND_DESCRIPTION_1_2">
    <p:spTree>
      <p:nvGrpSpPr>
        <p:cNvPr id="97" name="Shape 97"/>
        <p:cNvGrpSpPr/>
        <p:nvPr/>
      </p:nvGrpSpPr>
      <p:grpSpPr>
        <a:xfrm>
          <a:off x="0" y="0"/>
          <a:ext cx="0" cy="0"/>
          <a:chOff x="0" y="0"/>
          <a:chExt cx="0" cy="0"/>
        </a:xfrm>
      </p:grpSpPr>
      <p:sp>
        <p:nvSpPr>
          <p:cNvPr id="98" name="Google Shape;98;p20"/>
          <p:cNvSpPr txBox="1"/>
          <p:nvPr>
            <p:ph type="title"/>
          </p:nvPr>
        </p:nvSpPr>
        <p:spPr>
          <a:xfrm>
            <a:off x="1167625" y="2108850"/>
            <a:ext cx="18696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99" name="Google Shape;99;p20"/>
          <p:cNvSpPr txBox="1"/>
          <p:nvPr>
            <p:ph idx="1" type="subTitle"/>
          </p:nvPr>
        </p:nvSpPr>
        <p:spPr>
          <a:xfrm>
            <a:off x="1167625" y="3526350"/>
            <a:ext cx="1869600" cy="98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00" name="Google Shape;100;p20"/>
          <p:cNvSpPr txBox="1"/>
          <p:nvPr>
            <p:ph idx="2" type="title"/>
          </p:nvPr>
        </p:nvSpPr>
        <p:spPr>
          <a:xfrm>
            <a:off x="3637202" y="2108850"/>
            <a:ext cx="18696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01" name="Google Shape;101;p20"/>
          <p:cNvSpPr txBox="1"/>
          <p:nvPr>
            <p:ph idx="3" type="subTitle"/>
          </p:nvPr>
        </p:nvSpPr>
        <p:spPr>
          <a:xfrm>
            <a:off x="3637201" y="3526350"/>
            <a:ext cx="1869600" cy="98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02" name="Google Shape;102;p20"/>
          <p:cNvSpPr txBox="1"/>
          <p:nvPr>
            <p:ph idx="4" type="title"/>
          </p:nvPr>
        </p:nvSpPr>
        <p:spPr>
          <a:xfrm>
            <a:off x="6106780" y="2108850"/>
            <a:ext cx="18696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03" name="Google Shape;103;p20"/>
          <p:cNvSpPr txBox="1"/>
          <p:nvPr>
            <p:ph idx="5" type="subTitle"/>
          </p:nvPr>
        </p:nvSpPr>
        <p:spPr>
          <a:xfrm>
            <a:off x="6106776" y="3526350"/>
            <a:ext cx="1869600" cy="98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04" name="Google Shape;104;p20"/>
          <p:cNvSpPr txBox="1"/>
          <p:nvPr>
            <p:ph idx="6"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105" name="Google Shape;105;p20"/>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ctrTitle"/>
          </p:nvPr>
        </p:nvSpPr>
        <p:spPr>
          <a:xfrm>
            <a:off x="5347800" y="1283075"/>
            <a:ext cx="3898500" cy="20526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Clr>
                <a:schemeClr val="accent6"/>
              </a:buClr>
              <a:buSzPts val="3600"/>
              <a:buNone/>
              <a:defRPr sz="3600">
                <a:solidFill>
                  <a:schemeClr val="accent6"/>
                </a:solidFill>
              </a:defRPr>
            </a:lvl1pPr>
            <a:lvl2pPr lvl="1" rtl="0">
              <a:spcBef>
                <a:spcPts val="0"/>
              </a:spcBef>
              <a:spcAft>
                <a:spcPts val="0"/>
              </a:spcAft>
              <a:buClr>
                <a:schemeClr val="accent6"/>
              </a:buClr>
              <a:buSzPts val="5200"/>
              <a:buNone/>
              <a:defRPr sz="5200">
                <a:solidFill>
                  <a:schemeClr val="accent6"/>
                </a:solidFill>
              </a:defRPr>
            </a:lvl2pPr>
            <a:lvl3pPr lvl="2" rtl="0">
              <a:spcBef>
                <a:spcPts val="0"/>
              </a:spcBef>
              <a:spcAft>
                <a:spcPts val="0"/>
              </a:spcAft>
              <a:buClr>
                <a:schemeClr val="accent6"/>
              </a:buClr>
              <a:buSzPts val="5200"/>
              <a:buNone/>
              <a:defRPr sz="5200">
                <a:solidFill>
                  <a:schemeClr val="accent6"/>
                </a:solidFill>
              </a:defRPr>
            </a:lvl3pPr>
            <a:lvl4pPr lvl="3" rtl="0">
              <a:spcBef>
                <a:spcPts val="0"/>
              </a:spcBef>
              <a:spcAft>
                <a:spcPts val="0"/>
              </a:spcAft>
              <a:buClr>
                <a:schemeClr val="accent6"/>
              </a:buClr>
              <a:buSzPts val="5200"/>
              <a:buNone/>
              <a:defRPr sz="5200">
                <a:solidFill>
                  <a:schemeClr val="accent6"/>
                </a:solidFill>
              </a:defRPr>
            </a:lvl4pPr>
            <a:lvl5pPr lvl="4" rtl="0">
              <a:spcBef>
                <a:spcPts val="0"/>
              </a:spcBef>
              <a:spcAft>
                <a:spcPts val="0"/>
              </a:spcAft>
              <a:buClr>
                <a:schemeClr val="accent6"/>
              </a:buClr>
              <a:buSzPts val="5200"/>
              <a:buNone/>
              <a:defRPr sz="5200">
                <a:solidFill>
                  <a:schemeClr val="accent6"/>
                </a:solidFill>
              </a:defRPr>
            </a:lvl5pPr>
            <a:lvl6pPr lvl="5" rtl="0">
              <a:spcBef>
                <a:spcPts val="0"/>
              </a:spcBef>
              <a:spcAft>
                <a:spcPts val="0"/>
              </a:spcAft>
              <a:buClr>
                <a:schemeClr val="accent6"/>
              </a:buClr>
              <a:buSzPts val="5200"/>
              <a:buNone/>
              <a:defRPr sz="5200">
                <a:solidFill>
                  <a:schemeClr val="accent6"/>
                </a:solidFill>
              </a:defRPr>
            </a:lvl6pPr>
            <a:lvl7pPr lvl="6" rtl="0">
              <a:spcBef>
                <a:spcPts val="0"/>
              </a:spcBef>
              <a:spcAft>
                <a:spcPts val="0"/>
              </a:spcAft>
              <a:buClr>
                <a:schemeClr val="accent6"/>
              </a:buClr>
              <a:buSzPts val="5200"/>
              <a:buNone/>
              <a:defRPr sz="5200">
                <a:solidFill>
                  <a:schemeClr val="accent6"/>
                </a:solidFill>
              </a:defRPr>
            </a:lvl7pPr>
            <a:lvl8pPr lvl="7" rtl="0">
              <a:spcBef>
                <a:spcPts val="0"/>
              </a:spcBef>
              <a:spcAft>
                <a:spcPts val="0"/>
              </a:spcAft>
              <a:buClr>
                <a:schemeClr val="accent6"/>
              </a:buClr>
              <a:buSzPts val="5200"/>
              <a:buNone/>
              <a:defRPr sz="5200">
                <a:solidFill>
                  <a:schemeClr val="accent6"/>
                </a:solidFill>
              </a:defRPr>
            </a:lvl8pPr>
            <a:lvl9pPr lvl="8" rtl="0">
              <a:spcBef>
                <a:spcPts val="0"/>
              </a:spcBef>
              <a:spcAft>
                <a:spcPts val="0"/>
              </a:spcAft>
              <a:buClr>
                <a:schemeClr val="accent6"/>
              </a:buClr>
              <a:buSzPts val="5200"/>
              <a:buNone/>
              <a:defRPr sz="5200">
                <a:solidFill>
                  <a:schemeClr val="accent6"/>
                </a:solidFill>
              </a:defRPr>
            </a:lvl9pPr>
          </a:lstStyle>
          <a:p/>
        </p:txBody>
      </p:sp>
      <p:sp>
        <p:nvSpPr>
          <p:cNvPr id="13" name="Google Shape;13;p3"/>
          <p:cNvSpPr txBox="1"/>
          <p:nvPr>
            <p:ph idx="1" type="subTitle"/>
          </p:nvPr>
        </p:nvSpPr>
        <p:spPr>
          <a:xfrm>
            <a:off x="5347800" y="3372625"/>
            <a:ext cx="29145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14" name="Google Shape;14;p3"/>
          <p:cNvSpPr txBox="1"/>
          <p:nvPr>
            <p:ph hasCustomPrompt="1" idx="2" type="title"/>
          </p:nvPr>
        </p:nvSpPr>
        <p:spPr>
          <a:xfrm>
            <a:off x="5347800" y="1262375"/>
            <a:ext cx="1913700" cy="792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7200"/>
              <a:buNone/>
              <a:defRPr sz="7200">
                <a:solidFill>
                  <a:schemeClr val="accent6"/>
                </a:solidFill>
              </a:defRPr>
            </a:lvl1pPr>
            <a:lvl2pPr lvl="1" rtl="0">
              <a:spcBef>
                <a:spcPts val="0"/>
              </a:spcBef>
              <a:spcAft>
                <a:spcPts val="0"/>
              </a:spcAft>
              <a:buClr>
                <a:schemeClr val="accent6"/>
              </a:buClr>
              <a:buSzPts val="6000"/>
              <a:buNone/>
              <a:defRPr sz="6000">
                <a:solidFill>
                  <a:schemeClr val="accent6"/>
                </a:solidFill>
              </a:defRPr>
            </a:lvl2pPr>
            <a:lvl3pPr lvl="2" rtl="0">
              <a:spcBef>
                <a:spcPts val="0"/>
              </a:spcBef>
              <a:spcAft>
                <a:spcPts val="0"/>
              </a:spcAft>
              <a:buClr>
                <a:schemeClr val="accent6"/>
              </a:buClr>
              <a:buSzPts val="6000"/>
              <a:buNone/>
              <a:defRPr sz="6000">
                <a:solidFill>
                  <a:schemeClr val="accent6"/>
                </a:solidFill>
              </a:defRPr>
            </a:lvl3pPr>
            <a:lvl4pPr lvl="3" rtl="0">
              <a:spcBef>
                <a:spcPts val="0"/>
              </a:spcBef>
              <a:spcAft>
                <a:spcPts val="0"/>
              </a:spcAft>
              <a:buClr>
                <a:schemeClr val="accent6"/>
              </a:buClr>
              <a:buSzPts val="6000"/>
              <a:buNone/>
              <a:defRPr sz="6000">
                <a:solidFill>
                  <a:schemeClr val="accent6"/>
                </a:solidFill>
              </a:defRPr>
            </a:lvl4pPr>
            <a:lvl5pPr lvl="4" rtl="0">
              <a:spcBef>
                <a:spcPts val="0"/>
              </a:spcBef>
              <a:spcAft>
                <a:spcPts val="0"/>
              </a:spcAft>
              <a:buClr>
                <a:schemeClr val="accent6"/>
              </a:buClr>
              <a:buSzPts val="6000"/>
              <a:buNone/>
              <a:defRPr sz="6000">
                <a:solidFill>
                  <a:schemeClr val="accent6"/>
                </a:solidFill>
              </a:defRPr>
            </a:lvl5pPr>
            <a:lvl6pPr lvl="5" rtl="0">
              <a:spcBef>
                <a:spcPts val="0"/>
              </a:spcBef>
              <a:spcAft>
                <a:spcPts val="0"/>
              </a:spcAft>
              <a:buClr>
                <a:schemeClr val="accent6"/>
              </a:buClr>
              <a:buSzPts val="6000"/>
              <a:buNone/>
              <a:defRPr sz="6000">
                <a:solidFill>
                  <a:schemeClr val="accent6"/>
                </a:solidFill>
              </a:defRPr>
            </a:lvl6pPr>
            <a:lvl7pPr lvl="6" rtl="0">
              <a:spcBef>
                <a:spcPts val="0"/>
              </a:spcBef>
              <a:spcAft>
                <a:spcPts val="0"/>
              </a:spcAft>
              <a:buClr>
                <a:schemeClr val="accent6"/>
              </a:buClr>
              <a:buSzPts val="6000"/>
              <a:buNone/>
              <a:defRPr sz="6000">
                <a:solidFill>
                  <a:schemeClr val="accent6"/>
                </a:solidFill>
              </a:defRPr>
            </a:lvl7pPr>
            <a:lvl8pPr lvl="7" rtl="0">
              <a:spcBef>
                <a:spcPts val="0"/>
              </a:spcBef>
              <a:spcAft>
                <a:spcPts val="0"/>
              </a:spcAft>
              <a:buClr>
                <a:schemeClr val="accent6"/>
              </a:buClr>
              <a:buSzPts val="6000"/>
              <a:buNone/>
              <a:defRPr sz="6000">
                <a:solidFill>
                  <a:schemeClr val="accent6"/>
                </a:solidFill>
              </a:defRPr>
            </a:lvl8pPr>
            <a:lvl9pPr lvl="8" rtl="0">
              <a:spcBef>
                <a:spcPts val="0"/>
              </a:spcBef>
              <a:spcAft>
                <a:spcPts val="0"/>
              </a:spcAft>
              <a:buClr>
                <a:schemeClr val="accent6"/>
              </a:buClr>
              <a:buSzPts val="6000"/>
              <a:buNone/>
              <a:defRPr sz="6000">
                <a:solidFill>
                  <a:schemeClr val="accent6"/>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SECTION_TITLE_AND_DESCRIPTION_1_2_1">
    <p:spTree>
      <p:nvGrpSpPr>
        <p:cNvPr id="106" name="Shape 106"/>
        <p:cNvGrpSpPr/>
        <p:nvPr/>
      </p:nvGrpSpPr>
      <p:grpSpPr>
        <a:xfrm>
          <a:off x="0" y="0"/>
          <a:ext cx="0" cy="0"/>
          <a:chOff x="0" y="0"/>
          <a:chExt cx="0" cy="0"/>
        </a:xfrm>
      </p:grpSpPr>
      <p:sp>
        <p:nvSpPr>
          <p:cNvPr id="107" name="Google Shape;107;p21"/>
          <p:cNvSpPr txBox="1"/>
          <p:nvPr>
            <p:ph type="title"/>
          </p:nvPr>
        </p:nvSpPr>
        <p:spPr>
          <a:xfrm>
            <a:off x="1167625" y="33058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08" name="Google Shape;108;p21"/>
          <p:cNvSpPr txBox="1"/>
          <p:nvPr>
            <p:ph idx="1" type="subTitle"/>
          </p:nvPr>
        </p:nvSpPr>
        <p:spPr>
          <a:xfrm>
            <a:off x="1167625" y="39073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09" name="Google Shape;109;p21"/>
          <p:cNvSpPr txBox="1"/>
          <p:nvPr>
            <p:ph idx="2" type="title"/>
          </p:nvPr>
        </p:nvSpPr>
        <p:spPr>
          <a:xfrm>
            <a:off x="3637201" y="33058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10" name="Google Shape;110;p21"/>
          <p:cNvSpPr txBox="1"/>
          <p:nvPr>
            <p:ph idx="3" type="subTitle"/>
          </p:nvPr>
        </p:nvSpPr>
        <p:spPr>
          <a:xfrm>
            <a:off x="3637200" y="39073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1" name="Google Shape;111;p21"/>
          <p:cNvSpPr txBox="1"/>
          <p:nvPr>
            <p:ph idx="4" type="title"/>
          </p:nvPr>
        </p:nvSpPr>
        <p:spPr>
          <a:xfrm>
            <a:off x="6106776" y="33058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12" name="Google Shape;112;p21"/>
          <p:cNvSpPr txBox="1"/>
          <p:nvPr>
            <p:ph idx="5" type="subTitle"/>
          </p:nvPr>
        </p:nvSpPr>
        <p:spPr>
          <a:xfrm>
            <a:off x="6106775" y="39073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3" name="Google Shape;113;p21"/>
          <p:cNvSpPr txBox="1"/>
          <p:nvPr>
            <p:ph idx="6"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114" name="Google Shape;114;p21"/>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
        <p:nvSpPr>
          <p:cNvPr id="115" name="Google Shape;115;p21"/>
          <p:cNvSpPr txBox="1"/>
          <p:nvPr>
            <p:ph idx="7" type="title"/>
          </p:nvPr>
        </p:nvSpPr>
        <p:spPr>
          <a:xfrm>
            <a:off x="1167625" y="16109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16" name="Google Shape;116;p21"/>
          <p:cNvSpPr txBox="1"/>
          <p:nvPr>
            <p:ph idx="8" type="subTitle"/>
          </p:nvPr>
        </p:nvSpPr>
        <p:spPr>
          <a:xfrm>
            <a:off x="1167625" y="22124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7" name="Google Shape;117;p21"/>
          <p:cNvSpPr txBox="1"/>
          <p:nvPr>
            <p:ph idx="9" type="title"/>
          </p:nvPr>
        </p:nvSpPr>
        <p:spPr>
          <a:xfrm>
            <a:off x="3637201" y="16109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18" name="Google Shape;118;p21"/>
          <p:cNvSpPr txBox="1"/>
          <p:nvPr>
            <p:ph idx="13" type="subTitle"/>
          </p:nvPr>
        </p:nvSpPr>
        <p:spPr>
          <a:xfrm>
            <a:off x="3637200" y="22124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9" name="Google Shape;119;p21"/>
          <p:cNvSpPr txBox="1"/>
          <p:nvPr>
            <p:ph idx="14" type="title"/>
          </p:nvPr>
        </p:nvSpPr>
        <p:spPr>
          <a:xfrm>
            <a:off x="6106776" y="16109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20" name="Google Shape;120;p21"/>
          <p:cNvSpPr txBox="1"/>
          <p:nvPr>
            <p:ph idx="15" type="subTitle"/>
          </p:nvPr>
        </p:nvSpPr>
        <p:spPr>
          <a:xfrm>
            <a:off x="6106775" y="22124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SECTION_TITLE_AND_DESCRIPTION_2">
    <p:spTree>
      <p:nvGrpSpPr>
        <p:cNvPr id="121" name="Shape 121"/>
        <p:cNvGrpSpPr/>
        <p:nvPr/>
      </p:nvGrpSpPr>
      <p:grpSpPr>
        <a:xfrm>
          <a:off x="0" y="0"/>
          <a:ext cx="0" cy="0"/>
          <a:chOff x="0" y="0"/>
          <a:chExt cx="0" cy="0"/>
        </a:xfrm>
      </p:grpSpPr>
      <p:sp>
        <p:nvSpPr>
          <p:cNvPr id="122" name="Google Shape;122;p22"/>
          <p:cNvSpPr txBox="1"/>
          <p:nvPr>
            <p:ph idx="1" type="subTitle"/>
          </p:nvPr>
        </p:nvSpPr>
        <p:spPr>
          <a:xfrm>
            <a:off x="5429475" y="2012425"/>
            <a:ext cx="2841000" cy="50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6"/>
              </a:buClr>
              <a:buSzPts val="2200"/>
              <a:buFont typeface="Advent Pro"/>
              <a:buNone/>
              <a:defRPr b="1" sz="2200">
                <a:solidFill>
                  <a:schemeClr val="accent6"/>
                </a:solidFill>
                <a:latin typeface="Advent Pro"/>
                <a:ea typeface="Advent Pro"/>
                <a:cs typeface="Advent Pro"/>
                <a:sym typeface="Advent Pro"/>
              </a:defRPr>
            </a:lvl1pPr>
            <a:lvl2pPr lvl="1"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2pPr>
            <a:lvl3pPr lvl="2"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3pPr>
            <a:lvl4pPr lvl="3"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4pPr>
            <a:lvl5pPr lvl="4"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5pPr>
            <a:lvl6pPr lvl="5"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6pPr>
            <a:lvl7pPr lvl="6"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7pPr>
            <a:lvl8pPr lvl="7"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8pPr>
            <a:lvl9pPr lvl="8"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9pPr>
          </a:lstStyle>
          <a:p/>
        </p:txBody>
      </p:sp>
      <p:sp>
        <p:nvSpPr>
          <p:cNvPr id="123" name="Google Shape;123;p22"/>
          <p:cNvSpPr txBox="1"/>
          <p:nvPr>
            <p:ph idx="2" type="body"/>
          </p:nvPr>
        </p:nvSpPr>
        <p:spPr>
          <a:xfrm>
            <a:off x="5429475" y="2649150"/>
            <a:ext cx="2841000" cy="1616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4" name="Google Shape;124;p22"/>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125" name="Google Shape;125;p22"/>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ONE_COLUMN_TEXT_1_1_1">
    <p:spTree>
      <p:nvGrpSpPr>
        <p:cNvPr id="126" name="Shape 126"/>
        <p:cNvGrpSpPr/>
        <p:nvPr/>
      </p:nvGrpSpPr>
      <p:grpSpPr>
        <a:xfrm>
          <a:off x="0" y="0"/>
          <a:ext cx="0" cy="0"/>
          <a:chOff x="0" y="0"/>
          <a:chExt cx="0" cy="0"/>
        </a:xfrm>
      </p:grpSpPr>
      <p:sp>
        <p:nvSpPr>
          <p:cNvPr id="127" name="Google Shape;127;p23"/>
          <p:cNvSpPr txBox="1"/>
          <p:nvPr>
            <p:ph type="title"/>
          </p:nvPr>
        </p:nvSpPr>
        <p:spPr>
          <a:xfrm>
            <a:off x="796050" y="77525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6000"/>
              <a:buNone/>
              <a:defRPr sz="6000">
                <a:solidFill>
                  <a:schemeClr val="accent6"/>
                </a:solidFill>
              </a:defRPr>
            </a:lvl1pPr>
            <a:lvl2pPr lvl="1" rtl="0" algn="ctr">
              <a:spcBef>
                <a:spcPts val="0"/>
              </a:spcBef>
              <a:spcAft>
                <a:spcPts val="0"/>
              </a:spcAft>
              <a:buClr>
                <a:schemeClr val="accent6"/>
              </a:buClr>
              <a:buSzPts val="6000"/>
              <a:buNone/>
              <a:defRPr sz="6000">
                <a:solidFill>
                  <a:schemeClr val="accent6"/>
                </a:solidFill>
              </a:defRPr>
            </a:lvl2pPr>
            <a:lvl3pPr lvl="2" rtl="0" algn="ctr">
              <a:spcBef>
                <a:spcPts val="0"/>
              </a:spcBef>
              <a:spcAft>
                <a:spcPts val="0"/>
              </a:spcAft>
              <a:buClr>
                <a:schemeClr val="accent6"/>
              </a:buClr>
              <a:buSzPts val="6000"/>
              <a:buNone/>
              <a:defRPr sz="6000">
                <a:solidFill>
                  <a:schemeClr val="accent6"/>
                </a:solidFill>
              </a:defRPr>
            </a:lvl3pPr>
            <a:lvl4pPr lvl="3" rtl="0" algn="ctr">
              <a:spcBef>
                <a:spcPts val="0"/>
              </a:spcBef>
              <a:spcAft>
                <a:spcPts val="0"/>
              </a:spcAft>
              <a:buClr>
                <a:schemeClr val="accent6"/>
              </a:buClr>
              <a:buSzPts val="6000"/>
              <a:buNone/>
              <a:defRPr sz="6000">
                <a:solidFill>
                  <a:schemeClr val="accent6"/>
                </a:solidFill>
              </a:defRPr>
            </a:lvl4pPr>
            <a:lvl5pPr lvl="4" rtl="0" algn="ctr">
              <a:spcBef>
                <a:spcPts val="0"/>
              </a:spcBef>
              <a:spcAft>
                <a:spcPts val="0"/>
              </a:spcAft>
              <a:buClr>
                <a:schemeClr val="accent6"/>
              </a:buClr>
              <a:buSzPts val="6000"/>
              <a:buNone/>
              <a:defRPr sz="6000">
                <a:solidFill>
                  <a:schemeClr val="accent6"/>
                </a:solidFill>
              </a:defRPr>
            </a:lvl5pPr>
            <a:lvl6pPr lvl="5" rtl="0" algn="ctr">
              <a:spcBef>
                <a:spcPts val="0"/>
              </a:spcBef>
              <a:spcAft>
                <a:spcPts val="0"/>
              </a:spcAft>
              <a:buClr>
                <a:schemeClr val="accent6"/>
              </a:buClr>
              <a:buSzPts val="6000"/>
              <a:buNone/>
              <a:defRPr sz="6000">
                <a:solidFill>
                  <a:schemeClr val="accent6"/>
                </a:solidFill>
              </a:defRPr>
            </a:lvl6pPr>
            <a:lvl7pPr lvl="6" rtl="0" algn="ctr">
              <a:spcBef>
                <a:spcPts val="0"/>
              </a:spcBef>
              <a:spcAft>
                <a:spcPts val="0"/>
              </a:spcAft>
              <a:buClr>
                <a:schemeClr val="accent6"/>
              </a:buClr>
              <a:buSzPts val="6000"/>
              <a:buNone/>
              <a:defRPr sz="6000">
                <a:solidFill>
                  <a:schemeClr val="accent6"/>
                </a:solidFill>
              </a:defRPr>
            </a:lvl7pPr>
            <a:lvl8pPr lvl="7" rtl="0" algn="ctr">
              <a:spcBef>
                <a:spcPts val="0"/>
              </a:spcBef>
              <a:spcAft>
                <a:spcPts val="0"/>
              </a:spcAft>
              <a:buClr>
                <a:schemeClr val="accent6"/>
              </a:buClr>
              <a:buSzPts val="6000"/>
              <a:buNone/>
              <a:defRPr sz="6000">
                <a:solidFill>
                  <a:schemeClr val="accent6"/>
                </a:solidFill>
              </a:defRPr>
            </a:lvl8pPr>
            <a:lvl9pPr lvl="8" rtl="0" algn="ctr">
              <a:spcBef>
                <a:spcPts val="0"/>
              </a:spcBef>
              <a:spcAft>
                <a:spcPts val="0"/>
              </a:spcAft>
              <a:buClr>
                <a:schemeClr val="accent6"/>
              </a:buClr>
              <a:buSzPts val="6000"/>
              <a:buNone/>
              <a:defRPr sz="6000">
                <a:solidFill>
                  <a:schemeClr val="accent6"/>
                </a:solidFill>
              </a:defRPr>
            </a:lvl9pPr>
          </a:lstStyle>
          <a:p/>
        </p:txBody>
      </p:sp>
      <p:cxnSp>
        <p:nvCxnSpPr>
          <p:cNvPr id="128" name="Google Shape;128;p23"/>
          <p:cNvCxnSpPr/>
          <p:nvPr/>
        </p:nvCxnSpPr>
        <p:spPr>
          <a:xfrm>
            <a:off x="4309800" y="1597700"/>
            <a:ext cx="524400" cy="0"/>
          </a:xfrm>
          <a:prstGeom prst="straightConnector1">
            <a:avLst/>
          </a:prstGeom>
          <a:noFill/>
          <a:ln cap="flat" cmpd="sng" w="38100">
            <a:solidFill>
              <a:schemeClr val="accent6"/>
            </a:solidFill>
            <a:prstDash val="solid"/>
            <a:round/>
            <a:headEnd len="med" w="med" type="none"/>
            <a:tailEnd len="med" w="med" type="none"/>
          </a:ln>
        </p:spPr>
      </p:cxnSp>
      <p:sp>
        <p:nvSpPr>
          <p:cNvPr id="129" name="Google Shape;129;p23"/>
          <p:cNvSpPr txBox="1"/>
          <p:nvPr>
            <p:ph idx="1" type="subTitle"/>
          </p:nvPr>
        </p:nvSpPr>
        <p:spPr>
          <a:xfrm>
            <a:off x="2669850" y="1791275"/>
            <a:ext cx="3804300" cy="11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30" name="Google Shape;130;p23"/>
          <p:cNvSpPr txBox="1"/>
          <p:nvPr/>
        </p:nvSpPr>
        <p:spPr>
          <a:xfrm>
            <a:off x="3017400" y="3634450"/>
            <a:ext cx="3109200" cy="10191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000">
                <a:solidFill>
                  <a:srgbClr val="434343"/>
                </a:solidFill>
                <a:latin typeface="Roboto"/>
                <a:ea typeface="Roboto"/>
                <a:cs typeface="Roboto"/>
                <a:sym typeface="Roboto"/>
              </a:rPr>
              <a:t>CREDITS: This presentation template was created by </a:t>
            </a:r>
            <a:r>
              <a:rPr b="1" lang="en" sz="1000">
                <a:solidFill>
                  <a:srgbClr val="434343"/>
                </a:solidFill>
                <a:uFill>
                  <a:noFill/>
                </a:uFill>
                <a:latin typeface="Roboto"/>
                <a:ea typeface="Roboto"/>
                <a:cs typeface="Roboto"/>
                <a:sym typeface="Roboto"/>
                <a:hlinkClick r:id="rId2"/>
              </a:rPr>
              <a:t>Slidesgo</a:t>
            </a:r>
            <a:r>
              <a:rPr lang="en" sz="1000">
                <a:solidFill>
                  <a:srgbClr val="434343"/>
                </a:solidFill>
                <a:latin typeface="Roboto"/>
                <a:ea typeface="Roboto"/>
                <a:cs typeface="Roboto"/>
                <a:sym typeface="Roboto"/>
              </a:rPr>
              <a:t>, including icons by </a:t>
            </a:r>
            <a:r>
              <a:rPr b="1" lang="en" sz="1000">
                <a:solidFill>
                  <a:srgbClr val="434343"/>
                </a:solidFill>
                <a:uFill>
                  <a:noFill/>
                </a:uFill>
                <a:latin typeface="Roboto"/>
                <a:ea typeface="Roboto"/>
                <a:cs typeface="Roboto"/>
                <a:sym typeface="Roboto"/>
                <a:hlinkClick r:id="rId3"/>
              </a:rPr>
              <a:t>Flaticon</a:t>
            </a:r>
            <a:r>
              <a:rPr lang="en" sz="1000">
                <a:solidFill>
                  <a:srgbClr val="434343"/>
                </a:solidFill>
                <a:latin typeface="Roboto"/>
                <a:ea typeface="Roboto"/>
                <a:cs typeface="Roboto"/>
                <a:sym typeface="Roboto"/>
              </a:rPr>
              <a:t>, and infographics &amp; images by </a:t>
            </a:r>
            <a:r>
              <a:rPr b="1" lang="en" sz="1000">
                <a:solidFill>
                  <a:srgbClr val="434343"/>
                </a:solidFill>
                <a:uFill>
                  <a:noFill/>
                </a:uFill>
                <a:latin typeface="Roboto"/>
                <a:ea typeface="Roboto"/>
                <a:cs typeface="Roboto"/>
                <a:sym typeface="Roboto"/>
                <a:hlinkClick r:id="rId4"/>
              </a:rPr>
              <a:t>Freepik</a:t>
            </a:r>
            <a:r>
              <a:rPr lang="en" sz="1000">
                <a:solidFill>
                  <a:srgbClr val="434343"/>
                </a:solidFill>
                <a:latin typeface="Roboto"/>
                <a:ea typeface="Roboto"/>
                <a:cs typeface="Roboto"/>
                <a:sym typeface="Roboto"/>
              </a:rPr>
              <a:t>. </a:t>
            </a:r>
            <a:endParaRPr sz="1000">
              <a:solidFill>
                <a:srgbClr val="434343"/>
              </a:solidFill>
              <a:latin typeface="Roboto"/>
              <a:ea typeface="Roboto"/>
              <a:cs typeface="Roboto"/>
              <a:sym typeface="Roboto"/>
            </a:endParaRPr>
          </a:p>
          <a:p>
            <a:pPr indent="0" lvl="0" marL="0" rtl="0" algn="ctr">
              <a:spcBef>
                <a:spcPts val="300"/>
              </a:spcBef>
              <a:spcAft>
                <a:spcPts val="0"/>
              </a:spcAft>
              <a:buNone/>
            </a:pPr>
            <a:r>
              <a:t/>
            </a:r>
            <a:endParaRPr b="1" sz="1000">
              <a:solidFill>
                <a:srgbClr val="434343"/>
              </a:solidFill>
              <a:latin typeface="Roboto"/>
              <a:ea typeface="Roboto"/>
              <a:cs typeface="Roboto"/>
              <a:sym typeface="Robo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TWO_COLUMNS_1">
    <p:spTree>
      <p:nvGrpSpPr>
        <p:cNvPr id="131" name="Shape 131"/>
        <p:cNvGrpSpPr/>
        <p:nvPr/>
      </p:nvGrpSpPr>
      <p:grpSpPr>
        <a:xfrm>
          <a:off x="0" y="0"/>
          <a:ext cx="0" cy="0"/>
          <a:chOff x="0" y="0"/>
          <a:chExt cx="0" cy="0"/>
        </a:xfrm>
      </p:grpSpPr>
      <p:sp>
        <p:nvSpPr>
          <p:cNvPr id="132" name="Google Shape;132;p24"/>
          <p:cNvSpPr txBox="1"/>
          <p:nvPr>
            <p:ph idx="1" type="body"/>
          </p:nvPr>
        </p:nvSpPr>
        <p:spPr>
          <a:xfrm>
            <a:off x="737000" y="1408100"/>
            <a:ext cx="3600600" cy="3166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33" name="Google Shape;133;p24"/>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134" name="Google Shape;134;p24"/>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idx="1" type="body"/>
          </p:nvPr>
        </p:nvSpPr>
        <p:spPr>
          <a:xfrm>
            <a:off x="878850" y="1228675"/>
            <a:ext cx="73863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7" name="Google Shape;17;p4"/>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18" name="Google Shape;18;p4"/>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idx="1" type="body"/>
          </p:nvPr>
        </p:nvSpPr>
        <p:spPr>
          <a:xfrm>
            <a:off x="737000" y="1408100"/>
            <a:ext cx="3600600" cy="3166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5"/>
          <p:cNvSpPr txBox="1"/>
          <p:nvPr>
            <p:ph idx="2" type="body"/>
          </p:nvPr>
        </p:nvSpPr>
        <p:spPr>
          <a:xfrm>
            <a:off x="4806426" y="1408100"/>
            <a:ext cx="3600600" cy="3166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5"/>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23" name="Google Shape;23;p5"/>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26" name="Google Shape;26;p6"/>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6"/>
              </a:buClr>
              <a:buSzPts val="3000"/>
              <a:buNone/>
              <a:defRPr sz="3000">
                <a:solidFill>
                  <a:schemeClr val="accent6"/>
                </a:solidFill>
              </a:defRPr>
            </a:lvl1pPr>
            <a:lvl2pPr lvl="1" algn="ctr">
              <a:spcBef>
                <a:spcPts val="0"/>
              </a:spcBef>
              <a:spcAft>
                <a:spcPts val="0"/>
              </a:spcAft>
              <a:buClr>
                <a:schemeClr val="accent6"/>
              </a:buClr>
              <a:buSzPts val="2400"/>
              <a:buNone/>
              <a:defRPr sz="2400">
                <a:solidFill>
                  <a:schemeClr val="accent6"/>
                </a:solidFill>
              </a:defRPr>
            </a:lvl2pPr>
            <a:lvl3pPr lvl="2" algn="ctr">
              <a:spcBef>
                <a:spcPts val="0"/>
              </a:spcBef>
              <a:spcAft>
                <a:spcPts val="0"/>
              </a:spcAft>
              <a:buClr>
                <a:schemeClr val="accent6"/>
              </a:buClr>
              <a:buSzPts val="2400"/>
              <a:buNone/>
              <a:defRPr sz="2400">
                <a:solidFill>
                  <a:schemeClr val="accent6"/>
                </a:solidFill>
              </a:defRPr>
            </a:lvl3pPr>
            <a:lvl4pPr lvl="3" algn="ctr">
              <a:spcBef>
                <a:spcPts val="0"/>
              </a:spcBef>
              <a:spcAft>
                <a:spcPts val="0"/>
              </a:spcAft>
              <a:buClr>
                <a:schemeClr val="accent6"/>
              </a:buClr>
              <a:buSzPts val="2400"/>
              <a:buNone/>
              <a:defRPr sz="2400">
                <a:solidFill>
                  <a:schemeClr val="accent6"/>
                </a:solidFill>
              </a:defRPr>
            </a:lvl4pPr>
            <a:lvl5pPr lvl="4" algn="ctr">
              <a:spcBef>
                <a:spcPts val="0"/>
              </a:spcBef>
              <a:spcAft>
                <a:spcPts val="0"/>
              </a:spcAft>
              <a:buClr>
                <a:schemeClr val="accent6"/>
              </a:buClr>
              <a:buSzPts val="2400"/>
              <a:buNone/>
              <a:defRPr sz="2400">
                <a:solidFill>
                  <a:schemeClr val="accent6"/>
                </a:solidFill>
              </a:defRPr>
            </a:lvl5pPr>
            <a:lvl6pPr lvl="5" algn="ctr">
              <a:spcBef>
                <a:spcPts val="0"/>
              </a:spcBef>
              <a:spcAft>
                <a:spcPts val="0"/>
              </a:spcAft>
              <a:buClr>
                <a:schemeClr val="accent6"/>
              </a:buClr>
              <a:buSzPts val="2400"/>
              <a:buNone/>
              <a:defRPr sz="2400">
                <a:solidFill>
                  <a:schemeClr val="accent6"/>
                </a:solidFill>
              </a:defRPr>
            </a:lvl6pPr>
            <a:lvl7pPr lvl="6" algn="ctr">
              <a:spcBef>
                <a:spcPts val="0"/>
              </a:spcBef>
              <a:spcAft>
                <a:spcPts val="0"/>
              </a:spcAft>
              <a:buClr>
                <a:schemeClr val="accent6"/>
              </a:buClr>
              <a:buSzPts val="2400"/>
              <a:buNone/>
              <a:defRPr sz="2400">
                <a:solidFill>
                  <a:schemeClr val="accent6"/>
                </a:solidFill>
              </a:defRPr>
            </a:lvl7pPr>
            <a:lvl8pPr lvl="7" algn="ctr">
              <a:spcBef>
                <a:spcPts val="0"/>
              </a:spcBef>
              <a:spcAft>
                <a:spcPts val="0"/>
              </a:spcAft>
              <a:buClr>
                <a:schemeClr val="accent6"/>
              </a:buClr>
              <a:buSzPts val="2400"/>
              <a:buNone/>
              <a:defRPr sz="2400">
                <a:solidFill>
                  <a:schemeClr val="accent6"/>
                </a:solidFill>
              </a:defRPr>
            </a:lvl8pPr>
            <a:lvl9pPr lvl="8" algn="ctr">
              <a:spcBef>
                <a:spcPts val="0"/>
              </a:spcBef>
              <a:spcAft>
                <a:spcPts val="0"/>
              </a:spcAft>
              <a:buClr>
                <a:schemeClr val="accent6"/>
              </a:buClr>
              <a:buSzPts val="2400"/>
              <a:buNone/>
              <a:defRPr sz="2400">
                <a:solidFill>
                  <a:schemeClr val="accent6"/>
                </a:solidFill>
              </a:defRPr>
            </a:lvl9pPr>
          </a:lstStyle>
          <a:p/>
        </p:txBody>
      </p:sp>
      <p:sp>
        <p:nvSpPr>
          <p:cNvPr id="29" name="Google Shape;29;p7"/>
          <p:cNvSpPr txBox="1"/>
          <p:nvPr>
            <p:ph idx="1" type="body"/>
          </p:nvPr>
        </p:nvSpPr>
        <p:spPr>
          <a:xfrm>
            <a:off x="5578375" y="2125700"/>
            <a:ext cx="2666400" cy="1908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sz="1600"/>
            </a:lvl1pPr>
            <a:lvl2pPr indent="-330200" lvl="1" marL="914400">
              <a:spcBef>
                <a:spcPts val="1600"/>
              </a:spcBef>
              <a:spcAft>
                <a:spcPts val="0"/>
              </a:spcAft>
              <a:buSzPts val="1600"/>
              <a:buChar char="○"/>
              <a:defRPr sz="1600"/>
            </a:lvl2pPr>
            <a:lvl3pPr indent="-330200" lvl="2" marL="1371600">
              <a:spcBef>
                <a:spcPts val="1600"/>
              </a:spcBef>
              <a:spcAft>
                <a:spcPts val="0"/>
              </a:spcAft>
              <a:buSzPts val="1600"/>
              <a:buChar char="■"/>
              <a:defRPr sz="1600"/>
            </a:lvl3pPr>
            <a:lvl4pPr indent="-330200" lvl="3" marL="1828800">
              <a:spcBef>
                <a:spcPts val="1600"/>
              </a:spcBef>
              <a:spcAft>
                <a:spcPts val="0"/>
              </a:spcAft>
              <a:buSzPts val="1600"/>
              <a:buChar char="●"/>
              <a:defRPr sz="1600"/>
            </a:lvl4pPr>
            <a:lvl5pPr indent="-330200" lvl="4" marL="2286000">
              <a:spcBef>
                <a:spcPts val="1600"/>
              </a:spcBef>
              <a:spcAft>
                <a:spcPts val="0"/>
              </a:spcAft>
              <a:buSzPts val="1600"/>
              <a:buChar char="○"/>
              <a:defRPr sz="1600"/>
            </a:lvl5pPr>
            <a:lvl6pPr indent="-330200" lvl="5" marL="2743200">
              <a:spcBef>
                <a:spcPts val="1600"/>
              </a:spcBef>
              <a:spcAft>
                <a:spcPts val="0"/>
              </a:spcAft>
              <a:buSzPts val="1600"/>
              <a:buChar char="■"/>
              <a:defRPr sz="1600"/>
            </a:lvl6pPr>
            <a:lvl7pPr indent="-330200" lvl="6" marL="3200400">
              <a:spcBef>
                <a:spcPts val="1600"/>
              </a:spcBef>
              <a:spcAft>
                <a:spcPts val="0"/>
              </a:spcAft>
              <a:buSzPts val="1600"/>
              <a:buChar char="●"/>
              <a:defRPr sz="1600"/>
            </a:lvl7pPr>
            <a:lvl8pPr indent="-330200" lvl="7" marL="3657600">
              <a:spcBef>
                <a:spcPts val="1600"/>
              </a:spcBef>
              <a:spcAft>
                <a:spcPts val="0"/>
              </a:spcAft>
              <a:buSzPts val="1600"/>
              <a:buChar char="○"/>
              <a:defRPr sz="1600"/>
            </a:lvl8pPr>
            <a:lvl9pPr indent="-330200" lvl="8" marL="4114800">
              <a:spcBef>
                <a:spcPts val="1600"/>
              </a:spcBef>
              <a:spcAft>
                <a:spcPts val="1600"/>
              </a:spcAft>
              <a:buSzPts val="1600"/>
              <a:buChar char="■"/>
              <a:defRPr sz="1600"/>
            </a:lvl9pPr>
          </a:lstStyle>
          <a:p/>
        </p:txBody>
      </p:sp>
      <p:cxnSp>
        <p:nvCxnSpPr>
          <p:cNvPr id="30" name="Google Shape;30;p7"/>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5032400" y="1906375"/>
            <a:ext cx="3135000" cy="23943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accent1"/>
              </a:buClr>
              <a:buSzPts val="4000"/>
              <a:buNone/>
              <a:defRPr sz="4000">
                <a:solidFill>
                  <a:schemeClr val="accent1"/>
                </a:solidFill>
              </a:defRPr>
            </a:lvl1pPr>
            <a:lvl2pPr lvl="1" algn="r">
              <a:spcBef>
                <a:spcPts val="0"/>
              </a:spcBef>
              <a:spcAft>
                <a:spcPts val="0"/>
              </a:spcAft>
              <a:buClr>
                <a:schemeClr val="accent1"/>
              </a:buClr>
              <a:buSzPts val="3600"/>
              <a:buNone/>
              <a:defRPr sz="3600">
                <a:solidFill>
                  <a:schemeClr val="accent1"/>
                </a:solidFill>
              </a:defRPr>
            </a:lvl2pPr>
            <a:lvl3pPr lvl="2" algn="r">
              <a:spcBef>
                <a:spcPts val="0"/>
              </a:spcBef>
              <a:spcAft>
                <a:spcPts val="0"/>
              </a:spcAft>
              <a:buClr>
                <a:schemeClr val="accent1"/>
              </a:buClr>
              <a:buSzPts val="3600"/>
              <a:buNone/>
              <a:defRPr sz="3600">
                <a:solidFill>
                  <a:schemeClr val="accent1"/>
                </a:solidFill>
              </a:defRPr>
            </a:lvl3pPr>
            <a:lvl4pPr lvl="3" algn="r">
              <a:spcBef>
                <a:spcPts val="0"/>
              </a:spcBef>
              <a:spcAft>
                <a:spcPts val="0"/>
              </a:spcAft>
              <a:buClr>
                <a:schemeClr val="accent1"/>
              </a:buClr>
              <a:buSzPts val="3600"/>
              <a:buNone/>
              <a:defRPr sz="3600">
                <a:solidFill>
                  <a:schemeClr val="accent1"/>
                </a:solidFill>
              </a:defRPr>
            </a:lvl4pPr>
            <a:lvl5pPr lvl="4" algn="r">
              <a:spcBef>
                <a:spcPts val="0"/>
              </a:spcBef>
              <a:spcAft>
                <a:spcPts val="0"/>
              </a:spcAft>
              <a:buClr>
                <a:schemeClr val="accent1"/>
              </a:buClr>
              <a:buSzPts val="3600"/>
              <a:buNone/>
              <a:defRPr sz="3600">
                <a:solidFill>
                  <a:schemeClr val="accent1"/>
                </a:solidFill>
              </a:defRPr>
            </a:lvl5pPr>
            <a:lvl6pPr lvl="5" algn="r">
              <a:spcBef>
                <a:spcPts val="0"/>
              </a:spcBef>
              <a:spcAft>
                <a:spcPts val="0"/>
              </a:spcAft>
              <a:buClr>
                <a:schemeClr val="accent1"/>
              </a:buClr>
              <a:buSzPts val="3600"/>
              <a:buNone/>
              <a:defRPr sz="3600">
                <a:solidFill>
                  <a:schemeClr val="accent1"/>
                </a:solidFill>
              </a:defRPr>
            </a:lvl6pPr>
            <a:lvl7pPr lvl="6" algn="r">
              <a:spcBef>
                <a:spcPts val="0"/>
              </a:spcBef>
              <a:spcAft>
                <a:spcPts val="0"/>
              </a:spcAft>
              <a:buClr>
                <a:schemeClr val="accent1"/>
              </a:buClr>
              <a:buSzPts val="3600"/>
              <a:buNone/>
              <a:defRPr sz="3600">
                <a:solidFill>
                  <a:schemeClr val="accent1"/>
                </a:solidFill>
              </a:defRPr>
            </a:lvl7pPr>
            <a:lvl8pPr lvl="7" algn="r">
              <a:spcBef>
                <a:spcPts val="0"/>
              </a:spcBef>
              <a:spcAft>
                <a:spcPts val="0"/>
              </a:spcAft>
              <a:buClr>
                <a:schemeClr val="accent1"/>
              </a:buClr>
              <a:buSzPts val="3600"/>
              <a:buNone/>
              <a:defRPr sz="3600">
                <a:solidFill>
                  <a:schemeClr val="accent1"/>
                </a:solidFill>
              </a:defRPr>
            </a:lvl8pPr>
            <a:lvl9pPr lvl="8" algn="r">
              <a:spcBef>
                <a:spcPts val="0"/>
              </a:spcBef>
              <a:spcAft>
                <a:spcPts val="0"/>
              </a:spcAft>
              <a:buClr>
                <a:schemeClr val="accent1"/>
              </a:buClr>
              <a:buSzPts val="3600"/>
              <a:buNone/>
              <a:defRPr sz="3600">
                <a:solidFill>
                  <a:schemeClr val="accen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txBox="1"/>
          <p:nvPr>
            <p:ph idx="1" type="subTitle"/>
          </p:nvPr>
        </p:nvSpPr>
        <p:spPr>
          <a:xfrm>
            <a:off x="796050" y="1397950"/>
            <a:ext cx="3654600" cy="507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6"/>
              </a:buClr>
              <a:buSzPts val="1800"/>
              <a:buFont typeface="Advent Pro"/>
              <a:buNone/>
              <a:defRPr b="1">
                <a:solidFill>
                  <a:schemeClr val="accent6"/>
                </a:solidFill>
                <a:latin typeface="Advent Pro"/>
                <a:ea typeface="Advent Pro"/>
                <a:cs typeface="Advent Pro"/>
                <a:sym typeface="Advent Pro"/>
              </a:defRPr>
            </a:lvl1pPr>
            <a:lvl2pPr lvl="1">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2pPr>
            <a:lvl3pPr lvl="2">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3pPr>
            <a:lvl4pPr lvl="3">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4pPr>
            <a:lvl5pPr lvl="4">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5pPr>
            <a:lvl6pPr lvl="5">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6pPr>
            <a:lvl7pPr lvl="6">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7pPr>
            <a:lvl8pPr lvl="7">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8pPr>
            <a:lvl9pPr lvl="8">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9pPr>
          </a:lstStyle>
          <a:p/>
        </p:txBody>
      </p:sp>
      <p:sp>
        <p:nvSpPr>
          <p:cNvPr id="35" name="Google Shape;35;p9"/>
          <p:cNvSpPr txBox="1"/>
          <p:nvPr>
            <p:ph idx="2" type="body"/>
          </p:nvPr>
        </p:nvSpPr>
        <p:spPr>
          <a:xfrm>
            <a:off x="796050" y="2034675"/>
            <a:ext cx="3111000" cy="2171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6" name="Google Shape;36;p9"/>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37" name="Google Shape;37;p9"/>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40" name="Google Shape;40;p10"/>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AEA"/>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1pPr>
            <a:lvl2pPr lvl="1">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2pPr>
            <a:lvl3pPr lvl="2">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3pPr>
            <a:lvl4pPr lvl="3">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4pPr>
            <a:lvl5pPr lvl="4">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5pPr>
            <a:lvl6pPr lvl="5">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6pPr>
            <a:lvl7pPr lvl="6">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7pPr>
            <a:lvl8pPr lvl="7">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8pPr>
            <a:lvl9pPr lvl="8">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indent="-317500" lvl="1" marL="9144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indent="-317500" lvl="2" marL="13716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indent="-317500" lvl="3" marL="18288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indent="-317500" lvl="4" marL="22860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indent="-317500" lvl="5" marL="27432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indent="-317500" lvl="6" marL="32004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indent="-317500" lvl="7" marL="36576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indent="-317500" lvl="8" marL="4114800">
              <a:lnSpc>
                <a:spcPct val="100000"/>
              </a:lnSpc>
              <a:spcBef>
                <a:spcPts val="1600"/>
              </a:spcBef>
              <a:spcAft>
                <a:spcPts val="1600"/>
              </a:spcAft>
              <a:buClr>
                <a:srgbClr val="434343"/>
              </a:buClr>
              <a:buSzPts val="1400"/>
              <a:buFont typeface="Roboto"/>
              <a:buChar char="■"/>
              <a:defRPr>
                <a:solidFill>
                  <a:srgbClr val="434343"/>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hyperlink" Target="mailto:lavanya.kwatral@gmail.com" TargetMode="External"/><Relationship Id="rId4" Type="http://schemas.openxmlformats.org/officeDocument/2006/relationships/hyperlink" Target="https://www.linkedin.com/in/lavanyakwatr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drive.google.com/file/d/1PeyoRM3TwqatBPmGvxIU0UiuVDsrKye_/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grpSp>
        <p:nvGrpSpPr>
          <p:cNvPr id="139" name="Google Shape;139;p25"/>
          <p:cNvGrpSpPr/>
          <p:nvPr/>
        </p:nvGrpSpPr>
        <p:grpSpPr>
          <a:xfrm>
            <a:off x="3635224" y="598398"/>
            <a:ext cx="5450314" cy="3804620"/>
            <a:chOff x="936525" y="238100"/>
            <a:chExt cx="5319975" cy="3986400"/>
          </a:xfrm>
        </p:grpSpPr>
        <p:sp>
          <p:nvSpPr>
            <p:cNvPr id="140" name="Google Shape;140;p25"/>
            <p:cNvSpPr/>
            <p:nvPr/>
          </p:nvSpPr>
          <p:spPr>
            <a:xfrm>
              <a:off x="1585950" y="238100"/>
              <a:ext cx="4670550" cy="3949625"/>
            </a:xfrm>
            <a:custGeom>
              <a:rect b="b" l="l" r="r" t="t"/>
              <a:pathLst>
                <a:path extrusionOk="0" h="157985" w="186822">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5"/>
            <p:cNvSpPr/>
            <p:nvPr/>
          </p:nvSpPr>
          <p:spPr>
            <a:xfrm>
              <a:off x="936525" y="2497025"/>
              <a:ext cx="659925" cy="801900"/>
            </a:xfrm>
            <a:custGeom>
              <a:rect b="b" l="l" r="r" t="t"/>
              <a:pathLst>
                <a:path extrusionOk="0" h="32076" w="26397">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5"/>
            <p:cNvSpPr/>
            <p:nvPr/>
          </p:nvSpPr>
          <p:spPr>
            <a:xfrm>
              <a:off x="1602825" y="3328450"/>
              <a:ext cx="359400" cy="312375"/>
            </a:xfrm>
            <a:custGeom>
              <a:rect b="b" l="l" r="r" t="t"/>
              <a:pathLst>
                <a:path extrusionOk="0" h="12495" w="14376">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5"/>
            <p:cNvSpPr/>
            <p:nvPr/>
          </p:nvSpPr>
          <p:spPr>
            <a:xfrm>
              <a:off x="3230125" y="3806550"/>
              <a:ext cx="854375" cy="417950"/>
            </a:xfrm>
            <a:custGeom>
              <a:rect b="b" l="l" r="r" t="t"/>
              <a:pathLst>
                <a:path extrusionOk="0" h="16718" w="34175">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5"/>
            <p:cNvSpPr/>
            <p:nvPr/>
          </p:nvSpPr>
          <p:spPr>
            <a:xfrm>
              <a:off x="5137450" y="870200"/>
              <a:ext cx="1025675" cy="624125"/>
            </a:xfrm>
            <a:custGeom>
              <a:rect b="b" l="l" r="r" t="t"/>
              <a:pathLst>
                <a:path extrusionOk="0" h="24965" w="41027">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25"/>
          <p:cNvSpPr txBox="1"/>
          <p:nvPr>
            <p:ph type="ctrTitle"/>
          </p:nvPr>
        </p:nvSpPr>
        <p:spPr>
          <a:xfrm>
            <a:off x="623400" y="1130675"/>
            <a:ext cx="57834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YELP DATA </a:t>
            </a:r>
            <a:r>
              <a:rPr lang="en">
                <a:solidFill>
                  <a:schemeClr val="accent5"/>
                </a:solidFill>
              </a:rPr>
              <a:t>ANALYSIS</a:t>
            </a:r>
            <a:endParaRPr>
              <a:solidFill>
                <a:schemeClr val="accent5"/>
              </a:solidFill>
            </a:endParaRPr>
          </a:p>
        </p:txBody>
      </p:sp>
      <p:sp>
        <p:nvSpPr>
          <p:cNvPr id="146" name="Google Shape;146;p25"/>
          <p:cNvSpPr txBox="1"/>
          <p:nvPr>
            <p:ph idx="1" type="subTitle"/>
          </p:nvPr>
        </p:nvSpPr>
        <p:spPr>
          <a:xfrm>
            <a:off x="623400" y="3372625"/>
            <a:ext cx="3396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dvent Pro SemiBold"/>
                <a:ea typeface="Advent Pro SemiBold"/>
                <a:cs typeface="Advent Pro SemiBold"/>
                <a:sym typeface="Advent Pro SemiBold"/>
              </a:rPr>
              <a:t>Sentiment Analysis of Reviews </a:t>
            </a:r>
            <a:endParaRPr>
              <a:latin typeface="Advent Pro SemiBold"/>
              <a:ea typeface="Advent Pro SemiBold"/>
              <a:cs typeface="Advent Pro SemiBold"/>
              <a:sym typeface="Advent Pro SemiBold"/>
            </a:endParaRPr>
          </a:p>
        </p:txBody>
      </p:sp>
      <p:cxnSp>
        <p:nvCxnSpPr>
          <p:cNvPr id="147" name="Google Shape;147;p25"/>
          <p:cNvCxnSpPr/>
          <p:nvPr/>
        </p:nvCxnSpPr>
        <p:spPr>
          <a:xfrm>
            <a:off x="711800" y="3258975"/>
            <a:ext cx="524400" cy="0"/>
          </a:xfrm>
          <a:prstGeom prst="straightConnector1">
            <a:avLst/>
          </a:prstGeom>
          <a:noFill/>
          <a:ln cap="flat" cmpd="sng" w="38100">
            <a:solidFill>
              <a:schemeClr val="accent6"/>
            </a:solidFill>
            <a:prstDash val="solid"/>
            <a:round/>
            <a:headEnd len="med" w="med" type="none"/>
            <a:tailEnd len="med" w="med" type="none"/>
          </a:ln>
        </p:spPr>
      </p:cxnSp>
      <p:grpSp>
        <p:nvGrpSpPr>
          <p:cNvPr id="148" name="Google Shape;148;p25"/>
          <p:cNvGrpSpPr/>
          <p:nvPr/>
        </p:nvGrpSpPr>
        <p:grpSpPr>
          <a:xfrm>
            <a:off x="5411856" y="1553409"/>
            <a:ext cx="3114926" cy="3174230"/>
            <a:chOff x="1713850" y="264375"/>
            <a:chExt cx="4954550" cy="5212200"/>
          </a:xfrm>
        </p:grpSpPr>
        <p:sp>
          <p:nvSpPr>
            <p:cNvPr id="149" name="Google Shape;149;p25"/>
            <p:cNvSpPr/>
            <p:nvPr/>
          </p:nvSpPr>
          <p:spPr>
            <a:xfrm>
              <a:off x="2555400" y="2170725"/>
              <a:ext cx="694500" cy="332500"/>
            </a:xfrm>
            <a:custGeom>
              <a:rect b="b" l="l" r="r" t="t"/>
              <a:pathLst>
                <a:path extrusionOk="0" h="13300" w="2778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p:nvPr/>
          </p:nvSpPr>
          <p:spPr>
            <a:xfrm>
              <a:off x="2712825" y="2473500"/>
              <a:ext cx="694475" cy="332500"/>
            </a:xfrm>
            <a:custGeom>
              <a:rect b="b" l="l" r="r" t="t"/>
              <a:pathLst>
                <a:path extrusionOk="0" h="13300" w="27779">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p:nvPr/>
          </p:nvSpPr>
          <p:spPr>
            <a:xfrm>
              <a:off x="3029050" y="3016525"/>
              <a:ext cx="596800" cy="352825"/>
            </a:xfrm>
            <a:custGeom>
              <a:rect b="b" l="l" r="r" t="t"/>
              <a:pathLst>
                <a:path extrusionOk="0" h="14113" w="23872">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p:nvPr/>
          </p:nvSpPr>
          <p:spPr>
            <a:xfrm>
              <a:off x="3560800" y="2996475"/>
              <a:ext cx="1775175" cy="1111100"/>
            </a:xfrm>
            <a:custGeom>
              <a:rect b="b" l="l" r="r" t="t"/>
              <a:pathLst>
                <a:path extrusionOk="0" h="44444" w="71007">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p:nvPr/>
          </p:nvSpPr>
          <p:spPr>
            <a:xfrm>
              <a:off x="2287850" y="547325"/>
              <a:ext cx="2921650" cy="3305875"/>
            </a:xfrm>
            <a:custGeom>
              <a:rect b="b" l="l" r="r" t="t"/>
              <a:pathLst>
                <a:path extrusionOk="0" h="132235" w="116866">
                  <a:moveTo>
                    <a:pt x="65940" y="0"/>
                  </a:moveTo>
                  <a:lnTo>
                    <a:pt x="0" y="34282"/>
                  </a:lnTo>
                  <a:lnTo>
                    <a:pt x="50925" y="132234"/>
                  </a:lnTo>
                  <a:lnTo>
                    <a:pt x="116865" y="97951"/>
                  </a:lnTo>
                  <a:lnTo>
                    <a:pt x="6594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5"/>
            <p:cNvSpPr/>
            <p:nvPr/>
          </p:nvSpPr>
          <p:spPr>
            <a:xfrm>
              <a:off x="2387300" y="647025"/>
              <a:ext cx="2722650" cy="3107000"/>
            </a:xfrm>
            <a:custGeom>
              <a:rect b="b" l="l" r="r" t="t"/>
              <a:pathLst>
                <a:path extrusionOk="0" h="124280" w="108906">
                  <a:moveTo>
                    <a:pt x="60710" y="1"/>
                  </a:moveTo>
                  <a:lnTo>
                    <a:pt x="0" y="31558"/>
                  </a:lnTo>
                  <a:lnTo>
                    <a:pt x="48197" y="124279"/>
                  </a:lnTo>
                  <a:lnTo>
                    <a:pt x="108906" y="92722"/>
                  </a:lnTo>
                  <a:lnTo>
                    <a:pt x="607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a:off x="2187350" y="343625"/>
              <a:ext cx="1749125" cy="1060950"/>
            </a:xfrm>
            <a:custGeom>
              <a:rect b="b" l="l" r="r" t="t"/>
              <a:pathLst>
                <a:path extrusionOk="0" h="42438" w="69965">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p:nvPr/>
          </p:nvSpPr>
          <p:spPr>
            <a:xfrm>
              <a:off x="2891850" y="714450"/>
              <a:ext cx="425150" cy="246050"/>
            </a:xfrm>
            <a:custGeom>
              <a:rect b="b" l="l" r="r" t="t"/>
              <a:pathLst>
                <a:path extrusionOk="0" h="9842" w="17006">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p:nvPr/>
          </p:nvSpPr>
          <p:spPr>
            <a:xfrm>
              <a:off x="2792350" y="951775"/>
              <a:ext cx="64725" cy="61475"/>
            </a:xfrm>
            <a:custGeom>
              <a:rect b="b" l="l" r="r" t="t"/>
              <a:pathLst>
                <a:path extrusionOk="0" h="2459" w="2589">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p:nvPr/>
          </p:nvSpPr>
          <p:spPr>
            <a:xfrm>
              <a:off x="4233575" y="3422800"/>
              <a:ext cx="466300" cy="318325"/>
            </a:xfrm>
            <a:custGeom>
              <a:rect b="b" l="l" r="r" t="t"/>
              <a:pathLst>
                <a:path extrusionOk="0" h="12733" w="18652">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5"/>
            <p:cNvSpPr/>
            <p:nvPr/>
          </p:nvSpPr>
          <p:spPr>
            <a:xfrm>
              <a:off x="4267250" y="3452325"/>
              <a:ext cx="398925" cy="259300"/>
            </a:xfrm>
            <a:custGeom>
              <a:rect b="b" l="l" r="r" t="t"/>
              <a:pathLst>
                <a:path extrusionOk="0" h="10372" w="15957">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p:nvPr/>
          </p:nvSpPr>
          <p:spPr>
            <a:xfrm>
              <a:off x="2987500" y="1043625"/>
              <a:ext cx="703525" cy="454950"/>
            </a:xfrm>
            <a:custGeom>
              <a:rect b="b" l="l" r="r" t="t"/>
              <a:pathLst>
                <a:path extrusionOk="0" h="18198" w="28141">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a:off x="3098975" y="1119800"/>
              <a:ext cx="931950" cy="511425"/>
            </a:xfrm>
            <a:custGeom>
              <a:rect b="b" l="l" r="r" t="t"/>
              <a:pathLst>
                <a:path extrusionOk="0" h="20457" w="37278">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a:off x="2620925" y="1463425"/>
              <a:ext cx="369575" cy="323675"/>
            </a:xfrm>
            <a:custGeom>
              <a:rect b="b" l="l" r="r" t="t"/>
              <a:pathLst>
                <a:path extrusionOk="0" h="12947" w="14783">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a:off x="2817025" y="1674850"/>
              <a:ext cx="942525" cy="941950"/>
            </a:xfrm>
            <a:custGeom>
              <a:rect b="b" l="l" r="r" t="t"/>
              <a:pathLst>
                <a:path extrusionOk="0" h="37678" w="37701">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a:off x="3497325" y="1321150"/>
              <a:ext cx="942525" cy="941975"/>
            </a:xfrm>
            <a:custGeom>
              <a:rect b="b" l="l" r="r" t="t"/>
              <a:pathLst>
                <a:path extrusionOk="0" h="37679" w="37701">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3188400" y="2361350"/>
              <a:ext cx="942475" cy="941975"/>
            </a:xfrm>
            <a:custGeom>
              <a:rect b="b" l="l" r="r" t="t"/>
              <a:pathLst>
                <a:path extrusionOk="0" h="37679" w="37699">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a:off x="3868675" y="2007675"/>
              <a:ext cx="942500" cy="941975"/>
            </a:xfrm>
            <a:custGeom>
              <a:rect b="b" l="l" r="r" t="t"/>
              <a:pathLst>
                <a:path extrusionOk="0" h="37679" w="3770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p:nvPr/>
          </p:nvSpPr>
          <p:spPr>
            <a:xfrm>
              <a:off x="4203375" y="2307875"/>
              <a:ext cx="449575" cy="374100"/>
            </a:xfrm>
            <a:custGeom>
              <a:rect b="b" l="l" r="r" t="t"/>
              <a:pathLst>
                <a:path extrusionOk="0" h="14964" w="17983">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a:off x="4159575" y="2310500"/>
              <a:ext cx="424350" cy="376200"/>
            </a:xfrm>
            <a:custGeom>
              <a:rect b="b" l="l" r="r" t="t"/>
              <a:pathLst>
                <a:path extrusionOk="0" h="15048" w="16974">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4276725" y="2310500"/>
              <a:ext cx="307200" cy="288425"/>
            </a:xfrm>
            <a:custGeom>
              <a:rect b="b" l="l" r="r" t="t"/>
              <a:pathLst>
                <a:path extrusionOk="0" h="11537" w="12288">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a:off x="4144275" y="2373975"/>
              <a:ext cx="449975" cy="353475"/>
            </a:xfrm>
            <a:custGeom>
              <a:rect b="b" l="l" r="r" t="t"/>
              <a:pathLst>
                <a:path extrusionOk="0" h="14139" w="17999">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p:nvPr/>
          </p:nvSpPr>
          <p:spPr>
            <a:xfrm>
              <a:off x="4287100" y="2374000"/>
              <a:ext cx="307150" cy="256925"/>
            </a:xfrm>
            <a:custGeom>
              <a:rect b="b" l="l" r="r" t="t"/>
              <a:pathLst>
                <a:path extrusionOk="0" h="10277" w="12286">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p:nvPr/>
          </p:nvSpPr>
          <p:spPr>
            <a:xfrm>
              <a:off x="4269125" y="2554275"/>
              <a:ext cx="39775" cy="39775"/>
            </a:xfrm>
            <a:custGeom>
              <a:rect b="b" l="l" r="r" t="t"/>
              <a:pathLst>
                <a:path extrusionOk="0" h="1591" w="1591">
                  <a:moveTo>
                    <a:pt x="1047" y="1"/>
                  </a:moveTo>
                  <a:lnTo>
                    <a:pt x="0" y="543"/>
                  </a:lnTo>
                  <a:lnTo>
                    <a:pt x="543" y="1591"/>
                  </a:lnTo>
                  <a:lnTo>
                    <a:pt x="1590" y="1047"/>
                  </a:lnTo>
                  <a:lnTo>
                    <a:pt x="10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p:nvPr/>
          </p:nvSpPr>
          <p:spPr>
            <a:xfrm>
              <a:off x="4410450" y="2480975"/>
              <a:ext cx="39775" cy="39775"/>
            </a:xfrm>
            <a:custGeom>
              <a:rect b="b" l="l" r="r" t="t"/>
              <a:pathLst>
                <a:path extrusionOk="0" h="1591" w="1591">
                  <a:moveTo>
                    <a:pt x="1047" y="0"/>
                  </a:moveTo>
                  <a:lnTo>
                    <a:pt x="1" y="544"/>
                  </a:lnTo>
                  <a:lnTo>
                    <a:pt x="544" y="1591"/>
                  </a:lnTo>
                  <a:lnTo>
                    <a:pt x="1591" y="1047"/>
                  </a:lnTo>
                  <a:lnTo>
                    <a:pt x="10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p:nvPr/>
          </p:nvSpPr>
          <p:spPr>
            <a:xfrm>
              <a:off x="4315650" y="2471100"/>
              <a:ext cx="39775" cy="39775"/>
            </a:xfrm>
            <a:custGeom>
              <a:rect b="b" l="l" r="r" t="t"/>
              <a:pathLst>
                <a:path extrusionOk="0" h="1591" w="1591">
                  <a:moveTo>
                    <a:pt x="1048" y="0"/>
                  </a:moveTo>
                  <a:lnTo>
                    <a:pt x="0" y="544"/>
                  </a:lnTo>
                  <a:lnTo>
                    <a:pt x="544" y="1590"/>
                  </a:lnTo>
                  <a:lnTo>
                    <a:pt x="1590" y="1047"/>
                  </a:lnTo>
                  <a:lnTo>
                    <a:pt x="104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5"/>
            <p:cNvSpPr/>
            <p:nvPr/>
          </p:nvSpPr>
          <p:spPr>
            <a:xfrm>
              <a:off x="4328750" y="2471100"/>
              <a:ext cx="26675" cy="32975"/>
            </a:xfrm>
            <a:custGeom>
              <a:rect b="b" l="l" r="r" t="t"/>
              <a:pathLst>
                <a:path extrusionOk="0" h="1319" w="1067">
                  <a:moveTo>
                    <a:pt x="523" y="0"/>
                  </a:moveTo>
                  <a:lnTo>
                    <a:pt x="0" y="271"/>
                  </a:lnTo>
                  <a:lnTo>
                    <a:pt x="544" y="1318"/>
                  </a:lnTo>
                  <a:lnTo>
                    <a:pt x="1066" y="1047"/>
                  </a:lnTo>
                  <a:lnTo>
                    <a:pt x="5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p:nvPr/>
          </p:nvSpPr>
          <p:spPr>
            <a:xfrm>
              <a:off x="3823525" y="1789950"/>
              <a:ext cx="408300" cy="276175"/>
            </a:xfrm>
            <a:custGeom>
              <a:rect b="b" l="l" r="r" t="t"/>
              <a:pathLst>
                <a:path extrusionOk="0" h="11047" w="16332">
                  <a:moveTo>
                    <a:pt x="14504" y="1"/>
                  </a:moveTo>
                  <a:lnTo>
                    <a:pt x="0" y="7521"/>
                  </a:lnTo>
                  <a:lnTo>
                    <a:pt x="1829" y="11046"/>
                  </a:lnTo>
                  <a:lnTo>
                    <a:pt x="16332" y="3525"/>
                  </a:lnTo>
                  <a:lnTo>
                    <a:pt x="145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p:nvPr/>
          </p:nvSpPr>
          <p:spPr>
            <a:xfrm>
              <a:off x="4004825" y="1789950"/>
              <a:ext cx="227000" cy="182175"/>
            </a:xfrm>
            <a:custGeom>
              <a:rect b="b" l="l" r="r" t="t"/>
              <a:pathLst>
                <a:path extrusionOk="0" h="7287" w="9080">
                  <a:moveTo>
                    <a:pt x="7251" y="1"/>
                  </a:moveTo>
                  <a:lnTo>
                    <a:pt x="0" y="3760"/>
                  </a:lnTo>
                  <a:lnTo>
                    <a:pt x="1827" y="7286"/>
                  </a:lnTo>
                  <a:lnTo>
                    <a:pt x="9080" y="3525"/>
                  </a:lnTo>
                  <a:lnTo>
                    <a:pt x="72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p:nvPr/>
          </p:nvSpPr>
          <p:spPr>
            <a:xfrm>
              <a:off x="3719800" y="1578750"/>
              <a:ext cx="448575" cy="366000"/>
            </a:xfrm>
            <a:custGeom>
              <a:rect b="b" l="l" r="r" t="t"/>
              <a:pathLst>
                <a:path extrusionOk="0" h="14640" w="17943">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p:nvPr/>
          </p:nvSpPr>
          <p:spPr>
            <a:xfrm>
              <a:off x="3858375" y="1578750"/>
              <a:ext cx="310025" cy="272350"/>
            </a:xfrm>
            <a:custGeom>
              <a:rect b="b" l="l" r="r" t="t"/>
              <a:pathLst>
                <a:path extrusionOk="0" h="10894" w="12401">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a:off x="3742250" y="1689100"/>
              <a:ext cx="481275" cy="305050"/>
            </a:xfrm>
            <a:custGeom>
              <a:rect b="b" l="l" r="r" t="t"/>
              <a:pathLst>
                <a:path extrusionOk="0" h="12202" w="19251">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p:nvPr/>
          </p:nvSpPr>
          <p:spPr>
            <a:xfrm>
              <a:off x="3825750" y="1730050"/>
              <a:ext cx="39775" cy="39750"/>
            </a:xfrm>
            <a:custGeom>
              <a:rect b="b" l="l" r="r" t="t"/>
              <a:pathLst>
                <a:path extrusionOk="0" h="1590" w="1591">
                  <a:moveTo>
                    <a:pt x="1047" y="0"/>
                  </a:moveTo>
                  <a:lnTo>
                    <a:pt x="0" y="543"/>
                  </a:lnTo>
                  <a:lnTo>
                    <a:pt x="543" y="1589"/>
                  </a:lnTo>
                  <a:lnTo>
                    <a:pt x="1590" y="1047"/>
                  </a:lnTo>
                  <a:lnTo>
                    <a:pt x="10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p:nvPr/>
          </p:nvSpPr>
          <p:spPr>
            <a:xfrm>
              <a:off x="3967075" y="1656750"/>
              <a:ext cx="39775" cy="39775"/>
            </a:xfrm>
            <a:custGeom>
              <a:rect b="b" l="l" r="r" t="t"/>
              <a:pathLst>
                <a:path extrusionOk="0" h="1591" w="1591">
                  <a:moveTo>
                    <a:pt x="1047" y="0"/>
                  </a:moveTo>
                  <a:lnTo>
                    <a:pt x="1" y="544"/>
                  </a:lnTo>
                  <a:lnTo>
                    <a:pt x="544" y="1590"/>
                  </a:lnTo>
                  <a:lnTo>
                    <a:pt x="1591" y="1047"/>
                  </a:lnTo>
                  <a:lnTo>
                    <a:pt x="10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5"/>
            <p:cNvSpPr/>
            <p:nvPr/>
          </p:nvSpPr>
          <p:spPr>
            <a:xfrm>
              <a:off x="3872275" y="1646850"/>
              <a:ext cx="39775" cy="39775"/>
            </a:xfrm>
            <a:custGeom>
              <a:rect b="b" l="l" r="r" t="t"/>
              <a:pathLst>
                <a:path extrusionOk="0" h="1591" w="1591">
                  <a:moveTo>
                    <a:pt x="1047" y="0"/>
                  </a:moveTo>
                  <a:lnTo>
                    <a:pt x="0" y="543"/>
                  </a:lnTo>
                  <a:lnTo>
                    <a:pt x="544" y="1590"/>
                  </a:lnTo>
                  <a:lnTo>
                    <a:pt x="1590" y="1048"/>
                  </a:lnTo>
                  <a:lnTo>
                    <a:pt x="10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p:nvPr/>
          </p:nvSpPr>
          <p:spPr>
            <a:xfrm>
              <a:off x="3885375" y="1646850"/>
              <a:ext cx="26675" cy="33000"/>
            </a:xfrm>
            <a:custGeom>
              <a:rect b="b" l="l" r="r" t="t"/>
              <a:pathLst>
                <a:path extrusionOk="0" h="1320" w="1067">
                  <a:moveTo>
                    <a:pt x="524" y="0"/>
                  </a:moveTo>
                  <a:lnTo>
                    <a:pt x="0" y="272"/>
                  </a:lnTo>
                  <a:lnTo>
                    <a:pt x="544" y="1319"/>
                  </a:lnTo>
                  <a:lnTo>
                    <a:pt x="1066" y="1048"/>
                  </a:lnTo>
                  <a:lnTo>
                    <a:pt x="5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p:nvPr/>
          </p:nvSpPr>
          <p:spPr>
            <a:xfrm>
              <a:off x="3951525" y="1689075"/>
              <a:ext cx="272000" cy="212925"/>
            </a:xfrm>
            <a:custGeom>
              <a:rect b="b" l="l" r="r" t="t"/>
              <a:pathLst>
                <a:path extrusionOk="0" h="8517" w="1088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p:nvPr/>
          </p:nvSpPr>
          <p:spPr>
            <a:xfrm>
              <a:off x="4025950" y="1713575"/>
              <a:ext cx="97625" cy="111100"/>
            </a:xfrm>
            <a:custGeom>
              <a:rect b="b" l="l" r="r" t="t"/>
              <a:pathLst>
                <a:path extrusionOk="0" h="4444" w="3905">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
            <p:cNvSpPr/>
            <p:nvPr/>
          </p:nvSpPr>
          <p:spPr>
            <a:xfrm>
              <a:off x="3853950" y="1844425"/>
              <a:ext cx="43800" cy="105375"/>
            </a:xfrm>
            <a:custGeom>
              <a:rect b="b" l="l" r="r" t="t"/>
              <a:pathLst>
                <a:path extrusionOk="0" h="4215" w="1752">
                  <a:moveTo>
                    <a:pt x="1751" y="1"/>
                  </a:moveTo>
                  <a:lnTo>
                    <a:pt x="473" y="663"/>
                  </a:lnTo>
                  <a:lnTo>
                    <a:pt x="1" y="4215"/>
                  </a:lnTo>
                  <a:lnTo>
                    <a:pt x="1279" y="3552"/>
                  </a:lnTo>
                  <a:lnTo>
                    <a:pt x="17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p:nvPr/>
          </p:nvSpPr>
          <p:spPr>
            <a:xfrm>
              <a:off x="3961000" y="1788925"/>
              <a:ext cx="43775" cy="105375"/>
            </a:xfrm>
            <a:custGeom>
              <a:rect b="b" l="l" r="r" t="t"/>
              <a:pathLst>
                <a:path extrusionOk="0" h="4215" w="1751">
                  <a:moveTo>
                    <a:pt x="1751" y="1"/>
                  </a:moveTo>
                  <a:lnTo>
                    <a:pt x="472" y="663"/>
                  </a:lnTo>
                  <a:lnTo>
                    <a:pt x="0" y="4214"/>
                  </a:lnTo>
                  <a:lnTo>
                    <a:pt x="1277" y="3552"/>
                  </a:lnTo>
                  <a:lnTo>
                    <a:pt x="17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p:nvPr/>
          </p:nvSpPr>
          <p:spPr>
            <a:xfrm>
              <a:off x="3971025" y="1788925"/>
              <a:ext cx="33750" cy="75525"/>
            </a:xfrm>
            <a:custGeom>
              <a:rect b="b" l="l" r="r" t="t"/>
              <a:pathLst>
                <a:path extrusionOk="0" h="3021" w="1350">
                  <a:moveTo>
                    <a:pt x="1350" y="1"/>
                  </a:moveTo>
                  <a:lnTo>
                    <a:pt x="71" y="663"/>
                  </a:lnTo>
                  <a:lnTo>
                    <a:pt x="0" y="1196"/>
                  </a:lnTo>
                  <a:lnTo>
                    <a:pt x="947" y="3021"/>
                  </a:lnTo>
                  <a:lnTo>
                    <a:pt x="135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a:off x="4053875" y="1713575"/>
              <a:ext cx="69700" cy="107550"/>
            </a:xfrm>
            <a:custGeom>
              <a:rect b="b" l="l" r="r" t="t"/>
              <a:pathLst>
                <a:path extrusionOk="0" h="4302" w="2788">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3028200" y="1978900"/>
              <a:ext cx="332225" cy="383625"/>
            </a:xfrm>
            <a:custGeom>
              <a:rect b="b" l="l" r="r" t="t"/>
              <a:pathLst>
                <a:path extrusionOk="0" h="15345" w="13289">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a:off x="3028200" y="1978900"/>
              <a:ext cx="173275" cy="383625"/>
            </a:xfrm>
            <a:custGeom>
              <a:rect b="b" l="l" r="r" t="t"/>
              <a:pathLst>
                <a:path extrusionOk="0" h="15345" w="6931">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p:nvPr/>
          </p:nvSpPr>
          <p:spPr>
            <a:xfrm>
              <a:off x="3189650" y="2158375"/>
              <a:ext cx="97275" cy="92375"/>
            </a:xfrm>
            <a:custGeom>
              <a:rect b="b" l="l" r="r" t="t"/>
              <a:pathLst>
                <a:path extrusionOk="0" h="3695" w="3891">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p:nvPr/>
          </p:nvSpPr>
          <p:spPr>
            <a:xfrm>
              <a:off x="3216000" y="2158350"/>
              <a:ext cx="74050" cy="87225"/>
            </a:xfrm>
            <a:custGeom>
              <a:rect b="b" l="l" r="r" t="t"/>
              <a:pathLst>
                <a:path extrusionOk="0" h="3489" w="2962">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a:off x="3229075" y="2020050"/>
              <a:ext cx="343625" cy="308425"/>
            </a:xfrm>
            <a:custGeom>
              <a:rect b="b" l="l" r="r" t="t"/>
              <a:pathLst>
                <a:path extrusionOk="0" h="12337" w="13745">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a:off x="3290100" y="2046300"/>
              <a:ext cx="152175" cy="95600"/>
            </a:xfrm>
            <a:custGeom>
              <a:rect b="b" l="l" r="r" t="t"/>
              <a:pathLst>
                <a:path extrusionOk="0" h="3824" w="6087">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5"/>
            <p:cNvSpPr/>
            <p:nvPr/>
          </p:nvSpPr>
          <p:spPr>
            <a:xfrm>
              <a:off x="3501175" y="2738200"/>
              <a:ext cx="350525" cy="311550"/>
            </a:xfrm>
            <a:custGeom>
              <a:rect b="b" l="l" r="r" t="t"/>
              <a:pathLst>
                <a:path extrusionOk="0" h="12462" w="14021">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5"/>
            <p:cNvSpPr/>
            <p:nvPr/>
          </p:nvSpPr>
          <p:spPr>
            <a:xfrm>
              <a:off x="3611200" y="2738200"/>
              <a:ext cx="240500" cy="255400"/>
            </a:xfrm>
            <a:custGeom>
              <a:rect b="b" l="l" r="r" t="t"/>
              <a:pathLst>
                <a:path extrusionOk="0" h="10216" w="962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5"/>
            <p:cNvSpPr/>
            <p:nvPr/>
          </p:nvSpPr>
          <p:spPr>
            <a:xfrm>
              <a:off x="3568175" y="2796875"/>
              <a:ext cx="222800" cy="196925"/>
            </a:xfrm>
            <a:custGeom>
              <a:rect b="b" l="l" r="r" t="t"/>
              <a:pathLst>
                <a:path extrusionOk="0" h="7877" w="8912">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5"/>
            <p:cNvSpPr/>
            <p:nvPr/>
          </p:nvSpPr>
          <p:spPr>
            <a:xfrm>
              <a:off x="3638200" y="2796875"/>
              <a:ext cx="152775" cy="160100"/>
            </a:xfrm>
            <a:custGeom>
              <a:rect b="b" l="l" r="r" t="t"/>
              <a:pathLst>
                <a:path extrusionOk="0" h="6404" w="6111">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5"/>
            <p:cNvSpPr/>
            <p:nvPr/>
          </p:nvSpPr>
          <p:spPr>
            <a:xfrm>
              <a:off x="3701400" y="2629925"/>
              <a:ext cx="132350" cy="218350"/>
            </a:xfrm>
            <a:custGeom>
              <a:rect b="b" l="l" r="r" t="t"/>
              <a:pathLst>
                <a:path extrusionOk="0" h="8734" w="5294">
                  <a:moveTo>
                    <a:pt x="1047" y="1"/>
                  </a:moveTo>
                  <a:lnTo>
                    <a:pt x="0" y="543"/>
                  </a:lnTo>
                  <a:lnTo>
                    <a:pt x="4247" y="8733"/>
                  </a:lnTo>
                  <a:lnTo>
                    <a:pt x="5293" y="8190"/>
                  </a:lnTo>
                  <a:lnTo>
                    <a:pt x="104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p:nvPr/>
          </p:nvSpPr>
          <p:spPr>
            <a:xfrm>
              <a:off x="3413050" y="2615250"/>
              <a:ext cx="339325" cy="195125"/>
            </a:xfrm>
            <a:custGeom>
              <a:rect b="b" l="l" r="r" t="t"/>
              <a:pathLst>
                <a:path extrusionOk="0" h="7805" w="13573">
                  <a:moveTo>
                    <a:pt x="13029" y="1"/>
                  </a:moveTo>
                  <a:lnTo>
                    <a:pt x="1" y="6757"/>
                  </a:lnTo>
                  <a:lnTo>
                    <a:pt x="544" y="7805"/>
                  </a:lnTo>
                  <a:lnTo>
                    <a:pt x="13572" y="1048"/>
                  </a:lnTo>
                  <a:lnTo>
                    <a:pt x="130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5"/>
            <p:cNvSpPr/>
            <p:nvPr/>
          </p:nvSpPr>
          <p:spPr>
            <a:xfrm>
              <a:off x="3388350" y="2612150"/>
              <a:ext cx="364075" cy="111825"/>
            </a:xfrm>
            <a:custGeom>
              <a:rect b="b" l="l" r="r" t="t"/>
              <a:pathLst>
                <a:path extrusionOk="0" h="4473" w="14563">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p:nvPr/>
          </p:nvSpPr>
          <p:spPr>
            <a:xfrm>
              <a:off x="3499100" y="2807875"/>
              <a:ext cx="419525" cy="281075"/>
            </a:xfrm>
            <a:custGeom>
              <a:rect b="b" l="l" r="r" t="t"/>
              <a:pathLst>
                <a:path extrusionOk="0" h="11243" w="16781">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p:nvPr/>
          </p:nvSpPr>
          <p:spPr>
            <a:xfrm>
              <a:off x="3689025" y="2807875"/>
              <a:ext cx="229600" cy="235175"/>
            </a:xfrm>
            <a:custGeom>
              <a:rect b="b" l="l" r="r" t="t"/>
              <a:pathLst>
                <a:path extrusionOk="0" h="9407" w="9184">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p:nvPr/>
          </p:nvSpPr>
          <p:spPr>
            <a:xfrm>
              <a:off x="3460225" y="2780100"/>
              <a:ext cx="460275" cy="257850"/>
            </a:xfrm>
            <a:custGeom>
              <a:rect b="b" l="l" r="r" t="t"/>
              <a:pathLst>
                <a:path extrusionOk="0" h="10314" w="18411">
                  <a:moveTo>
                    <a:pt x="17868" y="0"/>
                  </a:moveTo>
                  <a:lnTo>
                    <a:pt x="0" y="9265"/>
                  </a:lnTo>
                  <a:lnTo>
                    <a:pt x="544" y="10313"/>
                  </a:lnTo>
                  <a:lnTo>
                    <a:pt x="18411" y="1047"/>
                  </a:lnTo>
                  <a:lnTo>
                    <a:pt x="178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5"/>
            <p:cNvSpPr/>
            <p:nvPr/>
          </p:nvSpPr>
          <p:spPr>
            <a:xfrm>
              <a:off x="3683550" y="2780100"/>
              <a:ext cx="236950" cy="142000"/>
            </a:xfrm>
            <a:custGeom>
              <a:rect b="b" l="l" r="r" t="t"/>
              <a:pathLst>
                <a:path extrusionOk="0" h="5680" w="9478">
                  <a:moveTo>
                    <a:pt x="8935" y="0"/>
                  </a:moveTo>
                  <a:lnTo>
                    <a:pt x="1" y="4633"/>
                  </a:lnTo>
                  <a:lnTo>
                    <a:pt x="544" y="5680"/>
                  </a:lnTo>
                  <a:lnTo>
                    <a:pt x="9478" y="1047"/>
                  </a:lnTo>
                  <a:lnTo>
                    <a:pt x="893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p:nvPr/>
          </p:nvSpPr>
          <p:spPr>
            <a:xfrm>
              <a:off x="3551025" y="3240350"/>
              <a:ext cx="307700" cy="307725"/>
            </a:xfrm>
            <a:custGeom>
              <a:rect b="b" l="l" r="r" t="t"/>
              <a:pathLst>
                <a:path extrusionOk="0" h="12309" w="12308">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5"/>
            <p:cNvSpPr/>
            <p:nvPr/>
          </p:nvSpPr>
          <p:spPr>
            <a:xfrm>
              <a:off x="3877800" y="3059100"/>
              <a:ext cx="351400" cy="307800"/>
            </a:xfrm>
            <a:custGeom>
              <a:rect b="b" l="l" r="r" t="t"/>
              <a:pathLst>
                <a:path extrusionOk="0" h="12312" w="14056">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
            <p:cNvSpPr/>
            <p:nvPr/>
          </p:nvSpPr>
          <p:spPr>
            <a:xfrm>
              <a:off x="4248275" y="2877900"/>
              <a:ext cx="307725" cy="307725"/>
            </a:xfrm>
            <a:custGeom>
              <a:rect b="b" l="l" r="r" t="t"/>
              <a:pathLst>
                <a:path extrusionOk="0" h="12309" w="12309">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p:nvPr/>
          </p:nvSpPr>
          <p:spPr>
            <a:xfrm>
              <a:off x="4575075" y="2696675"/>
              <a:ext cx="351425" cy="307775"/>
            </a:xfrm>
            <a:custGeom>
              <a:rect b="b" l="l" r="r" t="t"/>
              <a:pathLst>
                <a:path extrusionOk="0" h="12311" w="14057">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a:off x="3728825" y="1553175"/>
              <a:ext cx="2939575" cy="3923400"/>
            </a:xfrm>
            <a:custGeom>
              <a:rect b="b" l="l" r="r" t="t"/>
              <a:pathLst>
                <a:path extrusionOk="0" h="156936" w="117583">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a:off x="2262950" y="3080400"/>
              <a:ext cx="577900" cy="577900"/>
            </a:xfrm>
            <a:custGeom>
              <a:rect b="b" l="l" r="r" t="t"/>
              <a:pathLst>
                <a:path extrusionOk="0" h="23116" w="23116">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5"/>
            <p:cNvSpPr/>
            <p:nvPr/>
          </p:nvSpPr>
          <p:spPr>
            <a:xfrm>
              <a:off x="2383650" y="3201125"/>
              <a:ext cx="336475" cy="336475"/>
            </a:xfrm>
            <a:custGeom>
              <a:rect b="b" l="l" r="r" t="t"/>
              <a:pathLst>
                <a:path extrusionOk="0" h="13459" w="13459">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p:nvPr/>
          </p:nvSpPr>
          <p:spPr>
            <a:xfrm>
              <a:off x="5147150" y="1406650"/>
              <a:ext cx="577900" cy="577900"/>
            </a:xfrm>
            <a:custGeom>
              <a:rect b="b" l="l" r="r" t="t"/>
              <a:pathLst>
                <a:path extrusionOk="0" h="23116" w="23116">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nvSpPr>
          <p:spPr>
            <a:xfrm>
              <a:off x="5267875" y="1527375"/>
              <a:ext cx="336475" cy="336475"/>
            </a:xfrm>
            <a:custGeom>
              <a:rect b="b" l="l" r="r" t="t"/>
              <a:pathLst>
                <a:path extrusionOk="0" h="13459" w="13459">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p:nvPr/>
          </p:nvSpPr>
          <p:spPr>
            <a:xfrm>
              <a:off x="4206600" y="642725"/>
              <a:ext cx="780600" cy="286200"/>
            </a:xfrm>
            <a:custGeom>
              <a:rect b="b" l="l" r="r" t="t"/>
              <a:pathLst>
                <a:path extrusionOk="0" h="11448" w="31224">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p:nvPr/>
          </p:nvSpPr>
          <p:spPr>
            <a:xfrm>
              <a:off x="4206600" y="642725"/>
              <a:ext cx="322825" cy="512125"/>
            </a:xfrm>
            <a:custGeom>
              <a:rect b="b" l="l" r="r" t="t"/>
              <a:pathLst>
                <a:path extrusionOk="0" h="20485" w="12913">
                  <a:moveTo>
                    <a:pt x="0" y="1"/>
                  </a:moveTo>
                  <a:lnTo>
                    <a:pt x="0" y="20485"/>
                  </a:lnTo>
                  <a:lnTo>
                    <a:pt x="12913" y="10243"/>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5"/>
            <p:cNvSpPr/>
            <p:nvPr/>
          </p:nvSpPr>
          <p:spPr>
            <a:xfrm>
              <a:off x="4206600" y="898800"/>
              <a:ext cx="780600" cy="256050"/>
            </a:xfrm>
            <a:custGeom>
              <a:rect b="b" l="l" r="r" t="t"/>
              <a:pathLst>
                <a:path extrusionOk="0" h="10242" w="31224">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p:nvPr/>
          </p:nvSpPr>
          <p:spPr>
            <a:xfrm>
              <a:off x="4664350" y="642725"/>
              <a:ext cx="322850" cy="512125"/>
            </a:xfrm>
            <a:custGeom>
              <a:rect b="b" l="l" r="r" t="t"/>
              <a:pathLst>
                <a:path extrusionOk="0" h="20485" w="12914">
                  <a:moveTo>
                    <a:pt x="12914" y="1"/>
                  </a:moveTo>
                  <a:lnTo>
                    <a:pt x="1" y="10243"/>
                  </a:lnTo>
                  <a:lnTo>
                    <a:pt x="12914" y="20485"/>
                  </a:lnTo>
                  <a:lnTo>
                    <a:pt x="129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a:off x="1763725" y="1903150"/>
              <a:ext cx="575550" cy="752650"/>
            </a:xfrm>
            <a:custGeom>
              <a:rect b="b" l="l" r="r" t="t"/>
              <a:pathLst>
                <a:path extrusionOk="0" h="30106" w="23022">
                  <a:moveTo>
                    <a:pt x="1" y="1"/>
                  </a:moveTo>
                  <a:lnTo>
                    <a:pt x="1" y="30105"/>
                  </a:lnTo>
                  <a:lnTo>
                    <a:pt x="23022" y="30105"/>
                  </a:lnTo>
                  <a:lnTo>
                    <a:pt x="23022" y="4834"/>
                  </a:lnTo>
                  <a:lnTo>
                    <a:pt x="1818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p:nvPr/>
          </p:nvSpPr>
          <p:spPr>
            <a:xfrm>
              <a:off x="1713850" y="1853250"/>
              <a:ext cx="575550" cy="752675"/>
            </a:xfrm>
            <a:custGeom>
              <a:rect b="b" l="l" r="r" t="t"/>
              <a:pathLst>
                <a:path extrusionOk="0" h="30107" w="23022">
                  <a:moveTo>
                    <a:pt x="1" y="1"/>
                  </a:moveTo>
                  <a:lnTo>
                    <a:pt x="1" y="30106"/>
                  </a:lnTo>
                  <a:lnTo>
                    <a:pt x="23022" y="30106"/>
                  </a:lnTo>
                  <a:lnTo>
                    <a:pt x="23022" y="4835"/>
                  </a:lnTo>
                  <a:lnTo>
                    <a:pt x="18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a:off x="2168525" y="1853250"/>
              <a:ext cx="120875" cy="120900"/>
            </a:xfrm>
            <a:custGeom>
              <a:rect b="b" l="l" r="r" t="t"/>
              <a:pathLst>
                <a:path extrusionOk="0" h="4836" w="4835">
                  <a:moveTo>
                    <a:pt x="1" y="1"/>
                  </a:moveTo>
                  <a:lnTo>
                    <a:pt x="1" y="4835"/>
                  </a:lnTo>
                  <a:lnTo>
                    <a:pt x="4835" y="4835"/>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p:nvPr/>
          </p:nvSpPr>
          <p:spPr>
            <a:xfrm>
              <a:off x="1763725" y="1900425"/>
              <a:ext cx="244900" cy="26575"/>
            </a:xfrm>
            <a:custGeom>
              <a:rect b="b" l="l" r="r" t="t"/>
              <a:pathLst>
                <a:path extrusionOk="0" h="1063" w="9796">
                  <a:moveTo>
                    <a:pt x="1" y="0"/>
                  </a:moveTo>
                  <a:lnTo>
                    <a:pt x="1" y="1063"/>
                  </a:lnTo>
                  <a:lnTo>
                    <a:pt x="9796" y="1063"/>
                  </a:lnTo>
                  <a:lnTo>
                    <a:pt x="979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
            <p:cNvSpPr/>
            <p:nvPr/>
          </p:nvSpPr>
          <p:spPr>
            <a:xfrm>
              <a:off x="1763725" y="1955375"/>
              <a:ext cx="156600" cy="26600"/>
            </a:xfrm>
            <a:custGeom>
              <a:rect b="b" l="l" r="r" t="t"/>
              <a:pathLst>
                <a:path extrusionOk="0" h="1064" w="6264">
                  <a:moveTo>
                    <a:pt x="1" y="1"/>
                  </a:moveTo>
                  <a:lnTo>
                    <a:pt x="1" y="1063"/>
                  </a:lnTo>
                  <a:lnTo>
                    <a:pt x="6264" y="1063"/>
                  </a:lnTo>
                  <a:lnTo>
                    <a:pt x="62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a:off x="1763725" y="2052775"/>
              <a:ext cx="475775" cy="26600"/>
            </a:xfrm>
            <a:custGeom>
              <a:rect b="b" l="l" r="r" t="t"/>
              <a:pathLst>
                <a:path extrusionOk="0" h="1064" w="19031">
                  <a:moveTo>
                    <a:pt x="1" y="1"/>
                  </a:moveTo>
                  <a:lnTo>
                    <a:pt x="1" y="1063"/>
                  </a:lnTo>
                  <a:lnTo>
                    <a:pt x="19031" y="1063"/>
                  </a:lnTo>
                  <a:lnTo>
                    <a:pt x="190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p:nvPr/>
          </p:nvSpPr>
          <p:spPr>
            <a:xfrm>
              <a:off x="1763725" y="2128050"/>
              <a:ext cx="475775" cy="26575"/>
            </a:xfrm>
            <a:custGeom>
              <a:rect b="b" l="l" r="r" t="t"/>
              <a:pathLst>
                <a:path extrusionOk="0" h="1063" w="19031">
                  <a:moveTo>
                    <a:pt x="1" y="0"/>
                  </a:moveTo>
                  <a:lnTo>
                    <a:pt x="1" y="1063"/>
                  </a:lnTo>
                  <a:lnTo>
                    <a:pt x="19031" y="1063"/>
                  </a:lnTo>
                  <a:lnTo>
                    <a:pt x="1903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p:nvPr/>
          </p:nvSpPr>
          <p:spPr>
            <a:xfrm>
              <a:off x="1763725" y="2203300"/>
              <a:ext cx="475775" cy="26575"/>
            </a:xfrm>
            <a:custGeom>
              <a:rect b="b" l="l" r="r" t="t"/>
              <a:pathLst>
                <a:path extrusionOk="0" h="1063" w="19031">
                  <a:moveTo>
                    <a:pt x="1" y="0"/>
                  </a:moveTo>
                  <a:lnTo>
                    <a:pt x="1" y="1063"/>
                  </a:lnTo>
                  <a:lnTo>
                    <a:pt x="19031" y="1063"/>
                  </a:lnTo>
                  <a:lnTo>
                    <a:pt x="1903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
            <p:cNvSpPr/>
            <p:nvPr/>
          </p:nvSpPr>
          <p:spPr>
            <a:xfrm>
              <a:off x="1763725" y="2278550"/>
              <a:ext cx="475775" cy="26600"/>
            </a:xfrm>
            <a:custGeom>
              <a:rect b="b" l="l" r="r" t="t"/>
              <a:pathLst>
                <a:path extrusionOk="0" h="1064" w="19031">
                  <a:moveTo>
                    <a:pt x="1" y="1"/>
                  </a:moveTo>
                  <a:lnTo>
                    <a:pt x="1" y="1063"/>
                  </a:lnTo>
                  <a:lnTo>
                    <a:pt x="19031" y="1063"/>
                  </a:lnTo>
                  <a:lnTo>
                    <a:pt x="190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
            <p:cNvSpPr/>
            <p:nvPr/>
          </p:nvSpPr>
          <p:spPr>
            <a:xfrm>
              <a:off x="1763725" y="2353850"/>
              <a:ext cx="475775" cy="26600"/>
            </a:xfrm>
            <a:custGeom>
              <a:rect b="b" l="l" r="r" t="t"/>
              <a:pathLst>
                <a:path extrusionOk="0" h="1064" w="19031">
                  <a:moveTo>
                    <a:pt x="1" y="1"/>
                  </a:moveTo>
                  <a:lnTo>
                    <a:pt x="1" y="1063"/>
                  </a:lnTo>
                  <a:lnTo>
                    <a:pt x="19031" y="1063"/>
                  </a:lnTo>
                  <a:lnTo>
                    <a:pt x="190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p:nvPr/>
          </p:nvSpPr>
          <p:spPr>
            <a:xfrm>
              <a:off x="1763725" y="2429100"/>
              <a:ext cx="475775" cy="26600"/>
            </a:xfrm>
            <a:custGeom>
              <a:rect b="b" l="l" r="r" t="t"/>
              <a:pathLst>
                <a:path extrusionOk="0" h="1064" w="19031">
                  <a:moveTo>
                    <a:pt x="1" y="1"/>
                  </a:moveTo>
                  <a:lnTo>
                    <a:pt x="1" y="1063"/>
                  </a:lnTo>
                  <a:lnTo>
                    <a:pt x="19031" y="1063"/>
                  </a:lnTo>
                  <a:lnTo>
                    <a:pt x="190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p:nvPr/>
          </p:nvSpPr>
          <p:spPr>
            <a:xfrm>
              <a:off x="1763725" y="2504350"/>
              <a:ext cx="274900" cy="26575"/>
            </a:xfrm>
            <a:custGeom>
              <a:rect b="b" l="l" r="r" t="t"/>
              <a:pathLst>
                <a:path extrusionOk="0" h="1063" w="10996">
                  <a:moveTo>
                    <a:pt x="1" y="0"/>
                  </a:moveTo>
                  <a:lnTo>
                    <a:pt x="1" y="1063"/>
                  </a:lnTo>
                  <a:lnTo>
                    <a:pt x="10996" y="1063"/>
                  </a:lnTo>
                  <a:lnTo>
                    <a:pt x="1099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a:off x="2275850" y="264375"/>
              <a:ext cx="702625" cy="600125"/>
            </a:xfrm>
            <a:custGeom>
              <a:rect b="b" l="l" r="r" t="t"/>
              <a:pathLst>
                <a:path extrusionOk="0" h="24005" w="28105">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p:nvPr/>
          </p:nvSpPr>
          <p:spPr>
            <a:xfrm>
              <a:off x="2337200" y="341000"/>
              <a:ext cx="581250" cy="28825"/>
            </a:xfrm>
            <a:custGeom>
              <a:rect b="b" l="l" r="r" t="t"/>
              <a:pathLst>
                <a:path extrusionOk="0" h="1153" w="23250">
                  <a:moveTo>
                    <a:pt x="1" y="0"/>
                  </a:moveTo>
                  <a:lnTo>
                    <a:pt x="1" y="1153"/>
                  </a:lnTo>
                  <a:lnTo>
                    <a:pt x="23249" y="1153"/>
                  </a:lnTo>
                  <a:lnTo>
                    <a:pt x="232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a:off x="2337200" y="401050"/>
              <a:ext cx="581250" cy="28850"/>
            </a:xfrm>
            <a:custGeom>
              <a:rect b="b" l="l" r="r" t="t"/>
              <a:pathLst>
                <a:path extrusionOk="0" h="1154" w="23250">
                  <a:moveTo>
                    <a:pt x="1" y="0"/>
                  </a:moveTo>
                  <a:lnTo>
                    <a:pt x="1" y="1153"/>
                  </a:lnTo>
                  <a:lnTo>
                    <a:pt x="23249" y="1153"/>
                  </a:lnTo>
                  <a:lnTo>
                    <a:pt x="232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a:off x="2337200" y="461100"/>
              <a:ext cx="581250" cy="28875"/>
            </a:xfrm>
            <a:custGeom>
              <a:rect b="b" l="l" r="r" t="t"/>
              <a:pathLst>
                <a:path extrusionOk="0" h="1155" w="23250">
                  <a:moveTo>
                    <a:pt x="1" y="0"/>
                  </a:moveTo>
                  <a:lnTo>
                    <a:pt x="1" y="1154"/>
                  </a:lnTo>
                  <a:lnTo>
                    <a:pt x="23249" y="1154"/>
                  </a:lnTo>
                  <a:lnTo>
                    <a:pt x="232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p:nvPr/>
          </p:nvSpPr>
          <p:spPr>
            <a:xfrm>
              <a:off x="2337200" y="521175"/>
              <a:ext cx="581250" cy="28850"/>
            </a:xfrm>
            <a:custGeom>
              <a:rect b="b" l="l" r="r" t="t"/>
              <a:pathLst>
                <a:path extrusionOk="0" h="1154" w="23250">
                  <a:moveTo>
                    <a:pt x="1" y="1"/>
                  </a:moveTo>
                  <a:lnTo>
                    <a:pt x="1" y="1153"/>
                  </a:lnTo>
                  <a:lnTo>
                    <a:pt x="23249" y="1153"/>
                  </a:lnTo>
                  <a:lnTo>
                    <a:pt x="2324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a:off x="2337200" y="581225"/>
              <a:ext cx="290625" cy="28850"/>
            </a:xfrm>
            <a:custGeom>
              <a:rect b="b" l="l" r="r" t="t"/>
              <a:pathLst>
                <a:path extrusionOk="0" h="1154" w="11625">
                  <a:moveTo>
                    <a:pt x="1" y="1"/>
                  </a:moveTo>
                  <a:lnTo>
                    <a:pt x="1" y="1154"/>
                  </a:lnTo>
                  <a:lnTo>
                    <a:pt x="11625" y="1154"/>
                  </a:lnTo>
                  <a:lnTo>
                    <a:pt x="116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p:nvPr/>
          </p:nvSpPr>
          <p:spPr>
            <a:xfrm>
              <a:off x="5549575" y="2338200"/>
              <a:ext cx="724525" cy="485125"/>
            </a:xfrm>
            <a:custGeom>
              <a:rect b="b" l="l" r="r" t="t"/>
              <a:pathLst>
                <a:path extrusionOk="0" h="19405" w="28981">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a:off x="5489925" y="2278500"/>
              <a:ext cx="724500" cy="350525"/>
            </a:xfrm>
            <a:custGeom>
              <a:rect b="b" l="l" r="r" t="t"/>
              <a:pathLst>
                <a:path extrusionOk="0" h="14021" w="2898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a:off x="5489925" y="2434075"/>
              <a:ext cx="724500" cy="329575"/>
            </a:xfrm>
            <a:custGeom>
              <a:rect b="b" l="l" r="r" t="t"/>
              <a:pathLst>
                <a:path extrusionOk="0" h="13183" w="2898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a:off x="5947450" y="2324400"/>
              <a:ext cx="134475" cy="129375"/>
            </a:xfrm>
            <a:custGeom>
              <a:rect b="b" l="l" r="r" t="t"/>
              <a:pathLst>
                <a:path extrusionOk="0" h="5175" w="5379">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34"/>
          <p:cNvSpPr txBox="1"/>
          <p:nvPr>
            <p:ph type="ctrTitle"/>
          </p:nvPr>
        </p:nvSpPr>
        <p:spPr>
          <a:xfrm>
            <a:off x="5163775" y="457200"/>
            <a:ext cx="38985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Sample of 10,000 reviews from Yelp with corresponding business &amp; user data points</a:t>
            </a:r>
            <a:endParaRPr/>
          </a:p>
        </p:txBody>
      </p:sp>
      <p:pic>
        <p:nvPicPr>
          <p:cNvPr id="575" name="Google Shape;575;p34"/>
          <p:cNvPicPr preferRelativeResize="0"/>
          <p:nvPr/>
        </p:nvPicPr>
        <p:blipFill>
          <a:blip r:embed="rId3">
            <a:alphaModFix/>
          </a:blip>
          <a:stretch>
            <a:fillRect/>
          </a:stretch>
        </p:blipFill>
        <p:spPr>
          <a:xfrm>
            <a:off x="152400" y="152400"/>
            <a:ext cx="4953399" cy="45357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35"/>
          <p:cNvSpPr txBox="1"/>
          <p:nvPr>
            <p:ph type="ctrTitle"/>
          </p:nvPr>
        </p:nvSpPr>
        <p:spPr>
          <a:xfrm>
            <a:off x="4896950" y="200900"/>
            <a:ext cx="38985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EDA: review_useful votes w.r.t. review_stars on reviews for </a:t>
            </a:r>
            <a:r>
              <a:rPr lang="en" sz="3200"/>
              <a:t>restaurants</a:t>
            </a:r>
            <a:r>
              <a:rPr lang="en" sz="3200"/>
              <a:t>.</a:t>
            </a:r>
            <a:endParaRPr sz="3200"/>
          </a:p>
        </p:txBody>
      </p:sp>
      <p:pic>
        <p:nvPicPr>
          <p:cNvPr id="581" name="Google Shape;581;p35"/>
          <p:cNvPicPr preferRelativeResize="0"/>
          <p:nvPr/>
        </p:nvPicPr>
        <p:blipFill>
          <a:blip r:embed="rId3">
            <a:alphaModFix/>
          </a:blip>
          <a:stretch>
            <a:fillRect/>
          </a:stretch>
        </p:blipFill>
        <p:spPr>
          <a:xfrm>
            <a:off x="634875" y="43191"/>
            <a:ext cx="3898500" cy="2210309"/>
          </a:xfrm>
          <a:prstGeom prst="rect">
            <a:avLst/>
          </a:prstGeom>
          <a:noFill/>
          <a:ln>
            <a:noFill/>
          </a:ln>
        </p:spPr>
      </p:pic>
      <p:pic>
        <p:nvPicPr>
          <p:cNvPr id="582" name="Google Shape;582;p35"/>
          <p:cNvPicPr preferRelativeResize="0"/>
          <p:nvPr/>
        </p:nvPicPr>
        <p:blipFill rotWithShape="1">
          <a:blip r:embed="rId4">
            <a:alphaModFix/>
          </a:blip>
          <a:srcRect b="-1883" l="0" r="0" t="2746"/>
          <a:stretch/>
        </p:blipFill>
        <p:spPr>
          <a:xfrm>
            <a:off x="634875" y="2588250"/>
            <a:ext cx="3569200" cy="2429400"/>
          </a:xfrm>
          <a:prstGeom prst="rect">
            <a:avLst/>
          </a:prstGeom>
          <a:noFill/>
          <a:ln>
            <a:noFill/>
          </a:ln>
        </p:spPr>
      </p:pic>
      <p:sp>
        <p:nvSpPr>
          <p:cNvPr id="583" name="Google Shape;583;p35"/>
          <p:cNvSpPr txBox="1"/>
          <p:nvPr/>
        </p:nvSpPr>
        <p:spPr>
          <a:xfrm>
            <a:off x="5100725" y="2219450"/>
            <a:ext cx="31023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Upon using Standard Scaler:</a:t>
            </a:r>
            <a:endParaRPr>
              <a:latin typeface="Roboto"/>
              <a:ea typeface="Roboto"/>
              <a:cs typeface="Roboto"/>
              <a:sym typeface="Roboto"/>
            </a:endParaRPr>
          </a:p>
        </p:txBody>
      </p:sp>
      <p:sp>
        <p:nvSpPr>
          <p:cNvPr id="584" name="Google Shape;584;p35"/>
          <p:cNvSpPr txBox="1"/>
          <p:nvPr/>
        </p:nvSpPr>
        <p:spPr>
          <a:xfrm>
            <a:off x="634875" y="2287525"/>
            <a:ext cx="31023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Without Scaling:</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585" name="Google Shape;585;p35"/>
          <p:cNvPicPr preferRelativeResize="0"/>
          <p:nvPr/>
        </p:nvPicPr>
        <p:blipFill>
          <a:blip r:embed="rId5">
            <a:alphaModFix/>
          </a:blip>
          <a:stretch>
            <a:fillRect/>
          </a:stretch>
        </p:blipFill>
        <p:spPr>
          <a:xfrm>
            <a:off x="5100725" y="2571225"/>
            <a:ext cx="3490951" cy="24293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36"/>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Post EDA:</a:t>
            </a:r>
            <a:endParaRPr/>
          </a:p>
        </p:txBody>
      </p:sp>
      <p:pic>
        <p:nvPicPr>
          <p:cNvPr id="591" name="Google Shape;591;p36"/>
          <p:cNvPicPr preferRelativeResize="0"/>
          <p:nvPr/>
        </p:nvPicPr>
        <p:blipFill rotWithShape="1">
          <a:blip r:embed="rId3">
            <a:alphaModFix/>
          </a:blip>
          <a:srcRect b="7441" l="0" r="-684" t="0"/>
          <a:stretch/>
        </p:blipFill>
        <p:spPr>
          <a:xfrm>
            <a:off x="4531200" y="1245650"/>
            <a:ext cx="4229475" cy="3592950"/>
          </a:xfrm>
          <a:prstGeom prst="rect">
            <a:avLst/>
          </a:prstGeom>
          <a:noFill/>
          <a:ln>
            <a:noFill/>
          </a:ln>
        </p:spPr>
      </p:pic>
      <p:sp>
        <p:nvSpPr>
          <p:cNvPr id="592" name="Google Shape;592;p36"/>
          <p:cNvSpPr txBox="1"/>
          <p:nvPr/>
        </p:nvSpPr>
        <p:spPr>
          <a:xfrm>
            <a:off x="4531200" y="1245650"/>
            <a:ext cx="2066700" cy="415200"/>
          </a:xfrm>
          <a:prstGeom prst="rect">
            <a:avLst/>
          </a:prstGeom>
          <a:solidFill>
            <a:schemeClr val="l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Yelp Review Dataset</a:t>
            </a:r>
            <a:endParaRPr>
              <a:latin typeface="Times New Roman"/>
              <a:ea typeface="Times New Roman"/>
              <a:cs typeface="Times New Roman"/>
              <a:sym typeface="Times New Roman"/>
            </a:endParaRPr>
          </a:p>
        </p:txBody>
      </p:sp>
      <p:pic>
        <p:nvPicPr>
          <p:cNvPr id="593" name="Google Shape;593;p36"/>
          <p:cNvPicPr preferRelativeResize="0"/>
          <p:nvPr/>
        </p:nvPicPr>
        <p:blipFill rotWithShape="1">
          <a:blip r:embed="rId4">
            <a:alphaModFix/>
          </a:blip>
          <a:srcRect b="5320" l="0" r="1322" t="0"/>
          <a:stretch/>
        </p:blipFill>
        <p:spPr>
          <a:xfrm>
            <a:off x="89050" y="1204400"/>
            <a:ext cx="4317449" cy="2342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37"/>
          <p:cNvSpPr txBox="1"/>
          <p:nvPr>
            <p:ph type="ctrTitle"/>
          </p:nvPr>
        </p:nvSpPr>
        <p:spPr>
          <a:xfrm>
            <a:off x="4668800" y="371650"/>
            <a:ext cx="38985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Topic Modelling</a:t>
            </a:r>
            <a:endParaRPr/>
          </a:p>
        </p:txBody>
      </p:sp>
      <p:sp>
        <p:nvSpPr>
          <p:cNvPr id="599" name="Google Shape;599;p37"/>
          <p:cNvSpPr txBox="1"/>
          <p:nvPr>
            <p:ph idx="1" type="subTitle"/>
          </p:nvPr>
        </p:nvSpPr>
        <p:spPr>
          <a:xfrm>
            <a:off x="4697150" y="2541850"/>
            <a:ext cx="3841800" cy="2052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Advent Pro"/>
              <a:buChar char="➔"/>
            </a:pPr>
            <a:r>
              <a:rPr b="1" lang="en" sz="1500">
                <a:latin typeface="Advent Pro"/>
                <a:ea typeface="Advent Pro"/>
                <a:cs typeface="Advent Pro"/>
                <a:sym typeface="Advent Pro"/>
              </a:rPr>
              <a:t>Supervised Learning Models for Classification:</a:t>
            </a:r>
            <a:endParaRPr b="1" sz="1500">
              <a:latin typeface="Advent Pro"/>
              <a:ea typeface="Advent Pro"/>
              <a:cs typeface="Advent Pro"/>
              <a:sym typeface="Advent Pro"/>
            </a:endParaRPr>
          </a:p>
          <a:p>
            <a:pPr indent="-323850" lvl="0" marL="457200" rtl="0" algn="l">
              <a:spcBef>
                <a:spcPts val="0"/>
              </a:spcBef>
              <a:spcAft>
                <a:spcPts val="0"/>
              </a:spcAft>
              <a:buSzPts val="1500"/>
              <a:buFont typeface="Advent Pro"/>
              <a:buAutoNum type="arabicPeriod"/>
            </a:pPr>
            <a:r>
              <a:rPr b="1" lang="en" sz="1500">
                <a:latin typeface="Advent Pro"/>
                <a:ea typeface="Advent Pro"/>
                <a:cs typeface="Advent Pro"/>
                <a:sym typeface="Advent Pro"/>
              </a:rPr>
              <a:t>Logistic Regression</a:t>
            </a:r>
            <a:endParaRPr b="1" sz="1500">
              <a:latin typeface="Advent Pro"/>
              <a:ea typeface="Advent Pro"/>
              <a:cs typeface="Advent Pro"/>
              <a:sym typeface="Advent Pro"/>
            </a:endParaRPr>
          </a:p>
          <a:p>
            <a:pPr indent="-323850" lvl="0" marL="457200" rtl="0" algn="l">
              <a:spcBef>
                <a:spcPts val="0"/>
              </a:spcBef>
              <a:spcAft>
                <a:spcPts val="0"/>
              </a:spcAft>
              <a:buSzPts val="1500"/>
              <a:buFont typeface="Advent Pro"/>
              <a:buAutoNum type="arabicPeriod"/>
            </a:pPr>
            <a:r>
              <a:rPr b="1" lang="en" sz="1500">
                <a:latin typeface="Advent Pro"/>
                <a:ea typeface="Advent Pro"/>
                <a:cs typeface="Advent Pro"/>
                <a:sym typeface="Advent Pro"/>
              </a:rPr>
              <a:t>K-Nearest Neighbours</a:t>
            </a:r>
            <a:endParaRPr b="1" sz="1500">
              <a:latin typeface="Advent Pro"/>
              <a:ea typeface="Advent Pro"/>
              <a:cs typeface="Advent Pro"/>
              <a:sym typeface="Advent Pro"/>
            </a:endParaRPr>
          </a:p>
          <a:p>
            <a:pPr indent="-323850" lvl="0" marL="457200" rtl="0" algn="l">
              <a:spcBef>
                <a:spcPts val="0"/>
              </a:spcBef>
              <a:spcAft>
                <a:spcPts val="0"/>
              </a:spcAft>
              <a:buSzPts val="1500"/>
              <a:buFont typeface="Advent Pro"/>
              <a:buAutoNum type="arabicPeriod"/>
            </a:pPr>
            <a:r>
              <a:rPr b="1" lang="en" sz="1500">
                <a:latin typeface="Advent Pro"/>
                <a:ea typeface="Advent Pro"/>
                <a:cs typeface="Advent Pro"/>
                <a:sym typeface="Advent Pro"/>
              </a:rPr>
              <a:t>Decision Trees &amp; Random Forest</a:t>
            </a:r>
            <a:endParaRPr b="1" sz="1500">
              <a:latin typeface="Advent Pro"/>
              <a:ea typeface="Advent Pro"/>
              <a:cs typeface="Advent Pro"/>
              <a:sym typeface="Advent Pro"/>
            </a:endParaRPr>
          </a:p>
          <a:p>
            <a:pPr indent="-323850" lvl="0" marL="457200" rtl="0" algn="l">
              <a:spcBef>
                <a:spcPts val="0"/>
              </a:spcBef>
              <a:spcAft>
                <a:spcPts val="0"/>
              </a:spcAft>
              <a:buSzPts val="1500"/>
              <a:buFont typeface="Advent Pro"/>
              <a:buAutoNum type="arabicPeriod"/>
            </a:pPr>
            <a:r>
              <a:rPr b="1" lang="en" sz="1500">
                <a:latin typeface="Advent Pro"/>
                <a:ea typeface="Advent Pro"/>
                <a:cs typeface="Advent Pro"/>
                <a:sym typeface="Advent Pro"/>
              </a:rPr>
              <a:t>Support Vector Machines</a:t>
            </a:r>
            <a:endParaRPr b="1" sz="1500">
              <a:latin typeface="Advent Pro"/>
              <a:ea typeface="Advent Pro"/>
              <a:cs typeface="Advent Pro"/>
              <a:sym typeface="Advent Pro"/>
            </a:endParaRPr>
          </a:p>
          <a:p>
            <a:pPr indent="-323850" lvl="0" marL="457200" rtl="0" algn="l">
              <a:spcBef>
                <a:spcPts val="0"/>
              </a:spcBef>
              <a:spcAft>
                <a:spcPts val="0"/>
              </a:spcAft>
              <a:buSzPts val="1500"/>
              <a:buFont typeface="Advent Pro"/>
              <a:buChar char="➔"/>
            </a:pPr>
            <a:r>
              <a:rPr b="1" lang="en" sz="1500">
                <a:latin typeface="Advent Pro"/>
                <a:ea typeface="Advent Pro"/>
                <a:cs typeface="Advent Pro"/>
                <a:sym typeface="Advent Pro"/>
              </a:rPr>
              <a:t>Transfer Learning Alternative - FastAI model</a:t>
            </a:r>
            <a:endParaRPr b="1" sz="1500">
              <a:latin typeface="Advent Pro"/>
              <a:ea typeface="Advent Pro"/>
              <a:cs typeface="Advent Pro"/>
              <a:sym typeface="Advent Pro"/>
            </a:endParaRPr>
          </a:p>
        </p:txBody>
      </p:sp>
      <p:sp>
        <p:nvSpPr>
          <p:cNvPr id="600" name="Google Shape;600;p37"/>
          <p:cNvSpPr txBox="1"/>
          <p:nvPr>
            <p:ph idx="2" type="title"/>
          </p:nvPr>
        </p:nvSpPr>
        <p:spPr>
          <a:xfrm>
            <a:off x="4697150" y="503600"/>
            <a:ext cx="19137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601" name="Google Shape;601;p37"/>
          <p:cNvSpPr/>
          <p:nvPr/>
        </p:nvSpPr>
        <p:spPr>
          <a:xfrm>
            <a:off x="131412" y="129062"/>
            <a:ext cx="4565730" cy="2537794"/>
          </a:xfrm>
          <a:custGeom>
            <a:rect b="b" l="l" r="r" t="t"/>
            <a:pathLst>
              <a:path extrusionOk="0" h="175262" w="280968">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2" name="Google Shape;602;p37"/>
          <p:cNvGrpSpPr/>
          <p:nvPr/>
        </p:nvGrpSpPr>
        <p:grpSpPr>
          <a:xfrm>
            <a:off x="1270555" y="1521249"/>
            <a:ext cx="1421889" cy="1020603"/>
            <a:chOff x="5190863" y="2824811"/>
            <a:chExt cx="1544860" cy="1108869"/>
          </a:xfrm>
        </p:grpSpPr>
        <p:grpSp>
          <p:nvGrpSpPr>
            <p:cNvPr id="603" name="Google Shape;603;p37"/>
            <p:cNvGrpSpPr/>
            <p:nvPr/>
          </p:nvGrpSpPr>
          <p:grpSpPr>
            <a:xfrm>
              <a:off x="5938695" y="3176919"/>
              <a:ext cx="685761" cy="404739"/>
              <a:chOff x="5938695" y="3176919"/>
              <a:chExt cx="685761" cy="404739"/>
            </a:xfrm>
          </p:grpSpPr>
          <p:grpSp>
            <p:nvGrpSpPr>
              <p:cNvPr id="604" name="Google Shape;604;p37"/>
              <p:cNvGrpSpPr/>
              <p:nvPr/>
            </p:nvGrpSpPr>
            <p:grpSpPr>
              <a:xfrm>
                <a:off x="5938695" y="3176919"/>
                <a:ext cx="685761" cy="404739"/>
                <a:chOff x="5938695" y="3176919"/>
                <a:chExt cx="685761" cy="404739"/>
              </a:xfrm>
            </p:grpSpPr>
            <p:sp>
              <p:nvSpPr>
                <p:cNvPr id="605" name="Google Shape;605;p37"/>
                <p:cNvSpPr/>
                <p:nvPr/>
              </p:nvSpPr>
              <p:spPr>
                <a:xfrm>
                  <a:off x="5938695" y="3176919"/>
                  <a:ext cx="404679" cy="404739"/>
                </a:xfrm>
                <a:custGeom>
                  <a:rect b="b" l="l" r="r" t="t"/>
                  <a:pathLst>
                    <a:path extrusionOk="0" h="9651" w="9649">
                      <a:moveTo>
                        <a:pt x="4922" y="1"/>
                      </a:moveTo>
                      <a:cubicBezTo>
                        <a:pt x="4890" y="1"/>
                        <a:pt x="4858" y="2"/>
                        <a:pt x="4826" y="2"/>
                      </a:cubicBezTo>
                      <a:lnTo>
                        <a:pt x="4826" y="1251"/>
                      </a:lnTo>
                      <a:cubicBezTo>
                        <a:pt x="4858" y="1251"/>
                        <a:pt x="4890" y="1251"/>
                        <a:pt x="4922" y="1253"/>
                      </a:cubicBezTo>
                      <a:lnTo>
                        <a:pt x="4925" y="1253"/>
                      </a:lnTo>
                      <a:cubicBezTo>
                        <a:pt x="6858" y="1309"/>
                        <a:pt x="8395" y="2891"/>
                        <a:pt x="8395" y="4825"/>
                      </a:cubicBezTo>
                      <a:cubicBezTo>
                        <a:pt x="8395" y="4845"/>
                        <a:pt x="8393" y="4864"/>
                        <a:pt x="8393" y="4883"/>
                      </a:cubicBezTo>
                      <a:cubicBezTo>
                        <a:pt x="8361" y="6814"/>
                        <a:pt x="6800" y="8371"/>
                        <a:pt x="4869" y="8396"/>
                      </a:cubicBezTo>
                      <a:cubicBezTo>
                        <a:pt x="4853" y="8397"/>
                        <a:pt x="4837" y="8397"/>
                        <a:pt x="4820" y="8397"/>
                      </a:cubicBezTo>
                      <a:cubicBezTo>
                        <a:pt x="2911" y="8397"/>
                        <a:pt x="1336" y="6893"/>
                        <a:pt x="1253" y="4979"/>
                      </a:cubicBezTo>
                      <a:lnTo>
                        <a:pt x="1253" y="4971"/>
                      </a:lnTo>
                      <a:cubicBezTo>
                        <a:pt x="1251" y="4942"/>
                        <a:pt x="1251" y="4912"/>
                        <a:pt x="1251" y="4883"/>
                      </a:cubicBezTo>
                      <a:lnTo>
                        <a:pt x="2" y="4883"/>
                      </a:lnTo>
                      <a:cubicBezTo>
                        <a:pt x="2" y="4913"/>
                        <a:pt x="2" y="4944"/>
                        <a:pt x="1" y="4976"/>
                      </a:cubicBezTo>
                      <a:lnTo>
                        <a:pt x="1" y="4979"/>
                      </a:lnTo>
                      <a:cubicBezTo>
                        <a:pt x="23" y="5762"/>
                        <a:pt x="238" y="6528"/>
                        <a:pt x="627" y="7208"/>
                      </a:cubicBezTo>
                      <a:cubicBezTo>
                        <a:pt x="1484" y="8717"/>
                        <a:pt x="3085" y="9650"/>
                        <a:pt x="4822" y="9650"/>
                      </a:cubicBezTo>
                      <a:cubicBezTo>
                        <a:pt x="7468" y="9650"/>
                        <a:pt x="9614" y="7520"/>
                        <a:pt x="9646" y="4883"/>
                      </a:cubicBezTo>
                      <a:cubicBezTo>
                        <a:pt x="9646" y="4864"/>
                        <a:pt x="9647" y="4845"/>
                        <a:pt x="9647" y="4825"/>
                      </a:cubicBezTo>
                      <a:cubicBezTo>
                        <a:pt x="9649" y="3088"/>
                        <a:pt x="8714" y="1483"/>
                        <a:pt x="7200" y="628"/>
                      </a:cubicBezTo>
                      <a:cubicBezTo>
                        <a:pt x="6746" y="369"/>
                        <a:pt x="6251" y="186"/>
                        <a:pt x="5737" y="87"/>
                      </a:cubicBezTo>
                      <a:cubicBezTo>
                        <a:pt x="5468" y="36"/>
                        <a:pt x="5195" y="7"/>
                        <a:pt x="4922"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7"/>
                <p:cNvSpPr/>
                <p:nvPr/>
              </p:nvSpPr>
              <p:spPr>
                <a:xfrm>
                  <a:off x="6256893" y="3285705"/>
                  <a:ext cx="367562" cy="187754"/>
                </a:xfrm>
                <a:custGeom>
                  <a:rect b="b" l="l" r="r" t="t"/>
                  <a:pathLst>
                    <a:path extrusionOk="0" h="4477" w="8764">
                      <a:moveTo>
                        <a:pt x="6645" y="1"/>
                      </a:moveTo>
                      <a:cubicBezTo>
                        <a:pt x="6644" y="1"/>
                        <a:pt x="6643" y="1"/>
                        <a:pt x="6642" y="1"/>
                      </a:cubicBezTo>
                      <a:lnTo>
                        <a:pt x="14" y="1"/>
                      </a:lnTo>
                      <a:cubicBezTo>
                        <a:pt x="1061" y="1309"/>
                        <a:pt x="1055" y="3173"/>
                        <a:pt x="1" y="4476"/>
                      </a:cubicBezTo>
                      <a:lnTo>
                        <a:pt x="6642" y="4476"/>
                      </a:lnTo>
                      <a:cubicBezTo>
                        <a:pt x="7814" y="4476"/>
                        <a:pt x="8763" y="3527"/>
                        <a:pt x="8763" y="2355"/>
                      </a:cubicBezTo>
                      <a:lnTo>
                        <a:pt x="8763" y="2121"/>
                      </a:lnTo>
                      <a:cubicBezTo>
                        <a:pt x="8762" y="950"/>
                        <a:pt x="7814" y="1"/>
                        <a:pt x="664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7" name="Google Shape;607;p37"/>
              <p:cNvSpPr/>
              <p:nvPr/>
            </p:nvSpPr>
            <p:spPr>
              <a:xfrm>
                <a:off x="6044300" y="3282475"/>
                <a:ext cx="191959" cy="191990"/>
              </a:xfrm>
              <a:custGeom>
                <a:rect b="b" l="l" r="r" t="t"/>
                <a:pathLst>
                  <a:path extrusionOk="0" h="4578" w="4577">
                    <a:moveTo>
                      <a:pt x="2288" y="1"/>
                    </a:moveTo>
                    <a:cubicBezTo>
                      <a:pt x="1025" y="1"/>
                      <a:pt x="0" y="1024"/>
                      <a:pt x="0" y="2289"/>
                    </a:cubicBezTo>
                    <a:cubicBezTo>
                      <a:pt x="0" y="3553"/>
                      <a:pt x="1025" y="4577"/>
                      <a:pt x="2288" y="4577"/>
                    </a:cubicBezTo>
                    <a:cubicBezTo>
                      <a:pt x="3552" y="4577"/>
                      <a:pt x="4577" y="3553"/>
                      <a:pt x="4577" y="2289"/>
                    </a:cubicBezTo>
                    <a:cubicBezTo>
                      <a:pt x="4577" y="1024"/>
                      <a:pt x="3552" y="1"/>
                      <a:pt x="22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37"/>
            <p:cNvGrpSpPr/>
            <p:nvPr/>
          </p:nvGrpSpPr>
          <p:grpSpPr>
            <a:xfrm>
              <a:off x="5305233" y="3176835"/>
              <a:ext cx="685971" cy="404655"/>
              <a:chOff x="5305233" y="3176835"/>
              <a:chExt cx="685971" cy="404655"/>
            </a:xfrm>
          </p:grpSpPr>
          <p:grpSp>
            <p:nvGrpSpPr>
              <p:cNvPr id="609" name="Google Shape;609;p37"/>
              <p:cNvGrpSpPr/>
              <p:nvPr/>
            </p:nvGrpSpPr>
            <p:grpSpPr>
              <a:xfrm>
                <a:off x="5305233" y="3176835"/>
                <a:ext cx="685971" cy="404655"/>
                <a:chOff x="5305233" y="3176835"/>
                <a:chExt cx="685971" cy="404655"/>
              </a:xfrm>
            </p:grpSpPr>
            <p:sp>
              <p:nvSpPr>
                <p:cNvPr id="610" name="Google Shape;610;p37"/>
                <p:cNvSpPr/>
                <p:nvPr/>
              </p:nvSpPr>
              <p:spPr>
                <a:xfrm>
                  <a:off x="5586650" y="3176835"/>
                  <a:ext cx="404553" cy="404655"/>
                </a:xfrm>
                <a:custGeom>
                  <a:rect b="b" l="l" r="r" t="t"/>
                  <a:pathLst>
                    <a:path extrusionOk="0" h="9649" w="9646">
                      <a:moveTo>
                        <a:pt x="4824" y="1"/>
                      </a:moveTo>
                      <a:cubicBezTo>
                        <a:pt x="2159" y="1"/>
                        <a:pt x="1" y="2161"/>
                        <a:pt x="1" y="4826"/>
                      </a:cubicBezTo>
                      <a:lnTo>
                        <a:pt x="1" y="4883"/>
                      </a:lnTo>
                      <a:cubicBezTo>
                        <a:pt x="31" y="7486"/>
                        <a:pt x="2121" y="9594"/>
                        <a:pt x="4724" y="9647"/>
                      </a:cubicBezTo>
                      <a:cubicBezTo>
                        <a:pt x="4756" y="9647"/>
                        <a:pt x="4790" y="9649"/>
                        <a:pt x="4824" y="9649"/>
                      </a:cubicBezTo>
                      <a:lnTo>
                        <a:pt x="4829" y="9649"/>
                      </a:lnTo>
                      <a:cubicBezTo>
                        <a:pt x="4861" y="9649"/>
                        <a:pt x="4893" y="9649"/>
                        <a:pt x="4925" y="9647"/>
                      </a:cubicBezTo>
                      <a:cubicBezTo>
                        <a:pt x="5725" y="9633"/>
                        <a:pt x="6508" y="9417"/>
                        <a:pt x="7205" y="9021"/>
                      </a:cubicBezTo>
                      <a:cubicBezTo>
                        <a:pt x="6508" y="8626"/>
                        <a:pt x="5725" y="8411"/>
                        <a:pt x="4925" y="8395"/>
                      </a:cubicBezTo>
                      <a:cubicBezTo>
                        <a:pt x="4893" y="8397"/>
                        <a:pt x="4861" y="8397"/>
                        <a:pt x="4829" y="8397"/>
                      </a:cubicBezTo>
                      <a:lnTo>
                        <a:pt x="4824" y="8397"/>
                      </a:lnTo>
                      <a:cubicBezTo>
                        <a:pt x="4790" y="8397"/>
                        <a:pt x="4756" y="8397"/>
                        <a:pt x="4724" y="8395"/>
                      </a:cubicBezTo>
                      <a:cubicBezTo>
                        <a:pt x="2817" y="8344"/>
                        <a:pt x="1283" y="6795"/>
                        <a:pt x="1253" y="4883"/>
                      </a:cubicBezTo>
                      <a:cubicBezTo>
                        <a:pt x="1253" y="4863"/>
                        <a:pt x="1251" y="4843"/>
                        <a:pt x="1251" y="4824"/>
                      </a:cubicBezTo>
                      <a:cubicBezTo>
                        <a:pt x="1251" y="2851"/>
                        <a:pt x="2851" y="1252"/>
                        <a:pt x="4824" y="1252"/>
                      </a:cubicBezTo>
                      <a:cubicBezTo>
                        <a:pt x="6745" y="1252"/>
                        <a:pt x="8313" y="2768"/>
                        <a:pt x="8393" y="4670"/>
                      </a:cubicBezTo>
                      <a:lnTo>
                        <a:pt x="8393" y="4674"/>
                      </a:lnTo>
                      <a:cubicBezTo>
                        <a:pt x="8396" y="4723"/>
                        <a:pt x="8396" y="4774"/>
                        <a:pt x="8396" y="4824"/>
                      </a:cubicBezTo>
                      <a:cubicBezTo>
                        <a:pt x="8396" y="4845"/>
                        <a:pt x="8396" y="4863"/>
                        <a:pt x="8396" y="4883"/>
                      </a:cubicBezTo>
                      <a:lnTo>
                        <a:pt x="9644" y="4883"/>
                      </a:lnTo>
                      <a:cubicBezTo>
                        <a:pt x="9644" y="4863"/>
                        <a:pt x="9642" y="4843"/>
                        <a:pt x="9642" y="4824"/>
                      </a:cubicBezTo>
                      <a:cubicBezTo>
                        <a:pt x="9644" y="4778"/>
                        <a:pt x="9644" y="4728"/>
                        <a:pt x="9645" y="4680"/>
                      </a:cubicBezTo>
                      <a:lnTo>
                        <a:pt x="9645" y="4672"/>
                      </a:lnTo>
                      <a:cubicBezTo>
                        <a:pt x="9623" y="3889"/>
                        <a:pt x="9407" y="3124"/>
                        <a:pt x="9019" y="2443"/>
                      </a:cubicBezTo>
                      <a:cubicBezTo>
                        <a:pt x="8163" y="933"/>
                        <a:pt x="6560" y="1"/>
                        <a:pt x="4824"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7"/>
                <p:cNvSpPr/>
                <p:nvPr/>
              </p:nvSpPr>
              <p:spPr>
                <a:xfrm>
                  <a:off x="5305233" y="3285914"/>
                  <a:ext cx="367352" cy="187796"/>
                </a:xfrm>
                <a:custGeom>
                  <a:rect b="b" l="l" r="r" t="t"/>
                  <a:pathLst>
                    <a:path extrusionOk="0" h="4478" w="8759">
                      <a:moveTo>
                        <a:pt x="2123" y="0"/>
                      </a:moveTo>
                      <a:cubicBezTo>
                        <a:pt x="951" y="0"/>
                        <a:pt x="1" y="950"/>
                        <a:pt x="1" y="2122"/>
                      </a:cubicBezTo>
                      <a:lnTo>
                        <a:pt x="1" y="2356"/>
                      </a:lnTo>
                      <a:cubicBezTo>
                        <a:pt x="1" y="3528"/>
                        <a:pt x="951" y="4478"/>
                        <a:pt x="2123" y="4478"/>
                      </a:cubicBezTo>
                      <a:lnTo>
                        <a:pt x="8759" y="4478"/>
                      </a:lnTo>
                      <a:cubicBezTo>
                        <a:pt x="7702" y="3176"/>
                        <a:pt x="7694" y="1314"/>
                        <a:pt x="8739" y="2"/>
                      </a:cubicBezTo>
                      <a:lnTo>
                        <a:pt x="873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2" name="Google Shape;612;p37"/>
              <p:cNvSpPr/>
              <p:nvPr/>
            </p:nvSpPr>
            <p:spPr>
              <a:xfrm>
                <a:off x="5694436" y="3282475"/>
                <a:ext cx="192001" cy="191990"/>
              </a:xfrm>
              <a:custGeom>
                <a:rect b="b" l="l" r="r" t="t"/>
                <a:pathLst>
                  <a:path extrusionOk="0" h="4578" w="4578">
                    <a:moveTo>
                      <a:pt x="2289" y="1"/>
                    </a:moveTo>
                    <a:cubicBezTo>
                      <a:pt x="1026" y="1"/>
                      <a:pt x="1" y="1024"/>
                      <a:pt x="1" y="2289"/>
                    </a:cubicBezTo>
                    <a:cubicBezTo>
                      <a:pt x="1" y="3553"/>
                      <a:pt x="1026" y="4577"/>
                      <a:pt x="2289" y="4577"/>
                    </a:cubicBezTo>
                    <a:cubicBezTo>
                      <a:pt x="3552" y="4577"/>
                      <a:pt x="4577" y="3553"/>
                      <a:pt x="4577" y="2289"/>
                    </a:cubicBezTo>
                    <a:cubicBezTo>
                      <a:pt x="4577" y="1024"/>
                      <a:pt x="3552" y="1"/>
                      <a:pt x="2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3" name="Google Shape;613;p37"/>
            <p:cNvSpPr/>
            <p:nvPr/>
          </p:nvSpPr>
          <p:spPr>
            <a:xfrm>
              <a:off x="6103938" y="3114683"/>
              <a:ext cx="40933" cy="7549"/>
            </a:xfrm>
            <a:custGeom>
              <a:rect b="b" l="l" r="r" t="t"/>
              <a:pathLst>
                <a:path extrusionOk="0" h="180" w="976">
                  <a:moveTo>
                    <a:pt x="1" y="1"/>
                  </a:moveTo>
                  <a:lnTo>
                    <a:pt x="1" y="1"/>
                  </a:lnTo>
                  <a:cubicBezTo>
                    <a:pt x="279" y="119"/>
                    <a:pt x="578" y="179"/>
                    <a:pt x="881" y="179"/>
                  </a:cubicBezTo>
                  <a:cubicBezTo>
                    <a:pt x="881" y="179"/>
                    <a:pt x="881" y="179"/>
                    <a:pt x="881" y="179"/>
                  </a:cubicBezTo>
                  <a:lnTo>
                    <a:pt x="881" y="179"/>
                  </a:lnTo>
                  <a:cubicBezTo>
                    <a:pt x="882" y="179"/>
                    <a:pt x="882" y="179"/>
                    <a:pt x="882" y="179"/>
                  </a:cubicBezTo>
                  <a:cubicBezTo>
                    <a:pt x="913" y="179"/>
                    <a:pt x="945" y="178"/>
                    <a:pt x="975" y="176"/>
                  </a:cubicBezTo>
                  <a:lnTo>
                    <a:pt x="975" y="176"/>
                  </a:lnTo>
                  <a:cubicBezTo>
                    <a:pt x="943" y="178"/>
                    <a:pt x="913" y="179"/>
                    <a:pt x="881" y="179"/>
                  </a:cubicBezTo>
                  <a:lnTo>
                    <a:pt x="881" y="179"/>
                  </a:lnTo>
                  <a:cubicBezTo>
                    <a:pt x="579" y="179"/>
                    <a:pt x="279" y="119"/>
                    <a:pt x="1"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4" name="Google Shape;614;p37"/>
            <p:cNvGrpSpPr/>
            <p:nvPr/>
          </p:nvGrpSpPr>
          <p:grpSpPr>
            <a:xfrm>
              <a:off x="5657361" y="2824811"/>
              <a:ext cx="1078361" cy="404655"/>
              <a:chOff x="5657361" y="2824811"/>
              <a:chExt cx="1078361" cy="404655"/>
            </a:xfrm>
          </p:grpSpPr>
          <p:grpSp>
            <p:nvGrpSpPr>
              <p:cNvPr id="615" name="Google Shape;615;p37"/>
              <p:cNvGrpSpPr/>
              <p:nvPr/>
            </p:nvGrpSpPr>
            <p:grpSpPr>
              <a:xfrm>
                <a:off x="5657361" y="2824811"/>
                <a:ext cx="1078361" cy="404655"/>
                <a:chOff x="5657361" y="2824811"/>
                <a:chExt cx="1078361" cy="404655"/>
              </a:xfrm>
            </p:grpSpPr>
            <p:grpSp>
              <p:nvGrpSpPr>
                <p:cNvPr id="616" name="Google Shape;616;p37"/>
                <p:cNvGrpSpPr/>
                <p:nvPr/>
              </p:nvGrpSpPr>
              <p:grpSpPr>
                <a:xfrm>
                  <a:off x="5938485" y="2824811"/>
                  <a:ext cx="797237" cy="404655"/>
                  <a:chOff x="5938485" y="2824811"/>
                  <a:chExt cx="797237" cy="404655"/>
                </a:xfrm>
              </p:grpSpPr>
              <p:sp>
                <p:nvSpPr>
                  <p:cNvPr id="617" name="Google Shape;617;p37"/>
                  <p:cNvSpPr/>
                  <p:nvPr/>
                </p:nvSpPr>
                <p:spPr>
                  <a:xfrm>
                    <a:off x="6137952" y="2824811"/>
                    <a:ext cx="597771" cy="301698"/>
                  </a:xfrm>
                  <a:custGeom>
                    <a:rect b="b" l="l" r="r" t="t"/>
                    <a:pathLst>
                      <a:path extrusionOk="0" h="7194" w="14253">
                        <a:moveTo>
                          <a:pt x="1" y="1"/>
                        </a:moveTo>
                        <a:lnTo>
                          <a:pt x="1" y="1255"/>
                        </a:lnTo>
                        <a:cubicBezTo>
                          <a:pt x="1972" y="1256"/>
                          <a:pt x="3570" y="2856"/>
                          <a:pt x="3570" y="4826"/>
                        </a:cubicBezTo>
                        <a:lnTo>
                          <a:pt x="3570" y="4827"/>
                        </a:lnTo>
                        <a:cubicBezTo>
                          <a:pt x="3570" y="4994"/>
                          <a:pt x="3578" y="5160"/>
                          <a:pt x="3594" y="5322"/>
                        </a:cubicBezTo>
                        <a:cubicBezTo>
                          <a:pt x="3703" y="6385"/>
                          <a:pt x="4598" y="7194"/>
                          <a:pt x="5668" y="7194"/>
                        </a:cubicBezTo>
                        <a:lnTo>
                          <a:pt x="14253" y="7194"/>
                        </a:lnTo>
                        <a:lnTo>
                          <a:pt x="14253" y="6015"/>
                        </a:lnTo>
                        <a:lnTo>
                          <a:pt x="5982" y="6017"/>
                        </a:lnTo>
                        <a:cubicBezTo>
                          <a:pt x="5333" y="6017"/>
                          <a:pt x="4819" y="5485"/>
                          <a:pt x="4821" y="4838"/>
                        </a:cubicBezTo>
                        <a:lnTo>
                          <a:pt x="4821" y="4826"/>
                        </a:lnTo>
                        <a:cubicBezTo>
                          <a:pt x="4821" y="2163"/>
                          <a:pt x="2662" y="2"/>
                          <a:pt x="1"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7"/>
                  <p:cNvSpPr/>
                  <p:nvPr/>
                </p:nvSpPr>
                <p:spPr>
                  <a:xfrm>
                    <a:off x="5938485" y="2824811"/>
                    <a:ext cx="202151" cy="404655"/>
                  </a:xfrm>
                  <a:custGeom>
                    <a:rect b="b" l="l" r="r" t="t"/>
                    <a:pathLst>
                      <a:path extrusionOk="0" h="9649" w="4820">
                        <a:moveTo>
                          <a:pt x="4819" y="1"/>
                        </a:moveTo>
                        <a:cubicBezTo>
                          <a:pt x="2161" y="4"/>
                          <a:pt x="1" y="2167"/>
                          <a:pt x="1" y="4827"/>
                        </a:cubicBezTo>
                        <a:cubicBezTo>
                          <a:pt x="1" y="6565"/>
                          <a:pt x="934" y="8168"/>
                          <a:pt x="2446" y="9023"/>
                        </a:cubicBezTo>
                        <a:cubicBezTo>
                          <a:pt x="3141" y="9418"/>
                          <a:pt x="3924" y="9634"/>
                          <a:pt x="4725" y="9649"/>
                        </a:cubicBezTo>
                        <a:cubicBezTo>
                          <a:pt x="4757" y="9649"/>
                          <a:pt x="4789" y="9647"/>
                          <a:pt x="4819" y="9647"/>
                        </a:cubicBezTo>
                        <a:lnTo>
                          <a:pt x="4819" y="8398"/>
                        </a:lnTo>
                        <a:cubicBezTo>
                          <a:pt x="4787" y="8398"/>
                          <a:pt x="4757" y="8398"/>
                          <a:pt x="4725" y="8397"/>
                        </a:cubicBezTo>
                        <a:lnTo>
                          <a:pt x="4723" y="8397"/>
                        </a:lnTo>
                        <a:cubicBezTo>
                          <a:pt x="2742" y="8342"/>
                          <a:pt x="1165" y="6672"/>
                          <a:pt x="1256" y="4657"/>
                        </a:cubicBezTo>
                        <a:cubicBezTo>
                          <a:pt x="1340" y="2818"/>
                          <a:pt x="2843" y="1327"/>
                          <a:pt x="4685" y="1255"/>
                        </a:cubicBezTo>
                        <a:cubicBezTo>
                          <a:pt x="4730" y="1253"/>
                          <a:pt x="4774" y="1253"/>
                          <a:pt x="4819" y="1253"/>
                        </a:cubicBezTo>
                        <a:lnTo>
                          <a:pt x="4819" y="1"/>
                        </a:ln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9" name="Google Shape;619;p37"/>
                <p:cNvSpPr/>
                <p:nvPr/>
              </p:nvSpPr>
              <p:spPr>
                <a:xfrm>
                  <a:off x="5657361" y="2934478"/>
                  <a:ext cx="367688" cy="187838"/>
                </a:xfrm>
                <a:custGeom>
                  <a:rect b="b" l="l" r="r" t="t"/>
                  <a:pathLst>
                    <a:path extrusionOk="0" h="4479" w="8767">
                      <a:moveTo>
                        <a:pt x="2123" y="1"/>
                      </a:moveTo>
                      <a:cubicBezTo>
                        <a:pt x="952" y="1"/>
                        <a:pt x="1" y="950"/>
                        <a:pt x="1" y="2123"/>
                      </a:cubicBezTo>
                      <a:lnTo>
                        <a:pt x="1" y="2356"/>
                      </a:lnTo>
                      <a:cubicBezTo>
                        <a:pt x="1" y="3527"/>
                        <a:pt x="952" y="4478"/>
                        <a:pt x="2123" y="4478"/>
                      </a:cubicBezTo>
                      <a:lnTo>
                        <a:pt x="8766" y="4478"/>
                      </a:lnTo>
                      <a:cubicBezTo>
                        <a:pt x="7702" y="3181"/>
                        <a:pt x="7684" y="1319"/>
                        <a:pt x="87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0" name="Google Shape;620;p37"/>
              <p:cNvSpPr/>
              <p:nvPr/>
            </p:nvSpPr>
            <p:spPr>
              <a:xfrm>
                <a:off x="6047361" y="2932675"/>
                <a:ext cx="192001" cy="191990"/>
              </a:xfrm>
              <a:custGeom>
                <a:rect b="b" l="l" r="r" t="t"/>
                <a:pathLst>
                  <a:path extrusionOk="0" h="4578" w="4578">
                    <a:moveTo>
                      <a:pt x="2289" y="1"/>
                    </a:moveTo>
                    <a:cubicBezTo>
                      <a:pt x="1026" y="1"/>
                      <a:pt x="1" y="1024"/>
                      <a:pt x="1" y="2289"/>
                    </a:cubicBezTo>
                    <a:cubicBezTo>
                      <a:pt x="1" y="3552"/>
                      <a:pt x="1026" y="4577"/>
                      <a:pt x="2289" y="4577"/>
                    </a:cubicBezTo>
                    <a:cubicBezTo>
                      <a:pt x="3552" y="4577"/>
                      <a:pt x="4577" y="3552"/>
                      <a:pt x="4577" y="2289"/>
                    </a:cubicBezTo>
                    <a:cubicBezTo>
                      <a:pt x="4577" y="1024"/>
                      <a:pt x="3552" y="1"/>
                      <a:pt x="2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37"/>
            <p:cNvGrpSpPr/>
            <p:nvPr/>
          </p:nvGrpSpPr>
          <p:grpSpPr>
            <a:xfrm>
              <a:off x="5190863" y="3528942"/>
              <a:ext cx="1078026" cy="404739"/>
              <a:chOff x="5190863" y="3528942"/>
              <a:chExt cx="1078026" cy="404739"/>
            </a:xfrm>
          </p:grpSpPr>
          <p:sp>
            <p:nvSpPr>
              <p:cNvPr id="622" name="Google Shape;622;p37"/>
              <p:cNvSpPr/>
              <p:nvPr/>
            </p:nvSpPr>
            <p:spPr>
              <a:xfrm>
                <a:off x="5694436" y="3635379"/>
                <a:ext cx="192001" cy="191990"/>
              </a:xfrm>
              <a:custGeom>
                <a:rect b="b" l="l" r="r" t="t"/>
                <a:pathLst>
                  <a:path extrusionOk="0" h="4578" w="4578">
                    <a:moveTo>
                      <a:pt x="2289" y="1"/>
                    </a:moveTo>
                    <a:cubicBezTo>
                      <a:pt x="1026" y="1"/>
                      <a:pt x="1" y="1024"/>
                      <a:pt x="1" y="2289"/>
                    </a:cubicBezTo>
                    <a:cubicBezTo>
                      <a:pt x="1" y="3553"/>
                      <a:pt x="1026" y="4577"/>
                      <a:pt x="2289" y="4577"/>
                    </a:cubicBezTo>
                    <a:cubicBezTo>
                      <a:pt x="3552" y="4577"/>
                      <a:pt x="4577" y="3553"/>
                      <a:pt x="4577" y="2289"/>
                    </a:cubicBezTo>
                    <a:cubicBezTo>
                      <a:pt x="4577" y="1024"/>
                      <a:pt x="3552" y="1"/>
                      <a:pt x="22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3" name="Google Shape;623;p37"/>
              <p:cNvGrpSpPr/>
              <p:nvPr/>
            </p:nvGrpSpPr>
            <p:grpSpPr>
              <a:xfrm>
                <a:off x="5190863" y="3528942"/>
                <a:ext cx="1078026" cy="404739"/>
                <a:chOff x="5190863" y="3528942"/>
                <a:chExt cx="1078026" cy="404739"/>
              </a:xfrm>
            </p:grpSpPr>
            <p:sp>
              <p:nvSpPr>
                <p:cNvPr id="624" name="Google Shape;624;p37"/>
                <p:cNvSpPr/>
                <p:nvPr/>
              </p:nvSpPr>
              <p:spPr>
                <a:xfrm>
                  <a:off x="5190863" y="3528942"/>
                  <a:ext cx="800551" cy="404739"/>
                </a:xfrm>
                <a:custGeom>
                  <a:rect b="b" l="l" r="r" t="t"/>
                  <a:pathLst>
                    <a:path extrusionOk="0" h="9651" w="19088">
                      <a:moveTo>
                        <a:pt x="14266" y="1"/>
                      </a:moveTo>
                      <a:lnTo>
                        <a:pt x="14266" y="1253"/>
                      </a:lnTo>
                      <a:cubicBezTo>
                        <a:pt x="14298" y="1253"/>
                        <a:pt x="14330" y="1253"/>
                        <a:pt x="14362" y="1255"/>
                      </a:cubicBezTo>
                      <a:cubicBezTo>
                        <a:pt x="16314" y="1309"/>
                        <a:pt x="17861" y="2922"/>
                        <a:pt x="17833" y="4874"/>
                      </a:cubicBezTo>
                      <a:cubicBezTo>
                        <a:pt x="17808" y="6827"/>
                        <a:pt x="16218" y="8396"/>
                        <a:pt x="14266" y="8398"/>
                      </a:cubicBezTo>
                      <a:lnTo>
                        <a:pt x="14261" y="8398"/>
                      </a:lnTo>
                      <a:cubicBezTo>
                        <a:pt x="12331" y="8398"/>
                        <a:pt x="10757" y="6867"/>
                        <a:pt x="10691" y="4952"/>
                      </a:cubicBezTo>
                      <a:lnTo>
                        <a:pt x="10691" y="4950"/>
                      </a:lnTo>
                      <a:cubicBezTo>
                        <a:pt x="10688" y="4909"/>
                        <a:pt x="10688" y="4867"/>
                        <a:pt x="10688" y="4825"/>
                      </a:cubicBezTo>
                      <a:cubicBezTo>
                        <a:pt x="10688" y="4784"/>
                        <a:pt x="10688" y="4744"/>
                        <a:pt x="10691" y="4704"/>
                      </a:cubicBezTo>
                      <a:lnTo>
                        <a:pt x="10691" y="4680"/>
                      </a:lnTo>
                      <a:cubicBezTo>
                        <a:pt x="10653" y="3432"/>
                        <a:pt x="9614" y="2446"/>
                        <a:pt x="8364" y="2446"/>
                      </a:cubicBezTo>
                      <a:cubicBezTo>
                        <a:pt x="8363" y="2446"/>
                        <a:pt x="8362" y="2446"/>
                        <a:pt x="8361" y="2446"/>
                      </a:cubicBezTo>
                      <a:cubicBezTo>
                        <a:pt x="6936" y="2446"/>
                        <a:pt x="2798" y="2449"/>
                        <a:pt x="1" y="2449"/>
                      </a:cubicBezTo>
                      <a:lnTo>
                        <a:pt x="1" y="3626"/>
                      </a:lnTo>
                      <a:lnTo>
                        <a:pt x="8387" y="3626"/>
                      </a:lnTo>
                      <a:cubicBezTo>
                        <a:pt x="8978" y="3626"/>
                        <a:pt x="9452" y="4113"/>
                        <a:pt x="9438" y="4704"/>
                      </a:cubicBezTo>
                      <a:lnTo>
                        <a:pt x="9438" y="4715"/>
                      </a:lnTo>
                      <a:cubicBezTo>
                        <a:pt x="9438" y="4752"/>
                        <a:pt x="9438" y="4789"/>
                        <a:pt x="9438" y="4825"/>
                      </a:cubicBezTo>
                      <a:cubicBezTo>
                        <a:pt x="9438" y="4862"/>
                        <a:pt x="9438" y="4901"/>
                        <a:pt x="9438" y="4939"/>
                      </a:cubicBezTo>
                      <a:cubicBezTo>
                        <a:pt x="9498" y="7558"/>
                        <a:pt x="11639" y="9650"/>
                        <a:pt x="14259" y="9650"/>
                      </a:cubicBezTo>
                      <a:cubicBezTo>
                        <a:pt x="14260" y="9650"/>
                        <a:pt x="14261" y="9650"/>
                        <a:pt x="14262" y="9650"/>
                      </a:cubicBezTo>
                      <a:lnTo>
                        <a:pt x="14267" y="9650"/>
                      </a:lnTo>
                      <a:cubicBezTo>
                        <a:pt x="16929" y="9647"/>
                        <a:pt x="19087" y="7488"/>
                        <a:pt x="19087" y="4825"/>
                      </a:cubicBezTo>
                      <a:cubicBezTo>
                        <a:pt x="19087" y="3088"/>
                        <a:pt x="18154" y="1484"/>
                        <a:pt x="16640" y="628"/>
                      </a:cubicBezTo>
                      <a:cubicBezTo>
                        <a:pt x="15945" y="233"/>
                        <a:pt x="15162" y="17"/>
                        <a:pt x="14362" y="2"/>
                      </a:cubicBezTo>
                      <a:cubicBezTo>
                        <a:pt x="14330" y="2"/>
                        <a:pt x="14298" y="1"/>
                        <a:pt x="14266"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7"/>
                <p:cNvSpPr/>
                <p:nvPr/>
              </p:nvSpPr>
              <p:spPr>
                <a:xfrm>
                  <a:off x="5905730" y="3637351"/>
                  <a:ext cx="363158" cy="187796"/>
                </a:xfrm>
                <a:custGeom>
                  <a:rect b="b" l="l" r="r" t="t"/>
                  <a:pathLst>
                    <a:path extrusionOk="0" h="4478" w="8659">
                      <a:moveTo>
                        <a:pt x="0" y="0"/>
                      </a:moveTo>
                      <a:cubicBezTo>
                        <a:pt x="1051" y="1307"/>
                        <a:pt x="1051" y="3169"/>
                        <a:pt x="0" y="4478"/>
                      </a:cubicBezTo>
                      <a:lnTo>
                        <a:pt x="6537" y="4478"/>
                      </a:lnTo>
                      <a:cubicBezTo>
                        <a:pt x="7708" y="4478"/>
                        <a:pt x="8659" y="3526"/>
                        <a:pt x="8659" y="2356"/>
                      </a:cubicBezTo>
                      <a:lnTo>
                        <a:pt x="8659" y="2120"/>
                      </a:lnTo>
                      <a:cubicBezTo>
                        <a:pt x="8657" y="950"/>
                        <a:pt x="7708" y="0"/>
                        <a:pt x="65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626" name="Google Shape;626;p37"/>
          <p:cNvGrpSpPr/>
          <p:nvPr/>
        </p:nvGrpSpPr>
        <p:grpSpPr>
          <a:xfrm>
            <a:off x="630961" y="602106"/>
            <a:ext cx="973336" cy="821649"/>
            <a:chOff x="1749879" y="1970906"/>
            <a:chExt cx="364436" cy="364174"/>
          </a:xfrm>
        </p:grpSpPr>
        <p:sp>
          <p:nvSpPr>
            <p:cNvPr id="627" name="Google Shape;627;p37"/>
            <p:cNvSpPr/>
            <p:nvPr/>
          </p:nvSpPr>
          <p:spPr>
            <a:xfrm>
              <a:off x="1750141" y="1970906"/>
              <a:ext cx="276124" cy="181982"/>
            </a:xfrm>
            <a:custGeom>
              <a:rect b="b" l="l" r="r" t="t"/>
              <a:pathLst>
                <a:path extrusionOk="0" h="6930" w="10515">
                  <a:moveTo>
                    <a:pt x="900" y="1"/>
                  </a:moveTo>
                  <a:cubicBezTo>
                    <a:pt x="402" y="1"/>
                    <a:pt x="0" y="403"/>
                    <a:pt x="0" y="900"/>
                  </a:cubicBezTo>
                  <a:lnTo>
                    <a:pt x="0" y="6709"/>
                  </a:lnTo>
                  <a:cubicBezTo>
                    <a:pt x="0" y="6834"/>
                    <a:pt x="96" y="6930"/>
                    <a:pt x="221" y="6930"/>
                  </a:cubicBezTo>
                  <a:lnTo>
                    <a:pt x="2460" y="6930"/>
                  </a:lnTo>
                  <a:cubicBezTo>
                    <a:pt x="2709" y="6930"/>
                    <a:pt x="2910" y="6729"/>
                    <a:pt x="2910" y="6480"/>
                  </a:cubicBezTo>
                  <a:lnTo>
                    <a:pt x="2910" y="6039"/>
                  </a:lnTo>
                  <a:cubicBezTo>
                    <a:pt x="2910" y="5848"/>
                    <a:pt x="2824" y="5657"/>
                    <a:pt x="2680" y="5532"/>
                  </a:cubicBezTo>
                  <a:cubicBezTo>
                    <a:pt x="1790" y="4805"/>
                    <a:pt x="2307" y="3360"/>
                    <a:pt x="3455" y="3350"/>
                  </a:cubicBezTo>
                  <a:cubicBezTo>
                    <a:pt x="4604" y="3350"/>
                    <a:pt x="5140" y="4786"/>
                    <a:pt x="4259" y="5523"/>
                  </a:cubicBezTo>
                  <a:cubicBezTo>
                    <a:pt x="4106" y="5647"/>
                    <a:pt x="4020" y="5839"/>
                    <a:pt x="4020" y="6030"/>
                  </a:cubicBezTo>
                  <a:lnTo>
                    <a:pt x="4020" y="6489"/>
                  </a:lnTo>
                  <a:cubicBezTo>
                    <a:pt x="4020" y="6729"/>
                    <a:pt x="4221" y="6930"/>
                    <a:pt x="4470" y="6930"/>
                  </a:cubicBezTo>
                  <a:lnTo>
                    <a:pt x="6929" y="6930"/>
                  </a:lnTo>
                  <a:lnTo>
                    <a:pt x="6929" y="4470"/>
                  </a:lnTo>
                  <a:cubicBezTo>
                    <a:pt x="6929" y="4221"/>
                    <a:pt x="7130" y="4030"/>
                    <a:pt x="7379" y="4030"/>
                  </a:cubicBezTo>
                  <a:lnTo>
                    <a:pt x="7838" y="4030"/>
                  </a:lnTo>
                  <a:cubicBezTo>
                    <a:pt x="7848" y="4029"/>
                    <a:pt x="7858" y="4029"/>
                    <a:pt x="7867" y="4029"/>
                  </a:cubicBezTo>
                  <a:cubicBezTo>
                    <a:pt x="8048" y="4029"/>
                    <a:pt x="8218" y="4114"/>
                    <a:pt x="8336" y="4259"/>
                  </a:cubicBezTo>
                  <a:cubicBezTo>
                    <a:pt x="8594" y="4564"/>
                    <a:pt x="8935" y="4700"/>
                    <a:pt x="9270" y="4700"/>
                  </a:cubicBezTo>
                  <a:cubicBezTo>
                    <a:pt x="9903" y="4700"/>
                    <a:pt x="10515" y="4213"/>
                    <a:pt x="10509" y="3456"/>
                  </a:cubicBezTo>
                  <a:cubicBezTo>
                    <a:pt x="10509" y="2711"/>
                    <a:pt x="9902" y="2236"/>
                    <a:pt x="9277" y="2236"/>
                  </a:cubicBezTo>
                  <a:cubicBezTo>
                    <a:pt x="8937" y="2236"/>
                    <a:pt x="8592" y="2377"/>
                    <a:pt x="8336" y="2690"/>
                  </a:cubicBezTo>
                  <a:cubicBezTo>
                    <a:pt x="8202" y="2833"/>
                    <a:pt x="8020" y="2910"/>
                    <a:pt x="7829" y="2910"/>
                  </a:cubicBezTo>
                  <a:lnTo>
                    <a:pt x="7379" y="2910"/>
                  </a:lnTo>
                  <a:cubicBezTo>
                    <a:pt x="7130" y="2910"/>
                    <a:pt x="6929" y="2709"/>
                    <a:pt x="6929" y="2460"/>
                  </a:cubicBezTo>
                  <a:lnTo>
                    <a:pt x="6929" y="221"/>
                  </a:lnTo>
                  <a:cubicBezTo>
                    <a:pt x="6929" y="106"/>
                    <a:pt x="6834" y="1"/>
                    <a:pt x="67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7"/>
            <p:cNvSpPr/>
            <p:nvPr/>
          </p:nvSpPr>
          <p:spPr>
            <a:xfrm>
              <a:off x="1932097" y="1970906"/>
              <a:ext cx="182218" cy="275966"/>
            </a:xfrm>
            <a:custGeom>
              <a:rect b="b" l="l" r="r" t="t"/>
              <a:pathLst>
                <a:path extrusionOk="0" h="10509" w="6939">
                  <a:moveTo>
                    <a:pt x="230" y="1"/>
                  </a:moveTo>
                  <a:cubicBezTo>
                    <a:pt x="106" y="1"/>
                    <a:pt x="0" y="96"/>
                    <a:pt x="0" y="221"/>
                  </a:cubicBezTo>
                  <a:lnTo>
                    <a:pt x="0" y="2460"/>
                  </a:lnTo>
                  <a:cubicBezTo>
                    <a:pt x="0" y="2709"/>
                    <a:pt x="201" y="2910"/>
                    <a:pt x="450" y="2910"/>
                  </a:cubicBezTo>
                  <a:lnTo>
                    <a:pt x="900" y="2910"/>
                  </a:lnTo>
                  <a:cubicBezTo>
                    <a:pt x="1091" y="2910"/>
                    <a:pt x="1273" y="2833"/>
                    <a:pt x="1407" y="2690"/>
                  </a:cubicBezTo>
                  <a:cubicBezTo>
                    <a:pt x="1663" y="2377"/>
                    <a:pt x="2008" y="2236"/>
                    <a:pt x="2348" y="2236"/>
                  </a:cubicBezTo>
                  <a:cubicBezTo>
                    <a:pt x="2973" y="2236"/>
                    <a:pt x="3580" y="2711"/>
                    <a:pt x="3580" y="3456"/>
                  </a:cubicBezTo>
                  <a:cubicBezTo>
                    <a:pt x="3586" y="4213"/>
                    <a:pt x="2974" y="4700"/>
                    <a:pt x="2341" y="4700"/>
                  </a:cubicBezTo>
                  <a:cubicBezTo>
                    <a:pt x="2006" y="4700"/>
                    <a:pt x="1665" y="4564"/>
                    <a:pt x="1407" y="4259"/>
                  </a:cubicBezTo>
                  <a:cubicBezTo>
                    <a:pt x="1289" y="4114"/>
                    <a:pt x="1119" y="4029"/>
                    <a:pt x="938" y="4029"/>
                  </a:cubicBezTo>
                  <a:cubicBezTo>
                    <a:pt x="929" y="4029"/>
                    <a:pt x="919" y="4029"/>
                    <a:pt x="909" y="4030"/>
                  </a:cubicBezTo>
                  <a:lnTo>
                    <a:pt x="450" y="4030"/>
                  </a:lnTo>
                  <a:cubicBezTo>
                    <a:pt x="201" y="4030"/>
                    <a:pt x="0" y="4221"/>
                    <a:pt x="0" y="4470"/>
                  </a:cubicBezTo>
                  <a:lnTo>
                    <a:pt x="0" y="6930"/>
                  </a:lnTo>
                  <a:lnTo>
                    <a:pt x="2469" y="6930"/>
                  </a:lnTo>
                  <a:cubicBezTo>
                    <a:pt x="2718" y="6930"/>
                    <a:pt x="2919" y="7130"/>
                    <a:pt x="2919" y="7379"/>
                  </a:cubicBezTo>
                  <a:lnTo>
                    <a:pt x="2919" y="7839"/>
                  </a:lnTo>
                  <a:cubicBezTo>
                    <a:pt x="2919" y="8030"/>
                    <a:pt x="2833" y="8212"/>
                    <a:pt x="2680" y="8346"/>
                  </a:cubicBezTo>
                  <a:cubicBezTo>
                    <a:pt x="1802" y="9080"/>
                    <a:pt x="2322" y="10509"/>
                    <a:pt x="3472" y="10509"/>
                  </a:cubicBezTo>
                  <a:cubicBezTo>
                    <a:pt x="3476" y="10509"/>
                    <a:pt x="3480" y="10509"/>
                    <a:pt x="3484" y="10509"/>
                  </a:cubicBezTo>
                  <a:cubicBezTo>
                    <a:pt x="4632" y="10509"/>
                    <a:pt x="5140" y="9064"/>
                    <a:pt x="4259" y="8336"/>
                  </a:cubicBezTo>
                  <a:cubicBezTo>
                    <a:pt x="4106" y="8202"/>
                    <a:pt x="4029" y="8021"/>
                    <a:pt x="4029" y="7829"/>
                  </a:cubicBezTo>
                  <a:lnTo>
                    <a:pt x="4029" y="7379"/>
                  </a:lnTo>
                  <a:cubicBezTo>
                    <a:pt x="4029" y="7130"/>
                    <a:pt x="4230" y="6930"/>
                    <a:pt x="4479" y="6930"/>
                  </a:cubicBezTo>
                  <a:lnTo>
                    <a:pt x="6709" y="6930"/>
                  </a:lnTo>
                  <a:cubicBezTo>
                    <a:pt x="6833" y="6930"/>
                    <a:pt x="6939" y="6834"/>
                    <a:pt x="6939" y="6709"/>
                  </a:cubicBezTo>
                  <a:lnTo>
                    <a:pt x="6939" y="891"/>
                  </a:lnTo>
                  <a:cubicBezTo>
                    <a:pt x="6939" y="403"/>
                    <a:pt x="6537" y="1"/>
                    <a:pt x="60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7"/>
            <p:cNvSpPr/>
            <p:nvPr/>
          </p:nvSpPr>
          <p:spPr>
            <a:xfrm>
              <a:off x="1838086" y="2152862"/>
              <a:ext cx="276229" cy="182218"/>
            </a:xfrm>
            <a:custGeom>
              <a:rect b="b" l="l" r="r" t="t"/>
              <a:pathLst>
                <a:path extrusionOk="0" h="6939" w="10519">
                  <a:moveTo>
                    <a:pt x="3580" y="1"/>
                  </a:moveTo>
                  <a:lnTo>
                    <a:pt x="3580" y="2460"/>
                  </a:lnTo>
                  <a:cubicBezTo>
                    <a:pt x="3580" y="2709"/>
                    <a:pt x="3379" y="2910"/>
                    <a:pt x="3140" y="2910"/>
                  </a:cubicBezTo>
                  <a:lnTo>
                    <a:pt x="2681" y="2910"/>
                  </a:lnTo>
                  <a:cubicBezTo>
                    <a:pt x="2489" y="2910"/>
                    <a:pt x="2298" y="2824"/>
                    <a:pt x="2173" y="2680"/>
                  </a:cubicBezTo>
                  <a:cubicBezTo>
                    <a:pt x="1918" y="2375"/>
                    <a:pt x="1579" y="2239"/>
                    <a:pt x="1245" y="2239"/>
                  </a:cubicBezTo>
                  <a:cubicBezTo>
                    <a:pt x="614" y="2239"/>
                    <a:pt x="1" y="2724"/>
                    <a:pt x="1" y="3475"/>
                  </a:cubicBezTo>
                  <a:cubicBezTo>
                    <a:pt x="7" y="4221"/>
                    <a:pt x="620" y="4700"/>
                    <a:pt x="1248" y="4700"/>
                  </a:cubicBezTo>
                  <a:cubicBezTo>
                    <a:pt x="1586" y="4700"/>
                    <a:pt x="1928" y="4561"/>
                    <a:pt x="2183" y="4250"/>
                  </a:cubicBezTo>
                  <a:cubicBezTo>
                    <a:pt x="2301" y="4113"/>
                    <a:pt x="2480" y="4029"/>
                    <a:pt x="2661" y="4029"/>
                  </a:cubicBezTo>
                  <a:cubicBezTo>
                    <a:pt x="2671" y="4029"/>
                    <a:pt x="2681" y="4029"/>
                    <a:pt x="2690" y="4030"/>
                  </a:cubicBezTo>
                  <a:lnTo>
                    <a:pt x="3140" y="4030"/>
                  </a:lnTo>
                  <a:cubicBezTo>
                    <a:pt x="3379" y="4030"/>
                    <a:pt x="3580" y="4231"/>
                    <a:pt x="3580" y="4479"/>
                  </a:cubicBezTo>
                  <a:lnTo>
                    <a:pt x="3580" y="6709"/>
                  </a:lnTo>
                  <a:cubicBezTo>
                    <a:pt x="3580" y="6834"/>
                    <a:pt x="3686" y="6939"/>
                    <a:pt x="3800" y="6939"/>
                  </a:cubicBezTo>
                  <a:lnTo>
                    <a:pt x="9619" y="6939"/>
                  </a:lnTo>
                  <a:cubicBezTo>
                    <a:pt x="10117" y="6939"/>
                    <a:pt x="10519" y="6537"/>
                    <a:pt x="10519" y="6039"/>
                  </a:cubicBezTo>
                  <a:lnTo>
                    <a:pt x="10519" y="230"/>
                  </a:lnTo>
                  <a:cubicBezTo>
                    <a:pt x="10519" y="106"/>
                    <a:pt x="10413" y="1"/>
                    <a:pt x="10289" y="1"/>
                  </a:cubicBezTo>
                  <a:lnTo>
                    <a:pt x="8059" y="1"/>
                  </a:lnTo>
                  <a:cubicBezTo>
                    <a:pt x="7810" y="1"/>
                    <a:pt x="7609" y="201"/>
                    <a:pt x="7609" y="450"/>
                  </a:cubicBezTo>
                  <a:lnTo>
                    <a:pt x="7609" y="900"/>
                  </a:lnTo>
                  <a:cubicBezTo>
                    <a:pt x="7600" y="1092"/>
                    <a:pt x="7686" y="1273"/>
                    <a:pt x="7829" y="1407"/>
                  </a:cubicBezTo>
                  <a:cubicBezTo>
                    <a:pt x="8720" y="2135"/>
                    <a:pt x="8203" y="3580"/>
                    <a:pt x="7054" y="3580"/>
                  </a:cubicBezTo>
                  <a:cubicBezTo>
                    <a:pt x="7050" y="3580"/>
                    <a:pt x="7047" y="3580"/>
                    <a:pt x="7043" y="3580"/>
                  </a:cubicBezTo>
                  <a:cubicBezTo>
                    <a:pt x="5902" y="3580"/>
                    <a:pt x="5382" y="2151"/>
                    <a:pt x="6260" y="1417"/>
                  </a:cubicBezTo>
                  <a:cubicBezTo>
                    <a:pt x="6404" y="1283"/>
                    <a:pt x="6490" y="1101"/>
                    <a:pt x="6490" y="910"/>
                  </a:cubicBezTo>
                  <a:lnTo>
                    <a:pt x="6490" y="450"/>
                  </a:lnTo>
                  <a:cubicBezTo>
                    <a:pt x="6490" y="201"/>
                    <a:pt x="6289" y="1"/>
                    <a:pt x="6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7"/>
            <p:cNvSpPr/>
            <p:nvPr/>
          </p:nvSpPr>
          <p:spPr>
            <a:xfrm>
              <a:off x="1749879" y="2058877"/>
              <a:ext cx="182244" cy="276203"/>
            </a:xfrm>
            <a:custGeom>
              <a:rect b="b" l="l" r="r" t="t"/>
              <a:pathLst>
                <a:path extrusionOk="0" h="10518" w="6940">
                  <a:moveTo>
                    <a:pt x="3465" y="0"/>
                  </a:moveTo>
                  <a:cubicBezTo>
                    <a:pt x="2317" y="10"/>
                    <a:pt x="1810" y="1455"/>
                    <a:pt x="2700" y="2182"/>
                  </a:cubicBezTo>
                  <a:cubicBezTo>
                    <a:pt x="2843" y="2307"/>
                    <a:pt x="2920" y="2498"/>
                    <a:pt x="2920" y="2689"/>
                  </a:cubicBezTo>
                  <a:lnTo>
                    <a:pt x="2920" y="3139"/>
                  </a:lnTo>
                  <a:cubicBezTo>
                    <a:pt x="2920" y="3379"/>
                    <a:pt x="2719" y="3580"/>
                    <a:pt x="2470" y="3580"/>
                  </a:cubicBezTo>
                  <a:lnTo>
                    <a:pt x="231" y="3580"/>
                  </a:lnTo>
                  <a:cubicBezTo>
                    <a:pt x="106" y="3580"/>
                    <a:pt x="1" y="3685"/>
                    <a:pt x="1" y="3809"/>
                  </a:cubicBezTo>
                  <a:lnTo>
                    <a:pt x="1" y="9618"/>
                  </a:lnTo>
                  <a:cubicBezTo>
                    <a:pt x="1" y="10116"/>
                    <a:pt x="403" y="10518"/>
                    <a:pt x="900" y="10518"/>
                  </a:cubicBezTo>
                  <a:lnTo>
                    <a:pt x="6710" y="10518"/>
                  </a:lnTo>
                  <a:cubicBezTo>
                    <a:pt x="6834" y="10518"/>
                    <a:pt x="6939" y="10413"/>
                    <a:pt x="6939" y="10288"/>
                  </a:cubicBezTo>
                  <a:lnTo>
                    <a:pt x="6939" y="8058"/>
                  </a:lnTo>
                  <a:cubicBezTo>
                    <a:pt x="6939" y="7810"/>
                    <a:pt x="6738" y="7609"/>
                    <a:pt x="6489" y="7609"/>
                  </a:cubicBezTo>
                  <a:lnTo>
                    <a:pt x="6040" y="7609"/>
                  </a:lnTo>
                  <a:cubicBezTo>
                    <a:pt x="6030" y="7608"/>
                    <a:pt x="6020" y="7608"/>
                    <a:pt x="6011" y="7608"/>
                  </a:cubicBezTo>
                  <a:cubicBezTo>
                    <a:pt x="5830" y="7608"/>
                    <a:pt x="5660" y="7692"/>
                    <a:pt x="5542" y="7829"/>
                  </a:cubicBezTo>
                  <a:cubicBezTo>
                    <a:pt x="5284" y="8140"/>
                    <a:pt x="4939" y="8279"/>
                    <a:pt x="4600" y="8279"/>
                  </a:cubicBezTo>
                  <a:cubicBezTo>
                    <a:pt x="3970" y="8279"/>
                    <a:pt x="3360" y="7800"/>
                    <a:pt x="3360" y="7054"/>
                  </a:cubicBezTo>
                  <a:cubicBezTo>
                    <a:pt x="3354" y="6303"/>
                    <a:pt x="3965" y="5818"/>
                    <a:pt x="4597" y="5818"/>
                  </a:cubicBezTo>
                  <a:cubicBezTo>
                    <a:pt x="4933" y="5818"/>
                    <a:pt x="5274" y="5954"/>
                    <a:pt x="5532" y="6259"/>
                  </a:cubicBezTo>
                  <a:cubicBezTo>
                    <a:pt x="5657" y="6403"/>
                    <a:pt x="5839" y="6489"/>
                    <a:pt x="6040" y="6489"/>
                  </a:cubicBezTo>
                  <a:lnTo>
                    <a:pt x="6499" y="6489"/>
                  </a:lnTo>
                  <a:cubicBezTo>
                    <a:pt x="6738" y="6489"/>
                    <a:pt x="6939" y="6288"/>
                    <a:pt x="6939" y="6039"/>
                  </a:cubicBezTo>
                  <a:lnTo>
                    <a:pt x="6939" y="3580"/>
                  </a:lnTo>
                  <a:lnTo>
                    <a:pt x="4480" y="3580"/>
                  </a:lnTo>
                  <a:cubicBezTo>
                    <a:pt x="4231" y="3580"/>
                    <a:pt x="4030" y="3379"/>
                    <a:pt x="4030" y="3139"/>
                  </a:cubicBezTo>
                  <a:lnTo>
                    <a:pt x="4030" y="2680"/>
                  </a:lnTo>
                  <a:cubicBezTo>
                    <a:pt x="4030" y="2489"/>
                    <a:pt x="4116" y="2297"/>
                    <a:pt x="4269" y="2173"/>
                  </a:cubicBezTo>
                  <a:cubicBezTo>
                    <a:pt x="5150" y="1436"/>
                    <a:pt x="4623" y="0"/>
                    <a:pt x="34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7"/>
            <p:cNvSpPr/>
            <p:nvPr/>
          </p:nvSpPr>
          <p:spPr>
            <a:xfrm>
              <a:off x="1750141" y="2152862"/>
              <a:ext cx="41228" cy="182218"/>
            </a:xfrm>
            <a:custGeom>
              <a:rect b="b" l="l" r="r" t="t"/>
              <a:pathLst>
                <a:path extrusionOk="0" h="6939" w="1570">
                  <a:moveTo>
                    <a:pt x="221" y="1"/>
                  </a:moveTo>
                  <a:cubicBezTo>
                    <a:pt x="96" y="1"/>
                    <a:pt x="0" y="106"/>
                    <a:pt x="0" y="230"/>
                  </a:cubicBezTo>
                  <a:lnTo>
                    <a:pt x="0" y="6039"/>
                  </a:lnTo>
                  <a:cubicBezTo>
                    <a:pt x="0" y="6537"/>
                    <a:pt x="402" y="6939"/>
                    <a:pt x="900" y="6939"/>
                  </a:cubicBezTo>
                  <a:lnTo>
                    <a:pt x="1570" y="6939"/>
                  </a:lnTo>
                  <a:cubicBezTo>
                    <a:pt x="1072" y="6939"/>
                    <a:pt x="670" y="6537"/>
                    <a:pt x="670" y="6039"/>
                  </a:cubicBezTo>
                  <a:lnTo>
                    <a:pt x="670" y="230"/>
                  </a:lnTo>
                  <a:cubicBezTo>
                    <a:pt x="670" y="106"/>
                    <a:pt x="776" y="1"/>
                    <a:pt x="9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7"/>
            <p:cNvSpPr/>
            <p:nvPr/>
          </p:nvSpPr>
          <p:spPr>
            <a:xfrm>
              <a:off x="1796832" y="2059035"/>
              <a:ext cx="50340" cy="93853"/>
            </a:xfrm>
            <a:custGeom>
              <a:rect b="b" l="l" r="r" t="t"/>
              <a:pathLst>
                <a:path extrusionOk="0" h="3574" w="1917">
                  <a:moveTo>
                    <a:pt x="1675" y="0"/>
                  </a:moveTo>
                  <a:cubicBezTo>
                    <a:pt x="582" y="0"/>
                    <a:pt x="1" y="1426"/>
                    <a:pt x="912" y="2176"/>
                  </a:cubicBezTo>
                  <a:cubicBezTo>
                    <a:pt x="1055" y="2301"/>
                    <a:pt x="1132" y="2492"/>
                    <a:pt x="1132" y="2683"/>
                  </a:cubicBezTo>
                  <a:lnTo>
                    <a:pt x="1132" y="3133"/>
                  </a:lnTo>
                  <a:cubicBezTo>
                    <a:pt x="1132" y="3373"/>
                    <a:pt x="931" y="3574"/>
                    <a:pt x="682" y="3574"/>
                  </a:cubicBezTo>
                  <a:lnTo>
                    <a:pt x="1132" y="3574"/>
                  </a:lnTo>
                  <a:cubicBezTo>
                    <a:pt x="1381" y="3574"/>
                    <a:pt x="1582" y="3373"/>
                    <a:pt x="1582" y="3133"/>
                  </a:cubicBezTo>
                  <a:lnTo>
                    <a:pt x="1582" y="2683"/>
                  </a:lnTo>
                  <a:cubicBezTo>
                    <a:pt x="1582" y="2492"/>
                    <a:pt x="1495" y="2301"/>
                    <a:pt x="1352" y="2176"/>
                  </a:cubicBezTo>
                  <a:cubicBezTo>
                    <a:pt x="548" y="1516"/>
                    <a:pt x="892" y="214"/>
                    <a:pt x="1917" y="23"/>
                  </a:cubicBezTo>
                  <a:cubicBezTo>
                    <a:pt x="1834" y="8"/>
                    <a:pt x="1753" y="0"/>
                    <a:pt x="167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7"/>
            <p:cNvSpPr/>
            <p:nvPr/>
          </p:nvSpPr>
          <p:spPr>
            <a:xfrm>
              <a:off x="1750141" y="1970906"/>
              <a:ext cx="41228" cy="181982"/>
            </a:xfrm>
            <a:custGeom>
              <a:rect b="b" l="l" r="r" t="t"/>
              <a:pathLst>
                <a:path extrusionOk="0" h="6930" w="1570">
                  <a:moveTo>
                    <a:pt x="900" y="1"/>
                  </a:moveTo>
                  <a:cubicBezTo>
                    <a:pt x="402" y="1"/>
                    <a:pt x="0" y="403"/>
                    <a:pt x="0" y="900"/>
                  </a:cubicBezTo>
                  <a:lnTo>
                    <a:pt x="0" y="6709"/>
                  </a:lnTo>
                  <a:cubicBezTo>
                    <a:pt x="0" y="6834"/>
                    <a:pt x="96" y="6930"/>
                    <a:pt x="221" y="6930"/>
                  </a:cubicBezTo>
                  <a:lnTo>
                    <a:pt x="900" y="6930"/>
                  </a:lnTo>
                  <a:cubicBezTo>
                    <a:pt x="776" y="6930"/>
                    <a:pt x="670" y="6834"/>
                    <a:pt x="670" y="6709"/>
                  </a:cubicBezTo>
                  <a:lnTo>
                    <a:pt x="670" y="900"/>
                  </a:lnTo>
                  <a:cubicBezTo>
                    <a:pt x="670" y="403"/>
                    <a:pt x="1072" y="1"/>
                    <a:pt x="15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7"/>
            <p:cNvSpPr/>
            <p:nvPr/>
          </p:nvSpPr>
          <p:spPr>
            <a:xfrm>
              <a:off x="1999953" y="2029518"/>
              <a:ext cx="41990" cy="64678"/>
            </a:xfrm>
            <a:custGeom>
              <a:rect b="b" l="l" r="r" t="t"/>
              <a:pathLst>
                <a:path extrusionOk="0" h="2463" w="1599">
                  <a:moveTo>
                    <a:pt x="256" y="0"/>
                  </a:moveTo>
                  <a:cubicBezTo>
                    <a:pt x="171" y="0"/>
                    <a:pt x="86" y="9"/>
                    <a:pt x="0" y="27"/>
                  </a:cubicBezTo>
                  <a:cubicBezTo>
                    <a:pt x="574" y="133"/>
                    <a:pt x="1005" y="640"/>
                    <a:pt x="1005" y="1233"/>
                  </a:cubicBezTo>
                  <a:cubicBezTo>
                    <a:pt x="1005" y="1826"/>
                    <a:pt x="594" y="2334"/>
                    <a:pt x="10" y="2449"/>
                  </a:cubicBezTo>
                  <a:lnTo>
                    <a:pt x="0" y="2449"/>
                  </a:lnTo>
                  <a:cubicBezTo>
                    <a:pt x="77" y="2458"/>
                    <a:pt x="153" y="2463"/>
                    <a:pt x="230" y="2463"/>
                  </a:cubicBezTo>
                  <a:cubicBezTo>
                    <a:pt x="307" y="2463"/>
                    <a:pt x="383" y="2458"/>
                    <a:pt x="460" y="2449"/>
                  </a:cubicBezTo>
                  <a:cubicBezTo>
                    <a:pt x="1139" y="2334"/>
                    <a:pt x="1599" y="1683"/>
                    <a:pt x="1465" y="1003"/>
                  </a:cubicBezTo>
                  <a:cubicBezTo>
                    <a:pt x="1356" y="411"/>
                    <a:pt x="832" y="0"/>
                    <a:pt x="2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7"/>
            <p:cNvSpPr/>
            <p:nvPr/>
          </p:nvSpPr>
          <p:spPr>
            <a:xfrm>
              <a:off x="1932097" y="1970906"/>
              <a:ext cx="23634" cy="76443"/>
            </a:xfrm>
            <a:custGeom>
              <a:rect b="b" l="l" r="r" t="t"/>
              <a:pathLst>
                <a:path extrusionOk="0" h="2911" w="900">
                  <a:moveTo>
                    <a:pt x="230" y="1"/>
                  </a:moveTo>
                  <a:cubicBezTo>
                    <a:pt x="106" y="1"/>
                    <a:pt x="0" y="96"/>
                    <a:pt x="0" y="221"/>
                  </a:cubicBezTo>
                  <a:lnTo>
                    <a:pt x="0" y="2460"/>
                  </a:lnTo>
                  <a:cubicBezTo>
                    <a:pt x="0" y="2709"/>
                    <a:pt x="201" y="2910"/>
                    <a:pt x="450" y="2910"/>
                  </a:cubicBezTo>
                  <a:lnTo>
                    <a:pt x="900" y="2910"/>
                  </a:lnTo>
                  <a:cubicBezTo>
                    <a:pt x="651" y="2910"/>
                    <a:pt x="450" y="2709"/>
                    <a:pt x="450" y="2460"/>
                  </a:cubicBezTo>
                  <a:lnTo>
                    <a:pt x="450" y="221"/>
                  </a:lnTo>
                  <a:cubicBezTo>
                    <a:pt x="450" y="96"/>
                    <a:pt x="546" y="1"/>
                    <a:pt x="6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7"/>
            <p:cNvSpPr/>
            <p:nvPr/>
          </p:nvSpPr>
          <p:spPr>
            <a:xfrm>
              <a:off x="1932097" y="2076708"/>
              <a:ext cx="23634" cy="76180"/>
            </a:xfrm>
            <a:custGeom>
              <a:rect b="b" l="l" r="r" t="t"/>
              <a:pathLst>
                <a:path extrusionOk="0" h="2901" w="900">
                  <a:moveTo>
                    <a:pt x="450" y="1"/>
                  </a:moveTo>
                  <a:cubicBezTo>
                    <a:pt x="201" y="1"/>
                    <a:pt x="0" y="202"/>
                    <a:pt x="0" y="441"/>
                  </a:cubicBezTo>
                  <a:lnTo>
                    <a:pt x="0" y="2901"/>
                  </a:lnTo>
                  <a:lnTo>
                    <a:pt x="450" y="2901"/>
                  </a:lnTo>
                  <a:lnTo>
                    <a:pt x="450" y="441"/>
                  </a:lnTo>
                  <a:cubicBezTo>
                    <a:pt x="450" y="192"/>
                    <a:pt x="651" y="1"/>
                    <a:pt x="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7"/>
            <p:cNvSpPr/>
            <p:nvPr/>
          </p:nvSpPr>
          <p:spPr>
            <a:xfrm>
              <a:off x="1981860" y="2152862"/>
              <a:ext cx="47268" cy="94011"/>
            </a:xfrm>
            <a:custGeom>
              <a:rect b="b" l="l" r="r" t="t"/>
              <a:pathLst>
                <a:path extrusionOk="0" h="3580" w="1800">
                  <a:moveTo>
                    <a:pt x="565" y="1"/>
                  </a:moveTo>
                  <a:cubicBezTo>
                    <a:pt x="814" y="1"/>
                    <a:pt x="1015" y="201"/>
                    <a:pt x="1015" y="450"/>
                  </a:cubicBezTo>
                  <a:lnTo>
                    <a:pt x="1015" y="910"/>
                  </a:lnTo>
                  <a:cubicBezTo>
                    <a:pt x="1015" y="1101"/>
                    <a:pt x="929" y="1283"/>
                    <a:pt x="785" y="1417"/>
                  </a:cubicBezTo>
                  <a:cubicBezTo>
                    <a:pt x="0" y="2068"/>
                    <a:pt x="316" y="3331"/>
                    <a:pt x="1311" y="3551"/>
                  </a:cubicBezTo>
                  <a:cubicBezTo>
                    <a:pt x="1393" y="3570"/>
                    <a:pt x="1474" y="3580"/>
                    <a:pt x="1555" y="3580"/>
                  </a:cubicBezTo>
                  <a:cubicBezTo>
                    <a:pt x="1637" y="3580"/>
                    <a:pt x="1718" y="3570"/>
                    <a:pt x="1799" y="3551"/>
                  </a:cubicBezTo>
                  <a:lnTo>
                    <a:pt x="1761" y="3551"/>
                  </a:lnTo>
                  <a:cubicBezTo>
                    <a:pt x="766" y="3331"/>
                    <a:pt x="450" y="2068"/>
                    <a:pt x="1235" y="1417"/>
                  </a:cubicBezTo>
                  <a:cubicBezTo>
                    <a:pt x="1378" y="1283"/>
                    <a:pt x="1464" y="1101"/>
                    <a:pt x="1464" y="910"/>
                  </a:cubicBezTo>
                  <a:lnTo>
                    <a:pt x="1464" y="450"/>
                  </a:lnTo>
                  <a:cubicBezTo>
                    <a:pt x="1464" y="201"/>
                    <a:pt x="1263" y="1"/>
                    <a:pt x="10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7"/>
            <p:cNvSpPr/>
            <p:nvPr/>
          </p:nvSpPr>
          <p:spPr>
            <a:xfrm>
              <a:off x="1920542" y="2152862"/>
              <a:ext cx="23398" cy="76417"/>
            </a:xfrm>
            <a:custGeom>
              <a:rect b="b" l="l" r="r" t="t"/>
              <a:pathLst>
                <a:path extrusionOk="0" h="2910" w="891">
                  <a:moveTo>
                    <a:pt x="440" y="1"/>
                  </a:moveTo>
                  <a:lnTo>
                    <a:pt x="440" y="2460"/>
                  </a:lnTo>
                  <a:cubicBezTo>
                    <a:pt x="440" y="2709"/>
                    <a:pt x="239" y="2910"/>
                    <a:pt x="0" y="2910"/>
                  </a:cubicBezTo>
                  <a:lnTo>
                    <a:pt x="440" y="2910"/>
                  </a:lnTo>
                  <a:cubicBezTo>
                    <a:pt x="689" y="2910"/>
                    <a:pt x="890" y="2709"/>
                    <a:pt x="890" y="2460"/>
                  </a:cubicBezTo>
                  <a:lnTo>
                    <a:pt x="8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7"/>
            <p:cNvSpPr/>
            <p:nvPr/>
          </p:nvSpPr>
          <p:spPr>
            <a:xfrm>
              <a:off x="1834068" y="2211605"/>
              <a:ext cx="42252" cy="64888"/>
            </a:xfrm>
            <a:custGeom>
              <a:rect b="b" l="l" r="r" t="t"/>
              <a:pathLst>
                <a:path extrusionOk="0" h="2471" w="1609">
                  <a:moveTo>
                    <a:pt x="1371" y="1"/>
                  </a:moveTo>
                  <a:cubicBezTo>
                    <a:pt x="1295" y="1"/>
                    <a:pt x="1221" y="8"/>
                    <a:pt x="1149" y="22"/>
                  </a:cubicBezTo>
                  <a:cubicBezTo>
                    <a:pt x="460" y="137"/>
                    <a:pt x="1" y="788"/>
                    <a:pt x="135" y="1467"/>
                  </a:cubicBezTo>
                  <a:cubicBezTo>
                    <a:pt x="243" y="2060"/>
                    <a:pt x="767" y="2471"/>
                    <a:pt x="1350" y="2471"/>
                  </a:cubicBezTo>
                  <a:cubicBezTo>
                    <a:pt x="1435" y="2471"/>
                    <a:pt x="1522" y="2462"/>
                    <a:pt x="1609" y="2443"/>
                  </a:cubicBezTo>
                  <a:cubicBezTo>
                    <a:pt x="929" y="2309"/>
                    <a:pt x="489" y="1649"/>
                    <a:pt x="633" y="970"/>
                  </a:cubicBezTo>
                  <a:cubicBezTo>
                    <a:pt x="738" y="491"/>
                    <a:pt x="1121" y="118"/>
                    <a:pt x="1599" y="22"/>
                  </a:cubicBezTo>
                  <a:cubicBezTo>
                    <a:pt x="1523" y="8"/>
                    <a:pt x="1446" y="1"/>
                    <a:pt x="13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7"/>
            <p:cNvSpPr/>
            <p:nvPr/>
          </p:nvSpPr>
          <p:spPr>
            <a:xfrm>
              <a:off x="1920542" y="2258663"/>
              <a:ext cx="29175" cy="76417"/>
            </a:xfrm>
            <a:custGeom>
              <a:rect b="b" l="l" r="r" t="t"/>
              <a:pathLst>
                <a:path extrusionOk="0" h="2910" w="1111">
                  <a:moveTo>
                    <a:pt x="0" y="1"/>
                  </a:moveTo>
                  <a:cubicBezTo>
                    <a:pt x="239" y="1"/>
                    <a:pt x="440" y="202"/>
                    <a:pt x="440" y="450"/>
                  </a:cubicBezTo>
                  <a:lnTo>
                    <a:pt x="440" y="2680"/>
                  </a:lnTo>
                  <a:cubicBezTo>
                    <a:pt x="440" y="2805"/>
                    <a:pt x="546" y="2910"/>
                    <a:pt x="670" y="2910"/>
                  </a:cubicBezTo>
                  <a:lnTo>
                    <a:pt x="1110" y="2910"/>
                  </a:lnTo>
                  <a:cubicBezTo>
                    <a:pt x="986" y="2910"/>
                    <a:pt x="890" y="2805"/>
                    <a:pt x="890" y="2680"/>
                  </a:cubicBezTo>
                  <a:lnTo>
                    <a:pt x="890" y="450"/>
                  </a:lnTo>
                  <a:cubicBezTo>
                    <a:pt x="890" y="202"/>
                    <a:pt x="689" y="1"/>
                    <a:pt x="4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1" name="Google Shape;641;p37"/>
          <p:cNvGrpSpPr/>
          <p:nvPr/>
        </p:nvGrpSpPr>
        <p:grpSpPr>
          <a:xfrm>
            <a:off x="2841714" y="826190"/>
            <a:ext cx="816509" cy="764487"/>
            <a:chOff x="3545301" y="2423523"/>
            <a:chExt cx="358134" cy="356637"/>
          </a:xfrm>
        </p:grpSpPr>
        <p:sp>
          <p:nvSpPr>
            <p:cNvPr id="642" name="Google Shape;642;p37"/>
            <p:cNvSpPr/>
            <p:nvPr/>
          </p:nvSpPr>
          <p:spPr>
            <a:xfrm>
              <a:off x="3545301" y="2633630"/>
              <a:ext cx="64600" cy="146531"/>
            </a:xfrm>
            <a:custGeom>
              <a:rect b="b" l="l" r="r" t="t"/>
              <a:pathLst>
                <a:path extrusionOk="0" h="5580" w="2460">
                  <a:moveTo>
                    <a:pt x="354" y="0"/>
                  </a:moveTo>
                  <a:cubicBezTo>
                    <a:pt x="153" y="0"/>
                    <a:pt x="0" y="154"/>
                    <a:pt x="0" y="345"/>
                  </a:cubicBezTo>
                  <a:lnTo>
                    <a:pt x="0" y="5580"/>
                  </a:lnTo>
                  <a:lnTo>
                    <a:pt x="2460" y="5580"/>
                  </a:lnTo>
                  <a:lnTo>
                    <a:pt x="2460" y="345"/>
                  </a:lnTo>
                  <a:cubicBezTo>
                    <a:pt x="2460" y="154"/>
                    <a:pt x="2306" y="0"/>
                    <a:pt x="21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7"/>
            <p:cNvSpPr/>
            <p:nvPr/>
          </p:nvSpPr>
          <p:spPr>
            <a:xfrm>
              <a:off x="3545301" y="2633630"/>
              <a:ext cx="30934" cy="146531"/>
            </a:xfrm>
            <a:custGeom>
              <a:rect b="b" l="l" r="r" t="t"/>
              <a:pathLst>
                <a:path extrusionOk="0" h="5580" w="1178">
                  <a:moveTo>
                    <a:pt x="354" y="0"/>
                  </a:moveTo>
                  <a:cubicBezTo>
                    <a:pt x="153" y="0"/>
                    <a:pt x="0" y="154"/>
                    <a:pt x="0" y="345"/>
                  </a:cubicBezTo>
                  <a:lnTo>
                    <a:pt x="0" y="5580"/>
                  </a:lnTo>
                  <a:lnTo>
                    <a:pt x="833" y="5580"/>
                  </a:lnTo>
                  <a:lnTo>
                    <a:pt x="833" y="345"/>
                  </a:lnTo>
                  <a:cubicBezTo>
                    <a:pt x="833" y="154"/>
                    <a:pt x="986" y="0"/>
                    <a:pt x="11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7"/>
            <p:cNvSpPr/>
            <p:nvPr/>
          </p:nvSpPr>
          <p:spPr>
            <a:xfrm>
              <a:off x="3643041" y="2597181"/>
              <a:ext cx="64888" cy="182980"/>
            </a:xfrm>
            <a:custGeom>
              <a:rect b="b" l="l" r="r" t="t"/>
              <a:pathLst>
                <a:path extrusionOk="0" h="6968" w="2471">
                  <a:moveTo>
                    <a:pt x="355" y="1"/>
                  </a:moveTo>
                  <a:cubicBezTo>
                    <a:pt x="164" y="10"/>
                    <a:pt x="1" y="163"/>
                    <a:pt x="1" y="355"/>
                  </a:cubicBezTo>
                  <a:lnTo>
                    <a:pt x="1" y="6968"/>
                  </a:lnTo>
                  <a:lnTo>
                    <a:pt x="2470" y="6968"/>
                  </a:lnTo>
                  <a:lnTo>
                    <a:pt x="2470" y="355"/>
                  </a:lnTo>
                  <a:cubicBezTo>
                    <a:pt x="2460" y="163"/>
                    <a:pt x="2307" y="10"/>
                    <a:pt x="21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7"/>
            <p:cNvSpPr/>
            <p:nvPr/>
          </p:nvSpPr>
          <p:spPr>
            <a:xfrm>
              <a:off x="3643041" y="2597181"/>
              <a:ext cx="30961" cy="182980"/>
            </a:xfrm>
            <a:custGeom>
              <a:rect b="b" l="l" r="r" t="t"/>
              <a:pathLst>
                <a:path extrusionOk="0" h="6968" w="1179">
                  <a:moveTo>
                    <a:pt x="355" y="1"/>
                  </a:moveTo>
                  <a:cubicBezTo>
                    <a:pt x="154" y="10"/>
                    <a:pt x="1" y="163"/>
                    <a:pt x="1" y="355"/>
                  </a:cubicBezTo>
                  <a:lnTo>
                    <a:pt x="1" y="6968"/>
                  </a:lnTo>
                  <a:lnTo>
                    <a:pt x="824" y="6968"/>
                  </a:lnTo>
                  <a:lnTo>
                    <a:pt x="824" y="355"/>
                  </a:lnTo>
                  <a:cubicBezTo>
                    <a:pt x="824" y="163"/>
                    <a:pt x="977" y="10"/>
                    <a:pt x="11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7"/>
            <p:cNvSpPr/>
            <p:nvPr/>
          </p:nvSpPr>
          <p:spPr>
            <a:xfrm>
              <a:off x="3740807" y="2560994"/>
              <a:ext cx="65125" cy="219166"/>
            </a:xfrm>
            <a:custGeom>
              <a:rect b="b" l="l" r="r" t="t"/>
              <a:pathLst>
                <a:path extrusionOk="0" h="8346" w="2480">
                  <a:moveTo>
                    <a:pt x="355" y="1"/>
                  </a:moveTo>
                  <a:cubicBezTo>
                    <a:pt x="163" y="1"/>
                    <a:pt x="10" y="163"/>
                    <a:pt x="1" y="355"/>
                  </a:cubicBezTo>
                  <a:lnTo>
                    <a:pt x="1" y="8346"/>
                  </a:lnTo>
                  <a:lnTo>
                    <a:pt x="2479" y="8346"/>
                  </a:lnTo>
                  <a:lnTo>
                    <a:pt x="2479" y="355"/>
                  </a:lnTo>
                  <a:cubicBezTo>
                    <a:pt x="2470" y="154"/>
                    <a:pt x="2307" y="1"/>
                    <a:pt x="21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7"/>
            <p:cNvSpPr/>
            <p:nvPr/>
          </p:nvSpPr>
          <p:spPr>
            <a:xfrm>
              <a:off x="3740807" y="2560994"/>
              <a:ext cx="30934" cy="219166"/>
            </a:xfrm>
            <a:custGeom>
              <a:rect b="b" l="l" r="r" t="t"/>
              <a:pathLst>
                <a:path extrusionOk="0" h="8346" w="1178">
                  <a:moveTo>
                    <a:pt x="355" y="1"/>
                  </a:moveTo>
                  <a:cubicBezTo>
                    <a:pt x="163" y="1"/>
                    <a:pt x="10" y="163"/>
                    <a:pt x="1" y="355"/>
                  </a:cubicBezTo>
                  <a:lnTo>
                    <a:pt x="1" y="8346"/>
                  </a:lnTo>
                  <a:lnTo>
                    <a:pt x="824" y="8346"/>
                  </a:lnTo>
                  <a:lnTo>
                    <a:pt x="824" y="355"/>
                  </a:lnTo>
                  <a:cubicBezTo>
                    <a:pt x="833" y="163"/>
                    <a:pt x="986" y="1"/>
                    <a:pt x="11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7"/>
            <p:cNvSpPr/>
            <p:nvPr/>
          </p:nvSpPr>
          <p:spPr>
            <a:xfrm>
              <a:off x="3838573" y="2524808"/>
              <a:ext cx="64862" cy="255352"/>
            </a:xfrm>
            <a:custGeom>
              <a:rect b="b" l="l" r="r" t="t"/>
              <a:pathLst>
                <a:path extrusionOk="0" h="9724" w="2470">
                  <a:moveTo>
                    <a:pt x="355" y="0"/>
                  </a:moveTo>
                  <a:cubicBezTo>
                    <a:pt x="163" y="0"/>
                    <a:pt x="10" y="163"/>
                    <a:pt x="1" y="355"/>
                  </a:cubicBezTo>
                  <a:lnTo>
                    <a:pt x="1" y="9724"/>
                  </a:lnTo>
                  <a:lnTo>
                    <a:pt x="2470" y="9724"/>
                  </a:lnTo>
                  <a:lnTo>
                    <a:pt x="2470" y="355"/>
                  </a:lnTo>
                  <a:cubicBezTo>
                    <a:pt x="2470" y="163"/>
                    <a:pt x="2307" y="0"/>
                    <a:pt x="21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7"/>
            <p:cNvSpPr/>
            <p:nvPr/>
          </p:nvSpPr>
          <p:spPr>
            <a:xfrm>
              <a:off x="3838835" y="2524808"/>
              <a:ext cx="30934" cy="255352"/>
            </a:xfrm>
            <a:custGeom>
              <a:rect b="b" l="l" r="r" t="t"/>
              <a:pathLst>
                <a:path extrusionOk="0" h="9724" w="1178">
                  <a:moveTo>
                    <a:pt x="354" y="0"/>
                  </a:moveTo>
                  <a:cubicBezTo>
                    <a:pt x="153" y="0"/>
                    <a:pt x="0" y="163"/>
                    <a:pt x="0" y="355"/>
                  </a:cubicBezTo>
                  <a:lnTo>
                    <a:pt x="0" y="9724"/>
                  </a:lnTo>
                  <a:lnTo>
                    <a:pt x="823" y="9724"/>
                  </a:lnTo>
                  <a:lnTo>
                    <a:pt x="823" y="355"/>
                  </a:lnTo>
                  <a:cubicBezTo>
                    <a:pt x="823" y="154"/>
                    <a:pt x="976" y="0"/>
                    <a:pt x="11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7"/>
            <p:cNvSpPr/>
            <p:nvPr/>
          </p:nvSpPr>
          <p:spPr>
            <a:xfrm>
              <a:off x="3560873" y="2423523"/>
              <a:ext cx="332767" cy="134241"/>
            </a:xfrm>
            <a:custGeom>
              <a:rect b="b" l="l" r="r" t="t"/>
              <a:pathLst>
                <a:path extrusionOk="0" h="5112" w="12672">
                  <a:moveTo>
                    <a:pt x="10171" y="0"/>
                  </a:moveTo>
                  <a:cubicBezTo>
                    <a:pt x="9996" y="0"/>
                    <a:pt x="9889" y="205"/>
                    <a:pt x="9992" y="355"/>
                  </a:cubicBezTo>
                  <a:lnTo>
                    <a:pt x="10355" y="872"/>
                  </a:lnTo>
                  <a:cubicBezTo>
                    <a:pt x="9140" y="1599"/>
                    <a:pt x="5274" y="3628"/>
                    <a:pt x="0" y="3628"/>
                  </a:cubicBezTo>
                  <a:lnTo>
                    <a:pt x="0" y="5111"/>
                  </a:lnTo>
                  <a:cubicBezTo>
                    <a:pt x="2871" y="5102"/>
                    <a:pt x="5714" y="4547"/>
                    <a:pt x="8374" y="3484"/>
                  </a:cubicBezTo>
                  <a:cubicBezTo>
                    <a:pt x="9351" y="3092"/>
                    <a:pt x="10298" y="2633"/>
                    <a:pt x="11207" y="2087"/>
                  </a:cubicBezTo>
                  <a:lnTo>
                    <a:pt x="11523" y="2546"/>
                  </a:lnTo>
                  <a:cubicBezTo>
                    <a:pt x="11568" y="2612"/>
                    <a:pt x="11636" y="2642"/>
                    <a:pt x="11703" y="2642"/>
                  </a:cubicBezTo>
                  <a:cubicBezTo>
                    <a:pt x="11793" y="2642"/>
                    <a:pt x="11883" y="2588"/>
                    <a:pt x="11915" y="2489"/>
                  </a:cubicBezTo>
                  <a:lnTo>
                    <a:pt x="12624" y="374"/>
                  </a:lnTo>
                  <a:cubicBezTo>
                    <a:pt x="12671" y="230"/>
                    <a:pt x="12566" y="77"/>
                    <a:pt x="12413" y="77"/>
                  </a:cubicBezTo>
                  <a:lnTo>
                    <a:pt x="10183" y="1"/>
                  </a:lnTo>
                  <a:cubicBezTo>
                    <a:pt x="10179" y="0"/>
                    <a:pt x="10175" y="0"/>
                    <a:pt x="101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38"/>
          <p:cNvSpPr txBox="1"/>
          <p:nvPr>
            <p:ph type="ctrTitle"/>
          </p:nvPr>
        </p:nvSpPr>
        <p:spPr>
          <a:xfrm>
            <a:off x="4668800" y="323650"/>
            <a:ext cx="38985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Next?</a:t>
            </a:r>
            <a:endParaRPr/>
          </a:p>
        </p:txBody>
      </p:sp>
      <p:sp>
        <p:nvSpPr>
          <p:cNvPr id="656" name="Google Shape;656;p38"/>
          <p:cNvSpPr txBox="1"/>
          <p:nvPr>
            <p:ph idx="1" type="subTitle"/>
          </p:nvPr>
        </p:nvSpPr>
        <p:spPr>
          <a:xfrm>
            <a:off x="4697150" y="2376250"/>
            <a:ext cx="3870000" cy="2142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Advent Pro"/>
              <a:buChar char="➔"/>
            </a:pPr>
            <a:r>
              <a:rPr b="1" lang="en" sz="1500">
                <a:latin typeface="Advent Pro"/>
                <a:ea typeface="Advent Pro"/>
                <a:cs typeface="Advent Pro"/>
                <a:sym typeface="Advent Pro"/>
              </a:rPr>
              <a:t>Clustering of users based on user attributes &amp; topic modelling from review text. </a:t>
            </a:r>
            <a:endParaRPr b="1" sz="1500">
              <a:latin typeface="Advent Pro"/>
              <a:ea typeface="Advent Pro"/>
              <a:cs typeface="Advent Pro"/>
              <a:sym typeface="Advent Pro"/>
            </a:endParaRPr>
          </a:p>
          <a:p>
            <a:pPr indent="-323850" lvl="0" marL="457200" rtl="0" algn="l">
              <a:spcBef>
                <a:spcPts val="0"/>
              </a:spcBef>
              <a:spcAft>
                <a:spcPts val="0"/>
              </a:spcAft>
              <a:buSzPts val="1500"/>
              <a:buFont typeface="Advent Pro"/>
              <a:buChar char="➔"/>
            </a:pPr>
            <a:r>
              <a:rPr b="1" lang="en" sz="1500">
                <a:latin typeface="Advent Pro"/>
                <a:ea typeface="Advent Pro"/>
                <a:cs typeface="Advent Pro"/>
                <a:sym typeface="Advent Pro"/>
              </a:rPr>
              <a:t>Focusing on CPI instead of KPI to drive platform engagement &amp; business revenue</a:t>
            </a:r>
            <a:endParaRPr b="1" sz="1500">
              <a:latin typeface="Advent Pro"/>
              <a:ea typeface="Advent Pro"/>
              <a:cs typeface="Advent Pro"/>
              <a:sym typeface="Advent Pro"/>
            </a:endParaRPr>
          </a:p>
          <a:p>
            <a:pPr indent="-323850" lvl="0" marL="457200" rtl="0" algn="l">
              <a:spcBef>
                <a:spcPts val="0"/>
              </a:spcBef>
              <a:spcAft>
                <a:spcPts val="0"/>
              </a:spcAft>
              <a:buSzPts val="1500"/>
              <a:buFont typeface="Advent Pro"/>
              <a:buChar char="➔"/>
            </a:pPr>
            <a:r>
              <a:rPr b="1" lang="en" sz="1500">
                <a:latin typeface="Advent Pro"/>
                <a:ea typeface="Advent Pro"/>
                <a:cs typeface="Advent Pro"/>
                <a:sym typeface="Advent Pro"/>
              </a:rPr>
              <a:t>Successful analysis of customer sentiments to improve review engagement, predict score distribution &amp; allowing Yelp to maximize their Customer Lifetime Value.</a:t>
            </a:r>
            <a:endParaRPr b="1" sz="1500">
              <a:latin typeface="Advent Pro"/>
              <a:ea typeface="Advent Pro"/>
              <a:cs typeface="Advent Pro"/>
              <a:sym typeface="Advent Pro"/>
            </a:endParaRPr>
          </a:p>
        </p:txBody>
      </p:sp>
      <p:sp>
        <p:nvSpPr>
          <p:cNvPr id="657" name="Google Shape;657;p38"/>
          <p:cNvSpPr txBox="1"/>
          <p:nvPr>
            <p:ph idx="2" type="title"/>
          </p:nvPr>
        </p:nvSpPr>
        <p:spPr>
          <a:xfrm>
            <a:off x="4697150" y="536875"/>
            <a:ext cx="19137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658" name="Google Shape;658;p38"/>
          <p:cNvSpPr/>
          <p:nvPr/>
        </p:nvSpPr>
        <p:spPr>
          <a:xfrm>
            <a:off x="292500" y="99237"/>
            <a:ext cx="4474415" cy="2501427"/>
          </a:xfrm>
          <a:custGeom>
            <a:rect b="b" l="l" r="r" t="t"/>
            <a:pathLst>
              <a:path extrusionOk="0" h="175262" w="280968">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9" name="Google Shape;659;p38"/>
          <p:cNvGrpSpPr/>
          <p:nvPr/>
        </p:nvGrpSpPr>
        <p:grpSpPr>
          <a:xfrm>
            <a:off x="2488164" y="720499"/>
            <a:ext cx="1145131" cy="1550426"/>
            <a:chOff x="3382878" y="1614602"/>
            <a:chExt cx="2378258" cy="2959957"/>
          </a:xfrm>
        </p:grpSpPr>
        <p:grpSp>
          <p:nvGrpSpPr>
            <p:cNvPr id="660" name="Google Shape;660;p38"/>
            <p:cNvGrpSpPr/>
            <p:nvPr/>
          </p:nvGrpSpPr>
          <p:grpSpPr>
            <a:xfrm>
              <a:off x="3721712" y="1614602"/>
              <a:ext cx="1524959" cy="2959957"/>
              <a:chOff x="3721712" y="1614602"/>
              <a:chExt cx="1524959" cy="2959957"/>
            </a:xfrm>
          </p:grpSpPr>
          <p:sp>
            <p:nvSpPr>
              <p:cNvPr id="661" name="Google Shape;661;p38"/>
              <p:cNvSpPr/>
              <p:nvPr/>
            </p:nvSpPr>
            <p:spPr>
              <a:xfrm>
                <a:off x="3759774" y="1758041"/>
                <a:ext cx="1433586" cy="2816518"/>
              </a:xfrm>
              <a:custGeom>
                <a:rect b="b" l="l" r="r" t="t"/>
                <a:pathLst>
                  <a:path extrusionOk="0" h="206679" w="105198">
                    <a:moveTo>
                      <a:pt x="7020" y="1"/>
                    </a:moveTo>
                    <a:cubicBezTo>
                      <a:pt x="3141" y="1"/>
                      <a:pt x="1" y="3141"/>
                      <a:pt x="1" y="7019"/>
                    </a:cubicBezTo>
                    <a:lnTo>
                      <a:pt x="1" y="199665"/>
                    </a:lnTo>
                    <a:cubicBezTo>
                      <a:pt x="1" y="203537"/>
                      <a:pt x="3141" y="206678"/>
                      <a:pt x="7020" y="206678"/>
                    </a:cubicBezTo>
                    <a:lnTo>
                      <a:pt x="98180" y="206678"/>
                    </a:lnTo>
                    <a:cubicBezTo>
                      <a:pt x="102057" y="206678"/>
                      <a:pt x="105198" y="203537"/>
                      <a:pt x="105198" y="199665"/>
                    </a:cubicBezTo>
                    <a:lnTo>
                      <a:pt x="105198" y="7019"/>
                    </a:lnTo>
                    <a:cubicBezTo>
                      <a:pt x="105198" y="3141"/>
                      <a:pt x="102057" y="1"/>
                      <a:pt x="981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8"/>
              <p:cNvSpPr/>
              <p:nvPr/>
            </p:nvSpPr>
            <p:spPr>
              <a:xfrm>
                <a:off x="3721712" y="1758041"/>
                <a:ext cx="1433586" cy="2816518"/>
              </a:xfrm>
              <a:custGeom>
                <a:rect b="b" l="l" r="r" t="t"/>
                <a:pathLst>
                  <a:path extrusionOk="0" h="206679" w="105198">
                    <a:moveTo>
                      <a:pt x="7019" y="1"/>
                    </a:moveTo>
                    <a:cubicBezTo>
                      <a:pt x="3141" y="1"/>
                      <a:pt x="1" y="3141"/>
                      <a:pt x="1" y="7019"/>
                    </a:cubicBezTo>
                    <a:lnTo>
                      <a:pt x="1" y="199665"/>
                    </a:lnTo>
                    <a:cubicBezTo>
                      <a:pt x="1" y="203537"/>
                      <a:pt x="3141" y="206678"/>
                      <a:pt x="7019" y="206678"/>
                    </a:cubicBezTo>
                    <a:lnTo>
                      <a:pt x="98178" y="206678"/>
                    </a:lnTo>
                    <a:cubicBezTo>
                      <a:pt x="102056" y="206678"/>
                      <a:pt x="105198" y="203537"/>
                      <a:pt x="105198" y="199665"/>
                    </a:cubicBezTo>
                    <a:lnTo>
                      <a:pt x="105198" y="7019"/>
                    </a:lnTo>
                    <a:cubicBezTo>
                      <a:pt x="105198" y="3141"/>
                      <a:pt x="102056" y="1"/>
                      <a:pt x="981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8"/>
              <p:cNvSpPr/>
              <p:nvPr/>
            </p:nvSpPr>
            <p:spPr>
              <a:xfrm>
                <a:off x="3775691" y="1888224"/>
                <a:ext cx="1325629" cy="2580585"/>
              </a:xfrm>
              <a:custGeom>
                <a:rect b="b" l="l" r="r" t="t"/>
                <a:pathLst>
                  <a:path extrusionOk="0" h="189366" w="97276">
                    <a:moveTo>
                      <a:pt x="14718" y="0"/>
                    </a:moveTo>
                    <a:cubicBezTo>
                      <a:pt x="14714" y="0"/>
                      <a:pt x="14710" y="0"/>
                      <a:pt x="14706" y="0"/>
                    </a:cubicBezTo>
                    <a:lnTo>
                      <a:pt x="4384" y="0"/>
                    </a:lnTo>
                    <a:cubicBezTo>
                      <a:pt x="1964" y="0"/>
                      <a:pt x="1" y="1965"/>
                      <a:pt x="1" y="4399"/>
                    </a:cubicBezTo>
                    <a:lnTo>
                      <a:pt x="1" y="184967"/>
                    </a:lnTo>
                    <a:cubicBezTo>
                      <a:pt x="1" y="187402"/>
                      <a:pt x="1964" y="189366"/>
                      <a:pt x="4384" y="189366"/>
                    </a:cubicBezTo>
                    <a:lnTo>
                      <a:pt x="92892" y="189366"/>
                    </a:lnTo>
                    <a:cubicBezTo>
                      <a:pt x="93536" y="189366"/>
                      <a:pt x="94165" y="189224"/>
                      <a:pt x="94715" y="188958"/>
                    </a:cubicBezTo>
                    <a:cubicBezTo>
                      <a:pt x="96224" y="188283"/>
                      <a:pt x="97276" y="186743"/>
                      <a:pt x="97276" y="184967"/>
                    </a:cubicBezTo>
                    <a:lnTo>
                      <a:pt x="97276" y="4399"/>
                    </a:lnTo>
                    <a:cubicBezTo>
                      <a:pt x="97276" y="1965"/>
                      <a:pt x="95311" y="0"/>
                      <a:pt x="92892" y="0"/>
                    </a:cubicBezTo>
                    <a:lnTo>
                      <a:pt x="82570" y="0"/>
                    </a:lnTo>
                    <a:cubicBezTo>
                      <a:pt x="80543" y="0"/>
                      <a:pt x="78768" y="1399"/>
                      <a:pt x="78296" y="3379"/>
                    </a:cubicBezTo>
                    <a:cubicBezTo>
                      <a:pt x="77823" y="5359"/>
                      <a:pt x="76064" y="6741"/>
                      <a:pt x="74023" y="6741"/>
                    </a:cubicBezTo>
                    <a:lnTo>
                      <a:pt x="23255" y="6741"/>
                    </a:lnTo>
                    <a:cubicBezTo>
                      <a:pt x="21211" y="6741"/>
                      <a:pt x="19451" y="5359"/>
                      <a:pt x="18981" y="3379"/>
                    </a:cubicBezTo>
                    <a:cubicBezTo>
                      <a:pt x="18751" y="2415"/>
                      <a:pt x="18203" y="1557"/>
                      <a:pt x="17425" y="943"/>
                    </a:cubicBezTo>
                    <a:cubicBezTo>
                      <a:pt x="16655" y="332"/>
                      <a:pt x="15701" y="0"/>
                      <a:pt x="147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8"/>
              <p:cNvSpPr/>
              <p:nvPr/>
            </p:nvSpPr>
            <p:spPr>
              <a:xfrm>
                <a:off x="4548479" y="1841400"/>
                <a:ext cx="55423" cy="53338"/>
              </a:xfrm>
              <a:custGeom>
                <a:rect b="b" l="l" r="r" t="t"/>
                <a:pathLst>
                  <a:path extrusionOk="0" h="3914" w="4067">
                    <a:moveTo>
                      <a:pt x="2111" y="1"/>
                    </a:moveTo>
                    <a:cubicBezTo>
                      <a:pt x="1319" y="1"/>
                      <a:pt x="605" y="477"/>
                      <a:pt x="303" y="1209"/>
                    </a:cubicBezTo>
                    <a:cubicBezTo>
                      <a:pt x="0" y="1939"/>
                      <a:pt x="167" y="2781"/>
                      <a:pt x="727" y="3340"/>
                    </a:cubicBezTo>
                    <a:cubicBezTo>
                      <a:pt x="1101" y="3715"/>
                      <a:pt x="1601" y="3913"/>
                      <a:pt x="2109" y="3913"/>
                    </a:cubicBezTo>
                    <a:cubicBezTo>
                      <a:pt x="2362" y="3913"/>
                      <a:pt x="2616" y="3864"/>
                      <a:pt x="2858" y="3764"/>
                    </a:cubicBezTo>
                    <a:cubicBezTo>
                      <a:pt x="3589" y="3462"/>
                      <a:pt x="4066" y="2748"/>
                      <a:pt x="4066" y="1958"/>
                    </a:cubicBezTo>
                    <a:cubicBezTo>
                      <a:pt x="4066" y="877"/>
                      <a:pt x="3190" y="1"/>
                      <a:pt x="2111" y="1"/>
                    </a:cubicBezTo>
                    <a:close/>
                  </a:path>
                </a:pathLst>
              </a:custGeom>
              <a:solidFill>
                <a:srgbClr val="5A9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8"/>
              <p:cNvSpPr/>
              <p:nvPr/>
            </p:nvSpPr>
            <p:spPr>
              <a:xfrm>
                <a:off x="4277810" y="1854728"/>
                <a:ext cx="231531" cy="26683"/>
              </a:xfrm>
              <a:custGeom>
                <a:rect b="b" l="l" r="r" t="t"/>
                <a:pathLst>
                  <a:path extrusionOk="0" h="1958" w="16990">
                    <a:moveTo>
                      <a:pt x="978" y="0"/>
                    </a:moveTo>
                    <a:cubicBezTo>
                      <a:pt x="439" y="0"/>
                      <a:pt x="0" y="439"/>
                      <a:pt x="0" y="980"/>
                    </a:cubicBezTo>
                    <a:cubicBezTo>
                      <a:pt x="0" y="1519"/>
                      <a:pt x="439" y="1958"/>
                      <a:pt x="978" y="1958"/>
                    </a:cubicBezTo>
                    <a:lnTo>
                      <a:pt x="16012" y="1958"/>
                    </a:lnTo>
                    <a:cubicBezTo>
                      <a:pt x="16551" y="1958"/>
                      <a:pt x="16990" y="1519"/>
                      <a:pt x="16990" y="980"/>
                    </a:cubicBezTo>
                    <a:cubicBezTo>
                      <a:pt x="16990" y="439"/>
                      <a:pt x="16551" y="0"/>
                      <a:pt x="160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8"/>
              <p:cNvSpPr/>
              <p:nvPr/>
            </p:nvSpPr>
            <p:spPr>
              <a:xfrm>
                <a:off x="4739729" y="1614602"/>
                <a:ext cx="506943" cy="506943"/>
              </a:xfrm>
              <a:custGeom>
                <a:rect b="b" l="l" r="r" t="t"/>
                <a:pathLst>
                  <a:path extrusionOk="0" h="37200" w="3720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8"/>
              <p:cNvSpPr/>
              <p:nvPr/>
            </p:nvSpPr>
            <p:spPr>
              <a:xfrm>
                <a:off x="3734360" y="3150625"/>
                <a:ext cx="506957" cy="506957"/>
              </a:xfrm>
              <a:custGeom>
                <a:rect b="b" l="l" r="r" t="t"/>
                <a:pathLst>
                  <a:path extrusionOk="0" h="37201" w="37201">
                    <a:moveTo>
                      <a:pt x="6348" y="0"/>
                    </a:moveTo>
                    <a:cubicBezTo>
                      <a:pt x="2841" y="0"/>
                      <a:pt x="1" y="2843"/>
                      <a:pt x="1" y="6346"/>
                    </a:cubicBezTo>
                    <a:lnTo>
                      <a:pt x="1" y="30853"/>
                    </a:lnTo>
                    <a:cubicBezTo>
                      <a:pt x="1" y="34360"/>
                      <a:pt x="2841" y="37200"/>
                      <a:pt x="6348" y="37200"/>
                    </a:cubicBezTo>
                    <a:lnTo>
                      <a:pt x="30855" y="37200"/>
                    </a:lnTo>
                    <a:cubicBezTo>
                      <a:pt x="34358" y="37200"/>
                      <a:pt x="37200" y="34360"/>
                      <a:pt x="37200" y="30853"/>
                    </a:cubicBezTo>
                    <a:lnTo>
                      <a:pt x="37200" y="6346"/>
                    </a:lnTo>
                    <a:cubicBezTo>
                      <a:pt x="37200" y="2843"/>
                      <a:pt x="34358" y="0"/>
                      <a:pt x="308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8"/>
              <p:cNvSpPr/>
              <p:nvPr/>
            </p:nvSpPr>
            <p:spPr>
              <a:xfrm>
                <a:off x="4110280" y="2439164"/>
                <a:ext cx="506943" cy="506943"/>
              </a:xfrm>
              <a:custGeom>
                <a:rect b="b" l="l" r="r" t="t"/>
                <a:pathLst>
                  <a:path extrusionOk="0" h="37200" w="3720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8"/>
              <p:cNvSpPr/>
              <p:nvPr/>
            </p:nvSpPr>
            <p:spPr>
              <a:xfrm>
                <a:off x="4509341" y="3726083"/>
                <a:ext cx="506943" cy="506943"/>
              </a:xfrm>
              <a:custGeom>
                <a:rect b="b" l="l" r="r" t="t"/>
                <a:pathLst>
                  <a:path extrusionOk="0" h="37200" w="3720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0" name="Google Shape;670;p38"/>
              <p:cNvGrpSpPr/>
              <p:nvPr/>
            </p:nvGrpSpPr>
            <p:grpSpPr>
              <a:xfrm>
                <a:off x="4210921" y="2513393"/>
                <a:ext cx="303554" cy="377859"/>
                <a:chOff x="4202847" y="2562502"/>
                <a:chExt cx="492462" cy="613010"/>
              </a:xfrm>
            </p:grpSpPr>
            <p:sp>
              <p:nvSpPr>
                <p:cNvPr id="671" name="Google Shape;671;p38"/>
                <p:cNvSpPr/>
                <p:nvPr/>
              </p:nvSpPr>
              <p:spPr>
                <a:xfrm>
                  <a:off x="4430352" y="2562502"/>
                  <a:ext cx="36402" cy="470764"/>
                </a:xfrm>
                <a:custGeom>
                  <a:rect b="b" l="l" r="r" t="t"/>
                  <a:pathLst>
                    <a:path extrusionOk="0" h="22412" w="1733">
                      <a:moveTo>
                        <a:pt x="1711" y="1"/>
                      </a:moveTo>
                      <a:lnTo>
                        <a:pt x="1" y="2"/>
                      </a:lnTo>
                      <a:lnTo>
                        <a:pt x="22" y="22411"/>
                      </a:lnTo>
                      <a:lnTo>
                        <a:pt x="1733" y="22410"/>
                      </a:lnTo>
                      <a:lnTo>
                        <a:pt x="171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8"/>
                <p:cNvSpPr/>
                <p:nvPr/>
              </p:nvSpPr>
              <p:spPr>
                <a:xfrm>
                  <a:off x="4449193" y="2562502"/>
                  <a:ext cx="17560" cy="470722"/>
                </a:xfrm>
                <a:custGeom>
                  <a:rect b="b" l="l" r="r" t="t"/>
                  <a:pathLst>
                    <a:path extrusionOk="0" h="22410" w="836">
                      <a:moveTo>
                        <a:pt x="1" y="1"/>
                      </a:moveTo>
                      <a:lnTo>
                        <a:pt x="1" y="22410"/>
                      </a:lnTo>
                      <a:lnTo>
                        <a:pt x="836" y="22410"/>
                      </a:lnTo>
                      <a:lnTo>
                        <a:pt x="81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8"/>
                <p:cNvSpPr/>
                <p:nvPr/>
              </p:nvSpPr>
              <p:spPr>
                <a:xfrm>
                  <a:off x="4313228" y="2567901"/>
                  <a:ext cx="151698" cy="464925"/>
                </a:xfrm>
                <a:custGeom>
                  <a:rect b="b" l="l" r="r" t="t"/>
                  <a:pathLst>
                    <a:path extrusionOk="0" h="22134" w="7222">
                      <a:moveTo>
                        <a:pt x="1658" y="0"/>
                      </a:moveTo>
                      <a:lnTo>
                        <a:pt x="1" y="425"/>
                      </a:lnTo>
                      <a:lnTo>
                        <a:pt x="5565" y="22134"/>
                      </a:lnTo>
                      <a:lnTo>
                        <a:pt x="7222" y="21709"/>
                      </a:lnTo>
                      <a:lnTo>
                        <a:pt x="165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8"/>
                <p:cNvSpPr/>
                <p:nvPr/>
              </p:nvSpPr>
              <p:spPr>
                <a:xfrm>
                  <a:off x="4261031" y="2721762"/>
                  <a:ext cx="375485" cy="164028"/>
                </a:xfrm>
                <a:custGeom>
                  <a:rect b="b" l="l" r="r" t="t"/>
                  <a:pathLst>
                    <a:path extrusionOk="0" h="7809" w="17876">
                      <a:moveTo>
                        <a:pt x="7195" y="0"/>
                      </a:moveTo>
                      <a:cubicBezTo>
                        <a:pt x="7064" y="0"/>
                        <a:pt x="6931" y="13"/>
                        <a:pt x="6795" y="44"/>
                      </a:cubicBezTo>
                      <a:cubicBezTo>
                        <a:pt x="6201" y="179"/>
                        <a:pt x="5795" y="590"/>
                        <a:pt x="5467" y="919"/>
                      </a:cubicBezTo>
                      <a:cubicBezTo>
                        <a:pt x="5314" y="1075"/>
                        <a:pt x="5138" y="1251"/>
                        <a:pt x="5024" y="1308"/>
                      </a:cubicBezTo>
                      <a:cubicBezTo>
                        <a:pt x="4901" y="1366"/>
                        <a:pt x="4660" y="1393"/>
                        <a:pt x="4427" y="1418"/>
                      </a:cubicBezTo>
                      <a:cubicBezTo>
                        <a:pt x="3970" y="1469"/>
                        <a:pt x="3401" y="1533"/>
                        <a:pt x="2932" y="1906"/>
                      </a:cubicBezTo>
                      <a:cubicBezTo>
                        <a:pt x="2463" y="2280"/>
                        <a:pt x="2274" y="2824"/>
                        <a:pt x="2124" y="3259"/>
                      </a:cubicBezTo>
                      <a:cubicBezTo>
                        <a:pt x="2047" y="3479"/>
                        <a:pt x="1969" y="3708"/>
                        <a:pt x="1886" y="3811"/>
                      </a:cubicBezTo>
                      <a:cubicBezTo>
                        <a:pt x="1802" y="3915"/>
                        <a:pt x="1592" y="4046"/>
                        <a:pt x="1403" y="4163"/>
                      </a:cubicBezTo>
                      <a:cubicBezTo>
                        <a:pt x="1011" y="4407"/>
                        <a:pt x="522" y="4711"/>
                        <a:pt x="260" y="5256"/>
                      </a:cubicBezTo>
                      <a:cubicBezTo>
                        <a:pt x="0" y="5794"/>
                        <a:pt x="66" y="6360"/>
                        <a:pt x="118" y="6815"/>
                      </a:cubicBezTo>
                      <a:cubicBezTo>
                        <a:pt x="145" y="7052"/>
                        <a:pt x="171" y="7294"/>
                        <a:pt x="142" y="7429"/>
                      </a:cubicBezTo>
                      <a:lnTo>
                        <a:pt x="1809" y="7808"/>
                      </a:lnTo>
                      <a:lnTo>
                        <a:pt x="16065" y="7808"/>
                      </a:lnTo>
                      <a:lnTo>
                        <a:pt x="17732" y="7429"/>
                      </a:lnTo>
                      <a:cubicBezTo>
                        <a:pt x="17702" y="7294"/>
                        <a:pt x="17730" y="7052"/>
                        <a:pt x="17757" y="6817"/>
                      </a:cubicBezTo>
                      <a:cubicBezTo>
                        <a:pt x="17810" y="6360"/>
                        <a:pt x="17875" y="5794"/>
                        <a:pt x="17616" y="5256"/>
                      </a:cubicBezTo>
                      <a:lnTo>
                        <a:pt x="17617" y="5256"/>
                      </a:lnTo>
                      <a:cubicBezTo>
                        <a:pt x="17354" y="4711"/>
                        <a:pt x="16865" y="4407"/>
                        <a:pt x="16472" y="4163"/>
                      </a:cubicBezTo>
                      <a:cubicBezTo>
                        <a:pt x="16285" y="4046"/>
                        <a:pt x="16072" y="3914"/>
                        <a:pt x="15990" y="3811"/>
                      </a:cubicBezTo>
                      <a:cubicBezTo>
                        <a:pt x="15909" y="3709"/>
                        <a:pt x="15829" y="3479"/>
                        <a:pt x="15752" y="3259"/>
                      </a:cubicBezTo>
                      <a:cubicBezTo>
                        <a:pt x="15601" y="2824"/>
                        <a:pt x="15414" y="2282"/>
                        <a:pt x="14943" y="1906"/>
                      </a:cubicBezTo>
                      <a:cubicBezTo>
                        <a:pt x="14474" y="1531"/>
                        <a:pt x="13906" y="1469"/>
                        <a:pt x="13449" y="1418"/>
                      </a:cubicBezTo>
                      <a:cubicBezTo>
                        <a:pt x="13216" y="1393"/>
                        <a:pt x="12975" y="1366"/>
                        <a:pt x="12853" y="1308"/>
                      </a:cubicBezTo>
                      <a:cubicBezTo>
                        <a:pt x="12737" y="1251"/>
                        <a:pt x="12563" y="1075"/>
                        <a:pt x="12408" y="919"/>
                      </a:cubicBezTo>
                      <a:cubicBezTo>
                        <a:pt x="12082" y="590"/>
                        <a:pt x="11675" y="179"/>
                        <a:pt x="11081" y="44"/>
                      </a:cubicBezTo>
                      <a:cubicBezTo>
                        <a:pt x="10945" y="13"/>
                        <a:pt x="10812" y="0"/>
                        <a:pt x="10681" y="0"/>
                      </a:cubicBezTo>
                      <a:cubicBezTo>
                        <a:pt x="10258" y="0"/>
                        <a:pt x="9868" y="138"/>
                        <a:pt x="9539" y="254"/>
                      </a:cubicBezTo>
                      <a:cubicBezTo>
                        <a:pt x="9314" y="334"/>
                        <a:pt x="9081" y="415"/>
                        <a:pt x="8937" y="415"/>
                      </a:cubicBezTo>
                      <a:cubicBezTo>
                        <a:pt x="8795" y="415"/>
                        <a:pt x="8562" y="334"/>
                        <a:pt x="8337" y="254"/>
                      </a:cubicBezTo>
                      <a:cubicBezTo>
                        <a:pt x="8008" y="138"/>
                        <a:pt x="7618" y="0"/>
                        <a:pt x="71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8"/>
                <p:cNvSpPr/>
                <p:nvPr/>
              </p:nvSpPr>
              <p:spPr>
                <a:xfrm>
                  <a:off x="4449193" y="2721762"/>
                  <a:ext cx="187344" cy="163986"/>
                </a:xfrm>
                <a:custGeom>
                  <a:rect b="b" l="l" r="r" t="t"/>
                  <a:pathLst>
                    <a:path extrusionOk="0" h="7807" w="8919">
                      <a:moveTo>
                        <a:pt x="1723" y="0"/>
                      </a:moveTo>
                      <a:cubicBezTo>
                        <a:pt x="1300" y="0"/>
                        <a:pt x="910" y="138"/>
                        <a:pt x="581" y="254"/>
                      </a:cubicBezTo>
                      <a:cubicBezTo>
                        <a:pt x="366" y="330"/>
                        <a:pt x="144" y="408"/>
                        <a:pt x="1" y="414"/>
                      </a:cubicBezTo>
                      <a:lnTo>
                        <a:pt x="1" y="7807"/>
                      </a:lnTo>
                      <a:lnTo>
                        <a:pt x="7110" y="7807"/>
                      </a:lnTo>
                      <a:lnTo>
                        <a:pt x="8777" y="7429"/>
                      </a:lnTo>
                      <a:cubicBezTo>
                        <a:pt x="8745" y="7294"/>
                        <a:pt x="8774" y="7050"/>
                        <a:pt x="8800" y="6815"/>
                      </a:cubicBezTo>
                      <a:cubicBezTo>
                        <a:pt x="8854" y="6360"/>
                        <a:pt x="8919" y="5794"/>
                        <a:pt x="8659" y="5256"/>
                      </a:cubicBezTo>
                      <a:cubicBezTo>
                        <a:pt x="8396" y="4711"/>
                        <a:pt x="7907" y="4407"/>
                        <a:pt x="7514" y="4163"/>
                      </a:cubicBezTo>
                      <a:cubicBezTo>
                        <a:pt x="7327" y="4046"/>
                        <a:pt x="7114" y="3914"/>
                        <a:pt x="7032" y="3811"/>
                      </a:cubicBezTo>
                      <a:cubicBezTo>
                        <a:pt x="6951" y="3709"/>
                        <a:pt x="6871" y="3479"/>
                        <a:pt x="6794" y="3259"/>
                      </a:cubicBezTo>
                      <a:cubicBezTo>
                        <a:pt x="6643" y="2824"/>
                        <a:pt x="6456" y="2282"/>
                        <a:pt x="5985" y="1906"/>
                      </a:cubicBezTo>
                      <a:cubicBezTo>
                        <a:pt x="5516" y="1531"/>
                        <a:pt x="4948" y="1469"/>
                        <a:pt x="4491" y="1418"/>
                      </a:cubicBezTo>
                      <a:cubicBezTo>
                        <a:pt x="4258" y="1393"/>
                        <a:pt x="4017" y="1366"/>
                        <a:pt x="3895" y="1308"/>
                      </a:cubicBezTo>
                      <a:cubicBezTo>
                        <a:pt x="3779" y="1251"/>
                        <a:pt x="3605" y="1075"/>
                        <a:pt x="3450" y="919"/>
                      </a:cubicBezTo>
                      <a:cubicBezTo>
                        <a:pt x="3124" y="590"/>
                        <a:pt x="2717" y="179"/>
                        <a:pt x="2123" y="44"/>
                      </a:cubicBezTo>
                      <a:cubicBezTo>
                        <a:pt x="1987" y="13"/>
                        <a:pt x="1854" y="0"/>
                        <a:pt x="17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8"/>
                <p:cNvSpPr/>
                <p:nvPr/>
              </p:nvSpPr>
              <p:spPr>
                <a:xfrm>
                  <a:off x="4202847" y="2876569"/>
                  <a:ext cx="492462" cy="298943"/>
                </a:xfrm>
                <a:custGeom>
                  <a:rect b="b" l="l" r="r" t="t"/>
                  <a:pathLst>
                    <a:path extrusionOk="0" h="14232" w="23445">
                      <a:moveTo>
                        <a:pt x="2911" y="1"/>
                      </a:moveTo>
                      <a:lnTo>
                        <a:pt x="1" y="6843"/>
                      </a:lnTo>
                      <a:lnTo>
                        <a:pt x="1569" y="7523"/>
                      </a:lnTo>
                      <a:lnTo>
                        <a:pt x="3483" y="3095"/>
                      </a:lnTo>
                      <a:lnTo>
                        <a:pt x="5544" y="14232"/>
                      </a:lnTo>
                      <a:lnTo>
                        <a:pt x="17910" y="14232"/>
                      </a:lnTo>
                      <a:lnTo>
                        <a:pt x="19996" y="2965"/>
                      </a:lnTo>
                      <a:lnTo>
                        <a:pt x="21899" y="6945"/>
                      </a:lnTo>
                      <a:lnTo>
                        <a:pt x="23444" y="6205"/>
                      </a:lnTo>
                      <a:lnTo>
                        <a:pt x="204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8"/>
                <p:cNvSpPr/>
                <p:nvPr/>
              </p:nvSpPr>
              <p:spPr>
                <a:xfrm>
                  <a:off x="4449193" y="2876569"/>
                  <a:ext cx="246074" cy="298943"/>
                </a:xfrm>
                <a:custGeom>
                  <a:rect b="b" l="l" r="r" t="t"/>
                  <a:pathLst>
                    <a:path extrusionOk="0" h="14232" w="11715">
                      <a:moveTo>
                        <a:pt x="1" y="1"/>
                      </a:moveTo>
                      <a:lnTo>
                        <a:pt x="1" y="14232"/>
                      </a:lnTo>
                      <a:lnTo>
                        <a:pt x="6182" y="14232"/>
                      </a:lnTo>
                      <a:lnTo>
                        <a:pt x="8268" y="2965"/>
                      </a:lnTo>
                      <a:lnTo>
                        <a:pt x="10173" y="6945"/>
                      </a:lnTo>
                      <a:lnTo>
                        <a:pt x="11715" y="6205"/>
                      </a:lnTo>
                      <a:lnTo>
                        <a:pt x="87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8"/>
                <p:cNvSpPr/>
                <p:nvPr/>
              </p:nvSpPr>
              <p:spPr>
                <a:xfrm>
                  <a:off x="4394076" y="2971155"/>
                  <a:ext cx="106201" cy="102189"/>
                </a:xfrm>
                <a:custGeom>
                  <a:rect b="b" l="l" r="r" t="t"/>
                  <a:pathLst>
                    <a:path extrusionOk="0" h="4865" w="5056">
                      <a:moveTo>
                        <a:pt x="2623" y="1"/>
                      </a:moveTo>
                      <a:cubicBezTo>
                        <a:pt x="1641" y="1"/>
                        <a:pt x="754" y="594"/>
                        <a:pt x="377" y="1502"/>
                      </a:cubicBezTo>
                      <a:cubicBezTo>
                        <a:pt x="0" y="2411"/>
                        <a:pt x="209" y="3456"/>
                        <a:pt x="904" y="4152"/>
                      </a:cubicBezTo>
                      <a:cubicBezTo>
                        <a:pt x="1370" y="4617"/>
                        <a:pt x="1992" y="4865"/>
                        <a:pt x="2625" y="4865"/>
                      </a:cubicBezTo>
                      <a:cubicBezTo>
                        <a:pt x="2939" y="4865"/>
                        <a:pt x="3255" y="4804"/>
                        <a:pt x="3555" y="4679"/>
                      </a:cubicBezTo>
                      <a:cubicBezTo>
                        <a:pt x="4463" y="4303"/>
                        <a:pt x="5055" y="3415"/>
                        <a:pt x="5055" y="2433"/>
                      </a:cubicBezTo>
                      <a:cubicBezTo>
                        <a:pt x="5055" y="1089"/>
                        <a:pt x="3967" y="1"/>
                        <a:pt x="2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8"/>
                <p:cNvSpPr/>
                <p:nvPr/>
              </p:nvSpPr>
              <p:spPr>
                <a:xfrm>
                  <a:off x="4449193" y="2971155"/>
                  <a:ext cx="51084" cy="102189"/>
                </a:xfrm>
                <a:custGeom>
                  <a:rect b="b" l="l" r="r" t="t"/>
                  <a:pathLst>
                    <a:path extrusionOk="0" h="4865" w="2432">
                      <a:moveTo>
                        <a:pt x="1" y="1"/>
                      </a:moveTo>
                      <a:lnTo>
                        <a:pt x="1" y="4865"/>
                      </a:lnTo>
                      <a:cubicBezTo>
                        <a:pt x="1343" y="4865"/>
                        <a:pt x="2431" y="3776"/>
                        <a:pt x="2431" y="2433"/>
                      </a:cubicBezTo>
                      <a:cubicBezTo>
                        <a:pt x="2431" y="1089"/>
                        <a:pt x="1343"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8"/>
                <p:cNvSpPr/>
                <p:nvPr/>
              </p:nvSpPr>
              <p:spPr>
                <a:xfrm>
                  <a:off x="4380150" y="2953195"/>
                  <a:ext cx="138087" cy="138108"/>
                </a:xfrm>
                <a:custGeom>
                  <a:rect b="b" l="l" r="r" t="t"/>
                  <a:pathLst>
                    <a:path extrusionOk="0" h="6575" w="6574">
                      <a:moveTo>
                        <a:pt x="3288" y="1711"/>
                      </a:moveTo>
                      <a:cubicBezTo>
                        <a:pt x="4158" y="1712"/>
                        <a:pt x="4862" y="2417"/>
                        <a:pt x="4863" y="3286"/>
                      </a:cubicBezTo>
                      <a:cubicBezTo>
                        <a:pt x="4863" y="3924"/>
                        <a:pt x="4479" y="4499"/>
                        <a:pt x="3891" y="4743"/>
                      </a:cubicBezTo>
                      <a:cubicBezTo>
                        <a:pt x="3696" y="4824"/>
                        <a:pt x="3491" y="4863"/>
                        <a:pt x="3288" y="4863"/>
                      </a:cubicBezTo>
                      <a:cubicBezTo>
                        <a:pt x="2878" y="4863"/>
                        <a:pt x="2475" y="4703"/>
                        <a:pt x="2173" y="4401"/>
                      </a:cubicBezTo>
                      <a:cubicBezTo>
                        <a:pt x="1723" y="3950"/>
                        <a:pt x="1586" y="3273"/>
                        <a:pt x="1831" y="2683"/>
                      </a:cubicBezTo>
                      <a:cubicBezTo>
                        <a:pt x="2075" y="2095"/>
                        <a:pt x="2650" y="1711"/>
                        <a:pt x="3288" y="1711"/>
                      </a:cubicBezTo>
                      <a:close/>
                      <a:moveTo>
                        <a:pt x="3288" y="1"/>
                      </a:moveTo>
                      <a:cubicBezTo>
                        <a:pt x="1475" y="1"/>
                        <a:pt x="1" y="1475"/>
                        <a:pt x="1" y="3288"/>
                      </a:cubicBezTo>
                      <a:cubicBezTo>
                        <a:pt x="1" y="5100"/>
                        <a:pt x="1476" y="6575"/>
                        <a:pt x="3288" y="6575"/>
                      </a:cubicBezTo>
                      <a:cubicBezTo>
                        <a:pt x="5100" y="6575"/>
                        <a:pt x="6574" y="5100"/>
                        <a:pt x="6574" y="3288"/>
                      </a:cubicBezTo>
                      <a:cubicBezTo>
                        <a:pt x="6574" y="1476"/>
                        <a:pt x="5100" y="1"/>
                        <a:pt x="328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8"/>
                <p:cNvSpPr/>
                <p:nvPr/>
              </p:nvSpPr>
              <p:spPr>
                <a:xfrm>
                  <a:off x="4449193" y="2953195"/>
                  <a:ext cx="69043" cy="138108"/>
                </a:xfrm>
                <a:custGeom>
                  <a:rect b="b" l="l" r="r" t="t"/>
                  <a:pathLst>
                    <a:path extrusionOk="0" h="6575" w="3287">
                      <a:moveTo>
                        <a:pt x="1" y="1"/>
                      </a:moveTo>
                      <a:lnTo>
                        <a:pt x="1" y="1711"/>
                      </a:lnTo>
                      <a:cubicBezTo>
                        <a:pt x="871" y="1711"/>
                        <a:pt x="1576" y="2417"/>
                        <a:pt x="1576" y="3288"/>
                      </a:cubicBezTo>
                      <a:cubicBezTo>
                        <a:pt x="1576" y="4159"/>
                        <a:pt x="871" y="4865"/>
                        <a:pt x="1" y="4865"/>
                      </a:cubicBezTo>
                      <a:lnTo>
                        <a:pt x="1" y="6575"/>
                      </a:lnTo>
                      <a:cubicBezTo>
                        <a:pt x="1813" y="6575"/>
                        <a:pt x="3287" y="5100"/>
                        <a:pt x="3287" y="3288"/>
                      </a:cubicBezTo>
                      <a:cubicBezTo>
                        <a:pt x="3287" y="1475"/>
                        <a:pt x="1813" y="1"/>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8"/>
                <p:cNvSpPr/>
                <p:nvPr/>
              </p:nvSpPr>
              <p:spPr>
                <a:xfrm>
                  <a:off x="4373764" y="2784420"/>
                  <a:ext cx="35919" cy="35919"/>
                </a:xfrm>
                <a:custGeom>
                  <a:rect b="b" l="l" r="r" t="t"/>
                  <a:pathLst>
                    <a:path extrusionOk="0" h="1710" w="1710">
                      <a:moveTo>
                        <a:pt x="0" y="0"/>
                      </a:moveTo>
                      <a:lnTo>
                        <a:pt x="0" y="1709"/>
                      </a:lnTo>
                      <a:lnTo>
                        <a:pt x="1709" y="1709"/>
                      </a:lnTo>
                      <a:lnTo>
                        <a:pt x="170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8"/>
                <p:cNvSpPr/>
                <p:nvPr/>
              </p:nvSpPr>
              <p:spPr>
                <a:xfrm>
                  <a:off x="4488683" y="2807547"/>
                  <a:ext cx="35940" cy="35919"/>
                </a:xfrm>
                <a:custGeom>
                  <a:rect b="b" l="l" r="r" t="t"/>
                  <a:pathLst>
                    <a:path extrusionOk="0" h="1710" w="1711">
                      <a:moveTo>
                        <a:pt x="1" y="1"/>
                      </a:moveTo>
                      <a:lnTo>
                        <a:pt x="1" y="1710"/>
                      </a:lnTo>
                      <a:lnTo>
                        <a:pt x="1711" y="1710"/>
                      </a:lnTo>
                      <a:lnTo>
                        <a:pt x="171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38"/>
              <p:cNvGrpSpPr/>
              <p:nvPr/>
            </p:nvGrpSpPr>
            <p:grpSpPr>
              <a:xfrm>
                <a:off x="4611869" y="3787725"/>
                <a:ext cx="311180" cy="377872"/>
                <a:chOff x="4794873" y="2567901"/>
                <a:chExt cx="504834" cy="613031"/>
              </a:xfrm>
            </p:grpSpPr>
            <p:sp>
              <p:nvSpPr>
                <p:cNvPr id="685" name="Google Shape;685;p38"/>
                <p:cNvSpPr/>
                <p:nvPr/>
              </p:nvSpPr>
              <p:spPr>
                <a:xfrm>
                  <a:off x="4926868" y="2567901"/>
                  <a:ext cx="152433" cy="418840"/>
                </a:xfrm>
                <a:custGeom>
                  <a:rect b="b" l="l" r="r" t="t"/>
                  <a:pathLst>
                    <a:path extrusionOk="0" h="19940" w="7257">
                      <a:moveTo>
                        <a:pt x="5863" y="0"/>
                      </a:moveTo>
                      <a:lnTo>
                        <a:pt x="1" y="419"/>
                      </a:lnTo>
                      <a:lnTo>
                        <a:pt x="1393" y="19939"/>
                      </a:lnTo>
                      <a:lnTo>
                        <a:pt x="7256" y="19521"/>
                      </a:lnTo>
                      <a:lnTo>
                        <a:pt x="58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8"/>
                <p:cNvSpPr/>
                <p:nvPr/>
              </p:nvSpPr>
              <p:spPr>
                <a:xfrm>
                  <a:off x="4986942" y="2567922"/>
                  <a:ext cx="92359" cy="414471"/>
                </a:xfrm>
                <a:custGeom>
                  <a:rect b="b" l="l" r="r" t="t"/>
                  <a:pathLst>
                    <a:path extrusionOk="0" h="19732" w="4397">
                      <a:moveTo>
                        <a:pt x="3002" y="1"/>
                      </a:moveTo>
                      <a:lnTo>
                        <a:pt x="0" y="214"/>
                      </a:lnTo>
                      <a:lnTo>
                        <a:pt x="1412" y="19731"/>
                      </a:lnTo>
                      <a:lnTo>
                        <a:pt x="4396" y="19518"/>
                      </a:lnTo>
                      <a:lnTo>
                        <a:pt x="30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8"/>
                <p:cNvSpPr/>
                <p:nvPr/>
              </p:nvSpPr>
              <p:spPr>
                <a:xfrm>
                  <a:off x="4985346" y="2642574"/>
                  <a:ext cx="165582" cy="421696"/>
                </a:xfrm>
                <a:custGeom>
                  <a:rect b="b" l="l" r="r" t="t"/>
                  <a:pathLst>
                    <a:path extrusionOk="0" h="20076" w="7883">
                      <a:moveTo>
                        <a:pt x="2037" y="1"/>
                      </a:moveTo>
                      <a:lnTo>
                        <a:pt x="1" y="19464"/>
                      </a:lnTo>
                      <a:lnTo>
                        <a:pt x="5846" y="20076"/>
                      </a:lnTo>
                      <a:lnTo>
                        <a:pt x="7883" y="612"/>
                      </a:lnTo>
                      <a:lnTo>
                        <a:pt x="20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8"/>
                <p:cNvSpPr/>
                <p:nvPr/>
              </p:nvSpPr>
              <p:spPr>
                <a:xfrm>
                  <a:off x="5044475" y="2649022"/>
                  <a:ext cx="106432" cy="415227"/>
                </a:xfrm>
                <a:custGeom>
                  <a:rect b="b" l="l" r="r" t="t"/>
                  <a:pathLst>
                    <a:path extrusionOk="0" h="19768" w="5067">
                      <a:moveTo>
                        <a:pt x="2147" y="1"/>
                      </a:moveTo>
                      <a:lnTo>
                        <a:pt x="1" y="19452"/>
                      </a:lnTo>
                      <a:lnTo>
                        <a:pt x="3030" y="19767"/>
                      </a:lnTo>
                      <a:lnTo>
                        <a:pt x="5066" y="307"/>
                      </a:lnTo>
                      <a:lnTo>
                        <a:pt x="21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8"/>
                <p:cNvSpPr/>
                <p:nvPr/>
              </p:nvSpPr>
              <p:spPr>
                <a:xfrm>
                  <a:off x="4794873" y="2636419"/>
                  <a:ext cx="236747" cy="429174"/>
                </a:xfrm>
                <a:custGeom>
                  <a:rect b="b" l="l" r="r" t="t"/>
                  <a:pathLst>
                    <a:path extrusionOk="0" h="20432" w="11271">
                      <a:moveTo>
                        <a:pt x="5628" y="1"/>
                      </a:moveTo>
                      <a:lnTo>
                        <a:pt x="0" y="1695"/>
                      </a:lnTo>
                      <a:lnTo>
                        <a:pt x="5644" y="20431"/>
                      </a:lnTo>
                      <a:lnTo>
                        <a:pt x="11270" y="18737"/>
                      </a:lnTo>
                      <a:lnTo>
                        <a:pt x="56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8"/>
                <p:cNvSpPr/>
                <p:nvPr/>
              </p:nvSpPr>
              <p:spPr>
                <a:xfrm>
                  <a:off x="4855346" y="2636419"/>
                  <a:ext cx="176274" cy="410417"/>
                </a:xfrm>
                <a:custGeom>
                  <a:rect b="b" l="l" r="r" t="t"/>
                  <a:pathLst>
                    <a:path extrusionOk="0" h="19539" w="8392">
                      <a:moveTo>
                        <a:pt x="2749" y="1"/>
                      </a:moveTo>
                      <a:lnTo>
                        <a:pt x="1" y="829"/>
                      </a:lnTo>
                      <a:lnTo>
                        <a:pt x="5733" y="19538"/>
                      </a:lnTo>
                      <a:lnTo>
                        <a:pt x="8391" y="18738"/>
                      </a:lnTo>
                      <a:lnTo>
                        <a:pt x="274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8"/>
                <p:cNvSpPr/>
                <p:nvPr/>
              </p:nvSpPr>
              <p:spPr>
                <a:xfrm>
                  <a:off x="5062959" y="2636419"/>
                  <a:ext cx="236747" cy="429174"/>
                </a:xfrm>
                <a:custGeom>
                  <a:rect b="b" l="l" r="r" t="t"/>
                  <a:pathLst>
                    <a:path extrusionOk="0" h="20432" w="11271">
                      <a:moveTo>
                        <a:pt x="5644" y="1"/>
                      </a:moveTo>
                      <a:lnTo>
                        <a:pt x="0" y="18737"/>
                      </a:lnTo>
                      <a:lnTo>
                        <a:pt x="5627" y="20431"/>
                      </a:lnTo>
                      <a:lnTo>
                        <a:pt x="11271" y="1695"/>
                      </a:lnTo>
                      <a:lnTo>
                        <a:pt x="564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8"/>
                <p:cNvSpPr/>
                <p:nvPr/>
              </p:nvSpPr>
              <p:spPr>
                <a:xfrm>
                  <a:off x="5062959" y="2636419"/>
                  <a:ext cx="176253" cy="410417"/>
                </a:xfrm>
                <a:custGeom>
                  <a:rect b="b" l="l" r="r" t="t"/>
                  <a:pathLst>
                    <a:path extrusionOk="0" h="19539" w="8391">
                      <a:moveTo>
                        <a:pt x="5643" y="1"/>
                      </a:moveTo>
                      <a:lnTo>
                        <a:pt x="0" y="18738"/>
                      </a:lnTo>
                      <a:lnTo>
                        <a:pt x="2658" y="19538"/>
                      </a:lnTo>
                      <a:lnTo>
                        <a:pt x="8391" y="829"/>
                      </a:lnTo>
                      <a:lnTo>
                        <a:pt x="56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8"/>
                <p:cNvSpPr/>
                <p:nvPr/>
              </p:nvSpPr>
              <p:spPr>
                <a:xfrm>
                  <a:off x="4837009" y="2813155"/>
                  <a:ext cx="420541" cy="367756"/>
                </a:xfrm>
                <a:custGeom>
                  <a:rect b="b" l="l" r="r" t="t"/>
                  <a:pathLst>
                    <a:path extrusionOk="0" h="17508" w="20021">
                      <a:moveTo>
                        <a:pt x="0" y="1"/>
                      </a:moveTo>
                      <a:lnTo>
                        <a:pt x="2597" y="17507"/>
                      </a:lnTo>
                      <a:lnTo>
                        <a:pt x="18165" y="17507"/>
                      </a:lnTo>
                      <a:lnTo>
                        <a:pt x="20020" y="1"/>
                      </a:lnTo>
                      <a:lnTo>
                        <a:pt x="13885" y="1"/>
                      </a:lnTo>
                      <a:lnTo>
                        <a:pt x="13704" y="611"/>
                      </a:lnTo>
                      <a:cubicBezTo>
                        <a:pt x="13224" y="2224"/>
                        <a:pt x="11714" y="3349"/>
                        <a:pt x="10033" y="3349"/>
                      </a:cubicBezTo>
                      <a:cubicBezTo>
                        <a:pt x="8350" y="3349"/>
                        <a:pt x="6840" y="2222"/>
                        <a:pt x="6360" y="611"/>
                      </a:cubicBezTo>
                      <a:lnTo>
                        <a:pt x="61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8"/>
                <p:cNvSpPr/>
                <p:nvPr/>
              </p:nvSpPr>
              <p:spPr>
                <a:xfrm>
                  <a:off x="5047269" y="2813155"/>
                  <a:ext cx="210302" cy="367777"/>
                </a:xfrm>
                <a:custGeom>
                  <a:rect b="b" l="l" r="r" t="t"/>
                  <a:pathLst>
                    <a:path extrusionOk="0" h="17509" w="10012">
                      <a:moveTo>
                        <a:pt x="3875" y="1"/>
                      </a:moveTo>
                      <a:lnTo>
                        <a:pt x="3694" y="611"/>
                      </a:lnTo>
                      <a:cubicBezTo>
                        <a:pt x="3214" y="2224"/>
                        <a:pt x="1704" y="3349"/>
                        <a:pt x="23" y="3349"/>
                      </a:cubicBezTo>
                      <a:lnTo>
                        <a:pt x="1" y="3349"/>
                      </a:lnTo>
                      <a:lnTo>
                        <a:pt x="1" y="17509"/>
                      </a:lnTo>
                      <a:lnTo>
                        <a:pt x="8156" y="17509"/>
                      </a:lnTo>
                      <a:lnTo>
                        <a:pt x="1001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8"/>
                <p:cNvSpPr/>
                <p:nvPr/>
              </p:nvSpPr>
              <p:spPr>
                <a:xfrm>
                  <a:off x="4983981" y="2971743"/>
                  <a:ext cx="126618" cy="98471"/>
                </a:xfrm>
                <a:custGeom>
                  <a:rect b="b" l="l" r="r" t="t"/>
                  <a:pathLst>
                    <a:path extrusionOk="0" h="4688" w="6028">
                      <a:moveTo>
                        <a:pt x="3014" y="0"/>
                      </a:moveTo>
                      <a:cubicBezTo>
                        <a:pt x="1350" y="0"/>
                        <a:pt x="1" y="1050"/>
                        <a:pt x="1" y="2344"/>
                      </a:cubicBezTo>
                      <a:cubicBezTo>
                        <a:pt x="1" y="3638"/>
                        <a:pt x="1349" y="4688"/>
                        <a:pt x="3014" y="4688"/>
                      </a:cubicBezTo>
                      <a:cubicBezTo>
                        <a:pt x="4678" y="4688"/>
                        <a:pt x="6027" y="3638"/>
                        <a:pt x="6027" y="2344"/>
                      </a:cubicBezTo>
                      <a:cubicBezTo>
                        <a:pt x="6027" y="1050"/>
                        <a:pt x="4678" y="0"/>
                        <a:pt x="30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8"/>
                <p:cNvSpPr/>
                <p:nvPr/>
              </p:nvSpPr>
              <p:spPr>
                <a:xfrm>
                  <a:off x="5047269" y="2971743"/>
                  <a:ext cx="63330" cy="98471"/>
                </a:xfrm>
                <a:custGeom>
                  <a:rect b="b" l="l" r="r" t="t"/>
                  <a:pathLst>
                    <a:path extrusionOk="0" h="4688" w="3015">
                      <a:moveTo>
                        <a:pt x="1" y="0"/>
                      </a:moveTo>
                      <a:lnTo>
                        <a:pt x="1" y="4688"/>
                      </a:lnTo>
                      <a:cubicBezTo>
                        <a:pt x="1665" y="4688"/>
                        <a:pt x="3014" y="3638"/>
                        <a:pt x="3014" y="2344"/>
                      </a:cubicBezTo>
                      <a:cubicBezTo>
                        <a:pt x="3014" y="1050"/>
                        <a:pt x="1665"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8"/>
                <p:cNvSpPr/>
                <p:nvPr/>
              </p:nvSpPr>
              <p:spPr>
                <a:xfrm>
                  <a:off x="4966021" y="2953784"/>
                  <a:ext cx="162537" cy="134390"/>
                </a:xfrm>
                <a:custGeom>
                  <a:rect b="b" l="l" r="r" t="t"/>
                  <a:pathLst>
                    <a:path extrusionOk="0" h="6398" w="7738">
                      <a:moveTo>
                        <a:pt x="3869" y="1710"/>
                      </a:moveTo>
                      <a:cubicBezTo>
                        <a:pt x="5038" y="1710"/>
                        <a:pt x="6027" y="2392"/>
                        <a:pt x="6027" y="3199"/>
                      </a:cubicBezTo>
                      <a:cubicBezTo>
                        <a:pt x="6027" y="4006"/>
                        <a:pt x="5038" y="4687"/>
                        <a:pt x="3869" y="4687"/>
                      </a:cubicBezTo>
                      <a:cubicBezTo>
                        <a:pt x="2699" y="4687"/>
                        <a:pt x="1711" y="4006"/>
                        <a:pt x="1711" y="3199"/>
                      </a:cubicBezTo>
                      <a:cubicBezTo>
                        <a:pt x="1711" y="2393"/>
                        <a:pt x="2699" y="1710"/>
                        <a:pt x="3869" y="1710"/>
                      </a:cubicBezTo>
                      <a:close/>
                      <a:moveTo>
                        <a:pt x="3869" y="0"/>
                      </a:moveTo>
                      <a:cubicBezTo>
                        <a:pt x="2875" y="0"/>
                        <a:pt x="1932" y="309"/>
                        <a:pt x="1214" y="867"/>
                      </a:cubicBezTo>
                      <a:cubicBezTo>
                        <a:pt x="443" y="1467"/>
                        <a:pt x="0" y="2316"/>
                        <a:pt x="0" y="3199"/>
                      </a:cubicBezTo>
                      <a:cubicBezTo>
                        <a:pt x="0" y="4082"/>
                        <a:pt x="443" y="4932"/>
                        <a:pt x="1214" y="5531"/>
                      </a:cubicBezTo>
                      <a:cubicBezTo>
                        <a:pt x="1932" y="6090"/>
                        <a:pt x="2875" y="6398"/>
                        <a:pt x="3869" y="6398"/>
                      </a:cubicBezTo>
                      <a:cubicBezTo>
                        <a:pt x="4863" y="6398"/>
                        <a:pt x="5807" y="6090"/>
                        <a:pt x="6524" y="5531"/>
                      </a:cubicBezTo>
                      <a:cubicBezTo>
                        <a:pt x="7295" y="4932"/>
                        <a:pt x="7737" y="4082"/>
                        <a:pt x="7737" y="3199"/>
                      </a:cubicBezTo>
                      <a:cubicBezTo>
                        <a:pt x="7737" y="2316"/>
                        <a:pt x="7295" y="1467"/>
                        <a:pt x="6524" y="867"/>
                      </a:cubicBezTo>
                      <a:cubicBezTo>
                        <a:pt x="5807" y="309"/>
                        <a:pt x="4863" y="0"/>
                        <a:pt x="386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8"/>
                <p:cNvSpPr/>
                <p:nvPr/>
              </p:nvSpPr>
              <p:spPr>
                <a:xfrm>
                  <a:off x="5047269" y="2953784"/>
                  <a:ext cx="81289" cy="134390"/>
                </a:xfrm>
                <a:custGeom>
                  <a:rect b="b" l="l" r="r" t="t"/>
                  <a:pathLst>
                    <a:path extrusionOk="0" h="6398" w="3870">
                      <a:moveTo>
                        <a:pt x="1" y="0"/>
                      </a:moveTo>
                      <a:lnTo>
                        <a:pt x="1" y="1710"/>
                      </a:lnTo>
                      <a:cubicBezTo>
                        <a:pt x="1170" y="1710"/>
                        <a:pt x="2159" y="2393"/>
                        <a:pt x="2159" y="3199"/>
                      </a:cubicBezTo>
                      <a:cubicBezTo>
                        <a:pt x="2159" y="4006"/>
                        <a:pt x="1170" y="4687"/>
                        <a:pt x="1" y="4687"/>
                      </a:cubicBezTo>
                      <a:lnTo>
                        <a:pt x="1" y="6398"/>
                      </a:lnTo>
                      <a:cubicBezTo>
                        <a:pt x="995" y="6398"/>
                        <a:pt x="1937" y="6090"/>
                        <a:pt x="2656" y="5531"/>
                      </a:cubicBezTo>
                      <a:cubicBezTo>
                        <a:pt x="3427" y="4932"/>
                        <a:pt x="3869" y="4082"/>
                        <a:pt x="3869" y="3199"/>
                      </a:cubicBezTo>
                      <a:cubicBezTo>
                        <a:pt x="3869" y="2316"/>
                        <a:pt x="3427" y="1467"/>
                        <a:pt x="2656" y="867"/>
                      </a:cubicBezTo>
                      <a:cubicBezTo>
                        <a:pt x="1937" y="309"/>
                        <a:pt x="995"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9" name="Google Shape;699;p38"/>
              <p:cNvSpPr/>
              <p:nvPr/>
            </p:nvSpPr>
            <p:spPr>
              <a:xfrm>
                <a:off x="4857160" y="1675375"/>
                <a:ext cx="108992" cy="89286"/>
              </a:xfrm>
              <a:custGeom>
                <a:rect b="b" l="l" r="r" t="t"/>
                <a:pathLst>
                  <a:path extrusionOk="0" h="6896" w="8418">
                    <a:moveTo>
                      <a:pt x="1" y="1"/>
                    </a:moveTo>
                    <a:lnTo>
                      <a:pt x="1" y="1709"/>
                    </a:lnTo>
                    <a:lnTo>
                      <a:pt x="5947" y="1709"/>
                    </a:lnTo>
                    <a:lnTo>
                      <a:pt x="6691" y="6895"/>
                    </a:lnTo>
                    <a:lnTo>
                      <a:pt x="8417" y="6895"/>
                    </a:lnTo>
                    <a:lnTo>
                      <a:pt x="74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8"/>
              <p:cNvSpPr/>
              <p:nvPr/>
            </p:nvSpPr>
            <p:spPr>
              <a:xfrm>
                <a:off x="5003532" y="1687908"/>
                <a:ext cx="148094" cy="148119"/>
              </a:xfrm>
              <a:custGeom>
                <a:rect b="b" l="l" r="r" t="t"/>
                <a:pathLst>
                  <a:path extrusionOk="0" h="11440" w="11438">
                    <a:moveTo>
                      <a:pt x="5719" y="1"/>
                    </a:moveTo>
                    <a:cubicBezTo>
                      <a:pt x="2566" y="1"/>
                      <a:pt x="1" y="2566"/>
                      <a:pt x="1" y="5720"/>
                    </a:cubicBezTo>
                    <a:cubicBezTo>
                      <a:pt x="1" y="8874"/>
                      <a:pt x="2566" y="11439"/>
                      <a:pt x="5719" y="11439"/>
                    </a:cubicBezTo>
                    <a:cubicBezTo>
                      <a:pt x="8872" y="11439"/>
                      <a:pt x="11438" y="8874"/>
                      <a:pt x="11438" y="5720"/>
                    </a:cubicBezTo>
                    <a:cubicBezTo>
                      <a:pt x="11438" y="2566"/>
                      <a:pt x="8872" y="1"/>
                      <a:pt x="57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8"/>
              <p:cNvSpPr/>
              <p:nvPr/>
            </p:nvSpPr>
            <p:spPr>
              <a:xfrm>
                <a:off x="5077565" y="1687908"/>
                <a:ext cx="74060" cy="148119"/>
              </a:xfrm>
              <a:custGeom>
                <a:rect b="b" l="l" r="r" t="t"/>
                <a:pathLst>
                  <a:path extrusionOk="0" h="11440" w="5720">
                    <a:moveTo>
                      <a:pt x="1" y="1"/>
                    </a:moveTo>
                    <a:lnTo>
                      <a:pt x="1" y="11439"/>
                    </a:lnTo>
                    <a:cubicBezTo>
                      <a:pt x="3154" y="11439"/>
                      <a:pt x="5720" y="8874"/>
                      <a:pt x="5720" y="5720"/>
                    </a:cubicBezTo>
                    <a:cubicBezTo>
                      <a:pt x="5720" y="2568"/>
                      <a:pt x="3154" y="1"/>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8"/>
              <p:cNvSpPr/>
              <p:nvPr/>
            </p:nvSpPr>
            <p:spPr>
              <a:xfrm>
                <a:off x="4893543" y="1755559"/>
                <a:ext cx="194860" cy="297676"/>
              </a:xfrm>
              <a:custGeom>
                <a:rect b="b" l="l" r="r" t="t"/>
                <a:pathLst>
                  <a:path extrusionOk="0" h="22991" w="15050">
                    <a:moveTo>
                      <a:pt x="1" y="1"/>
                    </a:moveTo>
                    <a:lnTo>
                      <a:pt x="2978" y="18519"/>
                    </a:lnTo>
                    <a:cubicBezTo>
                      <a:pt x="2642" y="19019"/>
                      <a:pt x="2087" y="20028"/>
                      <a:pt x="2087" y="21215"/>
                    </a:cubicBezTo>
                    <a:lnTo>
                      <a:pt x="2087" y="22991"/>
                    </a:lnTo>
                    <a:lnTo>
                      <a:pt x="12966" y="22991"/>
                    </a:lnTo>
                    <a:lnTo>
                      <a:pt x="12966" y="21215"/>
                    </a:lnTo>
                    <a:cubicBezTo>
                      <a:pt x="12966" y="20028"/>
                      <a:pt x="12409" y="19019"/>
                      <a:pt x="12074" y="18519"/>
                    </a:cubicBezTo>
                    <a:lnTo>
                      <a:pt x="150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8"/>
              <p:cNvSpPr/>
              <p:nvPr/>
            </p:nvSpPr>
            <p:spPr>
              <a:xfrm>
                <a:off x="5064527" y="1743867"/>
                <a:ext cx="33715" cy="33715"/>
              </a:xfrm>
              <a:custGeom>
                <a:rect b="b" l="l" r="r" t="t"/>
                <a:pathLst>
                  <a:path extrusionOk="0" h="2604" w="2604">
                    <a:moveTo>
                      <a:pt x="0" y="1"/>
                    </a:moveTo>
                    <a:lnTo>
                      <a:pt x="0" y="2604"/>
                    </a:lnTo>
                    <a:lnTo>
                      <a:pt x="2603" y="2604"/>
                    </a:lnTo>
                    <a:lnTo>
                      <a:pt x="2603" y="895"/>
                    </a:lnTo>
                    <a:lnTo>
                      <a:pt x="1710" y="895"/>
                    </a:lnTo>
                    <a:lnTo>
                      <a:pt x="17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8"/>
              <p:cNvSpPr/>
              <p:nvPr/>
            </p:nvSpPr>
            <p:spPr>
              <a:xfrm>
                <a:off x="4990986" y="1755559"/>
                <a:ext cx="97417" cy="297676"/>
              </a:xfrm>
              <a:custGeom>
                <a:rect b="b" l="l" r="r" t="t"/>
                <a:pathLst>
                  <a:path extrusionOk="0" h="22991" w="7524">
                    <a:moveTo>
                      <a:pt x="0" y="1"/>
                    </a:moveTo>
                    <a:lnTo>
                      <a:pt x="0" y="22991"/>
                    </a:lnTo>
                    <a:lnTo>
                      <a:pt x="5440" y="22991"/>
                    </a:lnTo>
                    <a:lnTo>
                      <a:pt x="5440" y="21215"/>
                    </a:lnTo>
                    <a:cubicBezTo>
                      <a:pt x="5440" y="20028"/>
                      <a:pt x="4883" y="19019"/>
                      <a:pt x="4548" y="18519"/>
                    </a:cubicBezTo>
                    <a:lnTo>
                      <a:pt x="752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8"/>
              <p:cNvSpPr/>
              <p:nvPr/>
            </p:nvSpPr>
            <p:spPr>
              <a:xfrm>
                <a:off x="4906516" y="1836261"/>
                <a:ext cx="168939" cy="193345"/>
              </a:xfrm>
              <a:custGeom>
                <a:rect b="b" l="l" r="r" t="t"/>
                <a:pathLst>
                  <a:path extrusionOk="0" h="14933" w="13048">
                    <a:moveTo>
                      <a:pt x="0" y="0"/>
                    </a:moveTo>
                    <a:lnTo>
                      <a:pt x="1976" y="12286"/>
                    </a:lnTo>
                    <a:cubicBezTo>
                      <a:pt x="1645" y="12779"/>
                      <a:pt x="1101" y="13768"/>
                      <a:pt x="1086" y="14933"/>
                    </a:cubicBezTo>
                    <a:lnTo>
                      <a:pt x="11962" y="14933"/>
                    </a:lnTo>
                    <a:cubicBezTo>
                      <a:pt x="11948" y="13768"/>
                      <a:pt x="11403" y="12779"/>
                      <a:pt x="11072" y="12286"/>
                    </a:cubicBezTo>
                    <a:lnTo>
                      <a:pt x="130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8"/>
              <p:cNvSpPr/>
              <p:nvPr/>
            </p:nvSpPr>
            <p:spPr>
              <a:xfrm>
                <a:off x="4990986" y="1836261"/>
                <a:ext cx="84457" cy="193345"/>
              </a:xfrm>
              <a:custGeom>
                <a:rect b="b" l="l" r="r" t="t"/>
                <a:pathLst>
                  <a:path extrusionOk="0" h="14933" w="6523">
                    <a:moveTo>
                      <a:pt x="0" y="0"/>
                    </a:moveTo>
                    <a:lnTo>
                      <a:pt x="0" y="14933"/>
                    </a:lnTo>
                    <a:lnTo>
                      <a:pt x="5440" y="14933"/>
                    </a:lnTo>
                    <a:cubicBezTo>
                      <a:pt x="5425" y="13768"/>
                      <a:pt x="4880" y="12779"/>
                      <a:pt x="4550" y="12286"/>
                    </a:cubicBezTo>
                    <a:lnTo>
                      <a:pt x="652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7" name="Google Shape;707;p38"/>
              <p:cNvGrpSpPr/>
              <p:nvPr/>
            </p:nvGrpSpPr>
            <p:grpSpPr>
              <a:xfrm>
                <a:off x="3878747" y="3219364"/>
                <a:ext cx="195326" cy="377859"/>
                <a:chOff x="4135484" y="3435344"/>
                <a:chExt cx="316881" cy="613010"/>
              </a:xfrm>
            </p:grpSpPr>
            <p:sp>
              <p:nvSpPr>
                <p:cNvPr id="708" name="Google Shape;708;p38"/>
                <p:cNvSpPr/>
                <p:nvPr/>
              </p:nvSpPr>
              <p:spPr>
                <a:xfrm>
                  <a:off x="4135484" y="3513147"/>
                  <a:ext cx="118531" cy="457384"/>
                </a:xfrm>
                <a:custGeom>
                  <a:rect b="b" l="l" r="r" t="t"/>
                  <a:pathLst>
                    <a:path extrusionOk="0" h="21775" w="5643">
                      <a:moveTo>
                        <a:pt x="4787" y="1"/>
                      </a:moveTo>
                      <a:cubicBezTo>
                        <a:pt x="2148" y="1"/>
                        <a:pt x="0" y="2149"/>
                        <a:pt x="0" y="4790"/>
                      </a:cubicBezTo>
                      <a:lnTo>
                        <a:pt x="0" y="16986"/>
                      </a:lnTo>
                      <a:cubicBezTo>
                        <a:pt x="0" y="19627"/>
                        <a:pt x="2148" y="21775"/>
                        <a:pt x="4787" y="21775"/>
                      </a:cubicBezTo>
                      <a:lnTo>
                        <a:pt x="5642" y="21775"/>
                      </a:lnTo>
                      <a:lnTo>
                        <a:pt x="56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8"/>
                <p:cNvSpPr/>
                <p:nvPr/>
              </p:nvSpPr>
              <p:spPr>
                <a:xfrm>
                  <a:off x="4333813" y="3513147"/>
                  <a:ext cx="118552" cy="457384"/>
                </a:xfrm>
                <a:custGeom>
                  <a:rect b="b" l="l" r="r" t="t"/>
                  <a:pathLst>
                    <a:path extrusionOk="0" h="21775" w="5644">
                      <a:moveTo>
                        <a:pt x="1" y="1"/>
                      </a:moveTo>
                      <a:lnTo>
                        <a:pt x="1" y="21775"/>
                      </a:lnTo>
                      <a:lnTo>
                        <a:pt x="856" y="21775"/>
                      </a:lnTo>
                      <a:cubicBezTo>
                        <a:pt x="3495" y="21775"/>
                        <a:pt x="5643" y="19627"/>
                        <a:pt x="5643" y="16986"/>
                      </a:cubicBezTo>
                      <a:lnTo>
                        <a:pt x="5643" y="4790"/>
                      </a:lnTo>
                      <a:cubicBezTo>
                        <a:pt x="5643" y="2149"/>
                        <a:pt x="3495" y="1"/>
                        <a:pt x="8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8"/>
                <p:cNvSpPr/>
                <p:nvPr/>
              </p:nvSpPr>
              <p:spPr>
                <a:xfrm>
                  <a:off x="4218348" y="3435344"/>
                  <a:ext cx="151131" cy="613010"/>
                </a:xfrm>
                <a:custGeom>
                  <a:rect b="b" l="l" r="r" t="t"/>
                  <a:pathLst>
                    <a:path extrusionOk="0" h="29184" w="7195">
                      <a:moveTo>
                        <a:pt x="3598" y="0"/>
                      </a:moveTo>
                      <a:cubicBezTo>
                        <a:pt x="1615" y="0"/>
                        <a:pt x="0" y="1615"/>
                        <a:pt x="0" y="3598"/>
                      </a:cubicBezTo>
                      <a:lnTo>
                        <a:pt x="0" y="25586"/>
                      </a:lnTo>
                      <a:cubicBezTo>
                        <a:pt x="0" y="27570"/>
                        <a:pt x="1613" y="29183"/>
                        <a:pt x="3598" y="29183"/>
                      </a:cubicBezTo>
                      <a:cubicBezTo>
                        <a:pt x="5582" y="29183"/>
                        <a:pt x="7195" y="27570"/>
                        <a:pt x="7195" y="25586"/>
                      </a:cubicBezTo>
                      <a:lnTo>
                        <a:pt x="7195" y="3598"/>
                      </a:lnTo>
                      <a:cubicBezTo>
                        <a:pt x="7195" y="1615"/>
                        <a:pt x="5582" y="0"/>
                        <a:pt x="35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8"/>
                <p:cNvSpPr/>
                <p:nvPr/>
              </p:nvSpPr>
              <p:spPr>
                <a:xfrm>
                  <a:off x="4293903" y="3435344"/>
                  <a:ext cx="75576" cy="613010"/>
                </a:xfrm>
                <a:custGeom>
                  <a:rect b="b" l="l" r="r" t="t"/>
                  <a:pathLst>
                    <a:path extrusionOk="0" h="29184" w="3598">
                      <a:moveTo>
                        <a:pt x="1" y="0"/>
                      </a:moveTo>
                      <a:lnTo>
                        <a:pt x="1" y="29183"/>
                      </a:lnTo>
                      <a:cubicBezTo>
                        <a:pt x="1983" y="29183"/>
                        <a:pt x="3598" y="27570"/>
                        <a:pt x="3598" y="25586"/>
                      </a:cubicBezTo>
                      <a:lnTo>
                        <a:pt x="3598" y="3598"/>
                      </a:lnTo>
                      <a:cubicBezTo>
                        <a:pt x="3598" y="1615"/>
                        <a:pt x="1985"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8"/>
                <p:cNvSpPr/>
                <p:nvPr/>
              </p:nvSpPr>
              <p:spPr>
                <a:xfrm>
                  <a:off x="4255611" y="3554464"/>
                  <a:ext cx="76647" cy="81037"/>
                </a:xfrm>
                <a:custGeom>
                  <a:rect b="b" l="l" r="r" t="t"/>
                  <a:pathLst>
                    <a:path extrusionOk="0" h="3858" w="3649">
                      <a:moveTo>
                        <a:pt x="3648" y="1"/>
                      </a:moveTo>
                      <a:lnTo>
                        <a:pt x="0" y="1925"/>
                      </a:lnTo>
                      <a:lnTo>
                        <a:pt x="0" y="3857"/>
                      </a:lnTo>
                      <a:lnTo>
                        <a:pt x="3648" y="1934"/>
                      </a:lnTo>
                      <a:lnTo>
                        <a:pt x="3648" y="1"/>
                      </a:lnTo>
                      <a:close/>
                    </a:path>
                  </a:pathLst>
                </a:custGeom>
                <a:solidFill>
                  <a:srgbClr val="CC0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8"/>
                <p:cNvSpPr/>
                <p:nvPr/>
              </p:nvSpPr>
              <p:spPr>
                <a:xfrm>
                  <a:off x="4255611" y="3701331"/>
                  <a:ext cx="76647" cy="81037"/>
                </a:xfrm>
                <a:custGeom>
                  <a:rect b="b" l="l" r="r" t="t"/>
                  <a:pathLst>
                    <a:path extrusionOk="0" h="3858" w="3649">
                      <a:moveTo>
                        <a:pt x="3648" y="0"/>
                      </a:moveTo>
                      <a:lnTo>
                        <a:pt x="0" y="1924"/>
                      </a:lnTo>
                      <a:lnTo>
                        <a:pt x="0" y="3857"/>
                      </a:lnTo>
                      <a:lnTo>
                        <a:pt x="3648" y="1934"/>
                      </a:lnTo>
                      <a:lnTo>
                        <a:pt x="3648" y="0"/>
                      </a:lnTo>
                      <a:close/>
                    </a:path>
                  </a:pathLst>
                </a:custGeom>
                <a:solidFill>
                  <a:srgbClr val="CC0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8"/>
                <p:cNvSpPr/>
                <p:nvPr/>
              </p:nvSpPr>
              <p:spPr>
                <a:xfrm>
                  <a:off x="4255611" y="3848198"/>
                  <a:ext cx="76647" cy="81016"/>
                </a:xfrm>
                <a:custGeom>
                  <a:rect b="b" l="l" r="r" t="t"/>
                  <a:pathLst>
                    <a:path extrusionOk="0" h="3857" w="3649">
                      <a:moveTo>
                        <a:pt x="3648" y="0"/>
                      </a:moveTo>
                      <a:lnTo>
                        <a:pt x="0" y="1924"/>
                      </a:lnTo>
                      <a:lnTo>
                        <a:pt x="0" y="3857"/>
                      </a:lnTo>
                      <a:lnTo>
                        <a:pt x="3648" y="1934"/>
                      </a:lnTo>
                      <a:lnTo>
                        <a:pt x="3648" y="0"/>
                      </a:lnTo>
                      <a:close/>
                    </a:path>
                  </a:pathLst>
                </a:custGeom>
                <a:solidFill>
                  <a:srgbClr val="CC0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8"/>
                <p:cNvSpPr/>
                <p:nvPr/>
              </p:nvSpPr>
              <p:spPr>
                <a:xfrm>
                  <a:off x="4293903" y="3554464"/>
                  <a:ext cx="38355" cy="60851"/>
                </a:xfrm>
                <a:custGeom>
                  <a:rect b="b" l="l" r="r" t="t"/>
                  <a:pathLst>
                    <a:path extrusionOk="0" h="2897" w="1826">
                      <a:moveTo>
                        <a:pt x="1825" y="1"/>
                      </a:moveTo>
                      <a:lnTo>
                        <a:pt x="1" y="963"/>
                      </a:lnTo>
                      <a:lnTo>
                        <a:pt x="1" y="2897"/>
                      </a:lnTo>
                      <a:lnTo>
                        <a:pt x="1825" y="1934"/>
                      </a:lnTo>
                      <a:lnTo>
                        <a:pt x="18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8"/>
                <p:cNvSpPr/>
                <p:nvPr/>
              </p:nvSpPr>
              <p:spPr>
                <a:xfrm>
                  <a:off x="4293903" y="3701331"/>
                  <a:ext cx="38355" cy="60809"/>
                </a:xfrm>
                <a:custGeom>
                  <a:rect b="b" l="l" r="r" t="t"/>
                  <a:pathLst>
                    <a:path extrusionOk="0" h="2895" w="1826">
                      <a:moveTo>
                        <a:pt x="1825" y="0"/>
                      </a:moveTo>
                      <a:lnTo>
                        <a:pt x="1" y="963"/>
                      </a:lnTo>
                      <a:lnTo>
                        <a:pt x="1" y="2895"/>
                      </a:lnTo>
                      <a:lnTo>
                        <a:pt x="1825" y="1934"/>
                      </a:lnTo>
                      <a:lnTo>
                        <a:pt x="182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8"/>
                <p:cNvSpPr/>
                <p:nvPr/>
              </p:nvSpPr>
              <p:spPr>
                <a:xfrm>
                  <a:off x="4293903" y="3848198"/>
                  <a:ext cx="38355" cy="60809"/>
                </a:xfrm>
                <a:custGeom>
                  <a:rect b="b" l="l" r="r" t="t"/>
                  <a:pathLst>
                    <a:path extrusionOk="0" h="2895" w="1826">
                      <a:moveTo>
                        <a:pt x="1825" y="0"/>
                      </a:moveTo>
                      <a:lnTo>
                        <a:pt x="1" y="963"/>
                      </a:lnTo>
                      <a:lnTo>
                        <a:pt x="1" y="2895"/>
                      </a:lnTo>
                      <a:lnTo>
                        <a:pt x="1825" y="1934"/>
                      </a:lnTo>
                      <a:lnTo>
                        <a:pt x="182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8"/>
                <p:cNvSpPr/>
                <p:nvPr/>
              </p:nvSpPr>
              <p:spPr>
                <a:xfrm>
                  <a:off x="4255611" y="3574691"/>
                  <a:ext cx="38313" cy="60809"/>
                </a:xfrm>
                <a:custGeom>
                  <a:rect b="b" l="l" r="r" t="t"/>
                  <a:pathLst>
                    <a:path extrusionOk="0" h="2895" w="1824">
                      <a:moveTo>
                        <a:pt x="1824" y="0"/>
                      </a:moveTo>
                      <a:lnTo>
                        <a:pt x="0" y="962"/>
                      </a:lnTo>
                      <a:lnTo>
                        <a:pt x="0" y="2894"/>
                      </a:lnTo>
                      <a:lnTo>
                        <a:pt x="1824" y="1932"/>
                      </a:lnTo>
                      <a:lnTo>
                        <a:pt x="182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8"/>
                <p:cNvSpPr/>
                <p:nvPr/>
              </p:nvSpPr>
              <p:spPr>
                <a:xfrm>
                  <a:off x="4255611" y="3721537"/>
                  <a:ext cx="38313" cy="60830"/>
                </a:xfrm>
                <a:custGeom>
                  <a:rect b="b" l="l" r="r" t="t"/>
                  <a:pathLst>
                    <a:path extrusionOk="0" h="2896" w="1824">
                      <a:moveTo>
                        <a:pt x="1824" y="1"/>
                      </a:moveTo>
                      <a:lnTo>
                        <a:pt x="0" y="962"/>
                      </a:lnTo>
                      <a:lnTo>
                        <a:pt x="0" y="2895"/>
                      </a:lnTo>
                      <a:lnTo>
                        <a:pt x="1824" y="1934"/>
                      </a:lnTo>
                      <a:lnTo>
                        <a:pt x="182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8"/>
                <p:cNvSpPr/>
                <p:nvPr/>
              </p:nvSpPr>
              <p:spPr>
                <a:xfrm>
                  <a:off x="4255611" y="3868404"/>
                  <a:ext cx="38313" cy="60809"/>
                </a:xfrm>
                <a:custGeom>
                  <a:rect b="b" l="l" r="r" t="t"/>
                  <a:pathLst>
                    <a:path extrusionOk="0" h="2895" w="1824">
                      <a:moveTo>
                        <a:pt x="1824" y="1"/>
                      </a:moveTo>
                      <a:lnTo>
                        <a:pt x="0" y="962"/>
                      </a:lnTo>
                      <a:lnTo>
                        <a:pt x="0" y="2895"/>
                      </a:lnTo>
                      <a:lnTo>
                        <a:pt x="1824" y="1933"/>
                      </a:lnTo>
                      <a:lnTo>
                        <a:pt x="182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1" name="Google Shape;721;p38"/>
            <p:cNvGrpSpPr/>
            <p:nvPr/>
          </p:nvGrpSpPr>
          <p:grpSpPr>
            <a:xfrm>
              <a:off x="5001130" y="2415731"/>
              <a:ext cx="760006" cy="2158828"/>
              <a:chOff x="5001130" y="2415731"/>
              <a:chExt cx="760006" cy="2158828"/>
            </a:xfrm>
          </p:grpSpPr>
          <p:sp>
            <p:nvSpPr>
              <p:cNvPr id="722" name="Google Shape;722;p38"/>
              <p:cNvSpPr/>
              <p:nvPr/>
            </p:nvSpPr>
            <p:spPr>
              <a:xfrm>
                <a:off x="5504271" y="2773126"/>
                <a:ext cx="256865" cy="541203"/>
              </a:xfrm>
              <a:custGeom>
                <a:rect b="b" l="l" r="r" t="t"/>
                <a:pathLst>
                  <a:path extrusionOk="0" h="39714" w="18849">
                    <a:moveTo>
                      <a:pt x="10761" y="0"/>
                    </a:moveTo>
                    <a:lnTo>
                      <a:pt x="1" y="39713"/>
                    </a:lnTo>
                    <a:cubicBezTo>
                      <a:pt x="1" y="39713"/>
                      <a:pt x="11600" y="38124"/>
                      <a:pt x="15224" y="30296"/>
                    </a:cubicBezTo>
                    <a:cubicBezTo>
                      <a:pt x="18848" y="22467"/>
                      <a:pt x="13460" y="2401"/>
                      <a:pt x="107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8"/>
              <p:cNvSpPr/>
              <p:nvPr/>
            </p:nvSpPr>
            <p:spPr>
              <a:xfrm>
                <a:off x="5417328" y="3339703"/>
                <a:ext cx="225644" cy="1156225"/>
              </a:xfrm>
              <a:custGeom>
                <a:rect b="b" l="l" r="r" t="t"/>
                <a:pathLst>
                  <a:path extrusionOk="0" h="84845" w="16558">
                    <a:moveTo>
                      <a:pt x="0" y="1"/>
                    </a:moveTo>
                    <a:lnTo>
                      <a:pt x="0" y="16655"/>
                    </a:lnTo>
                    <a:cubicBezTo>
                      <a:pt x="73" y="16610"/>
                      <a:pt x="155" y="16586"/>
                      <a:pt x="239" y="16586"/>
                    </a:cubicBezTo>
                    <a:cubicBezTo>
                      <a:pt x="298" y="16586"/>
                      <a:pt x="356" y="16597"/>
                      <a:pt x="410" y="16622"/>
                    </a:cubicBezTo>
                    <a:lnTo>
                      <a:pt x="416" y="16622"/>
                    </a:lnTo>
                    <a:cubicBezTo>
                      <a:pt x="581" y="16688"/>
                      <a:pt x="706" y="16842"/>
                      <a:pt x="702" y="17030"/>
                    </a:cubicBezTo>
                    <a:cubicBezTo>
                      <a:pt x="0" y="52294"/>
                      <a:pt x="3394" y="62958"/>
                      <a:pt x="2438" y="84844"/>
                    </a:cubicBezTo>
                    <a:lnTo>
                      <a:pt x="6627" y="84436"/>
                    </a:lnTo>
                    <a:cubicBezTo>
                      <a:pt x="6627" y="84436"/>
                      <a:pt x="11121" y="60520"/>
                      <a:pt x="10207" y="46068"/>
                    </a:cubicBezTo>
                    <a:cubicBezTo>
                      <a:pt x="10207" y="46068"/>
                      <a:pt x="16558" y="8399"/>
                      <a:pt x="15382" y="1876"/>
                    </a:cubicBezTo>
                    <a:lnTo>
                      <a:pt x="8923" y="1091"/>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8"/>
              <p:cNvSpPr/>
              <p:nvPr/>
            </p:nvSpPr>
            <p:spPr>
              <a:xfrm>
                <a:off x="5390386" y="4429467"/>
                <a:ext cx="146318" cy="145092"/>
              </a:xfrm>
              <a:custGeom>
                <a:rect b="b" l="l" r="r" t="t"/>
                <a:pathLst>
                  <a:path extrusionOk="0" h="10647" w="10737">
                    <a:moveTo>
                      <a:pt x="6264" y="0"/>
                    </a:moveTo>
                    <a:cubicBezTo>
                      <a:pt x="4779" y="0"/>
                      <a:pt x="3636" y="711"/>
                      <a:pt x="3195" y="1575"/>
                    </a:cubicBezTo>
                    <a:cubicBezTo>
                      <a:pt x="2524" y="2893"/>
                      <a:pt x="3272" y="6146"/>
                      <a:pt x="1394" y="7212"/>
                    </a:cubicBezTo>
                    <a:cubicBezTo>
                      <a:pt x="0" y="8003"/>
                      <a:pt x="707" y="10246"/>
                      <a:pt x="766" y="10646"/>
                    </a:cubicBezTo>
                    <a:lnTo>
                      <a:pt x="9704" y="10646"/>
                    </a:lnTo>
                    <a:cubicBezTo>
                      <a:pt x="10249" y="10101"/>
                      <a:pt x="9704" y="7566"/>
                      <a:pt x="9704" y="7566"/>
                    </a:cubicBezTo>
                    <a:cubicBezTo>
                      <a:pt x="9704" y="5915"/>
                      <a:pt x="10736" y="1943"/>
                      <a:pt x="9847" y="1297"/>
                    </a:cubicBezTo>
                    <a:cubicBezTo>
                      <a:pt x="8566" y="364"/>
                      <a:pt x="7327" y="0"/>
                      <a:pt x="6264" y="0"/>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8"/>
              <p:cNvSpPr/>
              <p:nvPr/>
            </p:nvSpPr>
            <p:spPr>
              <a:xfrm>
                <a:off x="5339937" y="3381812"/>
                <a:ext cx="314318" cy="588040"/>
              </a:xfrm>
              <a:custGeom>
                <a:rect b="b" l="l" r="r" t="t"/>
                <a:pathLst>
                  <a:path extrusionOk="0" h="43151" w="23065">
                    <a:moveTo>
                      <a:pt x="21399" y="0"/>
                    </a:moveTo>
                    <a:cubicBezTo>
                      <a:pt x="0" y="610"/>
                      <a:pt x="2133" y="9141"/>
                      <a:pt x="2133" y="9141"/>
                    </a:cubicBezTo>
                    <a:lnTo>
                      <a:pt x="5679" y="42248"/>
                    </a:lnTo>
                    <a:cubicBezTo>
                      <a:pt x="7050" y="42925"/>
                      <a:pt x="8937" y="43151"/>
                      <a:pt x="10843" y="43151"/>
                    </a:cubicBezTo>
                    <a:cubicBezTo>
                      <a:pt x="14655" y="43151"/>
                      <a:pt x="18546" y="42248"/>
                      <a:pt x="18546" y="42248"/>
                    </a:cubicBezTo>
                    <a:lnTo>
                      <a:pt x="18546" y="37491"/>
                    </a:lnTo>
                    <a:lnTo>
                      <a:pt x="21049" y="12825"/>
                    </a:lnTo>
                    <a:cubicBezTo>
                      <a:pt x="23065" y="5539"/>
                      <a:pt x="21399" y="1"/>
                      <a:pt x="2139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8"/>
              <p:cNvSpPr/>
              <p:nvPr/>
            </p:nvSpPr>
            <p:spPr>
              <a:xfrm>
                <a:off x="5126708" y="3319943"/>
                <a:ext cx="412232" cy="1172728"/>
              </a:xfrm>
              <a:custGeom>
                <a:rect b="b" l="l" r="r" t="t"/>
                <a:pathLst>
                  <a:path extrusionOk="0" h="86056" w="30250">
                    <a:moveTo>
                      <a:pt x="9446" y="1"/>
                    </a:moveTo>
                    <a:cubicBezTo>
                      <a:pt x="7849" y="23119"/>
                      <a:pt x="4722" y="53562"/>
                      <a:pt x="0" y="85431"/>
                    </a:cubicBezTo>
                    <a:lnTo>
                      <a:pt x="4274" y="86055"/>
                    </a:lnTo>
                    <a:cubicBezTo>
                      <a:pt x="7880" y="71720"/>
                      <a:pt x="12716" y="65322"/>
                      <a:pt x="13405" y="49480"/>
                    </a:cubicBezTo>
                    <a:cubicBezTo>
                      <a:pt x="13762" y="41291"/>
                      <a:pt x="21134" y="18336"/>
                      <a:pt x="21134" y="18336"/>
                    </a:cubicBezTo>
                    <a:cubicBezTo>
                      <a:pt x="21340" y="18257"/>
                      <a:pt x="21542" y="18166"/>
                      <a:pt x="21737" y="18073"/>
                    </a:cubicBezTo>
                    <a:lnTo>
                      <a:pt x="21743" y="18073"/>
                    </a:lnTo>
                    <a:cubicBezTo>
                      <a:pt x="28518" y="14917"/>
                      <a:pt x="29951" y="6356"/>
                      <a:pt x="30249" y="2542"/>
                    </a:cubicBezTo>
                    <a:lnTo>
                      <a:pt x="9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8"/>
              <p:cNvSpPr/>
              <p:nvPr/>
            </p:nvSpPr>
            <p:spPr>
              <a:xfrm>
                <a:off x="5001130" y="4431565"/>
                <a:ext cx="212712" cy="142993"/>
              </a:xfrm>
              <a:custGeom>
                <a:rect b="b" l="l" r="r" t="t"/>
                <a:pathLst>
                  <a:path extrusionOk="0" h="10493" w="15609">
                    <a:moveTo>
                      <a:pt x="8963" y="0"/>
                    </a:moveTo>
                    <a:cubicBezTo>
                      <a:pt x="8658" y="0"/>
                      <a:pt x="8431" y="537"/>
                      <a:pt x="8431" y="537"/>
                    </a:cubicBezTo>
                    <a:cubicBezTo>
                      <a:pt x="8431" y="537"/>
                      <a:pt x="7001" y="4795"/>
                      <a:pt x="5790" y="5318"/>
                    </a:cubicBezTo>
                    <a:cubicBezTo>
                      <a:pt x="4579" y="5839"/>
                      <a:pt x="1" y="6542"/>
                      <a:pt x="428" y="9708"/>
                    </a:cubicBezTo>
                    <a:cubicBezTo>
                      <a:pt x="482" y="10102"/>
                      <a:pt x="544" y="10314"/>
                      <a:pt x="464" y="10492"/>
                    </a:cubicBezTo>
                    <a:lnTo>
                      <a:pt x="14415" y="10492"/>
                    </a:lnTo>
                    <a:cubicBezTo>
                      <a:pt x="15065" y="6448"/>
                      <a:pt x="14177" y="4483"/>
                      <a:pt x="14177" y="4483"/>
                    </a:cubicBezTo>
                    <a:cubicBezTo>
                      <a:pt x="14177" y="4483"/>
                      <a:pt x="15609" y="2349"/>
                      <a:pt x="14837" y="1836"/>
                    </a:cubicBezTo>
                    <a:cubicBezTo>
                      <a:pt x="13689" y="1072"/>
                      <a:pt x="12754" y="816"/>
                      <a:pt x="12016" y="816"/>
                    </a:cubicBezTo>
                    <a:cubicBezTo>
                      <a:pt x="10514" y="816"/>
                      <a:pt x="9830" y="1879"/>
                      <a:pt x="9830" y="1879"/>
                    </a:cubicBezTo>
                    <a:cubicBezTo>
                      <a:pt x="9547" y="398"/>
                      <a:pt x="9226" y="0"/>
                      <a:pt x="8963" y="0"/>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8"/>
              <p:cNvSpPr/>
              <p:nvPr/>
            </p:nvSpPr>
            <p:spPr>
              <a:xfrm>
                <a:off x="5170288" y="3333203"/>
                <a:ext cx="368651" cy="634306"/>
              </a:xfrm>
              <a:custGeom>
                <a:rect b="b" l="l" r="r" t="t"/>
                <a:pathLst>
                  <a:path extrusionOk="0" h="46546" w="27052">
                    <a:moveTo>
                      <a:pt x="9937" y="1"/>
                    </a:moveTo>
                    <a:cubicBezTo>
                      <a:pt x="8266" y="1"/>
                      <a:pt x="6895" y="552"/>
                      <a:pt x="6094" y="1943"/>
                    </a:cubicBezTo>
                    <a:cubicBezTo>
                      <a:pt x="2235" y="8645"/>
                      <a:pt x="1" y="45205"/>
                      <a:pt x="1" y="45205"/>
                    </a:cubicBezTo>
                    <a:cubicBezTo>
                      <a:pt x="1598" y="46269"/>
                      <a:pt x="4707" y="46545"/>
                      <a:pt x="7507" y="46545"/>
                    </a:cubicBezTo>
                    <a:cubicBezTo>
                      <a:pt x="10536" y="46545"/>
                      <a:pt x="13202" y="46222"/>
                      <a:pt x="13202" y="46222"/>
                    </a:cubicBezTo>
                    <a:lnTo>
                      <a:pt x="13202" y="43096"/>
                    </a:lnTo>
                    <a:cubicBezTo>
                      <a:pt x="14015" y="40580"/>
                      <a:pt x="18920" y="19002"/>
                      <a:pt x="18920" y="19002"/>
                    </a:cubicBezTo>
                    <a:cubicBezTo>
                      <a:pt x="25248" y="15344"/>
                      <a:pt x="27051" y="8037"/>
                      <a:pt x="27051" y="8037"/>
                    </a:cubicBezTo>
                    <a:cubicBezTo>
                      <a:pt x="27051" y="8037"/>
                      <a:pt x="16314" y="1"/>
                      <a:pt x="99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8"/>
              <p:cNvSpPr/>
              <p:nvPr/>
            </p:nvSpPr>
            <p:spPr>
              <a:xfrm>
                <a:off x="5350335" y="2564571"/>
                <a:ext cx="51294" cy="21368"/>
              </a:xfrm>
              <a:custGeom>
                <a:rect b="b" l="l" r="r" t="t"/>
                <a:pathLst>
                  <a:path extrusionOk="0" h="1568" w="3764">
                    <a:moveTo>
                      <a:pt x="855" y="0"/>
                    </a:moveTo>
                    <a:cubicBezTo>
                      <a:pt x="355" y="0"/>
                      <a:pt x="0" y="97"/>
                      <a:pt x="44" y="385"/>
                    </a:cubicBezTo>
                    <a:cubicBezTo>
                      <a:pt x="177" y="1276"/>
                      <a:pt x="3324" y="1567"/>
                      <a:pt x="3324" y="1567"/>
                    </a:cubicBezTo>
                    <a:cubicBezTo>
                      <a:pt x="3324" y="1567"/>
                      <a:pt x="3764" y="1164"/>
                      <a:pt x="3590" y="428"/>
                    </a:cubicBezTo>
                    <a:cubicBezTo>
                      <a:pt x="3590" y="428"/>
                      <a:pt x="1903" y="0"/>
                      <a:pt x="8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8"/>
              <p:cNvSpPr/>
              <p:nvPr/>
            </p:nvSpPr>
            <p:spPr>
              <a:xfrm>
                <a:off x="5348373" y="2444635"/>
                <a:ext cx="184639" cy="230455"/>
              </a:xfrm>
              <a:custGeom>
                <a:rect b="b" l="l" r="r" t="t"/>
                <a:pathLst>
                  <a:path extrusionOk="0" h="16911" w="13549">
                    <a:moveTo>
                      <a:pt x="5396" y="1"/>
                    </a:moveTo>
                    <a:cubicBezTo>
                      <a:pt x="4104" y="1"/>
                      <a:pt x="3034" y="448"/>
                      <a:pt x="2563" y="1576"/>
                    </a:cubicBezTo>
                    <a:cubicBezTo>
                      <a:pt x="1127" y="5022"/>
                      <a:pt x="1" y="16910"/>
                      <a:pt x="5868" y="16910"/>
                    </a:cubicBezTo>
                    <a:cubicBezTo>
                      <a:pt x="6057" y="16910"/>
                      <a:pt x="6253" y="16898"/>
                      <a:pt x="6457" y="16873"/>
                    </a:cubicBezTo>
                    <a:cubicBezTo>
                      <a:pt x="12696" y="16098"/>
                      <a:pt x="13549" y="7449"/>
                      <a:pt x="13304" y="4693"/>
                    </a:cubicBezTo>
                    <a:cubicBezTo>
                      <a:pt x="13129" y="2733"/>
                      <a:pt x="8588" y="1"/>
                      <a:pt x="53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8"/>
              <p:cNvSpPr/>
              <p:nvPr/>
            </p:nvSpPr>
            <p:spPr>
              <a:xfrm>
                <a:off x="5389201" y="2592357"/>
                <a:ext cx="122184" cy="83618"/>
              </a:xfrm>
              <a:custGeom>
                <a:rect b="b" l="l" r="r" t="t"/>
                <a:pathLst>
                  <a:path extrusionOk="0" h="6136" w="8966">
                    <a:moveTo>
                      <a:pt x="2151" y="0"/>
                    </a:moveTo>
                    <a:cubicBezTo>
                      <a:pt x="2129" y="0"/>
                      <a:pt x="2107" y="0"/>
                      <a:pt x="2085" y="0"/>
                    </a:cubicBezTo>
                    <a:cubicBezTo>
                      <a:pt x="2085" y="0"/>
                      <a:pt x="0" y="4955"/>
                      <a:pt x="2280" y="6026"/>
                    </a:cubicBezTo>
                    <a:cubicBezTo>
                      <a:pt x="2439" y="6101"/>
                      <a:pt x="2611" y="6136"/>
                      <a:pt x="2791" y="6136"/>
                    </a:cubicBezTo>
                    <a:cubicBezTo>
                      <a:pt x="5182" y="6136"/>
                      <a:pt x="8966" y="0"/>
                      <a:pt x="21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8"/>
              <p:cNvSpPr/>
              <p:nvPr/>
            </p:nvSpPr>
            <p:spPr>
              <a:xfrm>
                <a:off x="5422547" y="2621125"/>
                <a:ext cx="94098" cy="139382"/>
              </a:xfrm>
              <a:custGeom>
                <a:rect b="b" l="l" r="r" t="t"/>
                <a:pathLst>
                  <a:path extrusionOk="0" h="10228" w="6905">
                    <a:moveTo>
                      <a:pt x="4919" y="0"/>
                    </a:moveTo>
                    <a:cubicBezTo>
                      <a:pt x="1507" y="0"/>
                      <a:pt x="103" y="2919"/>
                      <a:pt x="103" y="2919"/>
                    </a:cubicBezTo>
                    <a:cubicBezTo>
                      <a:pt x="103" y="2919"/>
                      <a:pt x="341" y="6412"/>
                      <a:pt x="1" y="9507"/>
                    </a:cubicBezTo>
                    <a:cubicBezTo>
                      <a:pt x="1" y="9507"/>
                      <a:pt x="625" y="10227"/>
                      <a:pt x="2074" y="10227"/>
                    </a:cubicBezTo>
                    <a:cubicBezTo>
                      <a:pt x="3177" y="10227"/>
                      <a:pt x="4757" y="9811"/>
                      <a:pt x="6904" y="8343"/>
                    </a:cubicBezTo>
                    <a:cubicBezTo>
                      <a:pt x="6904" y="8343"/>
                      <a:pt x="5912" y="3019"/>
                      <a:pt x="6569" y="675"/>
                    </a:cubicBezTo>
                    <a:lnTo>
                      <a:pt x="6147" y="119"/>
                    </a:lnTo>
                    <a:cubicBezTo>
                      <a:pt x="5712" y="37"/>
                      <a:pt x="5303" y="0"/>
                      <a:pt x="49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8"/>
              <p:cNvSpPr/>
              <p:nvPr/>
            </p:nvSpPr>
            <p:spPr>
              <a:xfrm>
                <a:off x="5353524" y="2428636"/>
                <a:ext cx="248961" cy="207315"/>
              </a:xfrm>
              <a:custGeom>
                <a:rect b="b" l="l" r="r" t="t"/>
                <a:pathLst>
                  <a:path extrusionOk="0" h="15213" w="18269">
                    <a:moveTo>
                      <a:pt x="7968" y="0"/>
                    </a:moveTo>
                    <a:cubicBezTo>
                      <a:pt x="3775" y="0"/>
                      <a:pt x="0" y="3545"/>
                      <a:pt x="2440" y="3697"/>
                    </a:cubicBezTo>
                    <a:cubicBezTo>
                      <a:pt x="2285" y="4672"/>
                      <a:pt x="2243" y="6546"/>
                      <a:pt x="3207" y="9436"/>
                    </a:cubicBezTo>
                    <a:cubicBezTo>
                      <a:pt x="3207" y="9436"/>
                      <a:pt x="3209" y="8632"/>
                      <a:pt x="4159" y="8586"/>
                    </a:cubicBezTo>
                    <a:cubicBezTo>
                      <a:pt x="4167" y="8586"/>
                      <a:pt x="4175" y="8586"/>
                      <a:pt x="4183" y="8586"/>
                    </a:cubicBezTo>
                    <a:cubicBezTo>
                      <a:pt x="5114" y="8586"/>
                      <a:pt x="5253" y="11184"/>
                      <a:pt x="4703" y="12013"/>
                    </a:cubicBezTo>
                    <a:cubicBezTo>
                      <a:pt x="4703" y="12013"/>
                      <a:pt x="6051" y="15212"/>
                      <a:pt x="9422" y="15212"/>
                    </a:cubicBezTo>
                    <a:cubicBezTo>
                      <a:pt x="10080" y="15212"/>
                      <a:pt x="10816" y="15090"/>
                      <a:pt x="11634" y="14798"/>
                    </a:cubicBezTo>
                    <a:cubicBezTo>
                      <a:pt x="16153" y="13187"/>
                      <a:pt x="18268" y="1418"/>
                      <a:pt x="8977" y="72"/>
                    </a:cubicBezTo>
                    <a:cubicBezTo>
                      <a:pt x="8640" y="23"/>
                      <a:pt x="8302" y="0"/>
                      <a:pt x="7968" y="0"/>
                    </a:cubicBezTo>
                    <a:close/>
                  </a:path>
                </a:pathLst>
              </a:custGeom>
              <a:solidFill>
                <a:srgbClr val="6248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8"/>
              <p:cNvSpPr/>
              <p:nvPr/>
            </p:nvSpPr>
            <p:spPr>
              <a:xfrm>
                <a:off x="5113516" y="2716626"/>
                <a:ext cx="590275" cy="752306"/>
              </a:xfrm>
              <a:custGeom>
                <a:rect b="b" l="l" r="r" t="t"/>
                <a:pathLst>
                  <a:path extrusionOk="0" h="55205" w="43315">
                    <a:moveTo>
                      <a:pt x="24589" y="1"/>
                    </a:moveTo>
                    <a:cubicBezTo>
                      <a:pt x="20976" y="1"/>
                      <a:pt x="17388" y="604"/>
                      <a:pt x="14550" y="1994"/>
                    </a:cubicBezTo>
                    <a:cubicBezTo>
                      <a:pt x="7720" y="5340"/>
                      <a:pt x="8680" y="32177"/>
                      <a:pt x="8680" y="32177"/>
                    </a:cubicBezTo>
                    <a:cubicBezTo>
                      <a:pt x="8680" y="32177"/>
                      <a:pt x="1" y="41913"/>
                      <a:pt x="2567" y="46888"/>
                    </a:cubicBezTo>
                    <a:cubicBezTo>
                      <a:pt x="4818" y="51250"/>
                      <a:pt x="7918" y="55204"/>
                      <a:pt x="18096" y="55204"/>
                    </a:cubicBezTo>
                    <a:cubicBezTo>
                      <a:pt x="20618" y="55204"/>
                      <a:pt x="23574" y="54962"/>
                      <a:pt x="27059" y="54422"/>
                    </a:cubicBezTo>
                    <a:cubicBezTo>
                      <a:pt x="28696" y="54169"/>
                      <a:pt x="30065" y="54077"/>
                      <a:pt x="31221" y="54077"/>
                    </a:cubicBezTo>
                    <a:cubicBezTo>
                      <a:pt x="34281" y="54077"/>
                      <a:pt x="35846" y="54721"/>
                      <a:pt x="36925" y="54721"/>
                    </a:cubicBezTo>
                    <a:cubicBezTo>
                      <a:pt x="37609" y="54721"/>
                      <a:pt x="38098" y="54462"/>
                      <a:pt x="38650" y="53613"/>
                    </a:cubicBezTo>
                    <a:cubicBezTo>
                      <a:pt x="41356" y="49454"/>
                      <a:pt x="38390" y="44352"/>
                      <a:pt x="38506" y="36186"/>
                    </a:cubicBezTo>
                    <a:cubicBezTo>
                      <a:pt x="38621" y="28021"/>
                      <a:pt x="43314" y="7596"/>
                      <a:pt x="39437" y="4146"/>
                    </a:cubicBezTo>
                    <a:cubicBezTo>
                      <a:pt x="36643" y="1662"/>
                      <a:pt x="30584" y="1"/>
                      <a:pt x="245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8"/>
              <p:cNvSpPr/>
              <p:nvPr/>
            </p:nvSpPr>
            <p:spPr>
              <a:xfrm>
                <a:off x="5174704" y="2982690"/>
                <a:ext cx="2140" cy="2971"/>
              </a:xfrm>
              <a:custGeom>
                <a:rect b="b" l="l" r="r" t="t"/>
                <a:pathLst>
                  <a:path extrusionOk="0" h="218" w="157">
                    <a:moveTo>
                      <a:pt x="132" y="0"/>
                    </a:moveTo>
                    <a:lnTo>
                      <a:pt x="1" y="218"/>
                    </a:lnTo>
                    <a:cubicBezTo>
                      <a:pt x="49" y="142"/>
                      <a:pt x="100" y="69"/>
                      <a:pt x="157" y="0"/>
                    </a:cubicBezTo>
                    <a:close/>
                  </a:path>
                </a:pathLst>
              </a:custGeom>
              <a:solidFill>
                <a:srgbClr val="F9AF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8"/>
              <p:cNvSpPr/>
              <p:nvPr/>
            </p:nvSpPr>
            <p:spPr>
              <a:xfrm>
                <a:off x="5297215" y="2448519"/>
                <a:ext cx="179774" cy="69528"/>
              </a:xfrm>
              <a:custGeom>
                <a:rect b="b" l="l" r="r" t="t"/>
                <a:pathLst>
                  <a:path extrusionOk="0" h="5102" w="13192">
                    <a:moveTo>
                      <a:pt x="2369" y="1"/>
                    </a:moveTo>
                    <a:cubicBezTo>
                      <a:pt x="940" y="1"/>
                      <a:pt x="0" y="339"/>
                      <a:pt x="259" y="1185"/>
                    </a:cubicBezTo>
                    <a:cubicBezTo>
                      <a:pt x="956" y="3458"/>
                      <a:pt x="7588" y="5101"/>
                      <a:pt x="7588" y="5101"/>
                    </a:cubicBezTo>
                    <a:cubicBezTo>
                      <a:pt x="7588" y="5101"/>
                      <a:pt x="13191" y="3866"/>
                      <a:pt x="10365" y="2086"/>
                    </a:cubicBezTo>
                    <a:cubicBezTo>
                      <a:pt x="8590" y="967"/>
                      <a:pt x="4783" y="1"/>
                      <a:pt x="23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8"/>
              <p:cNvSpPr/>
              <p:nvPr/>
            </p:nvSpPr>
            <p:spPr>
              <a:xfrm>
                <a:off x="5367601" y="2415731"/>
                <a:ext cx="218081" cy="148812"/>
              </a:xfrm>
              <a:custGeom>
                <a:rect b="b" l="l" r="r" t="t"/>
                <a:pathLst>
                  <a:path extrusionOk="0" h="10920" w="16003">
                    <a:moveTo>
                      <a:pt x="12198" y="7506"/>
                    </a:moveTo>
                    <a:cubicBezTo>
                      <a:pt x="12200" y="7506"/>
                      <a:pt x="12202" y="7506"/>
                      <a:pt x="12204" y="7506"/>
                    </a:cubicBezTo>
                    <a:cubicBezTo>
                      <a:pt x="13369" y="7511"/>
                      <a:pt x="14763" y="7667"/>
                      <a:pt x="13914" y="9680"/>
                    </a:cubicBezTo>
                    <a:cubicBezTo>
                      <a:pt x="13914" y="9680"/>
                      <a:pt x="12056" y="9539"/>
                      <a:pt x="11276" y="9340"/>
                    </a:cubicBezTo>
                    <a:cubicBezTo>
                      <a:pt x="11276" y="9340"/>
                      <a:pt x="11048" y="7506"/>
                      <a:pt x="12198" y="7506"/>
                    </a:cubicBezTo>
                    <a:close/>
                    <a:moveTo>
                      <a:pt x="5124" y="0"/>
                    </a:moveTo>
                    <a:cubicBezTo>
                      <a:pt x="4300" y="0"/>
                      <a:pt x="3547" y="120"/>
                      <a:pt x="2893" y="375"/>
                    </a:cubicBezTo>
                    <a:cubicBezTo>
                      <a:pt x="552" y="1298"/>
                      <a:pt x="0" y="5963"/>
                      <a:pt x="0" y="5963"/>
                    </a:cubicBezTo>
                    <a:cubicBezTo>
                      <a:pt x="5297" y="10070"/>
                      <a:pt x="14292" y="10920"/>
                      <a:pt x="14292" y="10920"/>
                    </a:cubicBezTo>
                    <a:cubicBezTo>
                      <a:pt x="14292" y="10920"/>
                      <a:pt x="16002" y="3950"/>
                      <a:pt x="12441" y="2123"/>
                    </a:cubicBezTo>
                    <a:cubicBezTo>
                      <a:pt x="9869" y="803"/>
                      <a:pt x="7260" y="0"/>
                      <a:pt x="51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8"/>
              <p:cNvSpPr/>
              <p:nvPr/>
            </p:nvSpPr>
            <p:spPr>
              <a:xfrm>
                <a:off x="5370095" y="2675485"/>
                <a:ext cx="328450" cy="179147"/>
              </a:xfrm>
              <a:custGeom>
                <a:rect b="b" l="l" r="r" t="t"/>
                <a:pathLst>
                  <a:path extrusionOk="0" h="13146" w="24102">
                    <a:moveTo>
                      <a:pt x="11225" y="0"/>
                    </a:moveTo>
                    <a:cubicBezTo>
                      <a:pt x="3789" y="0"/>
                      <a:pt x="1" y="3589"/>
                      <a:pt x="1" y="3589"/>
                    </a:cubicBezTo>
                    <a:cubicBezTo>
                      <a:pt x="1" y="3589"/>
                      <a:pt x="7818" y="13075"/>
                      <a:pt x="13992" y="13146"/>
                    </a:cubicBezTo>
                    <a:cubicBezTo>
                      <a:pt x="14011" y="13146"/>
                      <a:pt x="14029" y="13146"/>
                      <a:pt x="14047" y="13146"/>
                    </a:cubicBezTo>
                    <a:cubicBezTo>
                      <a:pt x="20191" y="13146"/>
                      <a:pt x="24102" y="1507"/>
                      <a:pt x="14519" y="225"/>
                    </a:cubicBezTo>
                    <a:cubicBezTo>
                      <a:pt x="13352" y="69"/>
                      <a:pt x="12254" y="0"/>
                      <a:pt x="112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8"/>
              <p:cNvSpPr/>
              <p:nvPr/>
            </p:nvSpPr>
            <p:spPr>
              <a:xfrm>
                <a:off x="5029189" y="2771027"/>
                <a:ext cx="331026" cy="556779"/>
              </a:xfrm>
              <a:custGeom>
                <a:rect b="b" l="l" r="r" t="t"/>
                <a:pathLst>
                  <a:path extrusionOk="0" h="40857" w="24291">
                    <a:moveTo>
                      <a:pt x="18614" y="1"/>
                    </a:moveTo>
                    <a:cubicBezTo>
                      <a:pt x="18614" y="1"/>
                      <a:pt x="0" y="21965"/>
                      <a:pt x="2684" y="32334"/>
                    </a:cubicBezTo>
                    <a:cubicBezTo>
                      <a:pt x="3965" y="37280"/>
                      <a:pt x="7570" y="40857"/>
                      <a:pt x="10413" y="40857"/>
                    </a:cubicBezTo>
                    <a:cubicBezTo>
                      <a:pt x="11523" y="40857"/>
                      <a:pt x="12517" y="40312"/>
                      <a:pt x="13211" y="39091"/>
                    </a:cubicBezTo>
                    <a:cubicBezTo>
                      <a:pt x="15684" y="34740"/>
                      <a:pt x="13211" y="28567"/>
                      <a:pt x="13211" y="28567"/>
                    </a:cubicBezTo>
                    <a:lnTo>
                      <a:pt x="23606" y="12672"/>
                    </a:lnTo>
                    <a:cubicBezTo>
                      <a:pt x="24291" y="2966"/>
                      <a:pt x="18614" y="1"/>
                      <a:pt x="186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38"/>
            <p:cNvGrpSpPr/>
            <p:nvPr/>
          </p:nvGrpSpPr>
          <p:grpSpPr>
            <a:xfrm>
              <a:off x="3382878" y="2622174"/>
              <a:ext cx="862266" cy="1952385"/>
              <a:chOff x="3382878" y="2622174"/>
              <a:chExt cx="862266" cy="1952385"/>
            </a:xfrm>
          </p:grpSpPr>
          <p:sp>
            <p:nvSpPr>
              <p:cNvPr id="741" name="Google Shape;741;p38"/>
              <p:cNvSpPr/>
              <p:nvPr/>
            </p:nvSpPr>
            <p:spPr>
              <a:xfrm>
                <a:off x="3387075" y="3704130"/>
                <a:ext cx="75047" cy="103951"/>
              </a:xfrm>
              <a:custGeom>
                <a:rect b="b" l="l" r="r" t="t"/>
                <a:pathLst>
                  <a:path extrusionOk="0" h="7628" w="5507">
                    <a:moveTo>
                      <a:pt x="4068" y="0"/>
                    </a:moveTo>
                    <a:cubicBezTo>
                      <a:pt x="3216" y="0"/>
                      <a:pt x="2188" y="493"/>
                      <a:pt x="1959" y="1088"/>
                    </a:cubicBezTo>
                    <a:cubicBezTo>
                      <a:pt x="1959" y="1088"/>
                      <a:pt x="1189" y="2979"/>
                      <a:pt x="860" y="4254"/>
                    </a:cubicBezTo>
                    <a:cubicBezTo>
                      <a:pt x="532" y="5530"/>
                      <a:pt x="1" y="7180"/>
                      <a:pt x="209" y="7354"/>
                    </a:cubicBezTo>
                    <a:cubicBezTo>
                      <a:pt x="215" y="7360"/>
                      <a:pt x="223" y="7363"/>
                      <a:pt x="231" y="7363"/>
                    </a:cubicBezTo>
                    <a:cubicBezTo>
                      <a:pt x="489" y="7363"/>
                      <a:pt x="1554" y="4874"/>
                      <a:pt x="1555" y="4873"/>
                    </a:cubicBezTo>
                    <a:lnTo>
                      <a:pt x="1555" y="4873"/>
                    </a:lnTo>
                    <a:cubicBezTo>
                      <a:pt x="1554" y="4874"/>
                      <a:pt x="1284" y="7393"/>
                      <a:pt x="1584" y="7616"/>
                    </a:cubicBezTo>
                    <a:cubicBezTo>
                      <a:pt x="1595" y="7624"/>
                      <a:pt x="1607" y="7628"/>
                      <a:pt x="1619" y="7628"/>
                    </a:cubicBezTo>
                    <a:cubicBezTo>
                      <a:pt x="1948" y="7628"/>
                      <a:pt x="2770" y="4867"/>
                      <a:pt x="2770" y="4867"/>
                    </a:cubicBezTo>
                    <a:cubicBezTo>
                      <a:pt x="2770" y="4867"/>
                      <a:pt x="2886" y="7110"/>
                      <a:pt x="3218" y="7168"/>
                    </a:cubicBezTo>
                    <a:cubicBezTo>
                      <a:pt x="3222" y="7169"/>
                      <a:pt x="3226" y="7170"/>
                      <a:pt x="3230" y="7170"/>
                    </a:cubicBezTo>
                    <a:cubicBezTo>
                      <a:pt x="3559" y="7170"/>
                      <a:pt x="3973" y="4771"/>
                      <a:pt x="3973" y="4771"/>
                    </a:cubicBezTo>
                    <a:cubicBezTo>
                      <a:pt x="3973" y="4771"/>
                      <a:pt x="4747" y="5690"/>
                      <a:pt x="4997" y="6344"/>
                    </a:cubicBezTo>
                    <a:cubicBezTo>
                      <a:pt x="4997" y="6344"/>
                      <a:pt x="5436" y="6062"/>
                      <a:pt x="4972" y="4755"/>
                    </a:cubicBezTo>
                    <a:cubicBezTo>
                      <a:pt x="4509" y="3447"/>
                      <a:pt x="5506" y="2302"/>
                      <a:pt x="5262" y="834"/>
                    </a:cubicBezTo>
                    <a:cubicBezTo>
                      <a:pt x="5161" y="235"/>
                      <a:pt x="4657" y="0"/>
                      <a:pt x="40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8"/>
              <p:cNvSpPr/>
              <p:nvPr/>
            </p:nvSpPr>
            <p:spPr>
              <a:xfrm>
                <a:off x="3420163" y="3708340"/>
                <a:ext cx="50653" cy="65330"/>
              </a:xfrm>
              <a:custGeom>
                <a:rect b="b" l="l" r="r" t="t"/>
                <a:pathLst>
                  <a:path extrusionOk="0" h="4794" w="3717">
                    <a:moveTo>
                      <a:pt x="2664" y="0"/>
                    </a:moveTo>
                    <a:lnTo>
                      <a:pt x="0" y="372"/>
                    </a:lnTo>
                    <a:cubicBezTo>
                      <a:pt x="0" y="372"/>
                      <a:pt x="1362" y="1732"/>
                      <a:pt x="1928" y="2291"/>
                    </a:cubicBezTo>
                    <a:cubicBezTo>
                      <a:pt x="2493" y="2852"/>
                      <a:pt x="3025" y="4653"/>
                      <a:pt x="3511" y="4793"/>
                    </a:cubicBezTo>
                    <a:cubicBezTo>
                      <a:pt x="3511" y="4793"/>
                      <a:pt x="3717" y="1516"/>
                      <a:pt x="26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8"/>
              <p:cNvSpPr/>
              <p:nvPr/>
            </p:nvSpPr>
            <p:spPr>
              <a:xfrm>
                <a:off x="3382878" y="2944369"/>
                <a:ext cx="123969" cy="781714"/>
              </a:xfrm>
              <a:custGeom>
                <a:rect b="b" l="l" r="r" t="t"/>
                <a:pathLst>
                  <a:path extrusionOk="0" h="57363" w="9097">
                    <a:moveTo>
                      <a:pt x="4000" y="1"/>
                    </a:moveTo>
                    <a:cubicBezTo>
                      <a:pt x="0" y="4260"/>
                      <a:pt x="2286" y="12215"/>
                      <a:pt x="4000" y="27146"/>
                    </a:cubicBezTo>
                    <a:lnTo>
                      <a:pt x="2065" y="57331"/>
                    </a:lnTo>
                    <a:cubicBezTo>
                      <a:pt x="2065" y="57331"/>
                      <a:pt x="2277" y="57363"/>
                      <a:pt x="2605" y="57363"/>
                    </a:cubicBezTo>
                    <a:cubicBezTo>
                      <a:pt x="3303" y="57363"/>
                      <a:pt x="4527" y="57222"/>
                      <a:pt x="5370" y="56347"/>
                    </a:cubicBezTo>
                    <a:lnTo>
                      <a:pt x="9096" y="28461"/>
                    </a:lnTo>
                    <a:lnTo>
                      <a:pt x="9096" y="6235"/>
                    </a:lnTo>
                    <a:lnTo>
                      <a:pt x="40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8"/>
              <p:cNvSpPr/>
              <p:nvPr/>
            </p:nvSpPr>
            <p:spPr>
              <a:xfrm>
                <a:off x="3659285" y="3488093"/>
                <a:ext cx="400662" cy="1086466"/>
              </a:xfrm>
              <a:custGeom>
                <a:rect b="b" l="l" r="r" t="t"/>
                <a:pathLst>
                  <a:path extrusionOk="0" h="79726" w="29401">
                    <a:moveTo>
                      <a:pt x="8066" y="1"/>
                    </a:moveTo>
                    <a:cubicBezTo>
                      <a:pt x="4510" y="1"/>
                      <a:pt x="0" y="12247"/>
                      <a:pt x="0" y="12247"/>
                    </a:cubicBezTo>
                    <a:cubicBezTo>
                      <a:pt x="0" y="12247"/>
                      <a:pt x="5519" y="27380"/>
                      <a:pt x="6212" y="33433"/>
                    </a:cubicBezTo>
                    <a:cubicBezTo>
                      <a:pt x="6907" y="39487"/>
                      <a:pt x="8035" y="42169"/>
                      <a:pt x="11536" y="48922"/>
                    </a:cubicBezTo>
                    <a:cubicBezTo>
                      <a:pt x="15943" y="57423"/>
                      <a:pt x="18479" y="67971"/>
                      <a:pt x="19216" y="71061"/>
                    </a:cubicBezTo>
                    <a:cubicBezTo>
                      <a:pt x="19204" y="71322"/>
                      <a:pt x="19143" y="71541"/>
                      <a:pt x="19070" y="71792"/>
                    </a:cubicBezTo>
                    <a:cubicBezTo>
                      <a:pt x="18805" y="72697"/>
                      <a:pt x="18195" y="74586"/>
                      <a:pt x="17992" y="75404"/>
                    </a:cubicBezTo>
                    <a:cubicBezTo>
                      <a:pt x="17749" y="76420"/>
                      <a:pt x="18554" y="79134"/>
                      <a:pt x="18786" y="79725"/>
                    </a:cubicBezTo>
                    <a:lnTo>
                      <a:pt x="19447" y="79725"/>
                    </a:lnTo>
                    <a:cubicBezTo>
                      <a:pt x="19462" y="79230"/>
                      <a:pt x="19546" y="77126"/>
                      <a:pt x="20076" y="76664"/>
                    </a:cubicBezTo>
                    <a:cubicBezTo>
                      <a:pt x="20076" y="76664"/>
                      <a:pt x="20240" y="76633"/>
                      <a:pt x="20494" y="76633"/>
                    </a:cubicBezTo>
                    <a:cubicBezTo>
                      <a:pt x="21058" y="76633"/>
                      <a:pt x="22060" y="76785"/>
                      <a:pt x="22671" y="77764"/>
                    </a:cubicBezTo>
                    <a:cubicBezTo>
                      <a:pt x="23104" y="78460"/>
                      <a:pt x="23475" y="78903"/>
                      <a:pt x="23766" y="79191"/>
                    </a:cubicBezTo>
                    <a:lnTo>
                      <a:pt x="29400" y="79191"/>
                    </a:lnTo>
                    <a:cubicBezTo>
                      <a:pt x="29250" y="78983"/>
                      <a:pt x="29086" y="78794"/>
                      <a:pt x="28909" y="78646"/>
                    </a:cubicBezTo>
                    <a:cubicBezTo>
                      <a:pt x="28321" y="78149"/>
                      <a:pt x="27664" y="77953"/>
                      <a:pt x="27536" y="77920"/>
                    </a:cubicBezTo>
                    <a:cubicBezTo>
                      <a:pt x="27527" y="77918"/>
                      <a:pt x="27517" y="77914"/>
                      <a:pt x="27510" y="77910"/>
                    </a:cubicBezTo>
                    <a:cubicBezTo>
                      <a:pt x="26477" y="77075"/>
                      <a:pt x="23830" y="73504"/>
                      <a:pt x="23286" y="71710"/>
                    </a:cubicBezTo>
                    <a:cubicBezTo>
                      <a:pt x="20431" y="62299"/>
                      <a:pt x="15631" y="39842"/>
                      <a:pt x="15096" y="36638"/>
                    </a:cubicBezTo>
                    <a:cubicBezTo>
                      <a:pt x="14562" y="33433"/>
                      <a:pt x="14135" y="17378"/>
                      <a:pt x="10943" y="4290"/>
                    </a:cubicBezTo>
                    <a:cubicBezTo>
                      <a:pt x="10186" y="1185"/>
                      <a:pt x="9172" y="1"/>
                      <a:pt x="8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8"/>
              <p:cNvSpPr/>
              <p:nvPr/>
            </p:nvSpPr>
            <p:spPr>
              <a:xfrm>
                <a:off x="3465461" y="3604008"/>
                <a:ext cx="192420" cy="955915"/>
              </a:xfrm>
              <a:custGeom>
                <a:rect b="b" l="l" r="r" t="t"/>
                <a:pathLst>
                  <a:path extrusionOk="0" h="70146" w="14120">
                    <a:moveTo>
                      <a:pt x="854" y="1"/>
                    </a:moveTo>
                    <a:lnTo>
                      <a:pt x="854" y="1"/>
                    </a:lnTo>
                    <a:cubicBezTo>
                      <a:pt x="0" y="13343"/>
                      <a:pt x="2529" y="16653"/>
                      <a:pt x="3511" y="22139"/>
                    </a:cubicBezTo>
                    <a:cubicBezTo>
                      <a:pt x="4255" y="26290"/>
                      <a:pt x="2140" y="32304"/>
                      <a:pt x="4273" y="38990"/>
                    </a:cubicBezTo>
                    <a:cubicBezTo>
                      <a:pt x="5692" y="43441"/>
                      <a:pt x="8846" y="62312"/>
                      <a:pt x="8846" y="62312"/>
                    </a:cubicBezTo>
                    <a:lnTo>
                      <a:pt x="8846" y="70145"/>
                    </a:lnTo>
                    <a:lnTo>
                      <a:pt x="14119" y="70145"/>
                    </a:lnTo>
                    <a:cubicBezTo>
                      <a:pt x="14119" y="70145"/>
                      <a:pt x="12041" y="61476"/>
                      <a:pt x="12041" y="58217"/>
                    </a:cubicBezTo>
                    <a:cubicBezTo>
                      <a:pt x="12041" y="44152"/>
                      <a:pt x="10101" y="27384"/>
                      <a:pt x="10390" y="21008"/>
                    </a:cubicBezTo>
                    <a:cubicBezTo>
                      <a:pt x="10671" y="14777"/>
                      <a:pt x="12763" y="2492"/>
                      <a:pt x="12763" y="2492"/>
                    </a:cubicBezTo>
                    <a:lnTo>
                      <a:pt x="8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8"/>
              <p:cNvSpPr/>
              <p:nvPr/>
            </p:nvSpPr>
            <p:spPr>
              <a:xfrm>
                <a:off x="3445265" y="3314301"/>
                <a:ext cx="329363" cy="1085308"/>
              </a:xfrm>
              <a:custGeom>
                <a:rect b="b" l="l" r="r" t="t"/>
                <a:pathLst>
                  <a:path extrusionOk="0" h="79641" w="24169">
                    <a:moveTo>
                      <a:pt x="24168" y="0"/>
                    </a:moveTo>
                    <a:lnTo>
                      <a:pt x="8897" y="711"/>
                    </a:lnTo>
                    <a:cubicBezTo>
                      <a:pt x="8897" y="711"/>
                      <a:pt x="1" y="8103"/>
                      <a:pt x="2336" y="21260"/>
                    </a:cubicBezTo>
                    <a:cubicBezTo>
                      <a:pt x="2336" y="21260"/>
                      <a:pt x="2327" y="21395"/>
                      <a:pt x="2316" y="21632"/>
                    </a:cubicBezTo>
                    <a:cubicBezTo>
                      <a:pt x="1944" y="27825"/>
                      <a:pt x="2309" y="31823"/>
                      <a:pt x="2902" y="34894"/>
                    </a:cubicBezTo>
                    <a:cubicBezTo>
                      <a:pt x="3556" y="38282"/>
                      <a:pt x="4483" y="40548"/>
                      <a:pt x="4993" y="43400"/>
                    </a:cubicBezTo>
                    <a:cubicBezTo>
                      <a:pt x="5737" y="47551"/>
                      <a:pt x="3622" y="53563"/>
                      <a:pt x="5755" y="60249"/>
                    </a:cubicBezTo>
                    <a:cubicBezTo>
                      <a:pt x="6764" y="63414"/>
                      <a:pt x="8650" y="73862"/>
                      <a:pt x="9656" y="79641"/>
                    </a:cubicBezTo>
                    <a:lnTo>
                      <a:pt x="13527" y="79641"/>
                    </a:lnTo>
                    <a:cubicBezTo>
                      <a:pt x="13526" y="79586"/>
                      <a:pt x="13525" y="79529"/>
                      <a:pt x="13525" y="79477"/>
                    </a:cubicBezTo>
                    <a:cubicBezTo>
                      <a:pt x="13525" y="65412"/>
                      <a:pt x="11585" y="48643"/>
                      <a:pt x="11872" y="42267"/>
                    </a:cubicBezTo>
                    <a:cubicBezTo>
                      <a:pt x="11994" y="39581"/>
                      <a:pt x="12452" y="35768"/>
                      <a:pt x="12934" y="32300"/>
                    </a:cubicBezTo>
                    <a:cubicBezTo>
                      <a:pt x="12937" y="32284"/>
                      <a:pt x="14776" y="20443"/>
                      <a:pt x="16230" y="19584"/>
                    </a:cubicBezTo>
                    <a:cubicBezTo>
                      <a:pt x="17105" y="19066"/>
                      <a:pt x="24168" y="0"/>
                      <a:pt x="241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8"/>
              <p:cNvSpPr/>
              <p:nvPr/>
            </p:nvSpPr>
            <p:spPr>
              <a:xfrm>
                <a:off x="3419059" y="2655657"/>
                <a:ext cx="268503" cy="230768"/>
              </a:xfrm>
              <a:custGeom>
                <a:rect b="b" l="l" r="r" t="t"/>
                <a:pathLst>
                  <a:path extrusionOk="0" h="16934" w="19703">
                    <a:moveTo>
                      <a:pt x="11596" y="1"/>
                    </a:moveTo>
                    <a:cubicBezTo>
                      <a:pt x="9181" y="1"/>
                      <a:pt x="7031" y="721"/>
                      <a:pt x="7031" y="721"/>
                    </a:cubicBezTo>
                    <a:cubicBezTo>
                      <a:pt x="1" y="4304"/>
                      <a:pt x="7005" y="16731"/>
                      <a:pt x="13011" y="16931"/>
                    </a:cubicBezTo>
                    <a:cubicBezTo>
                      <a:pt x="13069" y="16933"/>
                      <a:pt x="13126" y="16934"/>
                      <a:pt x="13184" y="16934"/>
                    </a:cubicBezTo>
                    <a:cubicBezTo>
                      <a:pt x="17927" y="16934"/>
                      <a:pt x="19703" y="10358"/>
                      <a:pt x="17903" y="4062"/>
                    </a:cubicBezTo>
                    <a:cubicBezTo>
                      <a:pt x="16968" y="797"/>
                      <a:pt x="14136" y="1"/>
                      <a:pt x="115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8"/>
              <p:cNvSpPr/>
              <p:nvPr/>
            </p:nvSpPr>
            <p:spPr>
              <a:xfrm>
                <a:off x="3506834" y="2826532"/>
                <a:ext cx="122797" cy="133100"/>
              </a:xfrm>
              <a:custGeom>
                <a:rect b="b" l="l" r="r" t="t"/>
                <a:pathLst>
                  <a:path extrusionOk="0" h="9767" w="9011">
                    <a:moveTo>
                      <a:pt x="254" y="378"/>
                    </a:moveTo>
                    <a:lnTo>
                      <a:pt x="254" y="378"/>
                    </a:lnTo>
                    <a:cubicBezTo>
                      <a:pt x="254" y="378"/>
                      <a:pt x="1393" y="4131"/>
                      <a:pt x="0" y="8415"/>
                    </a:cubicBezTo>
                    <a:cubicBezTo>
                      <a:pt x="0" y="8415"/>
                      <a:pt x="1922" y="9766"/>
                      <a:pt x="4350" y="9766"/>
                    </a:cubicBezTo>
                    <a:cubicBezTo>
                      <a:pt x="5443" y="9766"/>
                      <a:pt x="6640" y="9492"/>
                      <a:pt x="7810" y="8696"/>
                    </a:cubicBezTo>
                    <a:cubicBezTo>
                      <a:pt x="9011" y="7879"/>
                      <a:pt x="8220" y="7086"/>
                      <a:pt x="8220" y="7086"/>
                    </a:cubicBezTo>
                    <a:cubicBezTo>
                      <a:pt x="7047" y="6072"/>
                      <a:pt x="7436" y="4216"/>
                      <a:pt x="7436" y="4216"/>
                    </a:cubicBezTo>
                    <a:cubicBezTo>
                      <a:pt x="3407" y="1"/>
                      <a:pt x="1015" y="881"/>
                      <a:pt x="254" y="378"/>
                    </a:cubicBezTo>
                    <a:close/>
                  </a:path>
                </a:pathLst>
              </a:custGeom>
              <a:solidFill>
                <a:srgbClr val="F9AF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8"/>
              <p:cNvSpPr/>
              <p:nvPr/>
            </p:nvSpPr>
            <p:spPr>
              <a:xfrm>
                <a:off x="3572369" y="4467937"/>
                <a:ext cx="94248" cy="106622"/>
              </a:xfrm>
              <a:custGeom>
                <a:rect b="b" l="l" r="r" t="t"/>
                <a:pathLst>
                  <a:path extrusionOk="0" h="7824" w="6916">
                    <a:moveTo>
                      <a:pt x="2393" y="0"/>
                    </a:moveTo>
                    <a:cubicBezTo>
                      <a:pt x="1919" y="0"/>
                      <a:pt x="1438" y="136"/>
                      <a:pt x="1051" y="536"/>
                    </a:cubicBezTo>
                    <a:cubicBezTo>
                      <a:pt x="1051" y="536"/>
                      <a:pt x="289" y="2656"/>
                      <a:pt x="289" y="3813"/>
                    </a:cubicBezTo>
                    <a:cubicBezTo>
                      <a:pt x="289" y="4757"/>
                      <a:pt x="0" y="6704"/>
                      <a:pt x="133" y="7823"/>
                    </a:cubicBezTo>
                    <a:lnTo>
                      <a:pt x="6901" y="7822"/>
                    </a:lnTo>
                    <a:cubicBezTo>
                      <a:pt x="6916" y="6819"/>
                      <a:pt x="6854" y="4512"/>
                      <a:pt x="6274" y="4003"/>
                    </a:cubicBezTo>
                    <a:cubicBezTo>
                      <a:pt x="5453" y="3278"/>
                      <a:pt x="5324" y="2100"/>
                      <a:pt x="4380" y="613"/>
                    </a:cubicBezTo>
                    <a:cubicBezTo>
                      <a:pt x="4380" y="613"/>
                      <a:pt x="3400" y="0"/>
                      <a:pt x="2393" y="0"/>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8"/>
              <p:cNvSpPr/>
              <p:nvPr/>
            </p:nvSpPr>
            <p:spPr>
              <a:xfrm>
                <a:off x="3569098" y="4519885"/>
                <a:ext cx="97328" cy="54674"/>
              </a:xfrm>
              <a:custGeom>
                <a:rect b="b" l="l" r="r" t="t"/>
                <a:pathLst>
                  <a:path extrusionOk="0" h="4012" w="7142">
                    <a:moveTo>
                      <a:pt x="530" y="1"/>
                    </a:moveTo>
                    <a:cubicBezTo>
                      <a:pt x="1" y="954"/>
                      <a:pt x="373" y="4011"/>
                      <a:pt x="373" y="4011"/>
                    </a:cubicBezTo>
                    <a:lnTo>
                      <a:pt x="1988" y="4011"/>
                    </a:lnTo>
                    <a:lnTo>
                      <a:pt x="530" y="1"/>
                    </a:lnTo>
                    <a:close/>
                    <a:moveTo>
                      <a:pt x="4826" y="452"/>
                    </a:moveTo>
                    <a:cubicBezTo>
                      <a:pt x="4343" y="452"/>
                      <a:pt x="3149" y="4011"/>
                      <a:pt x="3149" y="4011"/>
                    </a:cubicBezTo>
                    <a:lnTo>
                      <a:pt x="7141" y="4011"/>
                    </a:lnTo>
                    <a:cubicBezTo>
                      <a:pt x="7141" y="4011"/>
                      <a:pt x="5317" y="595"/>
                      <a:pt x="4853" y="456"/>
                    </a:cubicBezTo>
                    <a:cubicBezTo>
                      <a:pt x="4844" y="453"/>
                      <a:pt x="4835" y="452"/>
                      <a:pt x="4826" y="45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8"/>
              <p:cNvSpPr/>
              <p:nvPr/>
            </p:nvSpPr>
            <p:spPr>
              <a:xfrm>
                <a:off x="3536119" y="3314301"/>
                <a:ext cx="419945" cy="1076872"/>
              </a:xfrm>
              <a:custGeom>
                <a:rect b="b" l="l" r="r" t="t"/>
                <a:pathLst>
                  <a:path extrusionOk="0" h="79022" w="30816">
                    <a:moveTo>
                      <a:pt x="17501" y="0"/>
                    </a:moveTo>
                    <a:lnTo>
                      <a:pt x="7299" y="239"/>
                    </a:lnTo>
                    <a:cubicBezTo>
                      <a:pt x="7712" y="8191"/>
                      <a:pt x="1" y="16775"/>
                      <a:pt x="9390" y="25972"/>
                    </a:cubicBezTo>
                    <a:cubicBezTo>
                      <a:pt x="10612" y="29408"/>
                      <a:pt x="14664" y="41055"/>
                      <a:pt x="15252" y="46185"/>
                    </a:cubicBezTo>
                    <a:cubicBezTo>
                      <a:pt x="15946" y="52238"/>
                      <a:pt x="17073" y="54921"/>
                      <a:pt x="20574" y="61674"/>
                    </a:cubicBezTo>
                    <a:cubicBezTo>
                      <a:pt x="23605" y="67518"/>
                      <a:pt x="25749" y="74330"/>
                      <a:pt x="27034" y="79021"/>
                    </a:cubicBezTo>
                    <a:lnTo>
                      <a:pt x="30816" y="79022"/>
                    </a:lnTo>
                    <a:cubicBezTo>
                      <a:pt x="28030" y="68303"/>
                      <a:pt x="24582" y="52077"/>
                      <a:pt x="24136" y="49389"/>
                    </a:cubicBezTo>
                    <a:cubicBezTo>
                      <a:pt x="23846" y="47653"/>
                      <a:pt x="23587" y="42140"/>
                      <a:pt x="22903" y="35374"/>
                    </a:cubicBezTo>
                    <a:cubicBezTo>
                      <a:pt x="22725" y="27658"/>
                      <a:pt x="21835" y="10016"/>
                      <a:pt x="175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8"/>
              <p:cNvSpPr/>
              <p:nvPr/>
            </p:nvSpPr>
            <p:spPr>
              <a:xfrm>
                <a:off x="3901159" y="4465130"/>
                <a:ext cx="173355" cy="109429"/>
              </a:xfrm>
              <a:custGeom>
                <a:rect b="b" l="l" r="r" t="t"/>
                <a:pathLst>
                  <a:path extrusionOk="0" h="8030" w="12721">
                    <a:moveTo>
                      <a:pt x="1822" y="1"/>
                    </a:moveTo>
                    <a:cubicBezTo>
                      <a:pt x="1571" y="1"/>
                      <a:pt x="1318" y="67"/>
                      <a:pt x="1060" y="214"/>
                    </a:cubicBezTo>
                    <a:cubicBezTo>
                      <a:pt x="916" y="1764"/>
                      <a:pt x="446" y="2890"/>
                      <a:pt x="243" y="3708"/>
                    </a:cubicBezTo>
                    <a:cubicBezTo>
                      <a:pt x="0" y="4722"/>
                      <a:pt x="805" y="7438"/>
                      <a:pt x="1037" y="8029"/>
                    </a:cubicBezTo>
                    <a:lnTo>
                      <a:pt x="1698" y="8029"/>
                    </a:lnTo>
                    <a:cubicBezTo>
                      <a:pt x="1713" y="7534"/>
                      <a:pt x="1919" y="6176"/>
                      <a:pt x="2449" y="5715"/>
                    </a:cubicBezTo>
                    <a:cubicBezTo>
                      <a:pt x="2449" y="5715"/>
                      <a:pt x="2451" y="5714"/>
                      <a:pt x="2457" y="5714"/>
                    </a:cubicBezTo>
                    <a:cubicBezTo>
                      <a:pt x="2518" y="5714"/>
                      <a:pt x="2922" y="5735"/>
                      <a:pt x="3584" y="6248"/>
                    </a:cubicBezTo>
                    <a:cubicBezTo>
                      <a:pt x="4354" y="6846"/>
                      <a:pt x="5450" y="8029"/>
                      <a:pt x="6017" y="8029"/>
                    </a:cubicBezTo>
                    <a:lnTo>
                      <a:pt x="12720" y="8029"/>
                    </a:lnTo>
                    <a:cubicBezTo>
                      <a:pt x="12569" y="7821"/>
                      <a:pt x="12553" y="7405"/>
                      <a:pt x="11439" y="6738"/>
                    </a:cubicBezTo>
                    <a:cubicBezTo>
                      <a:pt x="10702" y="6348"/>
                      <a:pt x="9900" y="6287"/>
                      <a:pt x="9788" y="6223"/>
                    </a:cubicBezTo>
                    <a:cubicBezTo>
                      <a:pt x="9779" y="6220"/>
                      <a:pt x="9770" y="6216"/>
                      <a:pt x="9761" y="6213"/>
                    </a:cubicBezTo>
                    <a:cubicBezTo>
                      <a:pt x="9761" y="6213"/>
                      <a:pt x="9706" y="6225"/>
                      <a:pt x="9601" y="6225"/>
                    </a:cubicBezTo>
                    <a:cubicBezTo>
                      <a:pt x="9299" y="6225"/>
                      <a:pt x="8583" y="6118"/>
                      <a:pt x="7585" y="5278"/>
                    </a:cubicBezTo>
                    <a:cubicBezTo>
                      <a:pt x="5246" y="3308"/>
                      <a:pt x="3590" y="1"/>
                      <a:pt x="1822"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8"/>
              <p:cNvSpPr/>
              <p:nvPr/>
            </p:nvSpPr>
            <p:spPr>
              <a:xfrm>
                <a:off x="3387961" y="2904754"/>
                <a:ext cx="466524" cy="431188"/>
              </a:xfrm>
              <a:custGeom>
                <a:rect b="b" l="l" r="r" t="t"/>
                <a:pathLst>
                  <a:path extrusionOk="0" h="31641" w="34234">
                    <a:moveTo>
                      <a:pt x="21646" y="0"/>
                    </a:moveTo>
                    <a:cubicBezTo>
                      <a:pt x="21646" y="0"/>
                      <a:pt x="17464" y="548"/>
                      <a:pt x="12739" y="1644"/>
                    </a:cubicBezTo>
                    <a:cubicBezTo>
                      <a:pt x="11904" y="1837"/>
                      <a:pt x="11155" y="1907"/>
                      <a:pt x="10475" y="1907"/>
                    </a:cubicBezTo>
                    <a:cubicBezTo>
                      <a:pt x="8744" y="1907"/>
                      <a:pt x="7455" y="1458"/>
                      <a:pt x="6318" y="1458"/>
                    </a:cubicBezTo>
                    <a:cubicBezTo>
                      <a:pt x="5372" y="1458"/>
                      <a:pt x="4531" y="1769"/>
                      <a:pt x="3627" y="2908"/>
                    </a:cubicBezTo>
                    <a:cubicBezTo>
                      <a:pt x="1" y="7483"/>
                      <a:pt x="5902" y="15913"/>
                      <a:pt x="9008" y="20283"/>
                    </a:cubicBezTo>
                    <a:cubicBezTo>
                      <a:pt x="10166" y="21912"/>
                      <a:pt x="12609" y="26430"/>
                      <a:pt x="13102" y="30764"/>
                    </a:cubicBezTo>
                    <a:cubicBezTo>
                      <a:pt x="13102" y="30764"/>
                      <a:pt x="16117" y="31640"/>
                      <a:pt x="20068" y="31640"/>
                    </a:cubicBezTo>
                    <a:cubicBezTo>
                      <a:pt x="22632" y="31640"/>
                      <a:pt x="25590" y="31271"/>
                      <a:pt x="28373" y="30054"/>
                    </a:cubicBezTo>
                    <a:lnTo>
                      <a:pt x="28901" y="19993"/>
                    </a:lnTo>
                    <a:cubicBezTo>
                      <a:pt x="28901" y="19993"/>
                      <a:pt x="34234" y="8849"/>
                      <a:pt x="216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8"/>
              <p:cNvSpPr/>
              <p:nvPr/>
            </p:nvSpPr>
            <p:spPr>
              <a:xfrm>
                <a:off x="3392717" y="2899030"/>
                <a:ext cx="403796" cy="718946"/>
              </a:xfrm>
              <a:custGeom>
                <a:rect b="b" l="l" r="r" t="t"/>
                <a:pathLst>
                  <a:path extrusionOk="0" h="52757" w="29631">
                    <a:moveTo>
                      <a:pt x="19718" y="0"/>
                    </a:moveTo>
                    <a:cubicBezTo>
                      <a:pt x="17347" y="0"/>
                      <a:pt x="14219" y="634"/>
                      <a:pt x="9913" y="1881"/>
                    </a:cubicBezTo>
                    <a:cubicBezTo>
                      <a:pt x="9913" y="1881"/>
                      <a:pt x="8269" y="1698"/>
                      <a:pt x="6600" y="1698"/>
                    </a:cubicBezTo>
                    <a:cubicBezTo>
                      <a:pt x="5336" y="1698"/>
                      <a:pt x="4058" y="1803"/>
                      <a:pt x="3469" y="2172"/>
                    </a:cubicBezTo>
                    <a:cubicBezTo>
                      <a:pt x="1022" y="3710"/>
                      <a:pt x="0" y="8617"/>
                      <a:pt x="2137" y="13657"/>
                    </a:cubicBezTo>
                    <a:cubicBezTo>
                      <a:pt x="4272" y="18698"/>
                      <a:pt x="7329" y="26538"/>
                      <a:pt x="7329" y="26538"/>
                    </a:cubicBezTo>
                    <a:cubicBezTo>
                      <a:pt x="7329" y="26538"/>
                      <a:pt x="6317" y="43384"/>
                      <a:pt x="3468" y="51040"/>
                    </a:cubicBezTo>
                    <a:cubicBezTo>
                      <a:pt x="3468" y="51040"/>
                      <a:pt x="8089" y="52756"/>
                      <a:pt x="14130" y="52756"/>
                    </a:cubicBezTo>
                    <a:cubicBezTo>
                      <a:pt x="18100" y="52756"/>
                      <a:pt x="22683" y="52015"/>
                      <a:pt x="26972" y="49559"/>
                    </a:cubicBezTo>
                    <a:cubicBezTo>
                      <a:pt x="26972" y="49559"/>
                      <a:pt x="29630" y="10243"/>
                      <a:pt x="26972" y="4888"/>
                    </a:cubicBezTo>
                    <a:cubicBezTo>
                      <a:pt x="25342" y="1602"/>
                      <a:pt x="23487" y="0"/>
                      <a:pt x="197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8"/>
              <p:cNvSpPr/>
              <p:nvPr/>
            </p:nvSpPr>
            <p:spPr>
              <a:xfrm>
                <a:off x="3638871" y="2903528"/>
                <a:ext cx="524223" cy="251605"/>
              </a:xfrm>
              <a:custGeom>
                <a:rect b="b" l="l" r="r" t="t"/>
                <a:pathLst>
                  <a:path extrusionOk="0" h="18463" w="38468">
                    <a:moveTo>
                      <a:pt x="3917" y="1"/>
                    </a:moveTo>
                    <a:cubicBezTo>
                      <a:pt x="3674" y="1"/>
                      <a:pt x="3446" y="30"/>
                      <a:pt x="3234" y="90"/>
                    </a:cubicBezTo>
                    <a:cubicBezTo>
                      <a:pt x="0" y="1016"/>
                      <a:pt x="463" y="6037"/>
                      <a:pt x="3234" y="8762"/>
                    </a:cubicBezTo>
                    <a:cubicBezTo>
                      <a:pt x="6004" y="11489"/>
                      <a:pt x="17934" y="18147"/>
                      <a:pt x="21417" y="18457"/>
                    </a:cubicBezTo>
                    <a:cubicBezTo>
                      <a:pt x="21460" y="18460"/>
                      <a:pt x="21503" y="18462"/>
                      <a:pt x="21548" y="18462"/>
                    </a:cubicBezTo>
                    <a:cubicBezTo>
                      <a:pt x="25219" y="18462"/>
                      <a:pt x="38182" y="6103"/>
                      <a:pt x="38182" y="6103"/>
                    </a:cubicBezTo>
                    <a:cubicBezTo>
                      <a:pt x="38182" y="6103"/>
                      <a:pt x="38468" y="4744"/>
                      <a:pt x="37074" y="4558"/>
                    </a:cubicBezTo>
                    <a:lnTo>
                      <a:pt x="20873" y="13037"/>
                    </a:lnTo>
                    <a:cubicBezTo>
                      <a:pt x="20873" y="13037"/>
                      <a:pt x="9074" y="1"/>
                      <a:pt x="39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8"/>
              <p:cNvSpPr/>
              <p:nvPr/>
            </p:nvSpPr>
            <p:spPr>
              <a:xfrm>
                <a:off x="3389174" y="2622174"/>
                <a:ext cx="309140" cy="528461"/>
              </a:xfrm>
              <a:custGeom>
                <a:rect b="b" l="l" r="r" t="t"/>
                <a:pathLst>
                  <a:path extrusionOk="0" h="38779" w="22685">
                    <a:moveTo>
                      <a:pt x="11643" y="1"/>
                    </a:moveTo>
                    <a:cubicBezTo>
                      <a:pt x="9340" y="1"/>
                      <a:pt x="6845" y="739"/>
                      <a:pt x="5136" y="3310"/>
                    </a:cubicBezTo>
                    <a:cubicBezTo>
                      <a:pt x="2637" y="7070"/>
                      <a:pt x="5136" y="12522"/>
                      <a:pt x="5136" y="12522"/>
                    </a:cubicBezTo>
                    <a:cubicBezTo>
                      <a:pt x="5136" y="12522"/>
                      <a:pt x="1735" y="15186"/>
                      <a:pt x="867" y="21753"/>
                    </a:cubicBezTo>
                    <a:cubicBezTo>
                      <a:pt x="0" y="28319"/>
                      <a:pt x="3205" y="32225"/>
                      <a:pt x="3205" y="32225"/>
                    </a:cubicBezTo>
                    <a:cubicBezTo>
                      <a:pt x="3205" y="32225"/>
                      <a:pt x="2493" y="36758"/>
                      <a:pt x="7707" y="38463"/>
                    </a:cubicBezTo>
                    <a:cubicBezTo>
                      <a:pt x="8362" y="38677"/>
                      <a:pt x="9030" y="38779"/>
                      <a:pt x="9693" y="38779"/>
                    </a:cubicBezTo>
                    <a:cubicBezTo>
                      <a:pt x="14310" y="38779"/>
                      <a:pt x="18735" y="33860"/>
                      <a:pt x="17516" y="27691"/>
                    </a:cubicBezTo>
                    <a:cubicBezTo>
                      <a:pt x="16122" y="20635"/>
                      <a:pt x="17336" y="14427"/>
                      <a:pt x="17336" y="14427"/>
                    </a:cubicBezTo>
                    <a:cubicBezTo>
                      <a:pt x="22292" y="12193"/>
                      <a:pt x="22685" y="6248"/>
                      <a:pt x="21931" y="3310"/>
                    </a:cubicBezTo>
                    <a:cubicBezTo>
                      <a:pt x="21477" y="1546"/>
                      <a:pt x="19976" y="1193"/>
                      <a:pt x="18849" y="1193"/>
                    </a:cubicBezTo>
                    <a:cubicBezTo>
                      <a:pt x="18100" y="1193"/>
                      <a:pt x="17516" y="1349"/>
                      <a:pt x="17516" y="1349"/>
                    </a:cubicBezTo>
                    <a:cubicBezTo>
                      <a:pt x="17516" y="1349"/>
                      <a:pt x="14754" y="1"/>
                      <a:pt x="116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8"/>
              <p:cNvSpPr/>
              <p:nvPr/>
            </p:nvSpPr>
            <p:spPr>
              <a:xfrm>
                <a:off x="4144083" y="2905708"/>
                <a:ext cx="101062" cy="81152"/>
              </a:xfrm>
              <a:custGeom>
                <a:rect b="b" l="l" r="r" t="t"/>
                <a:pathLst>
                  <a:path extrusionOk="0" h="5955" w="7416">
                    <a:moveTo>
                      <a:pt x="6456" y="1"/>
                    </a:moveTo>
                    <a:lnTo>
                      <a:pt x="6456" y="1"/>
                    </a:lnTo>
                    <a:cubicBezTo>
                      <a:pt x="5759" y="612"/>
                      <a:pt x="3141" y="1310"/>
                      <a:pt x="2356" y="1659"/>
                    </a:cubicBezTo>
                    <a:cubicBezTo>
                      <a:pt x="1570" y="2007"/>
                      <a:pt x="1" y="4398"/>
                      <a:pt x="1" y="4398"/>
                    </a:cubicBezTo>
                    <a:lnTo>
                      <a:pt x="1107" y="5943"/>
                    </a:lnTo>
                    <a:cubicBezTo>
                      <a:pt x="1260" y="5951"/>
                      <a:pt x="1409" y="5955"/>
                      <a:pt x="1551" y="5955"/>
                    </a:cubicBezTo>
                    <a:cubicBezTo>
                      <a:pt x="3145" y="5955"/>
                      <a:pt x="4100" y="5497"/>
                      <a:pt x="4100" y="5497"/>
                    </a:cubicBezTo>
                    <a:lnTo>
                      <a:pt x="4798" y="5587"/>
                    </a:lnTo>
                    <a:cubicBezTo>
                      <a:pt x="4811" y="5589"/>
                      <a:pt x="4824" y="5589"/>
                      <a:pt x="4836" y="5589"/>
                    </a:cubicBezTo>
                    <a:cubicBezTo>
                      <a:pt x="5521" y="5589"/>
                      <a:pt x="6190" y="3308"/>
                      <a:pt x="6019" y="2880"/>
                    </a:cubicBezTo>
                    <a:cubicBezTo>
                      <a:pt x="5846" y="2444"/>
                      <a:pt x="5061" y="1746"/>
                      <a:pt x="5061" y="1746"/>
                    </a:cubicBezTo>
                    <a:cubicBezTo>
                      <a:pt x="7415" y="349"/>
                      <a:pt x="6456" y="1"/>
                      <a:pt x="64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58" name="Google Shape;758;p38"/>
          <p:cNvGrpSpPr/>
          <p:nvPr/>
        </p:nvGrpSpPr>
        <p:grpSpPr>
          <a:xfrm>
            <a:off x="885314" y="414616"/>
            <a:ext cx="1077913" cy="1377241"/>
            <a:chOff x="2173025" y="238125"/>
            <a:chExt cx="3255550" cy="5238650"/>
          </a:xfrm>
        </p:grpSpPr>
        <p:sp>
          <p:nvSpPr>
            <p:cNvPr id="759" name="Google Shape;759;p38"/>
            <p:cNvSpPr/>
            <p:nvPr/>
          </p:nvSpPr>
          <p:spPr>
            <a:xfrm>
              <a:off x="2261650" y="2577725"/>
              <a:ext cx="461575" cy="336175"/>
            </a:xfrm>
            <a:custGeom>
              <a:rect b="b" l="l" r="r" t="t"/>
              <a:pathLst>
                <a:path extrusionOk="0" h="13447" w="18463">
                  <a:moveTo>
                    <a:pt x="6422" y="1"/>
                  </a:moveTo>
                  <a:cubicBezTo>
                    <a:pt x="4145" y="1"/>
                    <a:pt x="2015" y="1327"/>
                    <a:pt x="1147" y="3517"/>
                  </a:cubicBezTo>
                  <a:cubicBezTo>
                    <a:pt x="1" y="6407"/>
                    <a:pt x="1484" y="9706"/>
                    <a:pt x="4461" y="10888"/>
                  </a:cubicBezTo>
                  <a:lnTo>
                    <a:pt x="9851" y="13025"/>
                  </a:lnTo>
                  <a:cubicBezTo>
                    <a:pt x="10572" y="13312"/>
                    <a:pt x="11314" y="13447"/>
                    <a:pt x="12041" y="13447"/>
                  </a:cubicBezTo>
                  <a:cubicBezTo>
                    <a:pt x="14318" y="13447"/>
                    <a:pt x="16448" y="12121"/>
                    <a:pt x="17317" y="9931"/>
                  </a:cubicBezTo>
                  <a:cubicBezTo>
                    <a:pt x="18463" y="7040"/>
                    <a:pt x="16978" y="3741"/>
                    <a:pt x="14002" y="2560"/>
                  </a:cubicBezTo>
                  <a:lnTo>
                    <a:pt x="8613" y="422"/>
                  </a:lnTo>
                  <a:cubicBezTo>
                    <a:pt x="7891" y="136"/>
                    <a:pt x="7149" y="1"/>
                    <a:pt x="6422"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8"/>
            <p:cNvSpPr/>
            <p:nvPr/>
          </p:nvSpPr>
          <p:spPr>
            <a:xfrm>
              <a:off x="2207775" y="2097675"/>
              <a:ext cx="517175" cy="381075"/>
            </a:xfrm>
            <a:custGeom>
              <a:rect b="b" l="l" r="r" t="t"/>
              <a:pathLst>
                <a:path extrusionOk="0" h="15243" w="20687">
                  <a:moveTo>
                    <a:pt x="6394" y="1"/>
                  </a:moveTo>
                  <a:cubicBezTo>
                    <a:pt x="4358" y="1"/>
                    <a:pt x="2511" y="893"/>
                    <a:pt x="1553" y="2557"/>
                  </a:cubicBezTo>
                  <a:cubicBezTo>
                    <a:pt x="1" y="5252"/>
                    <a:pt x="1367" y="8947"/>
                    <a:pt x="4603" y="10812"/>
                  </a:cubicBezTo>
                  <a:lnTo>
                    <a:pt x="10466" y="14188"/>
                  </a:lnTo>
                  <a:cubicBezTo>
                    <a:pt x="11703" y="14901"/>
                    <a:pt x="13035" y="15243"/>
                    <a:pt x="14295" y="15243"/>
                  </a:cubicBezTo>
                  <a:cubicBezTo>
                    <a:pt x="16330" y="15243"/>
                    <a:pt x="18178" y="14350"/>
                    <a:pt x="19136" y="12686"/>
                  </a:cubicBezTo>
                  <a:lnTo>
                    <a:pt x="19135" y="12686"/>
                  </a:lnTo>
                  <a:cubicBezTo>
                    <a:pt x="20686" y="9992"/>
                    <a:pt x="19320" y="6296"/>
                    <a:pt x="16084" y="4432"/>
                  </a:cubicBezTo>
                  <a:lnTo>
                    <a:pt x="10223" y="1056"/>
                  </a:lnTo>
                  <a:cubicBezTo>
                    <a:pt x="8986" y="343"/>
                    <a:pt x="7654" y="1"/>
                    <a:pt x="6394"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8"/>
            <p:cNvSpPr/>
            <p:nvPr/>
          </p:nvSpPr>
          <p:spPr>
            <a:xfrm>
              <a:off x="2173025" y="1595125"/>
              <a:ext cx="696750" cy="578000"/>
            </a:xfrm>
            <a:custGeom>
              <a:rect b="b" l="l" r="r" t="t"/>
              <a:pathLst>
                <a:path extrusionOk="0" h="23120" w="27870">
                  <a:moveTo>
                    <a:pt x="6347" y="0"/>
                  </a:moveTo>
                  <a:cubicBezTo>
                    <a:pt x="4686" y="0"/>
                    <a:pt x="3042" y="732"/>
                    <a:pt x="1931" y="2134"/>
                  </a:cubicBezTo>
                  <a:cubicBezTo>
                    <a:pt x="0" y="4572"/>
                    <a:pt x="411" y="8112"/>
                    <a:pt x="2848" y="10042"/>
                  </a:cubicBezTo>
                  <a:lnTo>
                    <a:pt x="18030" y="21902"/>
                  </a:lnTo>
                  <a:cubicBezTo>
                    <a:pt x="19064" y="22722"/>
                    <a:pt x="20298" y="23120"/>
                    <a:pt x="21522" y="23120"/>
                  </a:cubicBezTo>
                  <a:cubicBezTo>
                    <a:pt x="23183" y="23120"/>
                    <a:pt x="24828" y="22388"/>
                    <a:pt x="25939" y="20986"/>
                  </a:cubicBezTo>
                  <a:cubicBezTo>
                    <a:pt x="27870" y="18549"/>
                    <a:pt x="27458" y="15009"/>
                    <a:pt x="25021" y="13078"/>
                  </a:cubicBezTo>
                  <a:lnTo>
                    <a:pt x="9839" y="1218"/>
                  </a:lnTo>
                  <a:cubicBezTo>
                    <a:pt x="8804" y="398"/>
                    <a:pt x="7571" y="0"/>
                    <a:pt x="6347"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8"/>
            <p:cNvSpPr/>
            <p:nvPr/>
          </p:nvSpPr>
          <p:spPr>
            <a:xfrm>
              <a:off x="2436925" y="238125"/>
              <a:ext cx="1805800" cy="3360150"/>
            </a:xfrm>
            <a:custGeom>
              <a:rect b="b" l="l" r="r" t="t"/>
              <a:pathLst>
                <a:path extrusionOk="0" h="134406" w="72232">
                  <a:moveTo>
                    <a:pt x="7315" y="0"/>
                  </a:moveTo>
                  <a:cubicBezTo>
                    <a:pt x="3275" y="0"/>
                    <a:pt x="1" y="3275"/>
                    <a:pt x="1" y="7315"/>
                  </a:cubicBezTo>
                  <a:lnTo>
                    <a:pt x="1" y="127090"/>
                  </a:lnTo>
                  <a:cubicBezTo>
                    <a:pt x="1" y="131130"/>
                    <a:pt x="3275" y="134406"/>
                    <a:pt x="7315" y="134406"/>
                  </a:cubicBezTo>
                  <a:lnTo>
                    <a:pt x="64918" y="134406"/>
                  </a:lnTo>
                  <a:cubicBezTo>
                    <a:pt x="68957" y="134406"/>
                    <a:pt x="72232" y="131130"/>
                    <a:pt x="72232" y="127090"/>
                  </a:cubicBezTo>
                  <a:lnTo>
                    <a:pt x="72232" y="7315"/>
                  </a:lnTo>
                  <a:cubicBezTo>
                    <a:pt x="72232" y="3275"/>
                    <a:pt x="68957" y="0"/>
                    <a:pt x="64918"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8"/>
            <p:cNvSpPr/>
            <p:nvPr/>
          </p:nvSpPr>
          <p:spPr>
            <a:xfrm>
              <a:off x="2542225" y="363775"/>
              <a:ext cx="1602050" cy="2948700"/>
            </a:xfrm>
            <a:custGeom>
              <a:rect b="b" l="l" r="r" t="t"/>
              <a:pathLst>
                <a:path extrusionOk="0" h="117948" w="64082">
                  <a:moveTo>
                    <a:pt x="3715" y="1"/>
                  </a:moveTo>
                  <a:cubicBezTo>
                    <a:pt x="1663" y="1"/>
                    <a:pt x="0" y="1664"/>
                    <a:pt x="0" y="3716"/>
                  </a:cubicBezTo>
                  <a:lnTo>
                    <a:pt x="0" y="114234"/>
                  </a:lnTo>
                  <a:cubicBezTo>
                    <a:pt x="0" y="116285"/>
                    <a:pt x="1663" y="117948"/>
                    <a:pt x="3715" y="117948"/>
                  </a:cubicBezTo>
                  <a:lnTo>
                    <a:pt x="60367" y="117948"/>
                  </a:lnTo>
                  <a:cubicBezTo>
                    <a:pt x="62418" y="117948"/>
                    <a:pt x="64081" y="116285"/>
                    <a:pt x="64081" y="114234"/>
                  </a:cubicBezTo>
                  <a:lnTo>
                    <a:pt x="64081" y="3716"/>
                  </a:lnTo>
                  <a:cubicBezTo>
                    <a:pt x="64081" y="1664"/>
                    <a:pt x="62418" y="1"/>
                    <a:pt x="60367"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8"/>
            <p:cNvSpPr/>
            <p:nvPr/>
          </p:nvSpPr>
          <p:spPr>
            <a:xfrm>
              <a:off x="2913100" y="2197400"/>
              <a:ext cx="1647225" cy="2266625"/>
            </a:xfrm>
            <a:custGeom>
              <a:rect b="b" l="l" r="r" t="t"/>
              <a:pathLst>
                <a:path extrusionOk="0" h="90665" w="65889">
                  <a:moveTo>
                    <a:pt x="62275" y="0"/>
                  </a:moveTo>
                  <a:cubicBezTo>
                    <a:pt x="51038" y="0"/>
                    <a:pt x="51913" y="19133"/>
                    <a:pt x="52212" y="25407"/>
                  </a:cubicBezTo>
                  <a:cubicBezTo>
                    <a:pt x="37131" y="32702"/>
                    <a:pt x="37975" y="56033"/>
                    <a:pt x="37975" y="56033"/>
                  </a:cubicBezTo>
                  <a:lnTo>
                    <a:pt x="870" y="56033"/>
                  </a:lnTo>
                  <a:cubicBezTo>
                    <a:pt x="1" y="77729"/>
                    <a:pt x="31167" y="90665"/>
                    <a:pt x="31167" y="90665"/>
                  </a:cubicBezTo>
                  <a:lnTo>
                    <a:pt x="50910" y="85899"/>
                  </a:lnTo>
                  <a:lnTo>
                    <a:pt x="65888" y="85559"/>
                  </a:lnTo>
                  <a:lnTo>
                    <a:pt x="64527" y="43688"/>
                  </a:lnTo>
                  <a:cubicBezTo>
                    <a:pt x="65277" y="3533"/>
                    <a:pt x="63846" y="116"/>
                    <a:pt x="63846" y="116"/>
                  </a:cubicBezTo>
                  <a:cubicBezTo>
                    <a:pt x="63297" y="38"/>
                    <a:pt x="62774" y="0"/>
                    <a:pt x="62275"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8"/>
            <p:cNvSpPr/>
            <p:nvPr/>
          </p:nvSpPr>
          <p:spPr>
            <a:xfrm>
              <a:off x="3254650" y="3358200"/>
              <a:ext cx="182900" cy="182875"/>
            </a:xfrm>
            <a:custGeom>
              <a:rect b="b" l="l" r="r" t="t"/>
              <a:pathLst>
                <a:path extrusionOk="0" h="7315" w="7316">
                  <a:moveTo>
                    <a:pt x="3658" y="0"/>
                  </a:moveTo>
                  <a:cubicBezTo>
                    <a:pt x="1637" y="0"/>
                    <a:pt x="0" y="1637"/>
                    <a:pt x="0" y="3657"/>
                  </a:cubicBezTo>
                  <a:cubicBezTo>
                    <a:pt x="0" y="5677"/>
                    <a:pt x="1637" y="7315"/>
                    <a:pt x="3658" y="7315"/>
                  </a:cubicBezTo>
                  <a:cubicBezTo>
                    <a:pt x="5677" y="7315"/>
                    <a:pt x="7315" y="5677"/>
                    <a:pt x="7315" y="3657"/>
                  </a:cubicBezTo>
                  <a:cubicBezTo>
                    <a:pt x="7315" y="1637"/>
                    <a:pt x="5677" y="0"/>
                    <a:pt x="3658" y="0"/>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8"/>
            <p:cNvSpPr/>
            <p:nvPr/>
          </p:nvSpPr>
          <p:spPr>
            <a:xfrm>
              <a:off x="3436925" y="3544900"/>
              <a:ext cx="1621625" cy="1529150"/>
            </a:xfrm>
            <a:custGeom>
              <a:rect b="b" l="l" r="r" t="t"/>
              <a:pathLst>
                <a:path extrusionOk="0" h="61166" w="64865">
                  <a:moveTo>
                    <a:pt x="33329" y="0"/>
                  </a:moveTo>
                  <a:lnTo>
                    <a:pt x="1" y="25930"/>
                  </a:lnTo>
                  <a:lnTo>
                    <a:pt x="35235" y="61165"/>
                  </a:lnTo>
                  <a:lnTo>
                    <a:pt x="64864" y="31536"/>
                  </a:lnTo>
                  <a:lnTo>
                    <a:pt x="33329"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8"/>
            <p:cNvSpPr/>
            <p:nvPr/>
          </p:nvSpPr>
          <p:spPr>
            <a:xfrm>
              <a:off x="3850450" y="3898675"/>
              <a:ext cx="1578125" cy="1578100"/>
            </a:xfrm>
            <a:custGeom>
              <a:rect b="b" l="l" r="r" t="t"/>
              <a:pathLst>
                <a:path extrusionOk="0" h="63124" w="63125">
                  <a:moveTo>
                    <a:pt x="35959" y="1"/>
                  </a:moveTo>
                  <a:lnTo>
                    <a:pt x="1" y="35958"/>
                  </a:lnTo>
                  <a:lnTo>
                    <a:pt x="27167" y="63124"/>
                  </a:lnTo>
                  <a:lnTo>
                    <a:pt x="63125" y="27167"/>
                  </a:lnTo>
                  <a:lnTo>
                    <a:pt x="35959" y="1"/>
                  </a:ln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8"/>
            <p:cNvSpPr/>
            <p:nvPr/>
          </p:nvSpPr>
          <p:spPr>
            <a:xfrm>
              <a:off x="2733250" y="736725"/>
              <a:ext cx="1264525" cy="953425"/>
            </a:xfrm>
            <a:custGeom>
              <a:rect b="b" l="l" r="r" t="t"/>
              <a:pathLst>
                <a:path extrusionOk="0" h="38137" w="50581">
                  <a:moveTo>
                    <a:pt x="24210" y="1"/>
                  </a:moveTo>
                  <a:cubicBezTo>
                    <a:pt x="22039" y="1"/>
                    <a:pt x="19995" y="506"/>
                    <a:pt x="18204" y="1392"/>
                  </a:cubicBezTo>
                  <a:cubicBezTo>
                    <a:pt x="0" y="8808"/>
                    <a:pt x="23954" y="37607"/>
                    <a:pt x="24385" y="38124"/>
                  </a:cubicBezTo>
                  <a:lnTo>
                    <a:pt x="24385" y="38137"/>
                  </a:lnTo>
                  <a:cubicBezTo>
                    <a:pt x="24385" y="38137"/>
                    <a:pt x="24390" y="38131"/>
                    <a:pt x="24391" y="38130"/>
                  </a:cubicBezTo>
                  <a:lnTo>
                    <a:pt x="24396" y="38137"/>
                  </a:lnTo>
                  <a:lnTo>
                    <a:pt x="24396" y="38123"/>
                  </a:lnTo>
                  <a:cubicBezTo>
                    <a:pt x="24844" y="37589"/>
                    <a:pt x="50580" y="6644"/>
                    <a:pt x="28389" y="661"/>
                  </a:cubicBezTo>
                  <a:cubicBezTo>
                    <a:pt x="27078" y="240"/>
                    <a:pt x="25676" y="1"/>
                    <a:pt x="24210"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8"/>
            <p:cNvSpPr/>
            <p:nvPr/>
          </p:nvSpPr>
          <p:spPr>
            <a:xfrm>
              <a:off x="3111325" y="843525"/>
              <a:ext cx="725475" cy="846625"/>
            </a:xfrm>
            <a:custGeom>
              <a:rect b="b" l="l" r="r" t="t"/>
              <a:pathLst>
                <a:path extrusionOk="0" h="33865" w="29019">
                  <a:moveTo>
                    <a:pt x="19766" y="0"/>
                  </a:moveTo>
                  <a:lnTo>
                    <a:pt x="1" y="19765"/>
                  </a:lnTo>
                  <a:cubicBezTo>
                    <a:pt x="3770" y="27248"/>
                    <a:pt x="9062" y="33611"/>
                    <a:pt x="9262" y="33851"/>
                  </a:cubicBezTo>
                  <a:lnTo>
                    <a:pt x="9262" y="33865"/>
                  </a:lnTo>
                  <a:cubicBezTo>
                    <a:pt x="9262" y="33865"/>
                    <a:pt x="9267" y="33859"/>
                    <a:pt x="9268" y="33857"/>
                  </a:cubicBezTo>
                  <a:lnTo>
                    <a:pt x="9273" y="33865"/>
                  </a:lnTo>
                  <a:lnTo>
                    <a:pt x="9273" y="33851"/>
                  </a:lnTo>
                  <a:cubicBezTo>
                    <a:pt x="9660" y="33388"/>
                    <a:pt x="29018" y="10109"/>
                    <a:pt x="19766"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8"/>
            <p:cNvSpPr/>
            <p:nvPr/>
          </p:nvSpPr>
          <p:spPr>
            <a:xfrm>
              <a:off x="3215575" y="934275"/>
              <a:ext cx="254875" cy="254850"/>
            </a:xfrm>
            <a:custGeom>
              <a:rect b="b" l="l" r="r" t="t"/>
              <a:pathLst>
                <a:path extrusionOk="0" h="10194" w="10195">
                  <a:moveTo>
                    <a:pt x="5098" y="0"/>
                  </a:moveTo>
                  <a:cubicBezTo>
                    <a:pt x="3746" y="0"/>
                    <a:pt x="2449" y="537"/>
                    <a:pt x="1494" y="1493"/>
                  </a:cubicBezTo>
                  <a:cubicBezTo>
                    <a:pt x="538" y="2449"/>
                    <a:pt x="1" y="3745"/>
                    <a:pt x="1" y="5096"/>
                  </a:cubicBezTo>
                  <a:cubicBezTo>
                    <a:pt x="1" y="6449"/>
                    <a:pt x="538" y="7745"/>
                    <a:pt x="1494" y="8701"/>
                  </a:cubicBezTo>
                  <a:cubicBezTo>
                    <a:pt x="2449" y="9657"/>
                    <a:pt x="3746" y="10194"/>
                    <a:pt x="5098" y="10194"/>
                  </a:cubicBezTo>
                  <a:cubicBezTo>
                    <a:pt x="6449" y="10194"/>
                    <a:pt x="7746" y="9657"/>
                    <a:pt x="8702" y="8701"/>
                  </a:cubicBezTo>
                  <a:cubicBezTo>
                    <a:pt x="9657" y="7745"/>
                    <a:pt x="10194" y="6449"/>
                    <a:pt x="10194" y="5096"/>
                  </a:cubicBezTo>
                  <a:cubicBezTo>
                    <a:pt x="10194" y="3745"/>
                    <a:pt x="9657" y="2449"/>
                    <a:pt x="8702" y="1493"/>
                  </a:cubicBezTo>
                  <a:cubicBezTo>
                    <a:pt x="7746" y="537"/>
                    <a:pt x="6449" y="0"/>
                    <a:pt x="5098"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8"/>
            <p:cNvSpPr/>
            <p:nvPr/>
          </p:nvSpPr>
          <p:spPr>
            <a:xfrm>
              <a:off x="2850900" y="2158875"/>
              <a:ext cx="984675" cy="231975"/>
            </a:xfrm>
            <a:custGeom>
              <a:rect b="b" l="l" r="r" t="t"/>
              <a:pathLst>
                <a:path extrusionOk="0" h="9279" w="39387">
                  <a:moveTo>
                    <a:pt x="3353" y="1"/>
                  </a:moveTo>
                  <a:cubicBezTo>
                    <a:pt x="1502" y="1"/>
                    <a:pt x="1" y="1720"/>
                    <a:pt x="1" y="3840"/>
                  </a:cubicBezTo>
                  <a:lnTo>
                    <a:pt x="1" y="5440"/>
                  </a:lnTo>
                  <a:cubicBezTo>
                    <a:pt x="1" y="7559"/>
                    <a:pt x="1502" y="9279"/>
                    <a:pt x="3353" y="9279"/>
                  </a:cubicBezTo>
                  <a:lnTo>
                    <a:pt x="36034" y="9279"/>
                  </a:lnTo>
                  <a:cubicBezTo>
                    <a:pt x="37885" y="9279"/>
                    <a:pt x="39386" y="7559"/>
                    <a:pt x="39386" y="5440"/>
                  </a:cubicBezTo>
                  <a:lnTo>
                    <a:pt x="39386" y="3840"/>
                  </a:lnTo>
                  <a:cubicBezTo>
                    <a:pt x="39386" y="1720"/>
                    <a:pt x="37885" y="1"/>
                    <a:pt x="36034" y="1"/>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8"/>
            <p:cNvSpPr/>
            <p:nvPr/>
          </p:nvSpPr>
          <p:spPr>
            <a:xfrm>
              <a:off x="2933025" y="1831500"/>
              <a:ext cx="818425" cy="302200"/>
            </a:xfrm>
            <a:custGeom>
              <a:rect b="b" l="l" r="r" t="t"/>
              <a:pathLst>
                <a:path extrusionOk="0" h="12088" w="32737">
                  <a:moveTo>
                    <a:pt x="11332" y="0"/>
                  </a:moveTo>
                  <a:cubicBezTo>
                    <a:pt x="5075" y="0"/>
                    <a:pt x="1" y="5074"/>
                    <a:pt x="1" y="11332"/>
                  </a:cubicBezTo>
                  <a:lnTo>
                    <a:pt x="1" y="12088"/>
                  </a:lnTo>
                  <a:lnTo>
                    <a:pt x="32737" y="12088"/>
                  </a:lnTo>
                  <a:lnTo>
                    <a:pt x="32737" y="11332"/>
                  </a:lnTo>
                  <a:cubicBezTo>
                    <a:pt x="32737" y="5074"/>
                    <a:pt x="27663" y="0"/>
                    <a:pt x="21406"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8"/>
            <p:cNvSpPr/>
            <p:nvPr/>
          </p:nvSpPr>
          <p:spPr>
            <a:xfrm>
              <a:off x="2934875" y="2416975"/>
              <a:ext cx="814725" cy="251825"/>
            </a:xfrm>
            <a:custGeom>
              <a:rect b="b" l="l" r="r" t="t"/>
              <a:pathLst>
                <a:path extrusionOk="0" h="10073" w="32589">
                  <a:moveTo>
                    <a:pt x="1" y="0"/>
                  </a:moveTo>
                  <a:cubicBezTo>
                    <a:pt x="628" y="5666"/>
                    <a:pt x="5427" y="10073"/>
                    <a:pt x="11258" y="10073"/>
                  </a:cubicBezTo>
                  <a:lnTo>
                    <a:pt x="21332" y="10073"/>
                  </a:lnTo>
                  <a:cubicBezTo>
                    <a:pt x="27163" y="10073"/>
                    <a:pt x="31962" y="5666"/>
                    <a:pt x="32589"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39"/>
          <p:cNvSpPr/>
          <p:nvPr/>
        </p:nvSpPr>
        <p:spPr>
          <a:xfrm>
            <a:off x="5868662" y="3035723"/>
            <a:ext cx="3248066" cy="1843493"/>
          </a:xfrm>
          <a:custGeom>
            <a:rect b="b" l="l" r="r" t="t"/>
            <a:pathLst>
              <a:path extrusionOk="0" h="174408" w="307291">
                <a:moveTo>
                  <a:pt x="97501" y="0"/>
                </a:moveTo>
                <a:cubicBezTo>
                  <a:pt x="37904" y="0"/>
                  <a:pt x="1" y="87352"/>
                  <a:pt x="27844" y="130649"/>
                </a:cubicBezTo>
                <a:cubicBezTo>
                  <a:pt x="49253" y="163941"/>
                  <a:pt x="79359" y="174407"/>
                  <a:pt x="102973" y="174407"/>
                </a:cubicBezTo>
                <a:cubicBezTo>
                  <a:pt x="114672" y="174407"/>
                  <a:pt x="124778" y="171838"/>
                  <a:pt x="131443" y="168203"/>
                </a:cubicBezTo>
                <a:cubicBezTo>
                  <a:pt x="142210" y="162330"/>
                  <a:pt x="155800" y="153528"/>
                  <a:pt x="181055" y="153528"/>
                </a:cubicBezTo>
                <a:cubicBezTo>
                  <a:pt x="189213" y="153528"/>
                  <a:pt x="198587" y="154446"/>
                  <a:pt x="209477" y="156678"/>
                </a:cubicBezTo>
                <a:cubicBezTo>
                  <a:pt x="219512" y="158735"/>
                  <a:pt x="229080" y="159803"/>
                  <a:pt x="238009" y="159803"/>
                </a:cubicBezTo>
                <a:cubicBezTo>
                  <a:pt x="279567" y="159803"/>
                  <a:pt x="307291" y="136684"/>
                  <a:pt x="303942" y="82631"/>
                </a:cubicBezTo>
                <a:cubicBezTo>
                  <a:pt x="302031" y="51780"/>
                  <a:pt x="281246" y="27190"/>
                  <a:pt x="243356" y="27190"/>
                </a:cubicBezTo>
                <a:cubicBezTo>
                  <a:pt x="238686" y="27190"/>
                  <a:pt x="233755" y="27563"/>
                  <a:pt x="228567" y="28345"/>
                </a:cubicBezTo>
                <a:cubicBezTo>
                  <a:pt x="218576" y="29851"/>
                  <a:pt x="210047" y="30556"/>
                  <a:pt x="202411" y="30556"/>
                </a:cubicBezTo>
                <a:cubicBezTo>
                  <a:pt x="174144" y="30556"/>
                  <a:pt x="158137" y="20885"/>
                  <a:pt x="125616" y="6331"/>
                </a:cubicBezTo>
                <a:cubicBezTo>
                  <a:pt x="115856" y="1963"/>
                  <a:pt x="106435" y="0"/>
                  <a:pt x="97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9"/>
          <p:cNvSpPr txBox="1"/>
          <p:nvPr>
            <p:ph type="title"/>
          </p:nvPr>
        </p:nvSpPr>
        <p:spPr>
          <a:xfrm>
            <a:off x="796050" y="46730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780" name="Google Shape;780;p39"/>
          <p:cNvSpPr txBox="1"/>
          <p:nvPr>
            <p:ph idx="1" type="subTitle"/>
          </p:nvPr>
        </p:nvSpPr>
        <p:spPr>
          <a:xfrm>
            <a:off x="2669850" y="1743900"/>
            <a:ext cx="3804300" cy="11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dvent Pro"/>
                <a:ea typeface="Advent Pro"/>
                <a:cs typeface="Advent Pro"/>
                <a:sym typeface="Advent Pro"/>
              </a:rPr>
              <a:t>Q</a:t>
            </a:r>
            <a:r>
              <a:rPr lang="en">
                <a:latin typeface="Advent Pro"/>
                <a:ea typeface="Advent Pro"/>
                <a:cs typeface="Advent Pro"/>
                <a:sym typeface="Advent Pro"/>
              </a:rPr>
              <a:t>uestions &amp; Comments?</a:t>
            </a:r>
            <a:endParaRPr>
              <a:latin typeface="Advent Pro"/>
              <a:ea typeface="Advent Pro"/>
              <a:cs typeface="Advent Pro"/>
              <a:sym typeface="Advent Pro"/>
            </a:endParaRPr>
          </a:p>
          <a:p>
            <a:pPr indent="0" lvl="0" marL="0" rtl="0" algn="ctr">
              <a:spcBef>
                <a:spcPts val="0"/>
              </a:spcBef>
              <a:spcAft>
                <a:spcPts val="0"/>
              </a:spcAft>
              <a:buNone/>
            </a:pPr>
            <a:r>
              <a:rPr lang="en" u="sng">
                <a:solidFill>
                  <a:schemeClr val="hlink"/>
                </a:solidFill>
                <a:latin typeface="Advent Pro"/>
                <a:ea typeface="Advent Pro"/>
                <a:cs typeface="Advent Pro"/>
                <a:sym typeface="Advent Pro"/>
                <a:hlinkClick r:id="rId3"/>
              </a:rPr>
              <a:t>lavanya.kwatral@gmail.com</a:t>
            </a:r>
            <a:endParaRPr>
              <a:latin typeface="Advent Pro"/>
              <a:ea typeface="Advent Pro"/>
              <a:cs typeface="Advent Pro"/>
              <a:sym typeface="Advent Pro"/>
            </a:endParaRPr>
          </a:p>
          <a:p>
            <a:pPr indent="0" lvl="0" marL="0" rtl="0" algn="ctr">
              <a:spcBef>
                <a:spcPts val="0"/>
              </a:spcBef>
              <a:spcAft>
                <a:spcPts val="0"/>
              </a:spcAft>
              <a:buNone/>
            </a:pPr>
            <a:r>
              <a:t/>
            </a:r>
            <a:endParaRPr>
              <a:latin typeface="Advent Pro"/>
              <a:ea typeface="Advent Pro"/>
              <a:cs typeface="Advent Pro"/>
              <a:sym typeface="Advent Pro"/>
            </a:endParaRPr>
          </a:p>
          <a:p>
            <a:pPr indent="0" lvl="0" marL="0" rtl="0" algn="ctr">
              <a:spcBef>
                <a:spcPts val="0"/>
              </a:spcBef>
              <a:spcAft>
                <a:spcPts val="0"/>
              </a:spcAft>
              <a:buNone/>
            </a:pPr>
            <a:r>
              <a:rPr lang="en" sz="1400" u="sng">
                <a:solidFill>
                  <a:schemeClr val="hlink"/>
                </a:solidFill>
                <a:latin typeface="Advent Pro"/>
                <a:ea typeface="Advent Pro"/>
                <a:cs typeface="Advent Pro"/>
                <a:sym typeface="Advent Pro"/>
                <a:hlinkClick r:id="rId4"/>
              </a:rPr>
              <a:t>https://www.linkedin.com/in/lavanyakwatra/</a:t>
            </a:r>
            <a:endParaRPr sz="1400">
              <a:latin typeface="Advent Pro"/>
              <a:ea typeface="Advent Pro"/>
              <a:cs typeface="Advent Pro"/>
              <a:sym typeface="Advent Pro"/>
            </a:endParaRPr>
          </a:p>
        </p:txBody>
      </p:sp>
      <p:sp>
        <p:nvSpPr>
          <p:cNvPr id="781" name="Google Shape;781;p39"/>
          <p:cNvSpPr/>
          <p:nvPr/>
        </p:nvSpPr>
        <p:spPr>
          <a:xfrm flipH="1" rot="2947374">
            <a:off x="-2400835" y="-50919"/>
            <a:ext cx="5893510" cy="4582015"/>
          </a:xfrm>
          <a:custGeom>
            <a:rect b="b" l="l" r="r" t="t"/>
            <a:pathLst>
              <a:path extrusionOk="0" h="157985" w="186822">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2" name="Google Shape;782;p39"/>
          <p:cNvGrpSpPr/>
          <p:nvPr/>
        </p:nvGrpSpPr>
        <p:grpSpPr>
          <a:xfrm>
            <a:off x="2719325" y="2513178"/>
            <a:ext cx="312450" cy="306656"/>
            <a:chOff x="3763184" y="3817357"/>
            <a:chExt cx="363314" cy="356576"/>
          </a:xfrm>
        </p:grpSpPr>
        <p:sp>
          <p:nvSpPr>
            <p:cNvPr id="783" name="Google Shape;783;p39"/>
            <p:cNvSpPr/>
            <p:nvPr/>
          </p:nvSpPr>
          <p:spPr>
            <a:xfrm>
              <a:off x="3763184"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9"/>
            <p:cNvSpPr/>
            <p:nvPr/>
          </p:nvSpPr>
          <p:spPr>
            <a:xfrm>
              <a:off x="3918324" y="3817357"/>
              <a:ext cx="208173" cy="356576"/>
            </a:xfrm>
            <a:custGeom>
              <a:rect b="b" l="l" r="r" t="t"/>
              <a:pathLst>
                <a:path extrusionOk="0" h="13602" w="7941">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9"/>
            <p:cNvSpPr/>
            <p:nvPr/>
          </p:nvSpPr>
          <p:spPr>
            <a:xfrm>
              <a:off x="3848330" y="3964188"/>
              <a:ext cx="39375" cy="116945"/>
            </a:xfrm>
            <a:custGeom>
              <a:rect b="b" l="l" r="r" t="t"/>
              <a:pathLst>
                <a:path extrusionOk="0" h="4461" w="1502">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9"/>
            <p:cNvSpPr/>
            <p:nvPr/>
          </p:nvSpPr>
          <p:spPr>
            <a:xfrm>
              <a:off x="3832418" y="3894403"/>
              <a:ext cx="55287" cy="47475"/>
            </a:xfrm>
            <a:custGeom>
              <a:rect b="b" l="l" r="r" t="t"/>
              <a:pathLst>
                <a:path extrusionOk="0" h="1811" w="2109">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9"/>
            <p:cNvSpPr/>
            <p:nvPr/>
          </p:nvSpPr>
          <p:spPr>
            <a:xfrm>
              <a:off x="3925901" y="3964161"/>
              <a:ext cx="124914" cy="117365"/>
            </a:xfrm>
            <a:custGeom>
              <a:rect b="b" l="l" r="r" t="t"/>
              <a:pathLst>
                <a:path extrusionOk="0" h="4477" w="4765">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39"/>
          <p:cNvGrpSpPr/>
          <p:nvPr/>
        </p:nvGrpSpPr>
        <p:grpSpPr>
          <a:xfrm>
            <a:off x="6108928" y="2921712"/>
            <a:ext cx="2767543" cy="2071519"/>
            <a:chOff x="390600" y="407550"/>
            <a:chExt cx="6545750" cy="4899525"/>
          </a:xfrm>
        </p:grpSpPr>
        <p:sp>
          <p:nvSpPr>
            <p:cNvPr id="789" name="Google Shape;789;p39"/>
            <p:cNvSpPr/>
            <p:nvPr/>
          </p:nvSpPr>
          <p:spPr>
            <a:xfrm>
              <a:off x="3681825" y="5048075"/>
              <a:ext cx="3097350" cy="237425"/>
            </a:xfrm>
            <a:custGeom>
              <a:rect b="b" l="l" r="r" t="t"/>
              <a:pathLst>
                <a:path extrusionOk="0" h="9497" w="123894">
                  <a:moveTo>
                    <a:pt x="61948" y="0"/>
                  </a:moveTo>
                  <a:cubicBezTo>
                    <a:pt x="45518" y="0"/>
                    <a:pt x="29762" y="500"/>
                    <a:pt x="18145" y="1391"/>
                  </a:cubicBezTo>
                  <a:cubicBezTo>
                    <a:pt x="6526" y="2281"/>
                    <a:pt x="0" y="3489"/>
                    <a:pt x="0" y="4748"/>
                  </a:cubicBezTo>
                  <a:cubicBezTo>
                    <a:pt x="0" y="6007"/>
                    <a:pt x="6526" y="7215"/>
                    <a:pt x="18145" y="8106"/>
                  </a:cubicBezTo>
                  <a:cubicBezTo>
                    <a:pt x="29762" y="8996"/>
                    <a:pt x="45518" y="9497"/>
                    <a:pt x="61948" y="9497"/>
                  </a:cubicBezTo>
                  <a:cubicBezTo>
                    <a:pt x="78377" y="9497"/>
                    <a:pt x="94132" y="8996"/>
                    <a:pt x="105751" y="8106"/>
                  </a:cubicBezTo>
                  <a:cubicBezTo>
                    <a:pt x="117367" y="7215"/>
                    <a:pt x="123894" y="6007"/>
                    <a:pt x="123894" y="4748"/>
                  </a:cubicBezTo>
                  <a:cubicBezTo>
                    <a:pt x="123894" y="3489"/>
                    <a:pt x="117367" y="2281"/>
                    <a:pt x="105751" y="1391"/>
                  </a:cubicBezTo>
                  <a:cubicBezTo>
                    <a:pt x="94132" y="500"/>
                    <a:pt x="78377" y="0"/>
                    <a:pt x="619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9"/>
            <p:cNvSpPr/>
            <p:nvPr/>
          </p:nvSpPr>
          <p:spPr>
            <a:xfrm>
              <a:off x="4383300" y="869900"/>
              <a:ext cx="2553050" cy="4271950"/>
            </a:xfrm>
            <a:custGeom>
              <a:rect b="b" l="l" r="r" t="t"/>
              <a:pathLst>
                <a:path extrusionOk="0" h="170878" w="102122">
                  <a:moveTo>
                    <a:pt x="29665" y="0"/>
                  </a:moveTo>
                  <a:cubicBezTo>
                    <a:pt x="25188" y="0"/>
                    <a:pt x="21284" y="3301"/>
                    <a:pt x="20652" y="7862"/>
                  </a:cubicBezTo>
                  <a:lnTo>
                    <a:pt x="20027" y="12364"/>
                  </a:lnTo>
                  <a:cubicBezTo>
                    <a:pt x="19176" y="12563"/>
                    <a:pt x="18492" y="13261"/>
                    <a:pt x="18364" y="14179"/>
                  </a:cubicBezTo>
                  <a:lnTo>
                    <a:pt x="17937" y="17256"/>
                  </a:lnTo>
                  <a:cubicBezTo>
                    <a:pt x="17810" y="18174"/>
                    <a:pt x="18278" y="19032"/>
                    <a:pt x="19044" y="19454"/>
                  </a:cubicBezTo>
                  <a:lnTo>
                    <a:pt x="17918" y="27583"/>
                  </a:lnTo>
                  <a:cubicBezTo>
                    <a:pt x="17066" y="27780"/>
                    <a:pt x="16383" y="28478"/>
                    <a:pt x="16254" y="29396"/>
                  </a:cubicBezTo>
                  <a:lnTo>
                    <a:pt x="15320" y="36137"/>
                  </a:lnTo>
                  <a:cubicBezTo>
                    <a:pt x="15191" y="37054"/>
                    <a:pt x="15661" y="37913"/>
                    <a:pt x="16427" y="38335"/>
                  </a:cubicBezTo>
                  <a:lnTo>
                    <a:pt x="15896" y="42155"/>
                  </a:lnTo>
                  <a:cubicBezTo>
                    <a:pt x="15045" y="42354"/>
                    <a:pt x="14361" y="43053"/>
                    <a:pt x="14233" y="43970"/>
                  </a:cubicBezTo>
                  <a:lnTo>
                    <a:pt x="13299" y="50709"/>
                  </a:lnTo>
                  <a:cubicBezTo>
                    <a:pt x="13170" y="51628"/>
                    <a:pt x="13640" y="52486"/>
                    <a:pt x="14404" y="52909"/>
                  </a:cubicBezTo>
                  <a:lnTo>
                    <a:pt x="691" y="151817"/>
                  </a:lnTo>
                  <a:cubicBezTo>
                    <a:pt x="0" y="156802"/>
                    <a:pt x="3481" y="161402"/>
                    <a:pt x="8464" y="162094"/>
                  </a:cubicBezTo>
                  <a:lnTo>
                    <a:pt x="71193" y="170790"/>
                  </a:lnTo>
                  <a:cubicBezTo>
                    <a:pt x="71618" y="170849"/>
                    <a:pt x="72040" y="170878"/>
                    <a:pt x="72457" y="170878"/>
                  </a:cubicBezTo>
                  <a:cubicBezTo>
                    <a:pt x="76933" y="170878"/>
                    <a:pt x="80837" y="167577"/>
                    <a:pt x="81469" y="163017"/>
                  </a:cubicBezTo>
                  <a:lnTo>
                    <a:pt x="101430" y="19062"/>
                  </a:lnTo>
                  <a:cubicBezTo>
                    <a:pt x="102121" y="14077"/>
                    <a:pt x="98641" y="9476"/>
                    <a:pt x="93656" y="8784"/>
                  </a:cubicBezTo>
                  <a:lnTo>
                    <a:pt x="30929" y="88"/>
                  </a:lnTo>
                  <a:cubicBezTo>
                    <a:pt x="30504" y="29"/>
                    <a:pt x="30082" y="0"/>
                    <a:pt x="29665" y="0"/>
                  </a:cubicBezTo>
                  <a:close/>
                </a:path>
              </a:pathLst>
            </a:custGeom>
            <a:solidFill>
              <a:srgbClr val="4049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9"/>
            <p:cNvSpPr/>
            <p:nvPr/>
          </p:nvSpPr>
          <p:spPr>
            <a:xfrm>
              <a:off x="4675175" y="1552575"/>
              <a:ext cx="139325" cy="277300"/>
            </a:xfrm>
            <a:custGeom>
              <a:rect b="b" l="l" r="r" t="t"/>
              <a:pathLst>
                <a:path extrusionOk="0" h="11092" w="5573">
                  <a:moveTo>
                    <a:pt x="3252" y="1"/>
                  </a:moveTo>
                  <a:cubicBezTo>
                    <a:pt x="2183" y="1"/>
                    <a:pt x="1250" y="789"/>
                    <a:pt x="1099" y="1877"/>
                  </a:cubicBezTo>
                  <a:lnTo>
                    <a:pt x="165" y="8618"/>
                  </a:lnTo>
                  <a:cubicBezTo>
                    <a:pt x="1" y="9807"/>
                    <a:pt x="831" y="10905"/>
                    <a:pt x="2020" y="11071"/>
                  </a:cubicBezTo>
                  <a:cubicBezTo>
                    <a:pt x="2121" y="11084"/>
                    <a:pt x="2221" y="11091"/>
                    <a:pt x="2320" y="11091"/>
                  </a:cubicBezTo>
                  <a:cubicBezTo>
                    <a:pt x="3388" y="11091"/>
                    <a:pt x="4321" y="10303"/>
                    <a:pt x="4473" y="9215"/>
                  </a:cubicBezTo>
                  <a:lnTo>
                    <a:pt x="5407" y="2475"/>
                  </a:lnTo>
                  <a:cubicBezTo>
                    <a:pt x="5572" y="1285"/>
                    <a:pt x="4742" y="188"/>
                    <a:pt x="3551" y="21"/>
                  </a:cubicBezTo>
                  <a:cubicBezTo>
                    <a:pt x="3451" y="7"/>
                    <a:pt x="3351" y="1"/>
                    <a:pt x="3252" y="1"/>
                  </a:cubicBezTo>
                  <a:close/>
                </a:path>
              </a:pathLst>
            </a:custGeom>
            <a:solidFill>
              <a:srgbClr val="4049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9"/>
            <p:cNvSpPr/>
            <p:nvPr/>
          </p:nvSpPr>
          <p:spPr>
            <a:xfrm>
              <a:off x="4624650" y="1916900"/>
              <a:ext cx="139325" cy="277275"/>
            </a:xfrm>
            <a:custGeom>
              <a:rect b="b" l="l" r="r" t="t"/>
              <a:pathLst>
                <a:path extrusionOk="0" h="11091" w="5573">
                  <a:moveTo>
                    <a:pt x="3251" y="1"/>
                  </a:moveTo>
                  <a:cubicBezTo>
                    <a:pt x="2182" y="1"/>
                    <a:pt x="1250" y="789"/>
                    <a:pt x="1099" y="1878"/>
                  </a:cubicBezTo>
                  <a:lnTo>
                    <a:pt x="165" y="8617"/>
                  </a:lnTo>
                  <a:cubicBezTo>
                    <a:pt x="1" y="9808"/>
                    <a:pt x="831" y="10904"/>
                    <a:pt x="2020" y="11070"/>
                  </a:cubicBezTo>
                  <a:cubicBezTo>
                    <a:pt x="2122" y="11084"/>
                    <a:pt x="2222" y="11091"/>
                    <a:pt x="2322" y="11091"/>
                  </a:cubicBezTo>
                  <a:cubicBezTo>
                    <a:pt x="3390" y="11091"/>
                    <a:pt x="4321" y="10303"/>
                    <a:pt x="4473" y="9215"/>
                  </a:cubicBezTo>
                  <a:lnTo>
                    <a:pt x="5407" y="2474"/>
                  </a:lnTo>
                  <a:cubicBezTo>
                    <a:pt x="5572" y="1285"/>
                    <a:pt x="4742" y="187"/>
                    <a:pt x="3553" y="22"/>
                  </a:cubicBezTo>
                  <a:cubicBezTo>
                    <a:pt x="3451" y="8"/>
                    <a:pt x="3350" y="1"/>
                    <a:pt x="3251" y="1"/>
                  </a:cubicBezTo>
                  <a:close/>
                </a:path>
              </a:pathLst>
            </a:custGeom>
            <a:solidFill>
              <a:srgbClr val="4049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9"/>
            <p:cNvSpPr/>
            <p:nvPr/>
          </p:nvSpPr>
          <p:spPr>
            <a:xfrm>
              <a:off x="4296300" y="864600"/>
              <a:ext cx="2553050" cy="4271950"/>
            </a:xfrm>
            <a:custGeom>
              <a:rect b="b" l="l" r="r" t="t"/>
              <a:pathLst>
                <a:path extrusionOk="0" h="170878" w="102122">
                  <a:moveTo>
                    <a:pt x="29665" y="0"/>
                  </a:moveTo>
                  <a:cubicBezTo>
                    <a:pt x="25188" y="0"/>
                    <a:pt x="21284" y="3301"/>
                    <a:pt x="20651" y="7862"/>
                  </a:cubicBezTo>
                  <a:lnTo>
                    <a:pt x="692" y="151817"/>
                  </a:lnTo>
                  <a:cubicBezTo>
                    <a:pt x="0" y="156802"/>
                    <a:pt x="3480" y="161402"/>
                    <a:pt x="8466" y="162094"/>
                  </a:cubicBezTo>
                  <a:lnTo>
                    <a:pt x="71193" y="170790"/>
                  </a:lnTo>
                  <a:cubicBezTo>
                    <a:pt x="71617" y="170849"/>
                    <a:pt x="72039" y="170878"/>
                    <a:pt x="72456" y="170878"/>
                  </a:cubicBezTo>
                  <a:cubicBezTo>
                    <a:pt x="76933" y="170878"/>
                    <a:pt x="80837" y="167577"/>
                    <a:pt x="81470" y="163017"/>
                  </a:cubicBezTo>
                  <a:lnTo>
                    <a:pt x="101429" y="19062"/>
                  </a:lnTo>
                  <a:cubicBezTo>
                    <a:pt x="102121" y="14077"/>
                    <a:pt x="98641" y="9476"/>
                    <a:pt x="93656" y="8784"/>
                  </a:cubicBezTo>
                  <a:lnTo>
                    <a:pt x="30929" y="88"/>
                  </a:lnTo>
                  <a:cubicBezTo>
                    <a:pt x="30504" y="29"/>
                    <a:pt x="30082" y="0"/>
                    <a:pt x="2966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9"/>
            <p:cNvSpPr/>
            <p:nvPr/>
          </p:nvSpPr>
          <p:spPr>
            <a:xfrm>
              <a:off x="4443625" y="1192875"/>
              <a:ext cx="2308725" cy="3457400"/>
            </a:xfrm>
            <a:custGeom>
              <a:rect b="b" l="l" r="r" t="t"/>
              <a:pathLst>
                <a:path extrusionOk="0" h="138296" w="92349">
                  <a:moveTo>
                    <a:pt x="18072" y="1"/>
                  </a:moveTo>
                  <a:lnTo>
                    <a:pt x="0" y="127793"/>
                  </a:lnTo>
                  <a:lnTo>
                    <a:pt x="74277" y="138295"/>
                  </a:lnTo>
                  <a:lnTo>
                    <a:pt x="92349" y="10503"/>
                  </a:lnTo>
                  <a:lnTo>
                    <a:pt x="1807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9"/>
            <p:cNvSpPr/>
            <p:nvPr/>
          </p:nvSpPr>
          <p:spPr>
            <a:xfrm>
              <a:off x="5681450" y="1112425"/>
              <a:ext cx="315600" cy="88450"/>
            </a:xfrm>
            <a:custGeom>
              <a:rect b="b" l="l" r="r" t="t"/>
              <a:pathLst>
                <a:path extrusionOk="0" h="3538" w="12624">
                  <a:moveTo>
                    <a:pt x="1118" y="1"/>
                  </a:moveTo>
                  <a:cubicBezTo>
                    <a:pt x="603" y="1"/>
                    <a:pt x="153" y="381"/>
                    <a:pt x="81" y="905"/>
                  </a:cubicBezTo>
                  <a:cubicBezTo>
                    <a:pt x="1" y="1479"/>
                    <a:pt x="401" y="2008"/>
                    <a:pt x="975" y="2088"/>
                  </a:cubicBezTo>
                  <a:lnTo>
                    <a:pt x="11362" y="3527"/>
                  </a:lnTo>
                  <a:cubicBezTo>
                    <a:pt x="11411" y="3534"/>
                    <a:pt x="11460" y="3538"/>
                    <a:pt x="11508" y="3538"/>
                  </a:cubicBezTo>
                  <a:cubicBezTo>
                    <a:pt x="12022" y="3538"/>
                    <a:pt x="12471" y="3158"/>
                    <a:pt x="12543" y="2634"/>
                  </a:cubicBezTo>
                  <a:cubicBezTo>
                    <a:pt x="12624" y="2059"/>
                    <a:pt x="12223" y="1530"/>
                    <a:pt x="11650" y="1451"/>
                  </a:cubicBezTo>
                  <a:lnTo>
                    <a:pt x="1263" y="10"/>
                  </a:lnTo>
                  <a:cubicBezTo>
                    <a:pt x="1214" y="4"/>
                    <a:pt x="1166" y="1"/>
                    <a:pt x="1118" y="1"/>
                  </a:cubicBezTo>
                  <a:close/>
                </a:path>
              </a:pathLst>
            </a:custGeom>
            <a:solidFill>
              <a:srgbClr val="4049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9"/>
            <p:cNvSpPr/>
            <p:nvPr/>
          </p:nvSpPr>
          <p:spPr>
            <a:xfrm>
              <a:off x="5163825" y="4585225"/>
              <a:ext cx="354050" cy="332100"/>
            </a:xfrm>
            <a:custGeom>
              <a:rect b="b" l="l" r="r" t="t"/>
              <a:pathLst>
                <a:path extrusionOk="0" h="13284" w="14162">
                  <a:moveTo>
                    <a:pt x="7073" y="0"/>
                  </a:moveTo>
                  <a:cubicBezTo>
                    <a:pt x="3810" y="0"/>
                    <a:pt x="962" y="2407"/>
                    <a:pt x="502" y="5731"/>
                  </a:cubicBezTo>
                  <a:cubicBezTo>
                    <a:pt x="0" y="9363"/>
                    <a:pt x="2536" y="12718"/>
                    <a:pt x="6169" y="13221"/>
                  </a:cubicBezTo>
                  <a:cubicBezTo>
                    <a:pt x="6477" y="13263"/>
                    <a:pt x="6783" y="13284"/>
                    <a:pt x="7086" y="13284"/>
                  </a:cubicBezTo>
                  <a:cubicBezTo>
                    <a:pt x="10351" y="13284"/>
                    <a:pt x="13198" y="10878"/>
                    <a:pt x="13659" y="7554"/>
                  </a:cubicBezTo>
                  <a:cubicBezTo>
                    <a:pt x="14162" y="3920"/>
                    <a:pt x="11625" y="568"/>
                    <a:pt x="7992" y="64"/>
                  </a:cubicBezTo>
                  <a:cubicBezTo>
                    <a:pt x="7683" y="21"/>
                    <a:pt x="7376" y="0"/>
                    <a:pt x="7073" y="0"/>
                  </a:cubicBezTo>
                  <a:close/>
                </a:path>
              </a:pathLst>
            </a:custGeom>
            <a:solidFill>
              <a:srgbClr val="4049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9"/>
            <p:cNvSpPr/>
            <p:nvPr/>
          </p:nvSpPr>
          <p:spPr>
            <a:xfrm>
              <a:off x="5152350" y="4567725"/>
              <a:ext cx="384175" cy="367075"/>
            </a:xfrm>
            <a:custGeom>
              <a:rect b="b" l="l" r="r" t="t"/>
              <a:pathLst>
                <a:path extrusionOk="0" h="14683" w="15367">
                  <a:moveTo>
                    <a:pt x="7527" y="1399"/>
                  </a:moveTo>
                  <a:cubicBezTo>
                    <a:pt x="7805" y="1399"/>
                    <a:pt x="8081" y="1418"/>
                    <a:pt x="8356" y="1456"/>
                  </a:cubicBezTo>
                  <a:cubicBezTo>
                    <a:pt x="11601" y="1906"/>
                    <a:pt x="13875" y="4911"/>
                    <a:pt x="13426" y="8158"/>
                  </a:cubicBezTo>
                  <a:cubicBezTo>
                    <a:pt x="13014" y="11129"/>
                    <a:pt x="10457" y="13283"/>
                    <a:pt x="7538" y="13283"/>
                  </a:cubicBezTo>
                  <a:cubicBezTo>
                    <a:pt x="7270" y="13283"/>
                    <a:pt x="6998" y="13265"/>
                    <a:pt x="6724" y="13227"/>
                  </a:cubicBezTo>
                  <a:cubicBezTo>
                    <a:pt x="3479" y="12777"/>
                    <a:pt x="1205" y="9770"/>
                    <a:pt x="1654" y="6526"/>
                  </a:cubicBezTo>
                  <a:cubicBezTo>
                    <a:pt x="2062" y="3592"/>
                    <a:pt x="4566" y="1406"/>
                    <a:pt x="7527" y="1399"/>
                  </a:cubicBezTo>
                  <a:close/>
                  <a:moveTo>
                    <a:pt x="7522" y="1"/>
                  </a:moveTo>
                  <a:cubicBezTo>
                    <a:pt x="5936" y="1"/>
                    <a:pt x="4399" y="515"/>
                    <a:pt x="3112" y="1488"/>
                  </a:cubicBezTo>
                  <a:cubicBezTo>
                    <a:pt x="1555" y="2659"/>
                    <a:pt x="532" y="4404"/>
                    <a:pt x="269" y="6334"/>
                  </a:cubicBezTo>
                  <a:cubicBezTo>
                    <a:pt x="0" y="8276"/>
                    <a:pt x="503" y="10206"/>
                    <a:pt x="1686" y="11769"/>
                  </a:cubicBezTo>
                  <a:cubicBezTo>
                    <a:pt x="2869" y="13333"/>
                    <a:pt x="4590" y="14343"/>
                    <a:pt x="6532" y="14612"/>
                  </a:cubicBezTo>
                  <a:cubicBezTo>
                    <a:pt x="6867" y="14658"/>
                    <a:pt x="7205" y="14681"/>
                    <a:pt x="7544" y="14682"/>
                  </a:cubicBezTo>
                  <a:cubicBezTo>
                    <a:pt x="11148" y="14682"/>
                    <a:pt x="14302" y="12018"/>
                    <a:pt x="14809" y="8349"/>
                  </a:cubicBezTo>
                  <a:cubicBezTo>
                    <a:pt x="15366" y="4341"/>
                    <a:pt x="12556" y="628"/>
                    <a:pt x="8548" y="72"/>
                  </a:cubicBezTo>
                  <a:cubicBezTo>
                    <a:pt x="8205" y="25"/>
                    <a:pt x="7862" y="1"/>
                    <a:pt x="7522" y="1"/>
                  </a:cubicBezTo>
                  <a:close/>
                </a:path>
              </a:pathLst>
            </a:custGeom>
            <a:solidFill>
              <a:srgbClr val="4049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9"/>
            <p:cNvSpPr/>
            <p:nvPr/>
          </p:nvSpPr>
          <p:spPr>
            <a:xfrm>
              <a:off x="3930025" y="4890725"/>
              <a:ext cx="471275" cy="359450"/>
            </a:xfrm>
            <a:custGeom>
              <a:rect b="b" l="l" r="r" t="t"/>
              <a:pathLst>
                <a:path extrusionOk="0" h="14378" w="18851">
                  <a:moveTo>
                    <a:pt x="14996" y="0"/>
                  </a:moveTo>
                  <a:lnTo>
                    <a:pt x="12320" y="5610"/>
                  </a:lnTo>
                  <a:cubicBezTo>
                    <a:pt x="6545" y="1886"/>
                    <a:pt x="3757" y="474"/>
                    <a:pt x="2849" y="474"/>
                  </a:cubicBezTo>
                  <a:cubicBezTo>
                    <a:pt x="1" y="474"/>
                    <a:pt x="15669" y="14378"/>
                    <a:pt x="15669" y="14378"/>
                  </a:cubicBezTo>
                  <a:lnTo>
                    <a:pt x="18851" y="6540"/>
                  </a:lnTo>
                  <a:lnTo>
                    <a:pt x="1499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9"/>
            <p:cNvSpPr/>
            <p:nvPr/>
          </p:nvSpPr>
          <p:spPr>
            <a:xfrm>
              <a:off x="4249600" y="2964875"/>
              <a:ext cx="1643525" cy="2143650"/>
            </a:xfrm>
            <a:custGeom>
              <a:rect b="b" l="l" r="r" t="t"/>
              <a:pathLst>
                <a:path extrusionOk="0" h="85746" w="65741">
                  <a:moveTo>
                    <a:pt x="38557" y="0"/>
                  </a:moveTo>
                  <a:cubicBezTo>
                    <a:pt x="18240" y="22663"/>
                    <a:pt x="1" y="81244"/>
                    <a:pt x="1" y="81244"/>
                  </a:cubicBezTo>
                  <a:lnTo>
                    <a:pt x="5613" y="85745"/>
                  </a:lnTo>
                  <a:cubicBezTo>
                    <a:pt x="12528" y="67829"/>
                    <a:pt x="44418" y="18980"/>
                    <a:pt x="44419" y="18978"/>
                  </a:cubicBezTo>
                  <a:lnTo>
                    <a:pt x="44419" y="18978"/>
                  </a:lnTo>
                  <a:cubicBezTo>
                    <a:pt x="44419" y="18980"/>
                    <a:pt x="38378" y="45417"/>
                    <a:pt x="39111" y="49472"/>
                  </a:cubicBezTo>
                  <a:cubicBezTo>
                    <a:pt x="39399" y="51068"/>
                    <a:pt x="47174" y="57069"/>
                    <a:pt x="52614" y="62956"/>
                  </a:cubicBezTo>
                  <a:lnTo>
                    <a:pt x="65740" y="65100"/>
                  </a:lnTo>
                  <a:lnTo>
                    <a:pt x="65740" y="65100"/>
                  </a:lnTo>
                  <a:lnTo>
                    <a:pt x="52673" y="46385"/>
                  </a:lnTo>
                  <a:lnTo>
                    <a:pt x="65145" y="12524"/>
                  </a:lnTo>
                  <a:lnTo>
                    <a:pt x="385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9"/>
            <p:cNvSpPr/>
            <p:nvPr/>
          </p:nvSpPr>
          <p:spPr>
            <a:xfrm>
              <a:off x="5776850" y="1662325"/>
              <a:ext cx="391325" cy="454225"/>
            </a:xfrm>
            <a:custGeom>
              <a:rect b="b" l="l" r="r" t="t"/>
              <a:pathLst>
                <a:path extrusionOk="0" h="18169" w="15653">
                  <a:moveTo>
                    <a:pt x="15653" y="1"/>
                  </a:moveTo>
                  <a:lnTo>
                    <a:pt x="6105" y="1418"/>
                  </a:lnTo>
                  <a:lnTo>
                    <a:pt x="3403" y="11480"/>
                  </a:lnTo>
                  <a:lnTo>
                    <a:pt x="189" y="10728"/>
                  </a:lnTo>
                  <a:lnTo>
                    <a:pt x="189" y="10728"/>
                  </a:lnTo>
                  <a:cubicBezTo>
                    <a:pt x="189" y="10729"/>
                    <a:pt x="0" y="16553"/>
                    <a:pt x="7298" y="17869"/>
                  </a:cubicBezTo>
                  <a:cubicBezTo>
                    <a:pt x="8470" y="18080"/>
                    <a:pt x="9462" y="18169"/>
                    <a:pt x="10302" y="18169"/>
                  </a:cubicBezTo>
                  <a:cubicBezTo>
                    <a:pt x="14695" y="18169"/>
                    <a:pt x="14926" y="15743"/>
                    <a:pt x="14926" y="15743"/>
                  </a:cubicBezTo>
                  <a:lnTo>
                    <a:pt x="11745" y="13912"/>
                  </a:lnTo>
                  <a:lnTo>
                    <a:pt x="15653" y="1"/>
                  </a:lnTo>
                  <a:close/>
                </a:path>
              </a:pathLst>
            </a:custGeom>
            <a:solidFill>
              <a:srgbClr val="FFC1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9"/>
            <p:cNvSpPr/>
            <p:nvPr/>
          </p:nvSpPr>
          <p:spPr>
            <a:xfrm>
              <a:off x="5776850" y="1662325"/>
              <a:ext cx="391325" cy="454225"/>
            </a:xfrm>
            <a:custGeom>
              <a:rect b="b" l="l" r="r" t="t"/>
              <a:pathLst>
                <a:path extrusionOk="0" h="18169" w="15653">
                  <a:moveTo>
                    <a:pt x="15653" y="1"/>
                  </a:moveTo>
                  <a:lnTo>
                    <a:pt x="6105" y="1418"/>
                  </a:lnTo>
                  <a:lnTo>
                    <a:pt x="3403" y="11480"/>
                  </a:lnTo>
                  <a:lnTo>
                    <a:pt x="189" y="10728"/>
                  </a:lnTo>
                  <a:lnTo>
                    <a:pt x="189" y="10728"/>
                  </a:lnTo>
                  <a:cubicBezTo>
                    <a:pt x="189" y="10729"/>
                    <a:pt x="0" y="16553"/>
                    <a:pt x="7298" y="17869"/>
                  </a:cubicBezTo>
                  <a:cubicBezTo>
                    <a:pt x="8470" y="18080"/>
                    <a:pt x="9462" y="18169"/>
                    <a:pt x="10302" y="18169"/>
                  </a:cubicBezTo>
                  <a:cubicBezTo>
                    <a:pt x="14695" y="18169"/>
                    <a:pt x="14926" y="15743"/>
                    <a:pt x="14926" y="15743"/>
                  </a:cubicBezTo>
                  <a:lnTo>
                    <a:pt x="11745" y="13912"/>
                  </a:lnTo>
                  <a:lnTo>
                    <a:pt x="15653" y="1"/>
                  </a:ln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9"/>
            <p:cNvSpPr/>
            <p:nvPr/>
          </p:nvSpPr>
          <p:spPr>
            <a:xfrm>
              <a:off x="6161350" y="1492625"/>
              <a:ext cx="164425" cy="216450"/>
            </a:xfrm>
            <a:custGeom>
              <a:rect b="b" l="l" r="r" t="t"/>
              <a:pathLst>
                <a:path extrusionOk="0" h="8658" w="6577">
                  <a:moveTo>
                    <a:pt x="4409" y="1"/>
                  </a:moveTo>
                  <a:cubicBezTo>
                    <a:pt x="3184" y="1"/>
                    <a:pt x="1724" y="1375"/>
                    <a:pt x="925" y="3393"/>
                  </a:cubicBezTo>
                  <a:cubicBezTo>
                    <a:pt x="1" y="5726"/>
                    <a:pt x="309" y="8036"/>
                    <a:pt x="1615" y="8554"/>
                  </a:cubicBezTo>
                  <a:cubicBezTo>
                    <a:pt x="1792" y="8624"/>
                    <a:pt x="1978" y="8657"/>
                    <a:pt x="2169" y="8657"/>
                  </a:cubicBezTo>
                  <a:cubicBezTo>
                    <a:pt x="3394" y="8657"/>
                    <a:pt x="4854" y="7283"/>
                    <a:pt x="5653" y="5265"/>
                  </a:cubicBezTo>
                  <a:cubicBezTo>
                    <a:pt x="6577" y="2932"/>
                    <a:pt x="6268" y="622"/>
                    <a:pt x="4963" y="104"/>
                  </a:cubicBezTo>
                  <a:cubicBezTo>
                    <a:pt x="4786" y="34"/>
                    <a:pt x="4600" y="1"/>
                    <a:pt x="4409" y="1"/>
                  </a:cubicBez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9"/>
            <p:cNvSpPr/>
            <p:nvPr/>
          </p:nvSpPr>
          <p:spPr>
            <a:xfrm>
              <a:off x="5642375" y="1238400"/>
              <a:ext cx="718950" cy="631850"/>
            </a:xfrm>
            <a:custGeom>
              <a:rect b="b" l="l" r="r" t="t"/>
              <a:pathLst>
                <a:path extrusionOk="0" h="25274" w="28758">
                  <a:moveTo>
                    <a:pt x="8795" y="0"/>
                  </a:moveTo>
                  <a:cubicBezTo>
                    <a:pt x="8795" y="0"/>
                    <a:pt x="0" y="19675"/>
                    <a:pt x="4072" y="22990"/>
                  </a:cubicBezTo>
                  <a:cubicBezTo>
                    <a:pt x="5698" y="24315"/>
                    <a:pt x="8439" y="25274"/>
                    <a:pt x="11411" y="25274"/>
                  </a:cubicBezTo>
                  <a:cubicBezTo>
                    <a:pt x="15873" y="25274"/>
                    <a:pt x="20856" y="23112"/>
                    <a:pt x="23370" y="16785"/>
                  </a:cubicBezTo>
                  <a:cubicBezTo>
                    <a:pt x="28757" y="3225"/>
                    <a:pt x="25814" y="2741"/>
                    <a:pt x="25814" y="2741"/>
                  </a:cubicBezTo>
                  <a:lnTo>
                    <a:pt x="8795" y="0"/>
                  </a:ln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9"/>
            <p:cNvSpPr/>
            <p:nvPr/>
          </p:nvSpPr>
          <p:spPr>
            <a:xfrm>
              <a:off x="6077025" y="1278575"/>
              <a:ext cx="331525" cy="534000"/>
            </a:xfrm>
            <a:custGeom>
              <a:rect b="b" l="l" r="r" t="t"/>
              <a:pathLst>
                <a:path extrusionOk="0" h="21360" w="13261">
                  <a:moveTo>
                    <a:pt x="2100" y="1"/>
                  </a:moveTo>
                  <a:cubicBezTo>
                    <a:pt x="2100" y="1"/>
                    <a:pt x="0" y="7492"/>
                    <a:pt x="5107" y="9514"/>
                  </a:cubicBezTo>
                  <a:lnTo>
                    <a:pt x="4320" y="13334"/>
                  </a:lnTo>
                  <a:lnTo>
                    <a:pt x="5889" y="14048"/>
                  </a:lnTo>
                  <a:lnTo>
                    <a:pt x="7474" y="10121"/>
                  </a:lnTo>
                  <a:cubicBezTo>
                    <a:pt x="7474" y="10121"/>
                    <a:pt x="7493" y="10121"/>
                    <a:pt x="7526" y="10121"/>
                  </a:cubicBezTo>
                  <a:cubicBezTo>
                    <a:pt x="7887" y="10121"/>
                    <a:pt x="9977" y="10215"/>
                    <a:pt x="9257" y="12433"/>
                  </a:cubicBezTo>
                  <a:cubicBezTo>
                    <a:pt x="8224" y="15608"/>
                    <a:pt x="6632" y="16185"/>
                    <a:pt x="5611" y="16185"/>
                  </a:cubicBezTo>
                  <a:cubicBezTo>
                    <a:pt x="5028" y="16185"/>
                    <a:pt x="4631" y="15997"/>
                    <a:pt x="4631" y="15997"/>
                  </a:cubicBezTo>
                  <a:lnTo>
                    <a:pt x="2336" y="21359"/>
                  </a:lnTo>
                  <a:lnTo>
                    <a:pt x="2336" y="21359"/>
                  </a:lnTo>
                  <a:cubicBezTo>
                    <a:pt x="2336" y="21359"/>
                    <a:pt x="10332" y="16050"/>
                    <a:pt x="11902" y="8541"/>
                  </a:cubicBezTo>
                  <a:cubicBezTo>
                    <a:pt x="13261" y="2045"/>
                    <a:pt x="11642" y="1607"/>
                    <a:pt x="11181" y="1607"/>
                  </a:cubicBezTo>
                  <a:cubicBezTo>
                    <a:pt x="11109" y="1607"/>
                    <a:pt x="11066" y="1618"/>
                    <a:pt x="11066" y="1618"/>
                  </a:cubicBezTo>
                  <a:lnTo>
                    <a:pt x="21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9"/>
            <p:cNvSpPr/>
            <p:nvPr/>
          </p:nvSpPr>
          <p:spPr>
            <a:xfrm>
              <a:off x="5337225" y="1032250"/>
              <a:ext cx="1177975" cy="445400"/>
            </a:xfrm>
            <a:custGeom>
              <a:rect b="b" l="l" r="r" t="t"/>
              <a:pathLst>
                <a:path extrusionOk="0" h="17816" w="47119">
                  <a:moveTo>
                    <a:pt x="27039" y="1"/>
                  </a:moveTo>
                  <a:cubicBezTo>
                    <a:pt x="23023" y="1"/>
                    <a:pt x="21095" y="8298"/>
                    <a:pt x="21095" y="8298"/>
                  </a:cubicBezTo>
                  <a:cubicBezTo>
                    <a:pt x="17236" y="7896"/>
                    <a:pt x="14567" y="7718"/>
                    <a:pt x="12862" y="7718"/>
                  </a:cubicBezTo>
                  <a:cubicBezTo>
                    <a:pt x="0" y="7718"/>
                    <a:pt x="42007" y="17816"/>
                    <a:pt x="42007" y="17816"/>
                  </a:cubicBezTo>
                  <a:cubicBezTo>
                    <a:pt x="47118" y="2134"/>
                    <a:pt x="38321" y="1714"/>
                    <a:pt x="27501" y="37"/>
                  </a:cubicBezTo>
                  <a:cubicBezTo>
                    <a:pt x="27344" y="13"/>
                    <a:pt x="27190" y="1"/>
                    <a:pt x="270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9"/>
            <p:cNvSpPr/>
            <p:nvPr/>
          </p:nvSpPr>
          <p:spPr>
            <a:xfrm>
              <a:off x="5337325" y="1225225"/>
              <a:ext cx="1050200" cy="252425"/>
            </a:xfrm>
            <a:custGeom>
              <a:rect b="b" l="l" r="r" t="t"/>
              <a:pathLst>
                <a:path extrusionOk="0" h="10097" w="42008">
                  <a:moveTo>
                    <a:pt x="12856" y="0"/>
                  </a:moveTo>
                  <a:cubicBezTo>
                    <a:pt x="0" y="0"/>
                    <a:pt x="42003" y="10097"/>
                    <a:pt x="42003" y="10097"/>
                  </a:cubicBezTo>
                  <a:lnTo>
                    <a:pt x="42008" y="10087"/>
                  </a:lnTo>
                  <a:cubicBezTo>
                    <a:pt x="41958" y="10075"/>
                    <a:pt x="41911" y="10068"/>
                    <a:pt x="41862" y="10056"/>
                  </a:cubicBezTo>
                  <a:cubicBezTo>
                    <a:pt x="27658" y="6717"/>
                    <a:pt x="21091" y="580"/>
                    <a:pt x="21091" y="580"/>
                  </a:cubicBezTo>
                  <a:cubicBezTo>
                    <a:pt x="17231" y="178"/>
                    <a:pt x="14561" y="0"/>
                    <a:pt x="128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9"/>
            <p:cNvSpPr/>
            <p:nvPr/>
          </p:nvSpPr>
          <p:spPr>
            <a:xfrm>
              <a:off x="4370725" y="2086250"/>
              <a:ext cx="1273600" cy="599925"/>
            </a:xfrm>
            <a:custGeom>
              <a:rect b="b" l="l" r="r" t="t"/>
              <a:pathLst>
                <a:path extrusionOk="0" h="23997" w="50944">
                  <a:moveTo>
                    <a:pt x="42568" y="1"/>
                  </a:moveTo>
                  <a:lnTo>
                    <a:pt x="28867" y="15551"/>
                  </a:lnTo>
                  <a:lnTo>
                    <a:pt x="9645" y="12546"/>
                  </a:lnTo>
                  <a:cubicBezTo>
                    <a:pt x="7838" y="10667"/>
                    <a:pt x="7063" y="10048"/>
                    <a:pt x="6826" y="10048"/>
                  </a:cubicBezTo>
                  <a:cubicBezTo>
                    <a:pt x="6366" y="10048"/>
                    <a:pt x="7926" y="12374"/>
                    <a:pt x="7926" y="12374"/>
                  </a:cubicBezTo>
                  <a:cubicBezTo>
                    <a:pt x="5103" y="11687"/>
                    <a:pt x="3701" y="11435"/>
                    <a:pt x="3164" y="11435"/>
                  </a:cubicBezTo>
                  <a:cubicBezTo>
                    <a:pt x="1685" y="11435"/>
                    <a:pt x="6745" y="13340"/>
                    <a:pt x="6745" y="13340"/>
                  </a:cubicBezTo>
                  <a:cubicBezTo>
                    <a:pt x="4039" y="12429"/>
                    <a:pt x="2731" y="12096"/>
                    <a:pt x="2266" y="12096"/>
                  </a:cubicBezTo>
                  <a:cubicBezTo>
                    <a:pt x="998" y="12096"/>
                    <a:pt x="5973" y="14566"/>
                    <a:pt x="5973" y="14566"/>
                  </a:cubicBezTo>
                  <a:cubicBezTo>
                    <a:pt x="3046" y="13811"/>
                    <a:pt x="1669" y="13535"/>
                    <a:pt x="1225" y="13535"/>
                  </a:cubicBezTo>
                  <a:cubicBezTo>
                    <a:pt x="0" y="13535"/>
                    <a:pt x="5864" y="15639"/>
                    <a:pt x="5864" y="15639"/>
                  </a:cubicBezTo>
                  <a:cubicBezTo>
                    <a:pt x="3611" y="15099"/>
                    <a:pt x="2427" y="14894"/>
                    <a:pt x="1927" y="14894"/>
                  </a:cubicBezTo>
                  <a:cubicBezTo>
                    <a:pt x="360" y="14894"/>
                    <a:pt x="5521" y="16907"/>
                    <a:pt x="5521" y="16907"/>
                  </a:cubicBezTo>
                  <a:cubicBezTo>
                    <a:pt x="5521" y="16907"/>
                    <a:pt x="27020" y="23176"/>
                    <a:pt x="30628" y="23970"/>
                  </a:cubicBezTo>
                  <a:cubicBezTo>
                    <a:pt x="30708" y="23988"/>
                    <a:pt x="30795" y="23996"/>
                    <a:pt x="30889" y="23996"/>
                  </a:cubicBezTo>
                  <a:cubicBezTo>
                    <a:pt x="34974" y="23996"/>
                    <a:pt x="50944" y="7346"/>
                    <a:pt x="50944" y="7346"/>
                  </a:cubicBezTo>
                  <a:lnTo>
                    <a:pt x="42568" y="1"/>
                  </a:lnTo>
                  <a:close/>
                </a:path>
              </a:pathLst>
            </a:custGeom>
            <a:solidFill>
              <a:srgbClr val="FFC1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9"/>
            <p:cNvSpPr/>
            <p:nvPr/>
          </p:nvSpPr>
          <p:spPr>
            <a:xfrm>
              <a:off x="4370725" y="2086250"/>
              <a:ext cx="1273600" cy="599925"/>
            </a:xfrm>
            <a:custGeom>
              <a:rect b="b" l="l" r="r" t="t"/>
              <a:pathLst>
                <a:path extrusionOk="0" h="23997" w="50944">
                  <a:moveTo>
                    <a:pt x="42568" y="1"/>
                  </a:moveTo>
                  <a:lnTo>
                    <a:pt x="28867" y="15551"/>
                  </a:lnTo>
                  <a:lnTo>
                    <a:pt x="9645" y="12546"/>
                  </a:lnTo>
                  <a:cubicBezTo>
                    <a:pt x="7838" y="10667"/>
                    <a:pt x="7063" y="10048"/>
                    <a:pt x="6826" y="10048"/>
                  </a:cubicBezTo>
                  <a:cubicBezTo>
                    <a:pt x="6366" y="10048"/>
                    <a:pt x="7926" y="12374"/>
                    <a:pt x="7926" y="12374"/>
                  </a:cubicBezTo>
                  <a:cubicBezTo>
                    <a:pt x="5103" y="11687"/>
                    <a:pt x="3701" y="11435"/>
                    <a:pt x="3164" y="11435"/>
                  </a:cubicBezTo>
                  <a:cubicBezTo>
                    <a:pt x="1685" y="11435"/>
                    <a:pt x="6745" y="13340"/>
                    <a:pt x="6745" y="13340"/>
                  </a:cubicBezTo>
                  <a:cubicBezTo>
                    <a:pt x="4039" y="12429"/>
                    <a:pt x="2731" y="12096"/>
                    <a:pt x="2266" y="12096"/>
                  </a:cubicBezTo>
                  <a:cubicBezTo>
                    <a:pt x="998" y="12096"/>
                    <a:pt x="5973" y="14566"/>
                    <a:pt x="5973" y="14566"/>
                  </a:cubicBezTo>
                  <a:cubicBezTo>
                    <a:pt x="3046" y="13811"/>
                    <a:pt x="1669" y="13535"/>
                    <a:pt x="1225" y="13535"/>
                  </a:cubicBezTo>
                  <a:cubicBezTo>
                    <a:pt x="0" y="13535"/>
                    <a:pt x="5864" y="15639"/>
                    <a:pt x="5864" y="15639"/>
                  </a:cubicBezTo>
                  <a:cubicBezTo>
                    <a:pt x="3611" y="15099"/>
                    <a:pt x="2427" y="14894"/>
                    <a:pt x="1927" y="14894"/>
                  </a:cubicBezTo>
                  <a:cubicBezTo>
                    <a:pt x="360" y="14894"/>
                    <a:pt x="5521" y="16907"/>
                    <a:pt x="5521" y="16907"/>
                  </a:cubicBezTo>
                  <a:cubicBezTo>
                    <a:pt x="5521" y="16907"/>
                    <a:pt x="27020" y="23176"/>
                    <a:pt x="30628" y="23970"/>
                  </a:cubicBezTo>
                  <a:cubicBezTo>
                    <a:pt x="30708" y="23988"/>
                    <a:pt x="30795" y="23996"/>
                    <a:pt x="30889" y="23996"/>
                  </a:cubicBezTo>
                  <a:cubicBezTo>
                    <a:pt x="34974" y="23996"/>
                    <a:pt x="50944" y="7346"/>
                    <a:pt x="50944" y="7346"/>
                  </a:cubicBezTo>
                  <a:lnTo>
                    <a:pt x="42568" y="1"/>
                  </a:ln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9"/>
            <p:cNvSpPr/>
            <p:nvPr/>
          </p:nvSpPr>
          <p:spPr>
            <a:xfrm>
              <a:off x="5347975" y="1926625"/>
              <a:ext cx="433600" cy="355475"/>
            </a:xfrm>
            <a:custGeom>
              <a:rect b="b" l="l" r="r" t="t"/>
              <a:pathLst>
                <a:path extrusionOk="0" h="14219" w="17344">
                  <a:moveTo>
                    <a:pt x="12476" y="1"/>
                  </a:moveTo>
                  <a:cubicBezTo>
                    <a:pt x="7718" y="1"/>
                    <a:pt x="0" y="8879"/>
                    <a:pt x="0" y="8879"/>
                  </a:cubicBezTo>
                  <a:lnTo>
                    <a:pt x="4794" y="14218"/>
                  </a:lnTo>
                  <a:cubicBezTo>
                    <a:pt x="4794" y="14218"/>
                    <a:pt x="17344" y="156"/>
                    <a:pt x="12598" y="3"/>
                  </a:cubicBezTo>
                  <a:cubicBezTo>
                    <a:pt x="12558" y="1"/>
                    <a:pt x="12517" y="1"/>
                    <a:pt x="124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9"/>
            <p:cNvSpPr/>
            <p:nvPr/>
          </p:nvSpPr>
          <p:spPr>
            <a:xfrm>
              <a:off x="5347975" y="1926625"/>
              <a:ext cx="433600" cy="355475"/>
            </a:xfrm>
            <a:custGeom>
              <a:rect b="b" l="l" r="r" t="t"/>
              <a:pathLst>
                <a:path extrusionOk="0" h="14219" w="17344">
                  <a:moveTo>
                    <a:pt x="12476" y="1"/>
                  </a:moveTo>
                  <a:cubicBezTo>
                    <a:pt x="7718" y="1"/>
                    <a:pt x="0" y="8879"/>
                    <a:pt x="0" y="8879"/>
                  </a:cubicBezTo>
                  <a:lnTo>
                    <a:pt x="4794" y="14218"/>
                  </a:lnTo>
                  <a:cubicBezTo>
                    <a:pt x="4794" y="14218"/>
                    <a:pt x="17344" y="156"/>
                    <a:pt x="12598" y="3"/>
                  </a:cubicBezTo>
                  <a:cubicBezTo>
                    <a:pt x="12558" y="1"/>
                    <a:pt x="12517" y="1"/>
                    <a:pt x="124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9"/>
            <p:cNvSpPr/>
            <p:nvPr/>
          </p:nvSpPr>
          <p:spPr>
            <a:xfrm>
              <a:off x="5137125" y="1918975"/>
              <a:ext cx="1250700" cy="1413475"/>
            </a:xfrm>
            <a:custGeom>
              <a:rect b="b" l="l" r="r" t="t"/>
              <a:pathLst>
                <a:path extrusionOk="0" h="56539" w="50028">
                  <a:moveTo>
                    <a:pt x="22822" y="0"/>
                  </a:moveTo>
                  <a:cubicBezTo>
                    <a:pt x="20563" y="0"/>
                    <a:pt x="18801" y="499"/>
                    <a:pt x="17961" y="1720"/>
                  </a:cubicBezTo>
                  <a:cubicBezTo>
                    <a:pt x="14335" y="7000"/>
                    <a:pt x="1" y="42816"/>
                    <a:pt x="1" y="42816"/>
                  </a:cubicBezTo>
                  <a:cubicBezTo>
                    <a:pt x="1" y="42816"/>
                    <a:pt x="15218" y="53027"/>
                    <a:pt x="30222" y="56538"/>
                  </a:cubicBezTo>
                  <a:cubicBezTo>
                    <a:pt x="30222" y="56538"/>
                    <a:pt x="50028" y="11831"/>
                    <a:pt x="46256" y="8252"/>
                  </a:cubicBezTo>
                  <a:cubicBezTo>
                    <a:pt x="45066" y="7123"/>
                    <a:pt x="42166" y="5529"/>
                    <a:pt x="38643" y="4042"/>
                  </a:cubicBezTo>
                  <a:cubicBezTo>
                    <a:pt x="37372" y="5046"/>
                    <a:pt x="35683" y="5523"/>
                    <a:pt x="33981" y="5523"/>
                  </a:cubicBezTo>
                  <a:cubicBezTo>
                    <a:pt x="30646" y="5523"/>
                    <a:pt x="27261" y="3692"/>
                    <a:pt x="26868" y="404"/>
                  </a:cubicBezTo>
                  <a:cubicBezTo>
                    <a:pt x="25419" y="147"/>
                    <a:pt x="24047" y="0"/>
                    <a:pt x="228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9"/>
            <p:cNvSpPr/>
            <p:nvPr/>
          </p:nvSpPr>
          <p:spPr>
            <a:xfrm>
              <a:off x="5137125" y="2388775"/>
              <a:ext cx="869825" cy="943675"/>
            </a:xfrm>
            <a:custGeom>
              <a:rect b="b" l="l" r="r" t="t"/>
              <a:pathLst>
                <a:path extrusionOk="0" h="37747" w="34793">
                  <a:moveTo>
                    <a:pt x="9933" y="1"/>
                  </a:moveTo>
                  <a:cubicBezTo>
                    <a:pt x="5063" y="11375"/>
                    <a:pt x="1" y="24025"/>
                    <a:pt x="1" y="24025"/>
                  </a:cubicBezTo>
                  <a:cubicBezTo>
                    <a:pt x="1" y="24025"/>
                    <a:pt x="15218" y="34237"/>
                    <a:pt x="30222" y="37746"/>
                  </a:cubicBezTo>
                  <a:cubicBezTo>
                    <a:pt x="30222" y="37746"/>
                    <a:pt x="32203" y="33272"/>
                    <a:pt x="34793" y="27042"/>
                  </a:cubicBezTo>
                  <a:cubicBezTo>
                    <a:pt x="31931" y="25026"/>
                    <a:pt x="29172" y="22905"/>
                    <a:pt x="26532" y="20754"/>
                  </a:cubicBezTo>
                  <a:cubicBezTo>
                    <a:pt x="19764" y="15235"/>
                    <a:pt x="13128" y="8295"/>
                    <a:pt x="99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9"/>
            <p:cNvSpPr/>
            <p:nvPr/>
          </p:nvSpPr>
          <p:spPr>
            <a:xfrm>
              <a:off x="4134150" y="1941375"/>
              <a:ext cx="1152200" cy="1100325"/>
            </a:xfrm>
            <a:custGeom>
              <a:rect b="b" l="l" r="r" t="t"/>
              <a:pathLst>
                <a:path extrusionOk="0" h="44013" w="46088">
                  <a:moveTo>
                    <a:pt x="6063" y="1"/>
                  </a:moveTo>
                  <a:lnTo>
                    <a:pt x="1" y="39090"/>
                  </a:lnTo>
                  <a:lnTo>
                    <a:pt x="38020" y="44012"/>
                  </a:lnTo>
                  <a:lnTo>
                    <a:pt x="46088" y="5726"/>
                  </a:lnTo>
                  <a:lnTo>
                    <a:pt x="60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9"/>
            <p:cNvSpPr/>
            <p:nvPr/>
          </p:nvSpPr>
          <p:spPr>
            <a:xfrm>
              <a:off x="4134150" y="1941375"/>
              <a:ext cx="318625" cy="1001400"/>
            </a:xfrm>
            <a:custGeom>
              <a:rect b="b" l="l" r="r" t="t"/>
              <a:pathLst>
                <a:path extrusionOk="0" h="40056" w="12745">
                  <a:moveTo>
                    <a:pt x="6063" y="1"/>
                  </a:moveTo>
                  <a:lnTo>
                    <a:pt x="1" y="39090"/>
                  </a:lnTo>
                  <a:lnTo>
                    <a:pt x="7457" y="40055"/>
                  </a:lnTo>
                  <a:lnTo>
                    <a:pt x="12745" y="956"/>
                  </a:lnTo>
                  <a:lnTo>
                    <a:pt x="60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9"/>
            <p:cNvSpPr/>
            <p:nvPr/>
          </p:nvSpPr>
          <p:spPr>
            <a:xfrm>
              <a:off x="4854750" y="2398675"/>
              <a:ext cx="1267875" cy="618250"/>
            </a:xfrm>
            <a:custGeom>
              <a:rect b="b" l="l" r="r" t="t"/>
              <a:pathLst>
                <a:path extrusionOk="0" h="24730" w="50715">
                  <a:moveTo>
                    <a:pt x="41863" y="1"/>
                  </a:moveTo>
                  <a:lnTo>
                    <a:pt x="29237" y="16436"/>
                  </a:lnTo>
                  <a:lnTo>
                    <a:pt x="9857" y="14728"/>
                  </a:lnTo>
                  <a:cubicBezTo>
                    <a:pt x="7955" y="12999"/>
                    <a:pt x="7135" y="12425"/>
                    <a:pt x="6886" y="12425"/>
                  </a:cubicBezTo>
                  <a:cubicBezTo>
                    <a:pt x="6392" y="12425"/>
                    <a:pt x="8130" y="14673"/>
                    <a:pt x="8130" y="14673"/>
                  </a:cubicBezTo>
                  <a:cubicBezTo>
                    <a:pt x="5526" y="14221"/>
                    <a:pt x="4119" y="14050"/>
                    <a:pt x="3483" y="14050"/>
                  </a:cubicBezTo>
                  <a:cubicBezTo>
                    <a:pt x="1496" y="14050"/>
                    <a:pt x="7017" y="15717"/>
                    <a:pt x="7017" y="15717"/>
                  </a:cubicBezTo>
                  <a:cubicBezTo>
                    <a:pt x="4408" y="15029"/>
                    <a:pt x="3079" y="14772"/>
                    <a:pt x="2548" y="14772"/>
                  </a:cubicBezTo>
                  <a:cubicBezTo>
                    <a:pt x="989" y="14772"/>
                    <a:pt x="6328" y="16989"/>
                    <a:pt x="6328" y="16989"/>
                  </a:cubicBezTo>
                  <a:cubicBezTo>
                    <a:pt x="3561" y="16471"/>
                    <a:pt x="2163" y="16276"/>
                    <a:pt x="1627" y="16276"/>
                  </a:cubicBezTo>
                  <a:cubicBezTo>
                    <a:pt x="0" y="16276"/>
                    <a:pt x="6293" y="18068"/>
                    <a:pt x="6293" y="18068"/>
                  </a:cubicBezTo>
                  <a:cubicBezTo>
                    <a:pt x="4241" y="17720"/>
                    <a:pt x="3068" y="17584"/>
                    <a:pt x="2489" y="17584"/>
                  </a:cubicBezTo>
                  <a:cubicBezTo>
                    <a:pt x="400" y="17584"/>
                    <a:pt x="6034" y="19355"/>
                    <a:pt x="6034" y="19355"/>
                  </a:cubicBezTo>
                  <a:cubicBezTo>
                    <a:pt x="6034" y="19355"/>
                    <a:pt x="27907" y="24166"/>
                    <a:pt x="31560" y="24717"/>
                  </a:cubicBezTo>
                  <a:cubicBezTo>
                    <a:pt x="31613" y="24725"/>
                    <a:pt x="31669" y="24729"/>
                    <a:pt x="31728" y="24729"/>
                  </a:cubicBezTo>
                  <a:cubicBezTo>
                    <a:pt x="35666" y="24729"/>
                    <a:pt x="50715" y="6767"/>
                    <a:pt x="50715" y="6767"/>
                  </a:cubicBezTo>
                  <a:lnTo>
                    <a:pt x="41863" y="1"/>
                  </a:ln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9"/>
            <p:cNvSpPr/>
            <p:nvPr/>
          </p:nvSpPr>
          <p:spPr>
            <a:xfrm>
              <a:off x="390600" y="5071275"/>
              <a:ext cx="3075800" cy="235800"/>
            </a:xfrm>
            <a:custGeom>
              <a:rect b="b" l="l" r="r" t="t"/>
              <a:pathLst>
                <a:path extrusionOk="0" h="9432" w="123032">
                  <a:moveTo>
                    <a:pt x="61517" y="1"/>
                  </a:moveTo>
                  <a:cubicBezTo>
                    <a:pt x="45201" y="1"/>
                    <a:pt x="29554" y="498"/>
                    <a:pt x="18018" y="1383"/>
                  </a:cubicBezTo>
                  <a:cubicBezTo>
                    <a:pt x="6482" y="2266"/>
                    <a:pt x="0" y="3467"/>
                    <a:pt x="0" y="4717"/>
                  </a:cubicBezTo>
                  <a:cubicBezTo>
                    <a:pt x="0" y="5967"/>
                    <a:pt x="6482" y="7166"/>
                    <a:pt x="18018" y="8051"/>
                  </a:cubicBezTo>
                  <a:cubicBezTo>
                    <a:pt x="29554" y="8936"/>
                    <a:pt x="45201" y="9431"/>
                    <a:pt x="61517" y="9431"/>
                  </a:cubicBezTo>
                  <a:cubicBezTo>
                    <a:pt x="77832" y="9431"/>
                    <a:pt x="93478" y="8936"/>
                    <a:pt x="105014" y="8051"/>
                  </a:cubicBezTo>
                  <a:cubicBezTo>
                    <a:pt x="116550" y="7166"/>
                    <a:pt x="123031" y="5967"/>
                    <a:pt x="123031" y="4717"/>
                  </a:cubicBezTo>
                  <a:cubicBezTo>
                    <a:pt x="123031" y="3467"/>
                    <a:pt x="116550" y="2266"/>
                    <a:pt x="105014" y="1383"/>
                  </a:cubicBezTo>
                  <a:cubicBezTo>
                    <a:pt x="93478" y="498"/>
                    <a:pt x="77832" y="1"/>
                    <a:pt x="615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9"/>
            <p:cNvSpPr/>
            <p:nvPr/>
          </p:nvSpPr>
          <p:spPr>
            <a:xfrm>
              <a:off x="2175350" y="4956975"/>
              <a:ext cx="229900" cy="253675"/>
            </a:xfrm>
            <a:custGeom>
              <a:rect b="b" l="l" r="r" t="t"/>
              <a:pathLst>
                <a:path extrusionOk="0" h="10147" w="9196">
                  <a:moveTo>
                    <a:pt x="3146" y="0"/>
                  </a:moveTo>
                  <a:cubicBezTo>
                    <a:pt x="3146" y="0"/>
                    <a:pt x="0" y="8574"/>
                    <a:pt x="1937" y="10002"/>
                  </a:cubicBezTo>
                  <a:cubicBezTo>
                    <a:pt x="2069" y="10100"/>
                    <a:pt x="2218" y="10146"/>
                    <a:pt x="2380" y="10146"/>
                  </a:cubicBezTo>
                  <a:cubicBezTo>
                    <a:pt x="4577" y="10146"/>
                    <a:pt x="9196" y="1715"/>
                    <a:pt x="9196" y="1715"/>
                  </a:cubicBezTo>
                  <a:lnTo>
                    <a:pt x="31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9"/>
            <p:cNvSpPr/>
            <p:nvPr/>
          </p:nvSpPr>
          <p:spPr>
            <a:xfrm>
              <a:off x="2770125" y="5049850"/>
              <a:ext cx="385125" cy="107550"/>
            </a:xfrm>
            <a:custGeom>
              <a:rect b="b" l="l" r="r" t="t"/>
              <a:pathLst>
                <a:path extrusionOk="0" h="4302" w="15405">
                  <a:moveTo>
                    <a:pt x="1135" y="1"/>
                  </a:moveTo>
                  <a:cubicBezTo>
                    <a:pt x="1135" y="1"/>
                    <a:pt x="0" y="2725"/>
                    <a:pt x="1135" y="2952"/>
                  </a:cubicBezTo>
                  <a:cubicBezTo>
                    <a:pt x="1742" y="3074"/>
                    <a:pt x="8401" y="4302"/>
                    <a:pt x="11846" y="4302"/>
                  </a:cubicBezTo>
                  <a:cubicBezTo>
                    <a:pt x="14836" y="4302"/>
                    <a:pt x="15405" y="3377"/>
                    <a:pt x="74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9"/>
            <p:cNvSpPr/>
            <p:nvPr/>
          </p:nvSpPr>
          <p:spPr>
            <a:xfrm>
              <a:off x="2655325" y="2718800"/>
              <a:ext cx="758925" cy="2357000"/>
            </a:xfrm>
            <a:custGeom>
              <a:rect b="b" l="l" r="r" t="t"/>
              <a:pathLst>
                <a:path extrusionOk="0" h="94280" w="30357">
                  <a:moveTo>
                    <a:pt x="14595" y="0"/>
                  </a:moveTo>
                  <a:lnTo>
                    <a:pt x="0" y="19265"/>
                  </a:lnTo>
                  <a:lnTo>
                    <a:pt x="4088" y="94280"/>
                  </a:lnTo>
                  <a:lnTo>
                    <a:pt x="14011" y="93111"/>
                  </a:lnTo>
                  <a:cubicBezTo>
                    <a:pt x="30357" y="23936"/>
                    <a:pt x="14595" y="1"/>
                    <a:pt x="14595" y="0"/>
                  </a:cubicBezTo>
                  <a:close/>
                </a:path>
              </a:pathLst>
            </a:custGeom>
            <a:solidFill>
              <a:srgbClr val="FFC3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9"/>
            <p:cNvSpPr/>
            <p:nvPr/>
          </p:nvSpPr>
          <p:spPr>
            <a:xfrm>
              <a:off x="2655325" y="2718800"/>
              <a:ext cx="758925" cy="2357000"/>
            </a:xfrm>
            <a:custGeom>
              <a:rect b="b" l="l" r="r" t="t"/>
              <a:pathLst>
                <a:path extrusionOk="0" h="94280" w="30357">
                  <a:moveTo>
                    <a:pt x="14595" y="0"/>
                  </a:moveTo>
                  <a:lnTo>
                    <a:pt x="0" y="19265"/>
                  </a:lnTo>
                  <a:lnTo>
                    <a:pt x="4088" y="94280"/>
                  </a:lnTo>
                  <a:lnTo>
                    <a:pt x="14011" y="93111"/>
                  </a:lnTo>
                  <a:cubicBezTo>
                    <a:pt x="30357" y="23936"/>
                    <a:pt x="14595" y="1"/>
                    <a:pt x="1459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9"/>
            <p:cNvSpPr/>
            <p:nvPr/>
          </p:nvSpPr>
          <p:spPr>
            <a:xfrm>
              <a:off x="2108050" y="2392825"/>
              <a:ext cx="1001550" cy="2661075"/>
            </a:xfrm>
            <a:custGeom>
              <a:rect b="b" l="l" r="r" t="t"/>
              <a:pathLst>
                <a:path extrusionOk="0" h="106443" w="40062">
                  <a:moveTo>
                    <a:pt x="13467" y="1"/>
                  </a:moveTo>
                  <a:cubicBezTo>
                    <a:pt x="13467" y="1"/>
                    <a:pt x="0" y="23255"/>
                    <a:pt x="3503" y="34930"/>
                  </a:cubicBezTo>
                  <a:cubicBezTo>
                    <a:pt x="6203" y="43934"/>
                    <a:pt x="16930" y="59742"/>
                    <a:pt x="16930" y="59742"/>
                  </a:cubicBezTo>
                  <a:cubicBezTo>
                    <a:pt x="16930" y="59742"/>
                    <a:pt x="6130" y="73751"/>
                    <a:pt x="2627" y="103815"/>
                  </a:cubicBezTo>
                  <a:lnTo>
                    <a:pt x="13135" y="106443"/>
                  </a:lnTo>
                  <a:cubicBezTo>
                    <a:pt x="13135" y="106443"/>
                    <a:pt x="31231" y="65870"/>
                    <a:pt x="32107" y="61492"/>
                  </a:cubicBezTo>
                  <a:cubicBezTo>
                    <a:pt x="32983" y="57114"/>
                    <a:pt x="28605" y="29385"/>
                    <a:pt x="28605" y="29385"/>
                  </a:cubicBezTo>
                  <a:lnTo>
                    <a:pt x="40061" y="21781"/>
                  </a:lnTo>
                  <a:lnTo>
                    <a:pt x="34848" y="3720"/>
                  </a:lnTo>
                  <a:lnTo>
                    <a:pt x="134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9"/>
            <p:cNvSpPr/>
            <p:nvPr/>
          </p:nvSpPr>
          <p:spPr>
            <a:xfrm>
              <a:off x="2746000" y="407550"/>
              <a:ext cx="334750" cy="1739375"/>
            </a:xfrm>
            <a:custGeom>
              <a:rect b="b" l="l" r="r" t="t"/>
              <a:pathLst>
                <a:path extrusionOk="0" h="69575" w="13390">
                  <a:moveTo>
                    <a:pt x="10624" y="0"/>
                  </a:moveTo>
                  <a:cubicBezTo>
                    <a:pt x="10199" y="0"/>
                    <a:pt x="9214" y="5620"/>
                    <a:pt x="9214" y="5620"/>
                  </a:cubicBezTo>
                  <a:cubicBezTo>
                    <a:pt x="8910" y="1387"/>
                    <a:pt x="8678" y="23"/>
                    <a:pt x="8506" y="23"/>
                  </a:cubicBezTo>
                  <a:cubicBezTo>
                    <a:pt x="8195" y="23"/>
                    <a:pt x="8078" y="4497"/>
                    <a:pt x="8078" y="4497"/>
                  </a:cubicBezTo>
                  <a:cubicBezTo>
                    <a:pt x="5364" y="23674"/>
                    <a:pt x="0" y="54381"/>
                    <a:pt x="0" y="54381"/>
                  </a:cubicBezTo>
                  <a:cubicBezTo>
                    <a:pt x="0" y="54381"/>
                    <a:pt x="1063" y="69575"/>
                    <a:pt x="3795" y="69575"/>
                  </a:cubicBezTo>
                  <a:cubicBezTo>
                    <a:pt x="4673" y="69575"/>
                    <a:pt x="5724" y="68004"/>
                    <a:pt x="6967" y="63853"/>
                  </a:cubicBezTo>
                  <a:cubicBezTo>
                    <a:pt x="12075" y="46790"/>
                    <a:pt x="13046" y="6812"/>
                    <a:pt x="13046" y="6812"/>
                  </a:cubicBezTo>
                  <a:cubicBezTo>
                    <a:pt x="13389" y="3405"/>
                    <a:pt x="13343" y="2298"/>
                    <a:pt x="13138" y="2298"/>
                  </a:cubicBezTo>
                  <a:cubicBezTo>
                    <a:pt x="12756" y="2298"/>
                    <a:pt x="11825" y="6124"/>
                    <a:pt x="11825" y="6124"/>
                  </a:cubicBezTo>
                  <a:cubicBezTo>
                    <a:pt x="12237" y="2320"/>
                    <a:pt x="12208" y="1100"/>
                    <a:pt x="12000" y="1100"/>
                  </a:cubicBezTo>
                  <a:cubicBezTo>
                    <a:pt x="11629" y="1100"/>
                    <a:pt x="10688" y="5003"/>
                    <a:pt x="10688" y="5003"/>
                  </a:cubicBezTo>
                  <a:cubicBezTo>
                    <a:pt x="10903" y="1267"/>
                    <a:pt x="10827" y="0"/>
                    <a:pt x="10624" y="0"/>
                  </a:cubicBez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9"/>
            <p:cNvSpPr/>
            <p:nvPr/>
          </p:nvSpPr>
          <p:spPr>
            <a:xfrm>
              <a:off x="2880350" y="529300"/>
              <a:ext cx="174025" cy="125450"/>
            </a:xfrm>
            <a:custGeom>
              <a:rect b="b" l="l" r="r" t="t"/>
              <a:pathLst>
                <a:path extrusionOk="0" h="5018" w="6961">
                  <a:moveTo>
                    <a:pt x="593" y="1"/>
                  </a:moveTo>
                  <a:cubicBezTo>
                    <a:pt x="0" y="1"/>
                    <a:pt x="3738" y="3803"/>
                    <a:pt x="3738" y="3803"/>
                  </a:cubicBezTo>
                  <a:cubicBezTo>
                    <a:pt x="3738" y="3803"/>
                    <a:pt x="5956" y="5017"/>
                    <a:pt x="6533" y="5017"/>
                  </a:cubicBezTo>
                  <a:cubicBezTo>
                    <a:pt x="6960" y="5017"/>
                    <a:pt x="6488" y="4352"/>
                    <a:pt x="3551" y="2035"/>
                  </a:cubicBezTo>
                  <a:cubicBezTo>
                    <a:pt x="1658" y="542"/>
                    <a:pt x="817" y="1"/>
                    <a:pt x="593" y="1"/>
                  </a:cubicBez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9"/>
            <p:cNvSpPr/>
            <p:nvPr/>
          </p:nvSpPr>
          <p:spPr>
            <a:xfrm>
              <a:off x="1905825" y="951875"/>
              <a:ext cx="811375" cy="1078925"/>
            </a:xfrm>
            <a:custGeom>
              <a:rect b="b" l="l" r="r" t="t"/>
              <a:pathLst>
                <a:path extrusionOk="0" h="43157" w="32455">
                  <a:moveTo>
                    <a:pt x="23629" y="1"/>
                  </a:moveTo>
                  <a:cubicBezTo>
                    <a:pt x="22178" y="1"/>
                    <a:pt x="20524" y="415"/>
                    <a:pt x="18700" y="1528"/>
                  </a:cubicBezTo>
                  <a:cubicBezTo>
                    <a:pt x="11536" y="5894"/>
                    <a:pt x="16205" y="16176"/>
                    <a:pt x="7931" y="19060"/>
                  </a:cubicBezTo>
                  <a:cubicBezTo>
                    <a:pt x="0" y="21824"/>
                    <a:pt x="486" y="43156"/>
                    <a:pt x="15642" y="43156"/>
                  </a:cubicBezTo>
                  <a:cubicBezTo>
                    <a:pt x="16298" y="43156"/>
                    <a:pt x="16980" y="43116"/>
                    <a:pt x="17691" y="43033"/>
                  </a:cubicBezTo>
                  <a:cubicBezTo>
                    <a:pt x="28580" y="41762"/>
                    <a:pt x="32455" y="31835"/>
                    <a:pt x="32455" y="31835"/>
                  </a:cubicBezTo>
                  <a:lnTo>
                    <a:pt x="30391" y="3552"/>
                  </a:lnTo>
                  <a:cubicBezTo>
                    <a:pt x="30391" y="3552"/>
                    <a:pt x="27876" y="1"/>
                    <a:pt x="236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9"/>
            <p:cNvSpPr/>
            <p:nvPr/>
          </p:nvSpPr>
          <p:spPr>
            <a:xfrm>
              <a:off x="2605275" y="951625"/>
              <a:ext cx="758650" cy="1136325"/>
            </a:xfrm>
            <a:custGeom>
              <a:rect b="b" l="l" r="r" t="t"/>
              <a:pathLst>
                <a:path extrusionOk="0" h="45453" w="30346">
                  <a:moveTo>
                    <a:pt x="6549" y="1"/>
                  </a:moveTo>
                  <a:cubicBezTo>
                    <a:pt x="2417" y="1"/>
                    <a:pt x="1260" y="4598"/>
                    <a:pt x="1260" y="4598"/>
                  </a:cubicBezTo>
                  <a:lnTo>
                    <a:pt x="1" y="41613"/>
                  </a:lnTo>
                  <a:cubicBezTo>
                    <a:pt x="1" y="41613"/>
                    <a:pt x="7027" y="45453"/>
                    <a:pt x="12928" y="45453"/>
                  </a:cubicBezTo>
                  <a:cubicBezTo>
                    <a:pt x="15563" y="45453"/>
                    <a:pt x="17974" y="44687"/>
                    <a:pt x="19434" y="42471"/>
                  </a:cubicBezTo>
                  <a:cubicBezTo>
                    <a:pt x="23560" y="36208"/>
                    <a:pt x="18577" y="34470"/>
                    <a:pt x="23721" y="28753"/>
                  </a:cubicBezTo>
                  <a:cubicBezTo>
                    <a:pt x="30346" y="21392"/>
                    <a:pt x="27684" y="12210"/>
                    <a:pt x="21149" y="10464"/>
                  </a:cubicBezTo>
                  <a:cubicBezTo>
                    <a:pt x="14612" y="8716"/>
                    <a:pt x="15433" y="1890"/>
                    <a:pt x="8002" y="175"/>
                  </a:cubicBezTo>
                  <a:cubicBezTo>
                    <a:pt x="7481" y="55"/>
                    <a:pt x="6998" y="1"/>
                    <a:pt x="65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9"/>
            <p:cNvSpPr/>
            <p:nvPr/>
          </p:nvSpPr>
          <p:spPr>
            <a:xfrm>
              <a:off x="2348125" y="1542100"/>
              <a:ext cx="452350" cy="409975"/>
            </a:xfrm>
            <a:custGeom>
              <a:rect b="b" l="l" r="r" t="t"/>
              <a:pathLst>
                <a:path extrusionOk="0" h="16399" w="18094">
                  <a:moveTo>
                    <a:pt x="3724" y="0"/>
                  </a:moveTo>
                  <a:lnTo>
                    <a:pt x="4741" y="10160"/>
                  </a:lnTo>
                  <a:lnTo>
                    <a:pt x="1087" y="10709"/>
                  </a:lnTo>
                  <a:lnTo>
                    <a:pt x="0" y="13676"/>
                  </a:lnTo>
                  <a:lnTo>
                    <a:pt x="12265" y="16399"/>
                  </a:lnTo>
                  <a:lnTo>
                    <a:pt x="18094" y="9915"/>
                  </a:lnTo>
                  <a:lnTo>
                    <a:pt x="13081" y="9181"/>
                  </a:lnTo>
                  <a:lnTo>
                    <a:pt x="12749" y="2878"/>
                  </a:lnTo>
                  <a:lnTo>
                    <a:pt x="3724" y="0"/>
                  </a:lnTo>
                  <a:close/>
                </a:path>
              </a:pathLst>
            </a:custGeom>
            <a:solidFill>
              <a:srgbClr val="FFC1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9"/>
            <p:cNvSpPr/>
            <p:nvPr/>
          </p:nvSpPr>
          <p:spPr>
            <a:xfrm>
              <a:off x="2348125" y="1551825"/>
              <a:ext cx="452350" cy="400250"/>
            </a:xfrm>
            <a:custGeom>
              <a:rect b="b" l="l" r="r" t="t"/>
              <a:pathLst>
                <a:path extrusionOk="0" h="16010" w="18094">
                  <a:moveTo>
                    <a:pt x="3699" y="0"/>
                  </a:moveTo>
                  <a:lnTo>
                    <a:pt x="4741" y="9771"/>
                  </a:lnTo>
                  <a:lnTo>
                    <a:pt x="1087" y="10320"/>
                  </a:lnTo>
                  <a:lnTo>
                    <a:pt x="0" y="13287"/>
                  </a:lnTo>
                  <a:lnTo>
                    <a:pt x="12265" y="16010"/>
                  </a:lnTo>
                  <a:lnTo>
                    <a:pt x="18094" y="9526"/>
                  </a:lnTo>
                  <a:lnTo>
                    <a:pt x="13081" y="8792"/>
                  </a:lnTo>
                  <a:lnTo>
                    <a:pt x="12749" y="2489"/>
                  </a:lnTo>
                  <a:lnTo>
                    <a:pt x="3699" y="0"/>
                  </a:ln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9"/>
            <p:cNvSpPr/>
            <p:nvPr/>
          </p:nvSpPr>
          <p:spPr>
            <a:xfrm>
              <a:off x="2329625" y="1351525"/>
              <a:ext cx="154750" cy="196925"/>
            </a:xfrm>
            <a:custGeom>
              <a:rect b="b" l="l" r="r" t="t"/>
              <a:pathLst>
                <a:path extrusionOk="0" h="7877" w="6190">
                  <a:moveTo>
                    <a:pt x="2782" y="1"/>
                  </a:moveTo>
                  <a:cubicBezTo>
                    <a:pt x="2677" y="1"/>
                    <a:pt x="2571" y="9"/>
                    <a:pt x="2466" y="26"/>
                  </a:cubicBezTo>
                  <a:cubicBezTo>
                    <a:pt x="948" y="270"/>
                    <a:pt x="0" y="2220"/>
                    <a:pt x="349" y="4380"/>
                  </a:cubicBezTo>
                  <a:cubicBezTo>
                    <a:pt x="671" y="6391"/>
                    <a:pt x="2003" y="7876"/>
                    <a:pt x="3408" y="7876"/>
                  </a:cubicBezTo>
                  <a:cubicBezTo>
                    <a:pt x="3513" y="7876"/>
                    <a:pt x="3618" y="7868"/>
                    <a:pt x="3724" y="7851"/>
                  </a:cubicBezTo>
                  <a:cubicBezTo>
                    <a:pt x="5240" y="7607"/>
                    <a:pt x="6189" y="5658"/>
                    <a:pt x="5841" y="3498"/>
                  </a:cubicBezTo>
                  <a:cubicBezTo>
                    <a:pt x="5519" y="1487"/>
                    <a:pt x="4187" y="1"/>
                    <a:pt x="2782" y="1"/>
                  </a:cubicBez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9"/>
            <p:cNvSpPr/>
            <p:nvPr/>
          </p:nvSpPr>
          <p:spPr>
            <a:xfrm>
              <a:off x="2363225" y="1081675"/>
              <a:ext cx="584600" cy="637050"/>
            </a:xfrm>
            <a:custGeom>
              <a:rect b="b" l="l" r="r" t="t"/>
              <a:pathLst>
                <a:path extrusionOk="0" h="25482" w="23384">
                  <a:moveTo>
                    <a:pt x="9056" y="0"/>
                  </a:moveTo>
                  <a:cubicBezTo>
                    <a:pt x="3086" y="0"/>
                    <a:pt x="2778" y="5222"/>
                    <a:pt x="1499" y="10452"/>
                  </a:cubicBezTo>
                  <a:cubicBezTo>
                    <a:pt x="0" y="16577"/>
                    <a:pt x="3987" y="25028"/>
                    <a:pt x="13983" y="25468"/>
                  </a:cubicBezTo>
                  <a:cubicBezTo>
                    <a:pt x="14180" y="25477"/>
                    <a:pt x="14373" y="25481"/>
                    <a:pt x="14564" y="25481"/>
                  </a:cubicBezTo>
                  <a:cubicBezTo>
                    <a:pt x="20139" y="25481"/>
                    <a:pt x="23384" y="21756"/>
                    <a:pt x="22159" y="12426"/>
                  </a:cubicBezTo>
                  <a:cubicBezTo>
                    <a:pt x="20628" y="749"/>
                    <a:pt x="13357" y="485"/>
                    <a:pt x="12703" y="485"/>
                  </a:cubicBezTo>
                  <a:cubicBezTo>
                    <a:pt x="12672" y="485"/>
                    <a:pt x="12655" y="486"/>
                    <a:pt x="12655" y="486"/>
                  </a:cubicBezTo>
                  <a:cubicBezTo>
                    <a:pt x="11267" y="153"/>
                    <a:pt x="10079" y="0"/>
                    <a:pt x="9056" y="0"/>
                  </a:cubicBez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9"/>
            <p:cNvSpPr/>
            <p:nvPr/>
          </p:nvSpPr>
          <p:spPr>
            <a:xfrm>
              <a:off x="2099925" y="988850"/>
              <a:ext cx="579700" cy="749625"/>
            </a:xfrm>
            <a:custGeom>
              <a:rect b="b" l="l" r="r" t="t"/>
              <a:pathLst>
                <a:path extrusionOk="0" h="29985" w="23188">
                  <a:moveTo>
                    <a:pt x="18331" y="1"/>
                  </a:moveTo>
                  <a:cubicBezTo>
                    <a:pt x="14386" y="1"/>
                    <a:pt x="9657" y="3774"/>
                    <a:pt x="9724" y="6334"/>
                  </a:cubicBezTo>
                  <a:cubicBezTo>
                    <a:pt x="9828" y="10294"/>
                    <a:pt x="10775" y="14930"/>
                    <a:pt x="5388" y="17949"/>
                  </a:cubicBezTo>
                  <a:cubicBezTo>
                    <a:pt x="1" y="20967"/>
                    <a:pt x="2545" y="29664"/>
                    <a:pt x="5982" y="29936"/>
                  </a:cubicBezTo>
                  <a:cubicBezTo>
                    <a:pt x="6387" y="29968"/>
                    <a:pt x="6743" y="29984"/>
                    <a:pt x="7049" y="29984"/>
                  </a:cubicBezTo>
                  <a:cubicBezTo>
                    <a:pt x="9334" y="29984"/>
                    <a:pt x="8877" y="29101"/>
                    <a:pt x="6330" y="27608"/>
                  </a:cubicBezTo>
                  <a:cubicBezTo>
                    <a:pt x="3441" y="25915"/>
                    <a:pt x="2153" y="19363"/>
                    <a:pt x="9292" y="18378"/>
                  </a:cubicBezTo>
                  <a:cubicBezTo>
                    <a:pt x="16431" y="17392"/>
                    <a:pt x="14605" y="15029"/>
                    <a:pt x="15400" y="10436"/>
                  </a:cubicBezTo>
                  <a:cubicBezTo>
                    <a:pt x="16196" y="5844"/>
                    <a:pt x="23187" y="4199"/>
                    <a:pt x="23187" y="4199"/>
                  </a:cubicBezTo>
                  <a:cubicBezTo>
                    <a:pt x="22411" y="1129"/>
                    <a:pt x="20488" y="1"/>
                    <a:pt x="183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9"/>
            <p:cNvSpPr/>
            <p:nvPr/>
          </p:nvSpPr>
          <p:spPr>
            <a:xfrm>
              <a:off x="2390200" y="1384525"/>
              <a:ext cx="78475" cy="113100"/>
            </a:xfrm>
            <a:custGeom>
              <a:rect b="b" l="l" r="r" t="t"/>
              <a:pathLst>
                <a:path extrusionOk="0" h="4524" w="3139">
                  <a:moveTo>
                    <a:pt x="2030" y="0"/>
                  </a:moveTo>
                  <a:lnTo>
                    <a:pt x="1" y="1008"/>
                  </a:lnTo>
                  <a:cubicBezTo>
                    <a:pt x="1" y="1008"/>
                    <a:pt x="973" y="4523"/>
                    <a:pt x="1944" y="4523"/>
                  </a:cubicBezTo>
                  <a:cubicBezTo>
                    <a:pt x="2001" y="4523"/>
                    <a:pt x="2058" y="4511"/>
                    <a:pt x="2115" y="4485"/>
                  </a:cubicBezTo>
                  <a:cubicBezTo>
                    <a:pt x="3139" y="4020"/>
                    <a:pt x="2030" y="0"/>
                    <a:pt x="20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9"/>
            <p:cNvSpPr/>
            <p:nvPr/>
          </p:nvSpPr>
          <p:spPr>
            <a:xfrm>
              <a:off x="2483250" y="1076950"/>
              <a:ext cx="257800" cy="359325"/>
            </a:xfrm>
            <a:custGeom>
              <a:rect b="b" l="l" r="r" t="t"/>
              <a:pathLst>
                <a:path extrusionOk="0" h="14373" w="10312">
                  <a:moveTo>
                    <a:pt x="9499" y="0"/>
                  </a:moveTo>
                  <a:cubicBezTo>
                    <a:pt x="9474" y="0"/>
                    <a:pt x="9448" y="1"/>
                    <a:pt x="9422" y="1"/>
                  </a:cubicBezTo>
                  <a:cubicBezTo>
                    <a:pt x="8637" y="5"/>
                    <a:pt x="7854" y="89"/>
                    <a:pt x="7085" y="249"/>
                  </a:cubicBezTo>
                  <a:cubicBezTo>
                    <a:pt x="6125" y="441"/>
                    <a:pt x="5003" y="785"/>
                    <a:pt x="3889" y="1444"/>
                  </a:cubicBezTo>
                  <a:cubicBezTo>
                    <a:pt x="3334" y="1775"/>
                    <a:pt x="2785" y="2193"/>
                    <a:pt x="2306" y="2728"/>
                  </a:cubicBezTo>
                  <a:cubicBezTo>
                    <a:pt x="1806" y="3278"/>
                    <a:pt x="1423" y="3924"/>
                    <a:pt x="1182" y="4626"/>
                  </a:cubicBezTo>
                  <a:cubicBezTo>
                    <a:pt x="1122" y="4805"/>
                    <a:pt x="1082" y="4990"/>
                    <a:pt x="1034" y="5172"/>
                  </a:cubicBezTo>
                  <a:lnTo>
                    <a:pt x="945" y="5664"/>
                  </a:lnTo>
                  <a:cubicBezTo>
                    <a:pt x="883" y="5963"/>
                    <a:pt x="851" y="6301"/>
                    <a:pt x="816" y="6640"/>
                  </a:cubicBezTo>
                  <a:cubicBezTo>
                    <a:pt x="746" y="7308"/>
                    <a:pt x="746" y="7935"/>
                    <a:pt x="759" y="8550"/>
                  </a:cubicBezTo>
                  <a:cubicBezTo>
                    <a:pt x="797" y="9766"/>
                    <a:pt x="960" y="10864"/>
                    <a:pt x="1002" y="11751"/>
                  </a:cubicBezTo>
                  <a:cubicBezTo>
                    <a:pt x="1022" y="12144"/>
                    <a:pt x="1000" y="12539"/>
                    <a:pt x="935" y="12928"/>
                  </a:cubicBezTo>
                  <a:cubicBezTo>
                    <a:pt x="848" y="13252"/>
                    <a:pt x="734" y="13539"/>
                    <a:pt x="582" y="13750"/>
                  </a:cubicBezTo>
                  <a:lnTo>
                    <a:pt x="366" y="14030"/>
                  </a:lnTo>
                  <a:lnTo>
                    <a:pt x="168" y="14213"/>
                  </a:lnTo>
                  <a:lnTo>
                    <a:pt x="0" y="14373"/>
                  </a:lnTo>
                  <a:lnTo>
                    <a:pt x="221" y="14299"/>
                  </a:lnTo>
                  <a:lnTo>
                    <a:pt x="490" y="14203"/>
                  </a:lnTo>
                  <a:cubicBezTo>
                    <a:pt x="590" y="14150"/>
                    <a:pt x="701" y="14080"/>
                    <a:pt x="829" y="14000"/>
                  </a:cubicBezTo>
                  <a:cubicBezTo>
                    <a:pt x="965" y="13928"/>
                    <a:pt x="1068" y="13794"/>
                    <a:pt x="1210" y="13669"/>
                  </a:cubicBezTo>
                  <a:cubicBezTo>
                    <a:pt x="1346" y="13539"/>
                    <a:pt x="1442" y="13361"/>
                    <a:pt x="1565" y="13178"/>
                  </a:cubicBezTo>
                  <a:cubicBezTo>
                    <a:pt x="1762" y="12799"/>
                    <a:pt x="1936" y="12333"/>
                    <a:pt x="2017" y="11837"/>
                  </a:cubicBezTo>
                  <a:cubicBezTo>
                    <a:pt x="2113" y="11340"/>
                    <a:pt x="2173" y="10809"/>
                    <a:pt x="2213" y="10265"/>
                  </a:cubicBezTo>
                  <a:cubicBezTo>
                    <a:pt x="2251" y="9730"/>
                    <a:pt x="2290" y="9167"/>
                    <a:pt x="2331" y="8583"/>
                  </a:cubicBezTo>
                  <a:cubicBezTo>
                    <a:pt x="2379" y="8017"/>
                    <a:pt x="2436" y="7422"/>
                    <a:pt x="2521" y="6861"/>
                  </a:cubicBezTo>
                  <a:lnTo>
                    <a:pt x="2586" y="6439"/>
                  </a:lnTo>
                  <a:lnTo>
                    <a:pt x="2673" y="5985"/>
                  </a:lnTo>
                  <a:cubicBezTo>
                    <a:pt x="2732" y="5648"/>
                    <a:pt x="2783" y="5432"/>
                    <a:pt x="2863" y="5186"/>
                  </a:cubicBezTo>
                  <a:cubicBezTo>
                    <a:pt x="3020" y="4705"/>
                    <a:pt x="3282" y="4259"/>
                    <a:pt x="3608" y="3848"/>
                  </a:cubicBezTo>
                  <a:cubicBezTo>
                    <a:pt x="3937" y="3440"/>
                    <a:pt x="4335" y="3072"/>
                    <a:pt x="4762" y="2747"/>
                  </a:cubicBezTo>
                  <a:cubicBezTo>
                    <a:pt x="5620" y="2096"/>
                    <a:pt x="6566" y="1609"/>
                    <a:pt x="7398" y="1213"/>
                  </a:cubicBezTo>
                  <a:cubicBezTo>
                    <a:pt x="8236" y="831"/>
                    <a:pt x="8969" y="543"/>
                    <a:pt x="9486" y="346"/>
                  </a:cubicBezTo>
                  <a:lnTo>
                    <a:pt x="10311" y="42"/>
                  </a:lnTo>
                  <a:cubicBezTo>
                    <a:pt x="10311" y="42"/>
                    <a:pt x="10017" y="0"/>
                    <a:pt x="94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9"/>
            <p:cNvSpPr/>
            <p:nvPr/>
          </p:nvSpPr>
          <p:spPr>
            <a:xfrm>
              <a:off x="1852725" y="502325"/>
              <a:ext cx="592200" cy="1685475"/>
            </a:xfrm>
            <a:custGeom>
              <a:rect b="b" l="l" r="r" t="t"/>
              <a:pathLst>
                <a:path extrusionOk="0" h="67419" w="23688">
                  <a:moveTo>
                    <a:pt x="2319" y="0"/>
                  </a:moveTo>
                  <a:cubicBezTo>
                    <a:pt x="2086" y="0"/>
                    <a:pt x="2189" y="1265"/>
                    <a:pt x="3026" y="5069"/>
                  </a:cubicBezTo>
                  <a:cubicBezTo>
                    <a:pt x="3026" y="5069"/>
                    <a:pt x="1441" y="1094"/>
                    <a:pt x="1091" y="1094"/>
                  </a:cubicBezTo>
                  <a:cubicBezTo>
                    <a:pt x="901" y="1094"/>
                    <a:pt x="1075" y="2268"/>
                    <a:pt x="2067" y="5891"/>
                  </a:cubicBezTo>
                  <a:cubicBezTo>
                    <a:pt x="2067" y="5891"/>
                    <a:pt x="605" y="2418"/>
                    <a:pt x="217" y="2418"/>
                  </a:cubicBezTo>
                  <a:cubicBezTo>
                    <a:pt x="0" y="2418"/>
                    <a:pt x="120" y="3507"/>
                    <a:pt x="1021" y="6902"/>
                  </a:cubicBezTo>
                  <a:cubicBezTo>
                    <a:pt x="1021" y="6902"/>
                    <a:pt x="9169" y="46221"/>
                    <a:pt x="16914" y="62261"/>
                  </a:cubicBezTo>
                  <a:cubicBezTo>
                    <a:pt x="18713" y="65988"/>
                    <a:pt x="19967" y="67419"/>
                    <a:pt x="20831" y="67419"/>
                  </a:cubicBezTo>
                  <a:cubicBezTo>
                    <a:pt x="23687" y="67419"/>
                    <a:pt x="22294" y="51805"/>
                    <a:pt x="22294" y="51805"/>
                  </a:cubicBezTo>
                  <a:cubicBezTo>
                    <a:pt x="22294" y="51805"/>
                    <a:pt x="11190" y="24414"/>
                    <a:pt x="6347" y="6843"/>
                  </a:cubicBezTo>
                  <a:cubicBezTo>
                    <a:pt x="6347" y="6843"/>
                    <a:pt x="5519" y="167"/>
                    <a:pt x="4990" y="167"/>
                  </a:cubicBezTo>
                  <a:cubicBezTo>
                    <a:pt x="4762" y="167"/>
                    <a:pt x="4590" y="1413"/>
                    <a:pt x="4564" y="4979"/>
                  </a:cubicBezTo>
                  <a:cubicBezTo>
                    <a:pt x="4564" y="4979"/>
                    <a:pt x="2781" y="0"/>
                    <a:pt x="2319" y="0"/>
                  </a:cubicBez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9"/>
            <p:cNvSpPr/>
            <p:nvPr/>
          </p:nvSpPr>
          <p:spPr>
            <a:xfrm>
              <a:off x="1994150" y="598000"/>
              <a:ext cx="64800" cy="188125"/>
            </a:xfrm>
            <a:custGeom>
              <a:rect b="b" l="l" r="r" t="t"/>
              <a:pathLst>
                <a:path extrusionOk="0" h="7525" w="2592">
                  <a:moveTo>
                    <a:pt x="2392" y="0"/>
                  </a:moveTo>
                  <a:cubicBezTo>
                    <a:pt x="2091" y="0"/>
                    <a:pt x="1041" y="2259"/>
                    <a:pt x="1041" y="2259"/>
                  </a:cubicBezTo>
                  <a:cubicBezTo>
                    <a:pt x="1041" y="2259"/>
                    <a:pt x="0" y="7524"/>
                    <a:pt x="304" y="7524"/>
                  </a:cubicBezTo>
                  <a:cubicBezTo>
                    <a:pt x="426" y="7524"/>
                    <a:pt x="765" y="6677"/>
                    <a:pt x="1474" y="4303"/>
                  </a:cubicBezTo>
                  <a:cubicBezTo>
                    <a:pt x="2461" y="995"/>
                    <a:pt x="2591" y="0"/>
                    <a:pt x="2392" y="0"/>
                  </a:cubicBez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9"/>
            <p:cNvSpPr/>
            <p:nvPr/>
          </p:nvSpPr>
          <p:spPr>
            <a:xfrm>
              <a:off x="2110050" y="1623675"/>
              <a:ext cx="939400" cy="1043450"/>
            </a:xfrm>
            <a:custGeom>
              <a:rect b="b" l="l" r="r" t="t"/>
              <a:pathLst>
                <a:path extrusionOk="0" h="41738" w="37576">
                  <a:moveTo>
                    <a:pt x="10212" y="1"/>
                  </a:moveTo>
                  <a:lnTo>
                    <a:pt x="1" y="3714"/>
                  </a:lnTo>
                  <a:cubicBezTo>
                    <a:pt x="3547" y="14822"/>
                    <a:pt x="9550" y="26794"/>
                    <a:pt x="9550" y="26794"/>
                  </a:cubicBezTo>
                  <a:lnTo>
                    <a:pt x="7232" y="39415"/>
                  </a:lnTo>
                  <a:cubicBezTo>
                    <a:pt x="13205" y="41116"/>
                    <a:pt x="18158" y="41738"/>
                    <a:pt x="22209" y="41738"/>
                  </a:cubicBezTo>
                  <a:cubicBezTo>
                    <a:pt x="33237" y="41738"/>
                    <a:pt x="37575" y="37128"/>
                    <a:pt x="37575" y="37128"/>
                  </a:cubicBezTo>
                  <a:lnTo>
                    <a:pt x="34018" y="26288"/>
                  </a:lnTo>
                  <a:cubicBezTo>
                    <a:pt x="34018" y="26288"/>
                    <a:pt x="34807" y="14297"/>
                    <a:pt x="34089" y="9680"/>
                  </a:cubicBezTo>
                  <a:cubicBezTo>
                    <a:pt x="33566" y="6312"/>
                    <a:pt x="27697" y="5856"/>
                    <a:pt x="24558" y="5856"/>
                  </a:cubicBezTo>
                  <a:cubicBezTo>
                    <a:pt x="23393" y="5856"/>
                    <a:pt x="22604" y="5919"/>
                    <a:pt x="22604" y="5919"/>
                  </a:cubicBezTo>
                  <a:cubicBezTo>
                    <a:pt x="21264" y="8155"/>
                    <a:pt x="19759" y="8855"/>
                    <a:pt x="18401" y="8855"/>
                  </a:cubicBezTo>
                  <a:cubicBezTo>
                    <a:pt x="16128" y="8855"/>
                    <a:pt x="14264" y="6896"/>
                    <a:pt x="14264" y="6896"/>
                  </a:cubicBezTo>
                  <a:lnTo>
                    <a:pt x="13065" y="6932"/>
                  </a:lnTo>
                  <a:lnTo>
                    <a:pt x="1021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9"/>
            <p:cNvSpPr/>
            <p:nvPr/>
          </p:nvSpPr>
          <p:spPr>
            <a:xfrm>
              <a:off x="2269275" y="2123925"/>
              <a:ext cx="780150" cy="543175"/>
            </a:xfrm>
            <a:custGeom>
              <a:rect b="b" l="l" r="r" t="t"/>
              <a:pathLst>
                <a:path extrusionOk="0" h="21727" w="31206">
                  <a:moveTo>
                    <a:pt x="0" y="0"/>
                  </a:moveTo>
                  <a:lnTo>
                    <a:pt x="0" y="0"/>
                  </a:lnTo>
                  <a:cubicBezTo>
                    <a:pt x="1813" y="4055"/>
                    <a:pt x="3181" y="6782"/>
                    <a:pt x="3181" y="6782"/>
                  </a:cubicBezTo>
                  <a:lnTo>
                    <a:pt x="861" y="19404"/>
                  </a:lnTo>
                  <a:cubicBezTo>
                    <a:pt x="6834" y="21104"/>
                    <a:pt x="11787" y="21726"/>
                    <a:pt x="15838" y="21726"/>
                  </a:cubicBezTo>
                  <a:cubicBezTo>
                    <a:pt x="26867" y="21726"/>
                    <a:pt x="31205" y="17117"/>
                    <a:pt x="31205" y="17117"/>
                  </a:cubicBezTo>
                  <a:lnTo>
                    <a:pt x="27951" y="7205"/>
                  </a:lnTo>
                  <a:cubicBezTo>
                    <a:pt x="27851" y="7206"/>
                    <a:pt x="27750" y="7206"/>
                    <a:pt x="27649" y="7206"/>
                  </a:cubicBezTo>
                  <a:cubicBezTo>
                    <a:pt x="24075" y="7206"/>
                    <a:pt x="20481" y="6729"/>
                    <a:pt x="17089" y="5985"/>
                  </a:cubicBezTo>
                  <a:cubicBezTo>
                    <a:pt x="11232" y="4701"/>
                    <a:pt x="5437" y="2683"/>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9"/>
            <p:cNvSpPr/>
            <p:nvPr/>
          </p:nvSpPr>
          <p:spPr>
            <a:xfrm>
              <a:off x="2803200" y="1888725"/>
              <a:ext cx="375450" cy="345375"/>
            </a:xfrm>
            <a:custGeom>
              <a:rect b="b" l="l" r="r" t="t"/>
              <a:pathLst>
                <a:path extrusionOk="0" h="13815" w="15018">
                  <a:moveTo>
                    <a:pt x="5752" y="1"/>
                  </a:moveTo>
                  <a:cubicBezTo>
                    <a:pt x="5752" y="1"/>
                    <a:pt x="0" y="13815"/>
                    <a:pt x="3819" y="13815"/>
                  </a:cubicBezTo>
                  <a:cubicBezTo>
                    <a:pt x="4439" y="13815"/>
                    <a:pt x="5310" y="13451"/>
                    <a:pt x="6499" y="12606"/>
                  </a:cubicBezTo>
                  <a:cubicBezTo>
                    <a:pt x="15017" y="6552"/>
                    <a:pt x="5752" y="1"/>
                    <a:pt x="57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9"/>
            <p:cNvSpPr/>
            <p:nvPr/>
          </p:nvSpPr>
          <p:spPr>
            <a:xfrm>
              <a:off x="1194050" y="1666500"/>
              <a:ext cx="447025" cy="380775"/>
            </a:xfrm>
            <a:custGeom>
              <a:rect b="b" l="l" r="r" t="t"/>
              <a:pathLst>
                <a:path extrusionOk="0" h="15231" w="17881">
                  <a:moveTo>
                    <a:pt x="6999" y="0"/>
                  </a:moveTo>
                  <a:lnTo>
                    <a:pt x="5218" y="7755"/>
                  </a:lnTo>
                  <a:lnTo>
                    <a:pt x="1653" y="7504"/>
                  </a:lnTo>
                  <a:lnTo>
                    <a:pt x="0" y="10077"/>
                  </a:lnTo>
                  <a:lnTo>
                    <a:pt x="11010" y="15231"/>
                  </a:lnTo>
                  <a:lnTo>
                    <a:pt x="17880" y="10335"/>
                  </a:lnTo>
                  <a:lnTo>
                    <a:pt x="13300" y="8586"/>
                  </a:lnTo>
                  <a:lnTo>
                    <a:pt x="14314" y="2564"/>
                  </a:lnTo>
                  <a:lnTo>
                    <a:pt x="6999" y="0"/>
                  </a:lnTo>
                  <a:close/>
                </a:path>
              </a:pathLst>
            </a:custGeom>
            <a:solidFill>
              <a:srgbClr val="DE73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9"/>
            <p:cNvSpPr/>
            <p:nvPr/>
          </p:nvSpPr>
          <p:spPr>
            <a:xfrm>
              <a:off x="1194050" y="1666500"/>
              <a:ext cx="447025" cy="380775"/>
            </a:xfrm>
            <a:custGeom>
              <a:rect b="b" l="l" r="r" t="t"/>
              <a:pathLst>
                <a:path extrusionOk="0" h="15231" w="17881">
                  <a:moveTo>
                    <a:pt x="6999" y="0"/>
                  </a:moveTo>
                  <a:lnTo>
                    <a:pt x="5218" y="7755"/>
                  </a:lnTo>
                  <a:lnTo>
                    <a:pt x="1653" y="7504"/>
                  </a:lnTo>
                  <a:lnTo>
                    <a:pt x="0" y="10077"/>
                  </a:lnTo>
                  <a:lnTo>
                    <a:pt x="11010" y="15231"/>
                  </a:lnTo>
                  <a:lnTo>
                    <a:pt x="17880" y="10335"/>
                  </a:lnTo>
                  <a:lnTo>
                    <a:pt x="13300" y="8586"/>
                  </a:lnTo>
                  <a:lnTo>
                    <a:pt x="14314" y="2564"/>
                  </a:lnTo>
                  <a:lnTo>
                    <a:pt x="6999" y="0"/>
                  </a:ln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9"/>
            <p:cNvSpPr/>
            <p:nvPr/>
          </p:nvSpPr>
          <p:spPr>
            <a:xfrm>
              <a:off x="1234375" y="1530025"/>
              <a:ext cx="130775" cy="136900"/>
            </a:xfrm>
            <a:custGeom>
              <a:rect b="b" l="l" r="r" t="t"/>
              <a:pathLst>
                <a:path extrusionOk="0" h="5476" w="5231">
                  <a:moveTo>
                    <a:pt x="1768" y="0"/>
                  </a:moveTo>
                  <a:cubicBezTo>
                    <a:pt x="1768" y="1"/>
                    <a:pt x="0" y="1475"/>
                    <a:pt x="4026" y="5108"/>
                  </a:cubicBezTo>
                  <a:cubicBezTo>
                    <a:pt x="4309" y="5364"/>
                    <a:pt x="4486" y="5476"/>
                    <a:pt x="4579" y="5476"/>
                  </a:cubicBezTo>
                  <a:cubicBezTo>
                    <a:pt x="5231" y="5476"/>
                    <a:pt x="1768" y="1"/>
                    <a:pt x="1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9"/>
            <p:cNvSpPr/>
            <p:nvPr/>
          </p:nvSpPr>
          <p:spPr>
            <a:xfrm>
              <a:off x="1201600" y="1392475"/>
              <a:ext cx="211750" cy="191875"/>
            </a:xfrm>
            <a:custGeom>
              <a:rect b="b" l="l" r="r" t="t"/>
              <a:pathLst>
                <a:path extrusionOk="0" h="7675" w="8470">
                  <a:moveTo>
                    <a:pt x="4203" y="0"/>
                  </a:moveTo>
                  <a:cubicBezTo>
                    <a:pt x="2375" y="0"/>
                    <a:pt x="752" y="1270"/>
                    <a:pt x="400" y="3100"/>
                  </a:cubicBezTo>
                  <a:cubicBezTo>
                    <a:pt x="1" y="5179"/>
                    <a:pt x="1393" y="7194"/>
                    <a:pt x="3511" y="7602"/>
                  </a:cubicBezTo>
                  <a:cubicBezTo>
                    <a:pt x="3764" y="7651"/>
                    <a:pt x="4016" y="7674"/>
                    <a:pt x="4265" y="7674"/>
                  </a:cubicBezTo>
                  <a:cubicBezTo>
                    <a:pt x="6094" y="7674"/>
                    <a:pt x="7717" y="6405"/>
                    <a:pt x="8070" y="4574"/>
                  </a:cubicBezTo>
                  <a:cubicBezTo>
                    <a:pt x="8469" y="2496"/>
                    <a:pt x="7077" y="479"/>
                    <a:pt x="4958" y="73"/>
                  </a:cubicBezTo>
                  <a:cubicBezTo>
                    <a:pt x="4704" y="24"/>
                    <a:pt x="4452" y="0"/>
                    <a:pt x="4203" y="0"/>
                  </a:cubicBez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9"/>
            <p:cNvSpPr/>
            <p:nvPr/>
          </p:nvSpPr>
          <p:spPr>
            <a:xfrm>
              <a:off x="1253200" y="1204250"/>
              <a:ext cx="558275" cy="657350"/>
            </a:xfrm>
            <a:custGeom>
              <a:rect b="b" l="l" r="r" t="t"/>
              <a:pathLst>
                <a:path extrusionOk="0" h="26294" w="22331">
                  <a:moveTo>
                    <a:pt x="10529" y="1"/>
                  </a:moveTo>
                  <a:cubicBezTo>
                    <a:pt x="6466" y="1"/>
                    <a:pt x="4662" y="3389"/>
                    <a:pt x="2704" y="7346"/>
                  </a:cubicBezTo>
                  <a:cubicBezTo>
                    <a:pt x="0" y="12815"/>
                    <a:pt x="2080" y="23494"/>
                    <a:pt x="11427" y="26014"/>
                  </a:cubicBezTo>
                  <a:cubicBezTo>
                    <a:pt x="12121" y="26201"/>
                    <a:pt x="12795" y="26294"/>
                    <a:pt x="13444" y="26294"/>
                  </a:cubicBezTo>
                  <a:cubicBezTo>
                    <a:pt x="17978" y="26294"/>
                    <a:pt x="21293" y="21783"/>
                    <a:pt x="21799" y="13561"/>
                  </a:cubicBezTo>
                  <a:cubicBezTo>
                    <a:pt x="22330" y="4951"/>
                    <a:pt x="16308" y="1641"/>
                    <a:pt x="16308" y="1641"/>
                  </a:cubicBezTo>
                  <a:cubicBezTo>
                    <a:pt x="13963" y="495"/>
                    <a:pt x="12081" y="1"/>
                    <a:pt x="10529" y="1"/>
                  </a:cubicBez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9"/>
            <p:cNvSpPr/>
            <p:nvPr/>
          </p:nvSpPr>
          <p:spPr>
            <a:xfrm>
              <a:off x="1165600" y="1043800"/>
              <a:ext cx="758725" cy="478450"/>
            </a:xfrm>
            <a:custGeom>
              <a:rect b="b" l="l" r="r" t="t"/>
              <a:pathLst>
                <a:path extrusionOk="0" h="19138" w="30349">
                  <a:moveTo>
                    <a:pt x="18688" y="1"/>
                  </a:moveTo>
                  <a:cubicBezTo>
                    <a:pt x="18582" y="1"/>
                    <a:pt x="18474" y="1"/>
                    <a:pt x="18366" y="3"/>
                  </a:cubicBezTo>
                  <a:cubicBezTo>
                    <a:pt x="14461" y="71"/>
                    <a:pt x="11683" y="902"/>
                    <a:pt x="9719" y="1961"/>
                  </a:cubicBezTo>
                  <a:lnTo>
                    <a:pt x="9719" y="1961"/>
                  </a:lnTo>
                  <a:cubicBezTo>
                    <a:pt x="9328" y="1777"/>
                    <a:pt x="8834" y="1663"/>
                    <a:pt x="8211" y="1663"/>
                  </a:cubicBezTo>
                  <a:cubicBezTo>
                    <a:pt x="7871" y="1663"/>
                    <a:pt x="7493" y="1697"/>
                    <a:pt x="7072" y="1771"/>
                  </a:cubicBezTo>
                  <a:cubicBezTo>
                    <a:pt x="2652" y="2557"/>
                    <a:pt x="1" y="9333"/>
                    <a:pt x="2358" y="15522"/>
                  </a:cubicBezTo>
                  <a:cubicBezTo>
                    <a:pt x="2358" y="15522"/>
                    <a:pt x="3835" y="14208"/>
                    <a:pt x="5139" y="14208"/>
                  </a:cubicBezTo>
                  <a:cubicBezTo>
                    <a:pt x="5261" y="14208"/>
                    <a:pt x="5382" y="14220"/>
                    <a:pt x="5500" y="14245"/>
                  </a:cubicBezTo>
                  <a:cubicBezTo>
                    <a:pt x="5500" y="14245"/>
                    <a:pt x="6875" y="16013"/>
                    <a:pt x="5894" y="19058"/>
                  </a:cubicBezTo>
                  <a:cubicBezTo>
                    <a:pt x="5894" y="19058"/>
                    <a:pt x="6078" y="19137"/>
                    <a:pt x="6351" y="19137"/>
                  </a:cubicBezTo>
                  <a:cubicBezTo>
                    <a:pt x="7170" y="19137"/>
                    <a:pt x="8791" y="18419"/>
                    <a:pt x="8643" y="12673"/>
                  </a:cubicBezTo>
                  <a:cubicBezTo>
                    <a:pt x="8643" y="12673"/>
                    <a:pt x="11198" y="11888"/>
                    <a:pt x="11492" y="9333"/>
                  </a:cubicBezTo>
                  <a:cubicBezTo>
                    <a:pt x="11492" y="9333"/>
                    <a:pt x="13947" y="13852"/>
                    <a:pt x="19055" y="14834"/>
                  </a:cubicBezTo>
                  <a:lnTo>
                    <a:pt x="17679" y="11690"/>
                  </a:lnTo>
                  <a:lnTo>
                    <a:pt x="17679" y="11690"/>
                  </a:lnTo>
                  <a:cubicBezTo>
                    <a:pt x="17679" y="11690"/>
                    <a:pt x="22491" y="15030"/>
                    <a:pt x="27993" y="15718"/>
                  </a:cubicBezTo>
                  <a:cubicBezTo>
                    <a:pt x="27993" y="15718"/>
                    <a:pt x="29879" y="9040"/>
                    <a:pt x="25480" y="4670"/>
                  </a:cubicBezTo>
                  <a:lnTo>
                    <a:pt x="25480" y="4670"/>
                  </a:lnTo>
                  <a:cubicBezTo>
                    <a:pt x="27330" y="6104"/>
                    <a:pt x="29584" y="8120"/>
                    <a:pt x="30349" y="9922"/>
                  </a:cubicBezTo>
                  <a:cubicBezTo>
                    <a:pt x="30349" y="9922"/>
                    <a:pt x="29674" y="1"/>
                    <a:pt x="186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9"/>
            <p:cNvSpPr/>
            <p:nvPr/>
          </p:nvSpPr>
          <p:spPr>
            <a:xfrm>
              <a:off x="1484575" y="2389175"/>
              <a:ext cx="445450" cy="466925"/>
            </a:xfrm>
            <a:custGeom>
              <a:rect b="b" l="l" r="r" t="t"/>
              <a:pathLst>
                <a:path extrusionOk="0" h="18677" w="17818">
                  <a:moveTo>
                    <a:pt x="1303" y="0"/>
                  </a:moveTo>
                  <a:cubicBezTo>
                    <a:pt x="1269" y="0"/>
                    <a:pt x="1245" y="17"/>
                    <a:pt x="1232" y="52"/>
                  </a:cubicBezTo>
                  <a:cubicBezTo>
                    <a:pt x="1" y="3385"/>
                    <a:pt x="2256" y="18677"/>
                    <a:pt x="4946" y="18677"/>
                  </a:cubicBezTo>
                  <a:cubicBezTo>
                    <a:pt x="5048" y="18677"/>
                    <a:pt x="5151" y="18655"/>
                    <a:pt x="5255" y="18609"/>
                  </a:cubicBezTo>
                  <a:cubicBezTo>
                    <a:pt x="17133" y="13345"/>
                    <a:pt x="17818" y="190"/>
                    <a:pt x="17818" y="189"/>
                  </a:cubicBezTo>
                  <a:lnTo>
                    <a:pt x="17818" y="189"/>
                  </a:lnTo>
                  <a:lnTo>
                    <a:pt x="10724" y="2690"/>
                  </a:lnTo>
                  <a:cubicBezTo>
                    <a:pt x="10724" y="2690"/>
                    <a:pt x="9359" y="4778"/>
                    <a:pt x="8109" y="7462"/>
                  </a:cubicBezTo>
                  <a:cubicBezTo>
                    <a:pt x="8095" y="7492"/>
                    <a:pt x="8072" y="7506"/>
                    <a:pt x="8039" y="7506"/>
                  </a:cubicBezTo>
                  <a:cubicBezTo>
                    <a:pt x="7304" y="7506"/>
                    <a:pt x="2027" y="0"/>
                    <a:pt x="1303" y="0"/>
                  </a:cubicBez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9"/>
            <p:cNvSpPr/>
            <p:nvPr/>
          </p:nvSpPr>
          <p:spPr>
            <a:xfrm>
              <a:off x="1484575" y="2389175"/>
              <a:ext cx="345550" cy="466925"/>
            </a:xfrm>
            <a:custGeom>
              <a:rect b="b" l="l" r="r" t="t"/>
              <a:pathLst>
                <a:path extrusionOk="0" h="18677" w="13822">
                  <a:moveTo>
                    <a:pt x="1304" y="0"/>
                  </a:moveTo>
                  <a:cubicBezTo>
                    <a:pt x="1270" y="0"/>
                    <a:pt x="1246" y="17"/>
                    <a:pt x="1233" y="52"/>
                  </a:cubicBezTo>
                  <a:cubicBezTo>
                    <a:pt x="1" y="3385"/>
                    <a:pt x="2256" y="18677"/>
                    <a:pt x="4947" y="18677"/>
                  </a:cubicBezTo>
                  <a:cubicBezTo>
                    <a:pt x="5049" y="18677"/>
                    <a:pt x="5153" y="18655"/>
                    <a:pt x="5256" y="18609"/>
                  </a:cubicBezTo>
                  <a:cubicBezTo>
                    <a:pt x="9240" y="16844"/>
                    <a:pt x="11960" y="14190"/>
                    <a:pt x="13821" y="11444"/>
                  </a:cubicBezTo>
                  <a:cubicBezTo>
                    <a:pt x="13450" y="10563"/>
                    <a:pt x="13105" y="9724"/>
                    <a:pt x="12871" y="8960"/>
                  </a:cubicBezTo>
                  <a:cubicBezTo>
                    <a:pt x="12217" y="6834"/>
                    <a:pt x="11709" y="4644"/>
                    <a:pt x="11465" y="2430"/>
                  </a:cubicBezTo>
                  <a:lnTo>
                    <a:pt x="10725" y="2690"/>
                  </a:lnTo>
                  <a:cubicBezTo>
                    <a:pt x="10725" y="2690"/>
                    <a:pt x="9361" y="4778"/>
                    <a:pt x="8111" y="7463"/>
                  </a:cubicBezTo>
                  <a:cubicBezTo>
                    <a:pt x="8097" y="7493"/>
                    <a:pt x="8073" y="7507"/>
                    <a:pt x="8041" y="7507"/>
                  </a:cubicBezTo>
                  <a:cubicBezTo>
                    <a:pt x="7305" y="7507"/>
                    <a:pt x="2028" y="0"/>
                    <a:pt x="1304" y="0"/>
                  </a:cubicBez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9"/>
            <p:cNvSpPr/>
            <p:nvPr/>
          </p:nvSpPr>
          <p:spPr>
            <a:xfrm>
              <a:off x="905075" y="5023500"/>
              <a:ext cx="344375" cy="223725"/>
            </a:xfrm>
            <a:custGeom>
              <a:rect b="b" l="l" r="r" t="t"/>
              <a:pathLst>
                <a:path extrusionOk="0" h="8949" w="13775">
                  <a:moveTo>
                    <a:pt x="7304" y="1"/>
                  </a:moveTo>
                  <a:lnTo>
                    <a:pt x="7757" y="5319"/>
                  </a:lnTo>
                  <a:cubicBezTo>
                    <a:pt x="7757" y="5319"/>
                    <a:pt x="1" y="6781"/>
                    <a:pt x="149" y="8171"/>
                  </a:cubicBezTo>
                  <a:cubicBezTo>
                    <a:pt x="213" y="8778"/>
                    <a:pt x="2823" y="8949"/>
                    <a:pt x="5742" y="8949"/>
                  </a:cubicBezTo>
                  <a:cubicBezTo>
                    <a:pt x="9502" y="8949"/>
                    <a:pt x="13775" y="8665"/>
                    <a:pt x="13775" y="8665"/>
                  </a:cubicBezTo>
                  <a:lnTo>
                    <a:pt x="13266" y="1653"/>
                  </a:lnTo>
                  <a:lnTo>
                    <a:pt x="73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9"/>
            <p:cNvSpPr/>
            <p:nvPr/>
          </p:nvSpPr>
          <p:spPr>
            <a:xfrm>
              <a:off x="908625" y="5174900"/>
              <a:ext cx="340825" cy="72300"/>
            </a:xfrm>
            <a:custGeom>
              <a:rect b="b" l="l" r="r" t="t"/>
              <a:pathLst>
                <a:path extrusionOk="0" h="2892" w="13633">
                  <a:moveTo>
                    <a:pt x="4370" y="0"/>
                  </a:moveTo>
                  <a:cubicBezTo>
                    <a:pt x="2768" y="421"/>
                    <a:pt x="1033" y="980"/>
                    <a:pt x="330" y="1562"/>
                  </a:cubicBezTo>
                  <a:lnTo>
                    <a:pt x="328" y="1562"/>
                  </a:lnTo>
                  <a:cubicBezTo>
                    <a:pt x="277" y="1604"/>
                    <a:pt x="227" y="1650"/>
                    <a:pt x="182" y="1698"/>
                  </a:cubicBezTo>
                  <a:lnTo>
                    <a:pt x="181" y="1699"/>
                  </a:lnTo>
                  <a:cubicBezTo>
                    <a:pt x="143" y="1742"/>
                    <a:pt x="108" y="1787"/>
                    <a:pt x="78" y="1835"/>
                  </a:cubicBezTo>
                  <a:cubicBezTo>
                    <a:pt x="71" y="1846"/>
                    <a:pt x="70" y="1856"/>
                    <a:pt x="64" y="1866"/>
                  </a:cubicBezTo>
                  <a:cubicBezTo>
                    <a:pt x="45" y="1900"/>
                    <a:pt x="29" y="1936"/>
                    <a:pt x="17" y="1973"/>
                  </a:cubicBezTo>
                  <a:cubicBezTo>
                    <a:pt x="5" y="2018"/>
                    <a:pt x="1" y="2066"/>
                    <a:pt x="5" y="2113"/>
                  </a:cubicBezTo>
                  <a:cubicBezTo>
                    <a:pt x="11" y="2151"/>
                    <a:pt x="24" y="2186"/>
                    <a:pt x="46" y="2218"/>
                  </a:cubicBezTo>
                  <a:cubicBezTo>
                    <a:pt x="49" y="2221"/>
                    <a:pt x="50" y="2226"/>
                    <a:pt x="53" y="2230"/>
                  </a:cubicBezTo>
                  <a:cubicBezTo>
                    <a:pt x="80" y="2264"/>
                    <a:pt x="110" y="2294"/>
                    <a:pt x="146" y="2321"/>
                  </a:cubicBezTo>
                  <a:cubicBezTo>
                    <a:pt x="153" y="2325"/>
                    <a:pt x="159" y="2331"/>
                    <a:pt x="165" y="2335"/>
                  </a:cubicBezTo>
                  <a:cubicBezTo>
                    <a:pt x="210" y="2365"/>
                    <a:pt x="257" y="2392"/>
                    <a:pt x="305" y="2414"/>
                  </a:cubicBezTo>
                  <a:lnTo>
                    <a:pt x="334" y="2428"/>
                  </a:lnTo>
                  <a:cubicBezTo>
                    <a:pt x="396" y="2455"/>
                    <a:pt x="458" y="2479"/>
                    <a:pt x="523" y="2499"/>
                  </a:cubicBezTo>
                  <a:lnTo>
                    <a:pt x="554" y="2509"/>
                  </a:lnTo>
                  <a:cubicBezTo>
                    <a:pt x="627" y="2533"/>
                    <a:pt x="707" y="2555"/>
                    <a:pt x="793" y="2575"/>
                  </a:cubicBezTo>
                  <a:lnTo>
                    <a:pt x="811" y="2580"/>
                  </a:lnTo>
                  <a:cubicBezTo>
                    <a:pt x="899" y="2600"/>
                    <a:pt x="995" y="2619"/>
                    <a:pt x="1096" y="2638"/>
                  </a:cubicBezTo>
                  <a:lnTo>
                    <a:pt x="1114" y="2642"/>
                  </a:lnTo>
                  <a:cubicBezTo>
                    <a:pt x="1216" y="2660"/>
                    <a:pt x="1324" y="2676"/>
                    <a:pt x="1435" y="2692"/>
                  </a:cubicBezTo>
                  <a:lnTo>
                    <a:pt x="1481" y="2700"/>
                  </a:lnTo>
                  <a:cubicBezTo>
                    <a:pt x="1590" y="2714"/>
                    <a:pt x="1706" y="2727"/>
                    <a:pt x="1826" y="2740"/>
                  </a:cubicBezTo>
                  <a:lnTo>
                    <a:pt x="1884" y="2748"/>
                  </a:lnTo>
                  <a:cubicBezTo>
                    <a:pt x="2004" y="2759"/>
                    <a:pt x="2130" y="2771"/>
                    <a:pt x="2259" y="2783"/>
                  </a:cubicBezTo>
                  <a:lnTo>
                    <a:pt x="2319" y="2787"/>
                  </a:lnTo>
                  <a:cubicBezTo>
                    <a:pt x="2452" y="2797"/>
                    <a:pt x="2589" y="2808"/>
                    <a:pt x="2731" y="2817"/>
                  </a:cubicBezTo>
                  <a:lnTo>
                    <a:pt x="2768" y="2819"/>
                  </a:lnTo>
                  <a:cubicBezTo>
                    <a:pt x="3067" y="2837"/>
                    <a:pt x="3383" y="2852"/>
                    <a:pt x="3712" y="2865"/>
                  </a:cubicBezTo>
                  <a:lnTo>
                    <a:pt x="3755" y="2866"/>
                  </a:lnTo>
                  <a:cubicBezTo>
                    <a:pt x="3913" y="2871"/>
                    <a:pt x="4073" y="2875"/>
                    <a:pt x="4236" y="2879"/>
                  </a:cubicBezTo>
                  <a:lnTo>
                    <a:pt x="4299" y="2879"/>
                  </a:lnTo>
                  <a:cubicBezTo>
                    <a:pt x="4459" y="2884"/>
                    <a:pt x="4623" y="2887"/>
                    <a:pt x="4788" y="2888"/>
                  </a:cubicBezTo>
                  <a:lnTo>
                    <a:pt x="4853" y="2888"/>
                  </a:lnTo>
                  <a:cubicBezTo>
                    <a:pt x="5021" y="2890"/>
                    <a:pt x="5189" y="2891"/>
                    <a:pt x="5360" y="2891"/>
                  </a:cubicBezTo>
                  <a:lnTo>
                    <a:pt x="5411" y="2891"/>
                  </a:lnTo>
                  <a:cubicBezTo>
                    <a:pt x="5477" y="2891"/>
                    <a:pt x="5543" y="2891"/>
                    <a:pt x="5608" y="2891"/>
                  </a:cubicBezTo>
                  <a:cubicBezTo>
                    <a:pt x="9367" y="2891"/>
                    <a:pt x="13633" y="2609"/>
                    <a:pt x="13633" y="2609"/>
                  </a:cubicBezTo>
                  <a:lnTo>
                    <a:pt x="13571" y="1774"/>
                  </a:lnTo>
                  <a:cubicBezTo>
                    <a:pt x="12887" y="1817"/>
                    <a:pt x="9068" y="2050"/>
                    <a:pt x="5665" y="2050"/>
                  </a:cubicBezTo>
                  <a:cubicBezTo>
                    <a:pt x="5644" y="2050"/>
                    <a:pt x="5623" y="2050"/>
                    <a:pt x="5602" y="2050"/>
                  </a:cubicBezTo>
                  <a:cubicBezTo>
                    <a:pt x="5262" y="1326"/>
                    <a:pt x="4850" y="639"/>
                    <a:pt x="43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9"/>
            <p:cNvSpPr/>
            <p:nvPr/>
          </p:nvSpPr>
          <p:spPr>
            <a:xfrm>
              <a:off x="1170350" y="5148775"/>
              <a:ext cx="52275" cy="49800"/>
            </a:xfrm>
            <a:custGeom>
              <a:rect b="b" l="l" r="r" t="t"/>
              <a:pathLst>
                <a:path extrusionOk="0" h="1992" w="2091">
                  <a:moveTo>
                    <a:pt x="1016" y="1"/>
                  </a:moveTo>
                  <a:cubicBezTo>
                    <a:pt x="494" y="1"/>
                    <a:pt x="55" y="408"/>
                    <a:pt x="24" y="937"/>
                  </a:cubicBezTo>
                  <a:cubicBezTo>
                    <a:pt x="1" y="1339"/>
                    <a:pt x="221" y="1716"/>
                    <a:pt x="583" y="1892"/>
                  </a:cubicBezTo>
                  <a:cubicBezTo>
                    <a:pt x="721" y="1959"/>
                    <a:pt x="869" y="1991"/>
                    <a:pt x="1017" y="1991"/>
                  </a:cubicBezTo>
                  <a:cubicBezTo>
                    <a:pt x="1256" y="1991"/>
                    <a:pt x="1493" y="1905"/>
                    <a:pt x="1679" y="1740"/>
                  </a:cubicBezTo>
                  <a:cubicBezTo>
                    <a:pt x="1979" y="1472"/>
                    <a:pt x="2090" y="1049"/>
                    <a:pt x="1957" y="669"/>
                  </a:cubicBezTo>
                  <a:cubicBezTo>
                    <a:pt x="1826" y="289"/>
                    <a:pt x="1478" y="26"/>
                    <a:pt x="1075" y="2"/>
                  </a:cubicBezTo>
                  <a:cubicBezTo>
                    <a:pt x="1056" y="1"/>
                    <a:pt x="1036" y="1"/>
                    <a:pt x="10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9"/>
            <p:cNvSpPr/>
            <p:nvPr/>
          </p:nvSpPr>
          <p:spPr>
            <a:xfrm>
              <a:off x="1041950" y="5164425"/>
              <a:ext cx="30350" cy="34100"/>
            </a:xfrm>
            <a:custGeom>
              <a:rect b="b" l="l" r="r" t="t"/>
              <a:pathLst>
                <a:path extrusionOk="0" h="1364" w="1214">
                  <a:moveTo>
                    <a:pt x="192" y="1"/>
                  </a:moveTo>
                  <a:cubicBezTo>
                    <a:pt x="155" y="1"/>
                    <a:pt x="118" y="13"/>
                    <a:pt x="87" y="37"/>
                  </a:cubicBezTo>
                  <a:cubicBezTo>
                    <a:pt x="14" y="94"/>
                    <a:pt x="1" y="201"/>
                    <a:pt x="59" y="274"/>
                  </a:cubicBezTo>
                  <a:lnTo>
                    <a:pt x="861" y="1299"/>
                  </a:lnTo>
                  <a:cubicBezTo>
                    <a:pt x="893" y="1340"/>
                    <a:pt x="943" y="1364"/>
                    <a:pt x="994" y="1364"/>
                  </a:cubicBezTo>
                  <a:cubicBezTo>
                    <a:pt x="1134" y="1364"/>
                    <a:pt x="1213" y="1201"/>
                    <a:pt x="1127" y="1092"/>
                  </a:cubicBezTo>
                  <a:lnTo>
                    <a:pt x="324" y="65"/>
                  </a:lnTo>
                  <a:cubicBezTo>
                    <a:pt x="291" y="23"/>
                    <a:pt x="242" y="1"/>
                    <a:pt x="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9"/>
            <p:cNvSpPr/>
            <p:nvPr/>
          </p:nvSpPr>
          <p:spPr>
            <a:xfrm>
              <a:off x="1068600" y="5156975"/>
              <a:ext cx="30300" cy="34100"/>
            </a:xfrm>
            <a:custGeom>
              <a:rect b="b" l="l" r="r" t="t"/>
              <a:pathLst>
                <a:path extrusionOk="0" h="1364" w="1212">
                  <a:moveTo>
                    <a:pt x="191" y="0"/>
                  </a:moveTo>
                  <a:cubicBezTo>
                    <a:pt x="155" y="0"/>
                    <a:pt x="118" y="12"/>
                    <a:pt x="87" y="37"/>
                  </a:cubicBezTo>
                  <a:cubicBezTo>
                    <a:pt x="13" y="94"/>
                    <a:pt x="1" y="201"/>
                    <a:pt x="58" y="274"/>
                  </a:cubicBezTo>
                  <a:lnTo>
                    <a:pt x="861" y="1299"/>
                  </a:lnTo>
                  <a:cubicBezTo>
                    <a:pt x="893" y="1340"/>
                    <a:pt x="941" y="1363"/>
                    <a:pt x="994" y="1363"/>
                  </a:cubicBezTo>
                  <a:cubicBezTo>
                    <a:pt x="1134" y="1363"/>
                    <a:pt x="1212" y="1201"/>
                    <a:pt x="1126" y="1091"/>
                  </a:cubicBezTo>
                  <a:lnTo>
                    <a:pt x="324" y="65"/>
                  </a:lnTo>
                  <a:cubicBezTo>
                    <a:pt x="290" y="23"/>
                    <a:pt x="241" y="0"/>
                    <a:pt x="1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9"/>
            <p:cNvSpPr/>
            <p:nvPr/>
          </p:nvSpPr>
          <p:spPr>
            <a:xfrm>
              <a:off x="1093550" y="5152000"/>
              <a:ext cx="30325" cy="34100"/>
            </a:xfrm>
            <a:custGeom>
              <a:rect b="b" l="l" r="r" t="t"/>
              <a:pathLst>
                <a:path extrusionOk="0" h="1364" w="1213">
                  <a:moveTo>
                    <a:pt x="191" y="1"/>
                  </a:moveTo>
                  <a:cubicBezTo>
                    <a:pt x="154" y="1"/>
                    <a:pt x="117" y="12"/>
                    <a:pt x="87" y="37"/>
                  </a:cubicBezTo>
                  <a:cubicBezTo>
                    <a:pt x="13" y="94"/>
                    <a:pt x="0" y="201"/>
                    <a:pt x="57" y="274"/>
                  </a:cubicBezTo>
                  <a:lnTo>
                    <a:pt x="860" y="1299"/>
                  </a:lnTo>
                  <a:cubicBezTo>
                    <a:pt x="892" y="1340"/>
                    <a:pt x="941" y="1364"/>
                    <a:pt x="993" y="1364"/>
                  </a:cubicBezTo>
                  <a:cubicBezTo>
                    <a:pt x="1134" y="1364"/>
                    <a:pt x="1213" y="1201"/>
                    <a:pt x="1126" y="1090"/>
                  </a:cubicBezTo>
                  <a:lnTo>
                    <a:pt x="323" y="65"/>
                  </a:lnTo>
                  <a:cubicBezTo>
                    <a:pt x="290" y="23"/>
                    <a:pt x="240" y="1"/>
                    <a:pt x="1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9"/>
            <p:cNvSpPr/>
            <p:nvPr/>
          </p:nvSpPr>
          <p:spPr>
            <a:xfrm>
              <a:off x="1550350" y="5033600"/>
              <a:ext cx="342525" cy="223650"/>
            </a:xfrm>
            <a:custGeom>
              <a:rect b="b" l="l" r="r" t="t"/>
              <a:pathLst>
                <a:path extrusionOk="0" h="8946" w="13701">
                  <a:moveTo>
                    <a:pt x="6171" y="0"/>
                  </a:moveTo>
                  <a:lnTo>
                    <a:pt x="268" y="1857"/>
                  </a:lnTo>
                  <a:lnTo>
                    <a:pt x="0" y="8882"/>
                  </a:lnTo>
                  <a:cubicBezTo>
                    <a:pt x="0" y="8882"/>
                    <a:pt x="1982" y="8946"/>
                    <a:pt x="4433" y="8946"/>
                  </a:cubicBezTo>
                  <a:cubicBezTo>
                    <a:pt x="8379" y="8946"/>
                    <a:pt x="13539" y="8781"/>
                    <a:pt x="13600" y="7922"/>
                  </a:cubicBezTo>
                  <a:cubicBezTo>
                    <a:pt x="13701" y="6528"/>
                    <a:pt x="5899" y="5332"/>
                    <a:pt x="5899" y="5332"/>
                  </a:cubicBezTo>
                  <a:lnTo>
                    <a:pt x="617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9"/>
            <p:cNvSpPr/>
            <p:nvPr/>
          </p:nvSpPr>
          <p:spPr>
            <a:xfrm>
              <a:off x="1550350" y="5182525"/>
              <a:ext cx="340075" cy="74700"/>
            </a:xfrm>
            <a:custGeom>
              <a:rect b="b" l="l" r="r" t="t"/>
              <a:pathLst>
                <a:path extrusionOk="0" h="2988" w="13603">
                  <a:moveTo>
                    <a:pt x="9166" y="1"/>
                  </a:moveTo>
                  <a:cubicBezTo>
                    <a:pt x="8708" y="656"/>
                    <a:pt x="8321" y="1358"/>
                    <a:pt x="8007" y="2092"/>
                  </a:cubicBezTo>
                  <a:cubicBezTo>
                    <a:pt x="6787" y="2135"/>
                    <a:pt x="5510" y="2149"/>
                    <a:pt x="4340" y="2149"/>
                  </a:cubicBezTo>
                  <a:cubicBezTo>
                    <a:pt x="2233" y="2149"/>
                    <a:pt x="475" y="2102"/>
                    <a:pt x="31" y="2089"/>
                  </a:cubicBezTo>
                  <a:lnTo>
                    <a:pt x="0" y="2924"/>
                  </a:lnTo>
                  <a:cubicBezTo>
                    <a:pt x="0" y="2924"/>
                    <a:pt x="1993" y="2988"/>
                    <a:pt x="4453" y="2988"/>
                  </a:cubicBezTo>
                  <a:cubicBezTo>
                    <a:pt x="5658" y="2988"/>
                    <a:pt x="6975" y="2972"/>
                    <a:pt x="8224" y="2927"/>
                  </a:cubicBezTo>
                  <a:lnTo>
                    <a:pt x="8277" y="2924"/>
                  </a:lnTo>
                  <a:cubicBezTo>
                    <a:pt x="8447" y="2918"/>
                    <a:pt x="8615" y="2911"/>
                    <a:pt x="8783" y="2903"/>
                  </a:cubicBezTo>
                  <a:lnTo>
                    <a:pt x="8847" y="2900"/>
                  </a:lnTo>
                  <a:cubicBezTo>
                    <a:pt x="9013" y="2893"/>
                    <a:pt x="9175" y="2884"/>
                    <a:pt x="9337" y="2876"/>
                  </a:cubicBezTo>
                  <a:lnTo>
                    <a:pt x="9399" y="2873"/>
                  </a:lnTo>
                  <a:cubicBezTo>
                    <a:pt x="9562" y="2862"/>
                    <a:pt x="9722" y="2852"/>
                    <a:pt x="9880" y="2842"/>
                  </a:cubicBezTo>
                  <a:lnTo>
                    <a:pt x="9922" y="2839"/>
                  </a:lnTo>
                  <a:cubicBezTo>
                    <a:pt x="10250" y="2817"/>
                    <a:pt x="10566" y="2792"/>
                    <a:pt x="10864" y="2762"/>
                  </a:cubicBezTo>
                  <a:lnTo>
                    <a:pt x="10901" y="2759"/>
                  </a:lnTo>
                  <a:cubicBezTo>
                    <a:pt x="11041" y="2745"/>
                    <a:pt x="11178" y="2731"/>
                    <a:pt x="11311" y="2715"/>
                  </a:cubicBezTo>
                  <a:lnTo>
                    <a:pt x="11370" y="2709"/>
                  </a:lnTo>
                  <a:cubicBezTo>
                    <a:pt x="11499" y="2693"/>
                    <a:pt x="11623" y="2677"/>
                    <a:pt x="11743" y="2661"/>
                  </a:cubicBezTo>
                  <a:lnTo>
                    <a:pt x="11801" y="2652"/>
                  </a:lnTo>
                  <a:cubicBezTo>
                    <a:pt x="11920" y="2634"/>
                    <a:pt x="12035" y="2617"/>
                    <a:pt x="12145" y="2598"/>
                  </a:cubicBezTo>
                  <a:lnTo>
                    <a:pt x="12189" y="2590"/>
                  </a:lnTo>
                  <a:cubicBezTo>
                    <a:pt x="12301" y="2570"/>
                    <a:pt x="12408" y="2550"/>
                    <a:pt x="12509" y="2529"/>
                  </a:cubicBezTo>
                  <a:lnTo>
                    <a:pt x="12527" y="2525"/>
                  </a:lnTo>
                  <a:cubicBezTo>
                    <a:pt x="12629" y="2503"/>
                    <a:pt x="12723" y="2479"/>
                    <a:pt x="12810" y="2456"/>
                  </a:cubicBezTo>
                  <a:lnTo>
                    <a:pt x="12828" y="2452"/>
                  </a:lnTo>
                  <a:cubicBezTo>
                    <a:pt x="12913" y="2428"/>
                    <a:pt x="12992" y="2403"/>
                    <a:pt x="13065" y="2377"/>
                  </a:cubicBezTo>
                  <a:cubicBezTo>
                    <a:pt x="13075" y="2374"/>
                    <a:pt x="13085" y="2370"/>
                    <a:pt x="13095" y="2367"/>
                  </a:cubicBezTo>
                  <a:cubicBezTo>
                    <a:pt x="13160" y="2343"/>
                    <a:pt x="13221" y="2317"/>
                    <a:pt x="13281" y="2288"/>
                  </a:cubicBezTo>
                  <a:lnTo>
                    <a:pt x="13309" y="2275"/>
                  </a:lnTo>
                  <a:cubicBezTo>
                    <a:pt x="13359" y="2250"/>
                    <a:pt x="13404" y="2221"/>
                    <a:pt x="13448" y="2190"/>
                  </a:cubicBezTo>
                  <a:cubicBezTo>
                    <a:pt x="13454" y="2184"/>
                    <a:pt x="13460" y="2180"/>
                    <a:pt x="13465" y="2175"/>
                  </a:cubicBezTo>
                  <a:cubicBezTo>
                    <a:pt x="13501" y="2147"/>
                    <a:pt x="13531" y="2117"/>
                    <a:pt x="13556" y="2082"/>
                  </a:cubicBezTo>
                  <a:cubicBezTo>
                    <a:pt x="13558" y="2077"/>
                    <a:pt x="13559" y="2073"/>
                    <a:pt x="13562" y="2070"/>
                  </a:cubicBezTo>
                  <a:cubicBezTo>
                    <a:pt x="13582" y="2038"/>
                    <a:pt x="13596" y="2001"/>
                    <a:pt x="13600" y="1963"/>
                  </a:cubicBezTo>
                  <a:cubicBezTo>
                    <a:pt x="13603" y="1916"/>
                    <a:pt x="13597" y="1868"/>
                    <a:pt x="13582" y="1823"/>
                  </a:cubicBezTo>
                  <a:cubicBezTo>
                    <a:pt x="13571" y="1786"/>
                    <a:pt x="13553" y="1751"/>
                    <a:pt x="13533" y="1719"/>
                  </a:cubicBezTo>
                  <a:cubicBezTo>
                    <a:pt x="13527" y="1709"/>
                    <a:pt x="13524" y="1698"/>
                    <a:pt x="13518" y="1688"/>
                  </a:cubicBezTo>
                  <a:cubicBezTo>
                    <a:pt x="13486" y="1640"/>
                    <a:pt x="13449" y="1596"/>
                    <a:pt x="13410" y="1557"/>
                  </a:cubicBezTo>
                  <a:cubicBezTo>
                    <a:pt x="13410" y="1555"/>
                    <a:pt x="13408" y="1555"/>
                    <a:pt x="13408" y="1555"/>
                  </a:cubicBezTo>
                  <a:cubicBezTo>
                    <a:pt x="13362" y="1507"/>
                    <a:pt x="13312" y="1463"/>
                    <a:pt x="13258" y="1424"/>
                  </a:cubicBezTo>
                  <a:cubicBezTo>
                    <a:pt x="12535" y="866"/>
                    <a:pt x="10782" y="366"/>
                    <a:pt x="91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9"/>
            <p:cNvSpPr/>
            <p:nvPr/>
          </p:nvSpPr>
          <p:spPr>
            <a:xfrm>
              <a:off x="1574875" y="5162500"/>
              <a:ext cx="52525" cy="49825"/>
            </a:xfrm>
            <a:custGeom>
              <a:rect b="b" l="l" r="r" t="t"/>
              <a:pathLst>
                <a:path extrusionOk="0" h="1993" w="2101">
                  <a:moveTo>
                    <a:pt x="1073" y="0"/>
                  </a:moveTo>
                  <a:cubicBezTo>
                    <a:pt x="1042" y="0"/>
                    <a:pt x="1010" y="2"/>
                    <a:pt x="979" y="5"/>
                  </a:cubicBezTo>
                  <a:cubicBezTo>
                    <a:pt x="578" y="43"/>
                    <a:pt x="239" y="318"/>
                    <a:pt x="120" y="702"/>
                  </a:cubicBezTo>
                  <a:cubicBezTo>
                    <a:pt x="0" y="1087"/>
                    <a:pt x="125" y="1505"/>
                    <a:pt x="435" y="1762"/>
                  </a:cubicBezTo>
                  <a:cubicBezTo>
                    <a:pt x="617" y="1914"/>
                    <a:pt x="843" y="1992"/>
                    <a:pt x="1071" y="1992"/>
                  </a:cubicBezTo>
                  <a:cubicBezTo>
                    <a:pt x="1229" y="1992"/>
                    <a:pt x="1389" y="1954"/>
                    <a:pt x="1536" y="1876"/>
                  </a:cubicBezTo>
                  <a:cubicBezTo>
                    <a:pt x="1893" y="1688"/>
                    <a:pt x="2100" y="1305"/>
                    <a:pt x="2062" y="904"/>
                  </a:cubicBezTo>
                  <a:cubicBezTo>
                    <a:pt x="2014" y="387"/>
                    <a:pt x="1580" y="0"/>
                    <a:pt x="10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9"/>
            <p:cNvSpPr/>
            <p:nvPr/>
          </p:nvSpPr>
          <p:spPr>
            <a:xfrm>
              <a:off x="1725825" y="5173050"/>
              <a:ext cx="29450" cy="34775"/>
            </a:xfrm>
            <a:custGeom>
              <a:rect b="b" l="l" r="r" t="t"/>
              <a:pathLst>
                <a:path extrusionOk="0" h="1391" w="1178">
                  <a:moveTo>
                    <a:pt x="986" y="0"/>
                  </a:moveTo>
                  <a:cubicBezTo>
                    <a:pt x="934" y="0"/>
                    <a:pt x="883" y="25"/>
                    <a:pt x="850" y="70"/>
                  </a:cubicBezTo>
                  <a:lnTo>
                    <a:pt x="82" y="1123"/>
                  </a:lnTo>
                  <a:cubicBezTo>
                    <a:pt x="0" y="1234"/>
                    <a:pt x="81" y="1390"/>
                    <a:pt x="218" y="1390"/>
                  </a:cubicBezTo>
                  <a:cubicBezTo>
                    <a:pt x="272" y="1390"/>
                    <a:pt x="322" y="1365"/>
                    <a:pt x="354" y="1321"/>
                  </a:cubicBezTo>
                  <a:lnTo>
                    <a:pt x="1122" y="269"/>
                  </a:lnTo>
                  <a:cubicBezTo>
                    <a:pt x="1178" y="194"/>
                    <a:pt x="1162" y="89"/>
                    <a:pt x="1086" y="33"/>
                  </a:cubicBezTo>
                  <a:cubicBezTo>
                    <a:pt x="1055" y="11"/>
                    <a:pt x="1020" y="0"/>
                    <a:pt x="9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9"/>
            <p:cNvSpPr/>
            <p:nvPr/>
          </p:nvSpPr>
          <p:spPr>
            <a:xfrm>
              <a:off x="1699650" y="5166625"/>
              <a:ext cx="28650" cy="34675"/>
            </a:xfrm>
            <a:custGeom>
              <a:rect b="b" l="l" r="r" t="t"/>
              <a:pathLst>
                <a:path extrusionOk="0" h="1387" w="1146">
                  <a:moveTo>
                    <a:pt x="955" y="1"/>
                  </a:moveTo>
                  <a:cubicBezTo>
                    <a:pt x="905" y="1"/>
                    <a:pt x="855" y="23"/>
                    <a:pt x="822" y="66"/>
                  </a:cubicBezTo>
                  <a:lnTo>
                    <a:pt x="55" y="1118"/>
                  </a:lnTo>
                  <a:cubicBezTo>
                    <a:pt x="0" y="1194"/>
                    <a:pt x="17" y="1299"/>
                    <a:pt x="91" y="1355"/>
                  </a:cubicBezTo>
                  <a:cubicBezTo>
                    <a:pt x="120" y="1375"/>
                    <a:pt x="155" y="1387"/>
                    <a:pt x="191" y="1387"/>
                  </a:cubicBezTo>
                  <a:cubicBezTo>
                    <a:pt x="245" y="1387"/>
                    <a:pt x="296" y="1361"/>
                    <a:pt x="328" y="1317"/>
                  </a:cubicBezTo>
                  <a:lnTo>
                    <a:pt x="1094" y="265"/>
                  </a:lnTo>
                  <a:cubicBezTo>
                    <a:pt x="1145" y="189"/>
                    <a:pt x="1128" y="87"/>
                    <a:pt x="1055" y="33"/>
                  </a:cubicBezTo>
                  <a:cubicBezTo>
                    <a:pt x="1024" y="11"/>
                    <a:pt x="989" y="1"/>
                    <a:pt x="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9"/>
            <p:cNvSpPr/>
            <p:nvPr/>
          </p:nvSpPr>
          <p:spPr>
            <a:xfrm>
              <a:off x="1673875" y="5162500"/>
              <a:ext cx="29350" cy="34675"/>
            </a:xfrm>
            <a:custGeom>
              <a:rect b="b" l="l" r="r" t="t"/>
              <a:pathLst>
                <a:path extrusionOk="0" h="1387" w="1174">
                  <a:moveTo>
                    <a:pt x="983" y="1"/>
                  </a:moveTo>
                  <a:cubicBezTo>
                    <a:pt x="932" y="1"/>
                    <a:pt x="882" y="23"/>
                    <a:pt x="849" y="66"/>
                  </a:cubicBezTo>
                  <a:lnTo>
                    <a:pt x="81" y="1119"/>
                  </a:lnTo>
                  <a:cubicBezTo>
                    <a:pt x="0" y="1230"/>
                    <a:pt x="79" y="1387"/>
                    <a:pt x="218" y="1387"/>
                  </a:cubicBezTo>
                  <a:cubicBezTo>
                    <a:pt x="271" y="1387"/>
                    <a:pt x="322" y="1362"/>
                    <a:pt x="353" y="1318"/>
                  </a:cubicBezTo>
                  <a:lnTo>
                    <a:pt x="1121" y="265"/>
                  </a:lnTo>
                  <a:cubicBezTo>
                    <a:pt x="1173" y="190"/>
                    <a:pt x="1156" y="87"/>
                    <a:pt x="1081" y="32"/>
                  </a:cubicBezTo>
                  <a:cubicBezTo>
                    <a:pt x="1052" y="11"/>
                    <a:pt x="1017" y="1"/>
                    <a:pt x="9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9"/>
            <p:cNvSpPr/>
            <p:nvPr/>
          </p:nvSpPr>
          <p:spPr>
            <a:xfrm>
              <a:off x="688325" y="2586350"/>
              <a:ext cx="1123075" cy="2503700"/>
            </a:xfrm>
            <a:custGeom>
              <a:rect b="b" l="l" r="r" t="t"/>
              <a:pathLst>
                <a:path extrusionOk="0" h="100148" w="44923">
                  <a:moveTo>
                    <a:pt x="12776" y="0"/>
                  </a:moveTo>
                  <a:cubicBezTo>
                    <a:pt x="12776" y="0"/>
                    <a:pt x="3020" y="10236"/>
                    <a:pt x="1511" y="20999"/>
                  </a:cubicBezTo>
                  <a:cubicBezTo>
                    <a:pt x="1" y="31761"/>
                    <a:pt x="15428" y="99132"/>
                    <a:pt x="15428" y="99132"/>
                  </a:cubicBezTo>
                  <a:lnTo>
                    <a:pt x="22705" y="98962"/>
                  </a:lnTo>
                  <a:lnTo>
                    <a:pt x="23875" y="35324"/>
                  </a:lnTo>
                  <a:lnTo>
                    <a:pt x="33681" y="99888"/>
                  </a:lnTo>
                  <a:lnTo>
                    <a:pt x="42123" y="100148"/>
                  </a:lnTo>
                  <a:cubicBezTo>
                    <a:pt x="42123" y="100148"/>
                    <a:pt x="44922" y="28306"/>
                    <a:pt x="39161" y="17516"/>
                  </a:cubicBezTo>
                  <a:cubicBezTo>
                    <a:pt x="36286" y="8781"/>
                    <a:pt x="33945" y="1831"/>
                    <a:pt x="33945" y="1831"/>
                  </a:cubicBezTo>
                  <a:lnTo>
                    <a:pt x="1277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9"/>
            <p:cNvSpPr/>
            <p:nvPr/>
          </p:nvSpPr>
          <p:spPr>
            <a:xfrm>
              <a:off x="1286325" y="3140900"/>
              <a:ext cx="512300" cy="1949150"/>
            </a:xfrm>
            <a:custGeom>
              <a:rect b="b" l="l" r="r" t="t"/>
              <a:pathLst>
                <a:path extrusionOk="0" h="77966" w="20492">
                  <a:moveTo>
                    <a:pt x="16671" y="0"/>
                  </a:moveTo>
                  <a:cubicBezTo>
                    <a:pt x="12239" y="5718"/>
                    <a:pt x="6778" y="11531"/>
                    <a:pt x="0" y="13442"/>
                  </a:cubicBezTo>
                  <a:lnTo>
                    <a:pt x="9761" y="77706"/>
                  </a:lnTo>
                  <a:lnTo>
                    <a:pt x="18205" y="77966"/>
                  </a:lnTo>
                  <a:cubicBezTo>
                    <a:pt x="18205" y="77966"/>
                    <a:pt x="20492" y="19230"/>
                    <a:pt x="166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9"/>
            <p:cNvSpPr/>
            <p:nvPr/>
          </p:nvSpPr>
          <p:spPr>
            <a:xfrm>
              <a:off x="1022575" y="4979475"/>
              <a:ext cx="257175" cy="108800"/>
            </a:xfrm>
            <a:custGeom>
              <a:rect b="b" l="l" r="r" t="t"/>
              <a:pathLst>
                <a:path extrusionOk="0" h="4352" w="10287">
                  <a:moveTo>
                    <a:pt x="1" y="1"/>
                  </a:moveTo>
                  <a:lnTo>
                    <a:pt x="851" y="4351"/>
                  </a:lnTo>
                  <a:lnTo>
                    <a:pt x="10287" y="4247"/>
                  </a:lnTo>
                  <a:lnTo>
                    <a:pt x="10199" y="709"/>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9"/>
            <p:cNvSpPr/>
            <p:nvPr/>
          </p:nvSpPr>
          <p:spPr>
            <a:xfrm>
              <a:off x="1500575" y="5002600"/>
              <a:ext cx="273025" cy="102925"/>
            </a:xfrm>
            <a:custGeom>
              <a:rect b="b" l="l" r="r" t="t"/>
              <a:pathLst>
                <a:path extrusionOk="0" h="4117" w="10921">
                  <a:moveTo>
                    <a:pt x="10920" y="0"/>
                  </a:moveTo>
                  <a:lnTo>
                    <a:pt x="314" y="67"/>
                  </a:lnTo>
                  <a:lnTo>
                    <a:pt x="1" y="3594"/>
                  </a:lnTo>
                  <a:lnTo>
                    <a:pt x="10599" y="4117"/>
                  </a:lnTo>
                  <a:lnTo>
                    <a:pt x="1092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9"/>
            <p:cNvSpPr/>
            <p:nvPr/>
          </p:nvSpPr>
          <p:spPr>
            <a:xfrm>
              <a:off x="902850" y="1844675"/>
              <a:ext cx="1056175" cy="969075"/>
            </a:xfrm>
            <a:custGeom>
              <a:rect b="b" l="l" r="r" t="t"/>
              <a:pathLst>
                <a:path extrusionOk="0" h="38763" w="42247">
                  <a:moveTo>
                    <a:pt x="14598" y="1"/>
                  </a:moveTo>
                  <a:cubicBezTo>
                    <a:pt x="10395" y="78"/>
                    <a:pt x="6850" y="1090"/>
                    <a:pt x="5613" y="3886"/>
                  </a:cubicBezTo>
                  <a:cubicBezTo>
                    <a:pt x="2162" y="11680"/>
                    <a:pt x="1" y="31219"/>
                    <a:pt x="1" y="31219"/>
                  </a:cubicBezTo>
                  <a:cubicBezTo>
                    <a:pt x="1" y="31219"/>
                    <a:pt x="9310" y="38762"/>
                    <a:pt x="24299" y="38762"/>
                  </a:cubicBezTo>
                  <a:cubicBezTo>
                    <a:pt x="25893" y="38762"/>
                    <a:pt x="27551" y="38677"/>
                    <a:pt x="29269" y="38488"/>
                  </a:cubicBezTo>
                  <a:lnTo>
                    <a:pt x="31321" y="29215"/>
                  </a:lnTo>
                  <a:cubicBezTo>
                    <a:pt x="31321" y="29215"/>
                    <a:pt x="42246" y="26545"/>
                    <a:pt x="34861" y="16451"/>
                  </a:cubicBezTo>
                  <a:cubicBezTo>
                    <a:pt x="34861" y="16451"/>
                    <a:pt x="37660" y="5277"/>
                    <a:pt x="34057" y="3717"/>
                  </a:cubicBezTo>
                  <a:cubicBezTo>
                    <a:pt x="33143" y="3320"/>
                    <a:pt x="31087" y="2636"/>
                    <a:pt x="28472" y="1962"/>
                  </a:cubicBezTo>
                  <a:cubicBezTo>
                    <a:pt x="27394" y="3866"/>
                    <a:pt x="25241" y="4647"/>
                    <a:pt x="23020" y="4647"/>
                  </a:cubicBezTo>
                  <a:cubicBezTo>
                    <a:pt x="22177" y="4647"/>
                    <a:pt x="21324" y="4534"/>
                    <a:pt x="20517" y="4328"/>
                  </a:cubicBezTo>
                  <a:cubicBezTo>
                    <a:pt x="17983" y="3681"/>
                    <a:pt x="15781" y="2128"/>
                    <a:pt x="145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9"/>
            <p:cNvSpPr/>
            <p:nvPr/>
          </p:nvSpPr>
          <p:spPr>
            <a:xfrm>
              <a:off x="1039775" y="2197625"/>
              <a:ext cx="882825" cy="514800"/>
            </a:xfrm>
            <a:custGeom>
              <a:rect b="b" l="l" r="r" t="t"/>
              <a:pathLst>
                <a:path extrusionOk="0" h="20592" w="35313">
                  <a:moveTo>
                    <a:pt x="11066" y="0"/>
                  </a:moveTo>
                  <a:cubicBezTo>
                    <a:pt x="7647" y="341"/>
                    <a:pt x="3333" y="1179"/>
                    <a:pt x="25" y="1976"/>
                  </a:cubicBezTo>
                  <a:cubicBezTo>
                    <a:pt x="0" y="7280"/>
                    <a:pt x="1480" y="17528"/>
                    <a:pt x="6250" y="20005"/>
                  </a:cubicBezTo>
                  <a:cubicBezTo>
                    <a:pt x="7035" y="20412"/>
                    <a:pt x="8052" y="20591"/>
                    <a:pt x="9232" y="20591"/>
                  </a:cubicBezTo>
                  <a:cubicBezTo>
                    <a:pt x="17721" y="20591"/>
                    <a:pt x="34675" y="11343"/>
                    <a:pt x="34675" y="11343"/>
                  </a:cubicBezTo>
                  <a:cubicBezTo>
                    <a:pt x="34675" y="11343"/>
                    <a:pt x="35313" y="8027"/>
                    <a:pt x="34314" y="7262"/>
                  </a:cubicBezTo>
                  <a:cubicBezTo>
                    <a:pt x="34245" y="7209"/>
                    <a:pt x="34078" y="7184"/>
                    <a:pt x="33827" y="7184"/>
                  </a:cubicBezTo>
                  <a:cubicBezTo>
                    <a:pt x="30471" y="7184"/>
                    <a:pt x="12082" y="11624"/>
                    <a:pt x="11535" y="11696"/>
                  </a:cubicBezTo>
                  <a:cubicBezTo>
                    <a:pt x="11533" y="11696"/>
                    <a:pt x="11532" y="11696"/>
                    <a:pt x="11530" y="11696"/>
                  </a:cubicBezTo>
                  <a:cubicBezTo>
                    <a:pt x="11048" y="11696"/>
                    <a:pt x="11051" y="3015"/>
                    <a:pt x="11066" y="0"/>
                  </a:cubicBez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9"/>
            <p:cNvSpPr/>
            <p:nvPr/>
          </p:nvSpPr>
          <p:spPr>
            <a:xfrm>
              <a:off x="1579050" y="2110250"/>
              <a:ext cx="382825" cy="508200"/>
            </a:xfrm>
            <a:custGeom>
              <a:rect b="b" l="l" r="r" t="t"/>
              <a:pathLst>
                <a:path extrusionOk="0" h="20328" w="15313">
                  <a:moveTo>
                    <a:pt x="7237" y="0"/>
                  </a:moveTo>
                  <a:cubicBezTo>
                    <a:pt x="6716" y="0"/>
                    <a:pt x="6225" y="318"/>
                    <a:pt x="6032" y="835"/>
                  </a:cubicBezTo>
                  <a:lnTo>
                    <a:pt x="249" y="16111"/>
                  </a:lnTo>
                  <a:cubicBezTo>
                    <a:pt x="0" y="16776"/>
                    <a:pt x="337" y="17517"/>
                    <a:pt x="1002" y="17766"/>
                  </a:cubicBezTo>
                  <a:lnTo>
                    <a:pt x="7625" y="20246"/>
                  </a:lnTo>
                  <a:cubicBezTo>
                    <a:pt x="7773" y="20302"/>
                    <a:pt x="7925" y="20328"/>
                    <a:pt x="8075" y="20328"/>
                  </a:cubicBezTo>
                  <a:cubicBezTo>
                    <a:pt x="8596" y="20328"/>
                    <a:pt x="9087" y="20009"/>
                    <a:pt x="9280" y="19492"/>
                  </a:cubicBezTo>
                  <a:lnTo>
                    <a:pt x="15064" y="4216"/>
                  </a:lnTo>
                  <a:cubicBezTo>
                    <a:pt x="15312" y="3551"/>
                    <a:pt x="14975" y="2809"/>
                    <a:pt x="14311" y="2561"/>
                  </a:cubicBezTo>
                  <a:lnTo>
                    <a:pt x="7688" y="82"/>
                  </a:lnTo>
                  <a:cubicBezTo>
                    <a:pt x="7539" y="27"/>
                    <a:pt x="7387" y="0"/>
                    <a:pt x="72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9"/>
            <p:cNvSpPr/>
            <p:nvPr/>
          </p:nvSpPr>
          <p:spPr>
            <a:xfrm>
              <a:off x="1601775" y="2117975"/>
              <a:ext cx="360050" cy="501275"/>
            </a:xfrm>
            <a:custGeom>
              <a:rect b="b" l="l" r="r" t="t"/>
              <a:pathLst>
                <a:path extrusionOk="0" h="20051" w="14402">
                  <a:moveTo>
                    <a:pt x="7193" y="0"/>
                  </a:moveTo>
                  <a:cubicBezTo>
                    <a:pt x="6704" y="0"/>
                    <a:pt x="6227" y="335"/>
                    <a:pt x="6029" y="865"/>
                  </a:cubicBezTo>
                  <a:lnTo>
                    <a:pt x="251" y="16144"/>
                  </a:lnTo>
                  <a:cubicBezTo>
                    <a:pt x="1" y="16809"/>
                    <a:pt x="284" y="17530"/>
                    <a:pt x="883" y="17754"/>
                  </a:cubicBezTo>
                  <a:lnTo>
                    <a:pt x="6842" y="19984"/>
                  </a:lnTo>
                  <a:cubicBezTo>
                    <a:pt x="6963" y="20029"/>
                    <a:pt x="7087" y="20051"/>
                    <a:pt x="7211" y="20051"/>
                  </a:cubicBezTo>
                  <a:cubicBezTo>
                    <a:pt x="7700" y="20051"/>
                    <a:pt x="8177" y="19716"/>
                    <a:pt x="8376" y="19186"/>
                  </a:cubicBezTo>
                  <a:lnTo>
                    <a:pt x="14153" y="3907"/>
                  </a:lnTo>
                  <a:cubicBezTo>
                    <a:pt x="14402" y="3242"/>
                    <a:pt x="14118" y="2521"/>
                    <a:pt x="13520" y="2297"/>
                  </a:cubicBezTo>
                  <a:lnTo>
                    <a:pt x="7563" y="67"/>
                  </a:lnTo>
                  <a:cubicBezTo>
                    <a:pt x="7442" y="22"/>
                    <a:pt x="7317" y="0"/>
                    <a:pt x="71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9"/>
            <p:cNvSpPr/>
            <p:nvPr/>
          </p:nvSpPr>
          <p:spPr>
            <a:xfrm>
              <a:off x="1790475" y="2282750"/>
              <a:ext cx="139550" cy="215650"/>
            </a:xfrm>
            <a:custGeom>
              <a:rect b="b" l="l" r="r" t="t"/>
              <a:pathLst>
                <a:path extrusionOk="0" h="8626" w="5582">
                  <a:moveTo>
                    <a:pt x="3230" y="0"/>
                  </a:moveTo>
                  <a:cubicBezTo>
                    <a:pt x="3036" y="0"/>
                    <a:pt x="3155" y="930"/>
                    <a:pt x="3916" y="3641"/>
                  </a:cubicBezTo>
                  <a:cubicBezTo>
                    <a:pt x="3916" y="3641"/>
                    <a:pt x="1696" y="1196"/>
                    <a:pt x="1289" y="1196"/>
                  </a:cubicBezTo>
                  <a:cubicBezTo>
                    <a:pt x="1031" y="1196"/>
                    <a:pt x="1504" y="2182"/>
                    <a:pt x="3741" y="5404"/>
                  </a:cubicBezTo>
                  <a:cubicBezTo>
                    <a:pt x="3741" y="5404"/>
                    <a:pt x="1190" y="3347"/>
                    <a:pt x="733" y="3347"/>
                  </a:cubicBezTo>
                  <a:cubicBezTo>
                    <a:pt x="452" y="3347"/>
                    <a:pt x="962" y="4125"/>
                    <a:pt x="3341" y="6636"/>
                  </a:cubicBezTo>
                  <a:cubicBezTo>
                    <a:pt x="3341" y="6636"/>
                    <a:pt x="1042" y="4988"/>
                    <a:pt x="392" y="4988"/>
                  </a:cubicBezTo>
                  <a:cubicBezTo>
                    <a:pt x="0" y="4988"/>
                    <a:pt x="206" y="5585"/>
                    <a:pt x="1869" y="7495"/>
                  </a:cubicBezTo>
                  <a:cubicBezTo>
                    <a:pt x="2575" y="8308"/>
                    <a:pt x="3149" y="8626"/>
                    <a:pt x="3616" y="8626"/>
                  </a:cubicBezTo>
                  <a:cubicBezTo>
                    <a:pt x="5307" y="8626"/>
                    <a:pt x="5582" y="4446"/>
                    <a:pt x="5582" y="4446"/>
                  </a:cubicBezTo>
                  <a:cubicBezTo>
                    <a:pt x="5582" y="4446"/>
                    <a:pt x="3656" y="0"/>
                    <a:pt x="3230" y="0"/>
                  </a:cubicBez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7" name="Google Shape;867;p39"/>
          <p:cNvGrpSpPr/>
          <p:nvPr/>
        </p:nvGrpSpPr>
        <p:grpSpPr>
          <a:xfrm flipH="1">
            <a:off x="390875" y="1066693"/>
            <a:ext cx="1421651" cy="3199610"/>
            <a:chOff x="15332125" y="955775"/>
            <a:chExt cx="1094925" cy="2573275"/>
          </a:xfrm>
        </p:grpSpPr>
        <p:sp>
          <p:nvSpPr>
            <p:cNvPr id="868" name="Google Shape;868;p39"/>
            <p:cNvSpPr/>
            <p:nvPr/>
          </p:nvSpPr>
          <p:spPr>
            <a:xfrm>
              <a:off x="15477800" y="1654950"/>
              <a:ext cx="121250" cy="219150"/>
            </a:xfrm>
            <a:custGeom>
              <a:rect b="b" l="l" r="r" t="t"/>
              <a:pathLst>
                <a:path extrusionOk="0" h="8766" w="4850">
                  <a:moveTo>
                    <a:pt x="926" y="1"/>
                  </a:moveTo>
                  <a:cubicBezTo>
                    <a:pt x="781" y="1"/>
                    <a:pt x="659" y="113"/>
                    <a:pt x="649" y="259"/>
                  </a:cubicBezTo>
                  <a:lnTo>
                    <a:pt x="13" y="8464"/>
                  </a:lnTo>
                  <a:cubicBezTo>
                    <a:pt x="0" y="8618"/>
                    <a:pt x="116" y="8753"/>
                    <a:pt x="270" y="8765"/>
                  </a:cubicBezTo>
                  <a:cubicBezTo>
                    <a:pt x="277" y="8765"/>
                    <a:pt x="284" y="8766"/>
                    <a:pt x="291" y="8766"/>
                  </a:cubicBezTo>
                  <a:cubicBezTo>
                    <a:pt x="302" y="8766"/>
                    <a:pt x="312" y="8765"/>
                    <a:pt x="323" y="8764"/>
                  </a:cubicBezTo>
                  <a:cubicBezTo>
                    <a:pt x="456" y="8749"/>
                    <a:pt x="560" y="8642"/>
                    <a:pt x="570" y="8508"/>
                  </a:cubicBezTo>
                  <a:lnTo>
                    <a:pt x="1186" y="565"/>
                  </a:lnTo>
                  <a:lnTo>
                    <a:pt x="4559" y="627"/>
                  </a:lnTo>
                  <a:cubicBezTo>
                    <a:pt x="4562" y="627"/>
                    <a:pt x="4564" y="627"/>
                    <a:pt x="4567" y="627"/>
                  </a:cubicBezTo>
                  <a:cubicBezTo>
                    <a:pt x="4719" y="627"/>
                    <a:pt x="4844" y="506"/>
                    <a:pt x="4847" y="352"/>
                  </a:cubicBezTo>
                  <a:cubicBezTo>
                    <a:pt x="4850" y="197"/>
                    <a:pt x="4726" y="69"/>
                    <a:pt x="4570" y="68"/>
                  </a:cubicBezTo>
                  <a:lnTo>
                    <a:pt x="932" y="1"/>
                  </a:lnTo>
                  <a:cubicBezTo>
                    <a:pt x="930" y="1"/>
                    <a:pt x="928" y="1"/>
                    <a:pt x="9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9"/>
            <p:cNvSpPr/>
            <p:nvPr/>
          </p:nvSpPr>
          <p:spPr>
            <a:xfrm>
              <a:off x="15394350" y="1811525"/>
              <a:ext cx="209650" cy="320325"/>
            </a:xfrm>
            <a:custGeom>
              <a:rect b="b" l="l" r="r" t="t"/>
              <a:pathLst>
                <a:path extrusionOk="0" h="12813" w="8386">
                  <a:moveTo>
                    <a:pt x="8385" y="0"/>
                  </a:moveTo>
                  <a:lnTo>
                    <a:pt x="4742" y="414"/>
                  </a:lnTo>
                  <a:lnTo>
                    <a:pt x="3643" y="538"/>
                  </a:lnTo>
                  <a:lnTo>
                    <a:pt x="0" y="952"/>
                  </a:lnTo>
                  <a:lnTo>
                    <a:pt x="2779" y="12748"/>
                  </a:lnTo>
                  <a:cubicBezTo>
                    <a:pt x="2779" y="12748"/>
                    <a:pt x="3322" y="12812"/>
                    <a:pt x="4120" y="12812"/>
                  </a:cubicBezTo>
                  <a:cubicBezTo>
                    <a:pt x="4398" y="12812"/>
                    <a:pt x="4707" y="12804"/>
                    <a:pt x="5034" y="12783"/>
                  </a:cubicBezTo>
                  <a:lnTo>
                    <a:pt x="5035" y="12791"/>
                  </a:lnTo>
                  <a:cubicBezTo>
                    <a:pt x="5222" y="12777"/>
                    <a:pt x="5407" y="12758"/>
                    <a:pt x="5586" y="12737"/>
                  </a:cubicBezTo>
                  <a:cubicBezTo>
                    <a:pt x="5767" y="12718"/>
                    <a:pt x="5950" y="12694"/>
                    <a:pt x="6135" y="12666"/>
                  </a:cubicBezTo>
                  <a:lnTo>
                    <a:pt x="6135" y="12658"/>
                  </a:lnTo>
                  <a:cubicBezTo>
                    <a:pt x="7387" y="12453"/>
                    <a:pt x="8325" y="12118"/>
                    <a:pt x="8325" y="12118"/>
                  </a:cubicBezTo>
                  <a:lnTo>
                    <a:pt x="838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9"/>
            <p:cNvSpPr/>
            <p:nvPr/>
          </p:nvSpPr>
          <p:spPr>
            <a:xfrm>
              <a:off x="15381000" y="1791900"/>
              <a:ext cx="235975" cy="62625"/>
            </a:xfrm>
            <a:custGeom>
              <a:rect b="b" l="l" r="r" t="t"/>
              <a:pathLst>
                <a:path extrusionOk="0" h="2505" w="9439">
                  <a:moveTo>
                    <a:pt x="9274" y="1"/>
                  </a:moveTo>
                  <a:lnTo>
                    <a:pt x="0" y="1054"/>
                  </a:lnTo>
                  <a:lnTo>
                    <a:pt x="165" y="2505"/>
                  </a:lnTo>
                  <a:lnTo>
                    <a:pt x="9438" y="1451"/>
                  </a:lnTo>
                  <a:lnTo>
                    <a:pt x="927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9"/>
            <p:cNvSpPr/>
            <p:nvPr/>
          </p:nvSpPr>
          <p:spPr>
            <a:xfrm>
              <a:off x="15414100" y="1897725"/>
              <a:ext cx="189475" cy="122425"/>
            </a:xfrm>
            <a:custGeom>
              <a:rect b="b" l="l" r="r" t="t"/>
              <a:pathLst>
                <a:path extrusionOk="0" h="4897" w="7579">
                  <a:moveTo>
                    <a:pt x="7578" y="1"/>
                  </a:moveTo>
                  <a:lnTo>
                    <a:pt x="1" y="861"/>
                  </a:lnTo>
                  <a:lnTo>
                    <a:pt x="951" y="4897"/>
                  </a:lnTo>
                  <a:lnTo>
                    <a:pt x="7557" y="4146"/>
                  </a:lnTo>
                  <a:lnTo>
                    <a:pt x="75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9"/>
            <p:cNvSpPr/>
            <p:nvPr/>
          </p:nvSpPr>
          <p:spPr>
            <a:xfrm>
              <a:off x="15517050" y="1944850"/>
              <a:ext cx="196600" cy="187100"/>
            </a:xfrm>
            <a:custGeom>
              <a:rect b="b" l="l" r="r" t="t"/>
              <a:pathLst>
                <a:path extrusionOk="0" h="7484" w="7864">
                  <a:moveTo>
                    <a:pt x="1114" y="0"/>
                  </a:moveTo>
                  <a:cubicBezTo>
                    <a:pt x="1095" y="0"/>
                    <a:pt x="1075" y="2"/>
                    <a:pt x="1056" y="7"/>
                  </a:cubicBezTo>
                  <a:cubicBezTo>
                    <a:pt x="934" y="36"/>
                    <a:pt x="856" y="165"/>
                    <a:pt x="851" y="290"/>
                  </a:cubicBezTo>
                  <a:cubicBezTo>
                    <a:pt x="847" y="416"/>
                    <a:pt x="902" y="536"/>
                    <a:pt x="972" y="640"/>
                  </a:cubicBezTo>
                  <a:cubicBezTo>
                    <a:pt x="1221" y="1011"/>
                    <a:pt x="1640" y="1231"/>
                    <a:pt x="2053" y="1401"/>
                  </a:cubicBezTo>
                  <a:cubicBezTo>
                    <a:pt x="2518" y="1591"/>
                    <a:pt x="2997" y="1739"/>
                    <a:pt x="3477" y="1888"/>
                  </a:cubicBezTo>
                  <a:cubicBezTo>
                    <a:pt x="2437" y="2312"/>
                    <a:pt x="1208" y="2189"/>
                    <a:pt x="237" y="2753"/>
                  </a:cubicBezTo>
                  <a:cubicBezTo>
                    <a:pt x="124" y="2818"/>
                    <a:pt x="0" y="2940"/>
                    <a:pt x="55" y="3057"/>
                  </a:cubicBezTo>
                  <a:cubicBezTo>
                    <a:pt x="89" y="3131"/>
                    <a:pt x="176" y="3160"/>
                    <a:pt x="255" y="3177"/>
                  </a:cubicBezTo>
                  <a:cubicBezTo>
                    <a:pt x="384" y="3203"/>
                    <a:pt x="515" y="3214"/>
                    <a:pt x="647" y="3214"/>
                  </a:cubicBezTo>
                  <a:cubicBezTo>
                    <a:pt x="864" y="3214"/>
                    <a:pt x="1083" y="3186"/>
                    <a:pt x="1299" y="3156"/>
                  </a:cubicBezTo>
                  <a:cubicBezTo>
                    <a:pt x="1936" y="3068"/>
                    <a:pt x="2572" y="2966"/>
                    <a:pt x="3204" y="2848"/>
                  </a:cubicBezTo>
                  <a:lnTo>
                    <a:pt x="3204" y="2848"/>
                  </a:lnTo>
                  <a:cubicBezTo>
                    <a:pt x="2361" y="3098"/>
                    <a:pt x="1559" y="3473"/>
                    <a:pt x="828" y="3963"/>
                  </a:cubicBezTo>
                  <a:cubicBezTo>
                    <a:pt x="569" y="4135"/>
                    <a:pt x="301" y="4348"/>
                    <a:pt x="235" y="4653"/>
                  </a:cubicBezTo>
                  <a:cubicBezTo>
                    <a:pt x="220" y="4721"/>
                    <a:pt x="217" y="4795"/>
                    <a:pt x="247" y="4858"/>
                  </a:cubicBezTo>
                  <a:cubicBezTo>
                    <a:pt x="293" y="4945"/>
                    <a:pt x="383" y="4976"/>
                    <a:pt x="484" y="4976"/>
                  </a:cubicBezTo>
                  <a:cubicBezTo>
                    <a:pt x="573" y="4976"/>
                    <a:pt x="670" y="4952"/>
                    <a:pt x="752" y="4921"/>
                  </a:cubicBezTo>
                  <a:cubicBezTo>
                    <a:pt x="1602" y="4604"/>
                    <a:pt x="2408" y="4176"/>
                    <a:pt x="3148" y="3650"/>
                  </a:cubicBezTo>
                  <a:lnTo>
                    <a:pt x="3148" y="3650"/>
                  </a:lnTo>
                  <a:cubicBezTo>
                    <a:pt x="2738" y="4080"/>
                    <a:pt x="2260" y="4440"/>
                    <a:pt x="1852" y="4873"/>
                  </a:cubicBezTo>
                  <a:cubicBezTo>
                    <a:pt x="1446" y="5308"/>
                    <a:pt x="1105" y="5841"/>
                    <a:pt x="1064" y="6435"/>
                  </a:cubicBezTo>
                  <a:cubicBezTo>
                    <a:pt x="1056" y="6538"/>
                    <a:pt x="1061" y="6649"/>
                    <a:pt x="1123" y="6733"/>
                  </a:cubicBezTo>
                  <a:cubicBezTo>
                    <a:pt x="1179" y="6808"/>
                    <a:pt x="1273" y="6843"/>
                    <a:pt x="1369" y="6843"/>
                  </a:cubicBezTo>
                  <a:cubicBezTo>
                    <a:pt x="1421" y="6843"/>
                    <a:pt x="1475" y="6832"/>
                    <a:pt x="1523" y="6813"/>
                  </a:cubicBezTo>
                  <a:cubicBezTo>
                    <a:pt x="1659" y="6756"/>
                    <a:pt x="1763" y="6646"/>
                    <a:pt x="1863" y="6539"/>
                  </a:cubicBezTo>
                  <a:lnTo>
                    <a:pt x="3792" y="4456"/>
                  </a:lnTo>
                  <a:lnTo>
                    <a:pt x="3792" y="4456"/>
                  </a:lnTo>
                  <a:cubicBezTo>
                    <a:pt x="3412" y="5273"/>
                    <a:pt x="3023" y="6126"/>
                    <a:pt x="3046" y="7026"/>
                  </a:cubicBezTo>
                  <a:cubicBezTo>
                    <a:pt x="3050" y="7196"/>
                    <a:pt x="3091" y="7397"/>
                    <a:pt x="3248" y="7463"/>
                  </a:cubicBezTo>
                  <a:cubicBezTo>
                    <a:pt x="3281" y="7477"/>
                    <a:pt x="3313" y="7484"/>
                    <a:pt x="3346" y="7484"/>
                  </a:cubicBezTo>
                  <a:cubicBezTo>
                    <a:pt x="3502" y="7484"/>
                    <a:pt x="3653" y="7341"/>
                    <a:pt x="3750" y="7202"/>
                  </a:cubicBezTo>
                  <a:cubicBezTo>
                    <a:pt x="3982" y="6872"/>
                    <a:pt x="4180" y="6479"/>
                    <a:pt x="4264" y="6081"/>
                  </a:cubicBezTo>
                  <a:cubicBezTo>
                    <a:pt x="4355" y="5647"/>
                    <a:pt x="4534" y="5332"/>
                    <a:pt x="4801" y="4964"/>
                  </a:cubicBezTo>
                  <a:cubicBezTo>
                    <a:pt x="4836" y="4914"/>
                    <a:pt x="4873" y="4864"/>
                    <a:pt x="4925" y="4832"/>
                  </a:cubicBezTo>
                  <a:cubicBezTo>
                    <a:pt x="4985" y="4795"/>
                    <a:pt x="5059" y="4785"/>
                    <a:pt x="5130" y="4778"/>
                  </a:cubicBezTo>
                  <a:lnTo>
                    <a:pt x="7864" y="4467"/>
                  </a:lnTo>
                  <a:lnTo>
                    <a:pt x="6282" y="677"/>
                  </a:lnTo>
                  <a:cubicBezTo>
                    <a:pt x="5769" y="803"/>
                    <a:pt x="5243" y="863"/>
                    <a:pt x="4716" y="863"/>
                  </a:cubicBezTo>
                  <a:cubicBezTo>
                    <a:pt x="3563" y="863"/>
                    <a:pt x="2405" y="577"/>
                    <a:pt x="1362" y="77"/>
                  </a:cubicBezTo>
                  <a:cubicBezTo>
                    <a:pt x="1283" y="40"/>
                    <a:pt x="1199" y="0"/>
                    <a:pt x="11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9"/>
            <p:cNvSpPr/>
            <p:nvPr/>
          </p:nvSpPr>
          <p:spPr>
            <a:xfrm>
              <a:off x="15683100" y="1289275"/>
              <a:ext cx="101775" cy="82800"/>
            </a:xfrm>
            <a:custGeom>
              <a:rect b="b" l="l" r="r" t="t"/>
              <a:pathLst>
                <a:path extrusionOk="0" h="3312" w="4071">
                  <a:moveTo>
                    <a:pt x="1459" y="0"/>
                  </a:moveTo>
                  <a:cubicBezTo>
                    <a:pt x="1061" y="0"/>
                    <a:pt x="708" y="138"/>
                    <a:pt x="484" y="419"/>
                  </a:cubicBezTo>
                  <a:cubicBezTo>
                    <a:pt x="0" y="1027"/>
                    <a:pt x="301" y="2074"/>
                    <a:pt x="1157" y="2756"/>
                  </a:cubicBezTo>
                  <a:cubicBezTo>
                    <a:pt x="1618" y="3124"/>
                    <a:pt x="2146" y="3311"/>
                    <a:pt x="2610" y="3311"/>
                  </a:cubicBezTo>
                  <a:cubicBezTo>
                    <a:pt x="3009" y="3311"/>
                    <a:pt x="3362" y="3173"/>
                    <a:pt x="3586" y="2892"/>
                  </a:cubicBezTo>
                  <a:cubicBezTo>
                    <a:pt x="4071" y="2284"/>
                    <a:pt x="3769" y="1238"/>
                    <a:pt x="2913" y="555"/>
                  </a:cubicBezTo>
                  <a:cubicBezTo>
                    <a:pt x="2452" y="188"/>
                    <a:pt x="1924" y="0"/>
                    <a:pt x="14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9"/>
            <p:cNvSpPr/>
            <p:nvPr/>
          </p:nvSpPr>
          <p:spPr>
            <a:xfrm>
              <a:off x="15925550" y="1435050"/>
              <a:ext cx="85525" cy="174475"/>
            </a:xfrm>
            <a:custGeom>
              <a:rect b="b" l="l" r="r" t="t"/>
              <a:pathLst>
                <a:path extrusionOk="0" h="6979" w="3421">
                  <a:moveTo>
                    <a:pt x="1" y="0"/>
                  </a:moveTo>
                  <a:lnTo>
                    <a:pt x="1" y="5936"/>
                  </a:lnTo>
                  <a:cubicBezTo>
                    <a:pt x="0" y="6512"/>
                    <a:pt x="468" y="6979"/>
                    <a:pt x="1044" y="6979"/>
                  </a:cubicBezTo>
                  <a:lnTo>
                    <a:pt x="2376" y="6979"/>
                  </a:lnTo>
                  <a:cubicBezTo>
                    <a:pt x="2953" y="6979"/>
                    <a:pt x="3420" y="6512"/>
                    <a:pt x="3421" y="5936"/>
                  </a:cubicBezTo>
                  <a:lnTo>
                    <a:pt x="34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9"/>
            <p:cNvSpPr/>
            <p:nvPr/>
          </p:nvSpPr>
          <p:spPr>
            <a:xfrm>
              <a:off x="16085000" y="3363675"/>
              <a:ext cx="297625" cy="165375"/>
            </a:xfrm>
            <a:custGeom>
              <a:rect b="b" l="l" r="r" t="t"/>
              <a:pathLst>
                <a:path extrusionOk="0" h="6615" w="11905">
                  <a:moveTo>
                    <a:pt x="9992" y="1"/>
                  </a:moveTo>
                  <a:lnTo>
                    <a:pt x="7110" y="502"/>
                  </a:lnTo>
                  <a:lnTo>
                    <a:pt x="6332" y="3216"/>
                  </a:lnTo>
                  <a:cubicBezTo>
                    <a:pt x="6332" y="3216"/>
                    <a:pt x="1" y="4239"/>
                    <a:pt x="341" y="6402"/>
                  </a:cubicBezTo>
                  <a:cubicBezTo>
                    <a:pt x="616" y="6550"/>
                    <a:pt x="1083" y="6615"/>
                    <a:pt x="1679" y="6615"/>
                  </a:cubicBezTo>
                  <a:cubicBezTo>
                    <a:pt x="4432" y="6615"/>
                    <a:pt x="9934" y="5233"/>
                    <a:pt x="11904" y="4298"/>
                  </a:cubicBezTo>
                  <a:cubicBezTo>
                    <a:pt x="10805" y="1477"/>
                    <a:pt x="9992" y="1"/>
                    <a:pt x="99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9"/>
            <p:cNvSpPr/>
            <p:nvPr/>
          </p:nvSpPr>
          <p:spPr>
            <a:xfrm>
              <a:off x="15332125" y="3350300"/>
              <a:ext cx="289125" cy="146450"/>
            </a:xfrm>
            <a:custGeom>
              <a:rect b="b" l="l" r="r" t="t"/>
              <a:pathLst>
                <a:path extrusionOk="0" h="5858" w="11565">
                  <a:moveTo>
                    <a:pt x="1457" y="0"/>
                  </a:moveTo>
                  <a:cubicBezTo>
                    <a:pt x="790" y="0"/>
                    <a:pt x="251" y="181"/>
                    <a:pt x="0" y="661"/>
                  </a:cubicBezTo>
                  <a:cubicBezTo>
                    <a:pt x="747" y="2250"/>
                    <a:pt x="7939" y="5344"/>
                    <a:pt x="10543" y="5858"/>
                  </a:cubicBezTo>
                  <a:cubicBezTo>
                    <a:pt x="11339" y="2936"/>
                    <a:pt x="11564" y="1266"/>
                    <a:pt x="11564" y="1266"/>
                  </a:cubicBezTo>
                  <a:lnTo>
                    <a:pt x="8776" y="111"/>
                  </a:lnTo>
                  <a:lnTo>
                    <a:pt x="6710" y="1669"/>
                  </a:lnTo>
                  <a:cubicBezTo>
                    <a:pt x="6710" y="1669"/>
                    <a:pt x="3486" y="0"/>
                    <a:pt x="14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9"/>
            <p:cNvSpPr/>
            <p:nvPr/>
          </p:nvSpPr>
          <p:spPr>
            <a:xfrm>
              <a:off x="16092275" y="3448750"/>
              <a:ext cx="290350" cy="80300"/>
            </a:xfrm>
            <a:custGeom>
              <a:rect b="b" l="l" r="r" t="t"/>
              <a:pathLst>
                <a:path extrusionOk="0" h="3212" w="11614">
                  <a:moveTo>
                    <a:pt x="11257" y="1"/>
                  </a:moveTo>
                  <a:cubicBezTo>
                    <a:pt x="8034" y="1289"/>
                    <a:pt x="4619" y="2162"/>
                    <a:pt x="1189" y="2162"/>
                  </a:cubicBezTo>
                  <a:cubicBezTo>
                    <a:pt x="886" y="2162"/>
                    <a:pt x="582" y="2155"/>
                    <a:pt x="279" y="2141"/>
                  </a:cubicBezTo>
                  <a:cubicBezTo>
                    <a:pt x="93" y="2405"/>
                    <a:pt x="1" y="2690"/>
                    <a:pt x="50" y="2999"/>
                  </a:cubicBezTo>
                  <a:cubicBezTo>
                    <a:pt x="325" y="3147"/>
                    <a:pt x="792" y="3212"/>
                    <a:pt x="1388" y="3212"/>
                  </a:cubicBezTo>
                  <a:cubicBezTo>
                    <a:pt x="4141" y="3212"/>
                    <a:pt x="9643" y="1830"/>
                    <a:pt x="11613" y="895"/>
                  </a:cubicBezTo>
                  <a:cubicBezTo>
                    <a:pt x="11490" y="579"/>
                    <a:pt x="11371" y="283"/>
                    <a:pt x="112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9"/>
            <p:cNvSpPr/>
            <p:nvPr/>
          </p:nvSpPr>
          <p:spPr>
            <a:xfrm>
              <a:off x="16245075" y="3390875"/>
              <a:ext cx="49350" cy="23500"/>
            </a:xfrm>
            <a:custGeom>
              <a:rect b="b" l="l" r="r" t="t"/>
              <a:pathLst>
                <a:path extrusionOk="0" h="940" w="1974">
                  <a:moveTo>
                    <a:pt x="930" y="0"/>
                  </a:moveTo>
                  <a:cubicBezTo>
                    <a:pt x="786" y="0"/>
                    <a:pt x="652" y="16"/>
                    <a:pt x="549" y="43"/>
                  </a:cubicBezTo>
                  <a:cubicBezTo>
                    <a:pt x="144" y="148"/>
                    <a:pt x="0" y="503"/>
                    <a:pt x="67" y="898"/>
                  </a:cubicBezTo>
                  <a:cubicBezTo>
                    <a:pt x="285" y="853"/>
                    <a:pt x="538" y="832"/>
                    <a:pt x="795" y="832"/>
                  </a:cubicBezTo>
                  <a:cubicBezTo>
                    <a:pt x="1115" y="832"/>
                    <a:pt x="1441" y="865"/>
                    <a:pt x="1711" y="926"/>
                  </a:cubicBezTo>
                  <a:lnTo>
                    <a:pt x="1725" y="929"/>
                  </a:lnTo>
                  <a:cubicBezTo>
                    <a:pt x="1750" y="935"/>
                    <a:pt x="1777" y="939"/>
                    <a:pt x="1802" y="939"/>
                  </a:cubicBezTo>
                  <a:cubicBezTo>
                    <a:pt x="1836" y="939"/>
                    <a:pt x="1868" y="931"/>
                    <a:pt x="1891" y="907"/>
                  </a:cubicBezTo>
                  <a:cubicBezTo>
                    <a:pt x="1904" y="891"/>
                    <a:pt x="1914" y="873"/>
                    <a:pt x="1920" y="854"/>
                  </a:cubicBezTo>
                  <a:cubicBezTo>
                    <a:pt x="1973" y="711"/>
                    <a:pt x="1966" y="551"/>
                    <a:pt x="1902" y="412"/>
                  </a:cubicBezTo>
                  <a:cubicBezTo>
                    <a:pt x="1761" y="110"/>
                    <a:pt x="1310" y="0"/>
                    <a:pt x="9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9"/>
            <p:cNvSpPr/>
            <p:nvPr/>
          </p:nvSpPr>
          <p:spPr>
            <a:xfrm>
              <a:off x="16240925" y="3416450"/>
              <a:ext cx="49325" cy="23500"/>
            </a:xfrm>
            <a:custGeom>
              <a:rect b="b" l="l" r="r" t="t"/>
              <a:pathLst>
                <a:path extrusionOk="0" h="940" w="1973">
                  <a:moveTo>
                    <a:pt x="930" y="1"/>
                  </a:moveTo>
                  <a:cubicBezTo>
                    <a:pt x="786" y="1"/>
                    <a:pt x="652" y="16"/>
                    <a:pt x="548" y="43"/>
                  </a:cubicBezTo>
                  <a:cubicBezTo>
                    <a:pt x="144" y="148"/>
                    <a:pt x="1" y="503"/>
                    <a:pt x="68" y="898"/>
                  </a:cubicBezTo>
                  <a:cubicBezTo>
                    <a:pt x="285" y="853"/>
                    <a:pt x="538" y="832"/>
                    <a:pt x="795" y="832"/>
                  </a:cubicBezTo>
                  <a:cubicBezTo>
                    <a:pt x="1115" y="832"/>
                    <a:pt x="1441" y="865"/>
                    <a:pt x="1712" y="926"/>
                  </a:cubicBezTo>
                  <a:lnTo>
                    <a:pt x="1724" y="930"/>
                  </a:lnTo>
                  <a:cubicBezTo>
                    <a:pt x="1750" y="935"/>
                    <a:pt x="1777" y="940"/>
                    <a:pt x="1803" y="940"/>
                  </a:cubicBezTo>
                  <a:cubicBezTo>
                    <a:pt x="1837" y="940"/>
                    <a:pt x="1869" y="932"/>
                    <a:pt x="1891" y="907"/>
                  </a:cubicBezTo>
                  <a:cubicBezTo>
                    <a:pt x="1904" y="891"/>
                    <a:pt x="1914" y="873"/>
                    <a:pt x="1920" y="854"/>
                  </a:cubicBezTo>
                  <a:cubicBezTo>
                    <a:pt x="1973" y="711"/>
                    <a:pt x="1966" y="551"/>
                    <a:pt x="1902" y="412"/>
                  </a:cubicBezTo>
                  <a:cubicBezTo>
                    <a:pt x="1761" y="111"/>
                    <a:pt x="1311" y="1"/>
                    <a:pt x="9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9"/>
            <p:cNvSpPr/>
            <p:nvPr/>
          </p:nvSpPr>
          <p:spPr>
            <a:xfrm>
              <a:off x="15761425" y="2175825"/>
              <a:ext cx="579150" cy="1201225"/>
            </a:xfrm>
            <a:custGeom>
              <a:rect b="b" l="l" r="r" t="t"/>
              <a:pathLst>
                <a:path extrusionOk="0" h="48049" w="23166">
                  <a:moveTo>
                    <a:pt x="6373" y="0"/>
                  </a:moveTo>
                  <a:cubicBezTo>
                    <a:pt x="3738" y="0"/>
                    <a:pt x="0" y="5348"/>
                    <a:pt x="0" y="5348"/>
                  </a:cubicBezTo>
                  <a:cubicBezTo>
                    <a:pt x="0" y="5348"/>
                    <a:pt x="1526" y="19129"/>
                    <a:pt x="19963" y="48049"/>
                  </a:cubicBezTo>
                  <a:lnTo>
                    <a:pt x="23165" y="47605"/>
                  </a:lnTo>
                  <a:cubicBezTo>
                    <a:pt x="23165" y="47605"/>
                    <a:pt x="9985" y="12520"/>
                    <a:pt x="8744" y="3565"/>
                  </a:cubicBezTo>
                  <a:cubicBezTo>
                    <a:pt x="8379" y="930"/>
                    <a:pt x="7472" y="0"/>
                    <a:pt x="63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9"/>
            <p:cNvSpPr/>
            <p:nvPr/>
          </p:nvSpPr>
          <p:spPr>
            <a:xfrm>
              <a:off x="15332125" y="3353025"/>
              <a:ext cx="269725" cy="143725"/>
            </a:xfrm>
            <a:custGeom>
              <a:rect b="b" l="l" r="r" t="t"/>
              <a:pathLst>
                <a:path extrusionOk="0" h="5749" w="10789">
                  <a:moveTo>
                    <a:pt x="694" y="0"/>
                  </a:moveTo>
                  <a:cubicBezTo>
                    <a:pt x="389" y="100"/>
                    <a:pt x="146" y="275"/>
                    <a:pt x="0" y="553"/>
                  </a:cubicBezTo>
                  <a:cubicBezTo>
                    <a:pt x="747" y="2141"/>
                    <a:pt x="7939" y="5235"/>
                    <a:pt x="10543" y="5749"/>
                  </a:cubicBezTo>
                  <a:cubicBezTo>
                    <a:pt x="10632" y="5422"/>
                    <a:pt x="10713" y="5113"/>
                    <a:pt x="10788" y="4818"/>
                  </a:cubicBezTo>
                  <a:cubicBezTo>
                    <a:pt x="7136" y="3855"/>
                    <a:pt x="3593" y="2363"/>
                    <a:pt x="6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9"/>
            <p:cNvSpPr/>
            <p:nvPr/>
          </p:nvSpPr>
          <p:spPr>
            <a:xfrm>
              <a:off x="15587950" y="3395825"/>
              <a:ext cx="31025" cy="60600"/>
            </a:xfrm>
            <a:custGeom>
              <a:rect b="b" l="l" r="r" t="t"/>
              <a:pathLst>
                <a:path extrusionOk="0" h="2424" w="1241">
                  <a:moveTo>
                    <a:pt x="1241" y="0"/>
                  </a:moveTo>
                  <a:lnTo>
                    <a:pt x="1241" y="0"/>
                  </a:lnTo>
                  <a:cubicBezTo>
                    <a:pt x="992" y="70"/>
                    <a:pt x="759" y="187"/>
                    <a:pt x="566" y="359"/>
                  </a:cubicBezTo>
                  <a:cubicBezTo>
                    <a:pt x="194" y="689"/>
                    <a:pt x="0" y="1237"/>
                    <a:pt x="160" y="1707"/>
                  </a:cubicBezTo>
                  <a:cubicBezTo>
                    <a:pt x="261" y="2002"/>
                    <a:pt x="477" y="2228"/>
                    <a:pt x="725" y="2423"/>
                  </a:cubicBezTo>
                  <a:cubicBezTo>
                    <a:pt x="992" y="1317"/>
                    <a:pt x="1153" y="497"/>
                    <a:pt x="12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9"/>
            <p:cNvSpPr/>
            <p:nvPr/>
          </p:nvSpPr>
          <p:spPr>
            <a:xfrm>
              <a:off x="15520975" y="3358025"/>
              <a:ext cx="46375" cy="38750"/>
            </a:xfrm>
            <a:custGeom>
              <a:rect b="b" l="l" r="r" t="t"/>
              <a:pathLst>
                <a:path extrusionOk="0" h="1550" w="1855">
                  <a:moveTo>
                    <a:pt x="633" y="1"/>
                  </a:moveTo>
                  <a:cubicBezTo>
                    <a:pt x="362" y="1"/>
                    <a:pt x="139" y="181"/>
                    <a:pt x="0" y="454"/>
                  </a:cubicBezTo>
                  <a:cubicBezTo>
                    <a:pt x="452" y="666"/>
                    <a:pt x="978" y="1078"/>
                    <a:pt x="1304" y="1457"/>
                  </a:cubicBezTo>
                  <a:lnTo>
                    <a:pt x="1313" y="1467"/>
                  </a:lnTo>
                  <a:cubicBezTo>
                    <a:pt x="1349" y="1508"/>
                    <a:pt x="1393" y="1550"/>
                    <a:pt x="1444" y="1550"/>
                  </a:cubicBezTo>
                  <a:cubicBezTo>
                    <a:pt x="1449" y="1550"/>
                    <a:pt x="1455" y="1549"/>
                    <a:pt x="1461" y="1548"/>
                  </a:cubicBezTo>
                  <a:cubicBezTo>
                    <a:pt x="1480" y="1544"/>
                    <a:pt x="1498" y="1536"/>
                    <a:pt x="1515" y="1524"/>
                  </a:cubicBezTo>
                  <a:cubicBezTo>
                    <a:pt x="1643" y="1439"/>
                    <a:pt x="1732" y="1307"/>
                    <a:pt x="1763" y="1157"/>
                  </a:cubicBezTo>
                  <a:cubicBezTo>
                    <a:pt x="1854" y="708"/>
                    <a:pt x="1258" y="200"/>
                    <a:pt x="896" y="55"/>
                  </a:cubicBezTo>
                  <a:cubicBezTo>
                    <a:pt x="804" y="18"/>
                    <a:pt x="716" y="1"/>
                    <a:pt x="6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9"/>
            <p:cNvSpPr/>
            <p:nvPr/>
          </p:nvSpPr>
          <p:spPr>
            <a:xfrm>
              <a:off x="15502400" y="3376100"/>
              <a:ext cx="46375" cy="38775"/>
            </a:xfrm>
            <a:custGeom>
              <a:rect b="b" l="l" r="r" t="t"/>
              <a:pathLst>
                <a:path extrusionOk="0" h="1551" w="1855">
                  <a:moveTo>
                    <a:pt x="634" y="1"/>
                  </a:moveTo>
                  <a:cubicBezTo>
                    <a:pt x="363" y="1"/>
                    <a:pt x="139" y="181"/>
                    <a:pt x="0" y="455"/>
                  </a:cubicBezTo>
                  <a:cubicBezTo>
                    <a:pt x="453" y="666"/>
                    <a:pt x="979" y="1078"/>
                    <a:pt x="1305" y="1457"/>
                  </a:cubicBezTo>
                  <a:lnTo>
                    <a:pt x="1313" y="1467"/>
                  </a:lnTo>
                  <a:cubicBezTo>
                    <a:pt x="1350" y="1509"/>
                    <a:pt x="1393" y="1551"/>
                    <a:pt x="1444" y="1551"/>
                  </a:cubicBezTo>
                  <a:cubicBezTo>
                    <a:pt x="1449" y="1551"/>
                    <a:pt x="1455" y="1550"/>
                    <a:pt x="1461" y="1549"/>
                  </a:cubicBezTo>
                  <a:cubicBezTo>
                    <a:pt x="1480" y="1544"/>
                    <a:pt x="1499" y="1535"/>
                    <a:pt x="1515" y="1524"/>
                  </a:cubicBezTo>
                  <a:cubicBezTo>
                    <a:pt x="1643" y="1440"/>
                    <a:pt x="1732" y="1307"/>
                    <a:pt x="1764" y="1157"/>
                  </a:cubicBezTo>
                  <a:cubicBezTo>
                    <a:pt x="1854" y="707"/>
                    <a:pt x="1258" y="201"/>
                    <a:pt x="896" y="55"/>
                  </a:cubicBezTo>
                  <a:cubicBezTo>
                    <a:pt x="805" y="18"/>
                    <a:pt x="717" y="1"/>
                    <a:pt x="6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9"/>
            <p:cNvSpPr/>
            <p:nvPr/>
          </p:nvSpPr>
          <p:spPr>
            <a:xfrm>
              <a:off x="15551475" y="2229100"/>
              <a:ext cx="696425" cy="1152875"/>
            </a:xfrm>
            <a:custGeom>
              <a:rect b="b" l="l" r="r" t="t"/>
              <a:pathLst>
                <a:path extrusionOk="0" h="46115" w="27857">
                  <a:moveTo>
                    <a:pt x="22310" y="1"/>
                  </a:moveTo>
                  <a:cubicBezTo>
                    <a:pt x="19827" y="1"/>
                    <a:pt x="17142" y="1434"/>
                    <a:pt x="17142" y="1434"/>
                  </a:cubicBezTo>
                  <a:cubicBezTo>
                    <a:pt x="17142" y="1434"/>
                    <a:pt x="2363" y="26581"/>
                    <a:pt x="1" y="44959"/>
                  </a:cubicBezTo>
                  <a:cubicBezTo>
                    <a:pt x="2039" y="45918"/>
                    <a:pt x="2790" y="46114"/>
                    <a:pt x="2790" y="46114"/>
                  </a:cubicBezTo>
                  <a:cubicBezTo>
                    <a:pt x="2790" y="46114"/>
                    <a:pt x="9822" y="31052"/>
                    <a:pt x="15788" y="22632"/>
                  </a:cubicBezTo>
                  <a:cubicBezTo>
                    <a:pt x="21754" y="14211"/>
                    <a:pt x="27857" y="6703"/>
                    <a:pt x="25962" y="2220"/>
                  </a:cubicBezTo>
                  <a:cubicBezTo>
                    <a:pt x="25247" y="527"/>
                    <a:pt x="23815" y="1"/>
                    <a:pt x="223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9"/>
            <p:cNvSpPr/>
            <p:nvPr/>
          </p:nvSpPr>
          <p:spPr>
            <a:xfrm>
              <a:off x="15721300" y="1518975"/>
              <a:ext cx="577825" cy="891800"/>
            </a:xfrm>
            <a:custGeom>
              <a:rect b="b" l="l" r="r" t="t"/>
              <a:pathLst>
                <a:path extrusionOk="0" h="35672" w="23113">
                  <a:moveTo>
                    <a:pt x="11038" y="0"/>
                  </a:moveTo>
                  <a:lnTo>
                    <a:pt x="8980" y="502"/>
                  </a:lnTo>
                  <a:cubicBezTo>
                    <a:pt x="8980" y="502"/>
                    <a:pt x="4456" y="1098"/>
                    <a:pt x="3740" y="8982"/>
                  </a:cubicBezTo>
                  <a:cubicBezTo>
                    <a:pt x="3023" y="16867"/>
                    <a:pt x="1" y="34469"/>
                    <a:pt x="1" y="34469"/>
                  </a:cubicBezTo>
                  <a:cubicBezTo>
                    <a:pt x="1" y="34469"/>
                    <a:pt x="6339" y="35672"/>
                    <a:pt x="12778" y="35672"/>
                  </a:cubicBezTo>
                  <a:cubicBezTo>
                    <a:pt x="16632" y="35672"/>
                    <a:pt x="20523" y="35241"/>
                    <a:pt x="23112" y="33863"/>
                  </a:cubicBezTo>
                  <a:cubicBezTo>
                    <a:pt x="20378" y="26224"/>
                    <a:pt x="19528" y="15248"/>
                    <a:pt x="18664" y="11927"/>
                  </a:cubicBezTo>
                  <a:cubicBezTo>
                    <a:pt x="17800" y="8607"/>
                    <a:pt x="16071" y="894"/>
                    <a:pt x="110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9"/>
            <p:cNvSpPr/>
            <p:nvPr/>
          </p:nvSpPr>
          <p:spPr>
            <a:xfrm>
              <a:off x="15776775" y="1678125"/>
              <a:ext cx="650100" cy="597775"/>
            </a:xfrm>
            <a:custGeom>
              <a:rect b="b" l="l" r="r" t="t"/>
              <a:pathLst>
                <a:path extrusionOk="0" h="23911" w="26004">
                  <a:moveTo>
                    <a:pt x="23141" y="1"/>
                  </a:moveTo>
                  <a:lnTo>
                    <a:pt x="1" y="3200"/>
                  </a:lnTo>
                  <a:lnTo>
                    <a:pt x="2863" y="23910"/>
                  </a:lnTo>
                  <a:lnTo>
                    <a:pt x="26004" y="20712"/>
                  </a:lnTo>
                  <a:lnTo>
                    <a:pt x="231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9"/>
            <p:cNvSpPr/>
            <p:nvPr/>
          </p:nvSpPr>
          <p:spPr>
            <a:xfrm>
              <a:off x="15886150" y="1762425"/>
              <a:ext cx="446450" cy="336425"/>
            </a:xfrm>
            <a:custGeom>
              <a:rect b="b" l="l" r="r" t="t"/>
              <a:pathLst>
                <a:path extrusionOk="0" h="13457" w="17858">
                  <a:moveTo>
                    <a:pt x="6947" y="0"/>
                  </a:moveTo>
                  <a:cubicBezTo>
                    <a:pt x="6710" y="0"/>
                    <a:pt x="6477" y="35"/>
                    <a:pt x="6257" y="125"/>
                  </a:cubicBezTo>
                  <a:cubicBezTo>
                    <a:pt x="5614" y="386"/>
                    <a:pt x="5237" y="1045"/>
                    <a:pt x="4923" y="1665"/>
                  </a:cubicBezTo>
                  <a:cubicBezTo>
                    <a:pt x="3776" y="3927"/>
                    <a:pt x="2838" y="6292"/>
                    <a:pt x="2044" y="8700"/>
                  </a:cubicBezTo>
                  <a:cubicBezTo>
                    <a:pt x="1637" y="9933"/>
                    <a:pt x="0" y="13457"/>
                    <a:pt x="2237" y="13457"/>
                  </a:cubicBezTo>
                  <a:cubicBezTo>
                    <a:pt x="2375" y="13457"/>
                    <a:pt x="2528" y="13443"/>
                    <a:pt x="2696" y="13415"/>
                  </a:cubicBezTo>
                  <a:cubicBezTo>
                    <a:pt x="3950" y="13206"/>
                    <a:pt x="5270" y="12796"/>
                    <a:pt x="6457" y="12367"/>
                  </a:cubicBezTo>
                  <a:cubicBezTo>
                    <a:pt x="6610" y="12312"/>
                    <a:pt x="6766" y="12257"/>
                    <a:pt x="6929" y="12208"/>
                  </a:cubicBezTo>
                  <a:cubicBezTo>
                    <a:pt x="8611" y="11689"/>
                    <a:pt x="10211" y="10886"/>
                    <a:pt x="11866" y="10296"/>
                  </a:cubicBezTo>
                  <a:cubicBezTo>
                    <a:pt x="13011" y="9887"/>
                    <a:pt x="14145" y="9424"/>
                    <a:pt x="15190" y="8798"/>
                  </a:cubicBezTo>
                  <a:cubicBezTo>
                    <a:pt x="15996" y="8315"/>
                    <a:pt x="17326" y="7553"/>
                    <a:pt x="17517" y="6536"/>
                  </a:cubicBezTo>
                  <a:cubicBezTo>
                    <a:pt x="17858" y="4720"/>
                    <a:pt x="15343" y="3304"/>
                    <a:pt x="14105" y="2588"/>
                  </a:cubicBezTo>
                  <a:cubicBezTo>
                    <a:pt x="12204" y="1490"/>
                    <a:pt x="10132" y="679"/>
                    <a:pt x="8001" y="160"/>
                  </a:cubicBezTo>
                  <a:cubicBezTo>
                    <a:pt x="7658" y="76"/>
                    <a:pt x="7298" y="0"/>
                    <a:pt x="69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9"/>
            <p:cNvSpPr/>
            <p:nvPr/>
          </p:nvSpPr>
          <p:spPr>
            <a:xfrm>
              <a:off x="15743050" y="1757900"/>
              <a:ext cx="684000" cy="562200"/>
            </a:xfrm>
            <a:custGeom>
              <a:rect b="b" l="l" r="r" t="t"/>
              <a:pathLst>
                <a:path extrusionOk="0" h="22488" w="27360">
                  <a:moveTo>
                    <a:pt x="1355" y="0"/>
                  </a:moveTo>
                  <a:lnTo>
                    <a:pt x="1" y="1677"/>
                  </a:lnTo>
                  <a:lnTo>
                    <a:pt x="2712" y="22488"/>
                  </a:lnTo>
                  <a:lnTo>
                    <a:pt x="25993" y="19268"/>
                  </a:lnTo>
                  <a:lnTo>
                    <a:pt x="27359" y="17512"/>
                  </a:lnTo>
                  <a:lnTo>
                    <a:pt x="4219" y="20711"/>
                  </a:lnTo>
                  <a:lnTo>
                    <a:pt x="1355" y="0"/>
                  </a:lnTo>
                  <a:close/>
                </a:path>
              </a:pathLst>
            </a:custGeom>
            <a:solidFill>
              <a:srgbClr val="98B8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9"/>
            <p:cNvSpPr/>
            <p:nvPr/>
          </p:nvSpPr>
          <p:spPr>
            <a:xfrm>
              <a:off x="15925625" y="1822300"/>
              <a:ext cx="352825" cy="306950"/>
            </a:xfrm>
            <a:custGeom>
              <a:rect b="b" l="l" r="r" t="t"/>
              <a:pathLst>
                <a:path extrusionOk="0" h="12278" w="14113">
                  <a:moveTo>
                    <a:pt x="5485" y="1"/>
                  </a:moveTo>
                  <a:cubicBezTo>
                    <a:pt x="5067" y="1"/>
                    <a:pt x="4648" y="25"/>
                    <a:pt x="4239" y="52"/>
                  </a:cubicBezTo>
                  <a:cubicBezTo>
                    <a:pt x="4219" y="54"/>
                    <a:pt x="4196" y="54"/>
                    <a:pt x="4173" y="54"/>
                  </a:cubicBezTo>
                  <a:cubicBezTo>
                    <a:pt x="4030" y="54"/>
                    <a:pt x="3846" y="31"/>
                    <a:pt x="3682" y="31"/>
                  </a:cubicBezTo>
                  <a:cubicBezTo>
                    <a:pt x="3579" y="31"/>
                    <a:pt x="3483" y="40"/>
                    <a:pt x="3410" y="70"/>
                  </a:cubicBezTo>
                  <a:cubicBezTo>
                    <a:pt x="3121" y="192"/>
                    <a:pt x="3132" y="605"/>
                    <a:pt x="3039" y="853"/>
                  </a:cubicBezTo>
                  <a:cubicBezTo>
                    <a:pt x="2911" y="1192"/>
                    <a:pt x="2690" y="1490"/>
                    <a:pt x="2586" y="1841"/>
                  </a:cubicBezTo>
                  <a:cubicBezTo>
                    <a:pt x="2509" y="2103"/>
                    <a:pt x="2504" y="2382"/>
                    <a:pt x="2432" y="2646"/>
                  </a:cubicBezTo>
                  <a:cubicBezTo>
                    <a:pt x="2189" y="3537"/>
                    <a:pt x="1244" y="4093"/>
                    <a:pt x="977" y="4976"/>
                  </a:cubicBezTo>
                  <a:cubicBezTo>
                    <a:pt x="839" y="5430"/>
                    <a:pt x="895" y="5930"/>
                    <a:pt x="727" y="6374"/>
                  </a:cubicBezTo>
                  <a:cubicBezTo>
                    <a:pt x="613" y="6676"/>
                    <a:pt x="401" y="6931"/>
                    <a:pt x="248" y="7215"/>
                  </a:cubicBezTo>
                  <a:cubicBezTo>
                    <a:pt x="94" y="7500"/>
                    <a:pt x="0" y="7851"/>
                    <a:pt x="138" y="8143"/>
                  </a:cubicBezTo>
                  <a:cubicBezTo>
                    <a:pt x="203" y="8279"/>
                    <a:pt x="313" y="8392"/>
                    <a:pt x="355" y="8537"/>
                  </a:cubicBezTo>
                  <a:cubicBezTo>
                    <a:pt x="439" y="8829"/>
                    <a:pt x="216" y="9113"/>
                    <a:pt x="152" y="9410"/>
                  </a:cubicBezTo>
                  <a:cubicBezTo>
                    <a:pt x="60" y="9840"/>
                    <a:pt x="358" y="10317"/>
                    <a:pt x="785" y="10421"/>
                  </a:cubicBezTo>
                  <a:cubicBezTo>
                    <a:pt x="1076" y="10492"/>
                    <a:pt x="1403" y="10408"/>
                    <a:pt x="1674" y="10540"/>
                  </a:cubicBezTo>
                  <a:cubicBezTo>
                    <a:pt x="2019" y="10708"/>
                    <a:pt x="2120" y="11137"/>
                    <a:pt x="2243" y="11501"/>
                  </a:cubicBezTo>
                  <a:cubicBezTo>
                    <a:pt x="2356" y="11839"/>
                    <a:pt x="2610" y="12208"/>
                    <a:pt x="2948" y="12208"/>
                  </a:cubicBezTo>
                  <a:cubicBezTo>
                    <a:pt x="2974" y="12208"/>
                    <a:pt x="3002" y="12206"/>
                    <a:pt x="3029" y="12201"/>
                  </a:cubicBezTo>
                  <a:cubicBezTo>
                    <a:pt x="3259" y="12160"/>
                    <a:pt x="3424" y="11949"/>
                    <a:pt x="3501" y="11728"/>
                  </a:cubicBezTo>
                  <a:cubicBezTo>
                    <a:pt x="3577" y="11509"/>
                    <a:pt x="3586" y="11271"/>
                    <a:pt x="3633" y="11043"/>
                  </a:cubicBezTo>
                  <a:cubicBezTo>
                    <a:pt x="3659" y="10921"/>
                    <a:pt x="3701" y="10792"/>
                    <a:pt x="3802" y="10718"/>
                  </a:cubicBezTo>
                  <a:cubicBezTo>
                    <a:pt x="3858" y="10676"/>
                    <a:pt x="3922" y="10658"/>
                    <a:pt x="3987" y="10658"/>
                  </a:cubicBezTo>
                  <a:cubicBezTo>
                    <a:pt x="4150" y="10658"/>
                    <a:pt x="4328" y="10768"/>
                    <a:pt x="4451" y="10893"/>
                  </a:cubicBezTo>
                  <a:cubicBezTo>
                    <a:pt x="4789" y="11236"/>
                    <a:pt x="5007" y="11690"/>
                    <a:pt x="5374" y="12001"/>
                  </a:cubicBezTo>
                  <a:cubicBezTo>
                    <a:pt x="5574" y="12171"/>
                    <a:pt x="5852" y="12278"/>
                    <a:pt x="6111" y="12278"/>
                  </a:cubicBezTo>
                  <a:cubicBezTo>
                    <a:pt x="6328" y="12278"/>
                    <a:pt x="6531" y="12202"/>
                    <a:pt x="6661" y="12024"/>
                  </a:cubicBezTo>
                  <a:cubicBezTo>
                    <a:pt x="6879" y="11727"/>
                    <a:pt x="6782" y="11315"/>
                    <a:pt x="6707" y="10955"/>
                  </a:cubicBezTo>
                  <a:cubicBezTo>
                    <a:pt x="6632" y="10594"/>
                    <a:pt x="6621" y="10145"/>
                    <a:pt x="6927" y="9938"/>
                  </a:cubicBezTo>
                  <a:cubicBezTo>
                    <a:pt x="7090" y="10069"/>
                    <a:pt x="7186" y="10266"/>
                    <a:pt x="7327" y="10421"/>
                  </a:cubicBezTo>
                  <a:cubicBezTo>
                    <a:pt x="7432" y="10537"/>
                    <a:pt x="7587" y="10631"/>
                    <a:pt x="7736" y="10631"/>
                  </a:cubicBezTo>
                  <a:cubicBezTo>
                    <a:pt x="7787" y="10631"/>
                    <a:pt x="7837" y="10620"/>
                    <a:pt x="7884" y="10596"/>
                  </a:cubicBezTo>
                  <a:cubicBezTo>
                    <a:pt x="8260" y="10400"/>
                    <a:pt x="7953" y="9703"/>
                    <a:pt x="8293" y="9450"/>
                  </a:cubicBezTo>
                  <a:cubicBezTo>
                    <a:pt x="8357" y="9402"/>
                    <a:pt x="8427" y="9381"/>
                    <a:pt x="8499" y="9381"/>
                  </a:cubicBezTo>
                  <a:cubicBezTo>
                    <a:pt x="8716" y="9381"/>
                    <a:pt x="8951" y="9565"/>
                    <a:pt x="9101" y="9752"/>
                  </a:cubicBezTo>
                  <a:cubicBezTo>
                    <a:pt x="9419" y="10149"/>
                    <a:pt x="9679" y="10602"/>
                    <a:pt x="10078" y="10917"/>
                  </a:cubicBezTo>
                  <a:cubicBezTo>
                    <a:pt x="10323" y="11112"/>
                    <a:pt x="10645" y="11240"/>
                    <a:pt x="10951" y="11240"/>
                  </a:cubicBezTo>
                  <a:cubicBezTo>
                    <a:pt x="11143" y="11240"/>
                    <a:pt x="11330" y="11189"/>
                    <a:pt x="11488" y="11072"/>
                  </a:cubicBezTo>
                  <a:cubicBezTo>
                    <a:pt x="11905" y="10763"/>
                    <a:pt x="11937" y="10135"/>
                    <a:pt x="11767" y="9645"/>
                  </a:cubicBezTo>
                  <a:cubicBezTo>
                    <a:pt x="11597" y="9153"/>
                    <a:pt x="11275" y="8728"/>
                    <a:pt x="11098" y="8240"/>
                  </a:cubicBezTo>
                  <a:cubicBezTo>
                    <a:pt x="11074" y="8171"/>
                    <a:pt x="11051" y="8097"/>
                    <a:pt x="11068" y="8027"/>
                  </a:cubicBezTo>
                  <a:cubicBezTo>
                    <a:pt x="11097" y="7900"/>
                    <a:pt x="11223" y="7848"/>
                    <a:pt x="11359" y="7848"/>
                  </a:cubicBezTo>
                  <a:cubicBezTo>
                    <a:pt x="11439" y="7848"/>
                    <a:pt x="11522" y="7866"/>
                    <a:pt x="11592" y="7897"/>
                  </a:cubicBezTo>
                  <a:cubicBezTo>
                    <a:pt x="11747" y="7966"/>
                    <a:pt x="11907" y="8070"/>
                    <a:pt x="12070" y="8070"/>
                  </a:cubicBezTo>
                  <a:cubicBezTo>
                    <a:pt x="12104" y="8070"/>
                    <a:pt x="12139" y="8066"/>
                    <a:pt x="12173" y="8055"/>
                  </a:cubicBezTo>
                  <a:cubicBezTo>
                    <a:pt x="12462" y="7964"/>
                    <a:pt x="12470" y="7557"/>
                    <a:pt x="12654" y="7316"/>
                  </a:cubicBezTo>
                  <a:cubicBezTo>
                    <a:pt x="12826" y="7091"/>
                    <a:pt x="13138" y="7033"/>
                    <a:pt x="13360" y="6858"/>
                  </a:cubicBezTo>
                  <a:cubicBezTo>
                    <a:pt x="13703" y="6587"/>
                    <a:pt x="13755" y="6021"/>
                    <a:pt x="13468" y="5693"/>
                  </a:cubicBezTo>
                  <a:cubicBezTo>
                    <a:pt x="13900" y="5622"/>
                    <a:pt x="14112" y="5068"/>
                    <a:pt x="13969" y="4653"/>
                  </a:cubicBezTo>
                  <a:cubicBezTo>
                    <a:pt x="13826" y="4239"/>
                    <a:pt x="13443" y="3957"/>
                    <a:pt x="13056" y="3750"/>
                  </a:cubicBezTo>
                  <a:cubicBezTo>
                    <a:pt x="12014" y="3192"/>
                    <a:pt x="10783" y="2978"/>
                    <a:pt x="9862" y="2236"/>
                  </a:cubicBezTo>
                  <a:cubicBezTo>
                    <a:pt x="9302" y="1785"/>
                    <a:pt x="8892" y="1164"/>
                    <a:pt x="8315" y="738"/>
                  </a:cubicBezTo>
                  <a:cubicBezTo>
                    <a:pt x="7512" y="144"/>
                    <a:pt x="6504" y="1"/>
                    <a:pt x="54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9"/>
            <p:cNvSpPr/>
            <p:nvPr/>
          </p:nvSpPr>
          <p:spPr>
            <a:xfrm>
              <a:off x="16000250" y="1762425"/>
              <a:ext cx="332350" cy="209100"/>
            </a:xfrm>
            <a:custGeom>
              <a:rect b="b" l="l" r="r" t="t"/>
              <a:pathLst>
                <a:path extrusionOk="0" h="8364" w="13294">
                  <a:moveTo>
                    <a:pt x="2383" y="0"/>
                  </a:moveTo>
                  <a:cubicBezTo>
                    <a:pt x="2146" y="0"/>
                    <a:pt x="1913" y="35"/>
                    <a:pt x="1693" y="125"/>
                  </a:cubicBezTo>
                  <a:cubicBezTo>
                    <a:pt x="1050" y="386"/>
                    <a:pt x="673" y="1045"/>
                    <a:pt x="359" y="1665"/>
                  </a:cubicBezTo>
                  <a:cubicBezTo>
                    <a:pt x="237" y="1905"/>
                    <a:pt x="119" y="2148"/>
                    <a:pt x="1" y="2390"/>
                  </a:cubicBezTo>
                  <a:cubicBezTo>
                    <a:pt x="178" y="2632"/>
                    <a:pt x="482" y="2778"/>
                    <a:pt x="785" y="2812"/>
                  </a:cubicBezTo>
                  <a:cubicBezTo>
                    <a:pt x="846" y="2819"/>
                    <a:pt x="906" y="2822"/>
                    <a:pt x="967" y="2822"/>
                  </a:cubicBezTo>
                  <a:cubicBezTo>
                    <a:pt x="1273" y="2822"/>
                    <a:pt x="1579" y="2744"/>
                    <a:pt x="1876" y="2661"/>
                  </a:cubicBezTo>
                  <a:lnTo>
                    <a:pt x="1876" y="2661"/>
                  </a:lnTo>
                  <a:cubicBezTo>
                    <a:pt x="1765" y="3086"/>
                    <a:pt x="2107" y="3501"/>
                    <a:pt x="2478" y="3736"/>
                  </a:cubicBezTo>
                  <a:cubicBezTo>
                    <a:pt x="2920" y="4014"/>
                    <a:pt x="3441" y="4158"/>
                    <a:pt x="3963" y="4158"/>
                  </a:cubicBezTo>
                  <a:cubicBezTo>
                    <a:pt x="4246" y="4158"/>
                    <a:pt x="4528" y="4116"/>
                    <a:pt x="4797" y="4030"/>
                  </a:cubicBezTo>
                  <a:cubicBezTo>
                    <a:pt x="5148" y="4936"/>
                    <a:pt x="6113" y="5539"/>
                    <a:pt x="7074" y="5539"/>
                  </a:cubicBezTo>
                  <a:cubicBezTo>
                    <a:pt x="7282" y="5539"/>
                    <a:pt x="7489" y="5511"/>
                    <a:pt x="7691" y="5452"/>
                  </a:cubicBezTo>
                  <a:cubicBezTo>
                    <a:pt x="7752" y="6006"/>
                    <a:pt x="8196" y="6496"/>
                    <a:pt x="8741" y="6613"/>
                  </a:cubicBezTo>
                  <a:cubicBezTo>
                    <a:pt x="8956" y="6659"/>
                    <a:pt x="9180" y="6651"/>
                    <a:pt x="9392" y="6707"/>
                  </a:cubicBezTo>
                  <a:cubicBezTo>
                    <a:pt x="10148" y="6909"/>
                    <a:pt x="10477" y="7808"/>
                    <a:pt x="11125" y="8248"/>
                  </a:cubicBezTo>
                  <a:cubicBezTo>
                    <a:pt x="11191" y="8291"/>
                    <a:pt x="11261" y="8330"/>
                    <a:pt x="11334" y="8363"/>
                  </a:cubicBezTo>
                  <a:cubicBezTo>
                    <a:pt x="12049" y="7900"/>
                    <a:pt x="12812" y="7288"/>
                    <a:pt x="12953" y="6536"/>
                  </a:cubicBezTo>
                  <a:cubicBezTo>
                    <a:pt x="13294" y="4720"/>
                    <a:pt x="10779" y="3304"/>
                    <a:pt x="9541" y="2588"/>
                  </a:cubicBezTo>
                  <a:cubicBezTo>
                    <a:pt x="7640" y="1490"/>
                    <a:pt x="5568" y="679"/>
                    <a:pt x="3437" y="160"/>
                  </a:cubicBezTo>
                  <a:cubicBezTo>
                    <a:pt x="3094" y="76"/>
                    <a:pt x="2734" y="0"/>
                    <a:pt x="23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9"/>
            <p:cNvSpPr/>
            <p:nvPr/>
          </p:nvSpPr>
          <p:spPr>
            <a:xfrm>
              <a:off x="16019775" y="1870100"/>
              <a:ext cx="63750" cy="49425"/>
            </a:xfrm>
            <a:custGeom>
              <a:rect b="b" l="l" r="r" t="t"/>
              <a:pathLst>
                <a:path extrusionOk="0" h="1977" w="2550">
                  <a:moveTo>
                    <a:pt x="1195" y="1"/>
                  </a:moveTo>
                  <a:cubicBezTo>
                    <a:pt x="1023" y="1"/>
                    <a:pt x="852" y="41"/>
                    <a:pt x="690" y="133"/>
                  </a:cubicBezTo>
                  <a:cubicBezTo>
                    <a:pt x="371" y="315"/>
                    <a:pt x="156" y="601"/>
                    <a:pt x="61" y="954"/>
                  </a:cubicBezTo>
                  <a:cubicBezTo>
                    <a:pt x="19" y="1102"/>
                    <a:pt x="0" y="1265"/>
                    <a:pt x="53" y="1410"/>
                  </a:cubicBezTo>
                  <a:cubicBezTo>
                    <a:pt x="104" y="1550"/>
                    <a:pt x="235" y="1668"/>
                    <a:pt x="382" y="1668"/>
                  </a:cubicBezTo>
                  <a:cubicBezTo>
                    <a:pt x="389" y="1668"/>
                    <a:pt x="395" y="1668"/>
                    <a:pt x="401" y="1667"/>
                  </a:cubicBezTo>
                  <a:cubicBezTo>
                    <a:pt x="588" y="1655"/>
                    <a:pt x="713" y="1470"/>
                    <a:pt x="779" y="1293"/>
                  </a:cubicBezTo>
                  <a:cubicBezTo>
                    <a:pt x="800" y="1236"/>
                    <a:pt x="819" y="1177"/>
                    <a:pt x="860" y="1131"/>
                  </a:cubicBezTo>
                  <a:cubicBezTo>
                    <a:pt x="899" y="1087"/>
                    <a:pt x="958" y="1066"/>
                    <a:pt x="1016" y="1066"/>
                  </a:cubicBezTo>
                  <a:cubicBezTo>
                    <a:pt x="1089" y="1066"/>
                    <a:pt x="1162" y="1098"/>
                    <a:pt x="1200" y="1160"/>
                  </a:cubicBezTo>
                  <a:cubicBezTo>
                    <a:pt x="1291" y="1300"/>
                    <a:pt x="1195" y="1487"/>
                    <a:pt x="1226" y="1650"/>
                  </a:cubicBezTo>
                  <a:cubicBezTo>
                    <a:pt x="1258" y="1819"/>
                    <a:pt x="1423" y="1936"/>
                    <a:pt x="1592" y="1970"/>
                  </a:cubicBezTo>
                  <a:cubicBezTo>
                    <a:pt x="1612" y="1974"/>
                    <a:pt x="1633" y="1977"/>
                    <a:pt x="1653" y="1977"/>
                  </a:cubicBezTo>
                  <a:cubicBezTo>
                    <a:pt x="1670" y="1977"/>
                    <a:pt x="1687" y="1974"/>
                    <a:pt x="1704" y="1969"/>
                  </a:cubicBezTo>
                  <a:cubicBezTo>
                    <a:pt x="1777" y="1942"/>
                    <a:pt x="1805" y="1853"/>
                    <a:pt x="1812" y="1775"/>
                  </a:cubicBezTo>
                  <a:cubicBezTo>
                    <a:pt x="1829" y="1574"/>
                    <a:pt x="1762" y="1372"/>
                    <a:pt x="1777" y="1169"/>
                  </a:cubicBezTo>
                  <a:cubicBezTo>
                    <a:pt x="1782" y="1102"/>
                    <a:pt x="1809" y="1077"/>
                    <a:pt x="1849" y="1077"/>
                  </a:cubicBezTo>
                  <a:cubicBezTo>
                    <a:pt x="1953" y="1077"/>
                    <a:pt x="2138" y="1248"/>
                    <a:pt x="2205" y="1252"/>
                  </a:cubicBezTo>
                  <a:cubicBezTo>
                    <a:pt x="2211" y="1252"/>
                    <a:pt x="2217" y="1253"/>
                    <a:pt x="2223" y="1253"/>
                  </a:cubicBezTo>
                  <a:cubicBezTo>
                    <a:pt x="2549" y="1253"/>
                    <a:pt x="2539" y="809"/>
                    <a:pt x="2391" y="628"/>
                  </a:cubicBezTo>
                  <a:cubicBezTo>
                    <a:pt x="2337" y="562"/>
                    <a:pt x="2278" y="501"/>
                    <a:pt x="2215" y="443"/>
                  </a:cubicBezTo>
                  <a:cubicBezTo>
                    <a:pt x="1936" y="187"/>
                    <a:pt x="1565" y="1"/>
                    <a:pt x="1195" y="1"/>
                  </a:cubicBezTo>
                  <a:close/>
                </a:path>
              </a:pathLst>
            </a:custGeom>
            <a:solidFill>
              <a:srgbClr val="EFDB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9"/>
            <p:cNvSpPr/>
            <p:nvPr/>
          </p:nvSpPr>
          <p:spPr>
            <a:xfrm>
              <a:off x="16059150" y="1988050"/>
              <a:ext cx="50225" cy="42950"/>
            </a:xfrm>
            <a:custGeom>
              <a:rect b="b" l="l" r="r" t="t"/>
              <a:pathLst>
                <a:path extrusionOk="0" h="1718" w="2009">
                  <a:moveTo>
                    <a:pt x="1082" y="0"/>
                  </a:moveTo>
                  <a:cubicBezTo>
                    <a:pt x="728" y="0"/>
                    <a:pt x="379" y="129"/>
                    <a:pt x="191" y="448"/>
                  </a:cubicBezTo>
                  <a:cubicBezTo>
                    <a:pt x="36" y="712"/>
                    <a:pt x="0" y="1009"/>
                    <a:pt x="78" y="1302"/>
                  </a:cubicBezTo>
                  <a:cubicBezTo>
                    <a:pt x="109" y="1427"/>
                    <a:pt x="164" y="1552"/>
                    <a:pt x="262" y="1635"/>
                  </a:cubicBezTo>
                  <a:cubicBezTo>
                    <a:pt x="322" y="1686"/>
                    <a:pt x="402" y="1717"/>
                    <a:pt x="480" y="1717"/>
                  </a:cubicBezTo>
                  <a:cubicBezTo>
                    <a:pt x="529" y="1717"/>
                    <a:pt x="578" y="1705"/>
                    <a:pt x="620" y="1676"/>
                  </a:cubicBezTo>
                  <a:cubicBezTo>
                    <a:pt x="751" y="1591"/>
                    <a:pt x="763" y="1404"/>
                    <a:pt x="738" y="1250"/>
                  </a:cubicBezTo>
                  <a:cubicBezTo>
                    <a:pt x="729" y="1200"/>
                    <a:pt x="719" y="1148"/>
                    <a:pt x="729" y="1098"/>
                  </a:cubicBezTo>
                  <a:cubicBezTo>
                    <a:pt x="746" y="1016"/>
                    <a:pt x="830" y="959"/>
                    <a:pt x="913" y="959"/>
                  </a:cubicBezTo>
                  <a:cubicBezTo>
                    <a:pt x="938" y="959"/>
                    <a:pt x="964" y="965"/>
                    <a:pt x="987" y="977"/>
                  </a:cubicBezTo>
                  <a:cubicBezTo>
                    <a:pt x="1110" y="1042"/>
                    <a:pt x="1119" y="1216"/>
                    <a:pt x="1209" y="1322"/>
                  </a:cubicBezTo>
                  <a:cubicBezTo>
                    <a:pt x="1271" y="1394"/>
                    <a:pt x="1365" y="1425"/>
                    <a:pt x="1461" y="1425"/>
                  </a:cubicBezTo>
                  <a:cubicBezTo>
                    <a:pt x="1511" y="1425"/>
                    <a:pt x="1561" y="1417"/>
                    <a:pt x="1607" y="1402"/>
                  </a:cubicBezTo>
                  <a:cubicBezTo>
                    <a:pt x="1638" y="1393"/>
                    <a:pt x="1665" y="1376"/>
                    <a:pt x="1687" y="1354"/>
                  </a:cubicBezTo>
                  <a:cubicBezTo>
                    <a:pt x="1729" y="1304"/>
                    <a:pt x="1713" y="1228"/>
                    <a:pt x="1685" y="1169"/>
                  </a:cubicBezTo>
                  <a:cubicBezTo>
                    <a:pt x="1613" y="1016"/>
                    <a:pt x="1481" y="898"/>
                    <a:pt x="1408" y="746"/>
                  </a:cubicBezTo>
                  <a:cubicBezTo>
                    <a:pt x="1361" y="647"/>
                    <a:pt x="1441" y="630"/>
                    <a:pt x="1536" y="630"/>
                  </a:cubicBezTo>
                  <a:cubicBezTo>
                    <a:pt x="1591" y="630"/>
                    <a:pt x="1650" y="635"/>
                    <a:pt x="1695" y="635"/>
                  </a:cubicBezTo>
                  <a:cubicBezTo>
                    <a:pt x="1720" y="635"/>
                    <a:pt x="1740" y="634"/>
                    <a:pt x="1751" y="628"/>
                  </a:cubicBezTo>
                  <a:cubicBezTo>
                    <a:pt x="2008" y="497"/>
                    <a:pt x="1813" y="169"/>
                    <a:pt x="1627" y="99"/>
                  </a:cubicBezTo>
                  <a:cubicBezTo>
                    <a:pt x="1560" y="75"/>
                    <a:pt x="1492" y="55"/>
                    <a:pt x="1423" y="39"/>
                  </a:cubicBezTo>
                  <a:cubicBezTo>
                    <a:pt x="1313" y="14"/>
                    <a:pt x="1197" y="0"/>
                    <a:pt x="1082" y="0"/>
                  </a:cubicBezTo>
                  <a:close/>
                </a:path>
              </a:pathLst>
            </a:custGeom>
            <a:solidFill>
              <a:srgbClr val="EFDB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9"/>
            <p:cNvSpPr/>
            <p:nvPr/>
          </p:nvSpPr>
          <p:spPr>
            <a:xfrm>
              <a:off x="15998800" y="1975050"/>
              <a:ext cx="13450" cy="10150"/>
            </a:xfrm>
            <a:custGeom>
              <a:rect b="b" l="l" r="r" t="t"/>
              <a:pathLst>
                <a:path extrusionOk="0" h="406" w="538">
                  <a:moveTo>
                    <a:pt x="247" y="1"/>
                  </a:moveTo>
                  <a:cubicBezTo>
                    <a:pt x="182" y="1"/>
                    <a:pt x="114" y="39"/>
                    <a:pt x="67" y="138"/>
                  </a:cubicBezTo>
                  <a:cubicBezTo>
                    <a:pt x="0" y="280"/>
                    <a:pt x="124" y="405"/>
                    <a:pt x="254" y="405"/>
                  </a:cubicBezTo>
                  <a:cubicBezTo>
                    <a:pt x="301" y="405"/>
                    <a:pt x="348" y="389"/>
                    <a:pt x="388" y="351"/>
                  </a:cubicBezTo>
                  <a:cubicBezTo>
                    <a:pt x="537" y="206"/>
                    <a:pt x="398" y="1"/>
                    <a:pt x="247" y="1"/>
                  </a:cubicBezTo>
                  <a:close/>
                </a:path>
              </a:pathLst>
            </a:custGeom>
            <a:solidFill>
              <a:srgbClr val="D66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9"/>
            <p:cNvSpPr/>
            <p:nvPr/>
          </p:nvSpPr>
          <p:spPr>
            <a:xfrm>
              <a:off x="15965125" y="1989800"/>
              <a:ext cx="16675" cy="16125"/>
            </a:xfrm>
            <a:custGeom>
              <a:rect b="b" l="l" r="r" t="t"/>
              <a:pathLst>
                <a:path extrusionOk="0" h="645" w="667">
                  <a:moveTo>
                    <a:pt x="296" y="1"/>
                  </a:moveTo>
                  <a:cubicBezTo>
                    <a:pt x="276" y="1"/>
                    <a:pt x="255" y="3"/>
                    <a:pt x="236" y="8"/>
                  </a:cubicBezTo>
                  <a:cubicBezTo>
                    <a:pt x="75" y="48"/>
                    <a:pt x="1" y="197"/>
                    <a:pt x="6" y="355"/>
                  </a:cubicBezTo>
                  <a:cubicBezTo>
                    <a:pt x="12" y="529"/>
                    <a:pt x="157" y="644"/>
                    <a:pt x="307" y="644"/>
                  </a:cubicBezTo>
                  <a:cubicBezTo>
                    <a:pt x="377" y="644"/>
                    <a:pt x="448" y="620"/>
                    <a:pt x="507" y="565"/>
                  </a:cubicBezTo>
                  <a:cubicBezTo>
                    <a:pt x="538" y="534"/>
                    <a:pt x="564" y="502"/>
                    <a:pt x="587" y="464"/>
                  </a:cubicBezTo>
                  <a:cubicBezTo>
                    <a:pt x="612" y="424"/>
                    <a:pt x="636" y="382"/>
                    <a:pt x="643" y="334"/>
                  </a:cubicBezTo>
                  <a:cubicBezTo>
                    <a:pt x="666" y="155"/>
                    <a:pt x="465" y="1"/>
                    <a:pt x="296" y="1"/>
                  </a:cubicBezTo>
                  <a:close/>
                </a:path>
              </a:pathLst>
            </a:custGeom>
            <a:solidFill>
              <a:srgbClr val="D66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9"/>
            <p:cNvSpPr/>
            <p:nvPr/>
          </p:nvSpPr>
          <p:spPr>
            <a:xfrm>
              <a:off x="15993475" y="1998850"/>
              <a:ext cx="11400" cy="11400"/>
            </a:xfrm>
            <a:custGeom>
              <a:rect b="b" l="l" r="r" t="t"/>
              <a:pathLst>
                <a:path extrusionOk="0" h="456" w="456">
                  <a:moveTo>
                    <a:pt x="250" y="1"/>
                  </a:moveTo>
                  <a:cubicBezTo>
                    <a:pt x="235" y="1"/>
                    <a:pt x="220" y="3"/>
                    <a:pt x="204" y="8"/>
                  </a:cubicBezTo>
                  <a:cubicBezTo>
                    <a:pt x="74" y="47"/>
                    <a:pt x="0" y="186"/>
                    <a:pt x="56" y="312"/>
                  </a:cubicBezTo>
                  <a:cubicBezTo>
                    <a:pt x="95" y="394"/>
                    <a:pt x="176" y="449"/>
                    <a:pt x="268" y="455"/>
                  </a:cubicBezTo>
                  <a:cubicBezTo>
                    <a:pt x="271" y="455"/>
                    <a:pt x="274" y="455"/>
                    <a:pt x="278" y="455"/>
                  </a:cubicBezTo>
                  <a:cubicBezTo>
                    <a:pt x="295" y="455"/>
                    <a:pt x="312" y="453"/>
                    <a:pt x="328" y="447"/>
                  </a:cubicBezTo>
                  <a:cubicBezTo>
                    <a:pt x="424" y="421"/>
                    <a:pt x="456" y="341"/>
                    <a:pt x="448" y="256"/>
                  </a:cubicBezTo>
                  <a:cubicBezTo>
                    <a:pt x="438" y="146"/>
                    <a:pt x="365" y="1"/>
                    <a:pt x="250" y="1"/>
                  </a:cubicBezTo>
                  <a:close/>
                </a:path>
              </a:pathLst>
            </a:custGeom>
            <a:solidFill>
              <a:srgbClr val="D66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9"/>
            <p:cNvSpPr/>
            <p:nvPr/>
          </p:nvSpPr>
          <p:spPr>
            <a:xfrm>
              <a:off x="15984350" y="2027475"/>
              <a:ext cx="12425" cy="10750"/>
            </a:xfrm>
            <a:custGeom>
              <a:rect b="b" l="l" r="r" t="t"/>
              <a:pathLst>
                <a:path extrusionOk="0" h="430" w="497">
                  <a:moveTo>
                    <a:pt x="289" y="0"/>
                  </a:moveTo>
                  <a:cubicBezTo>
                    <a:pt x="149" y="0"/>
                    <a:pt x="0" y="148"/>
                    <a:pt x="71" y="298"/>
                  </a:cubicBezTo>
                  <a:cubicBezTo>
                    <a:pt x="106" y="372"/>
                    <a:pt x="178" y="422"/>
                    <a:pt x="261" y="430"/>
                  </a:cubicBezTo>
                  <a:cubicBezTo>
                    <a:pt x="265" y="430"/>
                    <a:pt x="268" y="430"/>
                    <a:pt x="272" y="430"/>
                  </a:cubicBezTo>
                  <a:cubicBezTo>
                    <a:pt x="350" y="430"/>
                    <a:pt x="423" y="387"/>
                    <a:pt x="461" y="318"/>
                  </a:cubicBezTo>
                  <a:cubicBezTo>
                    <a:pt x="497" y="248"/>
                    <a:pt x="489" y="159"/>
                    <a:pt x="448" y="92"/>
                  </a:cubicBezTo>
                  <a:cubicBezTo>
                    <a:pt x="408" y="27"/>
                    <a:pt x="349" y="0"/>
                    <a:pt x="289" y="0"/>
                  </a:cubicBezTo>
                  <a:close/>
                </a:path>
              </a:pathLst>
            </a:custGeom>
            <a:solidFill>
              <a:srgbClr val="D66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9"/>
            <p:cNvSpPr/>
            <p:nvPr/>
          </p:nvSpPr>
          <p:spPr>
            <a:xfrm>
              <a:off x="16018600" y="2004800"/>
              <a:ext cx="8800" cy="8100"/>
            </a:xfrm>
            <a:custGeom>
              <a:rect b="b" l="l" r="r" t="t"/>
              <a:pathLst>
                <a:path extrusionOk="0" h="324" w="352">
                  <a:moveTo>
                    <a:pt x="195" y="0"/>
                  </a:moveTo>
                  <a:cubicBezTo>
                    <a:pt x="138" y="0"/>
                    <a:pt x="79" y="34"/>
                    <a:pt x="48" y="106"/>
                  </a:cubicBezTo>
                  <a:cubicBezTo>
                    <a:pt x="1" y="218"/>
                    <a:pt x="62" y="324"/>
                    <a:pt x="177" y="324"/>
                  </a:cubicBezTo>
                  <a:cubicBezTo>
                    <a:pt x="187" y="324"/>
                    <a:pt x="196" y="323"/>
                    <a:pt x="206" y="322"/>
                  </a:cubicBezTo>
                  <a:cubicBezTo>
                    <a:pt x="278" y="309"/>
                    <a:pt x="333" y="252"/>
                    <a:pt x="340" y="180"/>
                  </a:cubicBezTo>
                  <a:cubicBezTo>
                    <a:pt x="351" y="66"/>
                    <a:pt x="275" y="0"/>
                    <a:pt x="195" y="0"/>
                  </a:cubicBezTo>
                  <a:close/>
                </a:path>
              </a:pathLst>
            </a:custGeom>
            <a:solidFill>
              <a:srgbClr val="D66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9"/>
            <p:cNvSpPr/>
            <p:nvPr/>
          </p:nvSpPr>
          <p:spPr>
            <a:xfrm>
              <a:off x="16103275" y="1918475"/>
              <a:ext cx="97450" cy="85425"/>
            </a:xfrm>
            <a:custGeom>
              <a:rect b="b" l="l" r="r" t="t"/>
              <a:pathLst>
                <a:path extrusionOk="0" h="3417" w="3898">
                  <a:moveTo>
                    <a:pt x="2102" y="0"/>
                  </a:moveTo>
                  <a:cubicBezTo>
                    <a:pt x="2073" y="0"/>
                    <a:pt x="2045" y="2"/>
                    <a:pt x="2017" y="4"/>
                  </a:cubicBezTo>
                  <a:cubicBezTo>
                    <a:pt x="1487" y="45"/>
                    <a:pt x="976" y="195"/>
                    <a:pt x="603" y="596"/>
                  </a:cubicBezTo>
                  <a:cubicBezTo>
                    <a:pt x="82" y="1159"/>
                    <a:pt x="0" y="2097"/>
                    <a:pt x="459" y="2711"/>
                  </a:cubicBezTo>
                  <a:cubicBezTo>
                    <a:pt x="795" y="3161"/>
                    <a:pt x="1410" y="3416"/>
                    <a:pt x="2006" y="3416"/>
                  </a:cubicBezTo>
                  <a:cubicBezTo>
                    <a:pt x="2374" y="3416"/>
                    <a:pt x="2734" y="3319"/>
                    <a:pt x="3018" y="3110"/>
                  </a:cubicBezTo>
                  <a:cubicBezTo>
                    <a:pt x="3479" y="2772"/>
                    <a:pt x="3898" y="2099"/>
                    <a:pt x="3803" y="1513"/>
                  </a:cubicBezTo>
                  <a:cubicBezTo>
                    <a:pt x="3776" y="1338"/>
                    <a:pt x="3708" y="1156"/>
                    <a:pt x="3593" y="975"/>
                  </a:cubicBezTo>
                  <a:cubicBezTo>
                    <a:pt x="3291" y="496"/>
                    <a:pt x="2703" y="0"/>
                    <a:pt x="2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9"/>
            <p:cNvSpPr/>
            <p:nvPr/>
          </p:nvSpPr>
          <p:spPr>
            <a:xfrm>
              <a:off x="16170250" y="1946950"/>
              <a:ext cx="13625" cy="9875"/>
            </a:xfrm>
            <a:custGeom>
              <a:rect b="b" l="l" r="r" t="t"/>
              <a:pathLst>
                <a:path extrusionOk="0" h="395" w="545">
                  <a:moveTo>
                    <a:pt x="290" y="1"/>
                  </a:moveTo>
                  <a:cubicBezTo>
                    <a:pt x="265" y="1"/>
                    <a:pt x="237" y="5"/>
                    <a:pt x="206" y="13"/>
                  </a:cubicBezTo>
                  <a:cubicBezTo>
                    <a:pt x="0" y="72"/>
                    <a:pt x="52" y="376"/>
                    <a:pt x="257" y="393"/>
                  </a:cubicBezTo>
                  <a:cubicBezTo>
                    <a:pt x="264" y="394"/>
                    <a:pt x="272" y="394"/>
                    <a:pt x="279" y="394"/>
                  </a:cubicBezTo>
                  <a:cubicBezTo>
                    <a:pt x="530" y="394"/>
                    <a:pt x="545" y="1"/>
                    <a:pt x="2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9"/>
            <p:cNvSpPr/>
            <p:nvPr/>
          </p:nvSpPr>
          <p:spPr>
            <a:xfrm>
              <a:off x="16132425" y="1931300"/>
              <a:ext cx="19750" cy="15625"/>
            </a:xfrm>
            <a:custGeom>
              <a:rect b="b" l="l" r="r" t="t"/>
              <a:pathLst>
                <a:path extrusionOk="0" h="625" w="790">
                  <a:moveTo>
                    <a:pt x="434" y="0"/>
                  </a:moveTo>
                  <a:cubicBezTo>
                    <a:pt x="345" y="0"/>
                    <a:pt x="257" y="42"/>
                    <a:pt x="186" y="107"/>
                  </a:cubicBezTo>
                  <a:cubicBezTo>
                    <a:pt x="1" y="283"/>
                    <a:pt x="104" y="595"/>
                    <a:pt x="357" y="622"/>
                  </a:cubicBezTo>
                  <a:cubicBezTo>
                    <a:pt x="372" y="624"/>
                    <a:pt x="386" y="624"/>
                    <a:pt x="401" y="624"/>
                  </a:cubicBezTo>
                  <a:cubicBezTo>
                    <a:pt x="429" y="624"/>
                    <a:pt x="457" y="622"/>
                    <a:pt x="485" y="617"/>
                  </a:cubicBezTo>
                  <a:cubicBezTo>
                    <a:pt x="532" y="611"/>
                    <a:pt x="581" y="601"/>
                    <a:pt x="620" y="574"/>
                  </a:cubicBezTo>
                  <a:cubicBezTo>
                    <a:pt x="789" y="462"/>
                    <a:pt x="749" y="157"/>
                    <a:pt x="599" y="53"/>
                  </a:cubicBezTo>
                  <a:cubicBezTo>
                    <a:pt x="546" y="16"/>
                    <a:pt x="490" y="0"/>
                    <a:pt x="434" y="0"/>
                  </a:cubicBezTo>
                  <a:close/>
                </a:path>
              </a:pathLst>
            </a:custGeom>
            <a:solidFill>
              <a:srgbClr val="D66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9"/>
            <p:cNvSpPr/>
            <p:nvPr/>
          </p:nvSpPr>
          <p:spPr>
            <a:xfrm>
              <a:off x="16149600" y="1958400"/>
              <a:ext cx="12250" cy="11225"/>
            </a:xfrm>
            <a:custGeom>
              <a:rect b="b" l="l" r="r" t="t"/>
              <a:pathLst>
                <a:path extrusionOk="0" h="449" w="490">
                  <a:moveTo>
                    <a:pt x="236" y="1"/>
                  </a:moveTo>
                  <a:cubicBezTo>
                    <a:pt x="154" y="1"/>
                    <a:pt x="75" y="44"/>
                    <a:pt x="38" y="125"/>
                  </a:cubicBezTo>
                  <a:cubicBezTo>
                    <a:pt x="0" y="209"/>
                    <a:pt x="12" y="307"/>
                    <a:pt x="68" y="379"/>
                  </a:cubicBezTo>
                  <a:cubicBezTo>
                    <a:pt x="81" y="395"/>
                    <a:pt x="96" y="409"/>
                    <a:pt x="113" y="420"/>
                  </a:cubicBezTo>
                  <a:cubicBezTo>
                    <a:pt x="144" y="440"/>
                    <a:pt x="174" y="449"/>
                    <a:pt x="203" y="449"/>
                  </a:cubicBezTo>
                  <a:cubicBezTo>
                    <a:pt x="253" y="449"/>
                    <a:pt x="299" y="423"/>
                    <a:pt x="337" y="384"/>
                  </a:cubicBezTo>
                  <a:cubicBezTo>
                    <a:pt x="423" y="294"/>
                    <a:pt x="490" y="115"/>
                    <a:pt x="363" y="37"/>
                  </a:cubicBezTo>
                  <a:cubicBezTo>
                    <a:pt x="324" y="13"/>
                    <a:pt x="279" y="1"/>
                    <a:pt x="236" y="1"/>
                  </a:cubicBezTo>
                  <a:close/>
                </a:path>
              </a:pathLst>
            </a:custGeom>
            <a:solidFill>
              <a:srgbClr val="D66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9"/>
            <p:cNvSpPr/>
            <p:nvPr/>
          </p:nvSpPr>
          <p:spPr>
            <a:xfrm>
              <a:off x="16122600" y="1970700"/>
              <a:ext cx="12150" cy="10625"/>
            </a:xfrm>
            <a:custGeom>
              <a:rect b="b" l="l" r="r" t="t"/>
              <a:pathLst>
                <a:path extrusionOk="0" h="425" w="486">
                  <a:moveTo>
                    <a:pt x="215" y="0"/>
                  </a:moveTo>
                  <a:cubicBezTo>
                    <a:pt x="141" y="0"/>
                    <a:pt x="68" y="34"/>
                    <a:pt x="34" y="113"/>
                  </a:cubicBezTo>
                  <a:cubicBezTo>
                    <a:pt x="1" y="188"/>
                    <a:pt x="12" y="275"/>
                    <a:pt x="60" y="342"/>
                  </a:cubicBezTo>
                  <a:cubicBezTo>
                    <a:pt x="102" y="395"/>
                    <a:pt x="164" y="425"/>
                    <a:pt x="230" y="425"/>
                  </a:cubicBezTo>
                  <a:cubicBezTo>
                    <a:pt x="245" y="425"/>
                    <a:pt x="260" y="423"/>
                    <a:pt x="276" y="420"/>
                  </a:cubicBezTo>
                  <a:cubicBezTo>
                    <a:pt x="352" y="402"/>
                    <a:pt x="414" y="337"/>
                    <a:pt x="437" y="262"/>
                  </a:cubicBezTo>
                  <a:cubicBezTo>
                    <a:pt x="486" y="106"/>
                    <a:pt x="347" y="0"/>
                    <a:pt x="215" y="0"/>
                  </a:cubicBezTo>
                  <a:close/>
                </a:path>
              </a:pathLst>
            </a:custGeom>
            <a:solidFill>
              <a:srgbClr val="D66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9"/>
            <p:cNvSpPr/>
            <p:nvPr/>
          </p:nvSpPr>
          <p:spPr>
            <a:xfrm>
              <a:off x="16162275" y="1980600"/>
              <a:ext cx="10975" cy="7725"/>
            </a:xfrm>
            <a:custGeom>
              <a:rect b="b" l="l" r="r" t="t"/>
              <a:pathLst>
                <a:path extrusionOk="0" h="309" w="439">
                  <a:moveTo>
                    <a:pt x="222" y="1"/>
                  </a:moveTo>
                  <a:cubicBezTo>
                    <a:pt x="203" y="1"/>
                    <a:pt x="182" y="4"/>
                    <a:pt x="161" y="11"/>
                  </a:cubicBezTo>
                  <a:cubicBezTo>
                    <a:pt x="36" y="52"/>
                    <a:pt x="1" y="184"/>
                    <a:pt x="103" y="272"/>
                  </a:cubicBezTo>
                  <a:cubicBezTo>
                    <a:pt x="132" y="296"/>
                    <a:pt x="168" y="308"/>
                    <a:pt x="205" y="308"/>
                  </a:cubicBezTo>
                  <a:cubicBezTo>
                    <a:pt x="237" y="308"/>
                    <a:pt x="270" y="298"/>
                    <a:pt x="298" y="279"/>
                  </a:cubicBezTo>
                  <a:cubicBezTo>
                    <a:pt x="438" y="179"/>
                    <a:pt x="365" y="1"/>
                    <a:pt x="2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9"/>
            <p:cNvSpPr/>
            <p:nvPr/>
          </p:nvSpPr>
          <p:spPr>
            <a:xfrm>
              <a:off x="15992525" y="2112750"/>
              <a:ext cx="25075" cy="120975"/>
            </a:xfrm>
            <a:custGeom>
              <a:rect b="b" l="l" r="r" t="t"/>
              <a:pathLst>
                <a:path extrusionOk="0" h="4839" w="1003">
                  <a:moveTo>
                    <a:pt x="178" y="0"/>
                  </a:moveTo>
                  <a:cubicBezTo>
                    <a:pt x="85" y="0"/>
                    <a:pt x="0" y="59"/>
                    <a:pt x="16" y="177"/>
                  </a:cubicBezTo>
                  <a:cubicBezTo>
                    <a:pt x="214" y="1672"/>
                    <a:pt x="413" y="3166"/>
                    <a:pt x="615" y="4662"/>
                  </a:cubicBezTo>
                  <a:cubicBezTo>
                    <a:pt x="630" y="4779"/>
                    <a:pt x="732" y="4839"/>
                    <a:pt x="825" y="4839"/>
                  </a:cubicBezTo>
                  <a:cubicBezTo>
                    <a:pt x="918" y="4839"/>
                    <a:pt x="1003" y="4780"/>
                    <a:pt x="987" y="4662"/>
                  </a:cubicBezTo>
                  <a:cubicBezTo>
                    <a:pt x="786" y="3166"/>
                    <a:pt x="587" y="1672"/>
                    <a:pt x="388" y="177"/>
                  </a:cubicBezTo>
                  <a:cubicBezTo>
                    <a:pt x="373" y="60"/>
                    <a:pt x="271" y="0"/>
                    <a:pt x="1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9"/>
            <p:cNvSpPr/>
            <p:nvPr/>
          </p:nvSpPr>
          <p:spPr>
            <a:xfrm>
              <a:off x="16046350" y="2110425"/>
              <a:ext cx="26275" cy="106575"/>
            </a:xfrm>
            <a:custGeom>
              <a:rect b="b" l="l" r="r" t="t"/>
              <a:pathLst>
                <a:path extrusionOk="0" h="4263" w="1051">
                  <a:moveTo>
                    <a:pt x="228" y="0"/>
                  </a:moveTo>
                  <a:cubicBezTo>
                    <a:pt x="118" y="0"/>
                    <a:pt x="0" y="92"/>
                    <a:pt x="33" y="233"/>
                  </a:cubicBezTo>
                  <a:cubicBezTo>
                    <a:pt x="332" y="1500"/>
                    <a:pt x="543" y="2787"/>
                    <a:pt x="667" y="4084"/>
                  </a:cubicBezTo>
                  <a:cubicBezTo>
                    <a:pt x="678" y="4202"/>
                    <a:pt x="777" y="4262"/>
                    <a:pt x="871" y="4262"/>
                  </a:cubicBezTo>
                  <a:cubicBezTo>
                    <a:pt x="964" y="4262"/>
                    <a:pt x="1051" y="4203"/>
                    <a:pt x="1040" y="4084"/>
                  </a:cubicBezTo>
                  <a:cubicBezTo>
                    <a:pt x="913" y="2754"/>
                    <a:pt x="698" y="1435"/>
                    <a:pt x="393" y="133"/>
                  </a:cubicBezTo>
                  <a:cubicBezTo>
                    <a:pt x="371" y="40"/>
                    <a:pt x="301" y="0"/>
                    <a:pt x="2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9"/>
            <p:cNvSpPr/>
            <p:nvPr/>
          </p:nvSpPr>
          <p:spPr>
            <a:xfrm>
              <a:off x="16039900" y="2092700"/>
              <a:ext cx="12050" cy="9350"/>
            </a:xfrm>
            <a:custGeom>
              <a:rect b="b" l="l" r="r" t="t"/>
              <a:pathLst>
                <a:path extrusionOk="0" h="374" w="482">
                  <a:moveTo>
                    <a:pt x="242" y="1"/>
                  </a:moveTo>
                  <a:cubicBezTo>
                    <a:pt x="1" y="1"/>
                    <a:pt x="1" y="373"/>
                    <a:pt x="242" y="373"/>
                  </a:cubicBezTo>
                  <a:cubicBezTo>
                    <a:pt x="481" y="373"/>
                    <a:pt x="481" y="1"/>
                    <a:pt x="2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9"/>
            <p:cNvSpPr/>
            <p:nvPr/>
          </p:nvSpPr>
          <p:spPr>
            <a:xfrm>
              <a:off x="16077550" y="2101925"/>
              <a:ext cx="64175" cy="118550"/>
            </a:xfrm>
            <a:custGeom>
              <a:rect b="b" l="l" r="r" t="t"/>
              <a:pathLst>
                <a:path extrusionOk="0" h="4742" w="2567">
                  <a:moveTo>
                    <a:pt x="1398" y="1"/>
                  </a:moveTo>
                  <a:cubicBezTo>
                    <a:pt x="1385" y="1"/>
                    <a:pt x="1372" y="1"/>
                    <a:pt x="1359" y="3"/>
                  </a:cubicBezTo>
                  <a:lnTo>
                    <a:pt x="228" y="160"/>
                  </a:lnTo>
                  <a:cubicBezTo>
                    <a:pt x="0" y="192"/>
                    <a:pt x="84" y="521"/>
                    <a:pt x="297" y="521"/>
                  </a:cubicBezTo>
                  <a:cubicBezTo>
                    <a:pt x="306" y="521"/>
                    <a:pt x="316" y="520"/>
                    <a:pt x="327" y="519"/>
                  </a:cubicBezTo>
                  <a:lnTo>
                    <a:pt x="1261" y="390"/>
                  </a:lnTo>
                  <a:lnTo>
                    <a:pt x="1261" y="390"/>
                  </a:lnTo>
                  <a:cubicBezTo>
                    <a:pt x="1369" y="1100"/>
                    <a:pt x="1110" y="1914"/>
                    <a:pt x="967" y="2599"/>
                  </a:cubicBezTo>
                  <a:cubicBezTo>
                    <a:pt x="833" y="3241"/>
                    <a:pt x="664" y="3875"/>
                    <a:pt x="484" y="4506"/>
                  </a:cubicBezTo>
                  <a:cubicBezTo>
                    <a:pt x="451" y="4617"/>
                    <a:pt x="538" y="4741"/>
                    <a:pt x="656" y="4741"/>
                  </a:cubicBezTo>
                  <a:cubicBezTo>
                    <a:pt x="658" y="4741"/>
                    <a:pt x="661" y="4741"/>
                    <a:pt x="663" y="4741"/>
                  </a:cubicBezTo>
                  <a:cubicBezTo>
                    <a:pt x="1235" y="4720"/>
                    <a:pt x="1802" y="4632"/>
                    <a:pt x="2354" y="4479"/>
                  </a:cubicBezTo>
                  <a:cubicBezTo>
                    <a:pt x="2566" y="4420"/>
                    <a:pt x="2500" y="4112"/>
                    <a:pt x="2308" y="4112"/>
                  </a:cubicBezTo>
                  <a:cubicBezTo>
                    <a:pt x="2292" y="4112"/>
                    <a:pt x="2274" y="4114"/>
                    <a:pt x="2255" y="4119"/>
                  </a:cubicBezTo>
                  <a:cubicBezTo>
                    <a:pt x="1816" y="4241"/>
                    <a:pt x="1366" y="4320"/>
                    <a:pt x="913" y="4354"/>
                  </a:cubicBezTo>
                  <a:lnTo>
                    <a:pt x="913" y="4354"/>
                  </a:lnTo>
                  <a:cubicBezTo>
                    <a:pt x="1124" y="3595"/>
                    <a:pt x="1305" y="2830"/>
                    <a:pt x="1456" y="2056"/>
                  </a:cubicBezTo>
                  <a:cubicBezTo>
                    <a:pt x="1579" y="1423"/>
                    <a:pt x="1741" y="771"/>
                    <a:pt x="1589" y="134"/>
                  </a:cubicBezTo>
                  <a:cubicBezTo>
                    <a:pt x="1565" y="39"/>
                    <a:pt x="1484"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9"/>
            <p:cNvSpPr/>
            <p:nvPr/>
          </p:nvSpPr>
          <p:spPr>
            <a:xfrm>
              <a:off x="16128725" y="2095400"/>
              <a:ext cx="53850" cy="95175"/>
            </a:xfrm>
            <a:custGeom>
              <a:rect b="b" l="l" r="r" t="t"/>
              <a:pathLst>
                <a:path extrusionOk="0" h="3807" w="2154">
                  <a:moveTo>
                    <a:pt x="1174" y="1"/>
                  </a:moveTo>
                  <a:cubicBezTo>
                    <a:pt x="856" y="1"/>
                    <a:pt x="485" y="101"/>
                    <a:pt x="239" y="128"/>
                  </a:cubicBezTo>
                  <a:cubicBezTo>
                    <a:pt x="11" y="153"/>
                    <a:pt x="1" y="502"/>
                    <a:pt x="216" y="502"/>
                  </a:cubicBezTo>
                  <a:cubicBezTo>
                    <a:pt x="223" y="502"/>
                    <a:pt x="231" y="502"/>
                    <a:pt x="239" y="501"/>
                  </a:cubicBezTo>
                  <a:lnTo>
                    <a:pt x="1225" y="395"/>
                  </a:lnTo>
                  <a:cubicBezTo>
                    <a:pt x="1232" y="394"/>
                    <a:pt x="1239" y="394"/>
                    <a:pt x="1245" y="394"/>
                  </a:cubicBezTo>
                  <a:cubicBezTo>
                    <a:pt x="1548" y="394"/>
                    <a:pt x="1127" y="1198"/>
                    <a:pt x="1090" y="1297"/>
                  </a:cubicBezTo>
                  <a:cubicBezTo>
                    <a:pt x="798" y="2055"/>
                    <a:pt x="506" y="2813"/>
                    <a:pt x="214" y="3570"/>
                  </a:cubicBezTo>
                  <a:cubicBezTo>
                    <a:pt x="172" y="3678"/>
                    <a:pt x="274" y="3806"/>
                    <a:pt x="385" y="3806"/>
                  </a:cubicBezTo>
                  <a:cubicBezTo>
                    <a:pt x="388" y="3806"/>
                    <a:pt x="391" y="3806"/>
                    <a:pt x="394" y="3806"/>
                  </a:cubicBezTo>
                  <a:cubicBezTo>
                    <a:pt x="909" y="3776"/>
                    <a:pt x="1421" y="3718"/>
                    <a:pt x="1930" y="3631"/>
                  </a:cubicBezTo>
                  <a:cubicBezTo>
                    <a:pt x="2154" y="3594"/>
                    <a:pt x="2075" y="3269"/>
                    <a:pt x="1867" y="3269"/>
                  </a:cubicBezTo>
                  <a:cubicBezTo>
                    <a:pt x="1855" y="3269"/>
                    <a:pt x="1843" y="3270"/>
                    <a:pt x="1831" y="3272"/>
                  </a:cubicBezTo>
                  <a:cubicBezTo>
                    <a:pt x="1446" y="3336"/>
                    <a:pt x="1060" y="3384"/>
                    <a:pt x="671" y="3415"/>
                  </a:cubicBezTo>
                  <a:lnTo>
                    <a:pt x="671" y="3415"/>
                  </a:lnTo>
                  <a:cubicBezTo>
                    <a:pt x="866" y="2910"/>
                    <a:pt x="1060" y="2406"/>
                    <a:pt x="1255" y="1902"/>
                  </a:cubicBezTo>
                  <a:cubicBezTo>
                    <a:pt x="1394" y="1541"/>
                    <a:pt x="1838" y="835"/>
                    <a:pt x="1790" y="450"/>
                  </a:cubicBezTo>
                  <a:cubicBezTo>
                    <a:pt x="1744" y="97"/>
                    <a:pt x="1484" y="1"/>
                    <a:pt x="11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9"/>
            <p:cNvSpPr/>
            <p:nvPr/>
          </p:nvSpPr>
          <p:spPr>
            <a:xfrm>
              <a:off x="15992200" y="2111400"/>
              <a:ext cx="45500" cy="71300"/>
            </a:xfrm>
            <a:custGeom>
              <a:rect b="b" l="l" r="r" t="t"/>
              <a:pathLst>
                <a:path extrusionOk="0" h="2852" w="1820">
                  <a:moveTo>
                    <a:pt x="575" y="1"/>
                  </a:moveTo>
                  <a:cubicBezTo>
                    <a:pt x="464" y="1"/>
                    <a:pt x="345" y="16"/>
                    <a:pt x="217" y="48"/>
                  </a:cubicBezTo>
                  <a:cubicBezTo>
                    <a:pt x="0" y="102"/>
                    <a:pt x="70" y="414"/>
                    <a:pt x="267" y="414"/>
                  </a:cubicBezTo>
                  <a:cubicBezTo>
                    <a:pt x="283" y="414"/>
                    <a:pt x="299" y="412"/>
                    <a:pt x="317" y="407"/>
                  </a:cubicBezTo>
                  <a:cubicBezTo>
                    <a:pt x="403" y="386"/>
                    <a:pt x="485" y="376"/>
                    <a:pt x="560" y="376"/>
                  </a:cubicBezTo>
                  <a:cubicBezTo>
                    <a:pt x="1552" y="376"/>
                    <a:pt x="1559" y="2124"/>
                    <a:pt x="639" y="2478"/>
                  </a:cubicBezTo>
                  <a:cubicBezTo>
                    <a:pt x="441" y="2555"/>
                    <a:pt x="496" y="2851"/>
                    <a:pt x="671" y="2851"/>
                  </a:cubicBezTo>
                  <a:cubicBezTo>
                    <a:pt x="692" y="2851"/>
                    <a:pt x="714" y="2847"/>
                    <a:pt x="738" y="2838"/>
                  </a:cubicBezTo>
                  <a:cubicBezTo>
                    <a:pt x="1415" y="2578"/>
                    <a:pt x="1819" y="1892"/>
                    <a:pt x="1684" y="1163"/>
                  </a:cubicBezTo>
                  <a:cubicBezTo>
                    <a:pt x="1556" y="480"/>
                    <a:pt x="1200" y="1"/>
                    <a:pt x="5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9"/>
            <p:cNvSpPr/>
            <p:nvPr/>
          </p:nvSpPr>
          <p:spPr>
            <a:xfrm>
              <a:off x="16189900" y="2070400"/>
              <a:ext cx="59875" cy="131175"/>
            </a:xfrm>
            <a:custGeom>
              <a:rect b="b" l="l" r="r" t="t"/>
              <a:pathLst>
                <a:path extrusionOk="0" h="5247" w="2395">
                  <a:moveTo>
                    <a:pt x="631" y="1"/>
                  </a:moveTo>
                  <a:cubicBezTo>
                    <a:pt x="588" y="1"/>
                    <a:pt x="543" y="8"/>
                    <a:pt x="495" y="23"/>
                  </a:cubicBezTo>
                  <a:cubicBezTo>
                    <a:pt x="3" y="180"/>
                    <a:pt x="9" y="791"/>
                    <a:pt x="7" y="1225"/>
                  </a:cubicBezTo>
                  <a:cubicBezTo>
                    <a:pt x="1" y="2503"/>
                    <a:pt x="84" y="3789"/>
                    <a:pt x="129" y="5066"/>
                  </a:cubicBezTo>
                  <a:cubicBezTo>
                    <a:pt x="133" y="5186"/>
                    <a:pt x="229" y="5246"/>
                    <a:pt x="323" y="5246"/>
                  </a:cubicBezTo>
                  <a:cubicBezTo>
                    <a:pt x="416" y="5246"/>
                    <a:pt x="507" y="5186"/>
                    <a:pt x="503" y="5066"/>
                  </a:cubicBezTo>
                  <a:cubicBezTo>
                    <a:pt x="454" y="3690"/>
                    <a:pt x="328" y="2285"/>
                    <a:pt x="388" y="910"/>
                  </a:cubicBezTo>
                  <a:cubicBezTo>
                    <a:pt x="397" y="692"/>
                    <a:pt x="450" y="611"/>
                    <a:pt x="520" y="611"/>
                  </a:cubicBezTo>
                  <a:cubicBezTo>
                    <a:pt x="682" y="611"/>
                    <a:pt x="940" y="1044"/>
                    <a:pt x="990" y="1250"/>
                  </a:cubicBezTo>
                  <a:cubicBezTo>
                    <a:pt x="1080" y="1625"/>
                    <a:pt x="1223" y="1993"/>
                    <a:pt x="1336" y="2362"/>
                  </a:cubicBezTo>
                  <a:cubicBezTo>
                    <a:pt x="1589" y="3199"/>
                    <a:pt x="1796" y="4049"/>
                    <a:pt x="2001" y="4899"/>
                  </a:cubicBezTo>
                  <a:cubicBezTo>
                    <a:pt x="2024" y="4992"/>
                    <a:pt x="2094" y="5033"/>
                    <a:pt x="2168" y="5033"/>
                  </a:cubicBezTo>
                  <a:cubicBezTo>
                    <a:pt x="2278" y="5033"/>
                    <a:pt x="2395" y="4941"/>
                    <a:pt x="2361" y="4801"/>
                  </a:cubicBezTo>
                  <a:cubicBezTo>
                    <a:pt x="2064" y="3569"/>
                    <a:pt x="1692" y="2368"/>
                    <a:pt x="1349" y="1151"/>
                  </a:cubicBezTo>
                  <a:cubicBezTo>
                    <a:pt x="1266" y="857"/>
                    <a:pt x="1099" y="1"/>
                    <a:pt x="6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9"/>
            <p:cNvSpPr/>
            <p:nvPr/>
          </p:nvSpPr>
          <p:spPr>
            <a:xfrm>
              <a:off x="16191075" y="2123825"/>
              <a:ext cx="40375" cy="14000"/>
            </a:xfrm>
            <a:custGeom>
              <a:rect b="b" l="l" r="r" t="t"/>
              <a:pathLst>
                <a:path extrusionOk="0" h="560" w="1615">
                  <a:moveTo>
                    <a:pt x="1388" y="0"/>
                  </a:moveTo>
                  <a:cubicBezTo>
                    <a:pt x="1383" y="0"/>
                    <a:pt x="1379" y="0"/>
                    <a:pt x="1375" y="1"/>
                  </a:cubicBezTo>
                  <a:cubicBezTo>
                    <a:pt x="982" y="23"/>
                    <a:pt x="591" y="87"/>
                    <a:pt x="213" y="192"/>
                  </a:cubicBezTo>
                  <a:cubicBezTo>
                    <a:pt x="0" y="251"/>
                    <a:pt x="66" y="559"/>
                    <a:pt x="258" y="559"/>
                  </a:cubicBezTo>
                  <a:cubicBezTo>
                    <a:pt x="275" y="559"/>
                    <a:pt x="293" y="557"/>
                    <a:pt x="312" y="552"/>
                  </a:cubicBezTo>
                  <a:cubicBezTo>
                    <a:pt x="658" y="454"/>
                    <a:pt x="1015" y="394"/>
                    <a:pt x="1375" y="373"/>
                  </a:cubicBezTo>
                  <a:cubicBezTo>
                    <a:pt x="1609" y="361"/>
                    <a:pt x="1615" y="0"/>
                    <a:pt x="13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9"/>
            <p:cNvSpPr/>
            <p:nvPr/>
          </p:nvSpPr>
          <p:spPr>
            <a:xfrm>
              <a:off x="15667200" y="1517075"/>
              <a:ext cx="504125" cy="541875"/>
            </a:xfrm>
            <a:custGeom>
              <a:rect b="b" l="l" r="r" t="t"/>
              <a:pathLst>
                <a:path extrusionOk="0" h="21675" w="20165">
                  <a:moveTo>
                    <a:pt x="13241" y="0"/>
                  </a:moveTo>
                  <a:cubicBezTo>
                    <a:pt x="13124" y="0"/>
                    <a:pt x="13007" y="10"/>
                    <a:pt x="12891" y="31"/>
                  </a:cubicBezTo>
                  <a:cubicBezTo>
                    <a:pt x="11641" y="252"/>
                    <a:pt x="10405" y="1094"/>
                    <a:pt x="10140" y="2349"/>
                  </a:cubicBezTo>
                  <a:cubicBezTo>
                    <a:pt x="9857" y="3678"/>
                    <a:pt x="10335" y="5035"/>
                    <a:pt x="10772" y="6321"/>
                  </a:cubicBezTo>
                  <a:cubicBezTo>
                    <a:pt x="11622" y="8817"/>
                    <a:pt x="12379" y="11316"/>
                    <a:pt x="12795" y="13925"/>
                  </a:cubicBezTo>
                  <a:cubicBezTo>
                    <a:pt x="8460" y="15018"/>
                    <a:pt x="4188" y="16351"/>
                    <a:pt x="0" y="17918"/>
                  </a:cubicBezTo>
                  <a:lnTo>
                    <a:pt x="394" y="21154"/>
                  </a:lnTo>
                  <a:cubicBezTo>
                    <a:pt x="2589" y="21503"/>
                    <a:pt x="4826" y="21674"/>
                    <a:pt x="7068" y="21674"/>
                  </a:cubicBezTo>
                  <a:cubicBezTo>
                    <a:pt x="11464" y="21674"/>
                    <a:pt x="15881" y="21015"/>
                    <a:pt x="20047" y="19736"/>
                  </a:cubicBezTo>
                  <a:cubicBezTo>
                    <a:pt x="20165" y="16852"/>
                    <a:pt x="20103" y="14272"/>
                    <a:pt x="19512" y="11468"/>
                  </a:cubicBezTo>
                  <a:cubicBezTo>
                    <a:pt x="19018" y="9127"/>
                    <a:pt x="18339" y="6826"/>
                    <a:pt x="17682" y="4527"/>
                  </a:cubicBezTo>
                  <a:cubicBezTo>
                    <a:pt x="17218" y="2898"/>
                    <a:pt x="15239" y="0"/>
                    <a:pt x="13241"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9"/>
            <p:cNvSpPr/>
            <p:nvPr/>
          </p:nvSpPr>
          <p:spPr>
            <a:xfrm>
              <a:off x="15652550" y="1929750"/>
              <a:ext cx="94550" cy="147400"/>
            </a:xfrm>
            <a:custGeom>
              <a:rect b="b" l="l" r="r" t="t"/>
              <a:pathLst>
                <a:path extrusionOk="0" h="5896" w="3782">
                  <a:moveTo>
                    <a:pt x="2438" y="1"/>
                  </a:moveTo>
                  <a:cubicBezTo>
                    <a:pt x="2105" y="1"/>
                    <a:pt x="1696" y="157"/>
                    <a:pt x="1444" y="223"/>
                  </a:cubicBezTo>
                  <a:cubicBezTo>
                    <a:pt x="1016" y="335"/>
                    <a:pt x="572" y="512"/>
                    <a:pt x="268" y="848"/>
                  </a:cubicBezTo>
                  <a:cubicBezTo>
                    <a:pt x="1" y="1143"/>
                    <a:pt x="88" y="1590"/>
                    <a:pt x="127" y="1960"/>
                  </a:cubicBezTo>
                  <a:cubicBezTo>
                    <a:pt x="243" y="3062"/>
                    <a:pt x="495" y="4152"/>
                    <a:pt x="617" y="5257"/>
                  </a:cubicBezTo>
                  <a:cubicBezTo>
                    <a:pt x="638" y="5440"/>
                    <a:pt x="666" y="5643"/>
                    <a:pt x="807" y="5764"/>
                  </a:cubicBezTo>
                  <a:cubicBezTo>
                    <a:pt x="928" y="5868"/>
                    <a:pt x="1100" y="5881"/>
                    <a:pt x="1260" y="5886"/>
                  </a:cubicBezTo>
                  <a:cubicBezTo>
                    <a:pt x="1430" y="5892"/>
                    <a:pt x="1599" y="5895"/>
                    <a:pt x="1769" y="5895"/>
                  </a:cubicBezTo>
                  <a:cubicBezTo>
                    <a:pt x="2187" y="5895"/>
                    <a:pt x="2605" y="5877"/>
                    <a:pt x="3022" y="5840"/>
                  </a:cubicBezTo>
                  <a:cubicBezTo>
                    <a:pt x="3240" y="5821"/>
                    <a:pt x="3486" y="5781"/>
                    <a:pt x="3632" y="5627"/>
                  </a:cubicBezTo>
                  <a:cubicBezTo>
                    <a:pt x="3653" y="5605"/>
                    <a:pt x="3671" y="5580"/>
                    <a:pt x="3687" y="5554"/>
                  </a:cubicBezTo>
                  <a:cubicBezTo>
                    <a:pt x="3781" y="5398"/>
                    <a:pt x="3762" y="5201"/>
                    <a:pt x="3740" y="5021"/>
                  </a:cubicBezTo>
                  <a:cubicBezTo>
                    <a:pt x="3598" y="3873"/>
                    <a:pt x="3566" y="2704"/>
                    <a:pt x="3352" y="1564"/>
                  </a:cubicBezTo>
                  <a:cubicBezTo>
                    <a:pt x="3273" y="1138"/>
                    <a:pt x="3227" y="785"/>
                    <a:pt x="3021" y="389"/>
                  </a:cubicBezTo>
                  <a:cubicBezTo>
                    <a:pt x="2960" y="272"/>
                    <a:pt x="2886" y="155"/>
                    <a:pt x="2775" y="83"/>
                  </a:cubicBezTo>
                  <a:cubicBezTo>
                    <a:pt x="2683" y="24"/>
                    <a:pt x="2566" y="1"/>
                    <a:pt x="2438" y="1"/>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9"/>
            <p:cNvSpPr/>
            <p:nvPr/>
          </p:nvSpPr>
          <p:spPr>
            <a:xfrm>
              <a:off x="15653725" y="955775"/>
              <a:ext cx="497250" cy="309125"/>
            </a:xfrm>
            <a:custGeom>
              <a:rect b="b" l="l" r="r" t="t"/>
              <a:pathLst>
                <a:path extrusionOk="0" h="12365" w="19890">
                  <a:moveTo>
                    <a:pt x="6620" y="1"/>
                  </a:moveTo>
                  <a:cubicBezTo>
                    <a:pt x="5760" y="1"/>
                    <a:pt x="4887" y="37"/>
                    <a:pt x="4073" y="309"/>
                  </a:cubicBezTo>
                  <a:cubicBezTo>
                    <a:pt x="2587" y="809"/>
                    <a:pt x="728" y="2806"/>
                    <a:pt x="2438" y="4204"/>
                  </a:cubicBezTo>
                  <a:cubicBezTo>
                    <a:pt x="2418" y="4203"/>
                    <a:pt x="2399" y="4203"/>
                    <a:pt x="2379" y="4203"/>
                  </a:cubicBezTo>
                  <a:cubicBezTo>
                    <a:pt x="1268" y="4203"/>
                    <a:pt x="227" y="5133"/>
                    <a:pt x="115" y="6240"/>
                  </a:cubicBezTo>
                  <a:cubicBezTo>
                    <a:pt x="0" y="7368"/>
                    <a:pt x="863" y="8509"/>
                    <a:pt x="1979" y="8704"/>
                  </a:cubicBezTo>
                  <a:cubicBezTo>
                    <a:pt x="1171" y="9456"/>
                    <a:pt x="1109" y="10868"/>
                    <a:pt x="1846" y="11688"/>
                  </a:cubicBezTo>
                  <a:cubicBezTo>
                    <a:pt x="2247" y="12135"/>
                    <a:pt x="2847" y="12364"/>
                    <a:pt x="3445" y="12364"/>
                  </a:cubicBezTo>
                  <a:cubicBezTo>
                    <a:pt x="3947" y="12364"/>
                    <a:pt x="4447" y="12203"/>
                    <a:pt x="4827" y="11873"/>
                  </a:cubicBezTo>
                  <a:lnTo>
                    <a:pt x="19070" y="12332"/>
                  </a:lnTo>
                  <a:cubicBezTo>
                    <a:pt x="19349" y="10086"/>
                    <a:pt x="19889" y="7673"/>
                    <a:pt x="18622" y="5628"/>
                  </a:cubicBezTo>
                  <a:cubicBezTo>
                    <a:pt x="18496" y="5424"/>
                    <a:pt x="18354" y="5220"/>
                    <a:pt x="18312" y="4984"/>
                  </a:cubicBezTo>
                  <a:cubicBezTo>
                    <a:pt x="18260" y="4690"/>
                    <a:pt x="18374" y="4395"/>
                    <a:pt x="18413" y="4099"/>
                  </a:cubicBezTo>
                  <a:cubicBezTo>
                    <a:pt x="18526" y="3255"/>
                    <a:pt x="18018" y="2427"/>
                    <a:pt x="17337" y="1916"/>
                  </a:cubicBezTo>
                  <a:cubicBezTo>
                    <a:pt x="15962" y="887"/>
                    <a:pt x="13944" y="620"/>
                    <a:pt x="12286" y="448"/>
                  </a:cubicBezTo>
                  <a:cubicBezTo>
                    <a:pt x="10394" y="252"/>
                    <a:pt x="8527" y="1"/>
                    <a:pt x="66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9"/>
            <p:cNvSpPr/>
            <p:nvPr/>
          </p:nvSpPr>
          <p:spPr>
            <a:xfrm>
              <a:off x="15717975" y="1020950"/>
              <a:ext cx="404750" cy="465500"/>
            </a:xfrm>
            <a:custGeom>
              <a:rect b="b" l="l" r="r" t="t"/>
              <a:pathLst>
                <a:path extrusionOk="0" h="18620" w="16190">
                  <a:moveTo>
                    <a:pt x="8214" y="0"/>
                  </a:moveTo>
                  <a:cubicBezTo>
                    <a:pt x="7955" y="0"/>
                    <a:pt x="7694" y="14"/>
                    <a:pt x="7431" y="43"/>
                  </a:cubicBezTo>
                  <a:lnTo>
                    <a:pt x="6776" y="114"/>
                  </a:lnTo>
                  <a:cubicBezTo>
                    <a:pt x="2842" y="542"/>
                    <a:pt x="1" y="4076"/>
                    <a:pt x="428" y="8010"/>
                  </a:cubicBezTo>
                  <a:lnTo>
                    <a:pt x="1091" y="14106"/>
                  </a:lnTo>
                  <a:cubicBezTo>
                    <a:pt x="1372" y="16698"/>
                    <a:pt x="3565" y="18619"/>
                    <a:pt x="6115" y="18619"/>
                  </a:cubicBezTo>
                  <a:cubicBezTo>
                    <a:pt x="6298" y="18619"/>
                    <a:pt x="6482" y="18610"/>
                    <a:pt x="6667" y="18589"/>
                  </a:cubicBezTo>
                  <a:lnTo>
                    <a:pt x="9413" y="18290"/>
                  </a:lnTo>
                  <a:cubicBezTo>
                    <a:pt x="13347" y="17863"/>
                    <a:pt x="16189" y="14328"/>
                    <a:pt x="15761" y="10395"/>
                  </a:cubicBezTo>
                  <a:lnTo>
                    <a:pt x="15326" y="6391"/>
                  </a:lnTo>
                  <a:cubicBezTo>
                    <a:pt x="14927" y="2721"/>
                    <a:pt x="11823" y="0"/>
                    <a:pt x="82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9"/>
            <p:cNvSpPr/>
            <p:nvPr/>
          </p:nvSpPr>
          <p:spPr>
            <a:xfrm>
              <a:off x="15810850" y="1011025"/>
              <a:ext cx="307575" cy="260400"/>
            </a:xfrm>
            <a:custGeom>
              <a:rect b="b" l="l" r="r" t="t"/>
              <a:pathLst>
                <a:path extrusionOk="0" h="10416" w="12303">
                  <a:moveTo>
                    <a:pt x="3960" y="0"/>
                  </a:moveTo>
                  <a:cubicBezTo>
                    <a:pt x="2583" y="0"/>
                    <a:pt x="1196" y="274"/>
                    <a:pt x="1" y="880"/>
                  </a:cubicBezTo>
                  <a:cubicBezTo>
                    <a:pt x="672" y="1881"/>
                    <a:pt x="1640" y="2202"/>
                    <a:pt x="2689" y="2721"/>
                  </a:cubicBezTo>
                  <a:cubicBezTo>
                    <a:pt x="4493" y="3613"/>
                    <a:pt x="6419" y="4501"/>
                    <a:pt x="8404" y="4501"/>
                  </a:cubicBezTo>
                  <a:cubicBezTo>
                    <a:pt x="8651" y="4501"/>
                    <a:pt x="8899" y="4487"/>
                    <a:pt x="9148" y="4458"/>
                  </a:cubicBezTo>
                  <a:cubicBezTo>
                    <a:pt x="9355" y="6565"/>
                    <a:pt x="10024" y="8599"/>
                    <a:pt x="11111" y="10416"/>
                  </a:cubicBezTo>
                  <a:cubicBezTo>
                    <a:pt x="11350" y="10355"/>
                    <a:pt x="11595" y="10324"/>
                    <a:pt x="11840" y="10324"/>
                  </a:cubicBezTo>
                  <a:cubicBezTo>
                    <a:pt x="11932" y="10324"/>
                    <a:pt x="12024" y="10328"/>
                    <a:pt x="12116" y="10337"/>
                  </a:cubicBezTo>
                  <a:cubicBezTo>
                    <a:pt x="12276" y="8099"/>
                    <a:pt x="12302" y="5727"/>
                    <a:pt x="11210" y="3767"/>
                  </a:cubicBezTo>
                  <a:cubicBezTo>
                    <a:pt x="10157" y="1878"/>
                    <a:pt x="8148" y="630"/>
                    <a:pt x="6026" y="205"/>
                  </a:cubicBezTo>
                  <a:cubicBezTo>
                    <a:pt x="5358" y="71"/>
                    <a:pt x="4660" y="0"/>
                    <a:pt x="3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9"/>
            <p:cNvSpPr/>
            <p:nvPr/>
          </p:nvSpPr>
          <p:spPr>
            <a:xfrm>
              <a:off x="16063175" y="1236000"/>
              <a:ext cx="112650" cy="114100"/>
            </a:xfrm>
            <a:custGeom>
              <a:rect b="b" l="l" r="r" t="t"/>
              <a:pathLst>
                <a:path extrusionOk="0" h="4564" w="4506">
                  <a:moveTo>
                    <a:pt x="2899" y="1"/>
                  </a:moveTo>
                  <a:cubicBezTo>
                    <a:pt x="2189" y="1"/>
                    <a:pt x="1376" y="457"/>
                    <a:pt x="809" y="1249"/>
                  </a:cubicBezTo>
                  <a:cubicBezTo>
                    <a:pt x="6" y="2372"/>
                    <a:pt x="0" y="3745"/>
                    <a:pt x="798" y="4316"/>
                  </a:cubicBezTo>
                  <a:cubicBezTo>
                    <a:pt x="1032" y="4484"/>
                    <a:pt x="1311" y="4564"/>
                    <a:pt x="1607" y="4564"/>
                  </a:cubicBezTo>
                  <a:cubicBezTo>
                    <a:pt x="2317" y="4564"/>
                    <a:pt x="3130" y="4108"/>
                    <a:pt x="3697" y="3316"/>
                  </a:cubicBezTo>
                  <a:cubicBezTo>
                    <a:pt x="4501" y="2193"/>
                    <a:pt x="4506" y="819"/>
                    <a:pt x="3709" y="248"/>
                  </a:cubicBezTo>
                  <a:cubicBezTo>
                    <a:pt x="3474" y="80"/>
                    <a:pt x="3195" y="1"/>
                    <a:pt x="2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6"/>
          <p:cNvSpPr txBox="1"/>
          <p:nvPr>
            <p:ph type="title"/>
          </p:nvPr>
        </p:nvSpPr>
        <p:spPr>
          <a:xfrm>
            <a:off x="1186513" y="1874275"/>
            <a:ext cx="16047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Does Yelp need a makeover?</a:t>
            </a:r>
            <a:endParaRPr/>
          </a:p>
        </p:txBody>
      </p:sp>
      <p:sp>
        <p:nvSpPr>
          <p:cNvPr id="248" name="Google Shape;248;p26"/>
          <p:cNvSpPr txBox="1"/>
          <p:nvPr>
            <p:ph idx="2" type="title"/>
          </p:nvPr>
        </p:nvSpPr>
        <p:spPr>
          <a:xfrm>
            <a:off x="2908602" y="1874275"/>
            <a:ext cx="16047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Wrangling</a:t>
            </a:r>
            <a:endParaRPr/>
          </a:p>
        </p:txBody>
      </p:sp>
      <p:sp>
        <p:nvSpPr>
          <p:cNvPr id="249" name="Google Shape;249;p26"/>
          <p:cNvSpPr txBox="1"/>
          <p:nvPr>
            <p:ph idx="4" type="title"/>
          </p:nvPr>
        </p:nvSpPr>
        <p:spPr>
          <a:xfrm>
            <a:off x="4630692" y="1874275"/>
            <a:ext cx="16047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Topic Modelling</a:t>
            </a:r>
            <a:endParaRPr/>
          </a:p>
        </p:txBody>
      </p:sp>
      <p:sp>
        <p:nvSpPr>
          <p:cNvPr id="250" name="Google Shape;250;p26"/>
          <p:cNvSpPr/>
          <p:nvPr/>
        </p:nvSpPr>
        <p:spPr>
          <a:xfrm>
            <a:off x="1397125" y="763925"/>
            <a:ext cx="1183500" cy="1324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p:nvPr/>
        </p:nvSpPr>
        <p:spPr>
          <a:xfrm>
            <a:off x="3119213" y="763925"/>
            <a:ext cx="1183500" cy="1324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a:off x="4841275" y="763925"/>
            <a:ext cx="1183500" cy="1324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p:nvPr/>
        </p:nvSpPr>
        <p:spPr>
          <a:xfrm>
            <a:off x="6563375" y="763925"/>
            <a:ext cx="1183500" cy="1324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txBox="1"/>
          <p:nvPr>
            <p:ph idx="6" type="title"/>
          </p:nvPr>
        </p:nvSpPr>
        <p:spPr>
          <a:xfrm>
            <a:off x="6352782" y="1874275"/>
            <a:ext cx="16047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What’s next?</a:t>
            </a:r>
            <a:endParaRPr/>
          </a:p>
        </p:txBody>
      </p:sp>
      <p:sp>
        <p:nvSpPr>
          <p:cNvPr id="255" name="Google Shape;255;p26"/>
          <p:cNvSpPr txBox="1"/>
          <p:nvPr>
            <p:ph idx="8" type="title"/>
          </p:nvPr>
        </p:nvSpPr>
        <p:spPr>
          <a:xfrm>
            <a:off x="955525" y="1057000"/>
            <a:ext cx="2066700" cy="140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56" name="Google Shape;256;p26"/>
          <p:cNvSpPr txBox="1"/>
          <p:nvPr>
            <p:ph idx="9" type="title"/>
          </p:nvPr>
        </p:nvSpPr>
        <p:spPr>
          <a:xfrm>
            <a:off x="2677600" y="1057000"/>
            <a:ext cx="2066700" cy="140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57" name="Google Shape;257;p26"/>
          <p:cNvSpPr txBox="1"/>
          <p:nvPr>
            <p:ph idx="13" type="title"/>
          </p:nvPr>
        </p:nvSpPr>
        <p:spPr>
          <a:xfrm>
            <a:off x="4399700" y="1057000"/>
            <a:ext cx="2066700" cy="140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58" name="Google Shape;258;p26"/>
          <p:cNvSpPr txBox="1"/>
          <p:nvPr>
            <p:ph idx="14" type="title"/>
          </p:nvPr>
        </p:nvSpPr>
        <p:spPr>
          <a:xfrm>
            <a:off x="6121775" y="1057000"/>
            <a:ext cx="2066700" cy="140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7"/>
          <p:cNvSpPr txBox="1"/>
          <p:nvPr>
            <p:ph type="ctrTitle"/>
          </p:nvPr>
        </p:nvSpPr>
        <p:spPr>
          <a:xfrm>
            <a:off x="4668800" y="341650"/>
            <a:ext cx="38985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Does Yelp need a makeover?</a:t>
            </a:r>
            <a:endParaRPr/>
          </a:p>
        </p:txBody>
      </p:sp>
      <p:sp>
        <p:nvSpPr>
          <p:cNvPr id="264" name="Google Shape;264;p27"/>
          <p:cNvSpPr txBox="1"/>
          <p:nvPr>
            <p:ph idx="1" type="subTitle"/>
          </p:nvPr>
        </p:nvSpPr>
        <p:spPr>
          <a:xfrm>
            <a:off x="4149475" y="2331625"/>
            <a:ext cx="4887900" cy="2052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Advent Pro"/>
              <a:buChar char="➔"/>
            </a:pPr>
            <a:r>
              <a:rPr b="1" lang="en" sz="1500">
                <a:latin typeface="Advent Pro"/>
                <a:ea typeface="Advent Pro"/>
                <a:cs typeface="Advent Pro"/>
                <a:sym typeface="Advent Pro"/>
              </a:rPr>
              <a:t>Data collected about businesses, user generated content for reviews along with user attributes &amp; activity monitoring.</a:t>
            </a:r>
            <a:br>
              <a:rPr b="1" lang="en" sz="1500">
                <a:latin typeface="Advent Pro"/>
                <a:ea typeface="Advent Pro"/>
                <a:cs typeface="Advent Pro"/>
                <a:sym typeface="Advent Pro"/>
              </a:rPr>
            </a:br>
            <a:endParaRPr b="1" sz="1500">
              <a:latin typeface="Advent Pro"/>
              <a:ea typeface="Advent Pro"/>
              <a:cs typeface="Advent Pro"/>
              <a:sym typeface="Advent Pro"/>
            </a:endParaRPr>
          </a:p>
          <a:p>
            <a:pPr indent="-323850" lvl="0" marL="457200" rtl="0" algn="l">
              <a:spcBef>
                <a:spcPts val="0"/>
              </a:spcBef>
              <a:spcAft>
                <a:spcPts val="0"/>
              </a:spcAft>
              <a:buSzPts val="1500"/>
              <a:buFont typeface="Advent Pro"/>
              <a:buChar char="➔"/>
            </a:pPr>
            <a:r>
              <a:rPr b="1" lang="en" sz="1500">
                <a:latin typeface="Advent Pro"/>
                <a:ea typeface="Advent Pro"/>
                <a:cs typeface="Advent Pro"/>
                <a:sym typeface="Advent Pro"/>
              </a:rPr>
              <a:t>Yelp is a platform for businesses to receive feedback from consumers in the form of text reviews and star ratings.</a:t>
            </a:r>
            <a:endParaRPr b="1" sz="1500">
              <a:latin typeface="Advent Pro"/>
              <a:ea typeface="Advent Pro"/>
              <a:cs typeface="Advent Pro"/>
              <a:sym typeface="Advent Pro"/>
            </a:endParaRPr>
          </a:p>
        </p:txBody>
      </p:sp>
      <p:sp>
        <p:nvSpPr>
          <p:cNvPr id="265" name="Google Shape;265;p27"/>
          <p:cNvSpPr txBox="1"/>
          <p:nvPr>
            <p:ph idx="2" type="title"/>
          </p:nvPr>
        </p:nvSpPr>
        <p:spPr>
          <a:xfrm>
            <a:off x="4756375" y="501325"/>
            <a:ext cx="19137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266" name="Google Shape;266;p27"/>
          <p:cNvSpPr/>
          <p:nvPr/>
        </p:nvSpPr>
        <p:spPr>
          <a:xfrm>
            <a:off x="190649" y="99050"/>
            <a:ext cx="4565730" cy="2537794"/>
          </a:xfrm>
          <a:custGeom>
            <a:rect b="b" l="l" r="r" t="t"/>
            <a:pathLst>
              <a:path extrusionOk="0" h="175262" w="280968">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27"/>
          <p:cNvGrpSpPr/>
          <p:nvPr/>
        </p:nvGrpSpPr>
        <p:grpSpPr>
          <a:xfrm rot="1803167">
            <a:off x="1346794" y="492162"/>
            <a:ext cx="601505" cy="643427"/>
            <a:chOff x="4807654" y="880882"/>
            <a:chExt cx="827333" cy="847697"/>
          </a:xfrm>
        </p:grpSpPr>
        <p:sp>
          <p:nvSpPr>
            <p:cNvPr id="268" name="Google Shape;268;p27"/>
            <p:cNvSpPr/>
            <p:nvPr/>
          </p:nvSpPr>
          <p:spPr>
            <a:xfrm rot="-1889317">
              <a:off x="4937512" y="980041"/>
              <a:ext cx="567617" cy="649379"/>
            </a:xfrm>
            <a:custGeom>
              <a:rect b="b" l="l" r="r" t="t"/>
              <a:pathLst>
                <a:path extrusionOk="0" h="34494" w="30471">
                  <a:moveTo>
                    <a:pt x="3695" y="1"/>
                  </a:moveTo>
                  <a:cubicBezTo>
                    <a:pt x="1654" y="1"/>
                    <a:pt x="1" y="2124"/>
                    <a:pt x="1" y="4744"/>
                  </a:cubicBezTo>
                  <a:lnTo>
                    <a:pt x="1" y="21717"/>
                  </a:lnTo>
                  <a:cubicBezTo>
                    <a:pt x="1" y="24336"/>
                    <a:pt x="1654" y="26459"/>
                    <a:pt x="3695" y="26459"/>
                  </a:cubicBezTo>
                  <a:lnTo>
                    <a:pt x="9358" y="26459"/>
                  </a:lnTo>
                  <a:lnTo>
                    <a:pt x="14990" y="34141"/>
                  </a:lnTo>
                  <a:cubicBezTo>
                    <a:pt x="15163" y="34377"/>
                    <a:pt x="15395" y="34494"/>
                    <a:pt x="15626" y="34494"/>
                  </a:cubicBezTo>
                  <a:cubicBezTo>
                    <a:pt x="15883" y="34494"/>
                    <a:pt x="16138" y="34351"/>
                    <a:pt x="16312" y="34069"/>
                  </a:cubicBezTo>
                  <a:lnTo>
                    <a:pt x="20748" y="26885"/>
                  </a:lnTo>
                  <a:cubicBezTo>
                    <a:pt x="20913" y="26616"/>
                    <a:pt x="21165" y="26459"/>
                    <a:pt x="21433" y="26459"/>
                  </a:cubicBezTo>
                  <a:lnTo>
                    <a:pt x="26777" y="26459"/>
                  </a:lnTo>
                  <a:cubicBezTo>
                    <a:pt x="28816" y="26459"/>
                    <a:pt x="30471" y="24336"/>
                    <a:pt x="30471" y="21717"/>
                  </a:cubicBezTo>
                  <a:lnTo>
                    <a:pt x="30471" y="4744"/>
                  </a:lnTo>
                  <a:cubicBezTo>
                    <a:pt x="30471" y="2125"/>
                    <a:pt x="28817" y="1"/>
                    <a:pt x="267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27"/>
            <p:cNvGrpSpPr/>
            <p:nvPr/>
          </p:nvGrpSpPr>
          <p:grpSpPr>
            <a:xfrm rot="-1374672">
              <a:off x="5009042" y="1087620"/>
              <a:ext cx="371778" cy="274282"/>
              <a:chOff x="5223609" y="3731112"/>
              <a:chExt cx="371782" cy="274285"/>
            </a:xfrm>
          </p:grpSpPr>
          <p:sp>
            <p:nvSpPr>
              <p:cNvPr id="270" name="Google Shape;270;p27"/>
              <p:cNvSpPr/>
              <p:nvPr/>
            </p:nvSpPr>
            <p:spPr>
              <a:xfrm>
                <a:off x="5223609" y="3731112"/>
                <a:ext cx="371782" cy="274285"/>
              </a:xfrm>
              <a:custGeom>
                <a:rect b="b" l="l" r="r" t="t"/>
                <a:pathLst>
                  <a:path extrusionOk="0" h="10440" w="14151">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a:off x="5338236" y="3769391"/>
                <a:ext cx="257155" cy="236006"/>
              </a:xfrm>
              <a:custGeom>
                <a:rect b="b" l="l" r="r" t="t"/>
                <a:pathLst>
                  <a:path extrusionOk="0" h="8983" w="9788">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2" name="Google Shape;272;p27"/>
          <p:cNvGrpSpPr/>
          <p:nvPr/>
        </p:nvGrpSpPr>
        <p:grpSpPr>
          <a:xfrm rot="-1719126">
            <a:off x="1096070" y="927732"/>
            <a:ext cx="583697" cy="521050"/>
            <a:chOff x="2573378" y="542740"/>
            <a:chExt cx="770374" cy="812173"/>
          </a:xfrm>
        </p:grpSpPr>
        <p:sp>
          <p:nvSpPr>
            <p:cNvPr id="273" name="Google Shape;273;p27"/>
            <p:cNvSpPr/>
            <p:nvPr/>
          </p:nvSpPr>
          <p:spPr>
            <a:xfrm rot="1314050">
              <a:off x="2673258" y="625851"/>
              <a:ext cx="570614" cy="645951"/>
            </a:xfrm>
            <a:custGeom>
              <a:rect b="b" l="l" r="r" t="t"/>
              <a:pathLst>
                <a:path extrusionOk="0" h="34494" w="30471">
                  <a:moveTo>
                    <a:pt x="3695" y="1"/>
                  </a:moveTo>
                  <a:cubicBezTo>
                    <a:pt x="1654" y="1"/>
                    <a:pt x="1" y="2124"/>
                    <a:pt x="1" y="4744"/>
                  </a:cubicBezTo>
                  <a:lnTo>
                    <a:pt x="1" y="21717"/>
                  </a:lnTo>
                  <a:cubicBezTo>
                    <a:pt x="1" y="24336"/>
                    <a:pt x="1654" y="26459"/>
                    <a:pt x="3695" y="26459"/>
                  </a:cubicBezTo>
                  <a:lnTo>
                    <a:pt x="9358" y="26459"/>
                  </a:lnTo>
                  <a:lnTo>
                    <a:pt x="14990" y="34141"/>
                  </a:lnTo>
                  <a:cubicBezTo>
                    <a:pt x="15163" y="34377"/>
                    <a:pt x="15395" y="34494"/>
                    <a:pt x="15626" y="34494"/>
                  </a:cubicBezTo>
                  <a:cubicBezTo>
                    <a:pt x="15883" y="34494"/>
                    <a:pt x="16138" y="34351"/>
                    <a:pt x="16312" y="34069"/>
                  </a:cubicBezTo>
                  <a:lnTo>
                    <a:pt x="20748" y="26885"/>
                  </a:lnTo>
                  <a:cubicBezTo>
                    <a:pt x="20913" y="26616"/>
                    <a:pt x="21165" y="26459"/>
                    <a:pt x="21433" y="26459"/>
                  </a:cubicBezTo>
                  <a:lnTo>
                    <a:pt x="26777" y="26459"/>
                  </a:lnTo>
                  <a:cubicBezTo>
                    <a:pt x="28816" y="26459"/>
                    <a:pt x="30471" y="24336"/>
                    <a:pt x="30471" y="21717"/>
                  </a:cubicBezTo>
                  <a:lnTo>
                    <a:pt x="30471" y="4744"/>
                  </a:lnTo>
                  <a:cubicBezTo>
                    <a:pt x="30471" y="2125"/>
                    <a:pt x="28817" y="1"/>
                    <a:pt x="267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rot="1454455">
              <a:off x="2850037" y="746337"/>
              <a:ext cx="291985" cy="289068"/>
            </a:xfrm>
            <a:custGeom>
              <a:rect b="b" l="l" r="r" t="t"/>
              <a:pathLst>
                <a:path extrusionOk="0" h="11002" w="11113">
                  <a:moveTo>
                    <a:pt x="2619" y="0"/>
                  </a:moveTo>
                  <a:cubicBezTo>
                    <a:pt x="2492" y="0"/>
                    <a:pt x="2366" y="49"/>
                    <a:pt x="2268" y="146"/>
                  </a:cubicBezTo>
                  <a:lnTo>
                    <a:pt x="201" y="2213"/>
                  </a:lnTo>
                  <a:cubicBezTo>
                    <a:pt x="7" y="2407"/>
                    <a:pt x="7" y="2719"/>
                    <a:pt x="201" y="2914"/>
                  </a:cubicBezTo>
                  <a:lnTo>
                    <a:pt x="2782" y="5501"/>
                  </a:lnTo>
                  <a:lnTo>
                    <a:pt x="195" y="8081"/>
                  </a:lnTo>
                  <a:cubicBezTo>
                    <a:pt x="0" y="8275"/>
                    <a:pt x="0" y="8587"/>
                    <a:pt x="195" y="8782"/>
                  </a:cubicBezTo>
                  <a:lnTo>
                    <a:pt x="2268" y="10856"/>
                  </a:lnTo>
                  <a:cubicBezTo>
                    <a:pt x="2366" y="10953"/>
                    <a:pt x="2492" y="11001"/>
                    <a:pt x="2619" y="11001"/>
                  </a:cubicBezTo>
                  <a:cubicBezTo>
                    <a:pt x="2745" y="11001"/>
                    <a:pt x="2872" y="10953"/>
                    <a:pt x="2969" y="10856"/>
                  </a:cubicBezTo>
                  <a:lnTo>
                    <a:pt x="5556" y="8268"/>
                  </a:lnTo>
                  <a:lnTo>
                    <a:pt x="8143" y="10856"/>
                  </a:lnTo>
                  <a:cubicBezTo>
                    <a:pt x="8241" y="10953"/>
                    <a:pt x="8367" y="11001"/>
                    <a:pt x="8494" y="11001"/>
                  </a:cubicBezTo>
                  <a:cubicBezTo>
                    <a:pt x="8620" y="11001"/>
                    <a:pt x="8747" y="10953"/>
                    <a:pt x="8844" y="10856"/>
                  </a:cubicBezTo>
                  <a:lnTo>
                    <a:pt x="10911" y="8789"/>
                  </a:lnTo>
                  <a:cubicBezTo>
                    <a:pt x="11105" y="8594"/>
                    <a:pt x="11105" y="8275"/>
                    <a:pt x="10911" y="8081"/>
                  </a:cubicBezTo>
                  <a:lnTo>
                    <a:pt x="8331" y="5501"/>
                  </a:lnTo>
                  <a:lnTo>
                    <a:pt x="10918" y="2914"/>
                  </a:lnTo>
                  <a:cubicBezTo>
                    <a:pt x="11112" y="2719"/>
                    <a:pt x="11112" y="2407"/>
                    <a:pt x="10918" y="2213"/>
                  </a:cubicBezTo>
                  <a:lnTo>
                    <a:pt x="8844" y="146"/>
                  </a:lnTo>
                  <a:cubicBezTo>
                    <a:pt x="8747" y="49"/>
                    <a:pt x="8620" y="0"/>
                    <a:pt x="8494" y="0"/>
                  </a:cubicBezTo>
                  <a:cubicBezTo>
                    <a:pt x="8367" y="0"/>
                    <a:pt x="8241" y="49"/>
                    <a:pt x="8143" y="146"/>
                  </a:cubicBezTo>
                  <a:lnTo>
                    <a:pt x="5556" y="2726"/>
                  </a:lnTo>
                  <a:lnTo>
                    <a:pt x="2969" y="146"/>
                  </a:lnTo>
                  <a:cubicBezTo>
                    <a:pt x="2872" y="49"/>
                    <a:pt x="2745" y="0"/>
                    <a:pt x="26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27"/>
          <p:cNvGrpSpPr/>
          <p:nvPr/>
        </p:nvGrpSpPr>
        <p:grpSpPr>
          <a:xfrm>
            <a:off x="1089788" y="918120"/>
            <a:ext cx="1887773" cy="1560074"/>
            <a:chOff x="886600" y="2083936"/>
            <a:chExt cx="3137921" cy="2675482"/>
          </a:xfrm>
        </p:grpSpPr>
        <p:sp>
          <p:nvSpPr>
            <p:cNvPr id="276" name="Google Shape;276;p27"/>
            <p:cNvSpPr/>
            <p:nvPr/>
          </p:nvSpPr>
          <p:spPr>
            <a:xfrm>
              <a:off x="886600" y="3482126"/>
              <a:ext cx="3043945" cy="1117548"/>
            </a:xfrm>
            <a:custGeom>
              <a:rect b="b" l="l" r="r" t="t"/>
              <a:pathLst>
                <a:path extrusionOk="0" h="50357" w="137161">
                  <a:moveTo>
                    <a:pt x="54608" y="0"/>
                  </a:moveTo>
                  <a:cubicBezTo>
                    <a:pt x="35108" y="0"/>
                    <a:pt x="18099" y="137"/>
                    <a:pt x="14828" y="586"/>
                  </a:cubicBezTo>
                  <a:cubicBezTo>
                    <a:pt x="6467" y="1736"/>
                    <a:pt x="0" y="6158"/>
                    <a:pt x="4719" y="12227"/>
                  </a:cubicBezTo>
                  <a:cubicBezTo>
                    <a:pt x="14145" y="24349"/>
                    <a:pt x="10034" y="50357"/>
                    <a:pt x="10034" y="50357"/>
                  </a:cubicBezTo>
                  <a:lnTo>
                    <a:pt x="129035" y="50357"/>
                  </a:lnTo>
                  <a:cubicBezTo>
                    <a:pt x="129035" y="50357"/>
                    <a:pt x="128238" y="29759"/>
                    <a:pt x="129234" y="24784"/>
                  </a:cubicBezTo>
                  <a:cubicBezTo>
                    <a:pt x="130229" y="19809"/>
                    <a:pt x="137161" y="14607"/>
                    <a:pt x="133291" y="6075"/>
                  </a:cubicBezTo>
                  <a:cubicBezTo>
                    <a:pt x="131284" y="1650"/>
                    <a:pt x="119689" y="332"/>
                    <a:pt x="119689" y="332"/>
                  </a:cubicBezTo>
                  <a:lnTo>
                    <a:pt x="121364" y="332"/>
                  </a:lnTo>
                  <a:cubicBezTo>
                    <a:pt x="121364" y="332"/>
                    <a:pt x="84967" y="0"/>
                    <a:pt x="546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886600" y="3482103"/>
              <a:ext cx="3043945" cy="755055"/>
            </a:xfrm>
            <a:custGeom>
              <a:rect b="b" l="l" r="r" t="t"/>
              <a:pathLst>
                <a:path extrusionOk="0" h="34023" w="137161">
                  <a:moveTo>
                    <a:pt x="54651" y="1"/>
                  </a:moveTo>
                  <a:cubicBezTo>
                    <a:pt x="35132" y="1"/>
                    <a:pt x="18101" y="138"/>
                    <a:pt x="14827" y="587"/>
                  </a:cubicBezTo>
                  <a:cubicBezTo>
                    <a:pt x="6464" y="1737"/>
                    <a:pt x="0" y="6159"/>
                    <a:pt x="4719" y="12227"/>
                  </a:cubicBezTo>
                  <a:cubicBezTo>
                    <a:pt x="8143" y="16632"/>
                    <a:pt x="9780" y="27866"/>
                    <a:pt x="10478" y="34023"/>
                  </a:cubicBezTo>
                  <a:lnTo>
                    <a:pt x="128844" y="34023"/>
                  </a:lnTo>
                  <a:cubicBezTo>
                    <a:pt x="128922" y="32215"/>
                    <a:pt x="129046" y="25724"/>
                    <a:pt x="129234" y="24785"/>
                  </a:cubicBezTo>
                  <a:cubicBezTo>
                    <a:pt x="130229" y="19810"/>
                    <a:pt x="137161" y="14608"/>
                    <a:pt x="133291" y="6076"/>
                  </a:cubicBezTo>
                  <a:cubicBezTo>
                    <a:pt x="131284" y="1651"/>
                    <a:pt x="119689" y="332"/>
                    <a:pt x="119689" y="332"/>
                  </a:cubicBezTo>
                  <a:lnTo>
                    <a:pt x="121363" y="332"/>
                  </a:lnTo>
                  <a:cubicBezTo>
                    <a:pt x="121363" y="332"/>
                    <a:pt x="85000" y="1"/>
                    <a:pt x="54651" y="1"/>
                  </a:cubicBezTo>
                  <a:close/>
                </a:path>
              </a:pathLst>
            </a:custGeom>
            <a:solidFill>
              <a:srgbClr val="E9B7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a:off x="1185239" y="3147447"/>
              <a:ext cx="2409573" cy="878068"/>
            </a:xfrm>
            <a:custGeom>
              <a:rect b="b" l="l" r="r" t="t"/>
              <a:pathLst>
                <a:path extrusionOk="0" h="39566" w="108576">
                  <a:moveTo>
                    <a:pt x="79246" y="0"/>
                  </a:moveTo>
                  <a:cubicBezTo>
                    <a:pt x="64677" y="0"/>
                    <a:pt x="42243" y="119"/>
                    <a:pt x="27164" y="119"/>
                  </a:cubicBezTo>
                  <a:cubicBezTo>
                    <a:pt x="21761" y="119"/>
                    <a:pt x="17302" y="104"/>
                    <a:pt x="14488" y="63"/>
                  </a:cubicBezTo>
                  <a:cubicBezTo>
                    <a:pt x="14320" y="60"/>
                    <a:pt x="14155" y="59"/>
                    <a:pt x="13992" y="59"/>
                  </a:cubicBezTo>
                  <a:cubicBezTo>
                    <a:pt x="942" y="59"/>
                    <a:pt x="438" y="7824"/>
                    <a:pt x="438" y="7824"/>
                  </a:cubicBezTo>
                  <a:lnTo>
                    <a:pt x="0" y="38918"/>
                  </a:lnTo>
                  <a:lnTo>
                    <a:pt x="108575" y="39566"/>
                  </a:lnTo>
                  <a:cubicBezTo>
                    <a:pt x="108575" y="39566"/>
                    <a:pt x="108024" y="15784"/>
                    <a:pt x="107824" y="9416"/>
                  </a:cubicBezTo>
                  <a:cubicBezTo>
                    <a:pt x="107625" y="3048"/>
                    <a:pt x="103048" y="262"/>
                    <a:pt x="91306" y="59"/>
                  </a:cubicBezTo>
                  <a:cubicBezTo>
                    <a:pt x="88822" y="16"/>
                    <a:pt x="84557" y="0"/>
                    <a:pt x="792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a:off x="1185239" y="3147447"/>
              <a:ext cx="2390953" cy="864176"/>
            </a:xfrm>
            <a:custGeom>
              <a:rect b="b" l="l" r="r" t="t"/>
              <a:pathLst>
                <a:path extrusionOk="0" h="38940" w="107737">
                  <a:moveTo>
                    <a:pt x="79280" y="1"/>
                  </a:moveTo>
                  <a:cubicBezTo>
                    <a:pt x="64722" y="1"/>
                    <a:pt x="42289" y="119"/>
                    <a:pt x="27198" y="119"/>
                  </a:cubicBezTo>
                  <a:cubicBezTo>
                    <a:pt x="21780" y="119"/>
                    <a:pt x="17308" y="104"/>
                    <a:pt x="14488" y="63"/>
                  </a:cubicBezTo>
                  <a:cubicBezTo>
                    <a:pt x="14321" y="60"/>
                    <a:pt x="14157" y="59"/>
                    <a:pt x="13994" y="59"/>
                  </a:cubicBezTo>
                  <a:cubicBezTo>
                    <a:pt x="942" y="59"/>
                    <a:pt x="438" y="7824"/>
                    <a:pt x="438" y="7824"/>
                  </a:cubicBezTo>
                  <a:lnTo>
                    <a:pt x="0" y="38918"/>
                  </a:lnTo>
                  <a:lnTo>
                    <a:pt x="3660" y="38940"/>
                  </a:lnTo>
                  <a:lnTo>
                    <a:pt x="4017" y="13508"/>
                  </a:lnTo>
                  <a:cubicBezTo>
                    <a:pt x="4017" y="13508"/>
                    <a:pt x="4521" y="5744"/>
                    <a:pt x="17571" y="5744"/>
                  </a:cubicBezTo>
                  <a:cubicBezTo>
                    <a:pt x="17734" y="5744"/>
                    <a:pt x="17899" y="5745"/>
                    <a:pt x="18067" y="5747"/>
                  </a:cubicBezTo>
                  <a:cubicBezTo>
                    <a:pt x="20880" y="5789"/>
                    <a:pt x="25337" y="5804"/>
                    <a:pt x="30738" y="5804"/>
                  </a:cubicBezTo>
                  <a:cubicBezTo>
                    <a:pt x="45842" y="5804"/>
                    <a:pt x="68329" y="5685"/>
                    <a:pt x="82898" y="5685"/>
                  </a:cubicBezTo>
                  <a:cubicBezTo>
                    <a:pt x="88175" y="5685"/>
                    <a:pt x="92413" y="5700"/>
                    <a:pt x="94886" y="5743"/>
                  </a:cubicBezTo>
                  <a:cubicBezTo>
                    <a:pt x="100959" y="5849"/>
                    <a:pt x="105111" y="6646"/>
                    <a:pt x="107736" y="8271"/>
                  </a:cubicBezTo>
                  <a:cubicBezTo>
                    <a:pt x="107030" y="2712"/>
                    <a:pt x="102320" y="250"/>
                    <a:pt x="91306" y="59"/>
                  </a:cubicBezTo>
                  <a:cubicBezTo>
                    <a:pt x="88828" y="17"/>
                    <a:pt x="84575" y="1"/>
                    <a:pt x="792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1185239" y="3864340"/>
              <a:ext cx="2409573" cy="161162"/>
            </a:xfrm>
            <a:custGeom>
              <a:rect b="b" l="l" r="r" t="t"/>
              <a:pathLst>
                <a:path extrusionOk="0" h="7262" w="108576">
                  <a:moveTo>
                    <a:pt x="94" y="0"/>
                  </a:moveTo>
                  <a:lnTo>
                    <a:pt x="0" y="6614"/>
                  </a:lnTo>
                  <a:lnTo>
                    <a:pt x="108575" y="7262"/>
                  </a:lnTo>
                  <a:cubicBezTo>
                    <a:pt x="108575" y="7262"/>
                    <a:pt x="108504" y="4210"/>
                    <a:pt x="1084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3461530" y="3551210"/>
              <a:ext cx="446957" cy="1048440"/>
            </a:xfrm>
            <a:custGeom>
              <a:rect b="b" l="l" r="r" t="t"/>
              <a:pathLst>
                <a:path extrusionOk="0" h="47243" w="20140">
                  <a:moveTo>
                    <a:pt x="12914" y="0"/>
                  </a:moveTo>
                  <a:cubicBezTo>
                    <a:pt x="7917" y="0"/>
                    <a:pt x="4173" y="8880"/>
                    <a:pt x="2183" y="14669"/>
                  </a:cubicBezTo>
                  <a:cubicBezTo>
                    <a:pt x="1" y="21018"/>
                    <a:pt x="397" y="47243"/>
                    <a:pt x="397" y="47243"/>
                  </a:cubicBezTo>
                  <a:lnTo>
                    <a:pt x="13889" y="47243"/>
                  </a:lnTo>
                  <a:cubicBezTo>
                    <a:pt x="13889" y="47243"/>
                    <a:pt x="13228" y="32394"/>
                    <a:pt x="13161" y="28558"/>
                  </a:cubicBezTo>
                  <a:cubicBezTo>
                    <a:pt x="13096" y="24722"/>
                    <a:pt x="13130" y="22099"/>
                    <a:pt x="16270" y="16455"/>
                  </a:cubicBezTo>
                  <a:cubicBezTo>
                    <a:pt x="19411" y="10811"/>
                    <a:pt x="20139" y="2268"/>
                    <a:pt x="14399" y="260"/>
                  </a:cubicBezTo>
                  <a:cubicBezTo>
                    <a:pt x="13892" y="83"/>
                    <a:pt x="13397" y="0"/>
                    <a:pt x="129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910212" y="3551210"/>
              <a:ext cx="446979" cy="1048440"/>
            </a:xfrm>
            <a:custGeom>
              <a:rect b="b" l="l" r="r" t="t"/>
              <a:pathLst>
                <a:path extrusionOk="0" h="47243" w="20141">
                  <a:moveTo>
                    <a:pt x="7227" y="0"/>
                  </a:moveTo>
                  <a:cubicBezTo>
                    <a:pt x="6744" y="0"/>
                    <a:pt x="6249" y="83"/>
                    <a:pt x="5742" y="260"/>
                  </a:cubicBezTo>
                  <a:cubicBezTo>
                    <a:pt x="1" y="2268"/>
                    <a:pt x="730" y="10811"/>
                    <a:pt x="3870" y="16455"/>
                  </a:cubicBezTo>
                  <a:cubicBezTo>
                    <a:pt x="7011" y="22099"/>
                    <a:pt x="7045" y="24722"/>
                    <a:pt x="6978" y="28558"/>
                  </a:cubicBezTo>
                  <a:cubicBezTo>
                    <a:pt x="6913" y="32394"/>
                    <a:pt x="6251" y="47243"/>
                    <a:pt x="6251" y="47243"/>
                  </a:cubicBezTo>
                  <a:lnTo>
                    <a:pt x="19743" y="47243"/>
                  </a:lnTo>
                  <a:cubicBezTo>
                    <a:pt x="19743" y="47243"/>
                    <a:pt x="20140" y="21018"/>
                    <a:pt x="17957" y="14669"/>
                  </a:cubicBezTo>
                  <a:cubicBezTo>
                    <a:pt x="15968" y="8880"/>
                    <a:pt x="12223" y="0"/>
                    <a:pt x="72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2480106" y="4451875"/>
              <a:ext cx="337148" cy="259430"/>
            </a:xfrm>
            <a:custGeom>
              <a:rect b="b" l="l" r="r" t="t"/>
              <a:pathLst>
                <a:path extrusionOk="0" h="11690" w="15192">
                  <a:moveTo>
                    <a:pt x="5594" y="0"/>
                  </a:moveTo>
                  <a:lnTo>
                    <a:pt x="1415" y="464"/>
                  </a:lnTo>
                  <a:cubicBezTo>
                    <a:pt x="1415" y="464"/>
                    <a:pt x="1515" y="2959"/>
                    <a:pt x="757" y="3939"/>
                  </a:cubicBezTo>
                  <a:cubicBezTo>
                    <a:pt x="1" y="4920"/>
                    <a:pt x="747" y="6789"/>
                    <a:pt x="2644" y="7454"/>
                  </a:cubicBezTo>
                  <a:cubicBezTo>
                    <a:pt x="4542" y="8120"/>
                    <a:pt x="5742" y="10378"/>
                    <a:pt x="8071" y="11365"/>
                  </a:cubicBezTo>
                  <a:cubicBezTo>
                    <a:pt x="8608" y="11593"/>
                    <a:pt x="9228" y="11690"/>
                    <a:pt x="9870" y="11690"/>
                  </a:cubicBezTo>
                  <a:cubicBezTo>
                    <a:pt x="12014" y="11690"/>
                    <a:pt x="14403" y="10609"/>
                    <a:pt x="14745" y="9696"/>
                  </a:cubicBezTo>
                  <a:cubicBezTo>
                    <a:pt x="15191" y="8509"/>
                    <a:pt x="12563" y="8894"/>
                    <a:pt x="10496" y="7972"/>
                  </a:cubicBezTo>
                  <a:cubicBezTo>
                    <a:pt x="8428" y="7051"/>
                    <a:pt x="5594" y="0"/>
                    <a:pt x="5594"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a:off x="2480106" y="4506667"/>
              <a:ext cx="337126" cy="204637"/>
            </a:xfrm>
            <a:custGeom>
              <a:rect b="b" l="l" r="r" t="t"/>
              <a:pathLst>
                <a:path extrusionOk="0" h="9221" w="15191">
                  <a:moveTo>
                    <a:pt x="1286" y="0"/>
                  </a:moveTo>
                  <a:cubicBezTo>
                    <a:pt x="1191" y="562"/>
                    <a:pt x="1031" y="1116"/>
                    <a:pt x="757" y="1470"/>
                  </a:cubicBezTo>
                  <a:cubicBezTo>
                    <a:pt x="1" y="2451"/>
                    <a:pt x="746" y="4319"/>
                    <a:pt x="2644" y="4985"/>
                  </a:cubicBezTo>
                  <a:cubicBezTo>
                    <a:pt x="4542" y="5652"/>
                    <a:pt x="5742" y="7910"/>
                    <a:pt x="8071" y="8896"/>
                  </a:cubicBezTo>
                  <a:cubicBezTo>
                    <a:pt x="8608" y="9124"/>
                    <a:pt x="9228" y="9221"/>
                    <a:pt x="9870" y="9221"/>
                  </a:cubicBezTo>
                  <a:cubicBezTo>
                    <a:pt x="12014" y="9221"/>
                    <a:pt x="14403" y="8140"/>
                    <a:pt x="14745" y="7227"/>
                  </a:cubicBezTo>
                  <a:cubicBezTo>
                    <a:pt x="15190" y="6040"/>
                    <a:pt x="12562" y="6425"/>
                    <a:pt x="10496" y="5503"/>
                  </a:cubicBezTo>
                  <a:cubicBezTo>
                    <a:pt x="9710" y="5153"/>
                    <a:pt x="8815" y="3919"/>
                    <a:pt x="8006" y="2523"/>
                  </a:cubicBezTo>
                  <a:cubicBezTo>
                    <a:pt x="7346" y="3047"/>
                    <a:pt x="6687" y="3265"/>
                    <a:pt x="6045" y="3265"/>
                  </a:cubicBezTo>
                  <a:cubicBezTo>
                    <a:pt x="4187" y="3265"/>
                    <a:pt x="2472" y="1446"/>
                    <a:pt x="12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2483479" y="4545792"/>
              <a:ext cx="326696" cy="165512"/>
            </a:xfrm>
            <a:custGeom>
              <a:rect b="b" l="l" r="r" t="t"/>
              <a:pathLst>
                <a:path extrusionOk="0" h="7458" w="14721">
                  <a:moveTo>
                    <a:pt x="440" y="0"/>
                  </a:moveTo>
                  <a:lnTo>
                    <a:pt x="440" y="0"/>
                  </a:lnTo>
                  <a:cubicBezTo>
                    <a:pt x="0" y="1022"/>
                    <a:pt x="768" y="2617"/>
                    <a:pt x="2492" y="3222"/>
                  </a:cubicBezTo>
                  <a:cubicBezTo>
                    <a:pt x="4390" y="3887"/>
                    <a:pt x="5590" y="6146"/>
                    <a:pt x="7919" y="7133"/>
                  </a:cubicBezTo>
                  <a:cubicBezTo>
                    <a:pt x="8456" y="7361"/>
                    <a:pt x="9076" y="7458"/>
                    <a:pt x="9718" y="7458"/>
                  </a:cubicBezTo>
                  <a:cubicBezTo>
                    <a:pt x="11862" y="7458"/>
                    <a:pt x="14251" y="6377"/>
                    <a:pt x="14593" y="5463"/>
                  </a:cubicBezTo>
                  <a:cubicBezTo>
                    <a:pt x="14720" y="5127"/>
                    <a:pt x="14593" y="4919"/>
                    <a:pt x="14307" y="4770"/>
                  </a:cubicBezTo>
                  <a:cubicBezTo>
                    <a:pt x="13507" y="5549"/>
                    <a:pt x="11550" y="6301"/>
                    <a:pt x="9762" y="6301"/>
                  </a:cubicBezTo>
                  <a:cubicBezTo>
                    <a:pt x="9120" y="6301"/>
                    <a:pt x="8500" y="6204"/>
                    <a:pt x="7964" y="5977"/>
                  </a:cubicBezTo>
                  <a:cubicBezTo>
                    <a:pt x="5635" y="4990"/>
                    <a:pt x="4435" y="2730"/>
                    <a:pt x="2538" y="2064"/>
                  </a:cubicBezTo>
                  <a:cubicBezTo>
                    <a:pt x="1390" y="1662"/>
                    <a:pt x="667" y="820"/>
                    <a:pt x="44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2511485" y="4462105"/>
              <a:ext cx="399" cy="3906"/>
            </a:xfrm>
            <a:custGeom>
              <a:rect b="b" l="l" r="r" t="t"/>
              <a:pathLst>
                <a:path extrusionOk="0" h="176" w="18">
                  <a:moveTo>
                    <a:pt x="18" y="0"/>
                  </a:moveTo>
                  <a:lnTo>
                    <a:pt x="1" y="3"/>
                  </a:lnTo>
                  <a:cubicBezTo>
                    <a:pt x="1" y="3"/>
                    <a:pt x="3" y="69"/>
                    <a:pt x="4" y="176"/>
                  </a:cubicBezTo>
                  <a:cubicBezTo>
                    <a:pt x="10" y="117"/>
                    <a:pt x="14" y="58"/>
                    <a:pt x="18" y="0"/>
                  </a:cubicBezTo>
                  <a:close/>
                </a:path>
              </a:pathLst>
            </a:custGeom>
            <a:solidFill>
              <a:srgbClr val="9B83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p:nvPr/>
          </p:nvSpPr>
          <p:spPr>
            <a:xfrm>
              <a:off x="2319523" y="4451875"/>
              <a:ext cx="304437" cy="307544"/>
            </a:xfrm>
            <a:custGeom>
              <a:rect b="b" l="l" r="r" t="t"/>
              <a:pathLst>
                <a:path extrusionOk="0" h="13858" w="13718">
                  <a:moveTo>
                    <a:pt x="3446" y="0"/>
                  </a:moveTo>
                  <a:cubicBezTo>
                    <a:pt x="3446" y="0"/>
                    <a:pt x="2701" y="2383"/>
                    <a:pt x="1659" y="3053"/>
                  </a:cubicBezTo>
                  <a:cubicBezTo>
                    <a:pt x="617" y="3722"/>
                    <a:pt x="0" y="5663"/>
                    <a:pt x="1564" y="6929"/>
                  </a:cubicBezTo>
                  <a:cubicBezTo>
                    <a:pt x="3127" y="8193"/>
                    <a:pt x="4190" y="10792"/>
                    <a:pt x="6051" y="12505"/>
                  </a:cubicBezTo>
                  <a:cubicBezTo>
                    <a:pt x="7087" y="13458"/>
                    <a:pt x="8838" y="13858"/>
                    <a:pt x="10328" y="13858"/>
                  </a:cubicBezTo>
                  <a:cubicBezTo>
                    <a:pt x="11515" y="13858"/>
                    <a:pt x="12536" y="13604"/>
                    <a:pt x="12899" y="13175"/>
                  </a:cubicBezTo>
                  <a:cubicBezTo>
                    <a:pt x="13717" y="12207"/>
                    <a:pt x="11112" y="11687"/>
                    <a:pt x="9475" y="10124"/>
                  </a:cubicBezTo>
                  <a:cubicBezTo>
                    <a:pt x="7838" y="8560"/>
                    <a:pt x="7538" y="968"/>
                    <a:pt x="7538" y="968"/>
                  </a:cubicBezTo>
                  <a:lnTo>
                    <a:pt x="3446" y="0"/>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
            <p:cNvSpPr/>
            <p:nvPr/>
          </p:nvSpPr>
          <p:spPr>
            <a:xfrm>
              <a:off x="2319523" y="4503360"/>
              <a:ext cx="304415" cy="256035"/>
            </a:xfrm>
            <a:custGeom>
              <a:rect b="b" l="l" r="r" t="t"/>
              <a:pathLst>
                <a:path extrusionOk="0" h="11537" w="13717">
                  <a:moveTo>
                    <a:pt x="2356" y="0"/>
                  </a:moveTo>
                  <a:cubicBezTo>
                    <a:pt x="2145" y="306"/>
                    <a:pt x="1911" y="569"/>
                    <a:pt x="1659" y="731"/>
                  </a:cubicBezTo>
                  <a:cubicBezTo>
                    <a:pt x="616" y="1402"/>
                    <a:pt x="0" y="3343"/>
                    <a:pt x="1563" y="4608"/>
                  </a:cubicBezTo>
                  <a:cubicBezTo>
                    <a:pt x="3126" y="5873"/>
                    <a:pt x="4189" y="8473"/>
                    <a:pt x="6051" y="10184"/>
                  </a:cubicBezTo>
                  <a:cubicBezTo>
                    <a:pt x="7087" y="11137"/>
                    <a:pt x="8839" y="11537"/>
                    <a:pt x="10329" y="11537"/>
                  </a:cubicBezTo>
                  <a:cubicBezTo>
                    <a:pt x="11515" y="11537"/>
                    <a:pt x="12535" y="11283"/>
                    <a:pt x="12898" y="10854"/>
                  </a:cubicBezTo>
                  <a:cubicBezTo>
                    <a:pt x="13716" y="9885"/>
                    <a:pt x="11112" y="9366"/>
                    <a:pt x="9475" y="7804"/>
                  </a:cubicBezTo>
                  <a:cubicBezTo>
                    <a:pt x="8966" y="7317"/>
                    <a:pt x="8586" y="6248"/>
                    <a:pt x="8304" y="5005"/>
                  </a:cubicBezTo>
                  <a:cubicBezTo>
                    <a:pt x="8041" y="5420"/>
                    <a:pt x="7638" y="5656"/>
                    <a:pt x="7181" y="5656"/>
                  </a:cubicBezTo>
                  <a:cubicBezTo>
                    <a:pt x="6885" y="5656"/>
                    <a:pt x="6566" y="5557"/>
                    <a:pt x="6247" y="5344"/>
                  </a:cubicBezTo>
                  <a:cubicBezTo>
                    <a:pt x="4324" y="3806"/>
                    <a:pt x="3151" y="2261"/>
                    <a:pt x="23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7"/>
            <p:cNvSpPr/>
            <p:nvPr/>
          </p:nvSpPr>
          <p:spPr>
            <a:xfrm>
              <a:off x="2329377" y="4540244"/>
              <a:ext cx="282089" cy="219173"/>
            </a:xfrm>
            <a:custGeom>
              <a:rect b="b" l="l" r="r" t="t"/>
              <a:pathLst>
                <a:path extrusionOk="0" h="9876" w="12711">
                  <a:moveTo>
                    <a:pt x="423" y="1"/>
                  </a:moveTo>
                  <a:lnTo>
                    <a:pt x="423" y="1"/>
                  </a:lnTo>
                  <a:cubicBezTo>
                    <a:pt x="0" y="878"/>
                    <a:pt x="41" y="2073"/>
                    <a:pt x="1120" y="2947"/>
                  </a:cubicBezTo>
                  <a:cubicBezTo>
                    <a:pt x="2683" y="4211"/>
                    <a:pt x="3745" y="6811"/>
                    <a:pt x="5607" y="8523"/>
                  </a:cubicBezTo>
                  <a:cubicBezTo>
                    <a:pt x="6644" y="9475"/>
                    <a:pt x="8396" y="9875"/>
                    <a:pt x="9886" y="9875"/>
                  </a:cubicBezTo>
                  <a:cubicBezTo>
                    <a:pt x="11072" y="9875"/>
                    <a:pt x="12092" y="9622"/>
                    <a:pt x="12455" y="9193"/>
                  </a:cubicBezTo>
                  <a:cubicBezTo>
                    <a:pt x="12711" y="8891"/>
                    <a:pt x="12631" y="8632"/>
                    <a:pt x="12351" y="8370"/>
                  </a:cubicBezTo>
                  <a:cubicBezTo>
                    <a:pt x="11859" y="8638"/>
                    <a:pt x="11039" y="8790"/>
                    <a:pt x="10121" y="8790"/>
                  </a:cubicBezTo>
                  <a:cubicBezTo>
                    <a:pt x="8635" y="8790"/>
                    <a:pt x="6890" y="8391"/>
                    <a:pt x="5855" y="7439"/>
                  </a:cubicBezTo>
                  <a:cubicBezTo>
                    <a:pt x="3993" y="5728"/>
                    <a:pt x="2931" y="3128"/>
                    <a:pt x="1368" y="1863"/>
                  </a:cubicBezTo>
                  <a:cubicBezTo>
                    <a:pt x="692" y="1315"/>
                    <a:pt x="425" y="643"/>
                    <a:pt x="4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
            <p:cNvSpPr/>
            <p:nvPr/>
          </p:nvSpPr>
          <p:spPr>
            <a:xfrm>
              <a:off x="2207542" y="3273609"/>
              <a:ext cx="184819" cy="295804"/>
            </a:xfrm>
            <a:custGeom>
              <a:rect b="b" l="l" r="r" t="t"/>
              <a:pathLst>
                <a:path extrusionOk="0" h="13329" w="8328">
                  <a:moveTo>
                    <a:pt x="0" y="0"/>
                  </a:moveTo>
                  <a:cubicBezTo>
                    <a:pt x="0" y="1"/>
                    <a:pt x="1292" y="11678"/>
                    <a:pt x="2725" y="12976"/>
                  </a:cubicBezTo>
                  <a:cubicBezTo>
                    <a:pt x="3178" y="13222"/>
                    <a:pt x="3668" y="13329"/>
                    <a:pt x="4156" y="13329"/>
                  </a:cubicBezTo>
                  <a:cubicBezTo>
                    <a:pt x="6248" y="13329"/>
                    <a:pt x="8328" y="11381"/>
                    <a:pt x="7483" y="10109"/>
                  </a:cubicBezTo>
                  <a:cubicBezTo>
                    <a:pt x="6440" y="8541"/>
                    <a:pt x="3351" y="332"/>
                    <a:pt x="3351" y="332"/>
                  </a:cubicBezTo>
                  <a:lnTo>
                    <a:pt x="0" y="0"/>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7"/>
            <p:cNvSpPr/>
            <p:nvPr/>
          </p:nvSpPr>
          <p:spPr>
            <a:xfrm>
              <a:off x="1822375" y="2872620"/>
              <a:ext cx="135951" cy="138748"/>
            </a:xfrm>
            <a:custGeom>
              <a:rect b="b" l="l" r="r" t="t"/>
              <a:pathLst>
                <a:path extrusionOk="0" h="6252" w="6126">
                  <a:moveTo>
                    <a:pt x="3063" y="1"/>
                  </a:moveTo>
                  <a:cubicBezTo>
                    <a:pt x="1372" y="1"/>
                    <a:pt x="0" y="1399"/>
                    <a:pt x="0" y="3126"/>
                  </a:cubicBezTo>
                  <a:cubicBezTo>
                    <a:pt x="0" y="4852"/>
                    <a:pt x="1372" y="6251"/>
                    <a:pt x="3063" y="6251"/>
                  </a:cubicBezTo>
                  <a:cubicBezTo>
                    <a:pt x="4754" y="6251"/>
                    <a:pt x="6126" y="4852"/>
                    <a:pt x="6126" y="3126"/>
                  </a:cubicBezTo>
                  <a:cubicBezTo>
                    <a:pt x="6126" y="1399"/>
                    <a:pt x="4754" y="1"/>
                    <a:pt x="3063"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7"/>
            <p:cNvSpPr/>
            <p:nvPr/>
          </p:nvSpPr>
          <p:spPr>
            <a:xfrm>
              <a:off x="2061984" y="3630480"/>
              <a:ext cx="762690" cy="857496"/>
            </a:xfrm>
            <a:custGeom>
              <a:rect b="b" l="l" r="r" t="t"/>
              <a:pathLst>
                <a:path extrusionOk="0" h="38639" w="34367">
                  <a:moveTo>
                    <a:pt x="21109" y="0"/>
                  </a:moveTo>
                  <a:cubicBezTo>
                    <a:pt x="14584" y="0"/>
                    <a:pt x="7960" y="733"/>
                    <a:pt x="7960" y="733"/>
                  </a:cubicBezTo>
                  <a:lnTo>
                    <a:pt x="920" y="6655"/>
                  </a:lnTo>
                  <a:lnTo>
                    <a:pt x="970" y="7430"/>
                  </a:lnTo>
                  <a:cubicBezTo>
                    <a:pt x="970" y="7430"/>
                    <a:pt x="1" y="13053"/>
                    <a:pt x="6591" y="13246"/>
                  </a:cubicBezTo>
                  <a:cubicBezTo>
                    <a:pt x="6693" y="13248"/>
                    <a:pt x="6796" y="13250"/>
                    <a:pt x="6901" y="13250"/>
                  </a:cubicBezTo>
                  <a:cubicBezTo>
                    <a:pt x="13566" y="13250"/>
                    <a:pt x="25745" y="7302"/>
                    <a:pt x="25746" y="7302"/>
                  </a:cubicBezTo>
                  <a:lnTo>
                    <a:pt x="25746" y="7302"/>
                  </a:lnTo>
                  <a:lnTo>
                    <a:pt x="19580" y="37670"/>
                  </a:lnTo>
                  <a:lnTo>
                    <a:pt x="25976" y="38639"/>
                  </a:lnTo>
                  <a:cubicBezTo>
                    <a:pt x="25976" y="38639"/>
                    <a:pt x="34366" y="6310"/>
                    <a:pt x="33636" y="3044"/>
                  </a:cubicBezTo>
                  <a:cubicBezTo>
                    <a:pt x="33097" y="628"/>
                    <a:pt x="27145" y="0"/>
                    <a:pt x="211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p:nvPr/>
          </p:nvSpPr>
          <p:spPr>
            <a:xfrm>
              <a:off x="1905840" y="3667363"/>
              <a:ext cx="810093" cy="840008"/>
            </a:xfrm>
            <a:custGeom>
              <a:rect b="b" l="l" r="r" t="t"/>
              <a:pathLst>
                <a:path extrusionOk="0" h="37851" w="36503">
                  <a:moveTo>
                    <a:pt x="25936" y="0"/>
                  </a:moveTo>
                  <a:cubicBezTo>
                    <a:pt x="19762" y="0"/>
                    <a:pt x="13012" y="609"/>
                    <a:pt x="13012" y="609"/>
                  </a:cubicBezTo>
                  <a:lnTo>
                    <a:pt x="1996" y="5865"/>
                  </a:lnTo>
                  <a:lnTo>
                    <a:pt x="0" y="8664"/>
                  </a:lnTo>
                  <a:cubicBezTo>
                    <a:pt x="0" y="8664"/>
                    <a:pt x="487" y="13709"/>
                    <a:pt x="7077" y="13902"/>
                  </a:cubicBezTo>
                  <a:cubicBezTo>
                    <a:pt x="7193" y="13906"/>
                    <a:pt x="7311" y="13908"/>
                    <a:pt x="7430" y="13908"/>
                  </a:cubicBezTo>
                  <a:cubicBezTo>
                    <a:pt x="14084" y="13908"/>
                    <a:pt x="25578" y="8662"/>
                    <a:pt x="25579" y="8662"/>
                  </a:cubicBezTo>
                  <a:lnTo>
                    <a:pt x="25579" y="8662"/>
                  </a:lnTo>
                  <a:lnTo>
                    <a:pt x="20656" y="36882"/>
                  </a:lnTo>
                  <a:lnTo>
                    <a:pt x="27053" y="37851"/>
                  </a:lnTo>
                  <a:cubicBezTo>
                    <a:pt x="27053" y="37851"/>
                    <a:pt x="36502" y="5187"/>
                    <a:pt x="35920" y="1892"/>
                  </a:cubicBezTo>
                  <a:cubicBezTo>
                    <a:pt x="35658" y="408"/>
                    <a:pt x="30990" y="0"/>
                    <a:pt x="259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1747699" y="2600723"/>
              <a:ext cx="520658" cy="539145"/>
            </a:xfrm>
            <a:custGeom>
              <a:rect b="b" l="l" r="r" t="t"/>
              <a:pathLst>
                <a:path extrusionOk="0" h="24294" w="23461">
                  <a:moveTo>
                    <a:pt x="10743" y="0"/>
                  </a:moveTo>
                  <a:cubicBezTo>
                    <a:pt x="8084" y="0"/>
                    <a:pt x="5311" y="1494"/>
                    <a:pt x="3365" y="3916"/>
                  </a:cubicBezTo>
                  <a:cubicBezTo>
                    <a:pt x="1161" y="6660"/>
                    <a:pt x="1" y="15707"/>
                    <a:pt x="1006" y="19545"/>
                  </a:cubicBezTo>
                  <a:cubicBezTo>
                    <a:pt x="2128" y="23833"/>
                    <a:pt x="6857" y="24293"/>
                    <a:pt x="8835" y="24293"/>
                  </a:cubicBezTo>
                  <a:cubicBezTo>
                    <a:pt x="9376" y="24293"/>
                    <a:pt x="9712" y="24259"/>
                    <a:pt x="9712" y="24259"/>
                  </a:cubicBezTo>
                  <a:cubicBezTo>
                    <a:pt x="9712" y="24259"/>
                    <a:pt x="10598" y="22561"/>
                    <a:pt x="10825" y="21001"/>
                  </a:cubicBezTo>
                  <a:cubicBezTo>
                    <a:pt x="10054" y="20642"/>
                    <a:pt x="8705" y="19312"/>
                    <a:pt x="7466" y="17353"/>
                  </a:cubicBezTo>
                  <a:cubicBezTo>
                    <a:pt x="5958" y="17237"/>
                    <a:pt x="4251" y="15255"/>
                    <a:pt x="5137" y="13779"/>
                  </a:cubicBezTo>
                  <a:cubicBezTo>
                    <a:pt x="8235" y="13337"/>
                    <a:pt x="15246" y="5294"/>
                    <a:pt x="15247" y="5294"/>
                  </a:cubicBezTo>
                  <a:lnTo>
                    <a:pt x="15247" y="5294"/>
                  </a:lnTo>
                  <a:lnTo>
                    <a:pt x="11513" y="22479"/>
                  </a:lnTo>
                  <a:cubicBezTo>
                    <a:pt x="11513" y="22479"/>
                    <a:pt x="12312" y="22320"/>
                    <a:pt x="13172" y="22320"/>
                  </a:cubicBezTo>
                  <a:cubicBezTo>
                    <a:pt x="14157" y="22320"/>
                    <a:pt x="15221" y="22529"/>
                    <a:pt x="15247" y="23422"/>
                  </a:cubicBezTo>
                  <a:cubicBezTo>
                    <a:pt x="23460" y="20474"/>
                    <a:pt x="19400" y="1945"/>
                    <a:pt x="15247" y="1777"/>
                  </a:cubicBezTo>
                  <a:cubicBezTo>
                    <a:pt x="13927" y="550"/>
                    <a:pt x="12356" y="0"/>
                    <a:pt x="107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2003175" y="2640314"/>
              <a:ext cx="264046" cy="480224"/>
            </a:xfrm>
            <a:custGeom>
              <a:rect b="b" l="l" r="r" t="t"/>
              <a:pathLst>
                <a:path extrusionOk="0" h="21639" w="11898">
                  <a:moveTo>
                    <a:pt x="3811" y="0"/>
                  </a:moveTo>
                  <a:lnTo>
                    <a:pt x="3811" y="0"/>
                  </a:lnTo>
                  <a:cubicBezTo>
                    <a:pt x="6661" y="5007"/>
                    <a:pt x="7868" y="17146"/>
                    <a:pt x="1354" y="19483"/>
                  </a:cubicBezTo>
                  <a:cubicBezTo>
                    <a:pt x="1338" y="18963"/>
                    <a:pt x="970" y="18675"/>
                    <a:pt x="472" y="18526"/>
                  </a:cubicBezTo>
                  <a:lnTo>
                    <a:pt x="1" y="20695"/>
                  </a:lnTo>
                  <a:cubicBezTo>
                    <a:pt x="1" y="20695"/>
                    <a:pt x="800" y="20536"/>
                    <a:pt x="1659" y="20536"/>
                  </a:cubicBezTo>
                  <a:cubicBezTo>
                    <a:pt x="2645" y="20536"/>
                    <a:pt x="3708" y="20745"/>
                    <a:pt x="3735" y="21638"/>
                  </a:cubicBezTo>
                  <a:cubicBezTo>
                    <a:pt x="11897" y="18709"/>
                    <a:pt x="7936" y="390"/>
                    <a:pt x="38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1675907" y="3079229"/>
              <a:ext cx="641008" cy="821855"/>
            </a:xfrm>
            <a:custGeom>
              <a:rect b="b" l="l" r="r" t="t"/>
              <a:pathLst>
                <a:path extrusionOk="0" h="37033" w="28884">
                  <a:moveTo>
                    <a:pt x="12482" y="0"/>
                  </a:moveTo>
                  <a:cubicBezTo>
                    <a:pt x="12482" y="0"/>
                    <a:pt x="6494" y="383"/>
                    <a:pt x="3975" y="2225"/>
                  </a:cubicBezTo>
                  <a:cubicBezTo>
                    <a:pt x="1454" y="4066"/>
                    <a:pt x="0" y="12692"/>
                    <a:pt x="0" y="12692"/>
                  </a:cubicBezTo>
                  <a:lnTo>
                    <a:pt x="7321" y="14958"/>
                  </a:lnTo>
                  <a:cubicBezTo>
                    <a:pt x="7321" y="14958"/>
                    <a:pt x="638" y="27045"/>
                    <a:pt x="10824" y="37032"/>
                  </a:cubicBezTo>
                  <a:cubicBezTo>
                    <a:pt x="17414" y="30055"/>
                    <a:pt x="24813" y="26165"/>
                    <a:pt x="28884" y="25196"/>
                  </a:cubicBezTo>
                  <a:cubicBezTo>
                    <a:pt x="25588" y="16085"/>
                    <a:pt x="25610" y="12164"/>
                    <a:pt x="25610" y="12164"/>
                  </a:cubicBezTo>
                  <a:lnTo>
                    <a:pt x="28392" y="11112"/>
                  </a:lnTo>
                  <a:cubicBezTo>
                    <a:pt x="28392" y="11112"/>
                    <a:pt x="26247" y="5582"/>
                    <a:pt x="21950" y="2093"/>
                  </a:cubicBezTo>
                  <a:cubicBezTo>
                    <a:pt x="19966" y="481"/>
                    <a:pt x="16190" y="381"/>
                    <a:pt x="124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1910633" y="2980674"/>
              <a:ext cx="114824" cy="165645"/>
            </a:xfrm>
            <a:custGeom>
              <a:rect b="b" l="l" r="r" t="t"/>
              <a:pathLst>
                <a:path extrusionOk="0" h="7464" w="5174">
                  <a:moveTo>
                    <a:pt x="295" y="0"/>
                  </a:moveTo>
                  <a:cubicBezTo>
                    <a:pt x="295" y="0"/>
                    <a:pt x="1" y="4760"/>
                    <a:pt x="105" y="5363"/>
                  </a:cubicBezTo>
                  <a:cubicBezTo>
                    <a:pt x="365" y="6871"/>
                    <a:pt x="2131" y="7464"/>
                    <a:pt x="3523" y="7464"/>
                  </a:cubicBezTo>
                  <a:cubicBezTo>
                    <a:pt x="4297" y="7464"/>
                    <a:pt x="4955" y="7280"/>
                    <a:pt x="5173" y="6969"/>
                  </a:cubicBezTo>
                  <a:lnTo>
                    <a:pt x="5173" y="3310"/>
                  </a:lnTo>
                  <a:lnTo>
                    <a:pt x="295" y="0"/>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1861700" y="2677197"/>
              <a:ext cx="287304" cy="409496"/>
            </a:xfrm>
            <a:custGeom>
              <a:rect b="b" l="l" r="r" t="t"/>
              <a:pathLst>
                <a:path extrusionOk="0" h="18452" w="12946">
                  <a:moveTo>
                    <a:pt x="7667" y="0"/>
                  </a:moveTo>
                  <a:cubicBezTo>
                    <a:pt x="7621" y="0"/>
                    <a:pt x="7574" y="1"/>
                    <a:pt x="7527" y="2"/>
                  </a:cubicBezTo>
                  <a:cubicBezTo>
                    <a:pt x="4354" y="76"/>
                    <a:pt x="1476" y="7382"/>
                    <a:pt x="1476" y="7382"/>
                  </a:cubicBezTo>
                  <a:cubicBezTo>
                    <a:pt x="1476" y="7382"/>
                    <a:pt x="0" y="16828"/>
                    <a:pt x="8265" y="18452"/>
                  </a:cubicBezTo>
                  <a:cubicBezTo>
                    <a:pt x="11648" y="17530"/>
                    <a:pt x="12545" y="14687"/>
                    <a:pt x="12471" y="10850"/>
                  </a:cubicBezTo>
                  <a:cubicBezTo>
                    <a:pt x="12545" y="8268"/>
                    <a:pt x="12945" y="7087"/>
                    <a:pt x="12487" y="4726"/>
                  </a:cubicBezTo>
                  <a:cubicBezTo>
                    <a:pt x="12036" y="2400"/>
                    <a:pt x="10739" y="0"/>
                    <a:pt x="7667"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1933624" y="2698435"/>
              <a:ext cx="215378" cy="387370"/>
            </a:xfrm>
            <a:custGeom>
              <a:rect b="b" l="l" r="r" t="t"/>
              <a:pathLst>
                <a:path extrusionOk="0" h="17455" w="9705">
                  <a:moveTo>
                    <a:pt x="7181" y="0"/>
                  </a:moveTo>
                  <a:cubicBezTo>
                    <a:pt x="7176" y="0"/>
                    <a:pt x="7171" y="0"/>
                    <a:pt x="7166" y="0"/>
                  </a:cubicBezTo>
                  <a:cubicBezTo>
                    <a:pt x="3992" y="74"/>
                    <a:pt x="1115" y="7380"/>
                    <a:pt x="1115" y="7380"/>
                  </a:cubicBezTo>
                  <a:cubicBezTo>
                    <a:pt x="1115" y="7380"/>
                    <a:pt x="1" y="14525"/>
                    <a:pt x="5150" y="17454"/>
                  </a:cubicBezTo>
                  <a:cubicBezTo>
                    <a:pt x="8426" y="16494"/>
                    <a:pt x="9303" y="13680"/>
                    <a:pt x="9230" y="9893"/>
                  </a:cubicBezTo>
                  <a:cubicBezTo>
                    <a:pt x="9304" y="7311"/>
                    <a:pt x="9704" y="6130"/>
                    <a:pt x="9246" y="3769"/>
                  </a:cubicBezTo>
                  <a:cubicBezTo>
                    <a:pt x="8971" y="2353"/>
                    <a:pt x="8380" y="916"/>
                    <a:pt x="7270" y="3"/>
                  </a:cubicBezTo>
                  <a:cubicBezTo>
                    <a:pt x="7239" y="3"/>
                    <a:pt x="7211" y="0"/>
                    <a:pt x="7181"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a:off x="1828634" y="2667410"/>
              <a:ext cx="328072" cy="257144"/>
            </a:xfrm>
            <a:custGeom>
              <a:rect b="b" l="l" r="r" t="t"/>
              <a:pathLst>
                <a:path extrusionOk="0" h="11587" w="14783">
                  <a:moveTo>
                    <a:pt x="9799" y="0"/>
                  </a:moveTo>
                  <a:cubicBezTo>
                    <a:pt x="8715" y="0"/>
                    <a:pt x="7548" y="222"/>
                    <a:pt x="6482" y="649"/>
                  </a:cubicBezTo>
                  <a:cubicBezTo>
                    <a:pt x="3898" y="1682"/>
                    <a:pt x="0" y="7354"/>
                    <a:pt x="530" y="11586"/>
                  </a:cubicBezTo>
                  <a:cubicBezTo>
                    <a:pt x="6360" y="10406"/>
                    <a:pt x="14121" y="6263"/>
                    <a:pt x="14121" y="6263"/>
                  </a:cubicBezTo>
                  <a:cubicBezTo>
                    <a:pt x="14783" y="4939"/>
                    <a:pt x="14309" y="2678"/>
                    <a:pt x="13393" y="1398"/>
                  </a:cubicBezTo>
                  <a:cubicBezTo>
                    <a:pt x="12713" y="449"/>
                    <a:pt x="11340" y="0"/>
                    <a:pt x="97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
            <p:cNvSpPr/>
            <p:nvPr/>
          </p:nvSpPr>
          <p:spPr>
            <a:xfrm>
              <a:off x="2153704" y="3352391"/>
              <a:ext cx="220016" cy="158832"/>
            </a:xfrm>
            <a:custGeom>
              <a:rect b="b" l="l" r="r" t="t"/>
              <a:pathLst>
                <a:path extrusionOk="0" h="7157" w="9914">
                  <a:moveTo>
                    <a:pt x="4534" y="1"/>
                  </a:moveTo>
                  <a:cubicBezTo>
                    <a:pt x="3816" y="1"/>
                    <a:pt x="3754" y="348"/>
                    <a:pt x="3500" y="633"/>
                  </a:cubicBezTo>
                  <a:cubicBezTo>
                    <a:pt x="3152" y="1025"/>
                    <a:pt x="756" y="4947"/>
                    <a:pt x="756" y="4947"/>
                  </a:cubicBezTo>
                  <a:cubicBezTo>
                    <a:pt x="756" y="4947"/>
                    <a:pt x="1" y="6560"/>
                    <a:pt x="756" y="6995"/>
                  </a:cubicBezTo>
                  <a:cubicBezTo>
                    <a:pt x="962" y="7114"/>
                    <a:pt x="1418" y="7157"/>
                    <a:pt x="1973" y="7157"/>
                  </a:cubicBezTo>
                  <a:cubicBezTo>
                    <a:pt x="3454" y="7157"/>
                    <a:pt x="5637" y="6849"/>
                    <a:pt x="5637" y="6849"/>
                  </a:cubicBezTo>
                  <a:cubicBezTo>
                    <a:pt x="5637" y="6849"/>
                    <a:pt x="7060" y="5368"/>
                    <a:pt x="7786" y="4526"/>
                  </a:cubicBezTo>
                  <a:cubicBezTo>
                    <a:pt x="8512" y="3684"/>
                    <a:pt x="9913" y="2038"/>
                    <a:pt x="9884" y="1820"/>
                  </a:cubicBezTo>
                  <a:cubicBezTo>
                    <a:pt x="9830" y="1435"/>
                    <a:pt x="7495" y="604"/>
                    <a:pt x="5665" y="169"/>
                  </a:cubicBezTo>
                  <a:cubicBezTo>
                    <a:pt x="5166" y="50"/>
                    <a:pt x="4804" y="1"/>
                    <a:pt x="45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2153859" y="3352391"/>
              <a:ext cx="221437" cy="155126"/>
            </a:xfrm>
            <a:custGeom>
              <a:rect b="b" l="l" r="r" t="t"/>
              <a:pathLst>
                <a:path extrusionOk="0" h="6990" w="9978">
                  <a:moveTo>
                    <a:pt x="4527" y="1"/>
                  </a:moveTo>
                  <a:cubicBezTo>
                    <a:pt x="3809" y="1"/>
                    <a:pt x="3747" y="348"/>
                    <a:pt x="3493" y="633"/>
                  </a:cubicBezTo>
                  <a:cubicBezTo>
                    <a:pt x="3145" y="1025"/>
                    <a:pt x="749" y="4947"/>
                    <a:pt x="749" y="4947"/>
                  </a:cubicBezTo>
                  <a:cubicBezTo>
                    <a:pt x="749" y="4947"/>
                    <a:pt x="0" y="6547"/>
                    <a:pt x="741" y="6990"/>
                  </a:cubicBezTo>
                  <a:cubicBezTo>
                    <a:pt x="734" y="6378"/>
                    <a:pt x="1075" y="5644"/>
                    <a:pt x="1075" y="5644"/>
                  </a:cubicBezTo>
                  <a:cubicBezTo>
                    <a:pt x="1075" y="5644"/>
                    <a:pt x="3473" y="1723"/>
                    <a:pt x="3821" y="1330"/>
                  </a:cubicBezTo>
                  <a:cubicBezTo>
                    <a:pt x="4074" y="1045"/>
                    <a:pt x="4136" y="698"/>
                    <a:pt x="4855" y="698"/>
                  </a:cubicBezTo>
                  <a:cubicBezTo>
                    <a:pt x="5125" y="698"/>
                    <a:pt x="5486" y="747"/>
                    <a:pt x="5984" y="865"/>
                  </a:cubicBezTo>
                  <a:cubicBezTo>
                    <a:pt x="7354" y="1192"/>
                    <a:pt x="9065" y="1518"/>
                    <a:pt x="9877" y="1820"/>
                  </a:cubicBezTo>
                  <a:cubicBezTo>
                    <a:pt x="9978" y="1638"/>
                    <a:pt x="9753" y="1326"/>
                    <a:pt x="9708" y="1259"/>
                  </a:cubicBezTo>
                  <a:cubicBezTo>
                    <a:pt x="9447" y="867"/>
                    <a:pt x="7488" y="604"/>
                    <a:pt x="5658" y="169"/>
                  </a:cubicBezTo>
                  <a:cubicBezTo>
                    <a:pt x="5159" y="50"/>
                    <a:pt x="4797" y="1"/>
                    <a:pt x="4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p:nvPr/>
          </p:nvSpPr>
          <p:spPr>
            <a:xfrm>
              <a:off x="1640666" y="3370034"/>
              <a:ext cx="647799" cy="376185"/>
            </a:xfrm>
            <a:custGeom>
              <a:rect b="b" l="l" r="r" t="t"/>
              <a:pathLst>
                <a:path extrusionOk="0" h="16951" w="29190">
                  <a:moveTo>
                    <a:pt x="2919" y="1"/>
                  </a:moveTo>
                  <a:cubicBezTo>
                    <a:pt x="2919" y="1"/>
                    <a:pt x="1" y="11951"/>
                    <a:pt x="693" y="15785"/>
                  </a:cubicBezTo>
                  <a:cubicBezTo>
                    <a:pt x="842" y="16609"/>
                    <a:pt x="1799" y="16950"/>
                    <a:pt x="3248" y="16950"/>
                  </a:cubicBezTo>
                  <a:cubicBezTo>
                    <a:pt x="8541" y="16950"/>
                    <a:pt x="20406" y="12398"/>
                    <a:pt x="23464" y="10208"/>
                  </a:cubicBezTo>
                  <a:cubicBezTo>
                    <a:pt x="27010" y="9512"/>
                    <a:pt x="29098" y="7856"/>
                    <a:pt x="29190" y="5597"/>
                  </a:cubicBezTo>
                  <a:lnTo>
                    <a:pt x="29190" y="5597"/>
                  </a:lnTo>
                  <a:cubicBezTo>
                    <a:pt x="28296" y="5619"/>
                    <a:pt x="27538" y="5634"/>
                    <a:pt x="26902" y="5634"/>
                  </a:cubicBezTo>
                  <a:cubicBezTo>
                    <a:pt x="24995" y="5634"/>
                    <a:pt x="24179" y="5500"/>
                    <a:pt x="24048" y="5016"/>
                  </a:cubicBezTo>
                  <a:cubicBezTo>
                    <a:pt x="23873" y="4370"/>
                    <a:pt x="24483" y="3411"/>
                    <a:pt x="24048" y="3324"/>
                  </a:cubicBezTo>
                  <a:cubicBezTo>
                    <a:pt x="24041" y="3322"/>
                    <a:pt x="24033" y="3322"/>
                    <a:pt x="24025" y="3322"/>
                  </a:cubicBezTo>
                  <a:cubicBezTo>
                    <a:pt x="23563" y="3322"/>
                    <a:pt x="22116" y="5783"/>
                    <a:pt x="21259" y="6897"/>
                  </a:cubicBezTo>
                  <a:cubicBezTo>
                    <a:pt x="20387" y="8029"/>
                    <a:pt x="14810" y="9947"/>
                    <a:pt x="11760" y="10382"/>
                  </a:cubicBezTo>
                  <a:cubicBezTo>
                    <a:pt x="10956" y="10497"/>
                    <a:pt x="10241" y="10539"/>
                    <a:pt x="9625" y="10539"/>
                  </a:cubicBezTo>
                  <a:cubicBezTo>
                    <a:pt x="7903" y="10539"/>
                    <a:pt x="6948" y="10209"/>
                    <a:pt x="6948" y="10209"/>
                  </a:cubicBezTo>
                  <a:lnTo>
                    <a:pt x="8908" y="1854"/>
                  </a:lnTo>
                  <a:lnTo>
                    <a:pt x="2919" y="1"/>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7"/>
            <p:cNvSpPr/>
            <p:nvPr/>
          </p:nvSpPr>
          <p:spPr>
            <a:xfrm>
              <a:off x="2248131" y="3396642"/>
              <a:ext cx="112161" cy="102241"/>
            </a:xfrm>
            <a:custGeom>
              <a:rect b="b" l="l" r="r" t="t"/>
              <a:pathLst>
                <a:path extrusionOk="0" h="4607" w="5054">
                  <a:moveTo>
                    <a:pt x="2766" y="1"/>
                  </a:moveTo>
                  <a:cubicBezTo>
                    <a:pt x="2599" y="1"/>
                    <a:pt x="2512" y="78"/>
                    <a:pt x="2474" y="136"/>
                  </a:cubicBezTo>
                  <a:cubicBezTo>
                    <a:pt x="2398" y="251"/>
                    <a:pt x="2514" y="600"/>
                    <a:pt x="2964" y="992"/>
                  </a:cubicBezTo>
                  <a:cubicBezTo>
                    <a:pt x="3413" y="1385"/>
                    <a:pt x="3748" y="2067"/>
                    <a:pt x="3748" y="2067"/>
                  </a:cubicBezTo>
                  <a:cubicBezTo>
                    <a:pt x="3748" y="2067"/>
                    <a:pt x="2774" y="1006"/>
                    <a:pt x="2194" y="847"/>
                  </a:cubicBezTo>
                  <a:cubicBezTo>
                    <a:pt x="2068" y="813"/>
                    <a:pt x="1950" y="797"/>
                    <a:pt x="1842" y="797"/>
                  </a:cubicBezTo>
                  <a:cubicBezTo>
                    <a:pt x="1455" y="797"/>
                    <a:pt x="1221" y="1000"/>
                    <a:pt x="1361" y="1239"/>
                  </a:cubicBezTo>
                  <a:cubicBezTo>
                    <a:pt x="1540" y="1544"/>
                    <a:pt x="2412" y="1863"/>
                    <a:pt x="2717" y="2226"/>
                  </a:cubicBezTo>
                  <a:cubicBezTo>
                    <a:pt x="3021" y="2590"/>
                    <a:pt x="3153" y="2908"/>
                    <a:pt x="3153" y="2908"/>
                  </a:cubicBezTo>
                  <a:cubicBezTo>
                    <a:pt x="3153" y="2908"/>
                    <a:pt x="1874" y="2168"/>
                    <a:pt x="1149" y="2038"/>
                  </a:cubicBezTo>
                  <a:cubicBezTo>
                    <a:pt x="1071" y="2024"/>
                    <a:pt x="1000" y="2017"/>
                    <a:pt x="935" y="2017"/>
                  </a:cubicBezTo>
                  <a:cubicBezTo>
                    <a:pt x="387" y="2017"/>
                    <a:pt x="275" y="2470"/>
                    <a:pt x="742" y="2677"/>
                  </a:cubicBezTo>
                  <a:cubicBezTo>
                    <a:pt x="1264" y="2908"/>
                    <a:pt x="2063" y="3345"/>
                    <a:pt x="2223" y="3562"/>
                  </a:cubicBezTo>
                  <a:cubicBezTo>
                    <a:pt x="1804" y="3553"/>
                    <a:pt x="1180" y="3469"/>
                    <a:pt x="734" y="3469"/>
                  </a:cubicBezTo>
                  <a:cubicBezTo>
                    <a:pt x="499" y="3469"/>
                    <a:pt x="313" y="3492"/>
                    <a:pt x="233" y="3562"/>
                  </a:cubicBezTo>
                  <a:cubicBezTo>
                    <a:pt x="1" y="3767"/>
                    <a:pt x="263" y="4260"/>
                    <a:pt x="2034" y="4565"/>
                  </a:cubicBezTo>
                  <a:cubicBezTo>
                    <a:pt x="2203" y="4594"/>
                    <a:pt x="2366" y="4607"/>
                    <a:pt x="2525" y="4607"/>
                  </a:cubicBezTo>
                  <a:cubicBezTo>
                    <a:pt x="4032" y="4607"/>
                    <a:pt x="5053" y="3419"/>
                    <a:pt x="5053" y="3419"/>
                  </a:cubicBezTo>
                  <a:cubicBezTo>
                    <a:pt x="5053" y="3419"/>
                    <a:pt x="4853" y="1283"/>
                    <a:pt x="3564" y="351"/>
                  </a:cubicBezTo>
                  <a:cubicBezTo>
                    <a:pt x="3193" y="82"/>
                    <a:pt x="2938" y="1"/>
                    <a:pt x="2766"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a:off x="3320477" y="3674819"/>
              <a:ext cx="122103" cy="116045"/>
            </a:xfrm>
            <a:custGeom>
              <a:rect b="b" l="l" r="r" t="t"/>
              <a:pathLst>
                <a:path extrusionOk="0" h="5229" w="5502">
                  <a:moveTo>
                    <a:pt x="3652" y="1"/>
                  </a:moveTo>
                  <a:lnTo>
                    <a:pt x="0" y="1892"/>
                  </a:lnTo>
                  <a:lnTo>
                    <a:pt x="1892" y="5229"/>
                  </a:lnTo>
                  <a:lnTo>
                    <a:pt x="5501" y="3258"/>
                  </a:lnTo>
                  <a:lnTo>
                    <a:pt x="3652" y="1"/>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a:off x="3146580" y="3724374"/>
              <a:ext cx="377827" cy="224055"/>
            </a:xfrm>
            <a:custGeom>
              <a:rect b="b" l="l" r="r" t="t"/>
              <a:pathLst>
                <a:path extrusionOk="0" h="10096" w="17025">
                  <a:moveTo>
                    <a:pt x="13277" y="1"/>
                  </a:moveTo>
                  <a:cubicBezTo>
                    <a:pt x="12780" y="1039"/>
                    <a:pt x="9274" y="2827"/>
                    <a:pt x="9274" y="2827"/>
                  </a:cubicBezTo>
                  <a:cubicBezTo>
                    <a:pt x="9274" y="2827"/>
                    <a:pt x="9191" y="4847"/>
                    <a:pt x="7477" y="5824"/>
                  </a:cubicBezTo>
                  <a:cubicBezTo>
                    <a:pt x="5762" y="6802"/>
                    <a:pt x="1998" y="5688"/>
                    <a:pt x="1061" y="7380"/>
                  </a:cubicBezTo>
                  <a:cubicBezTo>
                    <a:pt x="1" y="9297"/>
                    <a:pt x="4042" y="10095"/>
                    <a:pt x="6968" y="10095"/>
                  </a:cubicBezTo>
                  <a:cubicBezTo>
                    <a:pt x="7882" y="10095"/>
                    <a:pt x="8688" y="10017"/>
                    <a:pt x="9195" y="9871"/>
                  </a:cubicBezTo>
                  <a:cubicBezTo>
                    <a:pt x="11323" y="9256"/>
                    <a:pt x="16222" y="6845"/>
                    <a:pt x="16624" y="5934"/>
                  </a:cubicBezTo>
                  <a:cubicBezTo>
                    <a:pt x="17024" y="5023"/>
                    <a:pt x="16137" y="3927"/>
                    <a:pt x="15333" y="3123"/>
                  </a:cubicBezTo>
                  <a:cubicBezTo>
                    <a:pt x="14530" y="2320"/>
                    <a:pt x="13277" y="1"/>
                    <a:pt x="132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p:nvPr/>
          </p:nvSpPr>
          <p:spPr>
            <a:xfrm>
              <a:off x="3149154" y="3820843"/>
              <a:ext cx="371236" cy="127540"/>
            </a:xfrm>
            <a:custGeom>
              <a:rect b="b" l="l" r="r" t="t"/>
              <a:pathLst>
                <a:path extrusionOk="0" h="5747" w="16728">
                  <a:moveTo>
                    <a:pt x="16229" y="0"/>
                  </a:moveTo>
                  <a:cubicBezTo>
                    <a:pt x="16214" y="65"/>
                    <a:pt x="16192" y="131"/>
                    <a:pt x="16165" y="193"/>
                  </a:cubicBezTo>
                  <a:cubicBezTo>
                    <a:pt x="15764" y="1106"/>
                    <a:pt x="10865" y="3516"/>
                    <a:pt x="8737" y="4130"/>
                  </a:cubicBezTo>
                  <a:cubicBezTo>
                    <a:pt x="8231" y="4276"/>
                    <a:pt x="7428" y="4354"/>
                    <a:pt x="6515" y="4354"/>
                  </a:cubicBezTo>
                  <a:cubicBezTo>
                    <a:pt x="4499" y="4354"/>
                    <a:pt x="1952" y="3974"/>
                    <a:pt x="910" y="3110"/>
                  </a:cubicBezTo>
                  <a:lnTo>
                    <a:pt x="910" y="3110"/>
                  </a:lnTo>
                  <a:cubicBezTo>
                    <a:pt x="0" y="4970"/>
                    <a:pt x="3971" y="5747"/>
                    <a:pt x="6855" y="5747"/>
                  </a:cubicBezTo>
                  <a:cubicBezTo>
                    <a:pt x="7768" y="5747"/>
                    <a:pt x="8573" y="5669"/>
                    <a:pt x="9079" y="5523"/>
                  </a:cubicBezTo>
                  <a:cubicBezTo>
                    <a:pt x="11207" y="4909"/>
                    <a:pt x="16106" y="2499"/>
                    <a:pt x="16508" y="1586"/>
                  </a:cubicBezTo>
                  <a:cubicBezTo>
                    <a:pt x="16728" y="1087"/>
                    <a:pt x="16559" y="532"/>
                    <a:pt x="162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7"/>
            <p:cNvSpPr/>
            <p:nvPr/>
          </p:nvSpPr>
          <p:spPr>
            <a:xfrm>
              <a:off x="2893412" y="2854312"/>
              <a:ext cx="644182" cy="892538"/>
            </a:xfrm>
            <a:custGeom>
              <a:rect b="b" l="l" r="r" t="t"/>
              <a:pathLst>
                <a:path extrusionOk="0" h="40218" w="29027">
                  <a:moveTo>
                    <a:pt x="6430" y="0"/>
                  </a:moveTo>
                  <a:cubicBezTo>
                    <a:pt x="5762" y="0"/>
                    <a:pt x="5130" y="100"/>
                    <a:pt x="4544" y="314"/>
                  </a:cubicBezTo>
                  <a:cubicBezTo>
                    <a:pt x="3342" y="754"/>
                    <a:pt x="1" y="10133"/>
                    <a:pt x="1448" y="13924"/>
                  </a:cubicBezTo>
                  <a:cubicBezTo>
                    <a:pt x="5244" y="23870"/>
                    <a:pt x="19395" y="40218"/>
                    <a:pt x="19395" y="40218"/>
                  </a:cubicBezTo>
                  <a:lnTo>
                    <a:pt x="23812" y="37965"/>
                  </a:lnTo>
                  <a:cubicBezTo>
                    <a:pt x="23812" y="37965"/>
                    <a:pt x="15222" y="14728"/>
                    <a:pt x="9950" y="12456"/>
                  </a:cubicBezTo>
                  <a:lnTo>
                    <a:pt x="9950" y="12456"/>
                  </a:lnTo>
                  <a:cubicBezTo>
                    <a:pt x="11953" y="12790"/>
                    <a:pt x="20864" y="16542"/>
                    <a:pt x="26108" y="16542"/>
                  </a:cubicBezTo>
                  <a:cubicBezTo>
                    <a:pt x="27321" y="16542"/>
                    <a:pt x="28337" y="16341"/>
                    <a:pt x="29026" y="15852"/>
                  </a:cubicBezTo>
                  <a:cubicBezTo>
                    <a:pt x="29026" y="15852"/>
                    <a:pt x="14860" y="0"/>
                    <a:pt x="64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
            <p:cNvSpPr/>
            <p:nvPr/>
          </p:nvSpPr>
          <p:spPr>
            <a:xfrm>
              <a:off x="3025189" y="3756553"/>
              <a:ext cx="106790" cy="91455"/>
            </a:xfrm>
            <a:custGeom>
              <a:rect b="b" l="l" r="r" t="t"/>
              <a:pathLst>
                <a:path extrusionOk="0" h="4121" w="4812">
                  <a:moveTo>
                    <a:pt x="4387" y="0"/>
                  </a:moveTo>
                  <a:lnTo>
                    <a:pt x="1" y="1542"/>
                  </a:lnTo>
                  <a:lnTo>
                    <a:pt x="719" y="4120"/>
                  </a:lnTo>
                  <a:lnTo>
                    <a:pt x="4812" y="3721"/>
                  </a:lnTo>
                  <a:lnTo>
                    <a:pt x="4387" y="0"/>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2790396" y="2890663"/>
              <a:ext cx="1234125" cy="910580"/>
            </a:xfrm>
            <a:custGeom>
              <a:rect b="b" l="l" r="r" t="t"/>
              <a:pathLst>
                <a:path extrusionOk="0" h="41031" w="55610">
                  <a:moveTo>
                    <a:pt x="6173" y="0"/>
                  </a:moveTo>
                  <a:cubicBezTo>
                    <a:pt x="5860" y="0"/>
                    <a:pt x="5561" y="42"/>
                    <a:pt x="5279" y="130"/>
                  </a:cubicBezTo>
                  <a:cubicBezTo>
                    <a:pt x="1386" y="1349"/>
                    <a:pt x="0" y="6185"/>
                    <a:pt x="344" y="10228"/>
                  </a:cubicBezTo>
                  <a:cubicBezTo>
                    <a:pt x="1244" y="20835"/>
                    <a:pt x="10335" y="41030"/>
                    <a:pt x="10335" y="41030"/>
                  </a:cubicBezTo>
                  <a:lnTo>
                    <a:pt x="15243" y="39434"/>
                  </a:lnTo>
                  <a:cubicBezTo>
                    <a:pt x="15243" y="39434"/>
                    <a:pt x="13408" y="16325"/>
                    <a:pt x="8968" y="12685"/>
                  </a:cubicBezTo>
                  <a:lnTo>
                    <a:pt x="8968" y="12685"/>
                  </a:lnTo>
                  <a:cubicBezTo>
                    <a:pt x="13882" y="15026"/>
                    <a:pt x="25772" y="31014"/>
                    <a:pt x="39551" y="31014"/>
                  </a:cubicBezTo>
                  <a:cubicBezTo>
                    <a:pt x="40883" y="31014"/>
                    <a:pt x="42232" y="30865"/>
                    <a:pt x="43595" y="30539"/>
                  </a:cubicBezTo>
                  <a:cubicBezTo>
                    <a:pt x="55610" y="27668"/>
                    <a:pt x="49976" y="13162"/>
                    <a:pt x="49976" y="13162"/>
                  </a:cubicBezTo>
                  <a:cubicBezTo>
                    <a:pt x="49976" y="13162"/>
                    <a:pt x="41802" y="10255"/>
                    <a:pt x="36401" y="10255"/>
                  </a:cubicBezTo>
                  <a:cubicBezTo>
                    <a:pt x="34616" y="10255"/>
                    <a:pt x="33133" y="10573"/>
                    <a:pt x="32349" y="11419"/>
                  </a:cubicBezTo>
                  <a:cubicBezTo>
                    <a:pt x="31512" y="12324"/>
                    <a:pt x="30762" y="12688"/>
                    <a:pt x="29999" y="12688"/>
                  </a:cubicBezTo>
                  <a:cubicBezTo>
                    <a:pt x="27889" y="12688"/>
                    <a:pt x="25676" y="9904"/>
                    <a:pt x="21232" y="8060"/>
                  </a:cubicBezTo>
                  <a:cubicBezTo>
                    <a:pt x="15654" y="5747"/>
                    <a:pt x="9870" y="0"/>
                    <a:pt x="61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2765874" y="3817692"/>
              <a:ext cx="406611" cy="166710"/>
            </a:xfrm>
            <a:custGeom>
              <a:rect b="b" l="l" r="r" t="t"/>
              <a:pathLst>
                <a:path extrusionOk="0" h="7512" w="18322">
                  <a:moveTo>
                    <a:pt x="16843" y="1"/>
                  </a:moveTo>
                  <a:cubicBezTo>
                    <a:pt x="15979" y="761"/>
                    <a:pt x="12053" y="1031"/>
                    <a:pt x="12053" y="1031"/>
                  </a:cubicBezTo>
                  <a:cubicBezTo>
                    <a:pt x="12053" y="1031"/>
                    <a:pt x="10203" y="2792"/>
                    <a:pt x="8242" y="3020"/>
                  </a:cubicBezTo>
                  <a:cubicBezTo>
                    <a:pt x="6281" y="3248"/>
                    <a:pt x="3264" y="3266"/>
                    <a:pt x="1633" y="4309"/>
                  </a:cubicBezTo>
                  <a:cubicBezTo>
                    <a:pt x="1" y="5351"/>
                    <a:pt x="1719" y="7130"/>
                    <a:pt x="3915" y="7399"/>
                  </a:cubicBezTo>
                  <a:cubicBezTo>
                    <a:pt x="4527" y="7474"/>
                    <a:pt x="5804" y="7512"/>
                    <a:pt x="7342" y="7512"/>
                  </a:cubicBezTo>
                  <a:cubicBezTo>
                    <a:pt x="11327" y="7512"/>
                    <a:pt x="17071" y="7262"/>
                    <a:pt x="17595" y="6770"/>
                  </a:cubicBezTo>
                  <a:cubicBezTo>
                    <a:pt x="18322" y="6089"/>
                    <a:pt x="17934" y="4733"/>
                    <a:pt x="17510" y="3679"/>
                  </a:cubicBezTo>
                  <a:cubicBezTo>
                    <a:pt x="17087" y="2624"/>
                    <a:pt x="16843" y="1"/>
                    <a:pt x="168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2771910" y="3918977"/>
              <a:ext cx="394472" cy="65446"/>
            </a:xfrm>
            <a:custGeom>
              <a:rect b="b" l="l" r="r" t="t"/>
              <a:pathLst>
                <a:path extrusionOk="0" h="2949" w="17775">
                  <a:moveTo>
                    <a:pt x="1042" y="1"/>
                  </a:moveTo>
                  <a:lnTo>
                    <a:pt x="1042" y="1"/>
                  </a:lnTo>
                  <a:cubicBezTo>
                    <a:pt x="1" y="1055"/>
                    <a:pt x="1618" y="2587"/>
                    <a:pt x="3643" y="2837"/>
                  </a:cubicBezTo>
                  <a:cubicBezTo>
                    <a:pt x="4255" y="2911"/>
                    <a:pt x="5531" y="2949"/>
                    <a:pt x="7069" y="2949"/>
                  </a:cubicBezTo>
                  <a:cubicBezTo>
                    <a:pt x="11054" y="2949"/>
                    <a:pt x="16799" y="2699"/>
                    <a:pt x="17323" y="2206"/>
                  </a:cubicBezTo>
                  <a:cubicBezTo>
                    <a:pt x="17697" y="1857"/>
                    <a:pt x="17774" y="1329"/>
                    <a:pt x="17706" y="756"/>
                  </a:cubicBezTo>
                  <a:lnTo>
                    <a:pt x="17706" y="756"/>
                  </a:lnTo>
                  <a:cubicBezTo>
                    <a:pt x="17656" y="836"/>
                    <a:pt x="17595" y="910"/>
                    <a:pt x="17526" y="977"/>
                  </a:cubicBezTo>
                  <a:cubicBezTo>
                    <a:pt x="17002" y="1468"/>
                    <a:pt x="11260" y="1718"/>
                    <a:pt x="7276" y="1718"/>
                  </a:cubicBezTo>
                  <a:cubicBezTo>
                    <a:pt x="5736" y="1718"/>
                    <a:pt x="4459" y="1681"/>
                    <a:pt x="3846" y="1606"/>
                  </a:cubicBezTo>
                  <a:cubicBezTo>
                    <a:pt x="2543" y="1445"/>
                    <a:pt x="1408" y="754"/>
                    <a:pt x="10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2991745" y="2240923"/>
              <a:ext cx="250176" cy="370437"/>
            </a:xfrm>
            <a:custGeom>
              <a:rect b="b" l="l" r="r" t="t"/>
              <a:pathLst>
                <a:path extrusionOk="0" h="16692" w="11273">
                  <a:moveTo>
                    <a:pt x="1290" y="0"/>
                  </a:moveTo>
                  <a:cubicBezTo>
                    <a:pt x="1071" y="0"/>
                    <a:pt x="888" y="38"/>
                    <a:pt x="748" y="112"/>
                  </a:cubicBezTo>
                  <a:cubicBezTo>
                    <a:pt x="1" y="511"/>
                    <a:pt x="1316" y="13582"/>
                    <a:pt x="3325" y="14971"/>
                  </a:cubicBezTo>
                  <a:cubicBezTo>
                    <a:pt x="3325" y="14971"/>
                    <a:pt x="3612" y="14900"/>
                    <a:pt x="4044" y="14900"/>
                  </a:cubicBezTo>
                  <a:cubicBezTo>
                    <a:pt x="4872" y="14900"/>
                    <a:pt x="6231" y="15162"/>
                    <a:pt x="7113" y="16691"/>
                  </a:cubicBezTo>
                  <a:cubicBezTo>
                    <a:pt x="9079" y="15389"/>
                    <a:pt x="11272" y="10560"/>
                    <a:pt x="11272" y="10560"/>
                  </a:cubicBezTo>
                  <a:cubicBezTo>
                    <a:pt x="11272" y="10560"/>
                    <a:pt x="7357" y="5892"/>
                    <a:pt x="5506" y="2366"/>
                  </a:cubicBezTo>
                  <a:cubicBezTo>
                    <a:pt x="3892" y="730"/>
                    <a:pt x="2249" y="0"/>
                    <a:pt x="1290"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2771910" y="2177143"/>
              <a:ext cx="326829" cy="475852"/>
            </a:xfrm>
            <a:custGeom>
              <a:rect b="b" l="l" r="r" t="t"/>
              <a:pathLst>
                <a:path extrusionOk="0" h="21442" w="14727">
                  <a:moveTo>
                    <a:pt x="7825" y="0"/>
                  </a:moveTo>
                  <a:cubicBezTo>
                    <a:pt x="7613" y="0"/>
                    <a:pt x="7378" y="20"/>
                    <a:pt x="7115" y="62"/>
                  </a:cubicBezTo>
                  <a:cubicBezTo>
                    <a:pt x="3254" y="682"/>
                    <a:pt x="1" y="4770"/>
                    <a:pt x="594" y="8241"/>
                  </a:cubicBezTo>
                  <a:cubicBezTo>
                    <a:pt x="594" y="8241"/>
                    <a:pt x="1514" y="13314"/>
                    <a:pt x="2383" y="13394"/>
                  </a:cubicBezTo>
                  <a:cubicBezTo>
                    <a:pt x="3251" y="13476"/>
                    <a:pt x="2960" y="14693"/>
                    <a:pt x="2918" y="15551"/>
                  </a:cubicBezTo>
                  <a:cubicBezTo>
                    <a:pt x="2878" y="16408"/>
                    <a:pt x="2809" y="17331"/>
                    <a:pt x="3248" y="17617"/>
                  </a:cubicBezTo>
                  <a:cubicBezTo>
                    <a:pt x="3348" y="17683"/>
                    <a:pt x="3492" y="17708"/>
                    <a:pt x="3654" y="17708"/>
                  </a:cubicBezTo>
                  <a:cubicBezTo>
                    <a:pt x="4199" y="17708"/>
                    <a:pt x="4952" y="17420"/>
                    <a:pt x="4952" y="17420"/>
                  </a:cubicBezTo>
                  <a:cubicBezTo>
                    <a:pt x="4952" y="17420"/>
                    <a:pt x="5407" y="18057"/>
                    <a:pt x="5380" y="18290"/>
                  </a:cubicBezTo>
                  <a:cubicBezTo>
                    <a:pt x="5434" y="18429"/>
                    <a:pt x="5603" y="18467"/>
                    <a:pt x="5773" y="18467"/>
                  </a:cubicBezTo>
                  <a:cubicBezTo>
                    <a:pt x="5980" y="18467"/>
                    <a:pt x="6187" y="18411"/>
                    <a:pt x="6187" y="18411"/>
                  </a:cubicBezTo>
                  <a:cubicBezTo>
                    <a:pt x="6187" y="18411"/>
                    <a:pt x="7329" y="17171"/>
                    <a:pt x="7526" y="16599"/>
                  </a:cubicBezTo>
                  <a:lnTo>
                    <a:pt x="7526" y="16599"/>
                  </a:lnTo>
                  <a:cubicBezTo>
                    <a:pt x="8403" y="18071"/>
                    <a:pt x="6852" y="19041"/>
                    <a:pt x="6723" y="19144"/>
                  </a:cubicBezTo>
                  <a:cubicBezTo>
                    <a:pt x="6615" y="19230"/>
                    <a:pt x="6781" y="19441"/>
                    <a:pt x="7057" y="19441"/>
                  </a:cubicBezTo>
                  <a:cubicBezTo>
                    <a:pt x="7114" y="19441"/>
                    <a:pt x="7176" y="19432"/>
                    <a:pt x="7241" y="19411"/>
                  </a:cubicBezTo>
                  <a:cubicBezTo>
                    <a:pt x="7282" y="19397"/>
                    <a:pt x="7325" y="19391"/>
                    <a:pt x="7369" y="19391"/>
                  </a:cubicBezTo>
                  <a:cubicBezTo>
                    <a:pt x="7730" y="19391"/>
                    <a:pt x="8162" y="19838"/>
                    <a:pt x="8220" y="20680"/>
                  </a:cubicBezTo>
                  <a:cubicBezTo>
                    <a:pt x="8252" y="21140"/>
                    <a:pt x="8680" y="21441"/>
                    <a:pt x="9250" y="21441"/>
                  </a:cubicBezTo>
                  <a:cubicBezTo>
                    <a:pt x="9851" y="21441"/>
                    <a:pt x="10609" y="21107"/>
                    <a:pt x="11228" y="20272"/>
                  </a:cubicBezTo>
                  <a:cubicBezTo>
                    <a:pt x="12435" y="18642"/>
                    <a:pt x="14548" y="16677"/>
                    <a:pt x="14637" y="15326"/>
                  </a:cubicBezTo>
                  <a:cubicBezTo>
                    <a:pt x="14726" y="13975"/>
                    <a:pt x="12739" y="11218"/>
                    <a:pt x="12739" y="11218"/>
                  </a:cubicBezTo>
                  <a:cubicBezTo>
                    <a:pt x="12739" y="11218"/>
                    <a:pt x="11605" y="9152"/>
                    <a:pt x="10293" y="6369"/>
                  </a:cubicBezTo>
                  <a:cubicBezTo>
                    <a:pt x="9069" y="3774"/>
                    <a:pt x="10719" y="0"/>
                    <a:pt x="7825"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2687957" y="2142590"/>
              <a:ext cx="499908" cy="530112"/>
            </a:xfrm>
            <a:custGeom>
              <a:rect b="b" l="l" r="r" t="t"/>
              <a:pathLst>
                <a:path extrusionOk="0" h="23887" w="22526">
                  <a:moveTo>
                    <a:pt x="9708" y="0"/>
                  </a:moveTo>
                  <a:cubicBezTo>
                    <a:pt x="8178" y="0"/>
                    <a:pt x="6792" y="689"/>
                    <a:pt x="5628" y="1856"/>
                  </a:cubicBezTo>
                  <a:cubicBezTo>
                    <a:pt x="3659" y="3828"/>
                    <a:pt x="0" y="7195"/>
                    <a:pt x="2856" y="12550"/>
                  </a:cubicBezTo>
                  <a:cubicBezTo>
                    <a:pt x="3935" y="11943"/>
                    <a:pt x="4651" y="11127"/>
                    <a:pt x="4651" y="11127"/>
                  </a:cubicBezTo>
                  <a:cubicBezTo>
                    <a:pt x="4651" y="11127"/>
                    <a:pt x="6652" y="9912"/>
                    <a:pt x="7425" y="8066"/>
                  </a:cubicBezTo>
                  <a:cubicBezTo>
                    <a:pt x="7601" y="7644"/>
                    <a:pt x="7760" y="7475"/>
                    <a:pt x="7901" y="7475"/>
                  </a:cubicBezTo>
                  <a:cubicBezTo>
                    <a:pt x="8378" y="7475"/>
                    <a:pt x="8645" y="9416"/>
                    <a:pt x="8659" y="10134"/>
                  </a:cubicBezTo>
                  <a:cubicBezTo>
                    <a:pt x="8677" y="11063"/>
                    <a:pt x="10163" y="11238"/>
                    <a:pt x="11042" y="11363"/>
                  </a:cubicBezTo>
                  <a:cubicBezTo>
                    <a:pt x="11921" y="11487"/>
                    <a:pt x="13005" y="13804"/>
                    <a:pt x="12814" y="14742"/>
                  </a:cubicBezTo>
                  <a:cubicBezTo>
                    <a:pt x="12623" y="15680"/>
                    <a:pt x="11942" y="16528"/>
                    <a:pt x="12909" y="17517"/>
                  </a:cubicBezTo>
                  <a:cubicBezTo>
                    <a:pt x="13876" y="18506"/>
                    <a:pt x="14212" y="20205"/>
                    <a:pt x="13482" y="21022"/>
                  </a:cubicBezTo>
                  <a:cubicBezTo>
                    <a:pt x="12930" y="21640"/>
                    <a:pt x="12602" y="21912"/>
                    <a:pt x="12269" y="21912"/>
                  </a:cubicBezTo>
                  <a:cubicBezTo>
                    <a:pt x="12162" y="21912"/>
                    <a:pt x="12054" y="21884"/>
                    <a:pt x="11938" y="21830"/>
                  </a:cubicBezTo>
                  <a:lnTo>
                    <a:pt x="11938" y="21830"/>
                  </a:lnTo>
                  <a:cubicBezTo>
                    <a:pt x="11912" y="22896"/>
                    <a:pt x="12708" y="23886"/>
                    <a:pt x="12708" y="23886"/>
                  </a:cubicBezTo>
                  <a:cubicBezTo>
                    <a:pt x="12708" y="23886"/>
                    <a:pt x="14072" y="23738"/>
                    <a:pt x="15728" y="22382"/>
                  </a:cubicBezTo>
                  <a:cubicBezTo>
                    <a:pt x="17385" y="21028"/>
                    <a:pt x="18544" y="18157"/>
                    <a:pt x="18282" y="17457"/>
                  </a:cubicBezTo>
                  <a:cubicBezTo>
                    <a:pt x="18021" y="16757"/>
                    <a:pt x="16298" y="16718"/>
                    <a:pt x="15359" y="15382"/>
                  </a:cubicBezTo>
                  <a:cubicBezTo>
                    <a:pt x="14423" y="14047"/>
                    <a:pt x="12375" y="9794"/>
                    <a:pt x="13824" y="8765"/>
                  </a:cubicBezTo>
                  <a:cubicBezTo>
                    <a:pt x="14366" y="8379"/>
                    <a:pt x="14761" y="8242"/>
                    <a:pt x="15085" y="8242"/>
                  </a:cubicBezTo>
                  <a:cubicBezTo>
                    <a:pt x="15628" y="8242"/>
                    <a:pt x="15975" y="8625"/>
                    <a:pt x="16486" y="8870"/>
                  </a:cubicBezTo>
                  <a:cubicBezTo>
                    <a:pt x="17304" y="9261"/>
                    <a:pt x="18269" y="11267"/>
                    <a:pt x="19595" y="11829"/>
                  </a:cubicBezTo>
                  <a:cubicBezTo>
                    <a:pt x="20071" y="12030"/>
                    <a:pt x="20582" y="12095"/>
                    <a:pt x="21042" y="12095"/>
                  </a:cubicBezTo>
                  <a:cubicBezTo>
                    <a:pt x="21866" y="12095"/>
                    <a:pt x="22526" y="11888"/>
                    <a:pt x="22526" y="11888"/>
                  </a:cubicBezTo>
                  <a:cubicBezTo>
                    <a:pt x="22526" y="11888"/>
                    <a:pt x="19884" y="6840"/>
                    <a:pt x="19268" y="5041"/>
                  </a:cubicBezTo>
                  <a:cubicBezTo>
                    <a:pt x="18693" y="3365"/>
                    <a:pt x="17033" y="1021"/>
                    <a:pt x="13795" y="1021"/>
                  </a:cubicBezTo>
                  <a:cubicBezTo>
                    <a:pt x="13559" y="1021"/>
                    <a:pt x="13315" y="1033"/>
                    <a:pt x="13063" y="1059"/>
                  </a:cubicBezTo>
                  <a:cubicBezTo>
                    <a:pt x="11893" y="330"/>
                    <a:pt x="10766" y="0"/>
                    <a:pt x="97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a:off x="2769136" y="2142568"/>
              <a:ext cx="418728" cy="515110"/>
            </a:xfrm>
            <a:custGeom>
              <a:rect b="b" l="l" r="r" t="t"/>
              <a:pathLst>
                <a:path extrusionOk="0" h="23211" w="18868">
                  <a:moveTo>
                    <a:pt x="6049" y="1"/>
                  </a:moveTo>
                  <a:cubicBezTo>
                    <a:pt x="4520" y="1"/>
                    <a:pt x="3134" y="689"/>
                    <a:pt x="1970" y="1855"/>
                  </a:cubicBezTo>
                  <a:cubicBezTo>
                    <a:pt x="1" y="3829"/>
                    <a:pt x="993" y="11128"/>
                    <a:pt x="993" y="11128"/>
                  </a:cubicBezTo>
                  <a:cubicBezTo>
                    <a:pt x="993" y="11128"/>
                    <a:pt x="2994" y="9913"/>
                    <a:pt x="3767" y="8067"/>
                  </a:cubicBezTo>
                  <a:cubicBezTo>
                    <a:pt x="4053" y="7383"/>
                    <a:pt x="4446" y="7130"/>
                    <a:pt x="4827" y="7130"/>
                  </a:cubicBezTo>
                  <a:cubicBezTo>
                    <a:pt x="5476" y="7130"/>
                    <a:pt x="6093" y="7860"/>
                    <a:pt x="6104" y="8445"/>
                  </a:cubicBezTo>
                  <a:cubicBezTo>
                    <a:pt x="6123" y="9374"/>
                    <a:pt x="7342" y="10575"/>
                    <a:pt x="8221" y="10699"/>
                  </a:cubicBezTo>
                  <a:cubicBezTo>
                    <a:pt x="9099" y="10824"/>
                    <a:pt x="9788" y="14211"/>
                    <a:pt x="9596" y="15148"/>
                  </a:cubicBezTo>
                  <a:cubicBezTo>
                    <a:pt x="9406" y="16086"/>
                    <a:pt x="8284" y="16529"/>
                    <a:pt x="9251" y="17518"/>
                  </a:cubicBezTo>
                  <a:cubicBezTo>
                    <a:pt x="10219" y="18507"/>
                    <a:pt x="10555" y="20206"/>
                    <a:pt x="9825" y="21023"/>
                  </a:cubicBezTo>
                  <a:cubicBezTo>
                    <a:pt x="9744" y="21112"/>
                    <a:pt x="9672" y="21192"/>
                    <a:pt x="9600" y="21267"/>
                  </a:cubicBezTo>
                  <a:cubicBezTo>
                    <a:pt x="9898" y="21986"/>
                    <a:pt x="10326" y="22646"/>
                    <a:pt x="10863" y="23210"/>
                  </a:cubicBezTo>
                  <a:cubicBezTo>
                    <a:pt x="11289" y="22970"/>
                    <a:pt x="11693" y="22694"/>
                    <a:pt x="12070" y="22383"/>
                  </a:cubicBezTo>
                  <a:cubicBezTo>
                    <a:pt x="13726" y="21029"/>
                    <a:pt x="14886" y="18157"/>
                    <a:pt x="14624" y="17457"/>
                  </a:cubicBezTo>
                  <a:cubicBezTo>
                    <a:pt x="14363" y="16757"/>
                    <a:pt x="12640" y="16719"/>
                    <a:pt x="11701" y="15383"/>
                  </a:cubicBezTo>
                  <a:cubicBezTo>
                    <a:pt x="10765" y="14048"/>
                    <a:pt x="8717" y="9794"/>
                    <a:pt x="10166" y="8764"/>
                  </a:cubicBezTo>
                  <a:cubicBezTo>
                    <a:pt x="10707" y="8379"/>
                    <a:pt x="11102" y="8242"/>
                    <a:pt x="11427" y="8242"/>
                  </a:cubicBezTo>
                  <a:cubicBezTo>
                    <a:pt x="11970" y="8242"/>
                    <a:pt x="12317" y="8626"/>
                    <a:pt x="12828" y="8870"/>
                  </a:cubicBezTo>
                  <a:cubicBezTo>
                    <a:pt x="13646" y="9261"/>
                    <a:pt x="14611" y="11267"/>
                    <a:pt x="15937" y="11830"/>
                  </a:cubicBezTo>
                  <a:cubicBezTo>
                    <a:pt x="16413" y="12031"/>
                    <a:pt x="16924" y="12096"/>
                    <a:pt x="17384" y="12096"/>
                  </a:cubicBezTo>
                  <a:cubicBezTo>
                    <a:pt x="18208" y="12096"/>
                    <a:pt x="18868" y="11889"/>
                    <a:pt x="18868" y="11889"/>
                  </a:cubicBezTo>
                  <a:cubicBezTo>
                    <a:pt x="18868" y="11889"/>
                    <a:pt x="16226" y="6839"/>
                    <a:pt x="15610" y="5042"/>
                  </a:cubicBezTo>
                  <a:cubicBezTo>
                    <a:pt x="15036" y="3366"/>
                    <a:pt x="13374" y="1021"/>
                    <a:pt x="10135" y="1021"/>
                  </a:cubicBezTo>
                  <a:cubicBezTo>
                    <a:pt x="9900" y="1021"/>
                    <a:pt x="9657" y="1033"/>
                    <a:pt x="9405" y="1059"/>
                  </a:cubicBezTo>
                  <a:cubicBezTo>
                    <a:pt x="8235" y="330"/>
                    <a:pt x="7108" y="1"/>
                    <a:pt x="60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
            <p:cNvSpPr/>
            <p:nvPr/>
          </p:nvSpPr>
          <p:spPr>
            <a:xfrm>
              <a:off x="2975434" y="2315688"/>
              <a:ext cx="95827" cy="113714"/>
            </a:xfrm>
            <a:custGeom>
              <a:rect b="b" l="l" r="r" t="t"/>
              <a:pathLst>
                <a:path extrusionOk="0" h="5124" w="4318">
                  <a:moveTo>
                    <a:pt x="1336" y="1"/>
                  </a:moveTo>
                  <a:cubicBezTo>
                    <a:pt x="0" y="1"/>
                    <a:pt x="219" y="1960"/>
                    <a:pt x="558" y="2359"/>
                  </a:cubicBezTo>
                  <a:cubicBezTo>
                    <a:pt x="917" y="2779"/>
                    <a:pt x="1802" y="3832"/>
                    <a:pt x="1802" y="3832"/>
                  </a:cubicBezTo>
                  <a:cubicBezTo>
                    <a:pt x="1802" y="3832"/>
                    <a:pt x="2208" y="4551"/>
                    <a:pt x="2659" y="5004"/>
                  </a:cubicBezTo>
                  <a:cubicBezTo>
                    <a:pt x="2740" y="5086"/>
                    <a:pt x="2847" y="5124"/>
                    <a:pt x="2967" y="5124"/>
                  </a:cubicBezTo>
                  <a:cubicBezTo>
                    <a:pt x="3510" y="5124"/>
                    <a:pt x="4318" y="4358"/>
                    <a:pt x="4238" y="3509"/>
                  </a:cubicBezTo>
                  <a:cubicBezTo>
                    <a:pt x="4140" y="2472"/>
                    <a:pt x="3145" y="246"/>
                    <a:pt x="1562" y="18"/>
                  </a:cubicBezTo>
                  <a:cubicBezTo>
                    <a:pt x="1482" y="6"/>
                    <a:pt x="1407" y="1"/>
                    <a:pt x="1336"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7"/>
            <p:cNvSpPr/>
            <p:nvPr/>
          </p:nvSpPr>
          <p:spPr>
            <a:xfrm>
              <a:off x="2637714" y="2202464"/>
              <a:ext cx="668593" cy="148668"/>
            </a:xfrm>
            <a:custGeom>
              <a:rect b="b" l="l" r="r" t="t"/>
              <a:pathLst>
                <a:path extrusionOk="0" h="6699" w="30127">
                  <a:moveTo>
                    <a:pt x="3209" y="1"/>
                  </a:moveTo>
                  <a:cubicBezTo>
                    <a:pt x="2173" y="1"/>
                    <a:pt x="1333" y="215"/>
                    <a:pt x="1114" y="903"/>
                  </a:cubicBezTo>
                  <a:cubicBezTo>
                    <a:pt x="1" y="4395"/>
                    <a:pt x="15349" y="6699"/>
                    <a:pt x="22483" y="6699"/>
                  </a:cubicBezTo>
                  <a:cubicBezTo>
                    <a:pt x="22986" y="6699"/>
                    <a:pt x="23448" y="6687"/>
                    <a:pt x="23861" y="6664"/>
                  </a:cubicBezTo>
                  <a:cubicBezTo>
                    <a:pt x="30127" y="6311"/>
                    <a:pt x="27774" y="3839"/>
                    <a:pt x="20986" y="2713"/>
                  </a:cubicBezTo>
                  <a:lnTo>
                    <a:pt x="9313" y="1294"/>
                  </a:lnTo>
                  <a:cubicBezTo>
                    <a:pt x="9313" y="1294"/>
                    <a:pt x="8135" y="599"/>
                    <a:pt x="7853" y="580"/>
                  </a:cubicBezTo>
                  <a:cubicBezTo>
                    <a:pt x="6885" y="514"/>
                    <a:pt x="4812" y="1"/>
                    <a:pt x="3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p:nvPr/>
          </p:nvSpPr>
          <p:spPr>
            <a:xfrm>
              <a:off x="2767538" y="2083936"/>
              <a:ext cx="380047" cy="217265"/>
            </a:xfrm>
            <a:custGeom>
              <a:rect b="b" l="l" r="r" t="t"/>
              <a:pathLst>
                <a:path extrusionOk="0" h="9790" w="17125">
                  <a:moveTo>
                    <a:pt x="4882" y="1"/>
                  </a:moveTo>
                  <a:cubicBezTo>
                    <a:pt x="4174" y="1"/>
                    <a:pt x="3692" y="87"/>
                    <a:pt x="3580" y="296"/>
                  </a:cubicBezTo>
                  <a:cubicBezTo>
                    <a:pt x="3075" y="1243"/>
                    <a:pt x="752" y="6086"/>
                    <a:pt x="752" y="6086"/>
                  </a:cubicBezTo>
                  <a:cubicBezTo>
                    <a:pt x="1" y="7429"/>
                    <a:pt x="5371" y="8727"/>
                    <a:pt x="9280" y="9178"/>
                  </a:cubicBezTo>
                  <a:cubicBezTo>
                    <a:pt x="11679" y="9455"/>
                    <a:pt x="13531" y="9790"/>
                    <a:pt x="14810" y="9790"/>
                  </a:cubicBezTo>
                  <a:cubicBezTo>
                    <a:pt x="15614" y="9790"/>
                    <a:pt x="16191" y="9657"/>
                    <a:pt x="16536" y="9295"/>
                  </a:cubicBezTo>
                  <a:cubicBezTo>
                    <a:pt x="17125" y="5259"/>
                    <a:pt x="16570" y="2161"/>
                    <a:pt x="14449" y="1565"/>
                  </a:cubicBezTo>
                  <a:cubicBezTo>
                    <a:pt x="12686" y="1069"/>
                    <a:pt x="7380" y="1"/>
                    <a:pt x="48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p:nvPr/>
          </p:nvSpPr>
          <p:spPr>
            <a:xfrm>
              <a:off x="2762434" y="2703828"/>
              <a:ext cx="581799" cy="424853"/>
            </a:xfrm>
            <a:custGeom>
              <a:rect b="b" l="l" r="r" t="t"/>
              <a:pathLst>
                <a:path extrusionOk="0" h="19144" w="26216">
                  <a:moveTo>
                    <a:pt x="6207" y="0"/>
                  </a:moveTo>
                  <a:cubicBezTo>
                    <a:pt x="5903" y="0"/>
                    <a:pt x="5585" y="24"/>
                    <a:pt x="5252" y="49"/>
                  </a:cubicBezTo>
                  <a:cubicBezTo>
                    <a:pt x="4858" y="79"/>
                    <a:pt x="4253" y="86"/>
                    <a:pt x="3606" y="86"/>
                  </a:cubicBezTo>
                  <a:cubicBezTo>
                    <a:pt x="3057" y="86"/>
                    <a:pt x="2477" y="81"/>
                    <a:pt x="1971" y="81"/>
                  </a:cubicBezTo>
                  <a:cubicBezTo>
                    <a:pt x="1406" y="81"/>
                    <a:pt x="934" y="87"/>
                    <a:pt x="698" y="113"/>
                  </a:cubicBezTo>
                  <a:cubicBezTo>
                    <a:pt x="0" y="191"/>
                    <a:pt x="330" y="257"/>
                    <a:pt x="623" y="376"/>
                  </a:cubicBezTo>
                  <a:cubicBezTo>
                    <a:pt x="914" y="495"/>
                    <a:pt x="2801" y="776"/>
                    <a:pt x="2801" y="776"/>
                  </a:cubicBezTo>
                  <a:cubicBezTo>
                    <a:pt x="2801" y="776"/>
                    <a:pt x="1738" y="825"/>
                    <a:pt x="1360" y="1134"/>
                  </a:cubicBezTo>
                  <a:cubicBezTo>
                    <a:pt x="983" y="1443"/>
                    <a:pt x="0" y="1114"/>
                    <a:pt x="834" y="2437"/>
                  </a:cubicBezTo>
                  <a:cubicBezTo>
                    <a:pt x="230" y="4045"/>
                    <a:pt x="2310" y="3517"/>
                    <a:pt x="3027" y="3805"/>
                  </a:cubicBezTo>
                  <a:cubicBezTo>
                    <a:pt x="3111" y="4143"/>
                    <a:pt x="3585" y="4744"/>
                    <a:pt x="4411" y="5183"/>
                  </a:cubicBezTo>
                  <a:cubicBezTo>
                    <a:pt x="5235" y="5624"/>
                    <a:pt x="7230" y="5415"/>
                    <a:pt x="8260" y="5518"/>
                  </a:cubicBezTo>
                  <a:cubicBezTo>
                    <a:pt x="9290" y="5622"/>
                    <a:pt x="10435" y="7059"/>
                    <a:pt x="12247" y="9694"/>
                  </a:cubicBezTo>
                  <a:cubicBezTo>
                    <a:pt x="14036" y="12296"/>
                    <a:pt x="20141" y="19144"/>
                    <a:pt x="22367" y="19144"/>
                  </a:cubicBezTo>
                  <a:cubicBezTo>
                    <a:pt x="22395" y="19144"/>
                    <a:pt x="22422" y="19143"/>
                    <a:pt x="22449" y="19141"/>
                  </a:cubicBezTo>
                  <a:cubicBezTo>
                    <a:pt x="24602" y="18964"/>
                    <a:pt x="26215" y="11964"/>
                    <a:pt x="26215" y="11964"/>
                  </a:cubicBezTo>
                  <a:lnTo>
                    <a:pt x="20230" y="7104"/>
                  </a:lnTo>
                  <a:cubicBezTo>
                    <a:pt x="20230" y="7104"/>
                    <a:pt x="19712" y="10451"/>
                    <a:pt x="19339" y="10936"/>
                  </a:cubicBezTo>
                  <a:cubicBezTo>
                    <a:pt x="18145" y="10275"/>
                    <a:pt x="11365" y="4914"/>
                    <a:pt x="10606" y="4362"/>
                  </a:cubicBezTo>
                  <a:cubicBezTo>
                    <a:pt x="9846" y="3810"/>
                    <a:pt x="8914" y="1410"/>
                    <a:pt x="8104" y="655"/>
                  </a:cubicBezTo>
                  <a:cubicBezTo>
                    <a:pt x="7539" y="127"/>
                    <a:pt x="6910" y="0"/>
                    <a:pt x="6207"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a:off x="3183884" y="2542402"/>
              <a:ext cx="284796" cy="463845"/>
            </a:xfrm>
            <a:custGeom>
              <a:rect b="b" l="l" r="r" t="t"/>
              <a:pathLst>
                <a:path extrusionOk="0" h="20901" w="12833">
                  <a:moveTo>
                    <a:pt x="6550" y="0"/>
                  </a:moveTo>
                  <a:cubicBezTo>
                    <a:pt x="5771" y="0"/>
                    <a:pt x="5067" y="253"/>
                    <a:pt x="4575" y="622"/>
                  </a:cubicBezTo>
                  <a:cubicBezTo>
                    <a:pt x="3002" y="1802"/>
                    <a:pt x="1671" y="5489"/>
                    <a:pt x="1793" y="8630"/>
                  </a:cubicBezTo>
                  <a:cubicBezTo>
                    <a:pt x="1915" y="11771"/>
                    <a:pt x="1" y="17539"/>
                    <a:pt x="1" y="17539"/>
                  </a:cubicBezTo>
                  <a:cubicBezTo>
                    <a:pt x="2929" y="18248"/>
                    <a:pt x="7648" y="20901"/>
                    <a:pt x="7648" y="20901"/>
                  </a:cubicBezTo>
                  <a:cubicBezTo>
                    <a:pt x="7648" y="20901"/>
                    <a:pt x="8614" y="19777"/>
                    <a:pt x="9175" y="17414"/>
                  </a:cubicBezTo>
                  <a:cubicBezTo>
                    <a:pt x="9736" y="15052"/>
                    <a:pt x="12833" y="10767"/>
                    <a:pt x="11356" y="5107"/>
                  </a:cubicBezTo>
                  <a:cubicBezTo>
                    <a:pt x="10341" y="1219"/>
                    <a:pt x="8262" y="0"/>
                    <a:pt x="6550" y="0"/>
                  </a:cubicBezTo>
                  <a:close/>
                </a:path>
              </a:pathLst>
            </a:custGeom>
            <a:solidFill>
              <a:srgbClr val="03B4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p:nvPr/>
          </p:nvSpPr>
          <p:spPr>
            <a:xfrm>
              <a:off x="2645659" y="2575291"/>
              <a:ext cx="135197" cy="143741"/>
            </a:xfrm>
            <a:custGeom>
              <a:rect b="b" l="l" r="r" t="t"/>
              <a:pathLst>
                <a:path extrusionOk="0" h="6477" w="6092">
                  <a:moveTo>
                    <a:pt x="583" y="1"/>
                  </a:moveTo>
                  <a:cubicBezTo>
                    <a:pt x="220" y="1"/>
                    <a:pt x="0" y="438"/>
                    <a:pt x="212" y="745"/>
                  </a:cubicBezTo>
                  <a:cubicBezTo>
                    <a:pt x="509" y="1173"/>
                    <a:pt x="5054" y="6477"/>
                    <a:pt x="5054" y="6477"/>
                  </a:cubicBezTo>
                  <a:lnTo>
                    <a:pt x="6091" y="6220"/>
                  </a:lnTo>
                  <a:cubicBezTo>
                    <a:pt x="6091" y="6220"/>
                    <a:pt x="1675" y="860"/>
                    <a:pt x="1069" y="246"/>
                  </a:cubicBezTo>
                  <a:cubicBezTo>
                    <a:pt x="896" y="70"/>
                    <a:pt x="728" y="1"/>
                    <a:pt x="5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7"/>
            <p:cNvSpPr/>
            <p:nvPr/>
          </p:nvSpPr>
          <p:spPr>
            <a:xfrm>
              <a:off x="3109496" y="2443958"/>
              <a:ext cx="827225" cy="915041"/>
            </a:xfrm>
            <a:custGeom>
              <a:rect b="b" l="l" r="r" t="t"/>
              <a:pathLst>
                <a:path extrusionOk="0" h="41232" w="37275">
                  <a:moveTo>
                    <a:pt x="5745" y="1"/>
                  </a:moveTo>
                  <a:cubicBezTo>
                    <a:pt x="5506" y="1"/>
                    <a:pt x="5305" y="13"/>
                    <a:pt x="5155" y="41"/>
                  </a:cubicBezTo>
                  <a:cubicBezTo>
                    <a:pt x="3161" y="2368"/>
                    <a:pt x="1" y="9858"/>
                    <a:pt x="1085" y="13650"/>
                  </a:cubicBezTo>
                  <a:cubicBezTo>
                    <a:pt x="2169" y="17443"/>
                    <a:pt x="10930" y="27280"/>
                    <a:pt x="11885" y="29297"/>
                  </a:cubicBezTo>
                  <a:cubicBezTo>
                    <a:pt x="12252" y="30069"/>
                    <a:pt x="12871" y="31697"/>
                    <a:pt x="12871" y="31697"/>
                  </a:cubicBezTo>
                  <a:cubicBezTo>
                    <a:pt x="12871" y="31697"/>
                    <a:pt x="21789" y="41231"/>
                    <a:pt x="29767" y="41231"/>
                  </a:cubicBezTo>
                  <a:cubicBezTo>
                    <a:pt x="32515" y="41231"/>
                    <a:pt x="35152" y="40100"/>
                    <a:pt x="37274" y="37059"/>
                  </a:cubicBezTo>
                  <a:cubicBezTo>
                    <a:pt x="32431" y="21810"/>
                    <a:pt x="22349" y="3988"/>
                    <a:pt x="11327" y="683"/>
                  </a:cubicBezTo>
                  <a:cubicBezTo>
                    <a:pt x="11327" y="683"/>
                    <a:pt x="7517" y="1"/>
                    <a:pt x="57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7"/>
            <p:cNvSpPr/>
            <p:nvPr/>
          </p:nvSpPr>
          <p:spPr>
            <a:xfrm>
              <a:off x="2720269" y="2698413"/>
              <a:ext cx="593427" cy="473765"/>
            </a:xfrm>
            <a:custGeom>
              <a:rect b="b" l="l" r="r" t="t"/>
              <a:pathLst>
                <a:path extrusionOk="0" h="21348" w="26740">
                  <a:moveTo>
                    <a:pt x="789" y="0"/>
                  </a:moveTo>
                  <a:cubicBezTo>
                    <a:pt x="755" y="0"/>
                    <a:pt x="725" y="2"/>
                    <a:pt x="698" y="5"/>
                  </a:cubicBezTo>
                  <a:cubicBezTo>
                    <a:pt x="0" y="81"/>
                    <a:pt x="238" y="978"/>
                    <a:pt x="595" y="1242"/>
                  </a:cubicBezTo>
                  <a:cubicBezTo>
                    <a:pt x="1170" y="1667"/>
                    <a:pt x="2935" y="2270"/>
                    <a:pt x="2935" y="2270"/>
                  </a:cubicBezTo>
                  <a:cubicBezTo>
                    <a:pt x="2935" y="2270"/>
                    <a:pt x="1870" y="2319"/>
                    <a:pt x="1493" y="2628"/>
                  </a:cubicBezTo>
                  <a:cubicBezTo>
                    <a:pt x="1117" y="2936"/>
                    <a:pt x="1323" y="3244"/>
                    <a:pt x="1770" y="3743"/>
                  </a:cubicBezTo>
                  <a:cubicBezTo>
                    <a:pt x="1524" y="4342"/>
                    <a:pt x="2444" y="5010"/>
                    <a:pt x="3161" y="5299"/>
                  </a:cubicBezTo>
                  <a:cubicBezTo>
                    <a:pt x="3244" y="5636"/>
                    <a:pt x="3717" y="6238"/>
                    <a:pt x="4543" y="6678"/>
                  </a:cubicBezTo>
                  <a:cubicBezTo>
                    <a:pt x="5369" y="7117"/>
                    <a:pt x="7363" y="6909"/>
                    <a:pt x="8393" y="7013"/>
                  </a:cubicBezTo>
                  <a:cubicBezTo>
                    <a:pt x="9423" y="7115"/>
                    <a:pt x="10569" y="8554"/>
                    <a:pt x="12381" y="11188"/>
                  </a:cubicBezTo>
                  <a:cubicBezTo>
                    <a:pt x="14172" y="13793"/>
                    <a:pt x="19930" y="21347"/>
                    <a:pt x="22144" y="21347"/>
                  </a:cubicBezTo>
                  <a:cubicBezTo>
                    <a:pt x="22169" y="21347"/>
                    <a:pt x="22194" y="21347"/>
                    <a:pt x="22218" y="21345"/>
                  </a:cubicBezTo>
                  <a:cubicBezTo>
                    <a:pt x="24373" y="21168"/>
                    <a:pt x="26740" y="13377"/>
                    <a:pt x="26740" y="13377"/>
                  </a:cubicBezTo>
                  <a:lnTo>
                    <a:pt x="22019" y="8289"/>
                  </a:lnTo>
                  <a:cubicBezTo>
                    <a:pt x="22019" y="8289"/>
                    <a:pt x="21663" y="12211"/>
                    <a:pt x="20680" y="12981"/>
                  </a:cubicBezTo>
                  <a:cubicBezTo>
                    <a:pt x="19488" y="12320"/>
                    <a:pt x="10844" y="4754"/>
                    <a:pt x="10086" y="4201"/>
                  </a:cubicBezTo>
                  <a:cubicBezTo>
                    <a:pt x="9326" y="3649"/>
                    <a:pt x="8551" y="1784"/>
                    <a:pt x="7743" y="1029"/>
                  </a:cubicBezTo>
                  <a:cubicBezTo>
                    <a:pt x="7383" y="692"/>
                    <a:pt x="7082" y="592"/>
                    <a:pt x="6762" y="592"/>
                  </a:cubicBezTo>
                  <a:cubicBezTo>
                    <a:pt x="6361" y="592"/>
                    <a:pt x="5931" y="748"/>
                    <a:pt x="5318" y="795"/>
                  </a:cubicBezTo>
                  <a:cubicBezTo>
                    <a:pt x="5272" y="798"/>
                    <a:pt x="5222" y="800"/>
                    <a:pt x="5169" y="800"/>
                  </a:cubicBezTo>
                  <a:cubicBezTo>
                    <a:pt x="4030" y="800"/>
                    <a:pt x="1577" y="0"/>
                    <a:pt x="789"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7"/>
            <p:cNvSpPr/>
            <p:nvPr/>
          </p:nvSpPr>
          <p:spPr>
            <a:xfrm>
              <a:off x="3174408" y="2549637"/>
              <a:ext cx="265112" cy="463868"/>
            </a:xfrm>
            <a:custGeom>
              <a:rect b="b" l="l" r="r" t="t"/>
              <a:pathLst>
                <a:path extrusionOk="0" h="20902" w="11946">
                  <a:moveTo>
                    <a:pt x="5663" y="1"/>
                  </a:moveTo>
                  <a:cubicBezTo>
                    <a:pt x="4884" y="1"/>
                    <a:pt x="4180" y="254"/>
                    <a:pt x="3688" y="622"/>
                  </a:cubicBezTo>
                  <a:cubicBezTo>
                    <a:pt x="2114" y="1801"/>
                    <a:pt x="1398" y="5279"/>
                    <a:pt x="1521" y="8420"/>
                  </a:cubicBezTo>
                  <a:cubicBezTo>
                    <a:pt x="1644" y="11561"/>
                    <a:pt x="1" y="17940"/>
                    <a:pt x="1" y="17940"/>
                  </a:cubicBezTo>
                  <a:cubicBezTo>
                    <a:pt x="2930" y="18649"/>
                    <a:pt x="6762" y="20901"/>
                    <a:pt x="6762" y="20901"/>
                  </a:cubicBezTo>
                  <a:cubicBezTo>
                    <a:pt x="6762" y="20901"/>
                    <a:pt x="7726" y="19777"/>
                    <a:pt x="8288" y="17413"/>
                  </a:cubicBezTo>
                  <a:cubicBezTo>
                    <a:pt x="8848" y="15051"/>
                    <a:pt x="11945" y="10767"/>
                    <a:pt x="10468" y="5108"/>
                  </a:cubicBezTo>
                  <a:cubicBezTo>
                    <a:pt x="9454" y="1220"/>
                    <a:pt x="7375" y="1"/>
                    <a:pt x="5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7"/>
            <p:cNvSpPr/>
            <p:nvPr/>
          </p:nvSpPr>
          <p:spPr>
            <a:xfrm>
              <a:off x="3174408" y="2549681"/>
              <a:ext cx="124189" cy="412869"/>
            </a:xfrm>
            <a:custGeom>
              <a:rect b="b" l="l" r="r" t="t"/>
              <a:pathLst>
                <a:path extrusionOk="0" h="18604" w="5596">
                  <a:moveTo>
                    <a:pt x="5595" y="0"/>
                  </a:moveTo>
                  <a:lnTo>
                    <a:pt x="5595" y="0"/>
                  </a:lnTo>
                  <a:cubicBezTo>
                    <a:pt x="4843" y="13"/>
                    <a:pt x="4166" y="261"/>
                    <a:pt x="3688" y="620"/>
                  </a:cubicBezTo>
                  <a:cubicBezTo>
                    <a:pt x="2114" y="1799"/>
                    <a:pt x="1398" y="5277"/>
                    <a:pt x="1521" y="8417"/>
                  </a:cubicBezTo>
                  <a:cubicBezTo>
                    <a:pt x="1644" y="11558"/>
                    <a:pt x="1" y="17938"/>
                    <a:pt x="1" y="17938"/>
                  </a:cubicBezTo>
                  <a:cubicBezTo>
                    <a:pt x="656" y="18097"/>
                    <a:pt x="1355" y="18333"/>
                    <a:pt x="2047" y="18603"/>
                  </a:cubicBezTo>
                  <a:cubicBezTo>
                    <a:pt x="2280" y="17678"/>
                    <a:pt x="3645" y="12092"/>
                    <a:pt x="3534" y="9216"/>
                  </a:cubicBezTo>
                  <a:cubicBezTo>
                    <a:pt x="3412" y="6074"/>
                    <a:pt x="3429" y="1472"/>
                    <a:pt x="5002" y="294"/>
                  </a:cubicBezTo>
                  <a:cubicBezTo>
                    <a:pt x="5169" y="169"/>
                    <a:pt x="5371" y="71"/>
                    <a:pt x="55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27"/>
          <p:cNvSpPr/>
          <p:nvPr/>
        </p:nvSpPr>
        <p:spPr>
          <a:xfrm flipH="1">
            <a:off x="2841232" y="629226"/>
            <a:ext cx="842869" cy="858179"/>
          </a:xfrm>
          <a:custGeom>
            <a:rect b="b" l="l" r="r" t="t"/>
            <a:pathLst>
              <a:path extrusionOk="0" h="24005" w="28105">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8" name="Google Shape;328;p27"/>
          <p:cNvGrpSpPr/>
          <p:nvPr/>
        </p:nvGrpSpPr>
        <p:grpSpPr>
          <a:xfrm>
            <a:off x="3034748" y="680319"/>
            <a:ext cx="455834" cy="434623"/>
            <a:chOff x="3463240" y="3386172"/>
            <a:chExt cx="613010" cy="584485"/>
          </a:xfrm>
        </p:grpSpPr>
        <p:sp>
          <p:nvSpPr>
            <p:cNvPr id="329" name="Google Shape;329;p27"/>
            <p:cNvSpPr/>
            <p:nvPr/>
          </p:nvSpPr>
          <p:spPr>
            <a:xfrm>
              <a:off x="3572949" y="3577170"/>
              <a:ext cx="393613" cy="325662"/>
            </a:xfrm>
            <a:custGeom>
              <a:rect b="b" l="l" r="r" t="t"/>
              <a:pathLst>
                <a:path extrusionOk="0" h="15504" w="18739">
                  <a:moveTo>
                    <a:pt x="9370" y="1"/>
                  </a:moveTo>
                  <a:cubicBezTo>
                    <a:pt x="4204" y="1"/>
                    <a:pt x="2" y="4203"/>
                    <a:pt x="2" y="9367"/>
                  </a:cubicBezTo>
                  <a:cubicBezTo>
                    <a:pt x="1" y="11623"/>
                    <a:pt x="817" y="13803"/>
                    <a:pt x="2298" y="15503"/>
                  </a:cubicBezTo>
                  <a:lnTo>
                    <a:pt x="16440" y="15503"/>
                  </a:lnTo>
                  <a:cubicBezTo>
                    <a:pt x="17923" y="13803"/>
                    <a:pt x="18738" y="11623"/>
                    <a:pt x="18736" y="9367"/>
                  </a:cubicBezTo>
                  <a:cubicBezTo>
                    <a:pt x="18736" y="4203"/>
                    <a:pt x="14534" y="1"/>
                    <a:pt x="93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7"/>
            <p:cNvSpPr/>
            <p:nvPr/>
          </p:nvSpPr>
          <p:spPr>
            <a:xfrm>
              <a:off x="3769745" y="3577170"/>
              <a:ext cx="196817" cy="325662"/>
            </a:xfrm>
            <a:custGeom>
              <a:rect b="b" l="l" r="r" t="t"/>
              <a:pathLst>
                <a:path extrusionOk="0" h="15504" w="9370">
                  <a:moveTo>
                    <a:pt x="1" y="1"/>
                  </a:moveTo>
                  <a:lnTo>
                    <a:pt x="1" y="15503"/>
                  </a:lnTo>
                  <a:lnTo>
                    <a:pt x="7071" y="15503"/>
                  </a:lnTo>
                  <a:cubicBezTo>
                    <a:pt x="8554" y="13803"/>
                    <a:pt x="9369" y="11623"/>
                    <a:pt x="9367" y="9367"/>
                  </a:cubicBezTo>
                  <a:cubicBezTo>
                    <a:pt x="9367" y="4203"/>
                    <a:pt x="5165" y="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7"/>
            <p:cNvSpPr/>
            <p:nvPr/>
          </p:nvSpPr>
          <p:spPr>
            <a:xfrm>
              <a:off x="3644471" y="3648692"/>
              <a:ext cx="250548" cy="203875"/>
            </a:xfrm>
            <a:custGeom>
              <a:rect b="b" l="l" r="r" t="t"/>
              <a:pathLst>
                <a:path extrusionOk="0" h="9706" w="11928">
                  <a:moveTo>
                    <a:pt x="5965" y="1"/>
                  </a:moveTo>
                  <a:cubicBezTo>
                    <a:pt x="2678" y="1"/>
                    <a:pt x="2" y="2675"/>
                    <a:pt x="2" y="5962"/>
                  </a:cubicBezTo>
                  <a:cubicBezTo>
                    <a:pt x="1" y="7326"/>
                    <a:pt x="469" y="8647"/>
                    <a:pt x="1328" y="9705"/>
                  </a:cubicBezTo>
                  <a:lnTo>
                    <a:pt x="10601" y="9705"/>
                  </a:lnTo>
                  <a:cubicBezTo>
                    <a:pt x="11459" y="8647"/>
                    <a:pt x="11927" y="7326"/>
                    <a:pt x="11926" y="5962"/>
                  </a:cubicBezTo>
                  <a:cubicBezTo>
                    <a:pt x="11926" y="2675"/>
                    <a:pt x="9252" y="1"/>
                    <a:pt x="59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7"/>
            <p:cNvSpPr/>
            <p:nvPr/>
          </p:nvSpPr>
          <p:spPr>
            <a:xfrm>
              <a:off x="3769745" y="3648692"/>
              <a:ext cx="125274" cy="203875"/>
            </a:xfrm>
            <a:custGeom>
              <a:rect b="b" l="l" r="r" t="t"/>
              <a:pathLst>
                <a:path extrusionOk="0" h="9706" w="5964">
                  <a:moveTo>
                    <a:pt x="1" y="1"/>
                  </a:moveTo>
                  <a:lnTo>
                    <a:pt x="1" y="9705"/>
                  </a:lnTo>
                  <a:lnTo>
                    <a:pt x="4637" y="9705"/>
                  </a:lnTo>
                  <a:cubicBezTo>
                    <a:pt x="5495" y="8647"/>
                    <a:pt x="5963" y="7326"/>
                    <a:pt x="5962" y="5962"/>
                  </a:cubicBezTo>
                  <a:cubicBezTo>
                    <a:pt x="5962" y="2675"/>
                    <a:pt x="3288" y="1"/>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7"/>
            <p:cNvSpPr/>
            <p:nvPr/>
          </p:nvSpPr>
          <p:spPr>
            <a:xfrm>
              <a:off x="3930580" y="3505732"/>
              <a:ext cx="35919" cy="280984"/>
            </a:xfrm>
            <a:custGeom>
              <a:rect b="b" l="l" r="r" t="t"/>
              <a:pathLst>
                <a:path extrusionOk="0" h="13377" w="1710">
                  <a:moveTo>
                    <a:pt x="1" y="0"/>
                  </a:moveTo>
                  <a:lnTo>
                    <a:pt x="1" y="13376"/>
                  </a:lnTo>
                  <a:lnTo>
                    <a:pt x="1710" y="13376"/>
                  </a:lnTo>
                  <a:lnTo>
                    <a:pt x="17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7"/>
            <p:cNvSpPr/>
            <p:nvPr/>
          </p:nvSpPr>
          <p:spPr>
            <a:xfrm>
              <a:off x="3539866" y="3496196"/>
              <a:ext cx="447007" cy="35919"/>
            </a:xfrm>
            <a:custGeom>
              <a:rect b="b" l="l" r="r" t="t"/>
              <a:pathLst>
                <a:path extrusionOk="0" h="1710" w="21281">
                  <a:moveTo>
                    <a:pt x="1" y="1"/>
                  </a:moveTo>
                  <a:lnTo>
                    <a:pt x="1" y="1709"/>
                  </a:lnTo>
                  <a:lnTo>
                    <a:pt x="21280" y="1709"/>
                  </a:lnTo>
                  <a:lnTo>
                    <a:pt x="2128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7"/>
            <p:cNvSpPr/>
            <p:nvPr/>
          </p:nvSpPr>
          <p:spPr>
            <a:xfrm>
              <a:off x="3554107" y="3386172"/>
              <a:ext cx="441987" cy="145397"/>
            </a:xfrm>
            <a:custGeom>
              <a:rect b="b" l="l" r="r" t="t"/>
              <a:pathLst>
                <a:path extrusionOk="0" h="6922" w="21042">
                  <a:moveTo>
                    <a:pt x="424" y="1"/>
                  </a:moveTo>
                  <a:lnTo>
                    <a:pt x="212" y="830"/>
                  </a:lnTo>
                  <a:lnTo>
                    <a:pt x="1" y="1657"/>
                  </a:lnTo>
                  <a:lnTo>
                    <a:pt x="20618" y="6921"/>
                  </a:lnTo>
                  <a:lnTo>
                    <a:pt x="20830" y="6092"/>
                  </a:lnTo>
                  <a:lnTo>
                    <a:pt x="21041" y="5265"/>
                  </a:lnTo>
                  <a:lnTo>
                    <a:pt x="4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p:nvPr/>
          </p:nvSpPr>
          <p:spPr>
            <a:xfrm>
              <a:off x="3509157" y="3783103"/>
              <a:ext cx="521218" cy="187554"/>
            </a:xfrm>
            <a:custGeom>
              <a:rect b="b" l="l" r="r" t="t"/>
              <a:pathLst>
                <a:path extrusionOk="0" h="8929" w="24814">
                  <a:moveTo>
                    <a:pt x="0" y="0"/>
                  </a:moveTo>
                  <a:lnTo>
                    <a:pt x="0" y="171"/>
                  </a:lnTo>
                  <a:cubicBezTo>
                    <a:pt x="0" y="5001"/>
                    <a:pt x="3929" y="8929"/>
                    <a:pt x="8759" y="8929"/>
                  </a:cubicBezTo>
                  <a:lnTo>
                    <a:pt x="16055" y="8929"/>
                  </a:lnTo>
                  <a:cubicBezTo>
                    <a:pt x="20884" y="8929"/>
                    <a:pt x="24813" y="5001"/>
                    <a:pt x="24813" y="170"/>
                  </a:cubicBezTo>
                  <a:lnTo>
                    <a:pt x="248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7"/>
            <p:cNvSpPr/>
            <p:nvPr/>
          </p:nvSpPr>
          <p:spPr>
            <a:xfrm>
              <a:off x="3463240" y="3768736"/>
              <a:ext cx="613010" cy="35940"/>
            </a:xfrm>
            <a:custGeom>
              <a:rect b="b" l="l" r="r" t="t"/>
              <a:pathLst>
                <a:path extrusionOk="0" h="1711" w="29184">
                  <a:moveTo>
                    <a:pt x="0" y="0"/>
                  </a:moveTo>
                  <a:lnTo>
                    <a:pt x="0" y="1711"/>
                  </a:lnTo>
                  <a:lnTo>
                    <a:pt x="29184" y="1711"/>
                  </a:lnTo>
                  <a:lnTo>
                    <a:pt x="2918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7"/>
            <p:cNvSpPr/>
            <p:nvPr/>
          </p:nvSpPr>
          <p:spPr>
            <a:xfrm>
              <a:off x="3769745" y="3768736"/>
              <a:ext cx="306505" cy="35940"/>
            </a:xfrm>
            <a:custGeom>
              <a:rect b="b" l="l" r="r" t="t"/>
              <a:pathLst>
                <a:path extrusionOk="0" h="1711" w="14592">
                  <a:moveTo>
                    <a:pt x="1" y="0"/>
                  </a:moveTo>
                  <a:lnTo>
                    <a:pt x="1" y="1711"/>
                  </a:lnTo>
                  <a:lnTo>
                    <a:pt x="14592" y="1711"/>
                  </a:lnTo>
                  <a:lnTo>
                    <a:pt x="1459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39" name="Google Shape;339;p27"/>
          <p:cNvPicPr preferRelativeResize="0"/>
          <p:nvPr/>
        </p:nvPicPr>
        <p:blipFill>
          <a:blip r:embed="rId3">
            <a:alphaModFix/>
          </a:blip>
          <a:stretch>
            <a:fillRect/>
          </a:stretch>
        </p:blipFill>
        <p:spPr>
          <a:xfrm>
            <a:off x="890761" y="2989362"/>
            <a:ext cx="1513573" cy="7371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8"/>
          <p:cNvSpPr txBox="1"/>
          <p:nvPr>
            <p:ph type="title"/>
          </p:nvPr>
        </p:nvSpPr>
        <p:spPr>
          <a:xfrm>
            <a:off x="796050" y="25675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t>“</a:t>
            </a:r>
            <a:r>
              <a:rPr lang="en" sz="2300"/>
              <a:t>What can we do better?”</a:t>
            </a:r>
            <a:endParaRPr sz="2300"/>
          </a:p>
        </p:txBody>
      </p:sp>
      <p:grpSp>
        <p:nvGrpSpPr>
          <p:cNvPr id="345" name="Google Shape;345;p28"/>
          <p:cNvGrpSpPr/>
          <p:nvPr/>
        </p:nvGrpSpPr>
        <p:grpSpPr>
          <a:xfrm>
            <a:off x="564831" y="510778"/>
            <a:ext cx="901794" cy="2590477"/>
            <a:chOff x="14762575" y="-1709450"/>
            <a:chExt cx="811550" cy="2589700"/>
          </a:xfrm>
        </p:grpSpPr>
        <p:sp>
          <p:nvSpPr>
            <p:cNvPr id="346" name="Google Shape;346;p28"/>
            <p:cNvSpPr/>
            <p:nvPr/>
          </p:nvSpPr>
          <p:spPr>
            <a:xfrm>
              <a:off x="14834800" y="747675"/>
              <a:ext cx="311925" cy="132575"/>
            </a:xfrm>
            <a:custGeom>
              <a:rect b="b" l="l" r="r" t="t"/>
              <a:pathLst>
                <a:path extrusionOk="0" h="5303" w="12477">
                  <a:moveTo>
                    <a:pt x="11946" y="0"/>
                  </a:moveTo>
                  <a:lnTo>
                    <a:pt x="9463" y="169"/>
                  </a:lnTo>
                  <a:lnTo>
                    <a:pt x="8523" y="1863"/>
                  </a:lnTo>
                  <a:cubicBezTo>
                    <a:pt x="8523" y="1863"/>
                    <a:pt x="8496" y="1862"/>
                    <a:pt x="8445" y="1862"/>
                  </a:cubicBezTo>
                  <a:cubicBezTo>
                    <a:pt x="7688" y="1862"/>
                    <a:pt x="1619" y="1944"/>
                    <a:pt x="1" y="4522"/>
                  </a:cubicBezTo>
                  <a:cubicBezTo>
                    <a:pt x="1" y="4522"/>
                    <a:pt x="3293" y="5302"/>
                    <a:pt x="6989" y="5302"/>
                  </a:cubicBezTo>
                  <a:cubicBezTo>
                    <a:pt x="8837" y="5302"/>
                    <a:pt x="10787" y="5107"/>
                    <a:pt x="12476" y="4522"/>
                  </a:cubicBezTo>
                  <a:cubicBezTo>
                    <a:pt x="12271" y="1607"/>
                    <a:pt x="11946" y="0"/>
                    <a:pt x="119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8"/>
            <p:cNvSpPr/>
            <p:nvPr/>
          </p:nvSpPr>
          <p:spPr>
            <a:xfrm>
              <a:off x="14834775" y="804200"/>
              <a:ext cx="311950" cy="76050"/>
            </a:xfrm>
            <a:custGeom>
              <a:rect b="b" l="l" r="r" t="t"/>
              <a:pathLst>
                <a:path extrusionOk="0" h="3042" w="12478">
                  <a:moveTo>
                    <a:pt x="12265" y="1"/>
                  </a:moveTo>
                  <a:cubicBezTo>
                    <a:pt x="11752" y="297"/>
                    <a:pt x="11280" y="661"/>
                    <a:pt x="10863" y="1081"/>
                  </a:cubicBezTo>
                  <a:cubicBezTo>
                    <a:pt x="10774" y="1172"/>
                    <a:pt x="10685" y="1266"/>
                    <a:pt x="10570" y="1318"/>
                  </a:cubicBezTo>
                  <a:cubicBezTo>
                    <a:pt x="10488" y="1355"/>
                    <a:pt x="10400" y="1367"/>
                    <a:pt x="10311" y="1367"/>
                  </a:cubicBezTo>
                  <a:cubicBezTo>
                    <a:pt x="10214" y="1367"/>
                    <a:pt x="10116" y="1353"/>
                    <a:pt x="10020" y="1340"/>
                  </a:cubicBezTo>
                  <a:cubicBezTo>
                    <a:pt x="9641" y="1290"/>
                    <a:pt x="9260" y="1265"/>
                    <a:pt x="8879" y="1265"/>
                  </a:cubicBezTo>
                  <a:cubicBezTo>
                    <a:pt x="8260" y="1265"/>
                    <a:pt x="7642" y="1331"/>
                    <a:pt x="7036" y="1462"/>
                  </a:cubicBezTo>
                  <a:cubicBezTo>
                    <a:pt x="6981" y="1475"/>
                    <a:pt x="6924" y="1487"/>
                    <a:pt x="6869" y="1487"/>
                  </a:cubicBezTo>
                  <a:cubicBezTo>
                    <a:pt x="6842" y="1487"/>
                    <a:pt x="6816" y="1484"/>
                    <a:pt x="6790" y="1477"/>
                  </a:cubicBezTo>
                  <a:cubicBezTo>
                    <a:pt x="6713" y="1456"/>
                    <a:pt x="6650" y="1401"/>
                    <a:pt x="6590" y="1348"/>
                  </a:cubicBezTo>
                  <a:cubicBezTo>
                    <a:pt x="5912" y="751"/>
                    <a:pt x="5108" y="301"/>
                    <a:pt x="4248" y="23"/>
                  </a:cubicBezTo>
                  <a:cubicBezTo>
                    <a:pt x="2526" y="382"/>
                    <a:pt x="766" y="1042"/>
                    <a:pt x="1" y="2261"/>
                  </a:cubicBezTo>
                  <a:cubicBezTo>
                    <a:pt x="1" y="2261"/>
                    <a:pt x="3293" y="3041"/>
                    <a:pt x="6990" y="3041"/>
                  </a:cubicBezTo>
                  <a:cubicBezTo>
                    <a:pt x="8838" y="3041"/>
                    <a:pt x="10788" y="2846"/>
                    <a:pt x="12477" y="2261"/>
                  </a:cubicBezTo>
                  <a:cubicBezTo>
                    <a:pt x="12414" y="1356"/>
                    <a:pt x="12339" y="607"/>
                    <a:pt x="1226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8"/>
            <p:cNvSpPr/>
            <p:nvPr/>
          </p:nvSpPr>
          <p:spPr>
            <a:xfrm>
              <a:off x="15176550" y="751875"/>
              <a:ext cx="311925" cy="128375"/>
            </a:xfrm>
            <a:custGeom>
              <a:rect b="b" l="l" r="r" t="t"/>
              <a:pathLst>
                <a:path extrusionOk="0" h="5135" w="12477">
                  <a:moveTo>
                    <a:pt x="3111" y="1"/>
                  </a:moveTo>
                  <a:lnTo>
                    <a:pt x="621" y="118"/>
                  </a:lnTo>
                  <a:cubicBezTo>
                    <a:pt x="621" y="118"/>
                    <a:pt x="206" y="1439"/>
                    <a:pt x="0" y="4354"/>
                  </a:cubicBezTo>
                  <a:cubicBezTo>
                    <a:pt x="1690" y="4939"/>
                    <a:pt x="3640" y="5134"/>
                    <a:pt x="5488" y="5134"/>
                  </a:cubicBezTo>
                  <a:cubicBezTo>
                    <a:pt x="9185" y="5134"/>
                    <a:pt x="12477" y="4354"/>
                    <a:pt x="12477" y="4354"/>
                  </a:cubicBezTo>
                  <a:cubicBezTo>
                    <a:pt x="10858" y="1776"/>
                    <a:pt x="4789" y="1694"/>
                    <a:pt x="4032" y="1694"/>
                  </a:cubicBezTo>
                  <a:cubicBezTo>
                    <a:pt x="3981" y="1694"/>
                    <a:pt x="3954" y="1695"/>
                    <a:pt x="3954" y="1695"/>
                  </a:cubicBezTo>
                  <a:lnTo>
                    <a:pt x="31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8"/>
            <p:cNvSpPr/>
            <p:nvPr/>
          </p:nvSpPr>
          <p:spPr>
            <a:xfrm>
              <a:off x="15176550" y="804200"/>
              <a:ext cx="311925" cy="76050"/>
            </a:xfrm>
            <a:custGeom>
              <a:rect b="b" l="l" r="r" t="t"/>
              <a:pathLst>
                <a:path extrusionOk="0" h="3042" w="12477">
                  <a:moveTo>
                    <a:pt x="213" y="1"/>
                  </a:moveTo>
                  <a:cubicBezTo>
                    <a:pt x="139" y="607"/>
                    <a:pt x="64" y="1356"/>
                    <a:pt x="0" y="2261"/>
                  </a:cubicBezTo>
                  <a:cubicBezTo>
                    <a:pt x="1690" y="2846"/>
                    <a:pt x="3640" y="3041"/>
                    <a:pt x="5488" y="3041"/>
                  </a:cubicBezTo>
                  <a:cubicBezTo>
                    <a:pt x="9185" y="3041"/>
                    <a:pt x="12477" y="2261"/>
                    <a:pt x="12477" y="2261"/>
                  </a:cubicBezTo>
                  <a:cubicBezTo>
                    <a:pt x="11712" y="1042"/>
                    <a:pt x="9952" y="382"/>
                    <a:pt x="8229" y="23"/>
                  </a:cubicBezTo>
                  <a:cubicBezTo>
                    <a:pt x="7371" y="301"/>
                    <a:pt x="6567" y="751"/>
                    <a:pt x="5888" y="1348"/>
                  </a:cubicBezTo>
                  <a:cubicBezTo>
                    <a:pt x="5828" y="1401"/>
                    <a:pt x="5766" y="1456"/>
                    <a:pt x="5688" y="1477"/>
                  </a:cubicBezTo>
                  <a:cubicBezTo>
                    <a:pt x="5662" y="1484"/>
                    <a:pt x="5636" y="1487"/>
                    <a:pt x="5610" y="1487"/>
                  </a:cubicBezTo>
                  <a:cubicBezTo>
                    <a:pt x="5554" y="1487"/>
                    <a:pt x="5498" y="1475"/>
                    <a:pt x="5443" y="1462"/>
                  </a:cubicBezTo>
                  <a:cubicBezTo>
                    <a:pt x="4836" y="1331"/>
                    <a:pt x="4218" y="1265"/>
                    <a:pt x="3599" y="1265"/>
                  </a:cubicBezTo>
                  <a:cubicBezTo>
                    <a:pt x="3218" y="1265"/>
                    <a:pt x="2837" y="1290"/>
                    <a:pt x="2457" y="1340"/>
                  </a:cubicBezTo>
                  <a:cubicBezTo>
                    <a:pt x="2362" y="1353"/>
                    <a:pt x="2264" y="1367"/>
                    <a:pt x="2168" y="1367"/>
                  </a:cubicBezTo>
                  <a:cubicBezTo>
                    <a:pt x="2078" y="1367"/>
                    <a:pt x="1991" y="1355"/>
                    <a:pt x="1909" y="1318"/>
                  </a:cubicBezTo>
                  <a:cubicBezTo>
                    <a:pt x="1793" y="1266"/>
                    <a:pt x="1704" y="1172"/>
                    <a:pt x="1616" y="1081"/>
                  </a:cubicBezTo>
                  <a:cubicBezTo>
                    <a:pt x="1198" y="661"/>
                    <a:pt x="726" y="297"/>
                    <a:pt x="21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8"/>
            <p:cNvSpPr/>
            <p:nvPr/>
          </p:nvSpPr>
          <p:spPr>
            <a:xfrm>
              <a:off x="14904425" y="-482675"/>
              <a:ext cx="516700" cy="1240625"/>
            </a:xfrm>
            <a:custGeom>
              <a:rect b="b" l="l" r="r" t="t"/>
              <a:pathLst>
                <a:path extrusionOk="0" h="49625" w="20668">
                  <a:moveTo>
                    <a:pt x="7352" y="1"/>
                  </a:moveTo>
                  <a:lnTo>
                    <a:pt x="7352" y="1628"/>
                  </a:lnTo>
                  <a:lnTo>
                    <a:pt x="1157" y="1005"/>
                  </a:lnTo>
                  <a:lnTo>
                    <a:pt x="1157" y="1005"/>
                  </a:lnTo>
                  <a:cubicBezTo>
                    <a:pt x="1157" y="1005"/>
                    <a:pt x="1" y="30463"/>
                    <a:pt x="6580" y="49625"/>
                  </a:cubicBezTo>
                  <a:cubicBezTo>
                    <a:pt x="7216" y="49597"/>
                    <a:pt x="7853" y="49537"/>
                    <a:pt x="8452" y="49523"/>
                  </a:cubicBezTo>
                  <a:cubicBezTo>
                    <a:pt x="8688" y="49518"/>
                    <a:pt x="8925" y="49510"/>
                    <a:pt x="9162" y="49500"/>
                  </a:cubicBezTo>
                  <a:cubicBezTo>
                    <a:pt x="9168" y="49494"/>
                    <a:pt x="9173" y="49488"/>
                    <a:pt x="9180" y="49482"/>
                  </a:cubicBezTo>
                  <a:lnTo>
                    <a:pt x="9249" y="6063"/>
                  </a:lnTo>
                  <a:lnTo>
                    <a:pt x="11418" y="5983"/>
                  </a:lnTo>
                  <a:lnTo>
                    <a:pt x="11487" y="49482"/>
                  </a:lnTo>
                  <a:cubicBezTo>
                    <a:pt x="11494" y="49488"/>
                    <a:pt x="11499" y="49494"/>
                    <a:pt x="11505" y="49500"/>
                  </a:cubicBezTo>
                  <a:cubicBezTo>
                    <a:pt x="11742" y="49509"/>
                    <a:pt x="11979" y="49517"/>
                    <a:pt x="12215" y="49523"/>
                  </a:cubicBezTo>
                  <a:cubicBezTo>
                    <a:pt x="12814" y="49536"/>
                    <a:pt x="13451" y="49597"/>
                    <a:pt x="14087" y="49625"/>
                  </a:cubicBezTo>
                  <a:cubicBezTo>
                    <a:pt x="20667" y="30463"/>
                    <a:pt x="19510" y="1005"/>
                    <a:pt x="19510" y="1005"/>
                  </a:cubicBezTo>
                  <a:lnTo>
                    <a:pt x="19510" y="1005"/>
                  </a:lnTo>
                  <a:lnTo>
                    <a:pt x="13119" y="1648"/>
                  </a:lnTo>
                  <a:lnTo>
                    <a:pt x="13212" y="655"/>
                  </a:lnTo>
                  <a:lnTo>
                    <a:pt x="735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8"/>
            <p:cNvSpPr/>
            <p:nvPr/>
          </p:nvSpPr>
          <p:spPr>
            <a:xfrm>
              <a:off x="15371650" y="-880400"/>
              <a:ext cx="197475" cy="222700"/>
            </a:xfrm>
            <a:custGeom>
              <a:rect b="b" l="l" r="r" t="t"/>
              <a:pathLst>
                <a:path extrusionOk="0" h="8908" w="7899">
                  <a:moveTo>
                    <a:pt x="4862" y="1"/>
                  </a:moveTo>
                  <a:lnTo>
                    <a:pt x="1" y="832"/>
                  </a:lnTo>
                  <a:lnTo>
                    <a:pt x="2505" y="8781"/>
                  </a:lnTo>
                  <a:cubicBezTo>
                    <a:pt x="2505" y="8781"/>
                    <a:pt x="3538" y="8908"/>
                    <a:pt x="4698" y="8908"/>
                  </a:cubicBezTo>
                  <a:cubicBezTo>
                    <a:pt x="6172" y="8908"/>
                    <a:pt x="7850" y="8702"/>
                    <a:pt x="7868" y="7770"/>
                  </a:cubicBezTo>
                  <a:cubicBezTo>
                    <a:pt x="7898" y="6105"/>
                    <a:pt x="4862" y="1"/>
                    <a:pt x="48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8"/>
            <p:cNvSpPr/>
            <p:nvPr/>
          </p:nvSpPr>
          <p:spPr>
            <a:xfrm>
              <a:off x="14769525" y="-893225"/>
              <a:ext cx="191050" cy="222675"/>
            </a:xfrm>
            <a:custGeom>
              <a:rect b="b" l="l" r="r" t="t"/>
              <a:pathLst>
                <a:path extrusionOk="0" h="8907" w="7642">
                  <a:moveTo>
                    <a:pt x="3036" y="0"/>
                  </a:moveTo>
                  <a:cubicBezTo>
                    <a:pt x="3036" y="0"/>
                    <a:pt x="1" y="6104"/>
                    <a:pt x="31" y="7769"/>
                  </a:cubicBezTo>
                  <a:cubicBezTo>
                    <a:pt x="48" y="8701"/>
                    <a:pt x="1724" y="8906"/>
                    <a:pt x="3197" y="8906"/>
                  </a:cubicBezTo>
                  <a:cubicBezTo>
                    <a:pt x="4358" y="8906"/>
                    <a:pt x="5394" y="8779"/>
                    <a:pt x="5394" y="8779"/>
                  </a:cubicBezTo>
                  <a:lnTo>
                    <a:pt x="7642" y="1690"/>
                  </a:lnTo>
                  <a:lnTo>
                    <a:pt x="30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8"/>
            <p:cNvSpPr/>
            <p:nvPr/>
          </p:nvSpPr>
          <p:spPr>
            <a:xfrm>
              <a:off x="14783025" y="-1709450"/>
              <a:ext cx="740225" cy="750225"/>
            </a:xfrm>
            <a:custGeom>
              <a:rect b="b" l="l" r="r" t="t"/>
              <a:pathLst>
                <a:path extrusionOk="0" h="30009" w="29609">
                  <a:moveTo>
                    <a:pt x="14716" y="1"/>
                  </a:moveTo>
                  <a:cubicBezTo>
                    <a:pt x="12673" y="1"/>
                    <a:pt x="10590" y="577"/>
                    <a:pt x="9029" y="1885"/>
                  </a:cubicBezTo>
                  <a:cubicBezTo>
                    <a:pt x="7660" y="3032"/>
                    <a:pt x="6944" y="4547"/>
                    <a:pt x="6433" y="6220"/>
                  </a:cubicBezTo>
                  <a:cubicBezTo>
                    <a:pt x="5944" y="7822"/>
                    <a:pt x="6221" y="9826"/>
                    <a:pt x="5207" y="11237"/>
                  </a:cubicBezTo>
                  <a:cubicBezTo>
                    <a:pt x="4710" y="11930"/>
                    <a:pt x="3946" y="12369"/>
                    <a:pt x="3260" y="12873"/>
                  </a:cubicBezTo>
                  <a:cubicBezTo>
                    <a:pt x="1988" y="13804"/>
                    <a:pt x="897" y="15059"/>
                    <a:pt x="448" y="16569"/>
                  </a:cubicBezTo>
                  <a:cubicBezTo>
                    <a:pt x="0" y="18080"/>
                    <a:pt x="291" y="19861"/>
                    <a:pt x="1419" y="20960"/>
                  </a:cubicBezTo>
                  <a:cubicBezTo>
                    <a:pt x="1747" y="21281"/>
                    <a:pt x="2155" y="21566"/>
                    <a:pt x="2284" y="22005"/>
                  </a:cubicBezTo>
                  <a:cubicBezTo>
                    <a:pt x="2420" y="22463"/>
                    <a:pt x="2211" y="22943"/>
                    <a:pt x="2065" y="23399"/>
                  </a:cubicBezTo>
                  <a:cubicBezTo>
                    <a:pt x="1490" y="25194"/>
                    <a:pt x="1946" y="27282"/>
                    <a:pt x="3216" y="28673"/>
                  </a:cubicBezTo>
                  <a:cubicBezTo>
                    <a:pt x="3744" y="29252"/>
                    <a:pt x="4412" y="29719"/>
                    <a:pt x="5170" y="29914"/>
                  </a:cubicBezTo>
                  <a:cubicBezTo>
                    <a:pt x="5413" y="29976"/>
                    <a:pt x="5666" y="30009"/>
                    <a:pt x="5918" y="30009"/>
                  </a:cubicBezTo>
                  <a:cubicBezTo>
                    <a:pt x="6451" y="30009"/>
                    <a:pt x="6981" y="29865"/>
                    <a:pt x="7415" y="29559"/>
                  </a:cubicBezTo>
                  <a:lnTo>
                    <a:pt x="23532" y="29137"/>
                  </a:lnTo>
                  <a:cubicBezTo>
                    <a:pt x="24817" y="28909"/>
                    <a:pt x="26086" y="28366"/>
                    <a:pt x="26964" y="27401"/>
                  </a:cubicBezTo>
                  <a:cubicBezTo>
                    <a:pt x="27843" y="26436"/>
                    <a:pt x="28268" y="25004"/>
                    <a:pt x="27828" y="23775"/>
                  </a:cubicBezTo>
                  <a:cubicBezTo>
                    <a:pt x="27717" y="23462"/>
                    <a:pt x="27550" y="23142"/>
                    <a:pt x="27613" y="22815"/>
                  </a:cubicBezTo>
                  <a:cubicBezTo>
                    <a:pt x="27685" y="22439"/>
                    <a:pt x="28033" y="22190"/>
                    <a:pt x="28312" y="21926"/>
                  </a:cubicBezTo>
                  <a:cubicBezTo>
                    <a:pt x="29414" y="20877"/>
                    <a:pt x="29608" y="19119"/>
                    <a:pt x="29104" y="17684"/>
                  </a:cubicBezTo>
                  <a:cubicBezTo>
                    <a:pt x="28706" y="16550"/>
                    <a:pt x="27941" y="15592"/>
                    <a:pt x="27079" y="14770"/>
                  </a:cubicBezTo>
                  <a:cubicBezTo>
                    <a:pt x="26338" y="14065"/>
                    <a:pt x="25237" y="14013"/>
                    <a:pt x="24573" y="13209"/>
                  </a:cubicBezTo>
                  <a:cubicBezTo>
                    <a:pt x="23925" y="12423"/>
                    <a:pt x="24163" y="11531"/>
                    <a:pt x="24023" y="10618"/>
                  </a:cubicBezTo>
                  <a:cubicBezTo>
                    <a:pt x="23895" y="9786"/>
                    <a:pt x="23777" y="8941"/>
                    <a:pt x="23652" y="8100"/>
                  </a:cubicBezTo>
                  <a:cubicBezTo>
                    <a:pt x="23365" y="6189"/>
                    <a:pt x="23122" y="4273"/>
                    <a:pt x="21749" y="2789"/>
                  </a:cubicBezTo>
                  <a:cubicBezTo>
                    <a:pt x="20425" y="1360"/>
                    <a:pt x="18544" y="515"/>
                    <a:pt x="16649" y="173"/>
                  </a:cubicBezTo>
                  <a:cubicBezTo>
                    <a:pt x="16021" y="60"/>
                    <a:pt x="15371" y="1"/>
                    <a:pt x="14716" y="1"/>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8"/>
            <p:cNvSpPr/>
            <p:nvPr/>
          </p:nvSpPr>
          <p:spPr>
            <a:xfrm>
              <a:off x="15108200" y="-1168800"/>
              <a:ext cx="2350" cy="625"/>
            </a:xfrm>
            <a:custGeom>
              <a:rect b="b" l="l" r="r" t="t"/>
              <a:pathLst>
                <a:path extrusionOk="0" h="25" w="94">
                  <a:moveTo>
                    <a:pt x="0" y="24"/>
                  </a:moveTo>
                  <a:cubicBezTo>
                    <a:pt x="33" y="16"/>
                    <a:pt x="65" y="8"/>
                    <a:pt x="94" y="1"/>
                  </a:cubicBezTo>
                  <a:cubicBezTo>
                    <a:pt x="65" y="8"/>
                    <a:pt x="33" y="16"/>
                    <a:pt x="0" y="24"/>
                  </a:cubicBezTo>
                  <a:close/>
                </a:path>
              </a:pathLst>
            </a:custGeom>
            <a:solidFill>
              <a:srgbClr val="F4C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8"/>
            <p:cNvSpPr/>
            <p:nvPr/>
          </p:nvSpPr>
          <p:spPr>
            <a:xfrm>
              <a:off x="15113475" y="-1169775"/>
              <a:ext cx="1275" cy="325"/>
            </a:xfrm>
            <a:custGeom>
              <a:rect b="b" l="l" r="r" t="t"/>
              <a:pathLst>
                <a:path extrusionOk="0" h="13" w="51">
                  <a:moveTo>
                    <a:pt x="0" y="12"/>
                  </a:moveTo>
                  <a:lnTo>
                    <a:pt x="50" y="0"/>
                  </a:lnTo>
                  <a:close/>
                </a:path>
              </a:pathLst>
            </a:custGeom>
            <a:solidFill>
              <a:srgbClr val="F4C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8"/>
            <p:cNvSpPr/>
            <p:nvPr/>
          </p:nvSpPr>
          <p:spPr>
            <a:xfrm>
              <a:off x="15090975" y="-1164850"/>
              <a:ext cx="4300" cy="1225"/>
            </a:xfrm>
            <a:custGeom>
              <a:rect b="b" l="l" r="r" t="t"/>
              <a:pathLst>
                <a:path extrusionOk="0" h="49" w="172">
                  <a:moveTo>
                    <a:pt x="171" y="1"/>
                  </a:moveTo>
                  <a:lnTo>
                    <a:pt x="171" y="1"/>
                  </a:lnTo>
                  <a:cubicBezTo>
                    <a:pt x="116" y="16"/>
                    <a:pt x="60" y="32"/>
                    <a:pt x="0" y="49"/>
                  </a:cubicBezTo>
                  <a:cubicBezTo>
                    <a:pt x="60" y="32"/>
                    <a:pt x="117" y="16"/>
                    <a:pt x="171" y="1"/>
                  </a:cubicBezTo>
                  <a:close/>
                </a:path>
              </a:pathLst>
            </a:custGeom>
            <a:solidFill>
              <a:srgbClr val="F4C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8"/>
            <p:cNvSpPr/>
            <p:nvPr/>
          </p:nvSpPr>
          <p:spPr>
            <a:xfrm>
              <a:off x="15111125" y="-1169375"/>
              <a:ext cx="1850" cy="475"/>
            </a:xfrm>
            <a:custGeom>
              <a:rect b="b" l="l" r="r" t="t"/>
              <a:pathLst>
                <a:path extrusionOk="0" h="19" w="74">
                  <a:moveTo>
                    <a:pt x="0" y="18"/>
                  </a:moveTo>
                  <a:lnTo>
                    <a:pt x="73" y="0"/>
                  </a:lnTo>
                  <a:close/>
                </a:path>
              </a:pathLst>
            </a:custGeom>
            <a:solidFill>
              <a:srgbClr val="F4C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8"/>
            <p:cNvSpPr/>
            <p:nvPr/>
          </p:nvSpPr>
          <p:spPr>
            <a:xfrm>
              <a:off x="15100600" y="-1167150"/>
              <a:ext cx="3350" cy="900"/>
            </a:xfrm>
            <a:custGeom>
              <a:rect b="b" l="l" r="r" t="t"/>
              <a:pathLst>
                <a:path extrusionOk="0" h="36" w="134">
                  <a:moveTo>
                    <a:pt x="133" y="0"/>
                  </a:moveTo>
                  <a:cubicBezTo>
                    <a:pt x="92" y="11"/>
                    <a:pt x="47" y="23"/>
                    <a:pt x="1" y="36"/>
                  </a:cubicBezTo>
                  <a:cubicBezTo>
                    <a:pt x="47" y="23"/>
                    <a:pt x="92" y="12"/>
                    <a:pt x="133" y="0"/>
                  </a:cubicBezTo>
                  <a:close/>
                </a:path>
              </a:pathLst>
            </a:custGeom>
            <a:solidFill>
              <a:srgbClr val="F4C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a:off x="15096075" y="-1166050"/>
              <a:ext cx="3750" cy="1025"/>
            </a:xfrm>
            <a:custGeom>
              <a:rect b="b" l="l" r="r" t="t"/>
              <a:pathLst>
                <a:path extrusionOk="0" h="41" w="150">
                  <a:moveTo>
                    <a:pt x="0" y="40"/>
                  </a:moveTo>
                  <a:cubicBezTo>
                    <a:pt x="52" y="25"/>
                    <a:pt x="102" y="13"/>
                    <a:pt x="150" y="0"/>
                  </a:cubicBezTo>
                  <a:cubicBezTo>
                    <a:pt x="102" y="13"/>
                    <a:pt x="52" y="25"/>
                    <a:pt x="0" y="40"/>
                  </a:cubicBezTo>
                  <a:close/>
                </a:path>
              </a:pathLst>
            </a:custGeom>
            <a:solidFill>
              <a:srgbClr val="F4C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8"/>
            <p:cNvSpPr/>
            <p:nvPr/>
          </p:nvSpPr>
          <p:spPr>
            <a:xfrm>
              <a:off x="15104675" y="-1168050"/>
              <a:ext cx="2850" cy="750"/>
            </a:xfrm>
            <a:custGeom>
              <a:rect b="b" l="l" r="r" t="t"/>
              <a:pathLst>
                <a:path extrusionOk="0" h="30" w="114">
                  <a:moveTo>
                    <a:pt x="114" y="0"/>
                  </a:moveTo>
                  <a:cubicBezTo>
                    <a:pt x="101" y="3"/>
                    <a:pt x="88" y="7"/>
                    <a:pt x="75" y="10"/>
                  </a:cubicBezTo>
                  <a:lnTo>
                    <a:pt x="75" y="10"/>
                  </a:lnTo>
                  <a:lnTo>
                    <a:pt x="114" y="0"/>
                  </a:lnTo>
                  <a:close/>
                  <a:moveTo>
                    <a:pt x="75" y="10"/>
                  </a:moveTo>
                  <a:lnTo>
                    <a:pt x="0" y="29"/>
                  </a:lnTo>
                  <a:cubicBezTo>
                    <a:pt x="26" y="23"/>
                    <a:pt x="51" y="16"/>
                    <a:pt x="75" y="10"/>
                  </a:cubicBezTo>
                  <a:close/>
                </a:path>
              </a:pathLst>
            </a:custGeom>
            <a:solidFill>
              <a:srgbClr val="F4C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8"/>
            <p:cNvSpPr/>
            <p:nvPr/>
          </p:nvSpPr>
          <p:spPr>
            <a:xfrm>
              <a:off x="15085525" y="-1163450"/>
              <a:ext cx="4850" cy="1400"/>
            </a:xfrm>
            <a:custGeom>
              <a:rect b="b" l="l" r="r" t="t"/>
              <a:pathLst>
                <a:path extrusionOk="0" h="56" w="194">
                  <a:moveTo>
                    <a:pt x="1" y="55"/>
                  </a:moveTo>
                  <a:cubicBezTo>
                    <a:pt x="68" y="35"/>
                    <a:pt x="131" y="17"/>
                    <a:pt x="194" y="0"/>
                  </a:cubicBezTo>
                  <a:cubicBezTo>
                    <a:pt x="131" y="17"/>
                    <a:pt x="68" y="35"/>
                    <a:pt x="1" y="55"/>
                  </a:cubicBezTo>
                  <a:close/>
                </a:path>
              </a:pathLst>
            </a:custGeom>
            <a:solidFill>
              <a:srgbClr val="F4C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
            <p:cNvSpPr/>
            <p:nvPr/>
          </p:nvSpPr>
          <p:spPr>
            <a:xfrm>
              <a:off x="15119575" y="-1173650"/>
              <a:ext cx="170925" cy="21250"/>
            </a:xfrm>
            <a:custGeom>
              <a:rect b="b" l="l" r="r" t="t"/>
              <a:pathLst>
                <a:path extrusionOk="0" h="850" w="6837">
                  <a:moveTo>
                    <a:pt x="3227" y="0"/>
                  </a:moveTo>
                  <a:lnTo>
                    <a:pt x="1" y="136"/>
                  </a:lnTo>
                  <a:lnTo>
                    <a:pt x="3227" y="0"/>
                  </a:lnTo>
                  <a:lnTo>
                    <a:pt x="3227" y="0"/>
                  </a:lnTo>
                  <a:cubicBezTo>
                    <a:pt x="3250" y="4"/>
                    <a:pt x="5021" y="293"/>
                    <a:pt x="6837" y="850"/>
                  </a:cubicBezTo>
                  <a:cubicBezTo>
                    <a:pt x="5009" y="289"/>
                    <a:pt x="3228" y="0"/>
                    <a:pt x="3228" y="0"/>
                  </a:cubicBezTo>
                  <a:lnTo>
                    <a:pt x="3227" y="0"/>
                  </a:lnTo>
                  <a:lnTo>
                    <a:pt x="3227" y="0"/>
                  </a:lnTo>
                  <a:cubicBezTo>
                    <a:pt x="3227" y="0"/>
                    <a:pt x="3227" y="0"/>
                    <a:pt x="3227" y="0"/>
                  </a:cubicBezTo>
                  <a:close/>
                </a:path>
              </a:pathLst>
            </a:custGeom>
            <a:solidFill>
              <a:srgbClr val="F4C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8"/>
            <p:cNvSpPr/>
            <p:nvPr/>
          </p:nvSpPr>
          <p:spPr>
            <a:xfrm>
              <a:off x="15115050" y="-1170050"/>
              <a:ext cx="775" cy="225"/>
            </a:xfrm>
            <a:custGeom>
              <a:rect b="b" l="l" r="r" t="t"/>
              <a:pathLst>
                <a:path extrusionOk="0" h="9" w="31">
                  <a:moveTo>
                    <a:pt x="0" y="8"/>
                  </a:moveTo>
                  <a:lnTo>
                    <a:pt x="31" y="1"/>
                  </a:lnTo>
                  <a:close/>
                </a:path>
              </a:pathLst>
            </a:custGeom>
            <a:solidFill>
              <a:srgbClr val="F4C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8"/>
            <p:cNvSpPr/>
            <p:nvPr/>
          </p:nvSpPr>
          <p:spPr>
            <a:xfrm>
              <a:off x="15099800" y="-1166275"/>
              <a:ext cx="825" cy="250"/>
            </a:xfrm>
            <a:custGeom>
              <a:rect b="b" l="l" r="r" t="t"/>
              <a:pathLst>
                <a:path extrusionOk="0" h="10" w="33">
                  <a:moveTo>
                    <a:pt x="1" y="9"/>
                  </a:moveTo>
                  <a:lnTo>
                    <a:pt x="33" y="1"/>
                  </a:lnTo>
                  <a:close/>
                </a:path>
              </a:pathLst>
            </a:custGeom>
            <a:solidFill>
              <a:srgbClr val="FF8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
            <p:cNvSpPr/>
            <p:nvPr/>
          </p:nvSpPr>
          <p:spPr>
            <a:xfrm>
              <a:off x="15090375" y="-1163650"/>
              <a:ext cx="625" cy="225"/>
            </a:xfrm>
            <a:custGeom>
              <a:rect b="b" l="l" r="r" t="t"/>
              <a:pathLst>
                <a:path extrusionOk="0" h="9" w="25">
                  <a:moveTo>
                    <a:pt x="0" y="8"/>
                  </a:moveTo>
                  <a:lnTo>
                    <a:pt x="24" y="1"/>
                  </a:lnTo>
                  <a:close/>
                </a:path>
              </a:pathLst>
            </a:custGeom>
            <a:solidFill>
              <a:srgbClr val="FF8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
            <p:cNvSpPr/>
            <p:nvPr/>
          </p:nvSpPr>
          <p:spPr>
            <a:xfrm>
              <a:off x="15085025" y="-1162075"/>
              <a:ext cx="525" cy="150"/>
            </a:xfrm>
            <a:custGeom>
              <a:rect b="b" l="l" r="r" t="t"/>
              <a:pathLst>
                <a:path extrusionOk="0" h="6" w="21">
                  <a:moveTo>
                    <a:pt x="1" y="6"/>
                  </a:moveTo>
                  <a:lnTo>
                    <a:pt x="21" y="0"/>
                  </a:lnTo>
                  <a:close/>
                </a:path>
              </a:pathLst>
            </a:custGeom>
            <a:solidFill>
              <a:srgbClr val="FF8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8"/>
            <p:cNvSpPr/>
            <p:nvPr/>
          </p:nvSpPr>
          <p:spPr>
            <a:xfrm>
              <a:off x="15095250" y="-1165050"/>
              <a:ext cx="850" cy="225"/>
            </a:xfrm>
            <a:custGeom>
              <a:rect b="b" l="l" r="r" t="t"/>
              <a:pathLst>
                <a:path extrusionOk="0" h="9" w="34">
                  <a:moveTo>
                    <a:pt x="0" y="9"/>
                  </a:moveTo>
                  <a:lnTo>
                    <a:pt x="33" y="0"/>
                  </a:lnTo>
                  <a:close/>
                </a:path>
              </a:pathLst>
            </a:custGeom>
            <a:solidFill>
              <a:srgbClr val="FF8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8"/>
            <p:cNvSpPr/>
            <p:nvPr/>
          </p:nvSpPr>
          <p:spPr>
            <a:xfrm>
              <a:off x="15115800" y="-1170250"/>
              <a:ext cx="3800" cy="225"/>
            </a:xfrm>
            <a:custGeom>
              <a:rect b="b" l="l" r="r" t="t"/>
              <a:pathLst>
                <a:path extrusionOk="0" h="9" w="152">
                  <a:moveTo>
                    <a:pt x="152" y="0"/>
                  </a:moveTo>
                  <a:lnTo>
                    <a:pt x="16" y="6"/>
                  </a:lnTo>
                  <a:lnTo>
                    <a:pt x="1" y="9"/>
                  </a:lnTo>
                  <a:lnTo>
                    <a:pt x="16" y="6"/>
                  </a:lnTo>
                  <a:close/>
                </a:path>
              </a:pathLst>
            </a:custGeom>
            <a:solidFill>
              <a:srgbClr val="FF8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p:nvPr/>
          </p:nvSpPr>
          <p:spPr>
            <a:xfrm>
              <a:off x="15103925" y="-1167325"/>
              <a:ext cx="775" cy="225"/>
            </a:xfrm>
            <a:custGeom>
              <a:rect b="b" l="l" r="r" t="t"/>
              <a:pathLst>
                <a:path extrusionOk="0" h="9" w="31">
                  <a:moveTo>
                    <a:pt x="30" y="0"/>
                  </a:moveTo>
                  <a:lnTo>
                    <a:pt x="8" y="6"/>
                  </a:lnTo>
                  <a:lnTo>
                    <a:pt x="8" y="6"/>
                  </a:lnTo>
                  <a:cubicBezTo>
                    <a:pt x="16" y="4"/>
                    <a:pt x="23" y="2"/>
                    <a:pt x="30" y="0"/>
                  </a:cubicBezTo>
                  <a:close/>
                  <a:moveTo>
                    <a:pt x="8" y="6"/>
                  </a:moveTo>
                  <a:cubicBezTo>
                    <a:pt x="6" y="7"/>
                    <a:pt x="3" y="8"/>
                    <a:pt x="0" y="9"/>
                  </a:cubicBezTo>
                  <a:lnTo>
                    <a:pt x="8" y="6"/>
                  </a:lnTo>
                  <a:close/>
                </a:path>
              </a:pathLst>
            </a:custGeom>
            <a:solidFill>
              <a:srgbClr val="FF8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8"/>
            <p:cNvSpPr/>
            <p:nvPr/>
          </p:nvSpPr>
          <p:spPr>
            <a:xfrm>
              <a:off x="15290475" y="-1152425"/>
              <a:ext cx="700" cy="250"/>
            </a:xfrm>
            <a:custGeom>
              <a:rect b="b" l="l" r="r" t="t"/>
              <a:pathLst>
                <a:path extrusionOk="0" h="10" w="28">
                  <a:moveTo>
                    <a:pt x="1" y="1"/>
                  </a:moveTo>
                  <a:lnTo>
                    <a:pt x="27" y="9"/>
                  </a:lnTo>
                  <a:close/>
                </a:path>
              </a:pathLst>
            </a:custGeom>
            <a:solidFill>
              <a:srgbClr val="FF8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a:off x="15112950" y="-1169475"/>
              <a:ext cx="550" cy="125"/>
            </a:xfrm>
            <a:custGeom>
              <a:rect b="b" l="l" r="r" t="t"/>
              <a:pathLst>
                <a:path extrusionOk="0" h="5" w="22">
                  <a:moveTo>
                    <a:pt x="0" y="4"/>
                  </a:moveTo>
                  <a:lnTo>
                    <a:pt x="21" y="0"/>
                  </a:lnTo>
                  <a:close/>
                </a:path>
              </a:pathLst>
            </a:custGeom>
            <a:solidFill>
              <a:srgbClr val="FF8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p:nvPr/>
          </p:nvSpPr>
          <p:spPr>
            <a:xfrm>
              <a:off x="15114725" y="-1169850"/>
              <a:ext cx="350" cy="100"/>
            </a:xfrm>
            <a:custGeom>
              <a:rect b="b" l="l" r="r" t="t"/>
              <a:pathLst>
                <a:path extrusionOk="0" h="4" w="14">
                  <a:moveTo>
                    <a:pt x="0" y="3"/>
                  </a:moveTo>
                  <a:lnTo>
                    <a:pt x="13" y="0"/>
                  </a:lnTo>
                  <a:close/>
                </a:path>
              </a:pathLst>
            </a:custGeom>
            <a:solidFill>
              <a:srgbClr val="FF8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a:off x="15110525" y="-1168925"/>
              <a:ext cx="600" cy="150"/>
            </a:xfrm>
            <a:custGeom>
              <a:rect b="b" l="l" r="r" t="t"/>
              <a:pathLst>
                <a:path extrusionOk="0" h="6" w="24">
                  <a:moveTo>
                    <a:pt x="1" y="6"/>
                  </a:moveTo>
                  <a:lnTo>
                    <a:pt x="24" y="0"/>
                  </a:lnTo>
                  <a:close/>
                </a:path>
              </a:pathLst>
            </a:custGeom>
            <a:solidFill>
              <a:srgbClr val="FF8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a:off x="15107500" y="-1168200"/>
              <a:ext cx="725" cy="175"/>
            </a:xfrm>
            <a:custGeom>
              <a:rect b="b" l="l" r="r" t="t"/>
              <a:pathLst>
                <a:path extrusionOk="0" h="7" w="29">
                  <a:moveTo>
                    <a:pt x="1" y="6"/>
                  </a:moveTo>
                  <a:lnTo>
                    <a:pt x="28" y="0"/>
                  </a:lnTo>
                  <a:close/>
                </a:path>
              </a:pathLst>
            </a:custGeom>
            <a:solidFill>
              <a:srgbClr val="FF8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a:off x="15046750" y="-1173650"/>
              <a:ext cx="248600" cy="98250"/>
            </a:xfrm>
            <a:custGeom>
              <a:rect b="b" l="l" r="r" t="t"/>
              <a:pathLst>
                <a:path extrusionOk="0" h="3930" w="9944">
                  <a:moveTo>
                    <a:pt x="6140" y="0"/>
                  </a:moveTo>
                  <a:lnTo>
                    <a:pt x="2914" y="136"/>
                  </a:lnTo>
                  <a:lnTo>
                    <a:pt x="2778" y="142"/>
                  </a:lnTo>
                  <a:lnTo>
                    <a:pt x="2763" y="145"/>
                  </a:lnTo>
                  <a:lnTo>
                    <a:pt x="2732" y="152"/>
                  </a:lnTo>
                  <a:lnTo>
                    <a:pt x="2719" y="155"/>
                  </a:lnTo>
                  <a:lnTo>
                    <a:pt x="2669" y="167"/>
                  </a:lnTo>
                  <a:lnTo>
                    <a:pt x="2648" y="171"/>
                  </a:lnTo>
                  <a:lnTo>
                    <a:pt x="2575" y="189"/>
                  </a:lnTo>
                  <a:lnTo>
                    <a:pt x="2552" y="195"/>
                  </a:lnTo>
                  <a:cubicBezTo>
                    <a:pt x="2523" y="202"/>
                    <a:pt x="2491" y="210"/>
                    <a:pt x="2458" y="218"/>
                  </a:cubicBezTo>
                  <a:lnTo>
                    <a:pt x="2431" y="224"/>
                  </a:lnTo>
                  <a:cubicBezTo>
                    <a:pt x="2396" y="233"/>
                    <a:pt x="2357" y="244"/>
                    <a:pt x="2317" y="253"/>
                  </a:cubicBezTo>
                  <a:lnTo>
                    <a:pt x="2287" y="260"/>
                  </a:lnTo>
                  <a:cubicBezTo>
                    <a:pt x="2246" y="271"/>
                    <a:pt x="2201" y="283"/>
                    <a:pt x="2155" y="296"/>
                  </a:cubicBezTo>
                  <a:lnTo>
                    <a:pt x="2123" y="304"/>
                  </a:lnTo>
                  <a:cubicBezTo>
                    <a:pt x="2075" y="317"/>
                    <a:pt x="2024" y="329"/>
                    <a:pt x="1972" y="343"/>
                  </a:cubicBezTo>
                  <a:lnTo>
                    <a:pt x="1940" y="353"/>
                  </a:lnTo>
                  <a:cubicBezTo>
                    <a:pt x="1885" y="368"/>
                    <a:pt x="1828" y="384"/>
                    <a:pt x="1769" y="400"/>
                  </a:cubicBezTo>
                  <a:lnTo>
                    <a:pt x="1744" y="407"/>
                  </a:lnTo>
                  <a:cubicBezTo>
                    <a:pt x="1682" y="425"/>
                    <a:pt x="1619" y="443"/>
                    <a:pt x="1552" y="462"/>
                  </a:cubicBezTo>
                  <a:lnTo>
                    <a:pt x="1532" y="469"/>
                  </a:lnTo>
                  <a:cubicBezTo>
                    <a:pt x="1091" y="597"/>
                    <a:pt x="564" y="765"/>
                    <a:pt x="0" y="971"/>
                  </a:cubicBezTo>
                  <a:cubicBezTo>
                    <a:pt x="484" y="2048"/>
                    <a:pt x="1366" y="2959"/>
                    <a:pt x="2443" y="3455"/>
                  </a:cubicBezTo>
                  <a:cubicBezTo>
                    <a:pt x="3143" y="3777"/>
                    <a:pt x="3907" y="3930"/>
                    <a:pt x="4676" y="3930"/>
                  </a:cubicBezTo>
                  <a:cubicBezTo>
                    <a:pt x="5760" y="3930"/>
                    <a:pt x="6852" y="3626"/>
                    <a:pt x="7781" y="3061"/>
                  </a:cubicBezTo>
                  <a:cubicBezTo>
                    <a:pt x="8660" y="2528"/>
                    <a:pt x="9391" y="1778"/>
                    <a:pt x="9943" y="910"/>
                  </a:cubicBezTo>
                  <a:cubicBezTo>
                    <a:pt x="9888" y="893"/>
                    <a:pt x="9832" y="875"/>
                    <a:pt x="9775" y="857"/>
                  </a:cubicBezTo>
                  <a:lnTo>
                    <a:pt x="9749" y="850"/>
                  </a:lnTo>
                  <a:cubicBezTo>
                    <a:pt x="7921" y="288"/>
                    <a:pt x="6140" y="0"/>
                    <a:pt x="614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a:off x="14962375" y="-1003325"/>
              <a:ext cx="37475" cy="189900"/>
            </a:xfrm>
            <a:custGeom>
              <a:rect b="b" l="l" r="r" t="t"/>
              <a:pathLst>
                <a:path extrusionOk="0" h="7596" w="1499">
                  <a:moveTo>
                    <a:pt x="1398" y="1"/>
                  </a:moveTo>
                  <a:cubicBezTo>
                    <a:pt x="1353" y="1"/>
                    <a:pt x="1314" y="33"/>
                    <a:pt x="1306" y="79"/>
                  </a:cubicBezTo>
                  <a:lnTo>
                    <a:pt x="1" y="7291"/>
                  </a:lnTo>
                  <a:cubicBezTo>
                    <a:pt x="13" y="7289"/>
                    <a:pt x="24" y="7288"/>
                    <a:pt x="36" y="7286"/>
                  </a:cubicBezTo>
                  <a:cubicBezTo>
                    <a:pt x="70" y="7390"/>
                    <a:pt x="103" y="7493"/>
                    <a:pt x="135" y="7596"/>
                  </a:cubicBezTo>
                  <a:lnTo>
                    <a:pt x="1489" y="114"/>
                  </a:lnTo>
                  <a:cubicBezTo>
                    <a:pt x="1499" y="62"/>
                    <a:pt x="1466" y="13"/>
                    <a:pt x="1415" y="3"/>
                  </a:cubicBezTo>
                  <a:cubicBezTo>
                    <a:pt x="1409" y="2"/>
                    <a:pt x="1403" y="1"/>
                    <a:pt x="1398" y="1"/>
                  </a:cubicBezTo>
                  <a:close/>
                </a:path>
              </a:pathLst>
            </a:custGeom>
            <a:solidFill>
              <a:srgbClr val="827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a:off x="14807850" y="-1161925"/>
              <a:ext cx="707625" cy="749500"/>
            </a:xfrm>
            <a:custGeom>
              <a:rect b="b" l="l" r="r" t="t"/>
              <a:pathLst>
                <a:path extrusionOk="0" h="29980" w="28305">
                  <a:moveTo>
                    <a:pt x="11088" y="1"/>
                  </a:moveTo>
                  <a:lnTo>
                    <a:pt x="11088" y="1"/>
                  </a:lnTo>
                  <a:cubicBezTo>
                    <a:pt x="10753" y="98"/>
                    <a:pt x="10368" y="218"/>
                    <a:pt x="9956" y="361"/>
                  </a:cubicBezTo>
                  <a:lnTo>
                    <a:pt x="9956" y="361"/>
                  </a:lnTo>
                  <a:cubicBezTo>
                    <a:pt x="10368" y="218"/>
                    <a:pt x="10753" y="98"/>
                    <a:pt x="11088" y="1"/>
                  </a:cubicBezTo>
                  <a:close/>
                  <a:moveTo>
                    <a:pt x="9956" y="361"/>
                  </a:moveTo>
                  <a:cubicBezTo>
                    <a:pt x="8135" y="990"/>
                    <a:pt x="5774" y="2055"/>
                    <a:pt x="4790" y="3581"/>
                  </a:cubicBezTo>
                  <a:cubicBezTo>
                    <a:pt x="3088" y="6221"/>
                    <a:pt x="0" y="11148"/>
                    <a:pt x="0" y="11148"/>
                  </a:cubicBezTo>
                  <a:cubicBezTo>
                    <a:pt x="0" y="11148"/>
                    <a:pt x="1011" y="13759"/>
                    <a:pt x="4717" y="13759"/>
                  </a:cubicBezTo>
                  <a:cubicBezTo>
                    <a:pt x="5175" y="13759"/>
                    <a:pt x="5674" y="13719"/>
                    <a:pt x="6217" y="13630"/>
                  </a:cubicBezTo>
                  <a:cubicBezTo>
                    <a:pt x="7196" y="16664"/>
                    <a:pt x="7591" y="19456"/>
                    <a:pt x="7591" y="19456"/>
                  </a:cubicBezTo>
                  <a:lnTo>
                    <a:pt x="4240" y="28653"/>
                  </a:lnTo>
                  <a:cubicBezTo>
                    <a:pt x="4240" y="28653"/>
                    <a:pt x="8628" y="29980"/>
                    <a:pt x="14193" y="29980"/>
                  </a:cubicBezTo>
                  <a:cubicBezTo>
                    <a:pt x="17204" y="29980"/>
                    <a:pt x="20559" y="29591"/>
                    <a:pt x="23750" y="28394"/>
                  </a:cubicBezTo>
                  <a:cubicBezTo>
                    <a:pt x="20876" y="21505"/>
                    <a:pt x="20790" y="19403"/>
                    <a:pt x="20790" y="19403"/>
                  </a:cubicBezTo>
                  <a:lnTo>
                    <a:pt x="21624" y="13267"/>
                  </a:lnTo>
                  <a:cubicBezTo>
                    <a:pt x="21624" y="13267"/>
                    <a:pt x="21918" y="13294"/>
                    <a:pt x="22399" y="13294"/>
                  </a:cubicBezTo>
                  <a:cubicBezTo>
                    <a:pt x="23710" y="13294"/>
                    <a:pt x="26407" y="13093"/>
                    <a:pt x="28304" y="11594"/>
                  </a:cubicBezTo>
                  <a:cubicBezTo>
                    <a:pt x="27071" y="8163"/>
                    <a:pt x="24579" y="3168"/>
                    <a:pt x="22108" y="1574"/>
                  </a:cubicBezTo>
                  <a:cubicBezTo>
                    <a:pt x="21368" y="1096"/>
                    <a:pt x="20344" y="701"/>
                    <a:pt x="19331" y="389"/>
                  </a:cubicBezTo>
                  <a:lnTo>
                    <a:pt x="19331" y="389"/>
                  </a:lnTo>
                  <a:cubicBezTo>
                    <a:pt x="19388" y="407"/>
                    <a:pt x="19443" y="424"/>
                    <a:pt x="19499" y="442"/>
                  </a:cubicBezTo>
                  <a:cubicBezTo>
                    <a:pt x="18946" y="1310"/>
                    <a:pt x="18215" y="2059"/>
                    <a:pt x="17337" y="2592"/>
                  </a:cubicBezTo>
                  <a:cubicBezTo>
                    <a:pt x="16409" y="3157"/>
                    <a:pt x="15317" y="3462"/>
                    <a:pt x="14232" y="3462"/>
                  </a:cubicBezTo>
                  <a:cubicBezTo>
                    <a:pt x="13464" y="3462"/>
                    <a:pt x="12699" y="3309"/>
                    <a:pt x="11999" y="2986"/>
                  </a:cubicBezTo>
                  <a:cubicBezTo>
                    <a:pt x="10921" y="2491"/>
                    <a:pt x="10040" y="1580"/>
                    <a:pt x="9557" y="503"/>
                  </a:cubicBezTo>
                  <a:cubicBezTo>
                    <a:pt x="9692" y="453"/>
                    <a:pt x="9825" y="406"/>
                    <a:pt x="9956" y="36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p:nvPr/>
          </p:nvSpPr>
          <p:spPr>
            <a:xfrm>
              <a:off x="15111050" y="-1306750"/>
              <a:ext cx="85650" cy="191800"/>
            </a:xfrm>
            <a:custGeom>
              <a:rect b="b" l="l" r="r" t="t"/>
              <a:pathLst>
                <a:path extrusionOk="0" h="7672" w="3426">
                  <a:moveTo>
                    <a:pt x="1" y="1"/>
                  </a:moveTo>
                  <a:lnTo>
                    <a:pt x="1" y="6344"/>
                  </a:lnTo>
                  <a:cubicBezTo>
                    <a:pt x="1" y="7078"/>
                    <a:pt x="595" y="7671"/>
                    <a:pt x="1328" y="7671"/>
                  </a:cubicBezTo>
                  <a:lnTo>
                    <a:pt x="2099" y="7671"/>
                  </a:lnTo>
                  <a:cubicBezTo>
                    <a:pt x="2832" y="7671"/>
                    <a:pt x="3426" y="7078"/>
                    <a:pt x="3426" y="6344"/>
                  </a:cubicBezTo>
                  <a:lnTo>
                    <a:pt x="34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
            <p:cNvSpPr/>
            <p:nvPr/>
          </p:nvSpPr>
          <p:spPr>
            <a:xfrm>
              <a:off x="14972950" y="-1679250"/>
              <a:ext cx="361850" cy="430400"/>
            </a:xfrm>
            <a:custGeom>
              <a:rect b="b" l="l" r="r" t="t"/>
              <a:pathLst>
                <a:path extrusionOk="0" h="17216" w="14474">
                  <a:moveTo>
                    <a:pt x="6496" y="1"/>
                  </a:moveTo>
                  <a:cubicBezTo>
                    <a:pt x="2909" y="1"/>
                    <a:pt x="0" y="2724"/>
                    <a:pt x="0" y="6312"/>
                  </a:cubicBezTo>
                  <a:lnTo>
                    <a:pt x="0" y="10721"/>
                  </a:lnTo>
                  <a:cubicBezTo>
                    <a:pt x="0" y="14307"/>
                    <a:pt x="2909" y="17215"/>
                    <a:pt x="6496" y="17215"/>
                  </a:cubicBezTo>
                  <a:lnTo>
                    <a:pt x="7979" y="17215"/>
                  </a:lnTo>
                  <a:cubicBezTo>
                    <a:pt x="11566" y="17215"/>
                    <a:pt x="14473" y="14307"/>
                    <a:pt x="14473" y="10721"/>
                  </a:cubicBezTo>
                  <a:lnTo>
                    <a:pt x="14473" y="6312"/>
                  </a:lnTo>
                  <a:cubicBezTo>
                    <a:pt x="14473" y="2724"/>
                    <a:pt x="11566" y="1"/>
                    <a:pt x="79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a:off x="14954825" y="-1682200"/>
              <a:ext cx="145250" cy="235525"/>
            </a:xfrm>
            <a:custGeom>
              <a:rect b="b" l="l" r="r" t="t"/>
              <a:pathLst>
                <a:path extrusionOk="0" h="9421" w="5810">
                  <a:moveTo>
                    <a:pt x="5632" y="0"/>
                  </a:moveTo>
                  <a:cubicBezTo>
                    <a:pt x="5552" y="0"/>
                    <a:pt x="5472" y="3"/>
                    <a:pt x="5392" y="7"/>
                  </a:cubicBezTo>
                  <a:lnTo>
                    <a:pt x="5392" y="7"/>
                  </a:lnTo>
                  <a:lnTo>
                    <a:pt x="5809" y="4"/>
                  </a:lnTo>
                  <a:cubicBezTo>
                    <a:pt x="5750" y="2"/>
                    <a:pt x="5691" y="0"/>
                    <a:pt x="5632" y="0"/>
                  </a:cubicBezTo>
                  <a:close/>
                  <a:moveTo>
                    <a:pt x="5392" y="7"/>
                  </a:moveTo>
                  <a:lnTo>
                    <a:pt x="5247" y="8"/>
                  </a:lnTo>
                  <a:cubicBezTo>
                    <a:pt x="5247" y="12"/>
                    <a:pt x="5246" y="15"/>
                    <a:pt x="5246" y="18"/>
                  </a:cubicBezTo>
                  <a:lnTo>
                    <a:pt x="5246" y="18"/>
                  </a:lnTo>
                  <a:cubicBezTo>
                    <a:pt x="5295" y="14"/>
                    <a:pt x="5343" y="10"/>
                    <a:pt x="5392" y="7"/>
                  </a:cubicBezTo>
                  <a:close/>
                  <a:moveTo>
                    <a:pt x="5246" y="18"/>
                  </a:moveTo>
                  <a:lnTo>
                    <a:pt x="5246" y="18"/>
                  </a:lnTo>
                  <a:cubicBezTo>
                    <a:pt x="3058" y="220"/>
                    <a:pt x="1018" y="2113"/>
                    <a:pt x="388" y="4620"/>
                  </a:cubicBezTo>
                  <a:cubicBezTo>
                    <a:pt x="0" y="6168"/>
                    <a:pt x="113" y="7828"/>
                    <a:pt x="334" y="9421"/>
                  </a:cubicBezTo>
                  <a:cubicBezTo>
                    <a:pt x="1911" y="8835"/>
                    <a:pt x="3185" y="7369"/>
                    <a:pt x="3974" y="5648"/>
                  </a:cubicBezTo>
                  <a:cubicBezTo>
                    <a:pt x="4762" y="3928"/>
                    <a:pt x="5106" y="1968"/>
                    <a:pt x="5246" y="1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a:off x="15293400" y="-1456800"/>
              <a:ext cx="102150" cy="103250"/>
            </a:xfrm>
            <a:custGeom>
              <a:rect b="b" l="l" r="r" t="t"/>
              <a:pathLst>
                <a:path extrusionOk="0" h="4130" w="4086">
                  <a:moveTo>
                    <a:pt x="2595" y="1"/>
                  </a:moveTo>
                  <a:cubicBezTo>
                    <a:pt x="1949" y="1"/>
                    <a:pt x="1216" y="416"/>
                    <a:pt x="713" y="1134"/>
                  </a:cubicBezTo>
                  <a:cubicBezTo>
                    <a:pt x="1" y="2152"/>
                    <a:pt x="20" y="3394"/>
                    <a:pt x="754" y="3907"/>
                  </a:cubicBezTo>
                  <a:cubicBezTo>
                    <a:pt x="970" y="4058"/>
                    <a:pt x="1224" y="4130"/>
                    <a:pt x="1492" y="4130"/>
                  </a:cubicBezTo>
                  <a:cubicBezTo>
                    <a:pt x="2138" y="4130"/>
                    <a:pt x="2871" y="3715"/>
                    <a:pt x="3374" y="2997"/>
                  </a:cubicBezTo>
                  <a:cubicBezTo>
                    <a:pt x="4086" y="1979"/>
                    <a:pt x="4067" y="737"/>
                    <a:pt x="3332" y="223"/>
                  </a:cubicBezTo>
                  <a:cubicBezTo>
                    <a:pt x="3117" y="72"/>
                    <a:pt x="2864" y="1"/>
                    <a:pt x="25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a:off x="14910325" y="-1444950"/>
              <a:ext cx="102000" cy="103175"/>
            </a:xfrm>
            <a:custGeom>
              <a:rect b="b" l="l" r="r" t="t"/>
              <a:pathLst>
                <a:path extrusionOk="0" h="4127" w="4080">
                  <a:moveTo>
                    <a:pt x="1490" y="0"/>
                  </a:moveTo>
                  <a:cubicBezTo>
                    <a:pt x="1224" y="0"/>
                    <a:pt x="973" y="71"/>
                    <a:pt x="758" y="220"/>
                  </a:cubicBezTo>
                  <a:cubicBezTo>
                    <a:pt x="23" y="731"/>
                    <a:pt x="1" y="1971"/>
                    <a:pt x="708" y="2989"/>
                  </a:cubicBezTo>
                  <a:cubicBezTo>
                    <a:pt x="1210" y="3710"/>
                    <a:pt x="1943" y="4127"/>
                    <a:pt x="2589" y="4127"/>
                  </a:cubicBezTo>
                  <a:cubicBezTo>
                    <a:pt x="2855" y="4127"/>
                    <a:pt x="3107" y="4056"/>
                    <a:pt x="3322" y="3907"/>
                  </a:cubicBezTo>
                  <a:cubicBezTo>
                    <a:pt x="4057" y="3396"/>
                    <a:pt x="4079" y="2157"/>
                    <a:pt x="3371" y="1138"/>
                  </a:cubicBezTo>
                  <a:cubicBezTo>
                    <a:pt x="2870" y="417"/>
                    <a:pt x="2137" y="0"/>
                    <a:pt x="14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
            <p:cNvSpPr/>
            <p:nvPr/>
          </p:nvSpPr>
          <p:spPr>
            <a:xfrm>
              <a:off x="15071875" y="-1691475"/>
              <a:ext cx="291825" cy="180350"/>
            </a:xfrm>
            <a:custGeom>
              <a:rect b="b" l="l" r="r" t="t"/>
              <a:pathLst>
                <a:path extrusionOk="0" h="7214" w="11673">
                  <a:moveTo>
                    <a:pt x="3032" y="1"/>
                  </a:moveTo>
                  <a:cubicBezTo>
                    <a:pt x="2196" y="1"/>
                    <a:pt x="1360" y="117"/>
                    <a:pt x="557" y="355"/>
                  </a:cubicBezTo>
                  <a:lnTo>
                    <a:pt x="0" y="195"/>
                  </a:lnTo>
                  <a:lnTo>
                    <a:pt x="0" y="195"/>
                  </a:lnTo>
                  <a:cubicBezTo>
                    <a:pt x="846" y="2356"/>
                    <a:pt x="2552" y="4120"/>
                    <a:pt x="4564" y="5275"/>
                  </a:cubicBezTo>
                  <a:cubicBezTo>
                    <a:pt x="6578" y="6428"/>
                    <a:pt x="8883" y="7006"/>
                    <a:pt x="11195" y="7207"/>
                  </a:cubicBezTo>
                  <a:cubicBezTo>
                    <a:pt x="11231" y="7211"/>
                    <a:pt x="11268" y="7213"/>
                    <a:pt x="11306" y="7213"/>
                  </a:cubicBezTo>
                  <a:cubicBezTo>
                    <a:pt x="11424" y="7213"/>
                    <a:pt x="11541" y="7189"/>
                    <a:pt x="11606" y="7097"/>
                  </a:cubicBezTo>
                  <a:cubicBezTo>
                    <a:pt x="11672" y="7000"/>
                    <a:pt x="11651" y="6870"/>
                    <a:pt x="11623" y="6756"/>
                  </a:cubicBezTo>
                  <a:cubicBezTo>
                    <a:pt x="11070" y="4436"/>
                    <a:pt x="9531" y="2370"/>
                    <a:pt x="7467" y="1176"/>
                  </a:cubicBezTo>
                  <a:cubicBezTo>
                    <a:pt x="6127" y="400"/>
                    <a:pt x="4579" y="1"/>
                    <a:pt x="30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8"/>
            <p:cNvSpPr/>
            <p:nvPr/>
          </p:nvSpPr>
          <p:spPr>
            <a:xfrm>
              <a:off x="15024025" y="-852650"/>
              <a:ext cx="259500" cy="28225"/>
            </a:xfrm>
            <a:custGeom>
              <a:rect b="b" l="l" r="r" t="t"/>
              <a:pathLst>
                <a:path extrusionOk="0" h="1129" w="10380">
                  <a:moveTo>
                    <a:pt x="16" y="0"/>
                  </a:moveTo>
                  <a:cubicBezTo>
                    <a:pt x="8" y="0"/>
                    <a:pt x="1" y="7"/>
                    <a:pt x="1" y="16"/>
                  </a:cubicBezTo>
                  <a:lnTo>
                    <a:pt x="1" y="1112"/>
                  </a:lnTo>
                  <a:cubicBezTo>
                    <a:pt x="1" y="1121"/>
                    <a:pt x="8" y="1128"/>
                    <a:pt x="16" y="1128"/>
                  </a:cubicBezTo>
                  <a:lnTo>
                    <a:pt x="10364" y="1128"/>
                  </a:lnTo>
                  <a:cubicBezTo>
                    <a:pt x="10372" y="1128"/>
                    <a:pt x="10380" y="1121"/>
                    <a:pt x="10380" y="1112"/>
                  </a:cubicBezTo>
                  <a:lnTo>
                    <a:pt x="10380" y="16"/>
                  </a:lnTo>
                  <a:cubicBezTo>
                    <a:pt x="10380" y="7"/>
                    <a:pt x="10372" y="0"/>
                    <a:pt x="103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p:nvPr/>
          </p:nvSpPr>
          <p:spPr>
            <a:xfrm>
              <a:off x="15039225" y="-853600"/>
              <a:ext cx="226725" cy="26325"/>
            </a:xfrm>
            <a:custGeom>
              <a:rect b="b" l="l" r="r" t="t"/>
              <a:pathLst>
                <a:path extrusionOk="0" h="1053" w="9069">
                  <a:moveTo>
                    <a:pt x="1" y="1"/>
                  </a:moveTo>
                  <a:cubicBezTo>
                    <a:pt x="240" y="386"/>
                    <a:pt x="548" y="804"/>
                    <a:pt x="999" y="849"/>
                  </a:cubicBezTo>
                  <a:cubicBezTo>
                    <a:pt x="1026" y="851"/>
                    <a:pt x="1052" y="853"/>
                    <a:pt x="1078" y="853"/>
                  </a:cubicBezTo>
                  <a:cubicBezTo>
                    <a:pt x="1517" y="853"/>
                    <a:pt x="1927" y="508"/>
                    <a:pt x="2362" y="508"/>
                  </a:cubicBezTo>
                  <a:cubicBezTo>
                    <a:pt x="2401" y="508"/>
                    <a:pt x="2440" y="511"/>
                    <a:pt x="2479" y="517"/>
                  </a:cubicBezTo>
                  <a:cubicBezTo>
                    <a:pt x="2698" y="551"/>
                    <a:pt x="2888" y="681"/>
                    <a:pt x="3080" y="791"/>
                  </a:cubicBezTo>
                  <a:cubicBezTo>
                    <a:pt x="3336" y="937"/>
                    <a:pt x="3631" y="1052"/>
                    <a:pt x="3920" y="1052"/>
                  </a:cubicBezTo>
                  <a:cubicBezTo>
                    <a:pt x="4029" y="1052"/>
                    <a:pt x="4137" y="1036"/>
                    <a:pt x="4242" y="999"/>
                  </a:cubicBezTo>
                  <a:cubicBezTo>
                    <a:pt x="4606" y="869"/>
                    <a:pt x="4870" y="507"/>
                    <a:pt x="5251" y="448"/>
                  </a:cubicBezTo>
                  <a:cubicBezTo>
                    <a:pt x="5289" y="442"/>
                    <a:pt x="5326" y="439"/>
                    <a:pt x="5363" y="439"/>
                  </a:cubicBezTo>
                  <a:cubicBezTo>
                    <a:pt x="5806" y="439"/>
                    <a:pt x="6192" y="827"/>
                    <a:pt x="6642" y="912"/>
                  </a:cubicBezTo>
                  <a:cubicBezTo>
                    <a:pt x="6689" y="920"/>
                    <a:pt x="6737" y="925"/>
                    <a:pt x="6785" y="925"/>
                  </a:cubicBezTo>
                  <a:cubicBezTo>
                    <a:pt x="6840" y="925"/>
                    <a:pt x="6894" y="918"/>
                    <a:pt x="6946" y="902"/>
                  </a:cubicBezTo>
                  <a:cubicBezTo>
                    <a:pt x="7129" y="845"/>
                    <a:pt x="7260" y="680"/>
                    <a:pt x="7438" y="611"/>
                  </a:cubicBezTo>
                  <a:cubicBezTo>
                    <a:pt x="7511" y="583"/>
                    <a:pt x="7587" y="573"/>
                    <a:pt x="7664" y="573"/>
                  </a:cubicBezTo>
                  <a:cubicBezTo>
                    <a:pt x="7874" y="573"/>
                    <a:pt x="8095" y="649"/>
                    <a:pt x="8307" y="649"/>
                  </a:cubicBezTo>
                  <a:cubicBezTo>
                    <a:pt x="8369" y="649"/>
                    <a:pt x="8430" y="643"/>
                    <a:pt x="8491" y="626"/>
                  </a:cubicBezTo>
                  <a:cubicBezTo>
                    <a:pt x="8752" y="554"/>
                    <a:pt x="8922" y="308"/>
                    <a:pt x="9068" y="79"/>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p:nvPr/>
          </p:nvSpPr>
          <p:spPr>
            <a:xfrm>
              <a:off x="15024025" y="-910225"/>
              <a:ext cx="259500" cy="28250"/>
            </a:xfrm>
            <a:custGeom>
              <a:rect b="b" l="l" r="r" t="t"/>
              <a:pathLst>
                <a:path extrusionOk="0" h="1130" w="10380">
                  <a:moveTo>
                    <a:pt x="16" y="1"/>
                  </a:moveTo>
                  <a:cubicBezTo>
                    <a:pt x="8" y="1"/>
                    <a:pt x="1" y="8"/>
                    <a:pt x="1" y="17"/>
                  </a:cubicBezTo>
                  <a:lnTo>
                    <a:pt x="1" y="1113"/>
                  </a:lnTo>
                  <a:cubicBezTo>
                    <a:pt x="1" y="1122"/>
                    <a:pt x="8" y="1129"/>
                    <a:pt x="16" y="1129"/>
                  </a:cubicBezTo>
                  <a:lnTo>
                    <a:pt x="10364" y="1129"/>
                  </a:lnTo>
                  <a:cubicBezTo>
                    <a:pt x="10372" y="1129"/>
                    <a:pt x="10380" y="1122"/>
                    <a:pt x="10380" y="1113"/>
                  </a:cubicBezTo>
                  <a:lnTo>
                    <a:pt x="10380" y="17"/>
                  </a:lnTo>
                  <a:cubicBezTo>
                    <a:pt x="10380" y="8"/>
                    <a:pt x="10372" y="1"/>
                    <a:pt x="103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
            <p:cNvSpPr/>
            <p:nvPr/>
          </p:nvSpPr>
          <p:spPr>
            <a:xfrm>
              <a:off x="15014875" y="-882325"/>
              <a:ext cx="277800" cy="32075"/>
            </a:xfrm>
            <a:custGeom>
              <a:rect b="b" l="l" r="r" t="t"/>
              <a:pathLst>
                <a:path extrusionOk="0" h="1283" w="11112">
                  <a:moveTo>
                    <a:pt x="18" y="0"/>
                  </a:moveTo>
                  <a:cubicBezTo>
                    <a:pt x="9" y="0"/>
                    <a:pt x="0" y="9"/>
                    <a:pt x="0" y="18"/>
                  </a:cubicBezTo>
                  <a:lnTo>
                    <a:pt x="0" y="1264"/>
                  </a:lnTo>
                  <a:cubicBezTo>
                    <a:pt x="0" y="1274"/>
                    <a:pt x="9" y="1283"/>
                    <a:pt x="18" y="1283"/>
                  </a:cubicBezTo>
                  <a:lnTo>
                    <a:pt x="11094" y="1283"/>
                  </a:lnTo>
                  <a:cubicBezTo>
                    <a:pt x="11105" y="1283"/>
                    <a:pt x="11112" y="1274"/>
                    <a:pt x="11112" y="1264"/>
                  </a:cubicBezTo>
                  <a:lnTo>
                    <a:pt x="11112" y="18"/>
                  </a:lnTo>
                  <a:cubicBezTo>
                    <a:pt x="11112" y="9"/>
                    <a:pt x="11105" y="0"/>
                    <a:pt x="110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a:off x="15047875" y="-910400"/>
              <a:ext cx="226900" cy="22225"/>
            </a:xfrm>
            <a:custGeom>
              <a:rect b="b" l="l" r="r" t="t"/>
              <a:pathLst>
                <a:path extrusionOk="0" h="889" w="9076">
                  <a:moveTo>
                    <a:pt x="9076" y="0"/>
                  </a:moveTo>
                  <a:lnTo>
                    <a:pt x="30" y="35"/>
                  </a:lnTo>
                  <a:cubicBezTo>
                    <a:pt x="1" y="312"/>
                    <a:pt x="215" y="593"/>
                    <a:pt x="490" y="636"/>
                  </a:cubicBezTo>
                  <a:cubicBezTo>
                    <a:pt x="522" y="641"/>
                    <a:pt x="554" y="644"/>
                    <a:pt x="586" y="644"/>
                  </a:cubicBezTo>
                  <a:cubicBezTo>
                    <a:pt x="823" y="644"/>
                    <a:pt x="1055" y="517"/>
                    <a:pt x="1297" y="510"/>
                  </a:cubicBezTo>
                  <a:cubicBezTo>
                    <a:pt x="1305" y="510"/>
                    <a:pt x="1314" y="509"/>
                    <a:pt x="1322" y="509"/>
                  </a:cubicBezTo>
                  <a:cubicBezTo>
                    <a:pt x="1570" y="509"/>
                    <a:pt x="1802" y="629"/>
                    <a:pt x="2033" y="720"/>
                  </a:cubicBezTo>
                  <a:cubicBezTo>
                    <a:pt x="2291" y="822"/>
                    <a:pt x="2574" y="889"/>
                    <a:pt x="2850" y="889"/>
                  </a:cubicBezTo>
                  <a:cubicBezTo>
                    <a:pt x="3091" y="889"/>
                    <a:pt x="3327" y="838"/>
                    <a:pt x="3535" y="715"/>
                  </a:cubicBezTo>
                  <a:cubicBezTo>
                    <a:pt x="3668" y="636"/>
                    <a:pt x="3788" y="530"/>
                    <a:pt x="3933" y="481"/>
                  </a:cubicBezTo>
                  <a:cubicBezTo>
                    <a:pt x="4000" y="459"/>
                    <a:pt x="4067" y="449"/>
                    <a:pt x="4134" y="449"/>
                  </a:cubicBezTo>
                  <a:cubicBezTo>
                    <a:pt x="4367" y="449"/>
                    <a:pt x="4603" y="563"/>
                    <a:pt x="4824" y="660"/>
                  </a:cubicBezTo>
                  <a:cubicBezTo>
                    <a:pt x="4992" y="734"/>
                    <a:pt x="5186" y="798"/>
                    <a:pt x="5367" y="798"/>
                  </a:cubicBezTo>
                  <a:cubicBezTo>
                    <a:pt x="5490" y="798"/>
                    <a:pt x="5608" y="769"/>
                    <a:pt x="5708" y="692"/>
                  </a:cubicBezTo>
                  <a:cubicBezTo>
                    <a:pt x="5798" y="625"/>
                    <a:pt x="5865" y="525"/>
                    <a:pt x="5969" y="480"/>
                  </a:cubicBezTo>
                  <a:cubicBezTo>
                    <a:pt x="6008" y="464"/>
                    <a:pt x="6049" y="457"/>
                    <a:pt x="6091" y="457"/>
                  </a:cubicBezTo>
                  <a:cubicBezTo>
                    <a:pt x="6174" y="457"/>
                    <a:pt x="6259" y="484"/>
                    <a:pt x="6337" y="515"/>
                  </a:cubicBezTo>
                  <a:cubicBezTo>
                    <a:pt x="6639" y="637"/>
                    <a:pt x="7026" y="870"/>
                    <a:pt x="7366" y="870"/>
                  </a:cubicBezTo>
                  <a:cubicBezTo>
                    <a:pt x="7544" y="870"/>
                    <a:pt x="7709" y="807"/>
                    <a:pt x="7843" y="631"/>
                  </a:cubicBezTo>
                  <a:cubicBezTo>
                    <a:pt x="7909" y="543"/>
                    <a:pt x="7994" y="455"/>
                    <a:pt x="8104" y="446"/>
                  </a:cubicBezTo>
                  <a:cubicBezTo>
                    <a:pt x="8111" y="446"/>
                    <a:pt x="8117" y="445"/>
                    <a:pt x="8123" y="445"/>
                  </a:cubicBezTo>
                  <a:cubicBezTo>
                    <a:pt x="8194" y="445"/>
                    <a:pt x="8261" y="478"/>
                    <a:pt x="8329" y="496"/>
                  </a:cubicBezTo>
                  <a:cubicBezTo>
                    <a:pt x="8383" y="511"/>
                    <a:pt x="8436" y="518"/>
                    <a:pt x="8489" y="518"/>
                  </a:cubicBezTo>
                  <a:cubicBezTo>
                    <a:pt x="8778" y="518"/>
                    <a:pt x="9037" y="303"/>
                    <a:pt x="90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a:off x="15015400" y="-1044000"/>
              <a:ext cx="276500" cy="138025"/>
            </a:xfrm>
            <a:custGeom>
              <a:rect b="b" l="l" r="r" t="t"/>
              <a:pathLst>
                <a:path extrusionOk="0" h="5521" w="11060">
                  <a:moveTo>
                    <a:pt x="5529" y="0"/>
                  </a:moveTo>
                  <a:cubicBezTo>
                    <a:pt x="2767" y="0"/>
                    <a:pt x="475" y="2029"/>
                    <a:pt x="66" y="4680"/>
                  </a:cubicBezTo>
                  <a:cubicBezTo>
                    <a:pt x="1" y="5108"/>
                    <a:pt x="326" y="5496"/>
                    <a:pt x="759" y="5497"/>
                  </a:cubicBezTo>
                  <a:lnTo>
                    <a:pt x="10298" y="5521"/>
                  </a:lnTo>
                  <a:cubicBezTo>
                    <a:pt x="10299" y="5521"/>
                    <a:pt x="10299" y="5521"/>
                    <a:pt x="10300" y="5521"/>
                  </a:cubicBezTo>
                  <a:cubicBezTo>
                    <a:pt x="10732" y="5521"/>
                    <a:pt x="11059" y="5135"/>
                    <a:pt x="10995" y="4707"/>
                  </a:cubicBezTo>
                  <a:cubicBezTo>
                    <a:pt x="10599" y="2049"/>
                    <a:pt x="8311" y="8"/>
                    <a:pt x="5542" y="0"/>
                  </a:cubicBezTo>
                  <a:cubicBezTo>
                    <a:pt x="5538" y="0"/>
                    <a:pt x="5533" y="0"/>
                    <a:pt x="55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a:off x="15016250" y="-827300"/>
              <a:ext cx="275075" cy="47875"/>
            </a:xfrm>
            <a:custGeom>
              <a:rect b="b" l="l" r="r" t="t"/>
              <a:pathLst>
                <a:path extrusionOk="0" h="1915" w="11003">
                  <a:moveTo>
                    <a:pt x="668" y="1"/>
                  </a:moveTo>
                  <a:cubicBezTo>
                    <a:pt x="282" y="1"/>
                    <a:pt x="1" y="367"/>
                    <a:pt x="100" y="740"/>
                  </a:cubicBezTo>
                  <a:cubicBezTo>
                    <a:pt x="285" y="1433"/>
                    <a:pt x="911" y="1914"/>
                    <a:pt x="1628" y="1914"/>
                  </a:cubicBezTo>
                  <a:lnTo>
                    <a:pt x="9375" y="1914"/>
                  </a:lnTo>
                  <a:cubicBezTo>
                    <a:pt x="10091" y="1914"/>
                    <a:pt x="10718" y="1433"/>
                    <a:pt x="10903" y="740"/>
                  </a:cubicBezTo>
                  <a:cubicBezTo>
                    <a:pt x="11003" y="367"/>
                    <a:pt x="10722" y="1"/>
                    <a:pt x="103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a:off x="14762575" y="-851350"/>
              <a:ext cx="362775" cy="216050"/>
            </a:xfrm>
            <a:custGeom>
              <a:rect b="b" l="l" r="r" t="t"/>
              <a:pathLst>
                <a:path extrusionOk="0" h="8642" w="14511">
                  <a:moveTo>
                    <a:pt x="12894" y="0"/>
                  </a:moveTo>
                  <a:cubicBezTo>
                    <a:pt x="12802" y="0"/>
                    <a:pt x="12708" y="29"/>
                    <a:pt x="12620" y="57"/>
                  </a:cubicBezTo>
                  <a:cubicBezTo>
                    <a:pt x="9146" y="1186"/>
                    <a:pt x="5511" y="1787"/>
                    <a:pt x="2888" y="4582"/>
                  </a:cubicBezTo>
                  <a:lnTo>
                    <a:pt x="941" y="4198"/>
                  </a:lnTo>
                  <a:cubicBezTo>
                    <a:pt x="263" y="5473"/>
                    <a:pt x="1" y="6965"/>
                    <a:pt x="203" y="8396"/>
                  </a:cubicBezTo>
                  <a:cubicBezTo>
                    <a:pt x="231" y="8588"/>
                    <a:pt x="780" y="8641"/>
                    <a:pt x="1396" y="8641"/>
                  </a:cubicBezTo>
                  <a:cubicBezTo>
                    <a:pt x="2119" y="8641"/>
                    <a:pt x="2933" y="8568"/>
                    <a:pt x="3098" y="8559"/>
                  </a:cubicBezTo>
                  <a:cubicBezTo>
                    <a:pt x="4014" y="8510"/>
                    <a:pt x="4895" y="8345"/>
                    <a:pt x="5787" y="8090"/>
                  </a:cubicBezTo>
                  <a:cubicBezTo>
                    <a:pt x="9315" y="7084"/>
                    <a:pt x="12501" y="4586"/>
                    <a:pt x="14511" y="1526"/>
                  </a:cubicBezTo>
                  <a:cubicBezTo>
                    <a:pt x="14104" y="1069"/>
                    <a:pt x="13684" y="624"/>
                    <a:pt x="13249" y="192"/>
                  </a:cubicBezTo>
                  <a:cubicBezTo>
                    <a:pt x="13176" y="120"/>
                    <a:pt x="13098" y="45"/>
                    <a:pt x="13000" y="15"/>
                  </a:cubicBezTo>
                  <a:cubicBezTo>
                    <a:pt x="12965" y="5"/>
                    <a:pt x="12929" y="0"/>
                    <a:pt x="128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a:off x="15211350" y="-851350"/>
              <a:ext cx="362775" cy="216050"/>
            </a:xfrm>
            <a:custGeom>
              <a:rect b="b" l="l" r="r" t="t"/>
              <a:pathLst>
                <a:path extrusionOk="0" h="8642" w="14511">
                  <a:moveTo>
                    <a:pt x="1618" y="0"/>
                  </a:moveTo>
                  <a:cubicBezTo>
                    <a:pt x="1582" y="0"/>
                    <a:pt x="1547" y="5"/>
                    <a:pt x="1512" y="15"/>
                  </a:cubicBezTo>
                  <a:cubicBezTo>
                    <a:pt x="1414" y="45"/>
                    <a:pt x="1336" y="120"/>
                    <a:pt x="1263" y="192"/>
                  </a:cubicBezTo>
                  <a:cubicBezTo>
                    <a:pt x="828" y="624"/>
                    <a:pt x="407" y="1069"/>
                    <a:pt x="1" y="1526"/>
                  </a:cubicBezTo>
                  <a:cubicBezTo>
                    <a:pt x="2011" y="4586"/>
                    <a:pt x="5196" y="7084"/>
                    <a:pt x="8724" y="8090"/>
                  </a:cubicBezTo>
                  <a:cubicBezTo>
                    <a:pt x="9617" y="8345"/>
                    <a:pt x="10498" y="8510"/>
                    <a:pt x="11414" y="8559"/>
                  </a:cubicBezTo>
                  <a:cubicBezTo>
                    <a:pt x="11579" y="8568"/>
                    <a:pt x="12393" y="8641"/>
                    <a:pt x="13116" y="8641"/>
                  </a:cubicBezTo>
                  <a:cubicBezTo>
                    <a:pt x="13731" y="8641"/>
                    <a:pt x="14281" y="8588"/>
                    <a:pt x="14308" y="8396"/>
                  </a:cubicBezTo>
                  <a:cubicBezTo>
                    <a:pt x="14510" y="6953"/>
                    <a:pt x="14251" y="5484"/>
                    <a:pt x="13571" y="4198"/>
                  </a:cubicBezTo>
                  <a:lnTo>
                    <a:pt x="11624" y="4582"/>
                  </a:lnTo>
                  <a:cubicBezTo>
                    <a:pt x="9000" y="1787"/>
                    <a:pt x="5366" y="1186"/>
                    <a:pt x="1892" y="57"/>
                  </a:cubicBezTo>
                  <a:cubicBezTo>
                    <a:pt x="1804" y="29"/>
                    <a:pt x="1710" y="0"/>
                    <a:pt x="16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a:off x="14913825" y="-494025"/>
              <a:ext cx="487825" cy="81600"/>
            </a:xfrm>
            <a:custGeom>
              <a:rect b="b" l="l" r="r" t="t"/>
              <a:pathLst>
                <a:path extrusionOk="0" h="3264" w="19513">
                  <a:moveTo>
                    <a:pt x="18829" y="1"/>
                  </a:moveTo>
                  <a:cubicBezTo>
                    <a:pt x="15749" y="1281"/>
                    <a:pt x="12325" y="1692"/>
                    <a:pt x="8931" y="1692"/>
                  </a:cubicBezTo>
                  <a:cubicBezTo>
                    <a:pt x="8230" y="1692"/>
                    <a:pt x="7529" y="1675"/>
                    <a:pt x="6834" y="1644"/>
                  </a:cubicBezTo>
                  <a:cubicBezTo>
                    <a:pt x="4691" y="1548"/>
                    <a:pt x="2489" y="1314"/>
                    <a:pt x="504" y="556"/>
                  </a:cubicBezTo>
                  <a:lnTo>
                    <a:pt x="1" y="1936"/>
                  </a:lnTo>
                  <a:cubicBezTo>
                    <a:pt x="1" y="1936"/>
                    <a:pt x="4390" y="3264"/>
                    <a:pt x="9956" y="3264"/>
                  </a:cubicBezTo>
                  <a:cubicBezTo>
                    <a:pt x="12966" y="3264"/>
                    <a:pt x="16321" y="2875"/>
                    <a:pt x="19512" y="1678"/>
                  </a:cubicBezTo>
                  <a:cubicBezTo>
                    <a:pt x="19264" y="1082"/>
                    <a:pt x="19038" y="525"/>
                    <a:pt x="1882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a:off x="15057125" y="-1153075"/>
              <a:ext cx="100" cy="50"/>
            </a:xfrm>
            <a:custGeom>
              <a:rect b="b" l="l" r="r" t="t"/>
              <a:pathLst>
                <a:path extrusionOk="0" h="2" w="4">
                  <a:moveTo>
                    <a:pt x="0" y="1"/>
                  </a:moveTo>
                  <a:lnTo>
                    <a:pt x="3" y="0"/>
                  </a:lnTo>
                  <a:close/>
                </a:path>
              </a:pathLst>
            </a:custGeom>
            <a:solidFill>
              <a:srgbClr val="A09A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a:off x="15046775" y="-1149450"/>
              <a:ext cx="175" cy="100"/>
            </a:xfrm>
            <a:custGeom>
              <a:rect b="b" l="l" r="r" t="t"/>
              <a:pathLst>
                <a:path extrusionOk="0" h="4" w="7">
                  <a:moveTo>
                    <a:pt x="0" y="4"/>
                  </a:moveTo>
                  <a:lnTo>
                    <a:pt x="0" y="4"/>
                  </a:lnTo>
                  <a:lnTo>
                    <a:pt x="7" y="0"/>
                  </a:lnTo>
                  <a:close/>
                </a:path>
              </a:pathLst>
            </a:custGeom>
            <a:solidFill>
              <a:srgbClr val="A09A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a:off x="15057225" y="-1156375"/>
              <a:ext cx="9875" cy="3325"/>
            </a:xfrm>
            <a:custGeom>
              <a:rect b="b" l="l" r="r" t="t"/>
              <a:pathLst>
                <a:path extrusionOk="0" h="133" w="395">
                  <a:moveTo>
                    <a:pt x="0" y="132"/>
                  </a:moveTo>
                  <a:cubicBezTo>
                    <a:pt x="134" y="85"/>
                    <a:pt x="266" y="42"/>
                    <a:pt x="394" y="0"/>
                  </a:cubicBezTo>
                  <a:cubicBezTo>
                    <a:pt x="266" y="42"/>
                    <a:pt x="134" y="85"/>
                    <a:pt x="0" y="132"/>
                  </a:cubicBezTo>
                  <a:close/>
                </a:path>
              </a:pathLst>
            </a:custGeom>
            <a:solidFill>
              <a:srgbClr val="A09A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a:off x="15046925" y="-1153050"/>
              <a:ext cx="10225" cy="3650"/>
            </a:xfrm>
            <a:custGeom>
              <a:rect b="b" l="l" r="r" t="t"/>
              <a:pathLst>
                <a:path extrusionOk="0" h="146" w="409">
                  <a:moveTo>
                    <a:pt x="408" y="0"/>
                  </a:moveTo>
                  <a:lnTo>
                    <a:pt x="408" y="0"/>
                  </a:lnTo>
                  <a:cubicBezTo>
                    <a:pt x="274" y="46"/>
                    <a:pt x="139" y="95"/>
                    <a:pt x="1" y="145"/>
                  </a:cubicBezTo>
                  <a:cubicBezTo>
                    <a:pt x="139" y="95"/>
                    <a:pt x="275" y="46"/>
                    <a:pt x="408" y="0"/>
                  </a:cubicBezTo>
                  <a:close/>
                </a:path>
              </a:pathLst>
            </a:custGeom>
            <a:solidFill>
              <a:srgbClr val="A09A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15067075" y="-1161950"/>
              <a:ext cx="17975" cy="5600"/>
            </a:xfrm>
            <a:custGeom>
              <a:rect b="b" l="l" r="r" t="t"/>
              <a:pathLst>
                <a:path extrusionOk="0" h="224" w="719">
                  <a:moveTo>
                    <a:pt x="0" y="223"/>
                  </a:moveTo>
                  <a:cubicBezTo>
                    <a:pt x="257" y="140"/>
                    <a:pt x="499" y="65"/>
                    <a:pt x="719" y="1"/>
                  </a:cubicBezTo>
                  <a:cubicBezTo>
                    <a:pt x="499" y="65"/>
                    <a:pt x="257" y="140"/>
                    <a:pt x="0" y="223"/>
                  </a:cubicBezTo>
                  <a:close/>
                </a:path>
              </a:pathLst>
            </a:custGeom>
            <a:solidFill>
              <a:srgbClr val="A09A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a:off x="15008000" y="-1150875"/>
              <a:ext cx="324050" cy="106650"/>
            </a:xfrm>
            <a:custGeom>
              <a:rect b="b" l="l" r="r" t="t"/>
              <a:pathLst>
                <a:path extrusionOk="0" h="4266" w="12962">
                  <a:moveTo>
                    <a:pt x="11493" y="0"/>
                  </a:moveTo>
                  <a:cubicBezTo>
                    <a:pt x="10940" y="868"/>
                    <a:pt x="10210" y="1617"/>
                    <a:pt x="9331" y="2150"/>
                  </a:cubicBezTo>
                  <a:cubicBezTo>
                    <a:pt x="8403" y="2715"/>
                    <a:pt x="7311" y="3019"/>
                    <a:pt x="6227" y="3019"/>
                  </a:cubicBezTo>
                  <a:cubicBezTo>
                    <a:pt x="5458" y="3019"/>
                    <a:pt x="4693" y="2866"/>
                    <a:pt x="3992" y="2544"/>
                  </a:cubicBezTo>
                  <a:cubicBezTo>
                    <a:pt x="2915" y="2048"/>
                    <a:pt x="2034" y="1138"/>
                    <a:pt x="1551" y="61"/>
                  </a:cubicBezTo>
                  <a:cubicBezTo>
                    <a:pt x="1050" y="243"/>
                    <a:pt x="522" y="459"/>
                    <a:pt x="0" y="703"/>
                  </a:cubicBezTo>
                  <a:cubicBezTo>
                    <a:pt x="326" y="1410"/>
                    <a:pt x="813" y="2046"/>
                    <a:pt x="1402" y="2558"/>
                  </a:cubicBezTo>
                  <a:cubicBezTo>
                    <a:pt x="2353" y="3386"/>
                    <a:pt x="3553" y="3901"/>
                    <a:pt x="4793" y="4129"/>
                  </a:cubicBezTo>
                  <a:cubicBezTo>
                    <a:pt x="5287" y="4220"/>
                    <a:pt x="5790" y="4265"/>
                    <a:pt x="6293" y="4265"/>
                  </a:cubicBezTo>
                  <a:cubicBezTo>
                    <a:pt x="7695" y="4265"/>
                    <a:pt x="9097" y="3912"/>
                    <a:pt x="10307" y="3207"/>
                  </a:cubicBezTo>
                  <a:cubicBezTo>
                    <a:pt x="11407" y="2562"/>
                    <a:pt x="12321" y="1643"/>
                    <a:pt x="12961" y="540"/>
                  </a:cubicBezTo>
                  <a:cubicBezTo>
                    <a:pt x="12496" y="340"/>
                    <a:pt x="11996" y="160"/>
                    <a:pt x="114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a:off x="15067050" y="-1156375"/>
              <a:ext cx="25" cy="25"/>
            </a:xfrm>
            <a:custGeom>
              <a:rect b="b" l="l" r="r" t="t"/>
              <a:pathLst>
                <a:path extrusionOk="0" h="1" w="1">
                  <a:moveTo>
                    <a:pt x="0" y="0"/>
                  </a:moveTo>
                  <a:close/>
                </a:path>
              </a:pathLst>
            </a:custGeom>
            <a:solidFill>
              <a:srgbClr val="A09A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a:off x="15291125" y="-1152200"/>
              <a:ext cx="4225" cy="1350"/>
            </a:xfrm>
            <a:custGeom>
              <a:rect b="b" l="l" r="r" t="t"/>
              <a:pathLst>
                <a:path extrusionOk="0" h="54" w="169">
                  <a:moveTo>
                    <a:pt x="1" y="0"/>
                  </a:moveTo>
                  <a:cubicBezTo>
                    <a:pt x="57" y="17"/>
                    <a:pt x="113" y="36"/>
                    <a:pt x="168" y="53"/>
                  </a:cubicBezTo>
                  <a:cubicBezTo>
                    <a:pt x="113" y="35"/>
                    <a:pt x="57" y="17"/>
                    <a:pt x="1" y="0"/>
                  </a:cubicBezTo>
                  <a:close/>
                </a:path>
              </a:pathLst>
            </a:custGeom>
            <a:solidFill>
              <a:srgbClr val="A09A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15049425" y="-932850"/>
              <a:ext cx="141550" cy="159775"/>
            </a:xfrm>
            <a:custGeom>
              <a:rect b="b" l="l" r="r" t="t"/>
              <a:pathLst>
                <a:path extrusionOk="0" h="6391" w="5662">
                  <a:moveTo>
                    <a:pt x="3460" y="1"/>
                  </a:moveTo>
                  <a:cubicBezTo>
                    <a:pt x="2659" y="514"/>
                    <a:pt x="2298" y="1481"/>
                    <a:pt x="1988" y="2382"/>
                  </a:cubicBezTo>
                  <a:cubicBezTo>
                    <a:pt x="1967" y="1807"/>
                    <a:pt x="1946" y="1231"/>
                    <a:pt x="1869" y="660"/>
                  </a:cubicBezTo>
                  <a:cubicBezTo>
                    <a:pt x="1857" y="566"/>
                    <a:pt x="1815" y="446"/>
                    <a:pt x="1721" y="446"/>
                  </a:cubicBezTo>
                  <a:cubicBezTo>
                    <a:pt x="1720" y="446"/>
                    <a:pt x="1718" y="446"/>
                    <a:pt x="1717" y="446"/>
                  </a:cubicBezTo>
                  <a:cubicBezTo>
                    <a:pt x="1618" y="451"/>
                    <a:pt x="1587" y="580"/>
                    <a:pt x="1583" y="679"/>
                  </a:cubicBezTo>
                  <a:cubicBezTo>
                    <a:pt x="1561" y="1295"/>
                    <a:pt x="1511" y="1925"/>
                    <a:pt x="1276" y="2496"/>
                  </a:cubicBezTo>
                  <a:cubicBezTo>
                    <a:pt x="1043" y="3068"/>
                    <a:pt x="595" y="3582"/>
                    <a:pt x="0" y="3753"/>
                  </a:cubicBezTo>
                  <a:lnTo>
                    <a:pt x="1429" y="6390"/>
                  </a:lnTo>
                  <a:cubicBezTo>
                    <a:pt x="2232" y="5433"/>
                    <a:pt x="3452" y="4937"/>
                    <a:pt x="4407" y="4131"/>
                  </a:cubicBezTo>
                  <a:cubicBezTo>
                    <a:pt x="4477" y="4073"/>
                    <a:pt x="4553" y="3996"/>
                    <a:pt x="4539" y="3906"/>
                  </a:cubicBezTo>
                  <a:cubicBezTo>
                    <a:pt x="4523" y="3794"/>
                    <a:pt x="4397" y="3758"/>
                    <a:pt x="4274" y="3758"/>
                  </a:cubicBezTo>
                  <a:cubicBezTo>
                    <a:pt x="4241" y="3758"/>
                    <a:pt x="4208" y="3761"/>
                    <a:pt x="4178" y="3765"/>
                  </a:cubicBezTo>
                  <a:lnTo>
                    <a:pt x="3317" y="3884"/>
                  </a:lnTo>
                  <a:cubicBezTo>
                    <a:pt x="3955" y="3403"/>
                    <a:pt x="4587" y="2913"/>
                    <a:pt x="5213" y="2416"/>
                  </a:cubicBezTo>
                  <a:cubicBezTo>
                    <a:pt x="5427" y="2245"/>
                    <a:pt x="5662" y="2031"/>
                    <a:pt x="5650" y="1757"/>
                  </a:cubicBezTo>
                  <a:cubicBezTo>
                    <a:pt x="5647" y="1675"/>
                    <a:pt x="5617" y="1590"/>
                    <a:pt x="5553" y="1541"/>
                  </a:cubicBezTo>
                  <a:cubicBezTo>
                    <a:pt x="5510" y="1507"/>
                    <a:pt x="5459" y="1493"/>
                    <a:pt x="5406" y="1493"/>
                  </a:cubicBezTo>
                  <a:cubicBezTo>
                    <a:pt x="5306" y="1493"/>
                    <a:pt x="5195" y="1542"/>
                    <a:pt x="5103" y="1595"/>
                  </a:cubicBezTo>
                  <a:cubicBezTo>
                    <a:pt x="4433" y="1976"/>
                    <a:pt x="3814" y="2443"/>
                    <a:pt x="3263" y="2983"/>
                  </a:cubicBezTo>
                  <a:lnTo>
                    <a:pt x="4550" y="1037"/>
                  </a:lnTo>
                  <a:cubicBezTo>
                    <a:pt x="4633" y="913"/>
                    <a:pt x="4713" y="741"/>
                    <a:pt x="4614" y="630"/>
                  </a:cubicBezTo>
                  <a:lnTo>
                    <a:pt x="4614" y="630"/>
                  </a:lnTo>
                  <a:cubicBezTo>
                    <a:pt x="3711" y="925"/>
                    <a:pt x="3142" y="1794"/>
                    <a:pt x="2646" y="2605"/>
                  </a:cubicBezTo>
                  <a:cubicBezTo>
                    <a:pt x="2930" y="1819"/>
                    <a:pt x="3212" y="1032"/>
                    <a:pt x="3495" y="246"/>
                  </a:cubicBezTo>
                  <a:cubicBezTo>
                    <a:pt x="3526" y="160"/>
                    <a:pt x="3543" y="39"/>
                    <a:pt x="34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a:off x="15144125" y="-918425"/>
              <a:ext cx="127275" cy="110000"/>
            </a:xfrm>
            <a:custGeom>
              <a:rect b="b" l="l" r="r" t="t"/>
              <a:pathLst>
                <a:path extrusionOk="0" h="4400" w="5091">
                  <a:moveTo>
                    <a:pt x="1729" y="1"/>
                  </a:moveTo>
                  <a:cubicBezTo>
                    <a:pt x="1640" y="191"/>
                    <a:pt x="1736" y="413"/>
                    <a:pt x="1838" y="597"/>
                  </a:cubicBezTo>
                  <a:cubicBezTo>
                    <a:pt x="2123" y="1113"/>
                    <a:pt x="2476" y="1590"/>
                    <a:pt x="2885" y="2014"/>
                  </a:cubicBezTo>
                  <a:cubicBezTo>
                    <a:pt x="2355" y="1598"/>
                    <a:pt x="1681" y="1371"/>
                    <a:pt x="1008" y="1371"/>
                  </a:cubicBezTo>
                  <a:cubicBezTo>
                    <a:pt x="866" y="1371"/>
                    <a:pt x="724" y="1381"/>
                    <a:pt x="583" y="1402"/>
                  </a:cubicBezTo>
                  <a:cubicBezTo>
                    <a:pt x="524" y="1410"/>
                    <a:pt x="454" y="1430"/>
                    <a:pt x="433" y="1487"/>
                  </a:cubicBezTo>
                  <a:cubicBezTo>
                    <a:pt x="411" y="1551"/>
                    <a:pt x="468" y="1613"/>
                    <a:pt x="523" y="1653"/>
                  </a:cubicBezTo>
                  <a:cubicBezTo>
                    <a:pt x="1038" y="2045"/>
                    <a:pt x="1748" y="2083"/>
                    <a:pt x="2296" y="2430"/>
                  </a:cubicBezTo>
                  <a:cubicBezTo>
                    <a:pt x="1899" y="2360"/>
                    <a:pt x="1484" y="2291"/>
                    <a:pt x="1079" y="2291"/>
                  </a:cubicBezTo>
                  <a:cubicBezTo>
                    <a:pt x="703" y="2291"/>
                    <a:pt x="335" y="2351"/>
                    <a:pt x="0" y="2523"/>
                  </a:cubicBezTo>
                  <a:cubicBezTo>
                    <a:pt x="217" y="2753"/>
                    <a:pt x="553" y="2818"/>
                    <a:pt x="866" y="2865"/>
                  </a:cubicBezTo>
                  <a:cubicBezTo>
                    <a:pt x="1246" y="2921"/>
                    <a:pt x="1629" y="2969"/>
                    <a:pt x="2012" y="3007"/>
                  </a:cubicBezTo>
                  <a:cubicBezTo>
                    <a:pt x="1575" y="3208"/>
                    <a:pt x="1203" y="3524"/>
                    <a:pt x="931" y="3918"/>
                  </a:cubicBezTo>
                  <a:cubicBezTo>
                    <a:pt x="879" y="3995"/>
                    <a:pt x="829" y="4095"/>
                    <a:pt x="875" y="4175"/>
                  </a:cubicBezTo>
                  <a:cubicBezTo>
                    <a:pt x="912" y="4241"/>
                    <a:pt x="990" y="4258"/>
                    <a:pt x="1069" y="4258"/>
                  </a:cubicBezTo>
                  <a:cubicBezTo>
                    <a:pt x="1095" y="4258"/>
                    <a:pt x="1121" y="4256"/>
                    <a:pt x="1146" y="4254"/>
                  </a:cubicBezTo>
                  <a:cubicBezTo>
                    <a:pt x="1566" y="4208"/>
                    <a:pt x="1997" y="4129"/>
                    <a:pt x="2417" y="4129"/>
                  </a:cubicBezTo>
                  <a:cubicBezTo>
                    <a:pt x="2670" y="4129"/>
                    <a:pt x="2919" y="4157"/>
                    <a:pt x="3159" y="4239"/>
                  </a:cubicBezTo>
                  <a:cubicBezTo>
                    <a:pt x="3232" y="4264"/>
                    <a:pt x="3320" y="4328"/>
                    <a:pt x="3290" y="4399"/>
                  </a:cubicBezTo>
                  <a:lnTo>
                    <a:pt x="5091" y="3075"/>
                  </a:lnTo>
                  <a:cubicBezTo>
                    <a:pt x="4367" y="2342"/>
                    <a:pt x="4164" y="1262"/>
                    <a:pt x="3846" y="283"/>
                  </a:cubicBezTo>
                  <a:cubicBezTo>
                    <a:pt x="3804" y="155"/>
                    <a:pt x="3710" y="1"/>
                    <a:pt x="3590" y="1"/>
                  </a:cubicBezTo>
                  <a:cubicBezTo>
                    <a:pt x="3574" y="1"/>
                    <a:pt x="3557" y="4"/>
                    <a:pt x="3539" y="10"/>
                  </a:cubicBezTo>
                  <a:cubicBezTo>
                    <a:pt x="3445" y="44"/>
                    <a:pt x="3412" y="158"/>
                    <a:pt x="3397" y="257"/>
                  </a:cubicBezTo>
                  <a:cubicBezTo>
                    <a:pt x="3312" y="788"/>
                    <a:pt x="3345" y="1331"/>
                    <a:pt x="3492" y="1848"/>
                  </a:cubicBezTo>
                  <a:cubicBezTo>
                    <a:pt x="3143" y="1042"/>
                    <a:pt x="2519" y="387"/>
                    <a:pt x="17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28"/>
          <p:cNvSpPr/>
          <p:nvPr/>
        </p:nvSpPr>
        <p:spPr>
          <a:xfrm>
            <a:off x="1533000" y="355763"/>
            <a:ext cx="1514400" cy="6870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a:off x="6146500" y="355750"/>
            <a:ext cx="1514400" cy="6870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rot="-5403280">
            <a:off x="1302000" y="534551"/>
            <a:ext cx="314400" cy="329400"/>
          </a:xfrm>
          <a:prstGeom prst="triangle">
            <a:avLst>
              <a:gd fmla="val 50000" name="adj"/>
            </a:avLst>
          </a:pr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rot="5396832">
            <a:off x="7582081" y="569274"/>
            <a:ext cx="325500" cy="360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txBox="1"/>
          <p:nvPr>
            <p:ph idx="4294967295" type="subTitle"/>
          </p:nvPr>
        </p:nvSpPr>
        <p:spPr>
          <a:xfrm>
            <a:off x="1624050" y="344275"/>
            <a:ext cx="1401300" cy="810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200">
                <a:solidFill>
                  <a:schemeClr val="lt1"/>
                </a:solidFill>
                <a:latin typeface="Advent Pro"/>
                <a:ea typeface="Advent Pro"/>
                <a:cs typeface="Advent Pro"/>
                <a:sym typeface="Advent Pro"/>
              </a:rPr>
              <a:t>“This is the worst beyond meat burger in Toronto”</a:t>
            </a:r>
            <a:endParaRPr b="1" sz="1200">
              <a:solidFill>
                <a:schemeClr val="lt1"/>
              </a:solidFill>
              <a:latin typeface="Advent Pro"/>
              <a:ea typeface="Advent Pro"/>
              <a:cs typeface="Advent Pro"/>
              <a:sym typeface="Advent Pro"/>
            </a:endParaRPr>
          </a:p>
        </p:txBody>
      </p:sp>
      <p:sp>
        <p:nvSpPr>
          <p:cNvPr id="409" name="Google Shape;409;p28"/>
          <p:cNvSpPr txBox="1"/>
          <p:nvPr>
            <p:ph idx="4294967295" type="subTitle"/>
          </p:nvPr>
        </p:nvSpPr>
        <p:spPr>
          <a:xfrm>
            <a:off x="6165700" y="355750"/>
            <a:ext cx="1476000" cy="512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200">
                <a:solidFill>
                  <a:schemeClr val="lt1"/>
                </a:solidFill>
                <a:latin typeface="Advent Pro"/>
                <a:ea typeface="Advent Pro"/>
                <a:cs typeface="Advent Pro"/>
                <a:sym typeface="Advent Pro"/>
              </a:rPr>
              <a:t>“Lactose-free strawberry gelato? Count me in!”</a:t>
            </a:r>
            <a:endParaRPr b="1" sz="1200">
              <a:solidFill>
                <a:schemeClr val="lt1"/>
              </a:solidFill>
              <a:latin typeface="Advent Pro"/>
              <a:ea typeface="Advent Pro"/>
              <a:cs typeface="Advent Pro"/>
              <a:sym typeface="Advent Pro"/>
            </a:endParaRPr>
          </a:p>
        </p:txBody>
      </p:sp>
      <p:grpSp>
        <p:nvGrpSpPr>
          <p:cNvPr id="410" name="Google Shape;410;p28"/>
          <p:cNvGrpSpPr/>
          <p:nvPr/>
        </p:nvGrpSpPr>
        <p:grpSpPr>
          <a:xfrm>
            <a:off x="7610006" y="303422"/>
            <a:ext cx="1298529" cy="2782248"/>
            <a:chOff x="6373296" y="1228392"/>
            <a:chExt cx="1974649" cy="3896161"/>
          </a:xfrm>
        </p:grpSpPr>
        <p:grpSp>
          <p:nvGrpSpPr>
            <p:cNvPr id="411" name="Google Shape;411;p28"/>
            <p:cNvGrpSpPr/>
            <p:nvPr/>
          </p:nvGrpSpPr>
          <p:grpSpPr>
            <a:xfrm>
              <a:off x="6373296" y="1520242"/>
              <a:ext cx="1826388" cy="3604311"/>
              <a:chOff x="13843250" y="888100"/>
              <a:chExt cx="1317075" cy="2599200"/>
            </a:xfrm>
          </p:grpSpPr>
          <p:sp>
            <p:nvSpPr>
              <p:cNvPr id="412" name="Google Shape;412;p28"/>
              <p:cNvSpPr/>
              <p:nvPr/>
            </p:nvSpPr>
            <p:spPr>
              <a:xfrm>
                <a:off x="14427525" y="888100"/>
                <a:ext cx="248150" cy="220425"/>
              </a:xfrm>
              <a:custGeom>
                <a:rect b="b" l="l" r="r" t="t"/>
                <a:pathLst>
                  <a:path extrusionOk="0" h="8817" w="9926">
                    <a:moveTo>
                      <a:pt x="4825" y="1"/>
                    </a:moveTo>
                    <a:cubicBezTo>
                      <a:pt x="3315" y="1"/>
                      <a:pt x="1806" y="718"/>
                      <a:pt x="1057" y="2118"/>
                    </a:cubicBezTo>
                    <a:cubicBezTo>
                      <a:pt x="1" y="4089"/>
                      <a:pt x="337" y="6897"/>
                      <a:pt x="1662" y="8660"/>
                    </a:cubicBezTo>
                    <a:lnTo>
                      <a:pt x="3353" y="8816"/>
                    </a:lnTo>
                    <a:cubicBezTo>
                      <a:pt x="3379" y="8816"/>
                      <a:pt x="3405" y="8816"/>
                      <a:pt x="3431" y="8816"/>
                    </a:cubicBezTo>
                    <a:cubicBezTo>
                      <a:pt x="4522" y="8816"/>
                      <a:pt x="5627" y="8619"/>
                      <a:pt x="6598" y="8125"/>
                    </a:cubicBezTo>
                    <a:cubicBezTo>
                      <a:pt x="9030" y="6886"/>
                      <a:pt x="9926" y="3677"/>
                      <a:pt x="8151" y="1500"/>
                    </a:cubicBezTo>
                    <a:cubicBezTo>
                      <a:pt x="7331" y="494"/>
                      <a:pt x="6078" y="1"/>
                      <a:pt x="48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8"/>
              <p:cNvSpPr/>
              <p:nvPr/>
            </p:nvSpPr>
            <p:spPr>
              <a:xfrm>
                <a:off x="14430850" y="923975"/>
                <a:ext cx="53025" cy="148650"/>
              </a:xfrm>
              <a:custGeom>
                <a:rect b="b" l="l" r="r" t="t"/>
                <a:pathLst>
                  <a:path extrusionOk="0" h="5946" w="2121">
                    <a:moveTo>
                      <a:pt x="856" y="0"/>
                    </a:moveTo>
                    <a:cubicBezTo>
                      <a:pt x="816" y="0"/>
                      <a:pt x="776" y="5"/>
                      <a:pt x="734" y="14"/>
                    </a:cubicBezTo>
                    <a:cubicBezTo>
                      <a:pt x="383" y="89"/>
                      <a:pt x="230" y="602"/>
                      <a:pt x="148" y="888"/>
                    </a:cubicBezTo>
                    <a:cubicBezTo>
                      <a:pt x="0" y="1407"/>
                      <a:pt x="65" y="1973"/>
                      <a:pt x="151" y="2495"/>
                    </a:cubicBezTo>
                    <a:cubicBezTo>
                      <a:pt x="352" y="3698"/>
                      <a:pt x="842" y="4858"/>
                      <a:pt x="1488" y="5885"/>
                    </a:cubicBezTo>
                    <a:cubicBezTo>
                      <a:pt x="1515" y="5928"/>
                      <a:pt x="1554" y="5945"/>
                      <a:pt x="1592" y="5945"/>
                    </a:cubicBezTo>
                    <a:cubicBezTo>
                      <a:pt x="1681" y="5945"/>
                      <a:pt x="1769" y="5854"/>
                      <a:pt x="1708" y="5757"/>
                    </a:cubicBezTo>
                    <a:cubicBezTo>
                      <a:pt x="1236" y="5008"/>
                      <a:pt x="867" y="4197"/>
                      <a:pt x="614" y="3348"/>
                    </a:cubicBezTo>
                    <a:cubicBezTo>
                      <a:pt x="353" y="2474"/>
                      <a:pt x="34" y="1161"/>
                      <a:pt x="661" y="370"/>
                    </a:cubicBezTo>
                    <a:cubicBezTo>
                      <a:pt x="725" y="289"/>
                      <a:pt x="789" y="256"/>
                      <a:pt x="851" y="256"/>
                    </a:cubicBezTo>
                    <a:cubicBezTo>
                      <a:pt x="1081" y="256"/>
                      <a:pt x="1275" y="723"/>
                      <a:pt x="1327" y="831"/>
                    </a:cubicBezTo>
                    <a:cubicBezTo>
                      <a:pt x="1433" y="1050"/>
                      <a:pt x="1502" y="1285"/>
                      <a:pt x="1566" y="1519"/>
                    </a:cubicBezTo>
                    <a:cubicBezTo>
                      <a:pt x="1686" y="1954"/>
                      <a:pt x="1726" y="2407"/>
                      <a:pt x="1748" y="2855"/>
                    </a:cubicBezTo>
                    <a:cubicBezTo>
                      <a:pt x="1796" y="3825"/>
                      <a:pt x="1689" y="4796"/>
                      <a:pt x="1728" y="5766"/>
                    </a:cubicBezTo>
                    <a:cubicBezTo>
                      <a:pt x="1731" y="5849"/>
                      <a:pt x="1797" y="5890"/>
                      <a:pt x="1860" y="5890"/>
                    </a:cubicBezTo>
                    <a:cubicBezTo>
                      <a:pt x="1924" y="5890"/>
                      <a:pt x="1986" y="5849"/>
                      <a:pt x="1983" y="5766"/>
                    </a:cubicBezTo>
                    <a:cubicBezTo>
                      <a:pt x="1933" y="4533"/>
                      <a:pt x="2121" y="3281"/>
                      <a:pt x="1930" y="2054"/>
                    </a:cubicBezTo>
                    <a:cubicBezTo>
                      <a:pt x="1849" y="1534"/>
                      <a:pt x="1598" y="0"/>
                      <a:pt x="8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8"/>
              <p:cNvSpPr/>
              <p:nvPr/>
            </p:nvSpPr>
            <p:spPr>
              <a:xfrm>
                <a:off x="14349125" y="988525"/>
                <a:ext cx="137100" cy="88825"/>
              </a:xfrm>
              <a:custGeom>
                <a:rect b="b" l="l" r="r" t="t"/>
                <a:pathLst>
                  <a:path extrusionOk="0" h="3553" w="5484">
                    <a:moveTo>
                      <a:pt x="1300" y="293"/>
                    </a:moveTo>
                    <a:cubicBezTo>
                      <a:pt x="1595" y="293"/>
                      <a:pt x="1928" y="406"/>
                      <a:pt x="2128" y="518"/>
                    </a:cubicBezTo>
                    <a:cubicBezTo>
                      <a:pt x="2514" y="734"/>
                      <a:pt x="2854" y="1030"/>
                      <a:pt x="3174" y="1331"/>
                    </a:cubicBezTo>
                    <a:cubicBezTo>
                      <a:pt x="3762" y="1887"/>
                      <a:pt x="4248" y="2543"/>
                      <a:pt x="4720" y="3199"/>
                    </a:cubicBezTo>
                    <a:lnTo>
                      <a:pt x="4720" y="3199"/>
                    </a:lnTo>
                    <a:cubicBezTo>
                      <a:pt x="4053" y="3071"/>
                      <a:pt x="3395" y="2901"/>
                      <a:pt x="2750" y="2681"/>
                    </a:cubicBezTo>
                    <a:cubicBezTo>
                      <a:pt x="1961" y="2412"/>
                      <a:pt x="702" y="1853"/>
                      <a:pt x="693" y="872"/>
                    </a:cubicBezTo>
                    <a:cubicBezTo>
                      <a:pt x="690" y="434"/>
                      <a:pt x="971" y="293"/>
                      <a:pt x="1300" y="293"/>
                    </a:cubicBezTo>
                    <a:close/>
                    <a:moveTo>
                      <a:pt x="1312" y="1"/>
                    </a:moveTo>
                    <a:cubicBezTo>
                      <a:pt x="1053" y="1"/>
                      <a:pt x="815" y="96"/>
                      <a:pt x="636" y="344"/>
                    </a:cubicBezTo>
                    <a:cubicBezTo>
                      <a:pt x="0" y="1226"/>
                      <a:pt x="989" y="2083"/>
                      <a:pt x="1695" y="2493"/>
                    </a:cubicBezTo>
                    <a:cubicBezTo>
                      <a:pt x="2751" y="3110"/>
                      <a:pt x="4070" y="3367"/>
                      <a:pt x="5262" y="3551"/>
                    </a:cubicBezTo>
                    <a:cubicBezTo>
                      <a:pt x="5269" y="3552"/>
                      <a:pt x="5277" y="3552"/>
                      <a:pt x="5284" y="3552"/>
                    </a:cubicBezTo>
                    <a:cubicBezTo>
                      <a:pt x="5428" y="3552"/>
                      <a:pt x="5483" y="3329"/>
                      <a:pt x="5329" y="3304"/>
                    </a:cubicBezTo>
                    <a:cubicBezTo>
                      <a:pt x="5245" y="3291"/>
                      <a:pt x="5161" y="3278"/>
                      <a:pt x="5078" y="3264"/>
                    </a:cubicBezTo>
                    <a:lnTo>
                      <a:pt x="5078" y="3264"/>
                    </a:lnTo>
                    <a:cubicBezTo>
                      <a:pt x="4428" y="2361"/>
                      <a:pt x="3762" y="1464"/>
                      <a:pt x="2898" y="751"/>
                    </a:cubicBezTo>
                    <a:cubicBezTo>
                      <a:pt x="2543" y="458"/>
                      <a:pt x="1879" y="1"/>
                      <a:pt x="1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8"/>
              <p:cNvSpPr/>
              <p:nvPr/>
            </p:nvSpPr>
            <p:spPr>
              <a:xfrm>
                <a:off x="14208725" y="1061725"/>
                <a:ext cx="444050" cy="341325"/>
              </a:xfrm>
              <a:custGeom>
                <a:rect b="b" l="l" r="r" t="t"/>
                <a:pathLst>
                  <a:path extrusionOk="0" h="13653" w="17762">
                    <a:moveTo>
                      <a:pt x="9081" y="0"/>
                    </a:moveTo>
                    <a:cubicBezTo>
                      <a:pt x="7182" y="0"/>
                      <a:pt x="5288" y="413"/>
                      <a:pt x="3687" y="1299"/>
                    </a:cubicBezTo>
                    <a:cubicBezTo>
                      <a:pt x="2138" y="2155"/>
                      <a:pt x="911" y="3509"/>
                      <a:pt x="494" y="5254"/>
                    </a:cubicBezTo>
                    <a:cubicBezTo>
                      <a:pt x="0" y="7323"/>
                      <a:pt x="85" y="9626"/>
                      <a:pt x="326" y="11723"/>
                    </a:cubicBezTo>
                    <a:lnTo>
                      <a:pt x="17080" y="13652"/>
                    </a:lnTo>
                    <a:cubicBezTo>
                      <a:pt x="17254" y="13005"/>
                      <a:pt x="17580" y="12410"/>
                      <a:pt x="17646" y="11746"/>
                    </a:cubicBezTo>
                    <a:cubicBezTo>
                      <a:pt x="17716" y="11044"/>
                      <a:pt x="17762" y="10305"/>
                      <a:pt x="17757" y="9596"/>
                    </a:cubicBezTo>
                    <a:cubicBezTo>
                      <a:pt x="17751" y="8075"/>
                      <a:pt x="17453" y="6574"/>
                      <a:pt x="17051" y="5112"/>
                    </a:cubicBezTo>
                    <a:cubicBezTo>
                      <a:pt x="16674" y="3744"/>
                      <a:pt x="15663" y="1694"/>
                      <a:pt x="14288" y="1079"/>
                    </a:cubicBezTo>
                    <a:cubicBezTo>
                      <a:pt x="12715" y="377"/>
                      <a:pt x="10896" y="0"/>
                      <a:pt x="90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p:nvPr/>
            </p:nvSpPr>
            <p:spPr>
              <a:xfrm>
                <a:off x="14174775" y="1336025"/>
                <a:ext cx="100875" cy="95625"/>
              </a:xfrm>
              <a:custGeom>
                <a:rect b="b" l="l" r="r" t="t"/>
                <a:pathLst>
                  <a:path extrusionOk="0" h="3825" w="4035">
                    <a:moveTo>
                      <a:pt x="1337" y="0"/>
                    </a:moveTo>
                    <a:cubicBezTo>
                      <a:pt x="1062" y="0"/>
                      <a:pt x="812" y="79"/>
                      <a:pt x="614" y="245"/>
                    </a:cubicBezTo>
                    <a:cubicBezTo>
                      <a:pt x="1" y="762"/>
                      <a:pt x="130" y="1928"/>
                      <a:pt x="905" y="2848"/>
                    </a:cubicBezTo>
                    <a:cubicBezTo>
                      <a:pt x="1431" y="3473"/>
                      <a:pt x="2118" y="3824"/>
                      <a:pt x="2698" y="3824"/>
                    </a:cubicBezTo>
                    <a:cubicBezTo>
                      <a:pt x="2972" y="3824"/>
                      <a:pt x="3222" y="3745"/>
                      <a:pt x="3420" y="3579"/>
                    </a:cubicBezTo>
                    <a:cubicBezTo>
                      <a:pt x="4034" y="3062"/>
                      <a:pt x="3904" y="1897"/>
                      <a:pt x="3129" y="977"/>
                    </a:cubicBezTo>
                    <a:cubicBezTo>
                      <a:pt x="2604" y="352"/>
                      <a:pt x="1916" y="0"/>
                      <a:pt x="13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8"/>
              <p:cNvSpPr/>
              <p:nvPr/>
            </p:nvSpPr>
            <p:spPr>
              <a:xfrm>
                <a:off x="14396650" y="1496425"/>
                <a:ext cx="78950" cy="159200"/>
              </a:xfrm>
              <a:custGeom>
                <a:rect b="b" l="l" r="r" t="t"/>
                <a:pathLst>
                  <a:path extrusionOk="0" h="6368" w="3158">
                    <a:moveTo>
                      <a:pt x="0" y="0"/>
                    </a:moveTo>
                    <a:lnTo>
                      <a:pt x="0" y="4921"/>
                    </a:lnTo>
                    <a:cubicBezTo>
                      <a:pt x="0" y="5720"/>
                      <a:pt x="648" y="6367"/>
                      <a:pt x="1446" y="6367"/>
                    </a:cubicBezTo>
                    <a:lnTo>
                      <a:pt x="1711" y="6367"/>
                    </a:lnTo>
                    <a:cubicBezTo>
                      <a:pt x="2510" y="6367"/>
                      <a:pt x="3158" y="5720"/>
                      <a:pt x="3158" y="4921"/>
                    </a:cubicBezTo>
                    <a:lnTo>
                      <a:pt x="31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8"/>
              <p:cNvSpPr/>
              <p:nvPr/>
            </p:nvSpPr>
            <p:spPr>
              <a:xfrm>
                <a:off x="14484375" y="2727250"/>
                <a:ext cx="318225" cy="760050"/>
              </a:xfrm>
              <a:custGeom>
                <a:rect b="b" l="l" r="r" t="t"/>
                <a:pathLst>
                  <a:path extrusionOk="0" h="30402" w="12729">
                    <a:moveTo>
                      <a:pt x="0" y="1"/>
                    </a:moveTo>
                    <a:lnTo>
                      <a:pt x="2405" y="27688"/>
                    </a:lnTo>
                    <a:lnTo>
                      <a:pt x="2433" y="27685"/>
                    </a:lnTo>
                    <a:lnTo>
                      <a:pt x="2433" y="27685"/>
                    </a:lnTo>
                    <a:lnTo>
                      <a:pt x="2405" y="29678"/>
                    </a:lnTo>
                    <a:cubicBezTo>
                      <a:pt x="2401" y="29985"/>
                      <a:pt x="2659" y="30239"/>
                      <a:pt x="2994" y="30257"/>
                    </a:cubicBezTo>
                    <a:cubicBezTo>
                      <a:pt x="3952" y="30310"/>
                      <a:pt x="5928" y="30402"/>
                      <a:pt x="7933" y="30402"/>
                    </a:cubicBezTo>
                    <a:cubicBezTo>
                      <a:pt x="9756" y="30402"/>
                      <a:pt x="11603" y="30326"/>
                      <a:pt x="12728" y="30075"/>
                    </a:cubicBezTo>
                    <a:cubicBezTo>
                      <a:pt x="12392" y="28728"/>
                      <a:pt x="10149" y="28508"/>
                      <a:pt x="8714" y="28508"/>
                    </a:cubicBezTo>
                    <a:cubicBezTo>
                      <a:pt x="8632" y="28508"/>
                      <a:pt x="8553" y="28509"/>
                      <a:pt x="8477" y="28510"/>
                    </a:cubicBezTo>
                    <a:cubicBezTo>
                      <a:pt x="8455" y="28511"/>
                      <a:pt x="8433" y="28511"/>
                      <a:pt x="8411" y="28511"/>
                    </a:cubicBezTo>
                    <a:cubicBezTo>
                      <a:pt x="7763" y="28511"/>
                      <a:pt x="7125" y="28346"/>
                      <a:pt x="6557" y="28032"/>
                    </a:cubicBezTo>
                    <a:lnTo>
                      <a:pt x="4893" y="27231"/>
                    </a:lnTo>
                    <a:lnTo>
                      <a:pt x="6530" y="1276"/>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8"/>
              <p:cNvSpPr/>
              <p:nvPr/>
            </p:nvSpPr>
            <p:spPr>
              <a:xfrm>
                <a:off x="14544375" y="3438800"/>
                <a:ext cx="258225" cy="48500"/>
              </a:xfrm>
              <a:custGeom>
                <a:rect b="b" l="l" r="r" t="t"/>
                <a:pathLst>
                  <a:path extrusionOk="0" h="1940" w="10329">
                    <a:moveTo>
                      <a:pt x="22" y="1"/>
                    </a:moveTo>
                    <a:lnTo>
                      <a:pt x="5" y="1216"/>
                    </a:lnTo>
                    <a:cubicBezTo>
                      <a:pt x="1" y="1523"/>
                      <a:pt x="260" y="1777"/>
                      <a:pt x="594" y="1795"/>
                    </a:cubicBezTo>
                    <a:cubicBezTo>
                      <a:pt x="1552" y="1848"/>
                      <a:pt x="3529" y="1940"/>
                      <a:pt x="5534" y="1940"/>
                    </a:cubicBezTo>
                    <a:cubicBezTo>
                      <a:pt x="7357" y="1940"/>
                      <a:pt x="9204" y="1864"/>
                      <a:pt x="10328" y="1613"/>
                    </a:cubicBezTo>
                    <a:cubicBezTo>
                      <a:pt x="9992" y="266"/>
                      <a:pt x="7749" y="46"/>
                      <a:pt x="6314" y="46"/>
                    </a:cubicBezTo>
                    <a:cubicBezTo>
                      <a:pt x="6232" y="46"/>
                      <a:pt x="6153" y="47"/>
                      <a:pt x="6077" y="48"/>
                    </a:cubicBezTo>
                    <a:cubicBezTo>
                      <a:pt x="6062" y="49"/>
                      <a:pt x="6046" y="49"/>
                      <a:pt x="6031" y="49"/>
                    </a:cubicBezTo>
                    <a:cubicBezTo>
                      <a:pt x="5955" y="49"/>
                      <a:pt x="5880" y="47"/>
                      <a:pt x="5806" y="43"/>
                    </a:cubicBezTo>
                    <a:cubicBezTo>
                      <a:pt x="5404" y="186"/>
                      <a:pt x="5016" y="366"/>
                      <a:pt x="4647" y="578"/>
                    </a:cubicBezTo>
                    <a:cubicBezTo>
                      <a:pt x="4528" y="647"/>
                      <a:pt x="4408" y="721"/>
                      <a:pt x="4270" y="748"/>
                    </a:cubicBezTo>
                    <a:cubicBezTo>
                      <a:pt x="4222" y="758"/>
                      <a:pt x="4173" y="761"/>
                      <a:pt x="4124" y="761"/>
                    </a:cubicBezTo>
                    <a:cubicBezTo>
                      <a:pt x="4050" y="761"/>
                      <a:pt x="3976" y="753"/>
                      <a:pt x="3902" y="747"/>
                    </a:cubicBezTo>
                    <a:cubicBezTo>
                      <a:pt x="3697" y="729"/>
                      <a:pt x="3492" y="720"/>
                      <a:pt x="3287" y="720"/>
                    </a:cubicBezTo>
                    <a:cubicBezTo>
                      <a:pt x="2876" y="720"/>
                      <a:pt x="2465" y="756"/>
                      <a:pt x="2060" y="827"/>
                    </a:cubicBezTo>
                    <a:cubicBezTo>
                      <a:pt x="1973" y="843"/>
                      <a:pt x="1884" y="861"/>
                      <a:pt x="1796" y="861"/>
                    </a:cubicBezTo>
                    <a:cubicBezTo>
                      <a:pt x="1771" y="861"/>
                      <a:pt x="1746" y="859"/>
                      <a:pt x="1721" y="856"/>
                    </a:cubicBezTo>
                    <a:cubicBezTo>
                      <a:pt x="1482" y="825"/>
                      <a:pt x="1308" y="640"/>
                      <a:pt x="1130" y="488"/>
                    </a:cubicBezTo>
                    <a:cubicBezTo>
                      <a:pt x="826" y="226"/>
                      <a:pt x="436" y="37"/>
                      <a:pt x="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14068575" y="2727250"/>
                <a:ext cx="318200" cy="760050"/>
              </a:xfrm>
              <a:custGeom>
                <a:rect b="b" l="l" r="r" t="t"/>
                <a:pathLst>
                  <a:path extrusionOk="0" h="30402" w="12728">
                    <a:moveTo>
                      <a:pt x="12727" y="1"/>
                    </a:moveTo>
                    <a:lnTo>
                      <a:pt x="6198" y="1276"/>
                    </a:lnTo>
                    <a:lnTo>
                      <a:pt x="7845" y="27226"/>
                    </a:lnTo>
                    <a:lnTo>
                      <a:pt x="6170" y="28032"/>
                    </a:lnTo>
                    <a:cubicBezTo>
                      <a:pt x="5603" y="28346"/>
                      <a:pt x="4964" y="28511"/>
                      <a:pt x="4316" y="28511"/>
                    </a:cubicBezTo>
                    <a:cubicBezTo>
                      <a:pt x="4294" y="28511"/>
                      <a:pt x="4272" y="28511"/>
                      <a:pt x="4250" y="28510"/>
                    </a:cubicBezTo>
                    <a:cubicBezTo>
                      <a:pt x="4174" y="28509"/>
                      <a:pt x="4095" y="28508"/>
                      <a:pt x="4013" y="28508"/>
                    </a:cubicBezTo>
                    <a:cubicBezTo>
                      <a:pt x="2579" y="28508"/>
                      <a:pt x="336" y="28728"/>
                      <a:pt x="0" y="30075"/>
                    </a:cubicBezTo>
                    <a:cubicBezTo>
                      <a:pt x="1125" y="30326"/>
                      <a:pt x="2971" y="30402"/>
                      <a:pt x="4794" y="30402"/>
                    </a:cubicBezTo>
                    <a:cubicBezTo>
                      <a:pt x="6799" y="30402"/>
                      <a:pt x="8776" y="30310"/>
                      <a:pt x="9733" y="30257"/>
                    </a:cubicBezTo>
                    <a:cubicBezTo>
                      <a:pt x="10069" y="30239"/>
                      <a:pt x="10328" y="29985"/>
                      <a:pt x="10323" y="29678"/>
                    </a:cubicBezTo>
                    <a:lnTo>
                      <a:pt x="10296" y="27686"/>
                    </a:lnTo>
                    <a:lnTo>
                      <a:pt x="127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p:nvPr/>
            </p:nvSpPr>
            <p:spPr>
              <a:xfrm>
                <a:off x="14656925" y="1654350"/>
                <a:ext cx="266200" cy="606050"/>
              </a:xfrm>
              <a:custGeom>
                <a:rect b="b" l="l" r="r" t="t"/>
                <a:pathLst>
                  <a:path extrusionOk="0" h="24242" w="10648">
                    <a:moveTo>
                      <a:pt x="0" y="1"/>
                    </a:moveTo>
                    <a:lnTo>
                      <a:pt x="0" y="2576"/>
                    </a:lnTo>
                    <a:cubicBezTo>
                      <a:pt x="2526" y="5715"/>
                      <a:pt x="8695" y="24242"/>
                      <a:pt x="8695" y="24242"/>
                    </a:cubicBezTo>
                    <a:lnTo>
                      <a:pt x="10647" y="23739"/>
                    </a:lnTo>
                    <a:cubicBezTo>
                      <a:pt x="7297" y="11730"/>
                      <a:pt x="0"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8"/>
              <p:cNvSpPr/>
              <p:nvPr/>
            </p:nvSpPr>
            <p:spPr>
              <a:xfrm>
                <a:off x="14141125" y="1604500"/>
                <a:ext cx="594300" cy="339600"/>
              </a:xfrm>
              <a:custGeom>
                <a:rect b="b" l="l" r="r" t="t"/>
                <a:pathLst>
                  <a:path extrusionOk="0" h="13584" w="23772">
                    <a:moveTo>
                      <a:pt x="10196" y="0"/>
                    </a:moveTo>
                    <a:cubicBezTo>
                      <a:pt x="10196" y="0"/>
                      <a:pt x="5805" y="11"/>
                      <a:pt x="4713" y="1156"/>
                    </a:cubicBezTo>
                    <a:cubicBezTo>
                      <a:pt x="3453" y="1866"/>
                      <a:pt x="0" y="11593"/>
                      <a:pt x="0" y="11593"/>
                    </a:cubicBezTo>
                    <a:lnTo>
                      <a:pt x="4498" y="13584"/>
                    </a:lnTo>
                    <a:lnTo>
                      <a:pt x="6529" y="10735"/>
                    </a:lnTo>
                    <a:lnTo>
                      <a:pt x="23772" y="11732"/>
                    </a:lnTo>
                    <a:cubicBezTo>
                      <a:pt x="23772" y="11732"/>
                      <a:pt x="22291" y="1226"/>
                      <a:pt x="18949" y="630"/>
                    </a:cubicBezTo>
                    <a:cubicBezTo>
                      <a:pt x="15607" y="32"/>
                      <a:pt x="13380" y="11"/>
                      <a:pt x="13380" y="11"/>
                    </a:cubicBezTo>
                    <a:lnTo>
                      <a:pt x="1019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8"/>
              <p:cNvSpPr/>
              <p:nvPr/>
            </p:nvSpPr>
            <p:spPr>
              <a:xfrm>
                <a:off x="13890900" y="1791575"/>
                <a:ext cx="400550" cy="326300"/>
              </a:xfrm>
              <a:custGeom>
                <a:rect b="b" l="l" r="r" t="t"/>
                <a:pathLst>
                  <a:path extrusionOk="0" h="13052" w="16022">
                    <a:moveTo>
                      <a:pt x="11580" y="0"/>
                    </a:moveTo>
                    <a:lnTo>
                      <a:pt x="8807" y="6572"/>
                    </a:lnTo>
                    <a:cubicBezTo>
                      <a:pt x="8807" y="6572"/>
                      <a:pt x="4597" y="2868"/>
                      <a:pt x="1735" y="591"/>
                    </a:cubicBezTo>
                    <a:cubicBezTo>
                      <a:pt x="905" y="1197"/>
                      <a:pt x="0" y="1925"/>
                      <a:pt x="0" y="1925"/>
                    </a:cubicBezTo>
                    <a:cubicBezTo>
                      <a:pt x="0" y="1925"/>
                      <a:pt x="2284" y="9395"/>
                      <a:pt x="8385" y="12845"/>
                    </a:cubicBezTo>
                    <a:cubicBezTo>
                      <a:pt x="8636" y="12986"/>
                      <a:pt x="8913" y="13051"/>
                      <a:pt x="9194" y="13051"/>
                    </a:cubicBezTo>
                    <a:cubicBezTo>
                      <a:pt x="9649" y="13051"/>
                      <a:pt x="10112" y="12881"/>
                      <a:pt x="10479" y="12592"/>
                    </a:cubicBezTo>
                    <a:cubicBezTo>
                      <a:pt x="14030" y="9809"/>
                      <a:pt x="16022" y="3976"/>
                      <a:pt x="16022" y="3976"/>
                    </a:cubicBezTo>
                    <a:lnTo>
                      <a:pt x="1158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a:off x="14068575" y="3438800"/>
                <a:ext cx="258200" cy="48500"/>
              </a:xfrm>
              <a:custGeom>
                <a:rect b="b" l="l" r="r" t="t"/>
                <a:pathLst>
                  <a:path extrusionOk="0" h="1940" w="10328">
                    <a:moveTo>
                      <a:pt x="10306" y="1"/>
                    </a:moveTo>
                    <a:cubicBezTo>
                      <a:pt x="9891" y="37"/>
                      <a:pt x="9503" y="226"/>
                      <a:pt x="9198" y="488"/>
                    </a:cubicBezTo>
                    <a:cubicBezTo>
                      <a:pt x="9021" y="640"/>
                      <a:pt x="8847" y="825"/>
                      <a:pt x="8607" y="856"/>
                    </a:cubicBezTo>
                    <a:cubicBezTo>
                      <a:pt x="8582" y="859"/>
                      <a:pt x="8557" y="861"/>
                      <a:pt x="8532" y="861"/>
                    </a:cubicBezTo>
                    <a:cubicBezTo>
                      <a:pt x="8444" y="861"/>
                      <a:pt x="8355" y="843"/>
                      <a:pt x="8268" y="827"/>
                    </a:cubicBezTo>
                    <a:cubicBezTo>
                      <a:pt x="7863" y="756"/>
                      <a:pt x="7452" y="720"/>
                      <a:pt x="7041" y="720"/>
                    </a:cubicBezTo>
                    <a:cubicBezTo>
                      <a:pt x="6836" y="720"/>
                      <a:pt x="6631" y="729"/>
                      <a:pt x="6426" y="747"/>
                    </a:cubicBezTo>
                    <a:cubicBezTo>
                      <a:pt x="6353" y="753"/>
                      <a:pt x="6278" y="761"/>
                      <a:pt x="6204" y="761"/>
                    </a:cubicBezTo>
                    <a:cubicBezTo>
                      <a:pt x="6155" y="761"/>
                      <a:pt x="6106" y="758"/>
                      <a:pt x="6058" y="748"/>
                    </a:cubicBezTo>
                    <a:cubicBezTo>
                      <a:pt x="5921" y="721"/>
                      <a:pt x="5801" y="647"/>
                      <a:pt x="5682" y="578"/>
                    </a:cubicBezTo>
                    <a:cubicBezTo>
                      <a:pt x="5312" y="366"/>
                      <a:pt x="4924" y="186"/>
                      <a:pt x="4523" y="43"/>
                    </a:cubicBezTo>
                    <a:cubicBezTo>
                      <a:pt x="4448" y="47"/>
                      <a:pt x="4373" y="49"/>
                      <a:pt x="4298" y="49"/>
                    </a:cubicBezTo>
                    <a:cubicBezTo>
                      <a:pt x="4282" y="49"/>
                      <a:pt x="4267" y="49"/>
                      <a:pt x="4251" y="48"/>
                    </a:cubicBezTo>
                    <a:cubicBezTo>
                      <a:pt x="4175" y="47"/>
                      <a:pt x="4096" y="46"/>
                      <a:pt x="4014" y="46"/>
                    </a:cubicBezTo>
                    <a:cubicBezTo>
                      <a:pt x="2580" y="46"/>
                      <a:pt x="337" y="266"/>
                      <a:pt x="0" y="1613"/>
                    </a:cubicBezTo>
                    <a:cubicBezTo>
                      <a:pt x="1125" y="1864"/>
                      <a:pt x="2971" y="1940"/>
                      <a:pt x="4795" y="1940"/>
                    </a:cubicBezTo>
                    <a:cubicBezTo>
                      <a:pt x="6800" y="1940"/>
                      <a:pt x="8776" y="1848"/>
                      <a:pt x="9734" y="1795"/>
                    </a:cubicBezTo>
                    <a:cubicBezTo>
                      <a:pt x="10069" y="1777"/>
                      <a:pt x="10328" y="1523"/>
                      <a:pt x="10323" y="1216"/>
                    </a:cubicBezTo>
                    <a:lnTo>
                      <a:pt x="1030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p:nvPr/>
            </p:nvSpPr>
            <p:spPr>
              <a:xfrm>
                <a:off x="13867900" y="1672850"/>
                <a:ext cx="164450" cy="234250"/>
              </a:xfrm>
              <a:custGeom>
                <a:rect b="b" l="l" r="r" t="t"/>
                <a:pathLst>
                  <a:path extrusionOk="0" h="9370" w="6578">
                    <a:moveTo>
                      <a:pt x="0" y="0"/>
                    </a:moveTo>
                    <a:lnTo>
                      <a:pt x="2422" y="8864"/>
                    </a:lnTo>
                    <a:cubicBezTo>
                      <a:pt x="2535" y="9200"/>
                      <a:pt x="2830" y="9370"/>
                      <a:pt x="3126" y="9370"/>
                    </a:cubicBezTo>
                    <a:cubicBezTo>
                      <a:pt x="3411" y="9370"/>
                      <a:pt x="3697" y="9212"/>
                      <a:pt x="3819" y="8893"/>
                    </a:cubicBezTo>
                    <a:lnTo>
                      <a:pt x="657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a:off x="13843250" y="1534475"/>
                <a:ext cx="209175" cy="192900"/>
              </a:xfrm>
              <a:custGeom>
                <a:rect b="b" l="l" r="r" t="t"/>
                <a:pathLst>
                  <a:path extrusionOk="0" h="7716" w="8367">
                    <a:moveTo>
                      <a:pt x="4292" y="1"/>
                    </a:moveTo>
                    <a:cubicBezTo>
                      <a:pt x="2611" y="1"/>
                      <a:pt x="979" y="980"/>
                      <a:pt x="363" y="2577"/>
                    </a:cubicBezTo>
                    <a:cubicBezTo>
                      <a:pt x="0" y="3518"/>
                      <a:pt x="29" y="4736"/>
                      <a:pt x="817" y="5363"/>
                    </a:cubicBezTo>
                    <a:cubicBezTo>
                      <a:pt x="813" y="5363"/>
                      <a:pt x="809" y="5363"/>
                      <a:pt x="805" y="5363"/>
                    </a:cubicBezTo>
                    <a:cubicBezTo>
                      <a:pt x="431" y="5363"/>
                      <a:pt x="113" y="5739"/>
                      <a:pt x="138" y="6113"/>
                    </a:cubicBezTo>
                    <a:cubicBezTo>
                      <a:pt x="165" y="6491"/>
                      <a:pt x="498" y="6811"/>
                      <a:pt x="872" y="6866"/>
                    </a:cubicBezTo>
                    <a:cubicBezTo>
                      <a:pt x="917" y="6873"/>
                      <a:pt x="962" y="6876"/>
                      <a:pt x="1006" y="6876"/>
                    </a:cubicBezTo>
                    <a:cubicBezTo>
                      <a:pt x="1337" y="6876"/>
                      <a:pt x="1663" y="6701"/>
                      <a:pt x="1870" y="6439"/>
                    </a:cubicBezTo>
                    <a:lnTo>
                      <a:pt x="1870" y="6439"/>
                    </a:lnTo>
                    <a:cubicBezTo>
                      <a:pt x="1771" y="6953"/>
                      <a:pt x="2104" y="7533"/>
                      <a:pt x="2613" y="7652"/>
                    </a:cubicBezTo>
                    <a:cubicBezTo>
                      <a:pt x="2670" y="7665"/>
                      <a:pt x="2728" y="7671"/>
                      <a:pt x="2786" y="7671"/>
                    </a:cubicBezTo>
                    <a:cubicBezTo>
                      <a:pt x="3246" y="7671"/>
                      <a:pt x="3702" y="7277"/>
                      <a:pt x="3682" y="6812"/>
                    </a:cubicBezTo>
                    <a:lnTo>
                      <a:pt x="3682" y="6812"/>
                    </a:lnTo>
                    <a:cubicBezTo>
                      <a:pt x="3799" y="7278"/>
                      <a:pt x="4194" y="7703"/>
                      <a:pt x="4673" y="7715"/>
                    </a:cubicBezTo>
                    <a:cubicBezTo>
                      <a:pt x="4679" y="7716"/>
                      <a:pt x="4686" y="7716"/>
                      <a:pt x="4692" y="7716"/>
                    </a:cubicBezTo>
                    <a:cubicBezTo>
                      <a:pt x="5150" y="7716"/>
                      <a:pt x="5474" y="7285"/>
                      <a:pt x="5449" y="6853"/>
                    </a:cubicBezTo>
                    <a:lnTo>
                      <a:pt x="5449" y="6853"/>
                    </a:lnTo>
                    <a:cubicBezTo>
                      <a:pt x="5569" y="7193"/>
                      <a:pt x="5879" y="7479"/>
                      <a:pt x="6245" y="7479"/>
                    </a:cubicBezTo>
                    <a:cubicBezTo>
                      <a:pt x="6291" y="7479"/>
                      <a:pt x="6337" y="7474"/>
                      <a:pt x="6384" y="7465"/>
                    </a:cubicBezTo>
                    <a:cubicBezTo>
                      <a:pt x="6898" y="7364"/>
                      <a:pt x="7145" y="6777"/>
                      <a:pt x="6961" y="6318"/>
                    </a:cubicBezTo>
                    <a:lnTo>
                      <a:pt x="6961" y="6318"/>
                    </a:lnTo>
                    <a:cubicBezTo>
                      <a:pt x="7049" y="6511"/>
                      <a:pt x="7268" y="6624"/>
                      <a:pt x="7484" y="6624"/>
                    </a:cubicBezTo>
                    <a:cubicBezTo>
                      <a:pt x="7515" y="6624"/>
                      <a:pt x="7546" y="6622"/>
                      <a:pt x="7576" y="6617"/>
                    </a:cubicBezTo>
                    <a:cubicBezTo>
                      <a:pt x="7828" y="6579"/>
                      <a:pt x="8041" y="6404"/>
                      <a:pt x="8184" y="6193"/>
                    </a:cubicBezTo>
                    <a:cubicBezTo>
                      <a:pt x="8232" y="6127"/>
                      <a:pt x="8269" y="6053"/>
                      <a:pt x="8295" y="5975"/>
                    </a:cubicBezTo>
                    <a:cubicBezTo>
                      <a:pt x="8367" y="5725"/>
                      <a:pt x="8248" y="5452"/>
                      <a:pt x="8062" y="5269"/>
                    </a:cubicBezTo>
                    <a:cubicBezTo>
                      <a:pt x="7877" y="5087"/>
                      <a:pt x="7633" y="4979"/>
                      <a:pt x="7396" y="4874"/>
                    </a:cubicBezTo>
                    <a:cubicBezTo>
                      <a:pt x="7766" y="4645"/>
                      <a:pt x="7993" y="4264"/>
                      <a:pt x="8073" y="3853"/>
                    </a:cubicBezTo>
                    <a:cubicBezTo>
                      <a:pt x="8099" y="3712"/>
                      <a:pt x="8110" y="3569"/>
                      <a:pt x="8103" y="3425"/>
                    </a:cubicBezTo>
                    <a:cubicBezTo>
                      <a:pt x="8069" y="2831"/>
                      <a:pt x="7878" y="2256"/>
                      <a:pt x="7550" y="1759"/>
                    </a:cubicBezTo>
                    <a:cubicBezTo>
                      <a:pt x="6871" y="730"/>
                      <a:pt x="5676" y="47"/>
                      <a:pt x="4443" y="3"/>
                    </a:cubicBezTo>
                    <a:cubicBezTo>
                      <a:pt x="4393" y="2"/>
                      <a:pt x="4343" y="1"/>
                      <a:pt x="42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8"/>
              <p:cNvSpPr/>
              <p:nvPr/>
            </p:nvSpPr>
            <p:spPr>
              <a:xfrm>
                <a:off x="14122525" y="1604525"/>
                <a:ext cx="650200" cy="1275800"/>
              </a:xfrm>
              <a:custGeom>
                <a:rect b="b" l="l" r="r" t="t"/>
                <a:pathLst>
                  <a:path extrusionOk="0" h="51032" w="26008">
                    <a:moveTo>
                      <a:pt x="9572" y="0"/>
                    </a:moveTo>
                    <a:lnTo>
                      <a:pt x="9572" y="0"/>
                    </a:lnTo>
                    <a:cubicBezTo>
                      <a:pt x="9391" y="2"/>
                      <a:pt x="8837" y="112"/>
                      <a:pt x="8658" y="114"/>
                    </a:cubicBezTo>
                    <a:cubicBezTo>
                      <a:pt x="8289" y="2047"/>
                      <a:pt x="5380" y="7820"/>
                      <a:pt x="4201" y="10011"/>
                    </a:cubicBezTo>
                    <a:cubicBezTo>
                      <a:pt x="2158" y="13812"/>
                      <a:pt x="6488" y="17417"/>
                      <a:pt x="6488" y="17417"/>
                    </a:cubicBezTo>
                    <a:lnTo>
                      <a:pt x="0" y="48913"/>
                    </a:lnTo>
                    <a:cubicBezTo>
                      <a:pt x="0" y="48913"/>
                      <a:pt x="5014" y="51031"/>
                      <a:pt x="12886" y="51031"/>
                    </a:cubicBezTo>
                    <a:cubicBezTo>
                      <a:pt x="16677" y="51031"/>
                      <a:pt x="21131" y="50540"/>
                      <a:pt x="26007" y="49084"/>
                    </a:cubicBezTo>
                    <a:cubicBezTo>
                      <a:pt x="24103" y="40210"/>
                      <a:pt x="19360" y="17593"/>
                      <a:pt x="19360" y="17593"/>
                    </a:cubicBezTo>
                    <a:lnTo>
                      <a:pt x="20959" y="13285"/>
                    </a:lnTo>
                    <a:lnTo>
                      <a:pt x="19064" y="952"/>
                    </a:lnTo>
                    <a:lnTo>
                      <a:pt x="18422" y="769"/>
                    </a:lnTo>
                    <a:cubicBezTo>
                      <a:pt x="18422" y="769"/>
                      <a:pt x="17827" y="4161"/>
                      <a:pt x="17077" y="7986"/>
                    </a:cubicBezTo>
                    <a:cubicBezTo>
                      <a:pt x="16821" y="9286"/>
                      <a:pt x="15758" y="10285"/>
                      <a:pt x="14441" y="10427"/>
                    </a:cubicBezTo>
                    <a:cubicBezTo>
                      <a:pt x="14002" y="10475"/>
                      <a:pt x="13588" y="10497"/>
                      <a:pt x="13199" y="10497"/>
                    </a:cubicBezTo>
                    <a:cubicBezTo>
                      <a:pt x="10785" y="10497"/>
                      <a:pt x="9314" y="9653"/>
                      <a:pt x="8457" y="8847"/>
                    </a:cubicBezTo>
                    <a:cubicBezTo>
                      <a:pt x="7745" y="8177"/>
                      <a:pt x="7468" y="7165"/>
                      <a:pt x="7715" y="6219"/>
                    </a:cubicBezTo>
                    <a:lnTo>
                      <a:pt x="957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8"/>
              <p:cNvSpPr/>
              <p:nvPr/>
            </p:nvSpPr>
            <p:spPr>
              <a:xfrm>
                <a:off x="14268225" y="2039900"/>
                <a:ext cx="362500" cy="120450"/>
              </a:xfrm>
              <a:custGeom>
                <a:rect b="b" l="l" r="r" t="t"/>
                <a:pathLst>
                  <a:path extrusionOk="0" h="4818" w="14500">
                    <a:moveTo>
                      <a:pt x="660" y="0"/>
                    </a:moveTo>
                    <a:lnTo>
                      <a:pt x="0" y="3206"/>
                    </a:lnTo>
                    <a:cubicBezTo>
                      <a:pt x="245" y="3295"/>
                      <a:pt x="492" y="3381"/>
                      <a:pt x="741" y="3458"/>
                    </a:cubicBezTo>
                    <a:cubicBezTo>
                      <a:pt x="2043" y="3860"/>
                      <a:pt x="3380" y="4146"/>
                      <a:pt x="4728" y="4344"/>
                    </a:cubicBezTo>
                    <a:cubicBezTo>
                      <a:pt x="4751" y="4348"/>
                      <a:pt x="5153" y="4401"/>
                      <a:pt x="5142" y="4401"/>
                    </a:cubicBezTo>
                    <a:cubicBezTo>
                      <a:pt x="5141" y="4401"/>
                      <a:pt x="5135" y="4400"/>
                      <a:pt x="5123" y="4399"/>
                    </a:cubicBezTo>
                    <a:lnTo>
                      <a:pt x="5123" y="4399"/>
                    </a:lnTo>
                    <a:cubicBezTo>
                      <a:pt x="5219" y="4411"/>
                      <a:pt x="5314" y="4422"/>
                      <a:pt x="5409" y="4434"/>
                    </a:cubicBezTo>
                    <a:cubicBezTo>
                      <a:pt x="5757" y="4473"/>
                      <a:pt x="6105" y="4511"/>
                      <a:pt x="6454" y="4542"/>
                    </a:cubicBezTo>
                    <a:cubicBezTo>
                      <a:pt x="7141" y="4604"/>
                      <a:pt x="7830" y="4655"/>
                      <a:pt x="8519" y="4689"/>
                    </a:cubicBezTo>
                    <a:cubicBezTo>
                      <a:pt x="9937" y="4758"/>
                      <a:pt x="11391" y="4817"/>
                      <a:pt x="12850" y="4817"/>
                    </a:cubicBezTo>
                    <a:cubicBezTo>
                      <a:pt x="13400" y="4817"/>
                      <a:pt x="13950" y="4809"/>
                      <a:pt x="14500" y="4789"/>
                    </a:cubicBezTo>
                    <a:cubicBezTo>
                      <a:pt x="13912" y="1991"/>
                      <a:pt x="13532" y="177"/>
                      <a:pt x="13532" y="177"/>
                    </a:cubicBezTo>
                    <a:cubicBezTo>
                      <a:pt x="12507" y="435"/>
                      <a:pt x="10972" y="526"/>
                      <a:pt x="9316" y="526"/>
                    </a:cubicBezTo>
                    <a:cubicBezTo>
                      <a:pt x="5339" y="526"/>
                      <a:pt x="660" y="0"/>
                      <a:pt x="66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8"/>
              <p:cNvSpPr/>
              <p:nvPr/>
            </p:nvSpPr>
            <p:spPr>
              <a:xfrm>
                <a:off x="13881450" y="1735475"/>
                <a:ext cx="78275" cy="166825"/>
              </a:xfrm>
              <a:custGeom>
                <a:rect b="b" l="l" r="r" t="t"/>
                <a:pathLst>
                  <a:path extrusionOk="0" h="6673" w="3131">
                    <a:moveTo>
                      <a:pt x="2051" y="0"/>
                    </a:moveTo>
                    <a:cubicBezTo>
                      <a:pt x="1432" y="0"/>
                      <a:pt x="847" y="392"/>
                      <a:pt x="522" y="923"/>
                    </a:cubicBezTo>
                    <a:cubicBezTo>
                      <a:pt x="0" y="1772"/>
                      <a:pt x="16" y="2797"/>
                      <a:pt x="216" y="3743"/>
                    </a:cubicBezTo>
                    <a:cubicBezTo>
                      <a:pt x="438" y="4802"/>
                      <a:pt x="955" y="5706"/>
                      <a:pt x="1435" y="6672"/>
                    </a:cubicBezTo>
                    <a:lnTo>
                      <a:pt x="1431" y="5287"/>
                    </a:lnTo>
                    <a:cubicBezTo>
                      <a:pt x="1243" y="4657"/>
                      <a:pt x="1504" y="3917"/>
                      <a:pt x="2048" y="3545"/>
                    </a:cubicBezTo>
                    <a:cubicBezTo>
                      <a:pt x="2216" y="3430"/>
                      <a:pt x="2408" y="3346"/>
                      <a:pt x="2551" y="3200"/>
                    </a:cubicBezTo>
                    <a:cubicBezTo>
                      <a:pt x="2694" y="3055"/>
                      <a:pt x="2774" y="2816"/>
                      <a:pt x="2662" y="2646"/>
                    </a:cubicBezTo>
                    <a:cubicBezTo>
                      <a:pt x="2565" y="2499"/>
                      <a:pt x="2367" y="2461"/>
                      <a:pt x="2191" y="2449"/>
                    </a:cubicBezTo>
                    <a:cubicBezTo>
                      <a:pt x="2118" y="2444"/>
                      <a:pt x="2045" y="2442"/>
                      <a:pt x="1971" y="2442"/>
                    </a:cubicBezTo>
                    <a:cubicBezTo>
                      <a:pt x="1783" y="2442"/>
                      <a:pt x="1594" y="2458"/>
                      <a:pt x="1408" y="2490"/>
                    </a:cubicBezTo>
                    <a:lnTo>
                      <a:pt x="1408" y="2490"/>
                    </a:lnTo>
                    <a:cubicBezTo>
                      <a:pt x="1906" y="2397"/>
                      <a:pt x="2378" y="2203"/>
                      <a:pt x="2797" y="1918"/>
                    </a:cubicBezTo>
                    <a:cubicBezTo>
                      <a:pt x="2902" y="1847"/>
                      <a:pt x="3005" y="1767"/>
                      <a:pt x="3066" y="1657"/>
                    </a:cubicBezTo>
                    <a:cubicBezTo>
                      <a:pt x="3125" y="1546"/>
                      <a:pt x="3130" y="1396"/>
                      <a:pt x="3047" y="1301"/>
                    </a:cubicBezTo>
                    <a:cubicBezTo>
                      <a:pt x="2980" y="1227"/>
                      <a:pt x="2872" y="1202"/>
                      <a:pt x="2773" y="1187"/>
                    </a:cubicBezTo>
                    <a:cubicBezTo>
                      <a:pt x="2619" y="1163"/>
                      <a:pt x="2464" y="1152"/>
                      <a:pt x="2310" y="1152"/>
                    </a:cubicBezTo>
                    <a:cubicBezTo>
                      <a:pt x="1948" y="1152"/>
                      <a:pt x="1587" y="1216"/>
                      <a:pt x="1244" y="1342"/>
                    </a:cubicBezTo>
                    <a:cubicBezTo>
                      <a:pt x="1661" y="1138"/>
                      <a:pt x="2100" y="915"/>
                      <a:pt x="2342" y="518"/>
                    </a:cubicBezTo>
                    <a:cubicBezTo>
                      <a:pt x="2426" y="379"/>
                      <a:pt x="2472" y="177"/>
                      <a:pt x="2349" y="71"/>
                    </a:cubicBezTo>
                    <a:cubicBezTo>
                      <a:pt x="2291" y="19"/>
                      <a:pt x="2207" y="7"/>
                      <a:pt x="2130" y="2"/>
                    </a:cubicBezTo>
                    <a:cubicBezTo>
                      <a:pt x="2103" y="1"/>
                      <a:pt x="2077" y="0"/>
                      <a:pt x="20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8"/>
              <p:cNvSpPr/>
              <p:nvPr/>
            </p:nvSpPr>
            <p:spPr>
              <a:xfrm>
                <a:off x="13970625" y="1730425"/>
                <a:ext cx="41025" cy="82000"/>
              </a:xfrm>
              <a:custGeom>
                <a:rect b="b" l="l" r="r" t="t"/>
                <a:pathLst>
                  <a:path extrusionOk="0" h="3280" w="1641">
                    <a:moveTo>
                      <a:pt x="320" y="1"/>
                    </a:moveTo>
                    <a:cubicBezTo>
                      <a:pt x="304" y="1"/>
                      <a:pt x="287" y="2"/>
                      <a:pt x="271" y="5"/>
                    </a:cubicBezTo>
                    <a:cubicBezTo>
                      <a:pt x="108" y="31"/>
                      <a:pt x="5" y="210"/>
                      <a:pt x="3" y="376"/>
                    </a:cubicBezTo>
                    <a:cubicBezTo>
                      <a:pt x="1" y="542"/>
                      <a:pt x="73" y="698"/>
                      <a:pt x="140" y="850"/>
                    </a:cubicBezTo>
                    <a:cubicBezTo>
                      <a:pt x="494" y="1643"/>
                      <a:pt x="712" y="2408"/>
                      <a:pt x="747" y="3279"/>
                    </a:cubicBezTo>
                    <a:cubicBezTo>
                      <a:pt x="833" y="3273"/>
                      <a:pt x="894" y="3195"/>
                      <a:pt x="942" y="3123"/>
                    </a:cubicBezTo>
                    <a:cubicBezTo>
                      <a:pt x="1103" y="2878"/>
                      <a:pt x="1239" y="2615"/>
                      <a:pt x="1344" y="2340"/>
                    </a:cubicBezTo>
                    <a:cubicBezTo>
                      <a:pt x="1641" y="1571"/>
                      <a:pt x="1317" y="455"/>
                      <a:pt x="539" y="63"/>
                    </a:cubicBezTo>
                    <a:cubicBezTo>
                      <a:pt x="471" y="29"/>
                      <a:pt x="395" y="1"/>
                      <a:pt x="3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8"/>
              <p:cNvSpPr/>
              <p:nvPr/>
            </p:nvSpPr>
            <p:spPr>
              <a:xfrm>
                <a:off x="14122475" y="2758625"/>
                <a:ext cx="650225" cy="121675"/>
              </a:xfrm>
              <a:custGeom>
                <a:rect b="b" l="l" r="r" t="t"/>
                <a:pathLst>
                  <a:path extrusionOk="0" h="4867" w="26009">
                    <a:moveTo>
                      <a:pt x="568" y="0"/>
                    </a:moveTo>
                    <a:lnTo>
                      <a:pt x="1" y="2748"/>
                    </a:lnTo>
                    <a:cubicBezTo>
                      <a:pt x="1" y="2748"/>
                      <a:pt x="5016" y="4867"/>
                      <a:pt x="12888" y="4867"/>
                    </a:cubicBezTo>
                    <a:cubicBezTo>
                      <a:pt x="16679" y="4867"/>
                      <a:pt x="21133" y="4375"/>
                      <a:pt x="26008" y="2920"/>
                    </a:cubicBezTo>
                    <a:cubicBezTo>
                      <a:pt x="25841" y="2141"/>
                      <a:pt x="25653" y="1255"/>
                      <a:pt x="25447" y="289"/>
                    </a:cubicBezTo>
                    <a:cubicBezTo>
                      <a:pt x="21838" y="1612"/>
                      <a:pt x="17908" y="2112"/>
                      <a:pt x="13978" y="2112"/>
                    </a:cubicBezTo>
                    <a:cubicBezTo>
                      <a:pt x="12317" y="2112"/>
                      <a:pt x="10657" y="2023"/>
                      <a:pt x="9021" y="1868"/>
                    </a:cubicBezTo>
                    <a:cubicBezTo>
                      <a:pt x="6153" y="1598"/>
                      <a:pt x="3205" y="1100"/>
                      <a:pt x="5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8"/>
              <p:cNvSpPr/>
              <p:nvPr/>
            </p:nvSpPr>
            <p:spPr>
              <a:xfrm>
                <a:off x="14518500" y="2110750"/>
                <a:ext cx="641825" cy="706675"/>
              </a:xfrm>
              <a:custGeom>
                <a:rect b="b" l="l" r="r" t="t"/>
                <a:pathLst>
                  <a:path extrusionOk="0" h="28267" w="25673">
                    <a:moveTo>
                      <a:pt x="18036" y="0"/>
                    </a:moveTo>
                    <a:lnTo>
                      <a:pt x="0" y="5245"/>
                    </a:lnTo>
                    <a:lnTo>
                      <a:pt x="3486" y="25379"/>
                    </a:lnTo>
                    <a:cubicBezTo>
                      <a:pt x="3778" y="27069"/>
                      <a:pt x="5245" y="28266"/>
                      <a:pt x="6906" y="28266"/>
                    </a:cubicBezTo>
                    <a:cubicBezTo>
                      <a:pt x="7094" y="28266"/>
                      <a:pt x="7284" y="28251"/>
                      <a:pt x="7475" y="28219"/>
                    </a:cubicBezTo>
                    <a:cubicBezTo>
                      <a:pt x="11583" y="27541"/>
                      <a:pt x="18533" y="26114"/>
                      <a:pt x="23391" y="23644"/>
                    </a:cubicBezTo>
                    <a:cubicBezTo>
                      <a:pt x="24946" y="22853"/>
                      <a:pt x="25673" y="21032"/>
                      <a:pt x="25092" y="19387"/>
                    </a:cubicBezTo>
                    <a:cubicBezTo>
                      <a:pt x="22263" y="11372"/>
                      <a:pt x="18036" y="0"/>
                      <a:pt x="180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8"/>
              <p:cNvSpPr/>
              <p:nvPr/>
            </p:nvSpPr>
            <p:spPr>
              <a:xfrm>
                <a:off x="14488475" y="1620500"/>
                <a:ext cx="276050" cy="710900"/>
              </a:xfrm>
              <a:custGeom>
                <a:rect b="b" l="l" r="r" t="t"/>
                <a:pathLst>
                  <a:path extrusionOk="0" h="28436" w="11042">
                    <a:moveTo>
                      <a:pt x="4075" y="0"/>
                    </a:moveTo>
                    <a:cubicBezTo>
                      <a:pt x="1" y="0"/>
                      <a:pt x="1877" y="6638"/>
                      <a:pt x="2579" y="8813"/>
                    </a:cubicBezTo>
                    <a:cubicBezTo>
                      <a:pt x="4654" y="15247"/>
                      <a:pt x="6717" y="21745"/>
                      <a:pt x="7993" y="28394"/>
                    </a:cubicBezTo>
                    <a:cubicBezTo>
                      <a:pt x="8520" y="28421"/>
                      <a:pt x="9050" y="28436"/>
                      <a:pt x="9578" y="28436"/>
                    </a:cubicBezTo>
                    <a:cubicBezTo>
                      <a:pt x="10067" y="28407"/>
                      <a:pt x="10554" y="28369"/>
                      <a:pt x="11040" y="28321"/>
                    </a:cubicBezTo>
                    <a:cubicBezTo>
                      <a:pt x="11041" y="25677"/>
                      <a:pt x="11037" y="22868"/>
                      <a:pt x="11027" y="22458"/>
                    </a:cubicBezTo>
                    <a:cubicBezTo>
                      <a:pt x="10947" y="18758"/>
                      <a:pt x="10541" y="15070"/>
                      <a:pt x="9920" y="11423"/>
                    </a:cubicBezTo>
                    <a:cubicBezTo>
                      <a:pt x="9548" y="9239"/>
                      <a:pt x="8954" y="7095"/>
                      <a:pt x="8222" y="5003"/>
                    </a:cubicBezTo>
                    <a:cubicBezTo>
                      <a:pt x="8135" y="4755"/>
                      <a:pt x="8047" y="4508"/>
                      <a:pt x="7957" y="4262"/>
                    </a:cubicBezTo>
                    <a:cubicBezTo>
                      <a:pt x="7263" y="2375"/>
                      <a:pt x="6797" y="186"/>
                      <a:pt x="4366" y="11"/>
                    </a:cubicBezTo>
                    <a:cubicBezTo>
                      <a:pt x="4266" y="4"/>
                      <a:pt x="4169" y="0"/>
                      <a:pt x="4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8"/>
              <p:cNvSpPr/>
              <p:nvPr/>
            </p:nvSpPr>
            <p:spPr>
              <a:xfrm>
                <a:off x="14488925" y="1612825"/>
                <a:ext cx="181100" cy="708075"/>
              </a:xfrm>
              <a:custGeom>
                <a:rect b="b" l="l" r="r" t="t"/>
                <a:pathLst>
                  <a:path extrusionOk="0" h="28323" w="7244">
                    <a:moveTo>
                      <a:pt x="4503" y="1"/>
                    </a:moveTo>
                    <a:cubicBezTo>
                      <a:pt x="3648" y="1"/>
                      <a:pt x="2824" y="446"/>
                      <a:pt x="2168" y="1041"/>
                    </a:cubicBezTo>
                    <a:cubicBezTo>
                      <a:pt x="897" y="2194"/>
                      <a:pt x="271" y="3929"/>
                      <a:pt x="135" y="5641"/>
                    </a:cubicBezTo>
                    <a:cubicBezTo>
                      <a:pt x="1" y="7353"/>
                      <a:pt x="305" y="9066"/>
                      <a:pt x="638" y="10750"/>
                    </a:cubicBezTo>
                    <a:cubicBezTo>
                      <a:pt x="1706" y="16162"/>
                      <a:pt x="3694" y="22590"/>
                      <a:pt x="5166" y="28014"/>
                    </a:cubicBezTo>
                    <a:cubicBezTo>
                      <a:pt x="5244" y="28093"/>
                      <a:pt x="5324" y="28170"/>
                      <a:pt x="5405" y="28244"/>
                    </a:cubicBezTo>
                    <a:cubicBezTo>
                      <a:pt x="5579" y="28297"/>
                      <a:pt x="5759" y="28323"/>
                      <a:pt x="5940" y="28323"/>
                    </a:cubicBezTo>
                    <a:cubicBezTo>
                      <a:pt x="6079" y="28323"/>
                      <a:pt x="6218" y="28307"/>
                      <a:pt x="6355" y="28276"/>
                    </a:cubicBezTo>
                    <a:cubicBezTo>
                      <a:pt x="6760" y="28180"/>
                      <a:pt x="7033" y="28006"/>
                      <a:pt x="7200" y="27768"/>
                    </a:cubicBezTo>
                    <a:cubicBezTo>
                      <a:pt x="7219" y="27647"/>
                      <a:pt x="7235" y="27525"/>
                      <a:pt x="7244" y="27403"/>
                    </a:cubicBezTo>
                    <a:cubicBezTo>
                      <a:pt x="5535" y="22166"/>
                      <a:pt x="3623" y="15438"/>
                      <a:pt x="2806" y="10058"/>
                    </a:cubicBezTo>
                    <a:cubicBezTo>
                      <a:pt x="2488" y="7966"/>
                      <a:pt x="2009" y="5802"/>
                      <a:pt x="2407" y="3686"/>
                    </a:cubicBezTo>
                    <a:cubicBezTo>
                      <a:pt x="2687" y="2202"/>
                      <a:pt x="3333" y="900"/>
                      <a:pt x="4910" y="800"/>
                    </a:cubicBezTo>
                    <a:cubicBezTo>
                      <a:pt x="5050" y="780"/>
                      <a:pt x="5195" y="768"/>
                      <a:pt x="5339" y="768"/>
                    </a:cubicBezTo>
                    <a:cubicBezTo>
                      <a:pt x="5470" y="768"/>
                      <a:pt x="5601" y="778"/>
                      <a:pt x="5728" y="803"/>
                    </a:cubicBezTo>
                    <a:cubicBezTo>
                      <a:pt x="5855" y="828"/>
                      <a:pt x="6203" y="878"/>
                      <a:pt x="6268" y="1010"/>
                    </a:cubicBezTo>
                    <a:cubicBezTo>
                      <a:pt x="6107" y="681"/>
                      <a:pt x="5915" y="421"/>
                      <a:pt x="5587" y="257"/>
                    </a:cubicBezTo>
                    <a:cubicBezTo>
                      <a:pt x="5227" y="79"/>
                      <a:pt x="4862" y="1"/>
                      <a:pt x="45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a:off x="14746225" y="1856400"/>
                <a:ext cx="175275" cy="401475"/>
              </a:xfrm>
              <a:custGeom>
                <a:rect b="b" l="l" r="r" t="t"/>
                <a:pathLst>
                  <a:path extrusionOk="0" h="16059" w="7011">
                    <a:moveTo>
                      <a:pt x="540" y="1"/>
                    </a:moveTo>
                    <a:cubicBezTo>
                      <a:pt x="316" y="1"/>
                      <a:pt x="94" y="142"/>
                      <a:pt x="43" y="405"/>
                    </a:cubicBezTo>
                    <a:cubicBezTo>
                      <a:pt x="42" y="412"/>
                      <a:pt x="40" y="419"/>
                      <a:pt x="39" y="426"/>
                    </a:cubicBezTo>
                    <a:cubicBezTo>
                      <a:pt x="1" y="622"/>
                      <a:pt x="74" y="826"/>
                      <a:pt x="239" y="940"/>
                    </a:cubicBezTo>
                    <a:cubicBezTo>
                      <a:pt x="619" y="1205"/>
                      <a:pt x="811" y="1683"/>
                      <a:pt x="456" y="2173"/>
                    </a:cubicBezTo>
                    <a:cubicBezTo>
                      <a:pt x="430" y="2210"/>
                      <a:pt x="402" y="2246"/>
                      <a:pt x="373" y="2282"/>
                    </a:cubicBezTo>
                    <a:cubicBezTo>
                      <a:pt x="265" y="2422"/>
                      <a:pt x="240" y="2609"/>
                      <a:pt x="306" y="2773"/>
                    </a:cubicBezTo>
                    <a:cubicBezTo>
                      <a:pt x="2366" y="8042"/>
                      <a:pt x="4412" y="14051"/>
                      <a:pt x="4972" y="15714"/>
                    </a:cubicBezTo>
                    <a:cubicBezTo>
                      <a:pt x="5043" y="15924"/>
                      <a:pt x="5241" y="16059"/>
                      <a:pt x="5453" y="16059"/>
                    </a:cubicBezTo>
                    <a:cubicBezTo>
                      <a:pt x="5495" y="16059"/>
                      <a:pt x="5537" y="16054"/>
                      <a:pt x="5580" y="16043"/>
                    </a:cubicBezTo>
                    <a:lnTo>
                      <a:pt x="6570" y="15788"/>
                    </a:lnTo>
                    <a:cubicBezTo>
                      <a:pt x="6847" y="15717"/>
                      <a:pt x="7010" y="15431"/>
                      <a:pt x="6933" y="15157"/>
                    </a:cubicBezTo>
                    <a:cubicBezTo>
                      <a:pt x="5379" y="9763"/>
                      <a:pt x="3059" y="4460"/>
                      <a:pt x="994" y="283"/>
                    </a:cubicBezTo>
                    <a:cubicBezTo>
                      <a:pt x="900" y="91"/>
                      <a:pt x="719" y="1"/>
                      <a:pt x="5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a:off x="14226925" y="1081475"/>
                <a:ext cx="396275" cy="456875"/>
              </a:xfrm>
              <a:custGeom>
                <a:rect b="b" l="l" r="r" t="t"/>
                <a:pathLst>
                  <a:path extrusionOk="0" h="18275" w="15851">
                    <a:moveTo>
                      <a:pt x="8369" y="1"/>
                    </a:moveTo>
                    <a:cubicBezTo>
                      <a:pt x="8248" y="1"/>
                      <a:pt x="8126" y="4"/>
                      <a:pt x="8003" y="10"/>
                    </a:cubicBezTo>
                    <a:lnTo>
                      <a:pt x="6927" y="65"/>
                    </a:lnTo>
                    <a:cubicBezTo>
                      <a:pt x="3013" y="264"/>
                      <a:pt x="1" y="3597"/>
                      <a:pt x="199" y="7513"/>
                    </a:cubicBezTo>
                    <a:lnTo>
                      <a:pt x="469" y="12804"/>
                    </a:lnTo>
                    <a:cubicBezTo>
                      <a:pt x="624" y="15883"/>
                      <a:pt x="3170" y="18274"/>
                      <a:pt x="6218" y="18274"/>
                    </a:cubicBezTo>
                    <a:cubicBezTo>
                      <a:pt x="6317" y="18274"/>
                      <a:pt x="6416" y="18272"/>
                      <a:pt x="6515" y="18267"/>
                    </a:cubicBezTo>
                    <a:lnTo>
                      <a:pt x="8924" y="18145"/>
                    </a:lnTo>
                    <a:cubicBezTo>
                      <a:pt x="12838" y="17946"/>
                      <a:pt x="15850" y="14612"/>
                      <a:pt x="15652" y="10698"/>
                    </a:cubicBezTo>
                    <a:lnTo>
                      <a:pt x="15451" y="6739"/>
                    </a:lnTo>
                    <a:cubicBezTo>
                      <a:pt x="15258" y="2946"/>
                      <a:pt x="12123" y="1"/>
                      <a:pt x="836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8"/>
              <p:cNvSpPr/>
              <p:nvPr/>
            </p:nvSpPr>
            <p:spPr>
              <a:xfrm>
                <a:off x="14430200" y="1242400"/>
                <a:ext cx="71100" cy="31750"/>
              </a:xfrm>
              <a:custGeom>
                <a:rect b="b" l="l" r="r" t="t"/>
                <a:pathLst>
                  <a:path extrusionOk="0" h="1270" w="2844">
                    <a:moveTo>
                      <a:pt x="823" y="1"/>
                    </a:moveTo>
                    <a:cubicBezTo>
                      <a:pt x="620" y="1"/>
                      <a:pt x="414" y="27"/>
                      <a:pt x="209" y="81"/>
                    </a:cubicBezTo>
                    <a:cubicBezTo>
                      <a:pt x="1" y="137"/>
                      <a:pt x="66" y="440"/>
                      <a:pt x="255" y="440"/>
                    </a:cubicBezTo>
                    <a:cubicBezTo>
                      <a:pt x="272" y="440"/>
                      <a:pt x="289" y="437"/>
                      <a:pt x="307" y="433"/>
                    </a:cubicBezTo>
                    <a:cubicBezTo>
                      <a:pt x="479" y="387"/>
                      <a:pt x="654" y="364"/>
                      <a:pt x="827" y="364"/>
                    </a:cubicBezTo>
                    <a:cubicBezTo>
                      <a:pt x="1454" y="364"/>
                      <a:pt x="2054" y="658"/>
                      <a:pt x="2434" y="1189"/>
                    </a:cubicBezTo>
                    <a:cubicBezTo>
                      <a:pt x="2474" y="1246"/>
                      <a:pt x="2531" y="1269"/>
                      <a:pt x="2586" y="1269"/>
                    </a:cubicBezTo>
                    <a:cubicBezTo>
                      <a:pt x="2717" y="1269"/>
                      <a:pt x="2844" y="1140"/>
                      <a:pt x="2748" y="1006"/>
                    </a:cubicBezTo>
                    <a:cubicBezTo>
                      <a:pt x="2290" y="366"/>
                      <a:pt x="1578" y="1"/>
                      <a:pt x="823" y="1"/>
                    </a:cubicBezTo>
                    <a:close/>
                  </a:path>
                </a:pathLst>
              </a:custGeom>
              <a:solidFill>
                <a:srgbClr val="343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p:nvPr/>
            </p:nvSpPr>
            <p:spPr>
              <a:xfrm>
                <a:off x="14335550" y="1071450"/>
                <a:ext cx="292975" cy="262125"/>
              </a:xfrm>
              <a:custGeom>
                <a:rect b="b" l="l" r="r" t="t"/>
                <a:pathLst>
                  <a:path extrusionOk="0" h="10485" w="11719">
                    <a:moveTo>
                      <a:pt x="3119" y="1"/>
                    </a:moveTo>
                    <a:cubicBezTo>
                      <a:pt x="2901" y="1"/>
                      <a:pt x="2683" y="8"/>
                      <a:pt x="2465" y="20"/>
                    </a:cubicBezTo>
                    <a:cubicBezTo>
                      <a:pt x="1584" y="72"/>
                      <a:pt x="808" y="376"/>
                      <a:pt x="88" y="893"/>
                    </a:cubicBezTo>
                    <a:cubicBezTo>
                      <a:pt x="1" y="955"/>
                      <a:pt x="471" y="2587"/>
                      <a:pt x="527" y="2798"/>
                    </a:cubicBezTo>
                    <a:cubicBezTo>
                      <a:pt x="769" y="3701"/>
                      <a:pt x="1063" y="4597"/>
                      <a:pt x="1504" y="5422"/>
                    </a:cubicBezTo>
                    <a:cubicBezTo>
                      <a:pt x="2418" y="7134"/>
                      <a:pt x="3946" y="8482"/>
                      <a:pt x="5696" y="9321"/>
                    </a:cubicBezTo>
                    <a:cubicBezTo>
                      <a:pt x="7389" y="10133"/>
                      <a:pt x="9281" y="10485"/>
                      <a:pt x="11159" y="10485"/>
                    </a:cubicBezTo>
                    <a:cubicBezTo>
                      <a:pt x="11222" y="10485"/>
                      <a:pt x="11286" y="10484"/>
                      <a:pt x="11349" y="10483"/>
                    </a:cubicBezTo>
                    <a:cubicBezTo>
                      <a:pt x="11719" y="9364"/>
                      <a:pt x="11572" y="8147"/>
                      <a:pt x="11399" y="6981"/>
                    </a:cubicBezTo>
                    <a:cubicBezTo>
                      <a:pt x="11298" y="6296"/>
                      <a:pt x="11189" y="5610"/>
                      <a:pt x="10968" y="4955"/>
                    </a:cubicBezTo>
                    <a:cubicBezTo>
                      <a:pt x="10388" y="3230"/>
                      <a:pt x="9042" y="1812"/>
                      <a:pt x="7423" y="982"/>
                    </a:cubicBezTo>
                    <a:cubicBezTo>
                      <a:pt x="6097" y="303"/>
                      <a:pt x="4604" y="1"/>
                      <a:pt x="3119"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8"/>
              <p:cNvSpPr/>
              <p:nvPr/>
            </p:nvSpPr>
            <p:spPr>
              <a:xfrm>
                <a:off x="14575675" y="1305525"/>
                <a:ext cx="111975" cy="117225"/>
              </a:xfrm>
              <a:custGeom>
                <a:rect b="b" l="l" r="r" t="t"/>
                <a:pathLst>
                  <a:path extrusionOk="0" h="4689" w="4479">
                    <a:moveTo>
                      <a:pt x="2975" y="1"/>
                    </a:moveTo>
                    <a:cubicBezTo>
                      <a:pt x="2253" y="1"/>
                      <a:pt x="1405" y="512"/>
                      <a:pt x="817" y="1375"/>
                    </a:cubicBezTo>
                    <a:cubicBezTo>
                      <a:pt x="13" y="2553"/>
                      <a:pt x="0" y="3943"/>
                      <a:pt x="786" y="4478"/>
                    </a:cubicBezTo>
                    <a:cubicBezTo>
                      <a:pt x="996" y="4621"/>
                      <a:pt x="1241" y="4688"/>
                      <a:pt x="1504" y="4688"/>
                    </a:cubicBezTo>
                    <a:cubicBezTo>
                      <a:pt x="2225" y="4688"/>
                      <a:pt x="3074" y="4178"/>
                      <a:pt x="3662" y="3314"/>
                    </a:cubicBezTo>
                    <a:cubicBezTo>
                      <a:pt x="4466" y="2136"/>
                      <a:pt x="4478" y="748"/>
                      <a:pt x="3693" y="212"/>
                    </a:cubicBezTo>
                    <a:cubicBezTo>
                      <a:pt x="3483" y="69"/>
                      <a:pt x="3237" y="1"/>
                      <a:pt x="29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
              <p:cNvSpPr/>
              <p:nvPr/>
            </p:nvSpPr>
            <p:spPr>
              <a:xfrm>
                <a:off x="14651700" y="2275950"/>
                <a:ext cx="164300" cy="181750"/>
              </a:xfrm>
              <a:custGeom>
                <a:rect b="b" l="l" r="r" t="t"/>
                <a:pathLst>
                  <a:path extrusionOk="0" h="7270" w="6572">
                    <a:moveTo>
                      <a:pt x="4274" y="1"/>
                    </a:moveTo>
                    <a:lnTo>
                      <a:pt x="1443" y="1528"/>
                    </a:lnTo>
                    <a:cubicBezTo>
                      <a:pt x="1463" y="2416"/>
                      <a:pt x="1237" y="3292"/>
                      <a:pt x="788" y="4059"/>
                    </a:cubicBezTo>
                    <a:cubicBezTo>
                      <a:pt x="543" y="4475"/>
                      <a:pt x="234" y="4857"/>
                      <a:pt x="55" y="5306"/>
                    </a:cubicBezTo>
                    <a:cubicBezTo>
                      <a:pt x="0" y="5447"/>
                      <a:pt x="8" y="5670"/>
                      <a:pt x="158" y="5677"/>
                    </a:cubicBezTo>
                    <a:cubicBezTo>
                      <a:pt x="160" y="5677"/>
                      <a:pt x="161" y="5677"/>
                      <a:pt x="162" y="5677"/>
                    </a:cubicBezTo>
                    <a:cubicBezTo>
                      <a:pt x="233" y="5677"/>
                      <a:pt x="291" y="5621"/>
                      <a:pt x="339" y="5568"/>
                    </a:cubicBezTo>
                    <a:cubicBezTo>
                      <a:pt x="924" y="4914"/>
                      <a:pt x="1407" y="4176"/>
                      <a:pt x="1773" y="3378"/>
                    </a:cubicBezTo>
                    <a:lnTo>
                      <a:pt x="1773" y="3378"/>
                    </a:lnTo>
                    <a:cubicBezTo>
                      <a:pt x="1645" y="4701"/>
                      <a:pt x="1835" y="6036"/>
                      <a:pt x="2326" y="7270"/>
                    </a:cubicBezTo>
                    <a:cubicBezTo>
                      <a:pt x="2522" y="7170"/>
                      <a:pt x="2556" y="6910"/>
                      <a:pt x="2563" y="6690"/>
                    </a:cubicBezTo>
                    <a:cubicBezTo>
                      <a:pt x="2594" y="5777"/>
                      <a:pt x="2580" y="4863"/>
                      <a:pt x="2522" y="3950"/>
                    </a:cubicBezTo>
                    <a:lnTo>
                      <a:pt x="2522" y="3950"/>
                    </a:lnTo>
                    <a:cubicBezTo>
                      <a:pt x="2755" y="4967"/>
                      <a:pt x="3004" y="6020"/>
                      <a:pt x="3648" y="6841"/>
                    </a:cubicBezTo>
                    <a:cubicBezTo>
                      <a:pt x="3696" y="6903"/>
                      <a:pt x="3764" y="6969"/>
                      <a:pt x="3838" y="6969"/>
                    </a:cubicBezTo>
                    <a:cubicBezTo>
                      <a:pt x="3850" y="6969"/>
                      <a:pt x="3863" y="6967"/>
                      <a:pt x="3875" y="6963"/>
                    </a:cubicBezTo>
                    <a:cubicBezTo>
                      <a:pt x="3967" y="6934"/>
                      <a:pt x="3986" y="6814"/>
                      <a:pt x="3983" y="6717"/>
                    </a:cubicBezTo>
                    <a:cubicBezTo>
                      <a:pt x="3972" y="6298"/>
                      <a:pt x="3866" y="5888"/>
                      <a:pt x="3758" y="5483"/>
                    </a:cubicBezTo>
                    <a:cubicBezTo>
                      <a:pt x="3599" y="4889"/>
                      <a:pt x="3437" y="4297"/>
                      <a:pt x="3269" y="3707"/>
                    </a:cubicBezTo>
                    <a:lnTo>
                      <a:pt x="3269" y="3707"/>
                    </a:lnTo>
                    <a:cubicBezTo>
                      <a:pt x="3563" y="4674"/>
                      <a:pt x="3900" y="5703"/>
                      <a:pt x="4696" y="6326"/>
                    </a:cubicBezTo>
                    <a:cubicBezTo>
                      <a:pt x="4785" y="6397"/>
                      <a:pt x="4913" y="6453"/>
                      <a:pt x="5021" y="6453"/>
                    </a:cubicBezTo>
                    <a:cubicBezTo>
                      <a:pt x="5097" y="6453"/>
                      <a:pt x="5163" y="6426"/>
                      <a:pt x="5200" y="6355"/>
                    </a:cubicBezTo>
                    <a:cubicBezTo>
                      <a:pt x="5241" y="6275"/>
                      <a:pt x="5218" y="6178"/>
                      <a:pt x="5191" y="6092"/>
                    </a:cubicBezTo>
                    <a:cubicBezTo>
                      <a:pt x="4925" y="5215"/>
                      <a:pt x="4521" y="4387"/>
                      <a:pt x="3993" y="3638"/>
                    </a:cubicBezTo>
                    <a:lnTo>
                      <a:pt x="3993" y="3638"/>
                    </a:lnTo>
                    <a:cubicBezTo>
                      <a:pt x="4557" y="4197"/>
                      <a:pt x="5163" y="4712"/>
                      <a:pt x="5805" y="5177"/>
                    </a:cubicBezTo>
                    <a:cubicBezTo>
                      <a:pt x="5915" y="5257"/>
                      <a:pt x="6032" y="5338"/>
                      <a:pt x="6168" y="5358"/>
                    </a:cubicBezTo>
                    <a:cubicBezTo>
                      <a:pt x="6184" y="5361"/>
                      <a:pt x="6200" y="5362"/>
                      <a:pt x="6217" y="5362"/>
                    </a:cubicBezTo>
                    <a:cubicBezTo>
                      <a:pt x="6339" y="5362"/>
                      <a:pt x="6465" y="5300"/>
                      <a:pt x="6503" y="5186"/>
                    </a:cubicBezTo>
                    <a:cubicBezTo>
                      <a:pt x="6571" y="4986"/>
                      <a:pt x="5885" y="4371"/>
                      <a:pt x="5756" y="4241"/>
                    </a:cubicBezTo>
                    <a:cubicBezTo>
                      <a:pt x="5453" y="3937"/>
                      <a:pt x="5092" y="3643"/>
                      <a:pt x="4861" y="3276"/>
                    </a:cubicBezTo>
                    <a:cubicBezTo>
                      <a:pt x="4598" y="2855"/>
                      <a:pt x="4621" y="2249"/>
                      <a:pt x="4572" y="1771"/>
                    </a:cubicBezTo>
                    <a:cubicBezTo>
                      <a:pt x="4509" y="1176"/>
                      <a:pt x="4444" y="577"/>
                      <a:pt x="42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8"/>
            <p:cNvGrpSpPr/>
            <p:nvPr/>
          </p:nvGrpSpPr>
          <p:grpSpPr>
            <a:xfrm>
              <a:off x="7665418" y="1228392"/>
              <a:ext cx="682526" cy="804990"/>
              <a:chOff x="9562793" y="2485692"/>
              <a:chExt cx="682526" cy="804990"/>
            </a:xfrm>
          </p:grpSpPr>
          <p:sp>
            <p:nvSpPr>
              <p:cNvPr id="442" name="Google Shape;442;p28"/>
              <p:cNvSpPr/>
              <p:nvPr/>
            </p:nvSpPr>
            <p:spPr>
              <a:xfrm>
                <a:off x="9562793" y="2485692"/>
                <a:ext cx="682526" cy="804990"/>
              </a:xfrm>
              <a:custGeom>
                <a:rect b="b" l="l" r="r" t="t"/>
                <a:pathLst>
                  <a:path extrusionOk="0" h="37678" w="31946">
                    <a:moveTo>
                      <a:pt x="15973" y="0"/>
                    </a:moveTo>
                    <a:cubicBezTo>
                      <a:pt x="24789" y="0"/>
                      <a:pt x="31945" y="7156"/>
                      <a:pt x="31945" y="15972"/>
                    </a:cubicBezTo>
                    <a:cubicBezTo>
                      <a:pt x="31945" y="24787"/>
                      <a:pt x="24787" y="31943"/>
                      <a:pt x="15973" y="31943"/>
                    </a:cubicBezTo>
                    <a:cubicBezTo>
                      <a:pt x="14348" y="31943"/>
                      <a:pt x="11300" y="31249"/>
                      <a:pt x="11300" y="31249"/>
                    </a:cubicBezTo>
                    <a:lnTo>
                      <a:pt x="4761" y="37677"/>
                    </a:lnTo>
                    <a:lnTo>
                      <a:pt x="5814" y="28292"/>
                    </a:lnTo>
                    <a:cubicBezTo>
                      <a:pt x="5814" y="28292"/>
                      <a:pt x="4756" y="27359"/>
                      <a:pt x="4276" y="26842"/>
                    </a:cubicBezTo>
                    <a:cubicBezTo>
                      <a:pt x="1624" y="23990"/>
                      <a:pt x="0" y="20169"/>
                      <a:pt x="0" y="15971"/>
                    </a:cubicBezTo>
                    <a:cubicBezTo>
                      <a:pt x="0" y="7156"/>
                      <a:pt x="7158" y="0"/>
                      <a:pt x="15973"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8"/>
              <p:cNvSpPr/>
              <p:nvPr/>
            </p:nvSpPr>
            <p:spPr>
              <a:xfrm>
                <a:off x="9741832" y="2642618"/>
                <a:ext cx="319962" cy="354125"/>
              </a:xfrm>
              <a:custGeom>
                <a:rect b="b" l="l" r="r" t="t"/>
                <a:pathLst>
                  <a:path extrusionOk="0" h="16575" w="14976">
                    <a:moveTo>
                      <a:pt x="7667" y="5817"/>
                    </a:moveTo>
                    <a:cubicBezTo>
                      <a:pt x="7667" y="5817"/>
                      <a:pt x="5653" y="2210"/>
                      <a:pt x="2796" y="2925"/>
                    </a:cubicBezTo>
                    <a:cubicBezTo>
                      <a:pt x="1008" y="3373"/>
                      <a:pt x="1" y="5945"/>
                      <a:pt x="1179" y="8860"/>
                    </a:cubicBezTo>
                    <a:cubicBezTo>
                      <a:pt x="2599" y="12372"/>
                      <a:pt x="8486" y="16575"/>
                      <a:pt x="8486" y="16575"/>
                    </a:cubicBezTo>
                    <a:cubicBezTo>
                      <a:pt x="8486" y="16575"/>
                      <a:pt x="13940" y="10627"/>
                      <a:pt x="14483" y="6465"/>
                    </a:cubicBezTo>
                    <a:cubicBezTo>
                      <a:pt x="14975" y="2700"/>
                      <a:pt x="9611" y="0"/>
                      <a:pt x="7667" y="581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4" name="Google Shape;444;p28"/>
          <p:cNvSpPr/>
          <p:nvPr/>
        </p:nvSpPr>
        <p:spPr>
          <a:xfrm flipH="1">
            <a:off x="49606" y="462285"/>
            <a:ext cx="448841" cy="574872"/>
          </a:xfrm>
          <a:custGeom>
            <a:rect b="b" l="l" r="r" t="t"/>
            <a:pathLst>
              <a:path extrusionOk="0" h="37678" w="31946">
                <a:moveTo>
                  <a:pt x="15973" y="0"/>
                </a:moveTo>
                <a:cubicBezTo>
                  <a:pt x="24789" y="0"/>
                  <a:pt x="31945" y="7156"/>
                  <a:pt x="31945" y="15972"/>
                </a:cubicBezTo>
                <a:cubicBezTo>
                  <a:pt x="31945" y="24787"/>
                  <a:pt x="24787" y="31943"/>
                  <a:pt x="15973" y="31943"/>
                </a:cubicBezTo>
                <a:cubicBezTo>
                  <a:pt x="14348" y="31943"/>
                  <a:pt x="11300" y="31249"/>
                  <a:pt x="11300" y="31249"/>
                </a:cubicBezTo>
                <a:lnTo>
                  <a:pt x="4761" y="37677"/>
                </a:lnTo>
                <a:lnTo>
                  <a:pt x="5814" y="28292"/>
                </a:lnTo>
                <a:cubicBezTo>
                  <a:pt x="5814" y="28292"/>
                  <a:pt x="4756" y="27359"/>
                  <a:pt x="4276" y="26842"/>
                </a:cubicBezTo>
                <a:cubicBezTo>
                  <a:pt x="1624" y="23990"/>
                  <a:pt x="0" y="20169"/>
                  <a:pt x="0" y="15971"/>
                </a:cubicBezTo>
                <a:cubicBezTo>
                  <a:pt x="0" y="7156"/>
                  <a:pt x="7158" y="0"/>
                  <a:pt x="15973"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8"/>
          <p:cNvSpPr txBox="1"/>
          <p:nvPr/>
        </p:nvSpPr>
        <p:spPr>
          <a:xfrm>
            <a:off x="1533000" y="1290375"/>
            <a:ext cx="5902200" cy="34164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Advent Pro"/>
              <a:buChar char="➔"/>
            </a:pPr>
            <a:r>
              <a:rPr lang="en" sz="1700">
                <a:latin typeface="Advent Pro"/>
                <a:ea typeface="Advent Pro"/>
                <a:cs typeface="Advent Pro"/>
                <a:sym typeface="Advent Pro"/>
              </a:rPr>
              <a:t>Users can post reviews &amp; ratings on a scale of 1 to 5. .</a:t>
            </a:r>
            <a:endParaRPr sz="1700">
              <a:latin typeface="Advent Pro"/>
              <a:ea typeface="Advent Pro"/>
              <a:cs typeface="Advent Pro"/>
              <a:sym typeface="Advent Pro"/>
            </a:endParaRPr>
          </a:p>
          <a:p>
            <a:pPr indent="-336550" lvl="0" marL="457200" rtl="0" algn="l">
              <a:spcBef>
                <a:spcPts val="0"/>
              </a:spcBef>
              <a:spcAft>
                <a:spcPts val="0"/>
              </a:spcAft>
              <a:buSzPts val="1700"/>
              <a:buFont typeface="Advent Pro"/>
              <a:buChar char="➔"/>
            </a:pPr>
            <a:r>
              <a:rPr lang="en" sz="1700">
                <a:latin typeface="Advent Pro"/>
                <a:ea typeface="Advent Pro"/>
                <a:cs typeface="Advent Pro"/>
                <a:sym typeface="Advent Pro"/>
              </a:rPr>
              <a:t>Users can also have “friends”, </a:t>
            </a:r>
            <a:endParaRPr sz="1700">
              <a:latin typeface="Advent Pro"/>
              <a:ea typeface="Advent Pro"/>
              <a:cs typeface="Advent Pro"/>
              <a:sym typeface="Advent Pro"/>
            </a:endParaRPr>
          </a:p>
          <a:p>
            <a:pPr indent="0" lvl="0" marL="457200" rtl="0" algn="l">
              <a:spcBef>
                <a:spcPts val="0"/>
              </a:spcBef>
              <a:spcAft>
                <a:spcPts val="0"/>
              </a:spcAft>
              <a:buNone/>
            </a:pPr>
            <a:r>
              <a:rPr lang="en" sz="1700">
                <a:latin typeface="Advent Pro"/>
                <a:ea typeface="Advent Pro"/>
                <a:cs typeface="Advent Pro"/>
                <a:sym typeface="Advent Pro"/>
              </a:rPr>
              <a:t>“fans” and even react to other reviews.</a:t>
            </a:r>
            <a:endParaRPr sz="1700">
              <a:latin typeface="Advent Pro"/>
              <a:ea typeface="Advent Pro"/>
              <a:cs typeface="Advent Pro"/>
              <a:sym typeface="Advent Pro"/>
            </a:endParaRPr>
          </a:p>
          <a:p>
            <a:pPr indent="0" lvl="0" marL="0" rtl="0" algn="l">
              <a:spcBef>
                <a:spcPts val="0"/>
              </a:spcBef>
              <a:spcAft>
                <a:spcPts val="0"/>
              </a:spcAft>
              <a:buNone/>
            </a:pPr>
            <a:r>
              <a:t/>
            </a:r>
            <a:endParaRPr sz="1700">
              <a:latin typeface="Advent Pro"/>
              <a:ea typeface="Advent Pro"/>
              <a:cs typeface="Advent Pro"/>
              <a:sym typeface="Advent Pro"/>
            </a:endParaRPr>
          </a:p>
          <a:p>
            <a:pPr indent="-336550" lvl="0" marL="457200" rtl="0" algn="l">
              <a:spcBef>
                <a:spcPts val="0"/>
              </a:spcBef>
              <a:spcAft>
                <a:spcPts val="0"/>
              </a:spcAft>
              <a:buSzPts val="1700"/>
              <a:buFont typeface="Advent Pro"/>
              <a:buChar char="➔"/>
            </a:pPr>
            <a:r>
              <a:rPr lang="en" sz="1700">
                <a:latin typeface="Advent Pro"/>
                <a:ea typeface="Advent Pro"/>
                <a:cs typeface="Advent Pro"/>
                <a:sym typeface="Advent Pro"/>
              </a:rPr>
              <a:t>Using text analytics to analyse</a:t>
            </a:r>
            <a:endParaRPr sz="1700">
              <a:latin typeface="Advent Pro"/>
              <a:ea typeface="Advent Pro"/>
              <a:cs typeface="Advent Pro"/>
              <a:sym typeface="Advent Pro"/>
            </a:endParaRPr>
          </a:p>
          <a:p>
            <a:pPr indent="0" lvl="0" marL="457200" rtl="0" algn="l">
              <a:spcBef>
                <a:spcPts val="0"/>
              </a:spcBef>
              <a:spcAft>
                <a:spcPts val="0"/>
              </a:spcAft>
              <a:buNone/>
            </a:pPr>
            <a:r>
              <a:rPr lang="en" sz="1700">
                <a:latin typeface="Advent Pro"/>
                <a:ea typeface="Advent Pro"/>
                <a:cs typeface="Advent Pro"/>
                <a:sym typeface="Advent Pro"/>
              </a:rPr>
              <a:t>reviews, we can understand what users are most appreciative of.</a:t>
            </a:r>
            <a:endParaRPr sz="1700">
              <a:latin typeface="Advent Pro"/>
              <a:ea typeface="Advent Pro"/>
              <a:cs typeface="Advent Pro"/>
              <a:sym typeface="Advent Pro"/>
            </a:endParaRPr>
          </a:p>
          <a:p>
            <a:pPr indent="0" lvl="0" marL="457200" rtl="0" algn="l">
              <a:spcBef>
                <a:spcPts val="0"/>
              </a:spcBef>
              <a:spcAft>
                <a:spcPts val="0"/>
              </a:spcAft>
              <a:buNone/>
            </a:pPr>
            <a:r>
              <a:rPr lang="en" sz="1700">
                <a:latin typeface="Advent Pro"/>
                <a:ea typeface="Advent Pro"/>
                <a:cs typeface="Advent Pro"/>
                <a:sym typeface="Advent Pro"/>
              </a:rPr>
              <a:t>Further, we can predict important features to a </a:t>
            </a:r>
            <a:br>
              <a:rPr lang="en" sz="1700">
                <a:latin typeface="Advent Pro"/>
                <a:ea typeface="Advent Pro"/>
                <a:cs typeface="Advent Pro"/>
                <a:sym typeface="Advent Pro"/>
              </a:rPr>
            </a:br>
            <a:r>
              <a:rPr lang="en" sz="1700">
                <a:latin typeface="Advent Pro"/>
                <a:ea typeface="Advent Pro"/>
                <a:cs typeface="Advent Pro"/>
                <a:sym typeface="Advent Pro"/>
              </a:rPr>
              <a:t>specific cluster of users, which can be found by </a:t>
            </a:r>
            <a:br>
              <a:rPr lang="en" sz="1700">
                <a:latin typeface="Advent Pro"/>
                <a:ea typeface="Advent Pro"/>
                <a:cs typeface="Advent Pro"/>
                <a:sym typeface="Advent Pro"/>
              </a:rPr>
            </a:br>
            <a:r>
              <a:rPr lang="en" sz="1700">
                <a:latin typeface="Advent Pro"/>
                <a:ea typeface="Advent Pro"/>
                <a:cs typeface="Advent Pro"/>
                <a:sym typeface="Advent Pro"/>
              </a:rPr>
              <a:t>analysing user features &amp; social networks. </a:t>
            </a:r>
            <a:br>
              <a:rPr lang="en" sz="1700">
                <a:latin typeface="Advent Pro"/>
                <a:ea typeface="Advent Pro"/>
                <a:cs typeface="Advent Pro"/>
                <a:sym typeface="Advent Pro"/>
              </a:rPr>
            </a:br>
            <a:endParaRPr sz="1700">
              <a:latin typeface="Advent Pro"/>
              <a:ea typeface="Advent Pro"/>
              <a:cs typeface="Advent Pro"/>
              <a:sym typeface="Advent Pro"/>
            </a:endParaRPr>
          </a:p>
          <a:p>
            <a:pPr indent="-336550" lvl="0" marL="457200" rtl="0" algn="l">
              <a:spcBef>
                <a:spcPts val="0"/>
              </a:spcBef>
              <a:spcAft>
                <a:spcPts val="0"/>
              </a:spcAft>
              <a:buSzPts val="1700"/>
              <a:buFont typeface="Advent Pro"/>
              <a:buChar char="➔"/>
            </a:pPr>
            <a:r>
              <a:rPr lang="en" sz="1700">
                <a:latin typeface="Advent Pro"/>
                <a:ea typeface="Advent Pro"/>
                <a:cs typeface="Advent Pro"/>
                <a:sym typeface="Advent Pro"/>
              </a:rPr>
              <a:t>To incentivize users to post reviews &amp; drive engagement to generate more insights, Yelp should focus on consumer metrics. Revenue can be multiplied with social features that enable e-wom marketing.  </a:t>
            </a:r>
            <a:endParaRPr sz="1700">
              <a:latin typeface="Advent Pro"/>
              <a:ea typeface="Advent Pro"/>
              <a:cs typeface="Advent Pro"/>
              <a:sym typeface="Advent Pro"/>
            </a:endParaRPr>
          </a:p>
          <a:p>
            <a:pPr indent="0" lvl="0" marL="0" rtl="0" algn="l">
              <a:spcBef>
                <a:spcPts val="0"/>
              </a:spcBef>
              <a:spcAft>
                <a:spcPts val="0"/>
              </a:spcAft>
              <a:buNone/>
            </a:pPr>
            <a:r>
              <a:t/>
            </a:r>
            <a:endParaRPr>
              <a:latin typeface="Roboto"/>
              <a:ea typeface="Roboto"/>
              <a:cs typeface="Roboto"/>
              <a:sym typeface="Roboto"/>
            </a:endParaRPr>
          </a:p>
        </p:txBody>
      </p:sp>
      <p:pic>
        <p:nvPicPr>
          <p:cNvPr id="446" name="Google Shape;446;p28"/>
          <p:cNvPicPr preferRelativeResize="0"/>
          <p:nvPr/>
        </p:nvPicPr>
        <p:blipFill>
          <a:blip r:embed="rId3">
            <a:alphaModFix/>
          </a:blip>
          <a:stretch>
            <a:fillRect/>
          </a:stretch>
        </p:blipFill>
        <p:spPr>
          <a:xfrm>
            <a:off x="5289825" y="1683574"/>
            <a:ext cx="1210374" cy="969850"/>
          </a:xfrm>
          <a:prstGeom prst="rect">
            <a:avLst/>
          </a:prstGeom>
          <a:noFill/>
          <a:ln>
            <a:noFill/>
          </a:ln>
        </p:spPr>
      </p:pic>
      <p:grpSp>
        <p:nvGrpSpPr>
          <p:cNvPr id="447" name="Google Shape;447;p28"/>
          <p:cNvGrpSpPr/>
          <p:nvPr/>
        </p:nvGrpSpPr>
        <p:grpSpPr>
          <a:xfrm>
            <a:off x="115864" y="562890"/>
            <a:ext cx="316308" cy="272722"/>
            <a:chOff x="3569125" y="3702947"/>
            <a:chExt cx="388728" cy="330692"/>
          </a:xfrm>
        </p:grpSpPr>
        <p:sp>
          <p:nvSpPr>
            <p:cNvPr id="448" name="Google Shape;448;p28"/>
            <p:cNvSpPr/>
            <p:nvPr/>
          </p:nvSpPr>
          <p:spPr>
            <a:xfrm>
              <a:off x="3569125" y="3702947"/>
              <a:ext cx="388728" cy="330692"/>
            </a:xfrm>
            <a:custGeom>
              <a:rect b="b" l="l" r="r" t="t"/>
              <a:pathLst>
                <a:path extrusionOk="0" h="12587" w="14796">
                  <a:moveTo>
                    <a:pt x="7402" y="0"/>
                  </a:moveTo>
                  <a:cubicBezTo>
                    <a:pt x="6946" y="0"/>
                    <a:pt x="6490" y="226"/>
                    <a:pt x="6230" y="677"/>
                  </a:cubicBezTo>
                  <a:lnTo>
                    <a:pt x="521" y="10555"/>
                  </a:lnTo>
                  <a:cubicBezTo>
                    <a:pt x="1" y="11456"/>
                    <a:pt x="653" y="12587"/>
                    <a:pt x="1693" y="12587"/>
                  </a:cubicBezTo>
                  <a:lnTo>
                    <a:pt x="13103" y="12587"/>
                  </a:lnTo>
                  <a:cubicBezTo>
                    <a:pt x="14144" y="12587"/>
                    <a:pt x="14796" y="11456"/>
                    <a:pt x="14275" y="10555"/>
                  </a:cubicBezTo>
                  <a:lnTo>
                    <a:pt x="8574" y="671"/>
                  </a:lnTo>
                  <a:cubicBezTo>
                    <a:pt x="8311" y="224"/>
                    <a:pt x="7856" y="0"/>
                    <a:pt x="7402" y="0"/>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8"/>
            <p:cNvSpPr/>
            <p:nvPr/>
          </p:nvSpPr>
          <p:spPr>
            <a:xfrm>
              <a:off x="3607036" y="3733135"/>
              <a:ext cx="313089" cy="270265"/>
            </a:xfrm>
            <a:custGeom>
              <a:rect b="b" l="l" r="r" t="t"/>
              <a:pathLst>
                <a:path extrusionOk="0" h="10287" w="11917">
                  <a:moveTo>
                    <a:pt x="5959" y="0"/>
                  </a:moveTo>
                  <a:cubicBezTo>
                    <a:pt x="5891" y="0"/>
                    <a:pt x="5823" y="35"/>
                    <a:pt x="5785" y="104"/>
                  </a:cubicBezTo>
                  <a:lnTo>
                    <a:pt x="77" y="9981"/>
                  </a:lnTo>
                  <a:cubicBezTo>
                    <a:pt x="1" y="10120"/>
                    <a:pt x="98" y="10286"/>
                    <a:pt x="250" y="10286"/>
                  </a:cubicBezTo>
                  <a:lnTo>
                    <a:pt x="11667" y="10286"/>
                  </a:lnTo>
                  <a:cubicBezTo>
                    <a:pt x="11820" y="10286"/>
                    <a:pt x="11917" y="10120"/>
                    <a:pt x="11841" y="9981"/>
                  </a:cubicBezTo>
                  <a:lnTo>
                    <a:pt x="6132" y="104"/>
                  </a:lnTo>
                  <a:cubicBezTo>
                    <a:pt x="6094" y="35"/>
                    <a:pt x="6026" y="0"/>
                    <a:pt x="59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8"/>
            <p:cNvSpPr/>
            <p:nvPr/>
          </p:nvSpPr>
          <p:spPr>
            <a:xfrm>
              <a:off x="3731489" y="3930126"/>
              <a:ext cx="55987" cy="47816"/>
            </a:xfrm>
            <a:custGeom>
              <a:rect b="b" l="l" r="r" t="t"/>
              <a:pathLst>
                <a:path extrusionOk="0" h="1820" w="2131">
                  <a:moveTo>
                    <a:pt x="1215" y="0"/>
                  </a:moveTo>
                  <a:cubicBezTo>
                    <a:pt x="410" y="0"/>
                    <a:pt x="1" y="978"/>
                    <a:pt x="577" y="1554"/>
                  </a:cubicBezTo>
                  <a:cubicBezTo>
                    <a:pt x="760" y="1738"/>
                    <a:pt x="988" y="1820"/>
                    <a:pt x="1211" y="1820"/>
                  </a:cubicBezTo>
                  <a:cubicBezTo>
                    <a:pt x="1679" y="1820"/>
                    <a:pt x="2130" y="1458"/>
                    <a:pt x="2130" y="909"/>
                  </a:cubicBezTo>
                  <a:cubicBezTo>
                    <a:pt x="2130" y="409"/>
                    <a:pt x="1721" y="0"/>
                    <a:pt x="1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8"/>
            <p:cNvSpPr/>
            <p:nvPr/>
          </p:nvSpPr>
          <p:spPr>
            <a:xfrm>
              <a:off x="3742812" y="3798185"/>
              <a:ext cx="41379" cy="112446"/>
            </a:xfrm>
            <a:custGeom>
              <a:rect b="b" l="l" r="r" t="t"/>
              <a:pathLst>
                <a:path extrusionOk="0" h="4280" w="1575">
                  <a:moveTo>
                    <a:pt x="534" y="0"/>
                  </a:moveTo>
                  <a:cubicBezTo>
                    <a:pt x="236" y="0"/>
                    <a:pt x="0" y="236"/>
                    <a:pt x="0" y="534"/>
                  </a:cubicBezTo>
                  <a:lnTo>
                    <a:pt x="0" y="3746"/>
                  </a:lnTo>
                  <a:cubicBezTo>
                    <a:pt x="0" y="4037"/>
                    <a:pt x="236" y="4280"/>
                    <a:pt x="534" y="4280"/>
                  </a:cubicBezTo>
                  <a:lnTo>
                    <a:pt x="1040" y="4280"/>
                  </a:lnTo>
                  <a:cubicBezTo>
                    <a:pt x="1339" y="4280"/>
                    <a:pt x="1575" y="4037"/>
                    <a:pt x="1575" y="3746"/>
                  </a:cubicBezTo>
                  <a:lnTo>
                    <a:pt x="1575" y="534"/>
                  </a:lnTo>
                  <a:cubicBezTo>
                    <a:pt x="1575" y="236"/>
                    <a:pt x="1339" y="0"/>
                    <a:pt x="10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9"/>
          <p:cNvSpPr txBox="1"/>
          <p:nvPr>
            <p:ph type="ctrTitle"/>
          </p:nvPr>
        </p:nvSpPr>
        <p:spPr>
          <a:xfrm>
            <a:off x="5347800" y="386675"/>
            <a:ext cx="38985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Understanding Online Reviews: Funny, Cool or Useful?</a:t>
            </a:r>
            <a:endParaRPr/>
          </a:p>
        </p:txBody>
      </p:sp>
      <p:sp>
        <p:nvSpPr>
          <p:cNvPr id="457" name="Google Shape;457;p29"/>
          <p:cNvSpPr txBox="1"/>
          <p:nvPr>
            <p:ph idx="1" type="subTitle"/>
          </p:nvPr>
        </p:nvSpPr>
        <p:spPr>
          <a:xfrm>
            <a:off x="5347800" y="2305275"/>
            <a:ext cx="29145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Yahoo Labs research into member interaction on online review platforms, using the Yelp dataset to understand the distribution of “votes” as an indicator of social perception.</a:t>
            </a:r>
            <a:endParaRPr/>
          </a:p>
        </p:txBody>
      </p:sp>
      <p:pic>
        <p:nvPicPr>
          <p:cNvPr id="458" name="Google Shape;458;p29" title="Screen Recording 2020-08-06 at 11.38.03 AM.mov">
            <a:hlinkClick r:id="rId3"/>
          </p:cNvPr>
          <p:cNvPicPr preferRelativeResize="0"/>
          <p:nvPr/>
        </p:nvPicPr>
        <p:blipFill>
          <a:blip r:embed="rId4">
            <a:alphaModFix/>
          </a:blip>
          <a:stretch>
            <a:fillRect/>
          </a:stretch>
        </p:blipFill>
        <p:spPr>
          <a:xfrm>
            <a:off x="195700" y="386675"/>
            <a:ext cx="5152100" cy="4370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pic>
        <p:nvPicPr>
          <p:cNvPr id="463" name="Google Shape;463;p30"/>
          <p:cNvPicPr preferRelativeResize="0"/>
          <p:nvPr/>
        </p:nvPicPr>
        <p:blipFill>
          <a:blip r:embed="rId3">
            <a:alphaModFix/>
          </a:blip>
          <a:stretch>
            <a:fillRect/>
          </a:stretch>
        </p:blipFill>
        <p:spPr>
          <a:xfrm>
            <a:off x="374450" y="860925"/>
            <a:ext cx="3696210" cy="2833524"/>
          </a:xfrm>
          <a:prstGeom prst="rect">
            <a:avLst/>
          </a:prstGeom>
          <a:noFill/>
          <a:ln>
            <a:noFill/>
          </a:ln>
        </p:spPr>
      </p:pic>
      <p:pic>
        <p:nvPicPr>
          <p:cNvPr id="464" name="Google Shape;464;p30"/>
          <p:cNvPicPr preferRelativeResize="0"/>
          <p:nvPr/>
        </p:nvPicPr>
        <p:blipFill>
          <a:blip r:embed="rId4">
            <a:alphaModFix/>
          </a:blip>
          <a:stretch>
            <a:fillRect/>
          </a:stretch>
        </p:blipFill>
        <p:spPr>
          <a:xfrm>
            <a:off x="4652200" y="860925"/>
            <a:ext cx="3595287" cy="2907075"/>
          </a:xfrm>
          <a:prstGeom prst="rect">
            <a:avLst/>
          </a:prstGeom>
          <a:noFill/>
          <a:ln>
            <a:noFill/>
          </a:ln>
        </p:spPr>
      </p:pic>
      <p:sp>
        <p:nvSpPr>
          <p:cNvPr id="465" name="Google Shape;465;p30"/>
          <p:cNvSpPr txBox="1"/>
          <p:nvPr/>
        </p:nvSpPr>
        <p:spPr>
          <a:xfrm>
            <a:off x="708900" y="3823225"/>
            <a:ext cx="30273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1. </a:t>
            </a:r>
            <a:r>
              <a:rPr lang="en">
                <a:latin typeface="Roboto"/>
                <a:ea typeface="Roboto"/>
                <a:cs typeface="Roboto"/>
                <a:sym typeface="Roboto"/>
              </a:rPr>
              <a:t>Business Insights from Text Analysis &amp; Sentiment Prediction of Reviews</a:t>
            </a:r>
            <a:endParaRPr>
              <a:latin typeface="Roboto"/>
              <a:ea typeface="Roboto"/>
              <a:cs typeface="Roboto"/>
              <a:sym typeface="Roboto"/>
            </a:endParaRPr>
          </a:p>
        </p:txBody>
      </p:sp>
      <p:sp>
        <p:nvSpPr>
          <p:cNvPr id="466" name="Google Shape;466;p30"/>
          <p:cNvSpPr txBox="1"/>
          <p:nvPr/>
        </p:nvSpPr>
        <p:spPr>
          <a:xfrm>
            <a:off x="4936188" y="3823225"/>
            <a:ext cx="30273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2. User Clustering &amp; Social Network Analysis to incentivize writing more reviews.</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1"/>
          <p:cNvSpPr/>
          <p:nvPr/>
        </p:nvSpPr>
        <p:spPr>
          <a:xfrm rot="-4254030">
            <a:off x="6172678" y="1531765"/>
            <a:ext cx="4385703" cy="2735710"/>
          </a:xfrm>
          <a:custGeom>
            <a:rect b="b" l="l" r="r" t="t"/>
            <a:pathLst>
              <a:path extrusionOk="0" h="175262" w="280968">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1"/>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“How can we do better?”</a:t>
            </a:r>
            <a:endParaRPr/>
          </a:p>
        </p:txBody>
      </p:sp>
      <p:sp>
        <p:nvSpPr>
          <p:cNvPr id="473" name="Google Shape;473;p31"/>
          <p:cNvSpPr/>
          <p:nvPr/>
        </p:nvSpPr>
        <p:spPr>
          <a:xfrm>
            <a:off x="1123732" y="2826030"/>
            <a:ext cx="1326186" cy="543239"/>
          </a:xfrm>
          <a:custGeom>
            <a:rect b="b" l="l" r="r" t="t"/>
            <a:pathLst>
              <a:path extrusionOk="0" h="26923" w="65726">
                <a:moveTo>
                  <a:pt x="0" y="0"/>
                </a:moveTo>
                <a:lnTo>
                  <a:pt x="10782" y="13477"/>
                </a:lnTo>
                <a:lnTo>
                  <a:pt x="0" y="26923"/>
                </a:lnTo>
                <a:lnTo>
                  <a:pt x="54943" y="26923"/>
                </a:lnTo>
                <a:lnTo>
                  <a:pt x="65725" y="13477"/>
                </a:lnTo>
                <a:lnTo>
                  <a:pt x="549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1"/>
          <p:cNvSpPr/>
          <p:nvPr/>
        </p:nvSpPr>
        <p:spPr>
          <a:xfrm>
            <a:off x="2227898" y="2826030"/>
            <a:ext cx="1326812" cy="543239"/>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1"/>
          <p:cNvSpPr/>
          <p:nvPr/>
        </p:nvSpPr>
        <p:spPr>
          <a:xfrm>
            <a:off x="3331438" y="2826030"/>
            <a:ext cx="1326812" cy="543239"/>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1"/>
          <p:cNvSpPr/>
          <p:nvPr/>
        </p:nvSpPr>
        <p:spPr>
          <a:xfrm>
            <a:off x="4436229" y="2826030"/>
            <a:ext cx="1326186" cy="543239"/>
          </a:xfrm>
          <a:custGeom>
            <a:rect b="b" l="l" r="r" t="t"/>
            <a:pathLst>
              <a:path extrusionOk="0" h="26923" w="65726">
                <a:moveTo>
                  <a:pt x="1" y="0"/>
                </a:moveTo>
                <a:lnTo>
                  <a:pt x="10751" y="13477"/>
                </a:lnTo>
                <a:lnTo>
                  <a:pt x="1" y="26923"/>
                </a:lnTo>
                <a:lnTo>
                  <a:pt x="54944" y="26923"/>
                </a:lnTo>
                <a:lnTo>
                  <a:pt x="65726" y="13477"/>
                </a:lnTo>
                <a:lnTo>
                  <a:pt x="5494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1"/>
          <p:cNvSpPr txBox="1"/>
          <p:nvPr>
            <p:ph idx="4294967295" type="title"/>
          </p:nvPr>
        </p:nvSpPr>
        <p:spPr>
          <a:xfrm>
            <a:off x="845525" y="1946275"/>
            <a:ext cx="1604400" cy="56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accent1"/>
                </a:solidFill>
              </a:rPr>
              <a:t>Exploratory Data Analysis</a:t>
            </a:r>
            <a:endParaRPr sz="2000">
              <a:solidFill>
                <a:schemeClr val="accent1"/>
              </a:solidFill>
            </a:endParaRPr>
          </a:p>
        </p:txBody>
      </p:sp>
      <p:sp>
        <p:nvSpPr>
          <p:cNvPr id="478" name="Google Shape;478;p31"/>
          <p:cNvSpPr txBox="1"/>
          <p:nvPr>
            <p:ph idx="4294967295" type="title"/>
          </p:nvPr>
        </p:nvSpPr>
        <p:spPr>
          <a:xfrm>
            <a:off x="1731500" y="3499450"/>
            <a:ext cx="2030100" cy="56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accent2"/>
                </a:solidFill>
              </a:rPr>
              <a:t>Preprocessing &amp; Sampling</a:t>
            </a:r>
            <a:endParaRPr sz="2000">
              <a:solidFill>
                <a:schemeClr val="accent2"/>
              </a:solidFill>
            </a:endParaRPr>
          </a:p>
        </p:txBody>
      </p:sp>
      <p:sp>
        <p:nvSpPr>
          <p:cNvPr id="479" name="Google Shape;479;p31"/>
          <p:cNvSpPr txBox="1"/>
          <p:nvPr>
            <p:ph idx="4294967295" type="title"/>
          </p:nvPr>
        </p:nvSpPr>
        <p:spPr>
          <a:xfrm>
            <a:off x="2967500" y="1471538"/>
            <a:ext cx="1951200" cy="56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accent3"/>
                </a:solidFill>
              </a:rPr>
              <a:t>Classification &amp; Transfer Learning for Sentiment Analysis</a:t>
            </a:r>
            <a:endParaRPr sz="2000">
              <a:solidFill>
                <a:schemeClr val="accent3"/>
              </a:solidFill>
            </a:endParaRPr>
          </a:p>
        </p:txBody>
      </p:sp>
      <p:grpSp>
        <p:nvGrpSpPr>
          <p:cNvPr id="480" name="Google Shape;480;p31"/>
          <p:cNvGrpSpPr/>
          <p:nvPr/>
        </p:nvGrpSpPr>
        <p:grpSpPr>
          <a:xfrm>
            <a:off x="6271165" y="1060842"/>
            <a:ext cx="3540893" cy="3930732"/>
            <a:chOff x="6271165" y="1060842"/>
            <a:chExt cx="3540893" cy="3930732"/>
          </a:xfrm>
        </p:grpSpPr>
        <p:grpSp>
          <p:nvGrpSpPr>
            <p:cNvPr id="481" name="Google Shape;481;p31"/>
            <p:cNvGrpSpPr/>
            <p:nvPr/>
          </p:nvGrpSpPr>
          <p:grpSpPr>
            <a:xfrm>
              <a:off x="6271165" y="2214577"/>
              <a:ext cx="730084" cy="597906"/>
              <a:chOff x="1968731" y="3237855"/>
              <a:chExt cx="911124" cy="746170"/>
            </a:xfrm>
          </p:grpSpPr>
          <p:sp>
            <p:nvSpPr>
              <p:cNvPr id="482" name="Google Shape;482;p31"/>
              <p:cNvSpPr/>
              <p:nvPr/>
            </p:nvSpPr>
            <p:spPr>
              <a:xfrm>
                <a:off x="2054462" y="3804260"/>
                <a:ext cx="739602" cy="179765"/>
              </a:xfrm>
              <a:custGeom>
                <a:rect b="b" l="l" r="r" t="t"/>
                <a:pathLst>
                  <a:path extrusionOk="0" h="5758" w="23690">
                    <a:moveTo>
                      <a:pt x="1" y="1"/>
                    </a:moveTo>
                    <a:lnTo>
                      <a:pt x="1" y="5758"/>
                    </a:lnTo>
                    <a:lnTo>
                      <a:pt x="23689" y="5758"/>
                    </a:lnTo>
                    <a:lnTo>
                      <a:pt x="2368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1"/>
              <p:cNvSpPr/>
              <p:nvPr/>
            </p:nvSpPr>
            <p:spPr>
              <a:xfrm>
                <a:off x="2424268" y="3804260"/>
                <a:ext cx="369801" cy="179765"/>
              </a:xfrm>
              <a:custGeom>
                <a:rect b="b" l="l" r="r" t="t"/>
                <a:pathLst>
                  <a:path extrusionOk="0" h="5758" w="11845">
                    <a:moveTo>
                      <a:pt x="0" y="1"/>
                    </a:moveTo>
                    <a:lnTo>
                      <a:pt x="0" y="5758"/>
                    </a:lnTo>
                    <a:lnTo>
                      <a:pt x="11844" y="5758"/>
                    </a:lnTo>
                    <a:lnTo>
                      <a:pt x="1184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1"/>
              <p:cNvSpPr/>
              <p:nvPr/>
            </p:nvSpPr>
            <p:spPr>
              <a:xfrm>
                <a:off x="2055930" y="3237855"/>
                <a:ext cx="736730" cy="508948"/>
              </a:xfrm>
              <a:custGeom>
                <a:rect b="b" l="l" r="r" t="t"/>
                <a:pathLst>
                  <a:path extrusionOk="0" h="16302" w="23598">
                    <a:moveTo>
                      <a:pt x="11798" y="0"/>
                    </a:moveTo>
                    <a:cubicBezTo>
                      <a:pt x="5293" y="0"/>
                      <a:pt x="0" y="5293"/>
                      <a:pt x="0" y="11798"/>
                    </a:cubicBezTo>
                    <a:lnTo>
                      <a:pt x="0" y="16301"/>
                    </a:lnTo>
                    <a:lnTo>
                      <a:pt x="23597" y="16301"/>
                    </a:lnTo>
                    <a:lnTo>
                      <a:pt x="23597" y="11798"/>
                    </a:lnTo>
                    <a:cubicBezTo>
                      <a:pt x="23597" y="5293"/>
                      <a:pt x="18304" y="0"/>
                      <a:pt x="117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1"/>
              <p:cNvSpPr/>
              <p:nvPr/>
            </p:nvSpPr>
            <p:spPr>
              <a:xfrm>
                <a:off x="2424268" y="3237855"/>
                <a:ext cx="368396" cy="508948"/>
              </a:xfrm>
              <a:custGeom>
                <a:rect b="b" l="l" r="r" t="t"/>
                <a:pathLst>
                  <a:path extrusionOk="0" h="16302" w="11800">
                    <a:moveTo>
                      <a:pt x="0" y="0"/>
                    </a:moveTo>
                    <a:lnTo>
                      <a:pt x="0" y="16301"/>
                    </a:lnTo>
                    <a:lnTo>
                      <a:pt x="11799" y="16301"/>
                    </a:lnTo>
                    <a:lnTo>
                      <a:pt x="11799" y="11798"/>
                    </a:lnTo>
                    <a:cubicBezTo>
                      <a:pt x="11799" y="5293"/>
                      <a:pt x="6506"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1"/>
              <p:cNvSpPr/>
              <p:nvPr/>
            </p:nvSpPr>
            <p:spPr>
              <a:xfrm>
                <a:off x="1968731" y="3594768"/>
                <a:ext cx="911124" cy="246419"/>
              </a:xfrm>
              <a:custGeom>
                <a:rect b="b" l="l" r="r" t="t"/>
                <a:pathLst>
                  <a:path extrusionOk="0" h="7893" w="29184">
                    <a:moveTo>
                      <a:pt x="3945" y="0"/>
                    </a:moveTo>
                    <a:cubicBezTo>
                      <a:pt x="1770" y="0"/>
                      <a:pt x="0" y="1770"/>
                      <a:pt x="0" y="3947"/>
                    </a:cubicBezTo>
                    <a:cubicBezTo>
                      <a:pt x="0" y="6123"/>
                      <a:pt x="1770" y="7892"/>
                      <a:pt x="3945" y="7892"/>
                    </a:cubicBezTo>
                    <a:lnTo>
                      <a:pt x="25237" y="7892"/>
                    </a:lnTo>
                    <a:cubicBezTo>
                      <a:pt x="27414" y="7892"/>
                      <a:pt x="29183" y="6123"/>
                      <a:pt x="29183" y="3947"/>
                    </a:cubicBezTo>
                    <a:cubicBezTo>
                      <a:pt x="29183" y="1770"/>
                      <a:pt x="27414" y="0"/>
                      <a:pt x="252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1"/>
              <p:cNvSpPr/>
              <p:nvPr/>
            </p:nvSpPr>
            <p:spPr>
              <a:xfrm>
                <a:off x="2253430" y="3429423"/>
                <a:ext cx="53417" cy="53417"/>
              </a:xfrm>
              <a:custGeom>
                <a:rect b="b" l="l" r="r" t="t"/>
                <a:pathLst>
                  <a:path extrusionOk="0" h="1711" w="1711">
                    <a:moveTo>
                      <a:pt x="1" y="0"/>
                    </a:moveTo>
                    <a:lnTo>
                      <a:pt x="1" y="1711"/>
                    </a:lnTo>
                    <a:lnTo>
                      <a:pt x="1711" y="1711"/>
                    </a:lnTo>
                    <a:lnTo>
                      <a:pt x="17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1"/>
              <p:cNvSpPr/>
              <p:nvPr/>
            </p:nvSpPr>
            <p:spPr>
              <a:xfrm>
                <a:off x="2541719" y="3429423"/>
                <a:ext cx="53417" cy="53417"/>
              </a:xfrm>
              <a:custGeom>
                <a:rect b="b" l="l" r="r" t="t"/>
                <a:pathLst>
                  <a:path extrusionOk="0" h="1711" w="1711">
                    <a:moveTo>
                      <a:pt x="1" y="0"/>
                    </a:moveTo>
                    <a:lnTo>
                      <a:pt x="1" y="1711"/>
                    </a:lnTo>
                    <a:lnTo>
                      <a:pt x="1711" y="1711"/>
                    </a:lnTo>
                    <a:lnTo>
                      <a:pt x="17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1"/>
              <p:cNvSpPr/>
              <p:nvPr/>
            </p:nvSpPr>
            <p:spPr>
              <a:xfrm>
                <a:off x="2397543" y="3334480"/>
                <a:ext cx="53449" cy="53417"/>
              </a:xfrm>
              <a:custGeom>
                <a:rect b="b" l="l" r="r" t="t"/>
                <a:pathLst>
                  <a:path extrusionOk="0" h="1711" w="1712">
                    <a:moveTo>
                      <a:pt x="1" y="1"/>
                    </a:moveTo>
                    <a:lnTo>
                      <a:pt x="1" y="1711"/>
                    </a:lnTo>
                    <a:lnTo>
                      <a:pt x="1711" y="1711"/>
                    </a:lnTo>
                    <a:lnTo>
                      <a:pt x="17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1"/>
              <p:cNvSpPr/>
              <p:nvPr/>
            </p:nvSpPr>
            <p:spPr>
              <a:xfrm>
                <a:off x="2424268" y="3334480"/>
                <a:ext cx="26724" cy="53417"/>
              </a:xfrm>
              <a:custGeom>
                <a:rect b="b" l="l" r="r" t="t"/>
                <a:pathLst>
                  <a:path extrusionOk="0" h="1711" w="856">
                    <a:moveTo>
                      <a:pt x="0" y="1"/>
                    </a:moveTo>
                    <a:lnTo>
                      <a:pt x="0" y="1711"/>
                    </a:lnTo>
                    <a:lnTo>
                      <a:pt x="855" y="1711"/>
                    </a:lnTo>
                    <a:lnTo>
                      <a:pt x="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1"/>
              <p:cNvSpPr/>
              <p:nvPr/>
            </p:nvSpPr>
            <p:spPr>
              <a:xfrm>
                <a:off x="2576124" y="3594581"/>
                <a:ext cx="113922" cy="189849"/>
              </a:xfrm>
              <a:custGeom>
                <a:rect b="b" l="l" r="r" t="t"/>
                <a:pathLst>
                  <a:path extrusionOk="0" h="6081" w="3649">
                    <a:moveTo>
                      <a:pt x="0" y="1"/>
                    </a:moveTo>
                    <a:lnTo>
                      <a:pt x="0" y="4256"/>
                    </a:lnTo>
                    <a:cubicBezTo>
                      <a:pt x="0" y="5263"/>
                      <a:pt x="816" y="6081"/>
                      <a:pt x="1825" y="6081"/>
                    </a:cubicBezTo>
                    <a:lnTo>
                      <a:pt x="1825" y="6079"/>
                    </a:lnTo>
                    <a:cubicBezTo>
                      <a:pt x="2832" y="6079"/>
                      <a:pt x="3648" y="5263"/>
                      <a:pt x="3648" y="4256"/>
                    </a:cubicBezTo>
                    <a:lnTo>
                      <a:pt x="364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1"/>
              <p:cNvSpPr/>
              <p:nvPr/>
            </p:nvSpPr>
            <p:spPr>
              <a:xfrm>
                <a:off x="2126925" y="3651497"/>
                <a:ext cx="158161" cy="132935"/>
              </a:xfrm>
              <a:custGeom>
                <a:rect b="b" l="l" r="r" t="t"/>
                <a:pathLst>
                  <a:path extrusionOk="0" h="4258" w="5066">
                    <a:moveTo>
                      <a:pt x="2979" y="1"/>
                    </a:moveTo>
                    <a:lnTo>
                      <a:pt x="0" y="4258"/>
                    </a:lnTo>
                    <a:lnTo>
                      <a:pt x="2087" y="4258"/>
                    </a:lnTo>
                    <a:lnTo>
                      <a:pt x="506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1"/>
              <p:cNvSpPr/>
              <p:nvPr/>
            </p:nvSpPr>
            <p:spPr>
              <a:xfrm>
                <a:off x="2345187" y="3651497"/>
                <a:ext cx="158192" cy="132935"/>
              </a:xfrm>
              <a:custGeom>
                <a:rect b="b" l="l" r="r" t="t"/>
                <a:pathLst>
                  <a:path extrusionOk="0" h="4258" w="5067">
                    <a:moveTo>
                      <a:pt x="2979" y="1"/>
                    </a:moveTo>
                    <a:lnTo>
                      <a:pt x="1" y="4258"/>
                    </a:lnTo>
                    <a:lnTo>
                      <a:pt x="2088" y="4258"/>
                    </a:lnTo>
                    <a:lnTo>
                      <a:pt x="50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1"/>
              <p:cNvSpPr/>
              <p:nvPr/>
            </p:nvSpPr>
            <p:spPr>
              <a:xfrm>
                <a:off x="2424268" y="3651497"/>
                <a:ext cx="79111" cy="113016"/>
              </a:xfrm>
              <a:custGeom>
                <a:rect b="b" l="l" r="r" t="t"/>
                <a:pathLst>
                  <a:path extrusionOk="0" h="3620" w="2534">
                    <a:moveTo>
                      <a:pt x="446" y="1"/>
                    </a:moveTo>
                    <a:lnTo>
                      <a:pt x="0" y="639"/>
                    </a:lnTo>
                    <a:lnTo>
                      <a:pt x="0" y="3620"/>
                    </a:lnTo>
                    <a:lnTo>
                      <a:pt x="25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1"/>
              <p:cNvSpPr/>
              <p:nvPr/>
            </p:nvSpPr>
            <p:spPr>
              <a:xfrm>
                <a:off x="2633070" y="3594581"/>
                <a:ext cx="56976" cy="189818"/>
              </a:xfrm>
              <a:custGeom>
                <a:rect b="b" l="l" r="r" t="t"/>
                <a:pathLst>
                  <a:path extrusionOk="0" h="6080" w="1825">
                    <a:moveTo>
                      <a:pt x="1" y="1"/>
                    </a:moveTo>
                    <a:lnTo>
                      <a:pt x="1" y="6079"/>
                    </a:lnTo>
                    <a:cubicBezTo>
                      <a:pt x="1008" y="6079"/>
                      <a:pt x="1824" y="5263"/>
                      <a:pt x="1824" y="4256"/>
                    </a:cubicBezTo>
                    <a:lnTo>
                      <a:pt x="182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31"/>
            <p:cNvGrpSpPr/>
            <p:nvPr/>
          </p:nvGrpSpPr>
          <p:grpSpPr>
            <a:xfrm rot="-358812">
              <a:off x="6451047" y="1216708"/>
              <a:ext cx="3181144" cy="3619000"/>
              <a:chOff x="8890095" y="3665125"/>
              <a:chExt cx="2909806" cy="3310314"/>
            </a:xfrm>
          </p:grpSpPr>
          <p:sp>
            <p:nvSpPr>
              <p:cNvPr id="497" name="Google Shape;497;p31"/>
              <p:cNvSpPr/>
              <p:nvPr/>
            </p:nvSpPr>
            <p:spPr>
              <a:xfrm>
                <a:off x="9441440" y="4001047"/>
                <a:ext cx="2358461" cy="2974393"/>
              </a:xfrm>
              <a:custGeom>
                <a:rect b="b" l="l" r="r" t="t"/>
                <a:pathLst>
                  <a:path extrusionOk="0" h="139218" w="110389">
                    <a:moveTo>
                      <a:pt x="109392" y="20761"/>
                    </a:moveTo>
                    <a:cubicBezTo>
                      <a:pt x="110388" y="17897"/>
                      <a:pt x="107327" y="15198"/>
                      <a:pt x="105713" y="13621"/>
                    </a:cubicBezTo>
                    <a:cubicBezTo>
                      <a:pt x="103468" y="11426"/>
                      <a:pt x="102131" y="11015"/>
                      <a:pt x="102131" y="11015"/>
                    </a:cubicBezTo>
                    <a:lnTo>
                      <a:pt x="49447" y="767"/>
                    </a:lnTo>
                    <a:cubicBezTo>
                      <a:pt x="45536" y="0"/>
                      <a:pt x="41263" y="2461"/>
                      <a:pt x="39913" y="6257"/>
                    </a:cubicBezTo>
                    <a:lnTo>
                      <a:pt x="942" y="116582"/>
                    </a:lnTo>
                    <a:cubicBezTo>
                      <a:pt x="0" y="118474"/>
                      <a:pt x="1441" y="126254"/>
                      <a:pt x="4334" y="127566"/>
                    </a:cubicBezTo>
                    <a:lnTo>
                      <a:pt x="59897" y="138451"/>
                    </a:lnTo>
                    <a:cubicBezTo>
                      <a:pt x="63808" y="139217"/>
                      <a:pt x="68081" y="136757"/>
                      <a:pt x="69431" y="132961"/>
                    </a:cubicBezTo>
                    <a:cubicBezTo>
                      <a:pt x="69431" y="132961"/>
                      <a:pt x="104779" y="34029"/>
                      <a:pt x="109392" y="2076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1"/>
              <p:cNvSpPr/>
              <p:nvPr/>
            </p:nvSpPr>
            <p:spPr>
              <a:xfrm>
                <a:off x="9434902" y="3993869"/>
                <a:ext cx="2273706" cy="2875344"/>
              </a:xfrm>
              <a:custGeom>
                <a:rect b="b" l="l" r="r" t="t"/>
                <a:pathLst>
                  <a:path extrusionOk="0" h="134582" w="106422">
                    <a:moveTo>
                      <a:pt x="105169" y="18473"/>
                    </a:moveTo>
                    <a:cubicBezTo>
                      <a:pt x="106422" y="14952"/>
                      <a:pt x="104493" y="11516"/>
                      <a:pt x="100867" y="10806"/>
                    </a:cubicBezTo>
                    <a:lnTo>
                      <a:pt x="49341" y="711"/>
                    </a:lnTo>
                    <a:cubicBezTo>
                      <a:pt x="45715" y="0"/>
                      <a:pt x="41752" y="2281"/>
                      <a:pt x="40500" y="5803"/>
                    </a:cubicBezTo>
                    <a:lnTo>
                      <a:pt x="1253" y="116110"/>
                    </a:lnTo>
                    <a:cubicBezTo>
                      <a:pt x="0" y="119630"/>
                      <a:pt x="1929" y="123065"/>
                      <a:pt x="5555" y="123776"/>
                    </a:cubicBezTo>
                    <a:lnTo>
                      <a:pt x="57081" y="133871"/>
                    </a:lnTo>
                    <a:cubicBezTo>
                      <a:pt x="60707" y="134581"/>
                      <a:pt x="64670" y="132300"/>
                      <a:pt x="65921" y="12878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1"/>
              <p:cNvSpPr/>
              <p:nvPr/>
            </p:nvSpPr>
            <p:spPr>
              <a:xfrm>
                <a:off x="9626995" y="4143231"/>
                <a:ext cx="1946480" cy="2382497"/>
              </a:xfrm>
              <a:custGeom>
                <a:rect b="b" l="l" r="r" t="t"/>
                <a:pathLst>
                  <a:path extrusionOk="0" h="111514" w="91106">
                    <a:moveTo>
                      <a:pt x="89968" y="16409"/>
                    </a:moveTo>
                    <a:cubicBezTo>
                      <a:pt x="91105" y="13213"/>
                      <a:pt x="89355" y="10094"/>
                      <a:pt x="86062" y="9449"/>
                    </a:cubicBezTo>
                    <a:lnTo>
                      <a:pt x="41129" y="645"/>
                    </a:lnTo>
                    <a:cubicBezTo>
                      <a:pt x="37836" y="0"/>
                      <a:pt x="34239" y="2072"/>
                      <a:pt x="33100" y="5268"/>
                    </a:cubicBezTo>
                    <a:lnTo>
                      <a:pt x="1137" y="95103"/>
                    </a:lnTo>
                    <a:cubicBezTo>
                      <a:pt x="0" y="98299"/>
                      <a:pt x="1751" y="101420"/>
                      <a:pt x="5044" y="102065"/>
                    </a:cubicBezTo>
                    <a:lnTo>
                      <a:pt x="49977" y="110868"/>
                    </a:lnTo>
                    <a:cubicBezTo>
                      <a:pt x="53271" y="111513"/>
                      <a:pt x="56868" y="109442"/>
                      <a:pt x="58005" y="106244"/>
                    </a:cubicBez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1"/>
              <p:cNvSpPr/>
              <p:nvPr/>
            </p:nvSpPr>
            <p:spPr>
              <a:xfrm>
                <a:off x="10033400" y="6444477"/>
                <a:ext cx="224140" cy="218222"/>
              </a:xfrm>
              <a:custGeom>
                <a:rect b="b" l="l" r="r" t="t"/>
                <a:pathLst>
                  <a:path extrusionOk="0" h="10214" w="10491">
                    <a:moveTo>
                      <a:pt x="6498" y="1"/>
                    </a:moveTo>
                    <a:cubicBezTo>
                      <a:pt x="4971" y="1"/>
                      <a:pt x="3320" y="755"/>
                      <a:pt x="2097" y="2167"/>
                    </a:cubicBezTo>
                    <a:cubicBezTo>
                      <a:pt x="100" y="4472"/>
                      <a:pt x="1" y="7659"/>
                      <a:pt x="1875" y="9283"/>
                    </a:cubicBezTo>
                    <a:cubicBezTo>
                      <a:pt x="2580" y="9893"/>
                      <a:pt x="3495" y="10214"/>
                      <a:pt x="4489" y="10214"/>
                    </a:cubicBezTo>
                    <a:cubicBezTo>
                      <a:pt x="4766" y="10214"/>
                      <a:pt x="5049" y="10189"/>
                      <a:pt x="5335" y="10139"/>
                    </a:cubicBezTo>
                    <a:cubicBezTo>
                      <a:pt x="6650" y="9907"/>
                      <a:pt x="7926" y="9156"/>
                      <a:pt x="8886" y="8048"/>
                    </a:cubicBezTo>
                    <a:cubicBezTo>
                      <a:pt x="9845" y="6941"/>
                      <a:pt x="10407" y="5569"/>
                      <a:pt x="10449" y="4235"/>
                    </a:cubicBezTo>
                    <a:cubicBezTo>
                      <a:pt x="10490" y="2901"/>
                      <a:pt x="10008" y="1713"/>
                      <a:pt x="9108" y="932"/>
                    </a:cubicBezTo>
                    <a:cubicBezTo>
                      <a:pt x="8381" y="303"/>
                      <a:pt x="7465" y="1"/>
                      <a:pt x="64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1"/>
              <p:cNvSpPr/>
              <p:nvPr/>
            </p:nvSpPr>
            <p:spPr>
              <a:xfrm>
                <a:off x="9437616" y="3665125"/>
                <a:ext cx="966873" cy="965591"/>
              </a:xfrm>
              <a:custGeom>
                <a:rect b="b" l="l" r="r" t="t"/>
                <a:pathLst>
                  <a:path extrusionOk="0" h="45195" w="45255">
                    <a:moveTo>
                      <a:pt x="38984" y="17864"/>
                    </a:moveTo>
                    <a:cubicBezTo>
                      <a:pt x="38984" y="17864"/>
                      <a:pt x="41221" y="7674"/>
                      <a:pt x="29690" y="7260"/>
                    </a:cubicBezTo>
                    <a:cubicBezTo>
                      <a:pt x="21762" y="6975"/>
                      <a:pt x="15137" y="4268"/>
                      <a:pt x="11635" y="2134"/>
                    </a:cubicBezTo>
                    <a:cubicBezTo>
                      <a:pt x="8131" y="1"/>
                      <a:pt x="3796" y="5139"/>
                      <a:pt x="9751" y="8597"/>
                    </a:cubicBezTo>
                    <a:cubicBezTo>
                      <a:pt x="9751" y="8597"/>
                      <a:pt x="1804" y="5580"/>
                      <a:pt x="1024" y="11674"/>
                    </a:cubicBezTo>
                    <a:cubicBezTo>
                      <a:pt x="0" y="19686"/>
                      <a:pt x="9562" y="20209"/>
                      <a:pt x="14299" y="21375"/>
                    </a:cubicBezTo>
                    <a:cubicBezTo>
                      <a:pt x="19037" y="22539"/>
                      <a:pt x="27502" y="44583"/>
                      <a:pt x="32484" y="45194"/>
                    </a:cubicBezTo>
                    <a:cubicBezTo>
                      <a:pt x="32484" y="45194"/>
                      <a:pt x="36209" y="42749"/>
                      <a:pt x="39673" y="36991"/>
                    </a:cubicBezTo>
                    <a:cubicBezTo>
                      <a:pt x="42996" y="31467"/>
                      <a:pt x="45254" y="22131"/>
                      <a:pt x="38984" y="1786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1"/>
              <p:cNvSpPr/>
              <p:nvPr/>
            </p:nvSpPr>
            <p:spPr>
              <a:xfrm>
                <a:off x="9606442" y="3997864"/>
                <a:ext cx="1541164" cy="1825532"/>
              </a:xfrm>
              <a:custGeom>
                <a:rect b="b" l="l" r="r" t="t"/>
                <a:pathLst>
                  <a:path extrusionOk="0" h="85445" w="72135">
                    <a:moveTo>
                      <a:pt x="19508" y="7049"/>
                    </a:moveTo>
                    <a:cubicBezTo>
                      <a:pt x="19945" y="912"/>
                      <a:pt x="8452" y="1"/>
                      <a:pt x="6444" y="1517"/>
                    </a:cubicBezTo>
                    <a:cubicBezTo>
                      <a:pt x="4374" y="3081"/>
                      <a:pt x="3119" y="5198"/>
                      <a:pt x="2068" y="9755"/>
                    </a:cubicBezTo>
                    <a:cubicBezTo>
                      <a:pt x="0" y="18730"/>
                      <a:pt x="441" y="28013"/>
                      <a:pt x="3581" y="30974"/>
                    </a:cubicBezTo>
                    <a:cubicBezTo>
                      <a:pt x="5432" y="32720"/>
                      <a:pt x="12826" y="33311"/>
                      <a:pt x="12826" y="33311"/>
                    </a:cubicBezTo>
                    <a:cubicBezTo>
                      <a:pt x="12826" y="33311"/>
                      <a:pt x="20210" y="36637"/>
                      <a:pt x="20498" y="42615"/>
                    </a:cubicBezTo>
                    <a:cubicBezTo>
                      <a:pt x="20823" y="49351"/>
                      <a:pt x="12642" y="65718"/>
                      <a:pt x="19971" y="70129"/>
                    </a:cubicBezTo>
                    <a:cubicBezTo>
                      <a:pt x="27298" y="74538"/>
                      <a:pt x="35305" y="83821"/>
                      <a:pt x="47443" y="84627"/>
                    </a:cubicBezTo>
                    <a:cubicBezTo>
                      <a:pt x="59761" y="85445"/>
                      <a:pt x="72135" y="69834"/>
                      <a:pt x="67683" y="64579"/>
                    </a:cubicBezTo>
                    <a:cubicBezTo>
                      <a:pt x="58201" y="53386"/>
                      <a:pt x="49836" y="35510"/>
                      <a:pt x="34961" y="33187"/>
                    </a:cubicBezTo>
                    <a:cubicBezTo>
                      <a:pt x="28265" y="32141"/>
                      <a:pt x="24547" y="32406"/>
                      <a:pt x="24579" y="25606"/>
                    </a:cubicBezTo>
                    <a:cubicBezTo>
                      <a:pt x="24579" y="25606"/>
                      <a:pt x="26095" y="25566"/>
                      <a:pt x="27666" y="24176"/>
                    </a:cubicBezTo>
                    <a:cubicBezTo>
                      <a:pt x="29646" y="22422"/>
                      <a:pt x="30899" y="17763"/>
                      <a:pt x="27828" y="16202"/>
                    </a:cubicBezTo>
                    <a:cubicBezTo>
                      <a:pt x="25946" y="15245"/>
                      <a:pt x="24287" y="16297"/>
                      <a:pt x="24582" y="16622"/>
                    </a:cubicBezTo>
                    <a:lnTo>
                      <a:pt x="23843" y="20085"/>
                    </a:lnTo>
                    <a:cubicBezTo>
                      <a:pt x="23843" y="20085"/>
                      <a:pt x="18706" y="18319"/>
                      <a:pt x="19508" y="704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1"/>
              <p:cNvSpPr/>
              <p:nvPr/>
            </p:nvSpPr>
            <p:spPr>
              <a:xfrm>
                <a:off x="9897476" y="4552328"/>
                <a:ext cx="1509736" cy="1443056"/>
              </a:xfrm>
              <a:custGeom>
                <a:rect b="b" l="l" r="r" t="t"/>
                <a:pathLst>
                  <a:path extrusionOk="0" h="67543" w="70664">
                    <a:moveTo>
                      <a:pt x="16757" y="61276"/>
                    </a:moveTo>
                    <a:cubicBezTo>
                      <a:pt x="16757" y="61276"/>
                      <a:pt x="6764" y="53718"/>
                      <a:pt x="3197" y="44691"/>
                    </a:cubicBezTo>
                    <a:cubicBezTo>
                      <a:pt x="0" y="36601"/>
                      <a:pt x="3096" y="27301"/>
                      <a:pt x="5055" y="26926"/>
                    </a:cubicBezTo>
                    <a:cubicBezTo>
                      <a:pt x="9267" y="26121"/>
                      <a:pt x="14965" y="14534"/>
                      <a:pt x="19328" y="4483"/>
                    </a:cubicBezTo>
                    <a:cubicBezTo>
                      <a:pt x="21273" y="0"/>
                      <a:pt x="57527" y="29106"/>
                      <a:pt x="64095" y="35766"/>
                    </a:cubicBezTo>
                    <a:cubicBezTo>
                      <a:pt x="70663" y="42426"/>
                      <a:pt x="47308" y="60725"/>
                      <a:pt x="40124" y="64134"/>
                    </a:cubicBezTo>
                    <a:cubicBezTo>
                      <a:pt x="32942" y="67542"/>
                      <a:pt x="16757" y="61276"/>
                      <a:pt x="16757" y="6127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1"/>
              <p:cNvSpPr/>
              <p:nvPr/>
            </p:nvSpPr>
            <p:spPr>
              <a:xfrm>
                <a:off x="9116628" y="4688252"/>
                <a:ext cx="1530738" cy="990674"/>
              </a:xfrm>
              <a:custGeom>
                <a:rect b="b" l="l" r="r" t="t"/>
                <a:pathLst>
                  <a:path extrusionOk="0" h="46369" w="71647">
                    <a:moveTo>
                      <a:pt x="55014" y="7375"/>
                    </a:moveTo>
                    <a:cubicBezTo>
                      <a:pt x="52129" y="12817"/>
                      <a:pt x="41607" y="25707"/>
                      <a:pt x="35402" y="29433"/>
                    </a:cubicBezTo>
                    <a:cubicBezTo>
                      <a:pt x="32471" y="31192"/>
                      <a:pt x="4671" y="12337"/>
                      <a:pt x="4671" y="12337"/>
                    </a:cubicBezTo>
                    <a:cubicBezTo>
                      <a:pt x="4671" y="12337"/>
                      <a:pt x="0" y="11879"/>
                      <a:pt x="2844" y="16429"/>
                    </a:cubicBezTo>
                    <a:cubicBezTo>
                      <a:pt x="5695" y="20994"/>
                      <a:pt x="26861" y="46369"/>
                      <a:pt x="38706" y="42795"/>
                    </a:cubicBezTo>
                    <a:cubicBezTo>
                      <a:pt x="50551" y="39220"/>
                      <a:pt x="68732" y="22307"/>
                      <a:pt x="70001" y="14967"/>
                    </a:cubicBezTo>
                    <a:cubicBezTo>
                      <a:pt x="71647" y="5452"/>
                      <a:pt x="58923" y="1"/>
                      <a:pt x="55014" y="737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1"/>
              <p:cNvSpPr/>
              <p:nvPr/>
            </p:nvSpPr>
            <p:spPr>
              <a:xfrm>
                <a:off x="8890095" y="4836098"/>
                <a:ext cx="425997" cy="270032"/>
              </a:xfrm>
              <a:custGeom>
                <a:rect b="b" l="l" r="r" t="t"/>
                <a:pathLst>
                  <a:path extrusionOk="0" h="12639" w="19939">
                    <a:moveTo>
                      <a:pt x="9866" y="1593"/>
                    </a:moveTo>
                    <a:cubicBezTo>
                      <a:pt x="10946" y="3001"/>
                      <a:pt x="16229" y="4499"/>
                      <a:pt x="19401" y="9607"/>
                    </a:cubicBezTo>
                    <a:cubicBezTo>
                      <a:pt x="19507" y="9779"/>
                      <a:pt x="19939" y="12295"/>
                      <a:pt x="18220" y="12513"/>
                    </a:cubicBezTo>
                    <a:cubicBezTo>
                      <a:pt x="17216" y="12638"/>
                      <a:pt x="14035" y="12175"/>
                      <a:pt x="10308" y="10294"/>
                    </a:cubicBezTo>
                    <a:cubicBezTo>
                      <a:pt x="8093" y="9174"/>
                      <a:pt x="3969" y="7405"/>
                      <a:pt x="2307" y="6680"/>
                    </a:cubicBezTo>
                    <a:cubicBezTo>
                      <a:pt x="624" y="5945"/>
                      <a:pt x="1307" y="5534"/>
                      <a:pt x="2504" y="5916"/>
                    </a:cubicBezTo>
                    <a:cubicBezTo>
                      <a:pt x="3557" y="6251"/>
                      <a:pt x="7317" y="7272"/>
                      <a:pt x="7317" y="7272"/>
                    </a:cubicBezTo>
                    <a:cubicBezTo>
                      <a:pt x="7317" y="7272"/>
                      <a:pt x="2616" y="5183"/>
                      <a:pt x="1451" y="4587"/>
                    </a:cubicBezTo>
                    <a:cubicBezTo>
                      <a:pt x="398" y="4048"/>
                      <a:pt x="1" y="3106"/>
                      <a:pt x="1445" y="3627"/>
                    </a:cubicBezTo>
                    <a:cubicBezTo>
                      <a:pt x="2628" y="4054"/>
                      <a:pt x="7117" y="5963"/>
                      <a:pt x="7117" y="5963"/>
                    </a:cubicBezTo>
                    <a:cubicBezTo>
                      <a:pt x="7117" y="5963"/>
                      <a:pt x="2359" y="3151"/>
                      <a:pt x="1272" y="2416"/>
                    </a:cubicBezTo>
                    <a:cubicBezTo>
                      <a:pt x="529" y="1915"/>
                      <a:pt x="687" y="1163"/>
                      <a:pt x="2147" y="1894"/>
                    </a:cubicBezTo>
                    <a:cubicBezTo>
                      <a:pt x="3316" y="2481"/>
                      <a:pt x="7958" y="4806"/>
                      <a:pt x="7958" y="4806"/>
                    </a:cubicBezTo>
                    <a:cubicBezTo>
                      <a:pt x="7958" y="4806"/>
                      <a:pt x="4260" y="2345"/>
                      <a:pt x="3280" y="1693"/>
                    </a:cubicBezTo>
                    <a:cubicBezTo>
                      <a:pt x="2183" y="961"/>
                      <a:pt x="2161" y="0"/>
                      <a:pt x="4060" y="1055"/>
                    </a:cubicBezTo>
                    <a:cubicBezTo>
                      <a:pt x="5489" y="1850"/>
                      <a:pt x="8974" y="3416"/>
                      <a:pt x="10923" y="4405"/>
                    </a:cubicBezTo>
                    <a:cubicBezTo>
                      <a:pt x="10176" y="3807"/>
                      <a:pt x="8549" y="2604"/>
                      <a:pt x="8697" y="1042"/>
                    </a:cubicBezTo>
                    <a:cubicBezTo>
                      <a:pt x="8726" y="742"/>
                      <a:pt x="8919" y="364"/>
                      <a:pt x="9866" y="15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6" name="Google Shape;506;p31"/>
          <p:cNvSpPr txBox="1"/>
          <p:nvPr>
            <p:ph idx="4294967295" type="title"/>
          </p:nvPr>
        </p:nvSpPr>
        <p:spPr>
          <a:xfrm>
            <a:off x="4214625" y="3499450"/>
            <a:ext cx="1769400" cy="56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accent5"/>
                </a:solidFill>
              </a:rPr>
              <a:t>Increase Customer Satisfaction &amp; Revenue</a:t>
            </a:r>
            <a:endParaRPr sz="2000">
              <a:solidFill>
                <a:schemeClr val="accent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2"/>
          <p:cNvSpPr txBox="1"/>
          <p:nvPr>
            <p:ph type="ctrTitle"/>
          </p:nvPr>
        </p:nvSpPr>
        <p:spPr>
          <a:xfrm>
            <a:off x="4668800" y="578600"/>
            <a:ext cx="38985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Wrangling</a:t>
            </a:r>
            <a:endParaRPr/>
          </a:p>
        </p:txBody>
      </p:sp>
      <p:sp>
        <p:nvSpPr>
          <p:cNvPr id="512" name="Google Shape;512;p32"/>
          <p:cNvSpPr txBox="1"/>
          <p:nvPr>
            <p:ph idx="1" type="subTitle"/>
          </p:nvPr>
        </p:nvSpPr>
        <p:spPr>
          <a:xfrm>
            <a:off x="4697150" y="2631200"/>
            <a:ext cx="3841800" cy="2205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Advent Pro"/>
              <a:buChar char="➔"/>
            </a:pPr>
            <a:r>
              <a:rPr b="1" lang="en" sz="1500">
                <a:latin typeface="Advent Pro"/>
                <a:ea typeface="Advent Pro"/>
                <a:cs typeface="Advent Pro"/>
                <a:sym typeface="Advent Pro"/>
              </a:rPr>
              <a:t>Open Source available on Yelp API</a:t>
            </a:r>
            <a:endParaRPr b="1" sz="1500">
              <a:latin typeface="Advent Pro"/>
              <a:ea typeface="Advent Pro"/>
              <a:cs typeface="Advent Pro"/>
              <a:sym typeface="Advent Pro"/>
            </a:endParaRPr>
          </a:p>
          <a:p>
            <a:pPr indent="-323850" lvl="0" marL="457200" rtl="0" algn="l">
              <a:spcBef>
                <a:spcPts val="0"/>
              </a:spcBef>
              <a:spcAft>
                <a:spcPts val="0"/>
              </a:spcAft>
              <a:buSzPts val="1500"/>
              <a:buFont typeface="Advent Pro"/>
              <a:buChar char="➔"/>
            </a:pPr>
            <a:r>
              <a:rPr b="1" lang="en" sz="1500">
                <a:latin typeface="Advent Pro"/>
                <a:ea typeface="Advent Pro"/>
                <a:cs typeface="Advent Pro"/>
                <a:sym typeface="Advent Pro"/>
              </a:rPr>
              <a:t>Big Data Processing (AWS)</a:t>
            </a:r>
            <a:endParaRPr b="1" sz="1500">
              <a:latin typeface="Advent Pro"/>
              <a:ea typeface="Advent Pro"/>
              <a:cs typeface="Advent Pro"/>
              <a:sym typeface="Advent Pro"/>
            </a:endParaRPr>
          </a:p>
          <a:p>
            <a:pPr indent="-323850" lvl="0" marL="457200" rtl="0" algn="l">
              <a:spcBef>
                <a:spcPts val="0"/>
              </a:spcBef>
              <a:spcAft>
                <a:spcPts val="0"/>
              </a:spcAft>
              <a:buSzPts val="1500"/>
              <a:buFont typeface="Advent Pro"/>
              <a:buChar char="➔"/>
            </a:pPr>
            <a:r>
              <a:rPr b="1" lang="en" sz="1500">
                <a:solidFill>
                  <a:schemeClr val="dk2"/>
                </a:solidFill>
                <a:latin typeface="Advent Pro"/>
                <a:ea typeface="Advent Pro"/>
                <a:cs typeface="Advent Pro"/>
                <a:sym typeface="Advent Pro"/>
              </a:rPr>
              <a:t>Selection of Data </a:t>
            </a:r>
            <a:endParaRPr b="1" sz="1500">
              <a:solidFill>
                <a:schemeClr val="dk2"/>
              </a:solidFill>
              <a:latin typeface="Advent Pro"/>
              <a:ea typeface="Advent Pro"/>
              <a:cs typeface="Advent Pro"/>
              <a:sym typeface="Advent Pro"/>
            </a:endParaRPr>
          </a:p>
          <a:p>
            <a:pPr indent="-323850" lvl="0" marL="457200" rtl="0" algn="l">
              <a:spcBef>
                <a:spcPts val="0"/>
              </a:spcBef>
              <a:spcAft>
                <a:spcPts val="0"/>
              </a:spcAft>
              <a:buSzPts val="1500"/>
              <a:buFont typeface="Advent Pro"/>
              <a:buChar char="➔"/>
            </a:pPr>
            <a:r>
              <a:rPr b="1" lang="en" sz="1500">
                <a:solidFill>
                  <a:schemeClr val="dk2"/>
                </a:solidFill>
                <a:latin typeface="Advent Pro"/>
                <a:ea typeface="Advent Pro"/>
                <a:cs typeface="Advent Pro"/>
                <a:sym typeface="Advent Pro"/>
              </a:rPr>
              <a:t>Data Cleaning &amp; EDA</a:t>
            </a:r>
            <a:endParaRPr b="1" sz="1500">
              <a:solidFill>
                <a:schemeClr val="dk2"/>
              </a:solidFill>
              <a:latin typeface="Advent Pro"/>
              <a:ea typeface="Advent Pro"/>
              <a:cs typeface="Advent Pro"/>
              <a:sym typeface="Advent Pro"/>
            </a:endParaRPr>
          </a:p>
          <a:p>
            <a:pPr indent="-323850" lvl="0" marL="457200" rtl="0" algn="l">
              <a:spcBef>
                <a:spcPts val="0"/>
              </a:spcBef>
              <a:spcAft>
                <a:spcPts val="0"/>
              </a:spcAft>
              <a:buClr>
                <a:schemeClr val="dk2"/>
              </a:buClr>
              <a:buSzPts val="1500"/>
              <a:buFont typeface="Advent Pro"/>
              <a:buChar char="➔"/>
            </a:pPr>
            <a:r>
              <a:rPr b="1" lang="en" sz="1500">
                <a:solidFill>
                  <a:schemeClr val="dk2"/>
                </a:solidFill>
                <a:latin typeface="Advent Pro"/>
                <a:ea typeface="Advent Pro"/>
                <a:cs typeface="Advent Pro"/>
                <a:sym typeface="Advent Pro"/>
              </a:rPr>
              <a:t>Feature Engineering</a:t>
            </a:r>
            <a:endParaRPr b="1" sz="1500">
              <a:solidFill>
                <a:schemeClr val="dk2"/>
              </a:solidFill>
              <a:latin typeface="Advent Pro"/>
              <a:ea typeface="Advent Pro"/>
              <a:cs typeface="Advent Pro"/>
              <a:sym typeface="Advent Pro"/>
            </a:endParaRPr>
          </a:p>
          <a:p>
            <a:pPr indent="-323850" lvl="0" marL="457200" rtl="0" algn="l">
              <a:spcBef>
                <a:spcPts val="0"/>
              </a:spcBef>
              <a:spcAft>
                <a:spcPts val="0"/>
              </a:spcAft>
              <a:buSzPts val="1500"/>
              <a:buFont typeface="Advent Pro"/>
              <a:buChar char="➔"/>
            </a:pPr>
            <a:r>
              <a:rPr b="1" lang="en" sz="1500">
                <a:solidFill>
                  <a:schemeClr val="dk2"/>
                </a:solidFill>
                <a:latin typeface="Advent Pro"/>
                <a:ea typeface="Advent Pro"/>
                <a:cs typeface="Advent Pro"/>
                <a:sym typeface="Advent Pro"/>
              </a:rPr>
              <a:t>Preprocessing</a:t>
            </a:r>
            <a:endParaRPr b="1" sz="1500">
              <a:solidFill>
                <a:schemeClr val="dk2"/>
              </a:solidFill>
              <a:latin typeface="Advent Pro"/>
              <a:ea typeface="Advent Pro"/>
              <a:cs typeface="Advent Pro"/>
              <a:sym typeface="Advent Pro"/>
            </a:endParaRPr>
          </a:p>
          <a:p>
            <a:pPr indent="-323850" lvl="0" marL="457200" rtl="0" algn="l">
              <a:spcBef>
                <a:spcPts val="0"/>
              </a:spcBef>
              <a:spcAft>
                <a:spcPts val="0"/>
              </a:spcAft>
              <a:buClr>
                <a:schemeClr val="dk2"/>
              </a:buClr>
              <a:buSzPts val="1500"/>
              <a:buFont typeface="Advent Pro"/>
              <a:buChar char="➔"/>
            </a:pPr>
            <a:r>
              <a:rPr b="1" lang="en" sz="1500">
                <a:solidFill>
                  <a:schemeClr val="dk2"/>
                </a:solidFill>
                <a:latin typeface="Advent Pro"/>
                <a:ea typeface="Advent Pro"/>
                <a:cs typeface="Advent Pro"/>
                <a:sym typeface="Advent Pro"/>
              </a:rPr>
              <a:t>Visualizations (Tableau)</a:t>
            </a:r>
            <a:endParaRPr b="1" sz="1500">
              <a:solidFill>
                <a:schemeClr val="dk2"/>
              </a:solidFill>
              <a:latin typeface="Advent Pro"/>
              <a:ea typeface="Advent Pro"/>
              <a:cs typeface="Advent Pro"/>
              <a:sym typeface="Advent Pro"/>
            </a:endParaRPr>
          </a:p>
          <a:p>
            <a:pPr indent="-323850" lvl="0" marL="457200" rtl="0" algn="l">
              <a:spcBef>
                <a:spcPts val="0"/>
              </a:spcBef>
              <a:spcAft>
                <a:spcPts val="0"/>
              </a:spcAft>
              <a:buClr>
                <a:schemeClr val="dk2"/>
              </a:buClr>
              <a:buSzPts val="1500"/>
              <a:buFont typeface="Advent Pro"/>
              <a:buChar char="➔"/>
            </a:pPr>
            <a:r>
              <a:rPr b="1" lang="en" sz="1500">
                <a:solidFill>
                  <a:schemeClr val="dk2"/>
                </a:solidFill>
                <a:latin typeface="Advent Pro"/>
                <a:ea typeface="Advent Pro"/>
                <a:cs typeface="Advent Pro"/>
                <a:sym typeface="Advent Pro"/>
              </a:rPr>
              <a:t>Vectorization (TFIDF)</a:t>
            </a:r>
            <a:endParaRPr b="1" sz="1500">
              <a:solidFill>
                <a:schemeClr val="dk2"/>
              </a:solidFill>
              <a:latin typeface="Advent Pro"/>
              <a:ea typeface="Advent Pro"/>
              <a:cs typeface="Advent Pro"/>
              <a:sym typeface="Advent Pro"/>
            </a:endParaRPr>
          </a:p>
        </p:txBody>
      </p:sp>
      <p:sp>
        <p:nvSpPr>
          <p:cNvPr id="513" name="Google Shape;513;p32"/>
          <p:cNvSpPr txBox="1"/>
          <p:nvPr>
            <p:ph idx="2" type="title"/>
          </p:nvPr>
        </p:nvSpPr>
        <p:spPr>
          <a:xfrm>
            <a:off x="4668800" y="504713"/>
            <a:ext cx="19137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514" name="Google Shape;514;p32"/>
          <p:cNvSpPr/>
          <p:nvPr/>
        </p:nvSpPr>
        <p:spPr>
          <a:xfrm>
            <a:off x="131412" y="93400"/>
            <a:ext cx="4565730" cy="2537794"/>
          </a:xfrm>
          <a:custGeom>
            <a:rect b="b" l="l" r="r" t="t"/>
            <a:pathLst>
              <a:path extrusionOk="0" h="175262" w="280968">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5" name="Google Shape;515;p32"/>
          <p:cNvGrpSpPr/>
          <p:nvPr/>
        </p:nvGrpSpPr>
        <p:grpSpPr>
          <a:xfrm>
            <a:off x="638467" y="504722"/>
            <a:ext cx="1575191" cy="886224"/>
            <a:chOff x="1187400" y="2529299"/>
            <a:chExt cx="6769193" cy="2241903"/>
          </a:xfrm>
        </p:grpSpPr>
        <p:sp>
          <p:nvSpPr>
            <p:cNvPr id="516" name="Google Shape;516;p32"/>
            <p:cNvSpPr/>
            <p:nvPr/>
          </p:nvSpPr>
          <p:spPr>
            <a:xfrm>
              <a:off x="3802943" y="2529299"/>
              <a:ext cx="1538100" cy="4425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17" name="Google Shape;517;p32"/>
            <p:cNvSpPr/>
            <p:nvPr/>
          </p:nvSpPr>
          <p:spPr>
            <a:xfrm>
              <a:off x="5573240" y="3429000"/>
              <a:ext cx="1538100" cy="4425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518" name="Google Shape;518;p32"/>
            <p:cNvSpPr/>
            <p:nvPr/>
          </p:nvSpPr>
          <p:spPr>
            <a:xfrm>
              <a:off x="2032647" y="3429000"/>
              <a:ext cx="1538100" cy="4425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519" name="Google Shape;519;p32"/>
            <p:cNvSpPr/>
            <p:nvPr/>
          </p:nvSpPr>
          <p:spPr>
            <a:xfrm>
              <a:off x="1187400" y="4328701"/>
              <a:ext cx="1538100" cy="4425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520" name="Google Shape;520;p32"/>
            <p:cNvSpPr/>
            <p:nvPr/>
          </p:nvSpPr>
          <p:spPr>
            <a:xfrm>
              <a:off x="2877893" y="4328701"/>
              <a:ext cx="1538100" cy="4425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521" name="Google Shape;521;p32"/>
            <p:cNvSpPr/>
            <p:nvPr/>
          </p:nvSpPr>
          <p:spPr>
            <a:xfrm>
              <a:off x="4728000" y="4328701"/>
              <a:ext cx="1538100" cy="4425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522" name="Google Shape;522;p32"/>
            <p:cNvSpPr/>
            <p:nvPr/>
          </p:nvSpPr>
          <p:spPr>
            <a:xfrm>
              <a:off x="6418493" y="4328701"/>
              <a:ext cx="1538100" cy="4425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cxnSp>
          <p:nvCxnSpPr>
            <p:cNvPr id="523" name="Google Shape;523;p32"/>
            <p:cNvCxnSpPr>
              <a:stCxn id="516" idx="2"/>
              <a:endCxn id="517" idx="0"/>
            </p:cNvCxnSpPr>
            <p:nvPr/>
          </p:nvCxnSpPr>
          <p:spPr>
            <a:xfrm flipH="1" rot="-5400000">
              <a:off x="5228543" y="2315249"/>
              <a:ext cx="456900" cy="1770000"/>
            </a:xfrm>
            <a:prstGeom prst="bentConnector3">
              <a:avLst>
                <a:gd fmla="val 50033" name="adj1"/>
              </a:avLst>
            </a:prstGeom>
            <a:noFill/>
            <a:ln cap="flat" cmpd="sng" w="9525">
              <a:solidFill>
                <a:srgbClr val="C2C2C2"/>
              </a:solidFill>
              <a:prstDash val="solid"/>
              <a:round/>
              <a:headEnd len="sm" w="sm" type="none"/>
              <a:tailEnd len="sm" w="sm" type="none"/>
            </a:ln>
          </p:spPr>
        </p:cxnSp>
        <p:cxnSp>
          <p:nvCxnSpPr>
            <p:cNvPr id="524" name="Google Shape;524;p32"/>
            <p:cNvCxnSpPr>
              <a:stCxn id="518" idx="0"/>
              <a:endCxn id="516" idx="2"/>
            </p:cNvCxnSpPr>
            <p:nvPr/>
          </p:nvCxnSpPr>
          <p:spPr>
            <a:xfrm rot="-5400000">
              <a:off x="3458247" y="2315550"/>
              <a:ext cx="456900" cy="1770000"/>
            </a:xfrm>
            <a:prstGeom prst="bentConnector3">
              <a:avLst>
                <a:gd fmla="val 50033" name="adj1"/>
              </a:avLst>
            </a:prstGeom>
            <a:noFill/>
            <a:ln cap="flat" cmpd="sng" w="9525">
              <a:solidFill>
                <a:srgbClr val="C2C2C2"/>
              </a:solidFill>
              <a:prstDash val="solid"/>
              <a:round/>
              <a:headEnd len="sm" w="sm" type="none"/>
              <a:tailEnd len="sm" w="sm" type="none"/>
            </a:ln>
          </p:spPr>
        </p:cxnSp>
        <p:cxnSp>
          <p:nvCxnSpPr>
            <p:cNvPr id="525" name="Google Shape;525;p32"/>
            <p:cNvCxnSpPr>
              <a:stCxn id="518" idx="2"/>
              <a:endCxn id="520" idx="0"/>
            </p:cNvCxnSpPr>
            <p:nvPr/>
          </p:nvCxnSpPr>
          <p:spPr>
            <a:xfrm flipH="1" rot="-5400000">
              <a:off x="2996097" y="3677100"/>
              <a:ext cx="456900" cy="845700"/>
            </a:xfrm>
            <a:prstGeom prst="bentConnector3">
              <a:avLst>
                <a:gd fmla="val 50033" name="adj1"/>
              </a:avLst>
            </a:prstGeom>
            <a:noFill/>
            <a:ln cap="flat" cmpd="sng" w="9525">
              <a:solidFill>
                <a:srgbClr val="C2C2C2"/>
              </a:solidFill>
              <a:prstDash val="solid"/>
              <a:round/>
              <a:headEnd len="sm" w="sm" type="none"/>
              <a:tailEnd len="sm" w="sm" type="none"/>
            </a:ln>
          </p:spPr>
        </p:cxnSp>
        <p:cxnSp>
          <p:nvCxnSpPr>
            <p:cNvPr id="526" name="Google Shape;526;p32"/>
            <p:cNvCxnSpPr>
              <a:stCxn id="519" idx="0"/>
              <a:endCxn id="518" idx="2"/>
            </p:cNvCxnSpPr>
            <p:nvPr/>
          </p:nvCxnSpPr>
          <p:spPr>
            <a:xfrm rot="-5400000">
              <a:off x="2150850" y="3677401"/>
              <a:ext cx="456900" cy="845700"/>
            </a:xfrm>
            <a:prstGeom prst="bentConnector3">
              <a:avLst>
                <a:gd fmla="val 50033" name="adj1"/>
              </a:avLst>
            </a:prstGeom>
            <a:noFill/>
            <a:ln cap="flat" cmpd="sng" w="9525">
              <a:solidFill>
                <a:srgbClr val="C2C2C2"/>
              </a:solidFill>
              <a:prstDash val="solid"/>
              <a:round/>
              <a:headEnd len="sm" w="sm" type="none"/>
              <a:tailEnd len="sm" w="sm" type="none"/>
            </a:ln>
          </p:spPr>
        </p:cxnSp>
        <p:cxnSp>
          <p:nvCxnSpPr>
            <p:cNvPr id="527" name="Google Shape;527;p32"/>
            <p:cNvCxnSpPr>
              <a:stCxn id="517" idx="2"/>
              <a:endCxn id="522" idx="0"/>
            </p:cNvCxnSpPr>
            <p:nvPr/>
          </p:nvCxnSpPr>
          <p:spPr>
            <a:xfrm flipH="1" rot="-5400000">
              <a:off x="6536690" y="3677100"/>
              <a:ext cx="456900" cy="845700"/>
            </a:xfrm>
            <a:prstGeom prst="bentConnector3">
              <a:avLst>
                <a:gd fmla="val 50033" name="adj1"/>
              </a:avLst>
            </a:prstGeom>
            <a:noFill/>
            <a:ln cap="flat" cmpd="sng" w="9525">
              <a:solidFill>
                <a:srgbClr val="C2C2C2"/>
              </a:solidFill>
              <a:prstDash val="solid"/>
              <a:round/>
              <a:headEnd len="sm" w="sm" type="none"/>
              <a:tailEnd len="sm" w="sm" type="none"/>
            </a:ln>
          </p:spPr>
        </p:cxnSp>
        <p:cxnSp>
          <p:nvCxnSpPr>
            <p:cNvPr id="528" name="Google Shape;528;p32"/>
            <p:cNvCxnSpPr>
              <a:stCxn id="521" idx="0"/>
              <a:endCxn id="517" idx="2"/>
            </p:cNvCxnSpPr>
            <p:nvPr/>
          </p:nvCxnSpPr>
          <p:spPr>
            <a:xfrm rot="-5400000">
              <a:off x="5691450" y="3677401"/>
              <a:ext cx="456900" cy="845700"/>
            </a:xfrm>
            <a:prstGeom prst="bentConnector3">
              <a:avLst>
                <a:gd fmla="val 50033" name="adj1"/>
              </a:avLst>
            </a:prstGeom>
            <a:noFill/>
            <a:ln cap="flat" cmpd="sng" w="9525">
              <a:solidFill>
                <a:srgbClr val="C2C2C2"/>
              </a:solidFill>
              <a:prstDash val="solid"/>
              <a:round/>
              <a:headEnd len="sm" w="sm" type="none"/>
              <a:tailEnd len="sm" w="sm" type="none"/>
            </a:ln>
          </p:spPr>
        </p:cxnSp>
      </p:grpSp>
      <p:grpSp>
        <p:nvGrpSpPr>
          <p:cNvPr id="529" name="Google Shape;529;p32"/>
          <p:cNvGrpSpPr/>
          <p:nvPr/>
        </p:nvGrpSpPr>
        <p:grpSpPr>
          <a:xfrm>
            <a:off x="2379552" y="1332579"/>
            <a:ext cx="1433544" cy="796290"/>
            <a:chOff x="3358415" y="3361302"/>
            <a:chExt cx="2363244" cy="1024695"/>
          </a:xfrm>
        </p:grpSpPr>
        <p:grpSp>
          <p:nvGrpSpPr>
            <p:cNvPr id="530" name="Google Shape;530;p32"/>
            <p:cNvGrpSpPr/>
            <p:nvPr/>
          </p:nvGrpSpPr>
          <p:grpSpPr>
            <a:xfrm>
              <a:off x="3358415" y="3361302"/>
              <a:ext cx="441300" cy="1024695"/>
              <a:chOff x="3358415" y="3361302"/>
              <a:chExt cx="441300" cy="1024695"/>
            </a:xfrm>
          </p:grpSpPr>
          <p:sp>
            <p:nvSpPr>
              <p:cNvPr id="531" name="Google Shape;531;p32"/>
              <p:cNvSpPr/>
              <p:nvPr/>
            </p:nvSpPr>
            <p:spPr>
              <a:xfrm>
                <a:off x="3358415" y="3361302"/>
                <a:ext cx="441300" cy="136500"/>
              </a:xfrm>
              <a:prstGeom prst="flowChartAlternateProcess">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2"/>
              <p:cNvSpPr/>
              <p:nvPr/>
            </p:nvSpPr>
            <p:spPr>
              <a:xfrm>
                <a:off x="3358415" y="3538947"/>
                <a:ext cx="441300" cy="136500"/>
              </a:xfrm>
              <a:prstGeom prst="flowChartAlternateProcess">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2"/>
              <p:cNvSpPr/>
              <p:nvPr/>
            </p:nvSpPr>
            <p:spPr>
              <a:xfrm>
                <a:off x="3358415" y="3716591"/>
                <a:ext cx="441300" cy="136500"/>
              </a:xfrm>
              <a:prstGeom prst="flowChartAlternateProcess">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2"/>
              <p:cNvSpPr/>
              <p:nvPr/>
            </p:nvSpPr>
            <p:spPr>
              <a:xfrm>
                <a:off x="3358415" y="3894236"/>
                <a:ext cx="441300" cy="136500"/>
              </a:xfrm>
              <a:prstGeom prst="flowChartAlternateProcess">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2"/>
              <p:cNvSpPr/>
              <p:nvPr/>
            </p:nvSpPr>
            <p:spPr>
              <a:xfrm>
                <a:off x="3358415" y="4071866"/>
                <a:ext cx="441300" cy="136500"/>
              </a:xfrm>
              <a:prstGeom prst="flowChartAlternateProcess">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2"/>
              <p:cNvSpPr/>
              <p:nvPr/>
            </p:nvSpPr>
            <p:spPr>
              <a:xfrm>
                <a:off x="3358415" y="4249497"/>
                <a:ext cx="441300" cy="136500"/>
              </a:xfrm>
              <a:prstGeom prst="flowChartAlternateProcess">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32"/>
            <p:cNvGrpSpPr/>
            <p:nvPr/>
          </p:nvGrpSpPr>
          <p:grpSpPr>
            <a:xfrm>
              <a:off x="3838901" y="3361302"/>
              <a:ext cx="441300" cy="1024695"/>
              <a:chOff x="3838901" y="3361302"/>
              <a:chExt cx="441300" cy="1024695"/>
            </a:xfrm>
          </p:grpSpPr>
          <p:sp>
            <p:nvSpPr>
              <p:cNvPr id="538" name="Google Shape;538;p32"/>
              <p:cNvSpPr/>
              <p:nvPr/>
            </p:nvSpPr>
            <p:spPr>
              <a:xfrm>
                <a:off x="3838901" y="3361302"/>
                <a:ext cx="441300" cy="136500"/>
              </a:xfrm>
              <a:prstGeom prst="flowChartAlternateProcess">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2"/>
              <p:cNvSpPr/>
              <p:nvPr/>
            </p:nvSpPr>
            <p:spPr>
              <a:xfrm>
                <a:off x="3838901" y="353894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2"/>
              <p:cNvSpPr/>
              <p:nvPr/>
            </p:nvSpPr>
            <p:spPr>
              <a:xfrm>
                <a:off x="3838901" y="3716591"/>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2"/>
              <p:cNvSpPr/>
              <p:nvPr/>
            </p:nvSpPr>
            <p:spPr>
              <a:xfrm>
                <a:off x="3838901" y="389423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2"/>
              <p:cNvSpPr/>
              <p:nvPr/>
            </p:nvSpPr>
            <p:spPr>
              <a:xfrm>
                <a:off x="3838901" y="407186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2"/>
              <p:cNvSpPr/>
              <p:nvPr/>
            </p:nvSpPr>
            <p:spPr>
              <a:xfrm>
                <a:off x="3838901" y="424949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4" name="Google Shape;544;p32"/>
            <p:cNvGrpSpPr/>
            <p:nvPr/>
          </p:nvGrpSpPr>
          <p:grpSpPr>
            <a:xfrm>
              <a:off x="4319387" y="3361302"/>
              <a:ext cx="441300" cy="1024695"/>
              <a:chOff x="4319387" y="3361302"/>
              <a:chExt cx="441300" cy="1024695"/>
            </a:xfrm>
          </p:grpSpPr>
          <p:sp>
            <p:nvSpPr>
              <p:cNvPr id="545" name="Google Shape;545;p32"/>
              <p:cNvSpPr/>
              <p:nvPr/>
            </p:nvSpPr>
            <p:spPr>
              <a:xfrm>
                <a:off x="4319387" y="3361302"/>
                <a:ext cx="441300" cy="136500"/>
              </a:xfrm>
              <a:prstGeom prst="flowChartAlternateProcess">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2"/>
              <p:cNvSpPr/>
              <p:nvPr/>
            </p:nvSpPr>
            <p:spPr>
              <a:xfrm>
                <a:off x="4319387" y="353894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2"/>
              <p:cNvSpPr/>
              <p:nvPr/>
            </p:nvSpPr>
            <p:spPr>
              <a:xfrm>
                <a:off x="4319387" y="3716591"/>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2"/>
              <p:cNvSpPr/>
              <p:nvPr/>
            </p:nvSpPr>
            <p:spPr>
              <a:xfrm>
                <a:off x="4319387" y="389423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2"/>
              <p:cNvSpPr/>
              <p:nvPr/>
            </p:nvSpPr>
            <p:spPr>
              <a:xfrm>
                <a:off x="4319387" y="407186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2"/>
              <p:cNvSpPr/>
              <p:nvPr/>
            </p:nvSpPr>
            <p:spPr>
              <a:xfrm>
                <a:off x="4319387" y="424949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 name="Google Shape;551;p32"/>
            <p:cNvGrpSpPr/>
            <p:nvPr/>
          </p:nvGrpSpPr>
          <p:grpSpPr>
            <a:xfrm>
              <a:off x="4799873" y="3361302"/>
              <a:ext cx="441300" cy="1024695"/>
              <a:chOff x="4799873" y="3361302"/>
              <a:chExt cx="441300" cy="1024695"/>
            </a:xfrm>
          </p:grpSpPr>
          <p:sp>
            <p:nvSpPr>
              <p:cNvPr id="552" name="Google Shape;552;p32"/>
              <p:cNvSpPr/>
              <p:nvPr/>
            </p:nvSpPr>
            <p:spPr>
              <a:xfrm>
                <a:off x="4799873" y="3361302"/>
                <a:ext cx="441300" cy="136500"/>
              </a:xfrm>
              <a:prstGeom prst="flowChartAlternateProcess">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2"/>
              <p:cNvSpPr/>
              <p:nvPr/>
            </p:nvSpPr>
            <p:spPr>
              <a:xfrm>
                <a:off x="4799873" y="353894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2"/>
              <p:cNvSpPr/>
              <p:nvPr/>
            </p:nvSpPr>
            <p:spPr>
              <a:xfrm>
                <a:off x="4799873" y="3716591"/>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2"/>
              <p:cNvSpPr/>
              <p:nvPr/>
            </p:nvSpPr>
            <p:spPr>
              <a:xfrm>
                <a:off x="4799873" y="389423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2"/>
              <p:cNvSpPr/>
              <p:nvPr/>
            </p:nvSpPr>
            <p:spPr>
              <a:xfrm>
                <a:off x="4799873" y="407186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2"/>
              <p:cNvSpPr/>
              <p:nvPr/>
            </p:nvSpPr>
            <p:spPr>
              <a:xfrm>
                <a:off x="4799873" y="424949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 name="Google Shape;558;p32"/>
            <p:cNvGrpSpPr/>
            <p:nvPr/>
          </p:nvGrpSpPr>
          <p:grpSpPr>
            <a:xfrm>
              <a:off x="5280360" y="3361302"/>
              <a:ext cx="441300" cy="1024695"/>
              <a:chOff x="5280360" y="3361302"/>
              <a:chExt cx="441300" cy="1024695"/>
            </a:xfrm>
          </p:grpSpPr>
          <p:sp>
            <p:nvSpPr>
              <p:cNvPr id="559" name="Google Shape;559;p32"/>
              <p:cNvSpPr/>
              <p:nvPr/>
            </p:nvSpPr>
            <p:spPr>
              <a:xfrm>
                <a:off x="5280360" y="3361302"/>
                <a:ext cx="441300" cy="136500"/>
              </a:xfrm>
              <a:prstGeom prst="flowChartAlternateProcess">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2"/>
              <p:cNvSpPr/>
              <p:nvPr/>
            </p:nvSpPr>
            <p:spPr>
              <a:xfrm>
                <a:off x="5280360" y="353894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2"/>
              <p:cNvSpPr/>
              <p:nvPr/>
            </p:nvSpPr>
            <p:spPr>
              <a:xfrm>
                <a:off x="5280360" y="3716591"/>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2"/>
              <p:cNvSpPr/>
              <p:nvPr/>
            </p:nvSpPr>
            <p:spPr>
              <a:xfrm>
                <a:off x="5280360" y="389423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2"/>
              <p:cNvSpPr/>
              <p:nvPr/>
            </p:nvSpPr>
            <p:spPr>
              <a:xfrm>
                <a:off x="5280360" y="407186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2"/>
              <p:cNvSpPr/>
              <p:nvPr/>
            </p:nvSpPr>
            <p:spPr>
              <a:xfrm>
                <a:off x="5280360" y="424949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pic>
        <p:nvPicPr>
          <p:cNvPr id="569" name="Google Shape;569;p33"/>
          <p:cNvPicPr preferRelativeResize="0"/>
          <p:nvPr/>
        </p:nvPicPr>
        <p:blipFill>
          <a:blip r:embed="rId3">
            <a:alphaModFix/>
          </a:blip>
          <a:stretch>
            <a:fillRect/>
          </a:stretch>
        </p:blipFill>
        <p:spPr>
          <a:xfrm>
            <a:off x="409375" y="230275"/>
            <a:ext cx="8325250" cy="4682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od Delivery App by Slidesgo">
  <a:themeElements>
    <a:clrScheme name="Simple Light">
      <a:dk1>
        <a:srgbClr val="000000"/>
      </a:dk1>
      <a:lt1>
        <a:srgbClr val="FFFFFF"/>
      </a:lt1>
      <a:dk2>
        <a:srgbClr val="434343"/>
      </a:dk2>
      <a:lt2>
        <a:srgbClr val="EEEEEE"/>
      </a:lt2>
      <a:accent1>
        <a:srgbClr val="A8C987"/>
      </a:accent1>
      <a:accent2>
        <a:srgbClr val="D96FA0"/>
      </a:accent2>
      <a:accent3>
        <a:srgbClr val="66B9CC"/>
      </a:accent3>
      <a:accent4>
        <a:srgbClr val="F5DC6E"/>
      </a:accent4>
      <a:accent5>
        <a:srgbClr val="F3C347"/>
      </a:accent5>
      <a:accent6>
        <a:srgbClr val="5C65C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