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EB481A-B61C-467E-872C-7502478060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5DD026C-BC4B-4727-8818-497B1A5A38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DASHBOARD</a:t>
            </a:r>
            <a:endParaRPr lang="en-US" b="1" dirty="0"/>
          </a:p>
        </p:txBody>
      </p:sp>
      <p:pic>
        <p:nvPicPr>
          <p:cNvPr id="4" name="Content Placeholder 3" descr="static_dashboard_imag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800"/>
            <a:ext cx="6096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DASHBOARD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628800"/>
            <a:ext cx="7772400" cy="4572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/>
              <a:t>Total Sales</a:t>
            </a:r>
            <a:r>
              <a:rPr lang="en-US" dirty="0" smtClean="0"/>
              <a:t>: Indicates the overall revenue generated. This provides a big-picture view of business performance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Total Orders</a:t>
            </a:r>
            <a:r>
              <a:rPr lang="en-US" dirty="0" smtClean="0"/>
              <a:t>: Reflects customer activity and purchasing behavior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/>
              <a:t>Average Profit</a:t>
            </a:r>
            <a:r>
              <a:rPr lang="en-US" dirty="0" smtClean="0"/>
              <a:t>: Helps measure profitability on average per order or </a:t>
            </a:r>
            <a:r>
              <a:rPr lang="en-US" dirty="0" smtClean="0"/>
              <a:t>product essential </a:t>
            </a:r>
            <a:r>
              <a:rPr lang="en-US" dirty="0" smtClean="0"/>
              <a:t>for assessing cost-effectiveness.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BAR CHART (SALES BY REGION)</a:t>
            </a:r>
            <a:endParaRPr lang="en-US" b="1" dirty="0"/>
          </a:p>
        </p:txBody>
      </p:sp>
      <p:pic>
        <p:nvPicPr>
          <p:cNvPr id="4" name="Content Placeholder 3" descr="bar_chart_sales_by_region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0" y="1447800"/>
            <a:ext cx="6096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BAR CHART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Top-performing Region</a:t>
            </a:r>
            <a:r>
              <a:rPr lang="en-US" dirty="0" smtClean="0"/>
              <a:t>: Usually, the </a:t>
            </a:r>
            <a:r>
              <a:rPr lang="en-US" b="1" dirty="0" smtClean="0"/>
              <a:t>West</a:t>
            </a:r>
            <a:r>
              <a:rPr lang="en-US" dirty="0" smtClean="0"/>
              <a:t> or </a:t>
            </a:r>
            <a:r>
              <a:rPr lang="en-US" b="1" dirty="0" smtClean="0"/>
              <a:t>East</a:t>
            </a:r>
            <a:r>
              <a:rPr lang="en-US" dirty="0" smtClean="0"/>
              <a:t> tends to lead in sales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Low-performing Region</a:t>
            </a:r>
            <a:r>
              <a:rPr lang="en-US" dirty="0" smtClean="0"/>
              <a:t>: </a:t>
            </a:r>
            <a:r>
              <a:rPr lang="en-US" b="1" dirty="0" smtClean="0"/>
              <a:t>Central</a:t>
            </a:r>
            <a:r>
              <a:rPr lang="en-US" dirty="0" smtClean="0"/>
              <a:t> or </a:t>
            </a:r>
            <a:r>
              <a:rPr lang="en-US" b="1" dirty="0" smtClean="0"/>
              <a:t>South</a:t>
            </a:r>
            <a:r>
              <a:rPr lang="en-US" dirty="0" smtClean="0"/>
              <a:t> regions often have lower total sales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Marketing and expansion efforts can be focused on underperforming regions to increase overall sales.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LINE CHART (SALES OVER TIME)</a:t>
            </a:r>
            <a:endParaRPr lang="en-US" b="1" dirty="0"/>
          </a:p>
        </p:txBody>
      </p:sp>
      <p:pic>
        <p:nvPicPr>
          <p:cNvPr id="4" name="Content Placeholder 3" descr="line_chart_sales_over_month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790700"/>
            <a:ext cx="77724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LINE CHART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Sales may show </a:t>
            </a:r>
            <a:r>
              <a:rPr lang="en-US" b="1" dirty="0" smtClean="0"/>
              <a:t>seasonal spikes</a:t>
            </a:r>
            <a:r>
              <a:rPr lang="en-US" dirty="0" smtClean="0"/>
              <a:t>, such as during </a:t>
            </a:r>
            <a:r>
              <a:rPr lang="en-US" b="1" dirty="0" smtClean="0"/>
              <a:t>Q4 (October–December)</a:t>
            </a:r>
            <a:r>
              <a:rPr lang="en-US" dirty="0" smtClean="0"/>
              <a:t> due to holiday shopping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Identifying months with low sales can help in planning discounts or special offers to balance revenue.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DONUT CHART (SALES BY CATEGORY)</a:t>
            </a:r>
            <a:endParaRPr lang="en-US" b="1" dirty="0"/>
          </a:p>
        </p:txBody>
      </p:sp>
      <p:pic>
        <p:nvPicPr>
          <p:cNvPr id="4" name="Content Placeholder 3" descr="donut_chart_sales_by_categor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0" y="1447800"/>
            <a:ext cx="4572000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DONUT CHART INSIGHTS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Top Category</a:t>
            </a:r>
            <a:r>
              <a:rPr lang="en-US" dirty="0" smtClean="0"/>
              <a:t>: Typically </a:t>
            </a:r>
            <a:r>
              <a:rPr lang="en-US" b="1" dirty="0" smtClean="0"/>
              <a:t>Technology</a:t>
            </a:r>
            <a:r>
              <a:rPr lang="en-US" dirty="0" smtClean="0"/>
              <a:t> generates the highest revenue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Low Category</a:t>
            </a:r>
            <a:r>
              <a:rPr lang="en-US" dirty="0" smtClean="0"/>
              <a:t>: </a:t>
            </a:r>
            <a:r>
              <a:rPr lang="en-US" b="1" dirty="0" smtClean="0"/>
              <a:t>Office Supplies</a:t>
            </a:r>
            <a:r>
              <a:rPr lang="en-US" dirty="0" smtClean="0"/>
              <a:t> might have the lowest share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High-profit categories like Technology should be prioritized in promotions and inventory planning.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</TotalTime>
  <Words>191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INSIGHTS</vt:lpstr>
      <vt:lpstr>DASHBOARD</vt:lpstr>
      <vt:lpstr>DASHBOARD INSIGHTS</vt:lpstr>
      <vt:lpstr>BAR CHART (SALES BY REGION)</vt:lpstr>
      <vt:lpstr>BAR CHART INSIGHTS</vt:lpstr>
      <vt:lpstr>LINE CHART (SALES OVER TIME)</vt:lpstr>
      <vt:lpstr>LINE CHART INSIGHTS</vt:lpstr>
      <vt:lpstr>DONUT CHART (SALES BY CATEGORY)</vt:lpstr>
      <vt:lpstr>DONUT CHART INSIGHTS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</dc:title>
  <dc:creator>Lavanya</dc:creator>
  <cp:lastModifiedBy>Lavanya</cp:lastModifiedBy>
  <cp:revision>1</cp:revision>
  <dcterms:created xsi:type="dcterms:W3CDTF">2025-04-19T15:50:35Z</dcterms:created>
  <dcterms:modified xsi:type="dcterms:W3CDTF">2025-04-19T15:58:25Z</dcterms:modified>
</cp:coreProperties>
</file>