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64" r:id="rId5"/>
    <p:sldId id="258" r:id="rId6"/>
    <p:sldId id="263" r:id="rId7"/>
    <p:sldId id="259" r:id="rId8"/>
    <p:sldId id="265" r:id="rId9"/>
    <p:sldId id="260" r:id="rId10"/>
    <p:sldId id="266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69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Performance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E-Commerce Dashboard Insights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Top 10 Performing Cities by Sales</a:t>
            </a:r>
            <a:endParaRPr lang="en-US" dirty="0"/>
          </a:p>
        </p:txBody>
      </p:sp>
      <p:pic>
        <p:nvPicPr>
          <p:cNvPr id="5" name="Content Placeholder 4" descr="top_citi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020" y="1774825"/>
            <a:ext cx="7709959" cy="4625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Top 10 Performing States by Sales</a:t>
            </a:r>
            <a:endParaRPr lang="en-US" dirty="0"/>
          </a:p>
        </p:txBody>
      </p:sp>
      <p:pic>
        <p:nvPicPr>
          <p:cNvPr id="4" name="Content Placeholder 3" descr="top_stat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020" y="1774825"/>
            <a:ext cx="7709959" cy="4625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Overall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500" dirty="0"/>
              <a:t>The company is on a solid growth path with strong contributions from the Technology segment and sales concentration in major cities. </a:t>
            </a:r>
            <a:endParaRPr lang="en-IN" sz="2500" dirty="0" smtClean="0"/>
          </a:p>
          <a:p>
            <a:pPr algn="just">
              <a:lnSpc>
                <a:spcPct val="150000"/>
              </a:lnSpc>
            </a:pPr>
            <a:r>
              <a:rPr sz="2500" dirty="0" smtClean="0"/>
              <a:t>To </a:t>
            </a:r>
            <a:r>
              <a:rPr sz="2500" dirty="0"/>
              <a:t>accelerate momentum, focus should be on enhancing supply chains, investing in technology products, and exploring seasonal campaigns.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Total Sales and </a:t>
            </a:r>
            <a:r>
              <a:rPr dirty="0" err="1"/>
              <a:t>YoY</a:t>
            </a:r>
            <a:r>
              <a:rPr dirty="0"/>
              <a:t>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500" dirty="0"/>
              <a:t>The dataset reveals a strong overall performance, with total sales surpassing $2.26 million. </a:t>
            </a:r>
            <a:endParaRPr lang="en-IN" sz="2500" dirty="0" smtClean="0"/>
          </a:p>
          <a:p>
            <a:pPr algn="just">
              <a:lnSpc>
                <a:spcPct val="150000"/>
              </a:lnSpc>
            </a:pPr>
            <a:r>
              <a:rPr sz="2500" dirty="0" smtClean="0"/>
              <a:t>The </a:t>
            </a:r>
            <a:r>
              <a:rPr sz="2500" dirty="0" err="1"/>
              <a:t>YoY</a:t>
            </a:r>
            <a:r>
              <a:rPr sz="2500" dirty="0"/>
              <a:t> sales growth shows a significant upward trajectory, especially from 2016 to 2017, where sales rose by over 30%, followed by a consistent increase into 2018. </a:t>
            </a:r>
            <a:endParaRPr lang="en-IN" sz="2500" dirty="0" smtClean="0"/>
          </a:p>
          <a:p>
            <a:pPr algn="just">
              <a:lnSpc>
                <a:spcPct val="150000"/>
              </a:lnSpc>
            </a:pPr>
            <a:r>
              <a:rPr sz="2500" dirty="0" smtClean="0"/>
              <a:t>The </a:t>
            </a:r>
            <a:r>
              <a:rPr sz="2500" dirty="0"/>
              <a:t>minor dip in 2016 suggests potential operational or seasonal issues but was quickly corrected.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TOTAL SALES</a:t>
            </a:r>
            <a:endParaRPr lang="en-US" dirty="0"/>
          </a:p>
        </p:txBody>
      </p:sp>
      <p:pic>
        <p:nvPicPr>
          <p:cNvPr id="4" name="Content Placeholder 3" descr="total_sal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794" y="2259008"/>
            <a:ext cx="5486411" cy="3657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YoY</a:t>
            </a:r>
            <a:r>
              <a:rPr lang="en-IN" dirty="0" smtClean="0"/>
              <a:t> Growth</a:t>
            </a:r>
            <a:endParaRPr lang="en-US" dirty="0"/>
          </a:p>
        </p:txBody>
      </p:sp>
      <p:pic>
        <p:nvPicPr>
          <p:cNvPr id="4" name="Content Placeholder 3" descr="yoy_growt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2" y="2259008"/>
            <a:ext cx="7315215" cy="3657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dirty="0"/>
              <a:t>Sales by Category and Sub-Category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sz="2500" dirty="0"/>
              <a:t>Among the three main product categories—Furniture, Office Supplies, and Technology—Technology leads with the highest sales. </a:t>
            </a:r>
            <a:endParaRPr lang="en-IN" sz="2500" dirty="0" smtClean="0"/>
          </a:p>
          <a:p>
            <a:pPr algn="just">
              <a:lnSpc>
                <a:spcPct val="150000"/>
              </a:lnSpc>
            </a:pPr>
            <a:r>
              <a:rPr sz="2500" dirty="0" smtClean="0"/>
              <a:t>This </a:t>
            </a:r>
            <a:r>
              <a:rPr sz="2500" dirty="0"/>
              <a:t>implies stronger demand and possibly better margins in tech-related products</a:t>
            </a:r>
            <a:r>
              <a:rPr sz="2500" dirty="0" smtClean="0"/>
              <a:t>.</a:t>
            </a:r>
            <a:endParaRPr lang="en-IN" sz="2500" dirty="0" smtClean="0"/>
          </a:p>
          <a:p>
            <a:pPr algn="just">
              <a:lnSpc>
                <a:spcPct val="150000"/>
              </a:lnSpc>
            </a:pPr>
            <a:r>
              <a:rPr sz="2500" dirty="0" smtClean="0"/>
              <a:t> </a:t>
            </a:r>
            <a:r>
              <a:rPr sz="2500" dirty="0"/>
              <a:t>Sub-categories like Phones, Chairs, and Storage dominate, highlighting customer preferences and opportunities for targeted promotions.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Sales by Category and sub-Category</a:t>
            </a:r>
            <a:endParaRPr lang="en-US" dirty="0"/>
          </a:p>
        </p:txBody>
      </p:sp>
      <p:pic>
        <p:nvPicPr>
          <p:cNvPr id="5" name="Content Placeholder 4" descr="category_subcategory_sal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020" y="1774825"/>
            <a:ext cx="7709959" cy="4625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Sales Trend Over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500" dirty="0"/>
              <a:t>The line chart visualizing sales trends from 2015 to 2018 shows a clear growth pattern, with the steepest incline between 2016 and 2017. </a:t>
            </a:r>
            <a:endParaRPr lang="en-IN" sz="2500" dirty="0" smtClean="0"/>
          </a:p>
          <a:p>
            <a:pPr algn="just">
              <a:lnSpc>
                <a:spcPct val="150000"/>
              </a:lnSpc>
            </a:pPr>
            <a:r>
              <a:rPr sz="2500" dirty="0" smtClean="0"/>
              <a:t>Seasonal </a:t>
            </a:r>
            <a:r>
              <a:rPr sz="2500" dirty="0"/>
              <a:t>peaks suggest potential spikes during Q4, indicating opportunities for optimized inventory and marketing strategies.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Sales Trend Over Years</a:t>
            </a:r>
            <a:endParaRPr lang="en-US" dirty="0"/>
          </a:p>
        </p:txBody>
      </p:sp>
      <p:pic>
        <p:nvPicPr>
          <p:cNvPr id="4" name="Content Placeholder 3" descr="sales_tren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2" y="2259008"/>
            <a:ext cx="7315215" cy="3657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Top Performing Cities and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500" dirty="0"/>
              <a:t>Geographically, California, New York, and Texas emerge as the top-performing </a:t>
            </a:r>
            <a:r>
              <a:rPr sz="2500" dirty="0" smtClean="0"/>
              <a:t>states.</a:t>
            </a:r>
            <a:endParaRPr lang="en-IN" sz="2500" dirty="0" smtClean="0"/>
          </a:p>
          <a:p>
            <a:pPr algn="just">
              <a:lnSpc>
                <a:spcPct val="150000"/>
              </a:lnSpc>
            </a:pPr>
            <a:r>
              <a:rPr sz="2500" dirty="0" smtClean="0"/>
              <a:t>Cities </a:t>
            </a:r>
            <a:r>
              <a:rPr sz="2500" dirty="0"/>
              <a:t>like Los Angeles, New York City, and San Francisco consistently generate high sales volumes</a:t>
            </a:r>
            <a:r>
              <a:rPr sz="2500" dirty="0" smtClean="0"/>
              <a:t>.</a:t>
            </a:r>
            <a:endParaRPr lang="en-IN" sz="2500" dirty="0" smtClean="0"/>
          </a:p>
          <a:p>
            <a:pPr algn="just">
              <a:lnSpc>
                <a:spcPct val="150000"/>
              </a:lnSpc>
            </a:pPr>
            <a:r>
              <a:rPr sz="2500" dirty="0" smtClean="0"/>
              <a:t> </a:t>
            </a:r>
            <a:r>
              <a:rPr sz="2500" dirty="0"/>
              <a:t>These areas should be primary targets for launching new products or loyalty programs.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</TotalTime>
  <Words>300</Words>
  <Application>Microsoft Office PowerPoint</Application>
  <PresentationFormat>On-screen Show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Sales Performance Overview</vt:lpstr>
      <vt:lpstr>Total Sales and YoY Growth</vt:lpstr>
      <vt:lpstr>TOTAL SALES</vt:lpstr>
      <vt:lpstr>YoY Growth</vt:lpstr>
      <vt:lpstr>Sales by Category and Sub-Category</vt:lpstr>
      <vt:lpstr>Sales by Category and sub-Category</vt:lpstr>
      <vt:lpstr>Sales Trend Over Years</vt:lpstr>
      <vt:lpstr>Sales Trend Over Years</vt:lpstr>
      <vt:lpstr>Top Performing Cities and States</vt:lpstr>
      <vt:lpstr>Top 10 Performing Cities by Sales</vt:lpstr>
      <vt:lpstr>Top 10 Performing States by Sales</vt:lpstr>
      <vt:lpstr>Overall Insights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Overview</dc:title>
  <dc:subject/>
  <dc:creator/>
  <cp:keywords/>
  <dc:description>generated using python-pptx</dc:description>
  <cp:lastModifiedBy>Lavanya</cp:lastModifiedBy>
  <cp:revision>2</cp:revision>
  <dcterms:created xsi:type="dcterms:W3CDTF">2013-01-27T09:14:16Z</dcterms:created>
  <dcterms:modified xsi:type="dcterms:W3CDTF">2025-04-13T16:17:58Z</dcterms:modified>
  <cp:category/>
</cp:coreProperties>
</file>