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Relationship Id="rId3" Type="http://schemas.openxmlformats.org/officeDocument/2006/relationships/hyperlink" Target="http://www.slideshare.net/alok104/synopsis-on-billing-system-27487568" TargetMode="External"/><Relationship Id="rId7" Type="http://schemas.openxmlformats.org/officeDocument/2006/relationships/hyperlink" Target="https://creately.com/blog/diagrams/sequence-diagram-tutorial/" TargetMode="External"/><Relationship Id="rId2" Type="http://schemas.openxmlformats.org/officeDocument/2006/relationships/hyperlink" Target="https://kungfumas.files.wordpress.com/2017/09/099.pdf" TargetMode="External"/><Relationship Id="rId1" Type="http://schemas.openxmlformats.org/officeDocument/2006/relationships/slideLayout" Target="../slideLayouts/slideLayout2.xml"/><Relationship Id="rId6" Type="http://schemas.openxmlformats.org/officeDocument/2006/relationships/hyperlink" Target="http://searchmicroservices.techtarget.com/definition/class-diagram" TargetMode="External"/><Relationship Id="rId5" Type="http://schemas.openxmlformats.org/officeDocument/2006/relationships/hyperlink" Target="http://whatis.techtarget.com/definition/use-case-diagram" TargetMode="External"/><Relationship Id="rId4" Type="http://schemas.openxmlformats.org/officeDocument/2006/relationships/hyperlink" Target="https://www.techopedia.com/definition/3243/unified-modeling-language-u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3687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Lavanya M (2021311022)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1307</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John Alosiyas</cp:lastModifiedBy>
  <cp:revision>23</cp:revision>
  <dcterms:created xsi:type="dcterms:W3CDTF">2021-05-26T16:50:10Z</dcterms:created>
  <dcterms:modified xsi:type="dcterms:W3CDTF">2024-04-29T18:39:39Z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