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ink/ink1.xml" ContentType="application/inkml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1023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" units="1/dev"/>
        </inkml:channelProperties>
      </inkml:inkSource>
      <inkml:timestamp xml:id="ts0" timeString="2025-09-13T07:49:20"/>
    </inkml:context>
    <inkml:brush xml:id="br0">
      <inkml:brushProperty name="width" value="0.052902635" units="cm"/>
      <inkml:brushProperty name="height" value="0.052902635" units="cm"/>
      <inkml:brushProperty name="fitToCurve" value="1"/>
      <inkml:brushProperty name="color" value="#333333"/>
    </inkml:brush>
  </inkml:definitions>
  <inkml:trace contextRef="#ctx0" brushRef="#br0"> 18 10 400, 22 13 600,</inkml:trace>
  <inkml:annotation type="path"> 0 0 1, 44 14 1, 269 149 1, 329 194 1</inkml:annotation>
  <inkml:annotation type="data">ADQcA4CABAAAAAAAHQI+LAMJRLPmzAFFNEgRBQE4EXCo00EKEQSCc+z6wIJPk+GCP4IE/gHU
</inkml:annotation>
  <inkml:annotation type="types">AAEBAQ==
</inkml:annotation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68494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3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91195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0760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5274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88586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618330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19216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60100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49734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30365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76440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77779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5091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392554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1853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3434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7403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35814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7200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239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71886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78304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5687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57346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99176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923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59195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547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933922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11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image" Target="../media/10.jpg"/><Relationship Id="rId3" Type="http://schemas.openxmlformats.org/officeDocument/2006/relationships/image" Target="../media/11.jpg"/><Relationship Id="rId4" Type="http://schemas.openxmlformats.org/officeDocument/2006/relationships/image" Target="../media/12.jp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customXml" Target="../ink/ink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3.jpg"/><Relationship Id="rId2" Type="http://schemas.openxmlformats.org/officeDocument/2006/relationships/image" Target="../media/14.jpg"/><Relationship Id="rId3" Type="http://schemas.openxmlformats.org/officeDocument/2006/relationships/image" Target="../media/15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ctrTitle"/>
          </p:nvPr>
        </p:nvSpPr>
        <p:spPr>
          <a:xfrm rot="0">
            <a:off x="676274" y="746594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2023466" y="2581899"/>
            <a:ext cx="9329952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 NMID: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TMENT: BCA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Z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TS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2" name="矩形"/>
          <p:cNvSpPr>
            <a:spLocks/>
          </p:cNvSpPr>
          <p:nvPr/>
        </p:nvSpPr>
        <p:spPr>
          <a:xfrm rot="0">
            <a:off x="6886470" y="2924130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578796BC63EFB0BAA104A7AD6D7C0B0F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2474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9410558" y="3286124"/>
            <a:ext cx="2466974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5" name="图片"/>
          <p:cNvPicPr>
            <a:picLocks noChangeAspect="1"/>
          </p:cNvPicPr>
          <p:nvPr/>
        </p:nvPicPr>
        <p:blipFill>
          <a:blip r:embed="rId2" cstate="print"/>
          <a:srcRect b="46563"/>
          <a:stretch>
            <a:fillRect/>
          </a:stretch>
        </p:blipFill>
        <p:spPr>
          <a:xfrm rot="0">
            <a:off x="476242" y="1771623"/>
            <a:ext cx="2807823" cy="335924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6" name="图片"/>
          <p:cNvPicPr>
            <a:picLocks noChangeAspect="1"/>
          </p:cNvPicPr>
          <p:nvPr/>
        </p:nvPicPr>
        <p:blipFill>
          <a:blip r:embed="rId3" cstate="print"/>
          <a:srcRect b="45117" r="2941"/>
          <a:stretch>
            <a:fillRect/>
          </a:stretch>
        </p:blipFill>
        <p:spPr>
          <a:xfrm rot="0">
            <a:off x="3364241" y="1847820"/>
            <a:ext cx="2375964" cy="3309151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7" name="图片"/>
          <p:cNvPicPr>
            <a:picLocks noChangeAspect="1"/>
          </p:cNvPicPr>
          <p:nvPr/>
        </p:nvPicPr>
        <p:blipFill>
          <a:blip r:embed="rId4" cstate="print"/>
          <a:srcRect b="45639"/>
          <a:stretch>
            <a:fillRect/>
          </a:stretch>
        </p:blipFill>
        <p:spPr>
          <a:xfrm rot="0">
            <a:off x="5876835" y="2133567"/>
            <a:ext cx="2807823" cy="3093979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9998757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r:id="rId2">
            <p14:nvContentPartPr>
              <p14:cNvPr id="176" name="对象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3906805" y="3325627"/>
              <a:ext cx="214742" cy="137967"/>
            </p14:xfrm>
          </p:contentPart>
        </mc:Choice>
        <mc:Fallback/>
      </mc:AlternateContent>
      <p:sp>
        <p:nvSpPr>
          <p:cNvPr id="177" name="矩形"/>
          <p:cNvSpPr>
            <a:spLocks/>
          </p:cNvSpPr>
          <p:nvPr/>
        </p:nvSpPr>
        <p:spPr>
          <a:xfrm rot="0">
            <a:off x="838186" y="1485876"/>
            <a:ext cx="8784635" cy="19583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Interactive Design: Uses HTML, CSS, and JavaScript for a dynamic user experience.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Responsive Layout: Works smoothly on desktop, tablet, and mobile devices.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Showcases Skills: Clearly displays personal projects, achievements, and abilities.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User-Friendly Navigation: Simple menus, buttons, and alerts for easy access.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38469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2352639" y="544716"/>
            <a:ext cx="10977433" cy="45287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2004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RESULTS</a:t>
            </a:r>
            <a:endParaRPr lang="zh-CN" altLang="en-US" sz="25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81" name="图片"/>
          <p:cNvPicPr>
            <a:picLocks noChangeAspect="1"/>
          </p:cNvPicPr>
          <p:nvPr/>
        </p:nvPicPr>
        <p:blipFill>
          <a:blip r:embed="rId1" cstate="print"/>
          <a:srcRect t="53860"/>
          <a:stretch>
            <a:fillRect/>
          </a:stretch>
        </p:blipFill>
        <p:spPr>
          <a:xfrm rot="0">
            <a:off x="552441" y="2204793"/>
            <a:ext cx="2807823" cy="2900528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2" name="图片"/>
          <p:cNvPicPr>
            <a:picLocks noChangeAspect="1"/>
          </p:cNvPicPr>
          <p:nvPr/>
        </p:nvPicPr>
        <p:blipFill>
          <a:blip r:embed="rId2" cstate="print"/>
          <a:srcRect t="53851"/>
          <a:stretch>
            <a:fillRect/>
          </a:stretch>
        </p:blipFill>
        <p:spPr>
          <a:xfrm rot="0">
            <a:off x="3724218" y="2204268"/>
            <a:ext cx="2807823" cy="290105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83" name="图片"/>
          <p:cNvPicPr>
            <a:picLocks noChangeAspect="1"/>
          </p:cNvPicPr>
          <p:nvPr/>
        </p:nvPicPr>
        <p:blipFill>
          <a:blip r:embed="rId3" cstate="print"/>
          <a:srcRect t="51591" b="1384"/>
          <a:stretch>
            <a:fillRect/>
          </a:stretch>
        </p:blipFill>
        <p:spPr>
          <a:xfrm rot="0">
            <a:off x="6819796" y="2128820"/>
            <a:ext cx="2807823" cy="295615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175019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69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 rot="0">
            <a:off x="2637337" y="1266213"/>
            <a:ext cx="6897252" cy="2656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TITLE</a:t>
            </a: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student digital portfolio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7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29185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1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2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9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97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0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3686841" cy="737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48600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59414" y="262301"/>
            <a:ext cx="695098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155127" y="865822"/>
            <a:ext cx="11227290" cy="2234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problem is that without a structured, accessible, and visually appealing portfolio, students struggle to showcase their talents and connect with potential employers, internship providers, or academic mentors.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295284" y="2859405"/>
            <a:ext cx="8463882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This project aims to solve this issue by creating a Student Portfolio Website where students can easily share their personal information, educational qualifications, technical and soft skills, and contact details in a well-organized manner. The portfolio is designed to be interactive, responsive, and user-friendly, helping students build a professional online presence and improve their networking opportunities.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69775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676275" y="0"/>
            <a:ext cx="6681436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183246" y="638811"/>
            <a:ext cx="11245737" cy="6092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The Student Portfolio project is a personal website that showcases my academic achievements, skills, and contact information in a simple yet professional way.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The main objective of this project is to present myself effectively to peers, mentors, and potential employers while improving my web development skills. I have designed this portfolio using HTML, CSS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JavaScript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Droid Sans" pitchFamily="0" charset="0"/>
              </a:rPr>
              <a:t>Interactive features like buttons and links to my LinkedIn profile enhance user experience and make it easier to connect with me. practice structuring content in an organized way.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08885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0" y="702469"/>
            <a:ext cx="6205879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255192" y="1402018"/>
            <a:ext cx="9516232" cy="1805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end users of this student portfolio are primarily the student who creates it, allowing them to showcase their skills, education, and projects in a professional and organized manner.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255192" y="3709035"/>
            <a:ext cx="9354257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interactive elements, like the “Say Hello” button, are included to make the experience more engaging and user-friendly for viewers who want to connect or learn about my work.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841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4" y="471703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2111110" y="1127759"/>
            <a:ext cx="8210179" cy="56635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 used HTML, CSS, and JavaScript to create a clean, responsive, and interactive website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 HTML was used to structure the content, such as the about section, education, skills, and contact details.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CSS was applied to style the website with colors, fonts, layouts, and animations to make it visually appealing and user-friendly. JavaScript was used to add interactivity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Together, these tools and techniques helped me build a professional and engaging portfolio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3113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矩形"/>
          <p:cNvSpPr>
            <a:spLocks/>
          </p:cNvSpPr>
          <p:nvPr/>
        </p:nvSpPr>
        <p:spPr>
          <a:xfrm rot="0">
            <a:off x="205421" y="1627663"/>
            <a:ext cx="10310176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portfolio is designed with a clean and modern layout that makes it easy for users to navigate and find information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205421" y="2964180"/>
            <a:ext cx="10600834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Each section is well-organized with headings, lists, images, and buttons to clearly present the content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05423" y="4079480"/>
            <a:ext cx="8939195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layout focuses on simplicity and readability, making it user-friendly for visitors who want to learn about my background and connect with me.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12037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55332" y="1570177"/>
            <a:ext cx="10103870" cy="2234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portfolio includes several useful features and functions that enhance the user experience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It has a responsive design that adapts to different screen sizes, making it accessible on both mobile and desktop devices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55332" y="4126510"/>
            <a:ext cx="9549113" cy="1377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the portfolio combines functionality with aesthetics to create an effective platform for showcasing skills and connecting with others.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36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27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2024-03-26T21:07:22Z</dcterms:created>
  <dcterms:modified xsi:type="dcterms:W3CDTF">2025-09-12T23:49:20Z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2363cadc9bdb4aed9543569b7f7e4752</vt:lpwstr>
  </property>
</Properties>
</file>