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72" r:id="rId9"/>
    <p:sldId id="273" r:id="rId10"/>
    <p:sldId id="266" r:id="rId11"/>
    <p:sldId id="296" r:id="rId12"/>
    <p:sldId id="278" r:id="rId13"/>
    <p:sldId id="299" r:id="rId14"/>
    <p:sldId id="279" r:id="rId15"/>
    <p:sldId id="280" r:id="rId16"/>
    <p:sldId id="285" r:id="rId17"/>
    <p:sldId id="281" r:id="rId18"/>
    <p:sldId id="286" r:id="rId19"/>
    <p:sldId id="287" r:id="rId20"/>
    <p:sldId id="289" r:id="rId21"/>
    <p:sldId id="301" r:id="rId22"/>
    <p:sldId id="294" r:id="rId23"/>
    <p:sldId id="302" r:id="rId24"/>
    <p:sldId id="303" r:id="rId25"/>
    <p:sldId id="304" r:id="rId26"/>
    <p:sldId id="305" r:id="rId27"/>
    <p:sldId id="267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22725-868A-4BF4-854A-3689023FD3C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C60B1-1D17-45A3-B42B-331A2A7F8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5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60B1-1D17-45A3-B42B-331A2A7F814A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88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182B-2CEB-15D4-FF82-8D868DFA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E75EE-9940-17C4-B417-05DB87C0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114B-F318-6B45-FE09-CAE436A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2283-328E-47AD-BFF1-F4E5E96902A7}" type="datetime1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5D2A-028F-0364-45F2-4346B951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203-E209-4C09-707F-51902CD9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7B6-FD6E-0690-535F-900841A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AF3BE-3251-3963-71B8-29FBA2356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1D08-EF6F-9A5F-75D2-87B9609B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B3CB-ADF9-4DCB-9E72-FE92A94E91F8}" type="datetime1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6484-10F4-C07E-A033-D7376CFE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BAD7-70AD-0BC7-5B1D-8C38901C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C3264-5AF3-D6E9-D140-048A34B2D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410F-B251-F0D3-333E-DA15A243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7562-AF98-3799-A410-7889CB4A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3895-1097-4818-9E51-36D91D2B7EC7}" type="datetime1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C243B-AD35-3CC3-D244-C9366D97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F041-CEE6-49B2-8063-B46008B4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6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F611-1B5E-7B25-BBBA-BF7C93B4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3428-D85C-6990-DF16-E297EA06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4B97-EBCD-75DD-06E3-FA247F31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83E-881E-4886-A7A7-DB2A4BDCFCCA}" type="datetime1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9EE9-AFC2-C3FB-91CC-D8F9959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9B4D-E751-8CA1-1833-06AACAA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9E1D-93E1-86A9-E072-573BEDA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7A73-214D-592F-80AD-FABF16A2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AC7A-7AFE-8EB9-E28A-FDA6C73D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57B-D0A5-4994-BD51-58A177E45CEE}" type="datetime1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6541-96A2-3AD1-69DA-8103956A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37E7-463A-0098-0885-99627670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89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780E-6552-EF1A-4F93-9FA28F1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998B-AD9C-5BCE-8F8E-7615ECF81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4AD51-ACB7-CA40-4759-BC436848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049A-F8EA-255A-B6C4-1C79C315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828-EA73-4BDE-82C2-4700BEB25C6A}" type="datetime1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20E9F-6885-0BCD-3767-D18A0ABC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B26D-6223-B446-77ED-427BB62D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2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C9FF-9ACF-82DD-A7A0-2157F308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9C335-F4F8-E3BA-32B3-F73BCC41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EE7B-E02A-83DE-0EB0-FFD18C09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97699-DB25-EE5E-731B-AFF7AF3FB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9CDB2-3894-5B9A-7330-82C0483D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31C5-817D-6A70-7F47-BF0291B9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1F3A-CA4B-42C4-B58F-B23E01142997}" type="datetime1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57CA7-62E1-D87A-3D48-C982A91C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0C88B-C5F4-DC3E-3F4D-481EA12C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AC69-718F-F650-3D09-3030FF1E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04615-C8E4-4C3C-35B8-EF095685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3293-F27A-420F-8BCF-B31BA707C470}" type="datetime1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883F0-9E9E-9721-DE0E-546A2B67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1A5DD-4783-A6E6-5CD8-F44D3722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B4006-487E-F7DE-2F29-D07B723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1DB-543D-457F-A9D3-D11EE4205D11}" type="datetime1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DC798-9C57-2A23-0670-4096E175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1899C-6096-24F1-F092-8F41CF62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3CD2-9F14-5805-6969-AEC67CA8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F79F-5C38-F550-6AE7-07EE77F5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4568A-D437-550D-ABC5-792726CFE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6629-215E-7F30-C531-18B5313E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7C89-C226-43EC-AE42-5E2E4667BCFA}" type="datetime1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78B20-B66C-0E34-8216-5EEA1329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EDE7-0DAA-4CB9-9C5F-244D68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6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42-826E-D63C-B644-00F8A307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8D9BB-DEDC-D718-1C24-C355DF1A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B7FB9-6AF0-B8B2-1FB1-EB1CEEFD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B56DD-D253-00F9-CE8B-025149D4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C1C5-164C-493E-906F-C17CF0904203}" type="datetime1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2F4E-A8E5-A81B-5993-73CBC56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04D2-2EE4-3B6D-93D2-EF0EFB1A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A0645-493A-D792-9BB1-3216B8A9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214C-9106-D82E-9943-B174A0AC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CF94-26CC-42BF-976B-C62906EA7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B04B-EE30-4B70-BCC0-0BF83768E5C3}" type="datetime1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E32B-BABA-F637-F218-92DA6F95A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5D6E-D119-356B-531F-88A46A423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8211-41B3-4D75-9F79-E9428A3E8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6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almart.com/ip/BLU-G50-Plus-G0350WW-32GB-GSM-Unlocked-Android-Smart-Phone-Red/988813617" TargetMode="Externa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f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35F8-0E84-4926-DE27-8AE8F9AB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2262890"/>
            <a:ext cx="9273425" cy="657291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Cyber Attack Detection on Android Using </a:t>
            </a:r>
            <a:r>
              <a:rPr lang="en-IN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CRL 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F96D-7398-245D-DA58-47195E1A4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261" y="4503761"/>
            <a:ext cx="3629608" cy="1655762"/>
          </a:xfrm>
        </p:spPr>
        <p:txBody>
          <a:bodyPr>
            <a:norm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sz="25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en-US" sz="25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P. Karthikeyan</a:t>
            </a:r>
            <a:r>
              <a:rPr lang="en-US" sz="25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n-US" sz="2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AD7D-7B50-409E-95BF-A12826FE812A}"/>
              </a:ext>
            </a:extLst>
          </p:cNvPr>
          <p:cNvSpPr txBox="1"/>
          <p:nvPr/>
        </p:nvSpPr>
        <p:spPr>
          <a:xfrm>
            <a:off x="457201" y="4595110"/>
            <a:ext cx="4310743" cy="139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 algn="l" fontAlgn="t">
              <a:lnSpc>
                <a:spcPts val="246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500" b="1" i="0" u="none" strike="noStrike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IN" sz="2500" b="1" i="0" u="none" strike="noStrike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1" i="0" u="none" strike="noStrike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7432" algn="l" fontAlgn="t">
              <a:lnSpc>
                <a:spcPts val="2465"/>
              </a:lnSpc>
              <a:spcBef>
                <a:spcPts val="0"/>
              </a:spcBef>
              <a:spcAft>
                <a:spcPts val="0"/>
              </a:spcAft>
            </a:pPr>
            <a:endParaRPr lang="en-IN" sz="25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algn="l" fontAlgn="t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Nithish</a:t>
            </a:r>
            <a:r>
              <a:rPr lang="en-IN" sz="2500" b="0" i="0" u="none" strike="noStrike" spc="-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IN" sz="2500" b="0" i="0" u="none" strike="noStrike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 -</a:t>
            </a:r>
            <a:r>
              <a:rPr lang="en-IN" sz="2500" b="0" i="0" u="none" strike="noStrike" spc="-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810020205058</a:t>
            </a:r>
            <a:endParaRPr lang="en-IN" sz="25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algn="l" fontAlgn="t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500" b="0" i="0" u="none" strike="noStrike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Pradeepan M   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500" b="0" i="0" u="none" strike="noStrike" spc="-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810020205060</a:t>
            </a:r>
            <a:endParaRPr lang="en-IN" sz="25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D1B58-0ADF-659F-38D7-4D7E4E520400}"/>
              </a:ext>
            </a:extLst>
          </p:cNvPr>
          <p:cNvSpPr txBox="1"/>
          <p:nvPr/>
        </p:nvSpPr>
        <p:spPr>
          <a:xfrm>
            <a:off x="1686509" y="363069"/>
            <a:ext cx="953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UNIVERSITY COLLEGE OF ENGINEERING,BIT CAMPUS,TIRUCHIRAPPALLI-620024</a:t>
            </a: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 descr="https://lh3.googleusercontent.com/qrf0lWsq_xAezc1lw7h_VfzLnAu3LJ6byOM0M_8051mRmlvIqOtLcI6AKUYQVI-Dhe-ZfYQH-cGRyQU-m34ibAEW5zRT4UD9ZCNH7eU0TPjImhHEOGkRTDNK7WYB_43DteT1zhooeLhAM5jT5_YqLMkxHQ=s2048">
            <a:extLst>
              <a:ext uri="{FF2B5EF4-FFF2-40B4-BE49-F238E27FC236}">
                <a16:creationId xmlns:a16="http://schemas.microsoft.com/office/drawing/2014/main" id="{24121F2F-B7EA-E2C5-6C75-03761D1C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1" y="179233"/>
            <a:ext cx="887473" cy="8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33CCC-CB17-E94D-2F47-1592288B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018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011E-A00F-5F0B-30EA-DE89981F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362B-325F-3485-1DAE-55AE8F48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304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interpretability</a:t>
            </a:r>
          </a:p>
          <a:p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Heavily relies on the quality of datasets</a:t>
            </a:r>
          </a:p>
          <a:p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generating false detection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complexity </a:t>
            </a:r>
          </a:p>
          <a:p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Model Selection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A32CC-1D02-8749-8C67-A537AF04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674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8424-4F46-DC9C-0ACC-E4C60352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493098"/>
            <a:ext cx="3067665" cy="477837"/>
          </a:xfrm>
        </p:spPr>
        <p:txBody>
          <a:bodyPr>
            <a:normAutofit fontScale="90000"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88969-2DA9-107E-469E-F096BA2AD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7" y="1111045"/>
            <a:ext cx="11346426" cy="534874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57242-5B7C-E8EB-0C93-C596604E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7695A-E395-8E3B-41AF-ED63FFF9C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1" y="3220371"/>
            <a:ext cx="1462353" cy="1233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DCC93-88E2-4607-5177-E0DCA18CD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23" y="3116826"/>
            <a:ext cx="1462353" cy="133718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873F2AF-7564-BF3F-C4AC-7D75EA47D386}"/>
              </a:ext>
            </a:extLst>
          </p:cNvPr>
          <p:cNvSpPr/>
          <p:nvPr/>
        </p:nvSpPr>
        <p:spPr>
          <a:xfrm>
            <a:off x="3392129" y="3400835"/>
            <a:ext cx="1533833" cy="3651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74EB81-EBEC-B7BA-CC68-9348C129CB10}"/>
              </a:ext>
            </a:extLst>
          </p:cNvPr>
          <p:cNvSpPr/>
          <p:nvPr/>
        </p:nvSpPr>
        <p:spPr>
          <a:xfrm>
            <a:off x="7167715" y="3420294"/>
            <a:ext cx="1533833" cy="3651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197613D-40BE-AD09-8ACE-F797CF539A72}"/>
              </a:ext>
            </a:extLst>
          </p:cNvPr>
          <p:cNvSpPr/>
          <p:nvPr/>
        </p:nvSpPr>
        <p:spPr>
          <a:xfrm rot="10800000">
            <a:off x="3392129" y="3874164"/>
            <a:ext cx="1533833" cy="3651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03DD87-ECCC-0DC0-A57A-2F79102D0B64}"/>
              </a:ext>
            </a:extLst>
          </p:cNvPr>
          <p:cNvSpPr/>
          <p:nvPr/>
        </p:nvSpPr>
        <p:spPr>
          <a:xfrm rot="10800000">
            <a:off x="7167714" y="3837191"/>
            <a:ext cx="1533833" cy="3651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3C6F50-4FE0-760D-2D5A-C27ABB15C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01315" y="3220371"/>
            <a:ext cx="1222247" cy="11960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82C295-AD85-AA85-504B-C4D00A0C1EE6}"/>
              </a:ext>
            </a:extLst>
          </p:cNvPr>
          <p:cNvSpPr/>
          <p:nvPr/>
        </p:nvSpPr>
        <p:spPr>
          <a:xfrm>
            <a:off x="1150458" y="1610166"/>
            <a:ext cx="2241670" cy="12336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30AEC-D628-A20D-586B-5A4A8288A610}"/>
              </a:ext>
            </a:extLst>
          </p:cNvPr>
          <p:cNvSpPr txBox="1"/>
          <p:nvPr/>
        </p:nvSpPr>
        <p:spPr>
          <a:xfrm>
            <a:off x="1150458" y="1765322"/>
            <a:ext cx="22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1)Prepare the dataset and extract necessary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80D38-A216-7040-5661-E5C9668CEAE3}"/>
              </a:ext>
            </a:extLst>
          </p:cNvPr>
          <p:cNvSpPr/>
          <p:nvPr/>
        </p:nvSpPr>
        <p:spPr>
          <a:xfrm>
            <a:off x="4925962" y="1616686"/>
            <a:ext cx="2241670" cy="12336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ECC10-A750-FCBC-0D01-46B5B4E7B496}"/>
              </a:ext>
            </a:extLst>
          </p:cNvPr>
          <p:cNvSpPr txBox="1"/>
          <p:nvPr/>
        </p:nvSpPr>
        <p:spPr>
          <a:xfrm>
            <a:off x="4925962" y="1649998"/>
            <a:ext cx="224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2)Develop an Ensemble Model from the extracted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E27D54-8099-F1F9-2BF0-FCEEC7EC1176}"/>
              </a:ext>
            </a:extLst>
          </p:cNvPr>
          <p:cNvSpPr/>
          <p:nvPr/>
        </p:nvSpPr>
        <p:spPr>
          <a:xfrm>
            <a:off x="8872461" y="1573713"/>
            <a:ext cx="2241670" cy="12336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05A9B-501D-941E-FB18-31FCAAD9E1B1}"/>
              </a:ext>
            </a:extLst>
          </p:cNvPr>
          <p:cNvSpPr txBox="1"/>
          <p:nvPr/>
        </p:nvSpPr>
        <p:spPr>
          <a:xfrm>
            <a:off x="8872460" y="1607025"/>
            <a:ext cx="224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3)Import the model in Android Studio using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787846-8A04-8E01-9120-7CBADEA7E9C3}"/>
              </a:ext>
            </a:extLst>
          </p:cNvPr>
          <p:cNvSpPr/>
          <p:nvPr/>
        </p:nvSpPr>
        <p:spPr>
          <a:xfrm>
            <a:off x="8872460" y="4863008"/>
            <a:ext cx="2241670" cy="12336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4)Run and install the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F5A99-9FCB-6DB3-8E87-9505F200C0FE}"/>
              </a:ext>
            </a:extLst>
          </p:cNvPr>
          <p:cNvSpPr/>
          <p:nvPr/>
        </p:nvSpPr>
        <p:spPr>
          <a:xfrm>
            <a:off x="4967811" y="4804437"/>
            <a:ext cx="2241670" cy="12336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5)Enable real time scan and Start scanning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15155-6BCA-BF41-F8A1-3ACE8E1CF7CE}"/>
              </a:ext>
            </a:extLst>
          </p:cNvPr>
          <p:cNvSpPr/>
          <p:nvPr/>
        </p:nvSpPr>
        <p:spPr>
          <a:xfrm>
            <a:off x="1093945" y="4830576"/>
            <a:ext cx="2241670" cy="12336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6)Display the Cyber attack details</a:t>
            </a:r>
          </a:p>
        </p:txBody>
      </p:sp>
    </p:spTree>
    <p:extLst>
      <p:ext uri="{BB962C8B-B14F-4D97-AF65-F5344CB8AC3E}">
        <p14:creationId xmlns:p14="http://schemas.microsoft.com/office/powerpoint/2010/main" val="58501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9B40-BD66-6B2B-86B8-D6305412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56" y="209018"/>
            <a:ext cx="4412226" cy="431288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Diagram: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0A5A9-BEF4-5D40-2BA2-A24AF638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98B49B95-DED0-2A7E-1156-EC232E0B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904568"/>
            <a:ext cx="10908890" cy="52723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379CA-8387-8D24-78CC-72A970682C5A}"/>
              </a:ext>
            </a:extLst>
          </p:cNvPr>
          <p:cNvSpPr/>
          <p:nvPr/>
        </p:nvSpPr>
        <p:spPr>
          <a:xfrm>
            <a:off x="749711" y="1514442"/>
            <a:ext cx="1794764" cy="4237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10774-9AE4-74D5-1BB0-B4EC4AB8CC99}"/>
              </a:ext>
            </a:extLst>
          </p:cNvPr>
          <p:cNvSpPr txBox="1"/>
          <p:nvPr/>
        </p:nvSpPr>
        <p:spPr>
          <a:xfrm>
            <a:off x="3051297" y="988376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ED876-B287-D8F3-79E3-C10711791D0D}"/>
              </a:ext>
            </a:extLst>
          </p:cNvPr>
          <p:cNvSpPr/>
          <p:nvPr/>
        </p:nvSpPr>
        <p:spPr>
          <a:xfrm>
            <a:off x="6258240" y="1509974"/>
            <a:ext cx="1794764" cy="4237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FC45C-5E81-B5C7-345C-AAFD76A7F191}"/>
              </a:ext>
            </a:extLst>
          </p:cNvPr>
          <p:cNvSpPr/>
          <p:nvPr/>
        </p:nvSpPr>
        <p:spPr>
          <a:xfrm>
            <a:off x="9118796" y="1509974"/>
            <a:ext cx="1767654" cy="4237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1B66B-17B5-8328-3DEA-6E174662EF43}"/>
              </a:ext>
            </a:extLst>
          </p:cNvPr>
          <p:cNvSpPr txBox="1"/>
          <p:nvPr/>
        </p:nvSpPr>
        <p:spPr>
          <a:xfrm>
            <a:off x="5792578" y="969568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523FB-ED2D-E68E-FEE7-0C0A1AD7BF0D}"/>
              </a:ext>
            </a:extLst>
          </p:cNvPr>
          <p:cNvSpPr txBox="1"/>
          <p:nvPr/>
        </p:nvSpPr>
        <p:spPr>
          <a:xfrm>
            <a:off x="8748248" y="999481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513E87-DDF1-24EE-CBA8-A4DF4DCF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0" y="1793630"/>
            <a:ext cx="628958" cy="7003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57EEBC-CD2B-57C0-3684-CAD2B82F6C5F}"/>
              </a:ext>
            </a:extLst>
          </p:cNvPr>
          <p:cNvSpPr txBox="1"/>
          <p:nvPr/>
        </p:nvSpPr>
        <p:spPr>
          <a:xfrm>
            <a:off x="1436379" y="1971813"/>
            <a:ext cx="127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D80CFC-BFC2-DDEA-53ED-F70424822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0" y="2945940"/>
            <a:ext cx="766517" cy="5741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B16474-723F-BC06-92B6-4281FBDFD720}"/>
              </a:ext>
            </a:extLst>
          </p:cNvPr>
          <p:cNvSpPr txBox="1"/>
          <p:nvPr/>
        </p:nvSpPr>
        <p:spPr>
          <a:xfrm>
            <a:off x="1502473" y="2950695"/>
            <a:ext cx="1007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EE4200-CA99-C51D-5EB4-3F8BE9B02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0" y="3949268"/>
            <a:ext cx="623573" cy="5998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DF3695-083A-FD70-3FEC-99F0B9522E05}"/>
              </a:ext>
            </a:extLst>
          </p:cNvPr>
          <p:cNvSpPr txBox="1"/>
          <p:nvPr/>
        </p:nvSpPr>
        <p:spPr>
          <a:xfrm>
            <a:off x="1496756" y="3996925"/>
            <a:ext cx="10386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E72B8D-70D6-5360-1D37-9B68FCDD6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25" y="1886410"/>
            <a:ext cx="1057022" cy="9276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36035C-479A-FCCA-0409-95C91D0245E6}"/>
              </a:ext>
            </a:extLst>
          </p:cNvPr>
          <p:cNvSpPr txBox="1"/>
          <p:nvPr/>
        </p:nvSpPr>
        <p:spPr>
          <a:xfrm>
            <a:off x="6351210" y="2841033"/>
            <a:ext cx="1920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TFLite (CRL.Tflite)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F14F38E-1CBE-9806-4BD7-542BD0180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56" y="4189041"/>
            <a:ext cx="911970" cy="1239704"/>
          </a:xfrm>
          <a:prstGeom prst="rect">
            <a:avLst/>
          </a:prstGeom>
        </p:spPr>
      </p:pic>
      <p:sp>
        <p:nvSpPr>
          <p:cNvPr id="39" name="Arrow: Down 38">
            <a:extLst>
              <a:ext uri="{FF2B5EF4-FFF2-40B4-BE49-F238E27FC236}">
                <a16:creationId xmlns:a16="http://schemas.microsoft.com/office/drawing/2014/main" id="{F2792E0E-4B89-55B5-4727-871D390AB0E3}"/>
              </a:ext>
            </a:extLst>
          </p:cNvPr>
          <p:cNvSpPr/>
          <p:nvPr/>
        </p:nvSpPr>
        <p:spPr>
          <a:xfrm>
            <a:off x="7137941" y="3289445"/>
            <a:ext cx="173293" cy="92075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CAAB62-C202-940A-781B-861E6596D0E8}"/>
              </a:ext>
            </a:extLst>
          </p:cNvPr>
          <p:cNvSpPr/>
          <p:nvPr/>
        </p:nvSpPr>
        <p:spPr>
          <a:xfrm>
            <a:off x="9324945" y="1742640"/>
            <a:ext cx="1373495" cy="626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5096A3-3DF5-D6CC-17A7-E7B388E4E2B0}"/>
              </a:ext>
            </a:extLst>
          </p:cNvPr>
          <p:cNvSpPr/>
          <p:nvPr/>
        </p:nvSpPr>
        <p:spPr>
          <a:xfrm>
            <a:off x="9480750" y="3270000"/>
            <a:ext cx="1061884" cy="7244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A7E8E9-0377-F3C6-E8ED-2EA3CD87ED06}"/>
              </a:ext>
            </a:extLst>
          </p:cNvPr>
          <p:cNvSpPr/>
          <p:nvPr/>
        </p:nvSpPr>
        <p:spPr>
          <a:xfrm>
            <a:off x="9463073" y="4781755"/>
            <a:ext cx="1170989" cy="75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46D3BE-9097-DF38-4405-711302EA9ADB}"/>
              </a:ext>
            </a:extLst>
          </p:cNvPr>
          <p:cNvSpPr txBox="1"/>
          <p:nvPr/>
        </p:nvSpPr>
        <p:spPr>
          <a:xfrm>
            <a:off x="9238481" y="1770725"/>
            <a:ext cx="1620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and Install the app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49D9CB0-1734-C926-4BFB-6B2C76AAD979}"/>
              </a:ext>
            </a:extLst>
          </p:cNvPr>
          <p:cNvSpPr/>
          <p:nvPr/>
        </p:nvSpPr>
        <p:spPr>
          <a:xfrm>
            <a:off x="9881881" y="2520443"/>
            <a:ext cx="285436" cy="66947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C70EE6-4B24-F4CB-9143-FAA01A2E1C4C}"/>
              </a:ext>
            </a:extLst>
          </p:cNvPr>
          <p:cNvSpPr txBox="1"/>
          <p:nvPr/>
        </p:nvSpPr>
        <p:spPr>
          <a:xfrm>
            <a:off x="9100982" y="3379182"/>
            <a:ext cx="1924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Apps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36DCA8-D489-B680-E6A4-C60935A75ADC}"/>
              </a:ext>
            </a:extLst>
          </p:cNvPr>
          <p:cNvSpPr txBox="1"/>
          <p:nvPr/>
        </p:nvSpPr>
        <p:spPr>
          <a:xfrm>
            <a:off x="9291483" y="4868322"/>
            <a:ext cx="1543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Attack Details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A1F32F-0022-D377-D9F9-0FE503D18B76}"/>
              </a:ext>
            </a:extLst>
          </p:cNvPr>
          <p:cNvSpPr txBox="1"/>
          <p:nvPr/>
        </p:nvSpPr>
        <p:spPr>
          <a:xfrm>
            <a:off x="6488305" y="5399931"/>
            <a:ext cx="14725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097BDA-9B08-248A-4008-1FCA8352E61A}"/>
              </a:ext>
            </a:extLst>
          </p:cNvPr>
          <p:cNvSpPr/>
          <p:nvPr/>
        </p:nvSpPr>
        <p:spPr>
          <a:xfrm>
            <a:off x="3398681" y="1485393"/>
            <a:ext cx="1794764" cy="4237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0B34E14-6046-625C-0CE0-2EBB3944CE3B}"/>
              </a:ext>
            </a:extLst>
          </p:cNvPr>
          <p:cNvSpPr/>
          <p:nvPr/>
        </p:nvSpPr>
        <p:spPr>
          <a:xfrm>
            <a:off x="9881881" y="4049423"/>
            <a:ext cx="285436" cy="66947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B1DAD-FD14-30B7-1589-5EA19716CD4A}"/>
              </a:ext>
            </a:extLst>
          </p:cNvPr>
          <p:cNvSpPr/>
          <p:nvPr/>
        </p:nvSpPr>
        <p:spPr>
          <a:xfrm>
            <a:off x="3726581" y="1757834"/>
            <a:ext cx="1057965" cy="343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EF4F5-27B1-A4B6-243D-BD5AE8BA5BD1}"/>
              </a:ext>
            </a:extLst>
          </p:cNvPr>
          <p:cNvSpPr/>
          <p:nvPr/>
        </p:nvSpPr>
        <p:spPr>
          <a:xfrm>
            <a:off x="3726582" y="2484877"/>
            <a:ext cx="1057966" cy="342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6518C-8126-E049-C4F5-ADECDB915596}"/>
              </a:ext>
            </a:extLst>
          </p:cNvPr>
          <p:cNvSpPr/>
          <p:nvPr/>
        </p:nvSpPr>
        <p:spPr>
          <a:xfrm>
            <a:off x="3726582" y="3292917"/>
            <a:ext cx="1049594" cy="342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439837-D512-468B-B2C8-FBED483614F0}"/>
              </a:ext>
            </a:extLst>
          </p:cNvPr>
          <p:cNvSpPr/>
          <p:nvPr/>
        </p:nvSpPr>
        <p:spPr>
          <a:xfrm>
            <a:off x="3754083" y="3995247"/>
            <a:ext cx="1061884" cy="507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7BB60A-9569-833B-0145-3E16D51920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98" y="4839644"/>
            <a:ext cx="543980" cy="8141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ACE4A63-427B-DC31-BABD-BDDDE0CBD40B}"/>
              </a:ext>
            </a:extLst>
          </p:cNvPr>
          <p:cNvSpPr txBox="1"/>
          <p:nvPr/>
        </p:nvSpPr>
        <p:spPr>
          <a:xfrm>
            <a:off x="3754083" y="1769482"/>
            <a:ext cx="93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76C645-8401-4E2D-0B06-26C845CBC761}"/>
              </a:ext>
            </a:extLst>
          </p:cNvPr>
          <p:cNvSpPr txBox="1"/>
          <p:nvPr/>
        </p:nvSpPr>
        <p:spPr>
          <a:xfrm>
            <a:off x="3873564" y="2472480"/>
            <a:ext cx="8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513A8-4595-AAB5-851D-2D71E0C04843}"/>
              </a:ext>
            </a:extLst>
          </p:cNvPr>
          <p:cNvSpPr txBox="1"/>
          <p:nvPr/>
        </p:nvSpPr>
        <p:spPr>
          <a:xfrm>
            <a:off x="3832397" y="3289445"/>
            <a:ext cx="8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3DFCB-CEAA-0A35-8162-9BE14CA9BF86}"/>
              </a:ext>
            </a:extLst>
          </p:cNvPr>
          <p:cNvSpPr txBox="1"/>
          <p:nvPr/>
        </p:nvSpPr>
        <p:spPr>
          <a:xfrm>
            <a:off x="3825103" y="3956823"/>
            <a:ext cx="1152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7E7EEE-C673-B0BA-18C8-28843E57CF50}"/>
              </a:ext>
            </a:extLst>
          </p:cNvPr>
          <p:cNvSpPr txBox="1"/>
          <p:nvPr/>
        </p:nvSpPr>
        <p:spPr>
          <a:xfrm>
            <a:off x="4264441" y="4976738"/>
            <a:ext cx="9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CRL Model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D1A673-78FB-8A0A-C762-96FB897DFF21}"/>
              </a:ext>
            </a:extLst>
          </p:cNvPr>
          <p:cNvCxnSpPr>
            <a:stCxn id="30" idx="2"/>
          </p:cNvCxnSpPr>
          <p:nvPr/>
        </p:nvCxnSpPr>
        <p:spPr>
          <a:xfrm flipH="1">
            <a:off x="4221037" y="2138814"/>
            <a:ext cx="1" cy="33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146A7B-E650-2393-9C40-279A06E90226}"/>
              </a:ext>
            </a:extLst>
          </p:cNvPr>
          <p:cNvCxnSpPr>
            <a:cxnSpLocks/>
          </p:cNvCxnSpPr>
          <p:nvPr/>
        </p:nvCxnSpPr>
        <p:spPr>
          <a:xfrm flipH="1">
            <a:off x="4221037" y="2851531"/>
            <a:ext cx="14595" cy="39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8AD4E5-B9A3-597B-D6F0-B8601BD1444F}"/>
              </a:ext>
            </a:extLst>
          </p:cNvPr>
          <p:cNvCxnSpPr/>
          <p:nvPr/>
        </p:nvCxnSpPr>
        <p:spPr>
          <a:xfrm flipH="1">
            <a:off x="4228333" y="3657859"/>
            <a:ext cx="1" cy="33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34CBBE-4289-4EA3-5309-104ADCFA9094}"/>
              </a:ext>
            </a:extLst>
          </p:cNvPr>
          <p:cNvCxnSpPr/>
          <p:nvPr/>
        </p:nvCxnSpPr>
        <p:spPr>
          <a:xfrm flipH="1">
            <a:off x="4218946" y="4576842"/>
            <a:ext cx="1" cy="33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949634-4FF1-61AF-4A47-EE7333835935}"/>
              </a:ext>
            </a:extLst>
          </p:cNvPr>
          <p:cNvSpPr txBox="1"/>
          <p:nvPr/>
        </p:nvSpPr>
        <p:spPr>
          <a:xfrm>
            <a:off x="1344550" y="4876710"/>
            <a:ext cx="13234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1FDB3DBE-368F-A8A4-7AE5-3D5545379FC5}"/>
              </a:ext>
            </a:extLst>
          </p:cNvPr>
          <p:cNvSpPr/>
          <p:nvPr/>
        </p:nvSpPr>
        <p:spPr>
          <a:xfrm>
            <a:off x="2710520" y="3657859"/>
            <a:ext cx="596734" cy="19638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653A13AA-AA5D-18A1-A5D9-2279E6715236}"/>
              </a:ext>
            </a:extLst>
          </p:cNvPr>
          <p:cNvSpPr/>
          <p:nvPr/>
        </p:nvSpPr>
        <p:spPr>
          <a:xfrm>
            <a:off x="5450917" y="3657859"/>
            <a:ext cx="596734" cy="19638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5124C1E-93BA-5B52-BEEB-906D68BDF970}"/>
              </a:ext>
            </a:extLst>
          </p:cNvPr>
          <p:cNvSpPr/>
          <p:nvPr/>
        </p:nvSpPr>
        <p:spPr>
          <a:xfrm>
            <a:off x="8268768" y="3635688"/>
            <a:ext cx="596734" cy="19638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F4143F-1C05-C3C6-39C4-9F50AB89EEB7}"/>
              </a:ext>
            </a:extLst>
          </p:cNvPr>
          <p:cNvCxnSpPr/>
          <p:nvPr/>
        </p:nvCxnSpPr>
        <p:spPr>
          <a:xfrm flipH="1">
            <a:off x="1858038" y="2569552"/>
            <a:ext cx="1" cy="33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35C025-E996-7832-2954-4F3BBD7BC45C}"/>
              </a:ext>
            </a:extLst>
          </p:cNvPr>
          <p:cNvCxnSpPr/>
          <p:nvPr/>
        </p:nvCxnSpPr>
        <p:spPr>
          <a:xfrm flipH="1">
            <a:off x="1852561" y="3531128"/>
            <a:ext cx="1" cy="33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52B017-3D67-A2AA-42EF-4EBD9E2A0288}"/>
              </a:ext>
            </a:extLst>
          </p:cNvPr>
          <p:cNvCxnSpPr/>
          <p:nvPr/>
        </p:nvCxnSpPr>
        <p:spPr>
          <a:xfrm flipH="1">
            <a:off x="1852561" y="4529620"/>
            <a:ext cx="1" cy="33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6782F7-5094-7C4F-A706-00A7FA216B2E}"/>
              </a:ext>
            </a:extLst>
          </p:cNvPr>
          <p:cNvSpPr txBox="1"/>
          <p:nvPr/>
        </p:nvSpPr>
        <p:spPr>
          <a:xfrm>
            <a:off x="699439" y="987289"/>
            <a:ext cx="19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10322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A064-2AF7-DFD3-1518-0BF33C1B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572433" cy="62793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 Architecture: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F7B966-73DB-40BA-BEA9-2C55B2552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88424"/>
              </p:ext>
            </p:extLst>
          </p:nvPr>
        </p:nvGraphicFramePr>
        <p:xfrm>
          <a:off x="838200" y="1197692"/>
          <a:ext cx="2966884" cy="22252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66884">
                  <a:extLst>
                    <a:ext uri="{9D8B030D-6E8A-4147-A177-3AD203B41FA5}">
                      <a16:colId xmlns:a16="http://schemas.microsoft.com/office/drawing/2014/main" val="1251683916"/>
                    </a:ext>
                  </a:extLst>
                </a:gridCol>
              </a:tblGrid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Component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98689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88217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014688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Maps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4815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0625A-281D-716A-F7E2-E8DC6B75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CC3BE9A-161B-9E48-405E-878C8ABEE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139249"/>
              </p:ext>
            </p:extLst>
          </p:nvPr>
        </p:nvGraphicFramePr>
        <p:xfrm>
          <a:off x="4294239" y="1197692"/>
          <a:ext cx="2966884" cy="22252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66884">
                  <a:extLst>
                    <a:ext uri="{9D8B030D-6E8A-4147-A177-3AD203B41FA5}">
                      <a16:colId xmlns:a16="http://schemas.microsoft.com/office/drawing/2014/main" val="1251683916"/>
                    </a:ext>
                  </a:extLst>
                </a:gridCol>
              </a:tblGrid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Component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98689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88217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 Layers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014688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States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481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24123A0-33FB-0EE1-C229-C8EE47696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55586"/>
              </p:ext>
            </p:extLst>
          </p:nvPr>
        </p:nvGraphicFramePr>
        <p:xfrm>
          <a:off x="7750278" y="1113928"/>
          <a:ext cx="2966884" cy="23090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66884">
                  <a:extLst>
                    <a:ext uri="{9D8B030D-6E8A-4147-A177-3AD203B41FA5}">
                      <a16:colId xmlns:a16="http://schemas.microsoft.com/office/drawing/2014/main" val="1251683916"/>
                    </a:ext>
                  </a:extLst>
                </a:gridCol>
              </a:tblGrid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Component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98689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88217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Short-Term Memory Cells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014688"/>
                  </a:ext>
                </a:extLst>
              </a:tr>
              <a:tr h="5563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States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48157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CD342C-1052-0A20-AFBC-7141654CE4DC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5777681" y="-33083"/>
            <a:ext cx="12700" cy="6912078"/>
          </a:xfrm>
          <a:prstGeom prst="bentConnector3">
            <a:avLst>
              <a:gd name="adj1" fmla="val 435484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AF8AE-B2B0-E026-A24B-640CE3F6C5E3}"/>
              </a:ext>
            </a:extLst>
          </p:cNvPr>
          <p:cNvCxnSpPr>
            <a:cxnSpLocks/>
          </p:cNvCxnSpPr>
          <p:nvPr/>
        </p:nvCxnSpPr>
        <p:spPr>
          <a:xfrm>
            <a:off x="5777681" y="3435045"/>
            <a:ext cx="0" cy="5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6F5370D-5939-1A33-2FC4-17F5B6990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10768"/>
              </p:ext>
            </p:extLst>
          </p:nvPr>
        </p:nvGraphicFramePr>
        <p:xfrm>
          <a:off x="4294239" y="4337937"/>
          <a:ext cx="296687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879">
                  <a:extLst>
                    <a:ext uri="{9D8B030D-6E8A-4147-A177-3AD203B41FA5}">
                      <a16:colId xmlns:a16="http://schemas.microsoft.com/office/drawing/2014/main" val="155613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Fusion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5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Feature Set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87845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AC0312-CE5D-188B-2F0A-E85639822C90}"/>
              </a:ext>
            </a:extLst>
          </p:cNvPr>
          <p:cNvCxnSpPr>
            <a:cxnSpLocks/>
          </p:cNvCxnSpPr>
          <p:nvPr/>
        </p:nvCxnSpPr>
        <p:spPr>
          <a:xfrm flipH="1">
            <a:off x="4725626" y="3972232"/>
            <a:ext cx="3" cy="36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0D91D-1094-622E-04A0-7BACEB8DDB6F}"/>
              </a:ext>
            </a:extLst>
          </p:cNvPr>
          <p:cNvCxnSpPr>
            <a:cxnSpLocks/>
          </p:cNvCxnSpPr>
          <p:nvPr/>
        </p:nvCxnSpPr>
        <p:spPr>
          <a:xfrm flipH="1">
            <a:off x="6829734" y="3972232"/>
            <a:ext cx="3" cy="36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7F0175B-AC07-CE13-3A9A-746B1C9D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90485"/>
              </p:ext>
            </p:extLst>
          </p:nvPr>
        </p:nvGraphicFramePr>
        <p:xfrm>
          <a:off x="4294238" y="5608320"/>
          <a:ext cx="296687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879">
                  <a:extLst>
                    <a:ext uri="{9D8B030D-6E8A-4147-A177-3AD203B41FA5}">
                      <a16:colId xmlns:a16="http://schemas.microsoft.com/office/drawing/2014/main" val="155613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 Classifier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5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8784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56CD76-C975-A9D6-C01A-FD5763BBD2C1}"/>
              </a:ext>
            </a:extLst>
          </p:cNvPr>
          <p:cNvCxnSpPr>
            <a:cxnSpLocks/>
          </p:cNvCxnSpPr>
          <p:nvPr/>
        </p:nvCxnSpPr>
        <p:spPr>
          <a:xfrm>
            <a:off x="5777677" y="5079617"/>
            <a:ext cx="0" cy="5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3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0D12-408F-3F9C-D225-437D54CB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3129" cy="460785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A3C4-FA50-7552-21FF-4831C9CC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051"/>
            <a:ext cx="10515600" cy="530276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55CFA-4E1C-2355-5CF2-0019EBE1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91F464-E71B-CE68-DAC8-E2B792279990}"/>
              </a:ext>
            </a:extLst>
          </p:cNvPr>
          <p:cNvSpPr/>
          <p:nvPr/>
        </p:nvSpPr>
        <p:spPr>
          <a:xfrm>
            <a:off x="4945625" y="2625212"/>
            <a:ext cx="2016000" cy="19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3D1E4D-3FBB-B9A7-B583-1A3FFE594BE3}"/>
              </a:ext>
            </a:extLst>
          </p:cNvPr>
          <p:cNvCxnSpPr/>
          <p:nvPr/>
        </p:nvCxnSpPr>
        <p:spPr>
          <a:xfrm>
            <a:off x="5043948" y="4031226"/>
            <a:ext cx="1818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A7D149-DAEE-83C0-F261-3E0508EC4B8F}"/>
              </a:ext>
            </a:extLst>
          </p:cNvPr>
          <p:cNvSpPr/>
          <p:nvPr/>
        </p:nvSpPr>
        <p:spPr>
          <a:xfrm>
            <a:off x="1140542" y="3013339"/>
            <a:ext cx="1661652" cy="1167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F71104-3707-56A0-6860-D24151F16B25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>
            <a:off x="2802194" y="3597212"/>
            <a:ext cx="2143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47CA96-6259-FB47-5323-875ACF502F03}"/>
              </a:ext>
            </a:extLst>
          </p:cNvPr>
          <p:cNvCxnSpPr/>
          <p:nvPr/>
        </p:nvCxnSpPr>
        <p:spPr>
          <a:xfrm>
            <a:off x="6961625" y="3605650"/>
            <a:ext cx="2143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C38CC-AEAB-C0B2-BA54-9C9915C380BC}"/>
              </a:ext>
            </a:extLst>
          </p:cNvPr>
          <p:cNvSpPr/>
          <p:nvPr/>
        </p:nvSpPr>
        <p:spPr>
          <a:xfrm>
            <a:off x="9105056" y="3013338"/>
            <a:ext cx="1906685" cy="1167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E5BAC-7751-2700-0D71-DAF96C7C137E}"/>
              </a:ext>
            </a:extLst>
          </p:cNvPr>
          <p:cNvSpPr txBox="1"/>
          <p:nvPr/>
        </p:nvSpPr>
        <p:spPr>
          <a:xfrm>
            <a:off x="1238057" y="3107896"/>
            <a:ext cx="143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I/P : Installed apps and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F8470-9EC5-401D-F05D-0FC3E184AFBC}"/>
              </a:ext>
            </a:extLst>
          </p:cNvPr>
          <p:cNvSpPr txBox="1"/>
          <p:nvPr/>
        </p:nvSpPr>
        <p:spPr>
          <a:xfrm>
            <a:off x="5043948" y="3013338"/>
            <a:ext cx="190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Model(CRL Model)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930804-8F87-0D9F-D7BB-D98497EE87A4}"/>
              </a:ext>
            </a:extLst>
          </p:cNvPr>
          <p:cNvSpPr txBox="1"/>
          <p:nvPr/>
        </p:nvSpPr>
        <p:spPr>
          <a:xfrm>
            <a:off x="9116048" y="3169767"/>
            <a:ext cx="189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O/P : Cyber Attack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758E6D-29A9-9EEB-627D-C076E6F8E908}"/>
              </a:ext>
            </a:extLst>
          </p:cNvPr>
          <p:cNvSpPr txBox="1"/>
          <p:nvPr/>
        </p:nvSpPr>
        <p:spPr>
          <a:xfrm>
            <a:off x="5599664" y="4092366"/>
            <a:ext cx="6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287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4800-1EDE-9357-BC19-D6451D82D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310" y="255638"/>
            <a:ext cx="3893574" cy="67827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74BB-DF0D-D396-4089-69E1D472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1" y="786582"/>
            <a:ext cx="10481187" cy="523076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7E3B1-8034-187E-60BC-352B02E0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0FC1D6-24F5-50FC-6DF1-CE1D4E77F612}"/>
              </a:ext>
            </a:extLst>
          </p:cNvPr>
          <p:cNvSpPr/>
          <p:nvPr/>
        </p:nvSpPr>
        <p:spPr>
          <a:xfrm>
            <a:off x="1069256" y="1757010"/>
            <a:ext cx="2241755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873A0-3F61-9871-8A4B-4D1797416619}"/>
              </a:ext>
            </a:extLst>
          </p:cNvPr>
          <p:cNvSpPr/>
          <p:nvPr/>
        </p:nvSpPr>
        <p:spPr>
          <a:xfrm>
            <a:off x="8834287" y="1710170"/>
            <a:ext cx="2241755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14A357-D7BA-E75B-78E1-A214A4A0A770}"/>
              </a:ext>
            </a:extLst>
          </p:cNvPr>
          <p:cNvSpPr/>
          <p:nvPr/>
        </p:nvSpPr>
        <p:spPr>
          <a:xfrm>
            <a:off x="4826229" y="1677952"/>
            <a:ext cx="2241755" cy="12014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CRL Model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E3D84A-C183-6076-9AAB-592E02196F5F}"/>
              </a:ext>
            </a:extLst>
          </p:cNvPr>
          <p:cNvSpPr/>
          <p:nvPr/>
        </p:nvSpPr>
        <p:spPr>
          <a:xfrm>
            <a:off x="8834286" y="4036785"/>
            <a:ext cx="2241755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795005-71EE-4EF9-7C45-DA9A7EDE8A38}"/>
              </a:ext>
            </a:extLst>
          </p:cNvPr>
          <p:cNvSpPr/>
          <p:nvPr/>
        </p:nvSpPr>
        <p:spPr>
          <a:xfrm>
            <a:off x="1115958" y="4036784"/>
            <a:ext cx="2241755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1B151D-868D-9C3A-A338-6E0C99281541}"/>
              </a:ext>
            </a:extLst>
          </p:cNvPr>
          <p:cNvCxnSpPr>
            <a:cxnSpLocks/>
          </p:cNvCxnSpPr>
          <p:nvPr/>
        </p:nvCxnSpPr>
        <p:spPr>
          <a:xfrm flipV="1">
            <a:off x="1115958" y="2460971"/>
            <a:ext cx="2148352" cy="21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082DDF-2E7E-F1AA-4F79-7B4B3F258FF2}"/>
              </a:ext>
            </a:extLst>
          </p:cNvPr>
          <p:cNvCxnSpPr>
            <a:cxnSpLocks/>
          </p:cNvCxnSpPr>
          <p:nvPr/>
        </p:nvCxnSpPr>
        <p:spPr>
          <a:xfrm>
            <a:off x="4901379" y="2502799"/>
            <a:ext cx="2074607" cy="1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967AE9-AF40-FE94-4118-5EFEB2177666}"/>
              </a:ext>
            </a:extLst>
          </p:cNvPr>
          <p:cNvCxnSpPr>
            <a:cxnSpLocks/>
          </p:cNvCxnSpPr>
          <p:nvPr/>
        </p:nvCxnSpPr>
        <p:spPr>
          <a:xfrm>
            <a:off x="1199531" y="4783394"/>
            <a:ext cx="2064779" cy="40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4CC76E-F997-1CA2-A92C-F06ACD7D030E}"/>
              </a:ext>
            </a:extLst>
          </p:cNvPr>
          <p:cNvCxnSpPr>
            <a:cxnSpLocks/>
          </p:cNvCxnSpPr>
          <p:nvPr/>
        </p:nvCxnSpPr>
        <p:spPr>
          <a:xfrm>
            <a:off x="8917859" y="2460971"/>
            <a:ext cx="2074607" cy="2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3B0C5B-544E-D6CB-5205-035BAED4886A}"/>
              </a:ext>
            </a:extLst>
          </p:cNvPr>
          <p:cNvCxnSpPr/>
          <p:nvPr/>
        </p:nvCxnSpPr>
        <p:spPr>
          <a:xfrm>
            <a:off x="8917860" y="4768646"/>
            <a:ext cx="2074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7817B7-9297-F147-2D9C-E0A3483B1310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3311011" y="2278681"/>
            <a:ext cx="1515218" cy="3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19AFCD-52B9-51A0-B06F-DA84F5237A68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 flipV="1">
            <a:off x="7067984" y="2265693"/>
            <a:ext cx="1766303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352A1B-E138-26DD-C294-B7C79BE5592D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 flipV="1">
            <a:off x="3357713" y="4592307"/>
            <a:ext cx="5476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EA262B-31B4-8D3B-3DD1-9647E2C6971B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 flipH="1">
            <a:off x="9955164" y="2821215"/>
            <a:ext cx="1" cy="12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C1AE4-2E22-D590-1493-B658B7D8495E}"/>
              </a:ext>
            </a:extLst>
          </p:cNvPr>
          <p:cNvSpPr txBox="1"/>
          <p:nvPr/>
        </p:nvSpPr>
        <p:spPr>
          <a:xfrm>
            <a:off x="1814577" y="2471817"/>
            <a:ext cx="70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06730B-BD6F-F1C6-D02A-BE23DF2FF7D3}"/>
              </a:ext>
            </a:extLst>
          </p:cNvPr>
          <p:cNvSpPr txBox="1"/>
          <p:nvPr/>
        </p:nvSpPr>
        <p:spPr>
          <a:xfrm>
            <a:off x="5545747" y="2482661"/>
            <a:ext cx="70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A6BF83-84BF-8963-E67A-D395B770C884}"/>
              </a:ext>
            </a:extLst>
          </p:cNvPr>
          <p:cNvSpPr txBox="1"/>
          <p:nvPr/>
        </p:nvSpPr>
        <p:spPr>
          <a:xfrm>
            <a:off x="9601376" y="2471817"/>
            <a:ext cx="70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76A259-19F9-A174-F59D-C9E8B9F29EAE}"/>
              </a:ext>
            </a:extLst>
          </p:cNvPr>
          <p:cNvSpPr txBox="1"/>
          <p:nvPr/>
        </p:nvSpPr>
        <p:spPr>
          <a:xfrm>
            <a:off x="9766064" y="4829590"/>
            <a:ext cx="478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002071-BF88-3CEA-0886-2C41F28622CF}"/>
              </a:ext>
            </a:extLst>
          </p:cNvPr>
          <p:cNvSpPr txBox="1"/>
          <p:nvPr/>
        </p:nvSpPr>
        <p:spPr>
          <a:xfrm>
            <a:off x="1855660" y="4801570"/>
            <a:ext cx="62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7333CD-1DDF-6EF7-CBE0-12C26F030F7A}"/>
              </a:ext>
            </a:extLst>
          </p:cNvPr>
          <p:cNvSpPr txBox="1"/>
          <p:nvPr/>
        </p:nvSpPr>
        <p:spPr>
          <a:xfrm>
            <a:off x="1199531" y="2035629"/>
            <a:ext cx="213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817ADE-BE9E-94BC-33BA-02A107FE21F1}"/>
              </a:ext>
            </a:extLst>
          </p:cNvPr>
          <p:cNvSpPr txBox="1"/>
          <p:nvPr/>
        </p:nvSpPr>
        <p:spPr>
          <a:xfrm>
            <a:off x="9114936" y="1972017"/>
            <a:ext cx="1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lite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E0988B-D82A-1408-D504-235BD9454308}"/>
              </a:ext>
            </a:extLst>
          </p:cNvPr>
          <p:cNvSpPr txBox="1"/>
          <p:nvPr/>
        </p:nvSpPr>
        <p:spPr>
          <a:xfrm>
            <a:off x="1361188" y="4324884"/>
            <a:ext cx="15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App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DE6922-F20E-38CD-5EC9-73F18F38A9E0}"/>
              </a:ext>
            </a:extLst>
          </p:cNvPr>
          <p:cNvSpPr txBox="1"/>
          <p:nvPr/>
        </p:nvSpPr>
        <p:spPr>
          <a:xfrm>
            <a:off x="9053671" y="4309514"/>
            <a:ext cx="184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81157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563-9D83-6914-FB61-1E1A2156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4" y="317061"/>
            <a:ext cx="4070131" cy="727951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EF9E-4177-02E3-AA74-A83FA945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1124607"/>
            <a:ext cx="10683766" cy="5052356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F3B78-1354-087C-9431-4B79FD6E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DD41D7-2BBD-1234-C62F-BCB2E292BA29}"/>
              </a:ext>
            </a:extLst>
          </p:cNvPr>
          <p:cNvSpPr/>
          <p:nvPr/>
        </p:nvSpPr>
        <p:spPr>
          <a:xfrm>
            <a:off x="4975122" y="1968458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E8E0A-847C-4F9E-C1EE-BC3C0775BA02}"/>
              </a:ext>
            </a:extLst>
          </p:cNvPr>
          <p:cNvSpPr/>
          <p:nvPr/>
        </p:nvSpPr>
        <p:spPr>
          <a:xfrm>
            <a:off x="5004650" y="4131320"/>
            <a:ext cx="2796545" cy="12336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Dataset &amp; Feature Selection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D00B6-9462-8A82-0F0E-56AD960E5BC5}"/>
              </a:ext>
            </a:extLst>
          </p:cNvPr>
          <p:cNvCxnSpPr>
            <a:cxnSpLocks/>
          </p:cNvCxnSpPr>
          <p:nvPr/>
        </p:nvCxnSpPr>
        <p:spPr>
          <a:xfrm>
            <a:off x="5027674" y="2711669"/>
            <a:ext cx="2508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84F979-085C-334B-A16C-A73DE0B41BFF}"/>
              </a:ext>
            </a:extLst>
          </p:cNvPr>
          <p:cNvCxnSpPr>
            <a:cxnSpLocks/>
          </p:cNvCxnSpPr>
          <p:nvPr/>
        </p:nvCxnSpPr>
        <p:spPr>
          <a:xfrm>
            <a:off x="5142271" y="4992414"/>
            <a:ext cx="2482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3A279-5F08-FEED-95CC-83DC805B23D0}"/>
              </a:ext>
            </a:extLst>
          </p:cNvPr>
          <p:cNvSpPr/>
          <p:nvPr/>
        </p:nvSpPr>
        <p:spPr>
          <a:xfrm>
            <a:off x="1565829" y="2235873"/>
            <a:ext cx="1566042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F94A3-7484-7F24-ADFB-8CE5E30A1AA6}"/>
              </a:ext>
            </a:extLst>
          </p:cNvPr>
          <p:cNvSpPr txBox="1"/>
          <p:nvPr/>
        </p:nvSpPr>
        <p:spPr>
          <a:xfrm>
            <a:off x="1404233" y="2303332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E9F67-663B-CEE9-ED6C-89C4ADDDD9BB}"/>
              </a:ext>
            </a:extLst>
          </p:cNvPr>
          <p:cNvSpPr txBox="1"/>
          <p:nvPr/>
        </p:nvSpPr>
        <p:spPr>
          <a:xfrm>
            <a:off x="5349766" y="2119274"/>
            <a:ext cx="20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D7C89-659B-2259-39BF-5F3547C566DA}"/>
              </a:ext>
            </a:extLst>
          </p:cNvPr>
          <p:cNvSpPr txBox="1"/>
          <p:nvPr/>
        </p:nvSpPr>
        <p:spPr>
          <a:xfrm>
            <a:off x="5922579" y="2786857"/>
            <a:ext cx="88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665D62-ABD6-8930-192F-92785C88BC96}"/>
              </a:ext>
            </a:extLst>
          </p:cNvPr>
          <p:cNvSpPr/>
          <p:nvPr/>
        </p:nvSpPr>
        <p:spPr>
          <a:xfrm>
            <a:off x="8604243" y="1897428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1B809-0552-D7C6-5120-9F5745F62D6C}"/>
              </a:ext>
            </a:extLst>
          </p:cNvPr>
          <p:cNvCxnSpPr>
            <a:cxnSpLocks/>
          </p:cNvCxnSpPr>
          <p:nvPr/>
        </p:nvCxnSpPr>
        <p:spPr>
          <a:xfrm>
            <a:off x="8672560" y="2622331"/>
            <a:ext cx="2508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EBD924-6399-78A4-EEA4-2B858F18879E}"/>
              </a:ext>
            </a:extLst>
          </p:cNvPr>
          <p:cNvSpPr txBox="1"/>
          <p:nvPr/>
        </p:nvSpPr>
        <p:spPr>
          <a:xfrm>
            <a:off x="9668414" y="2681814"/>
            <a:ext cx="50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0257A2-6E9A-DA19-48E3-29DD2C929974}"/>
              </a:ext>
            </a:extLst>
          </p:cNvPr>
          <p:cNvSpPr txBox="1"/>
          <p:nvPr/>
        </p:nvSpPr>
        <p:spPr>
          <a:xfrm>
            <a:off x="8860221" y="1946259"/>
            <a:ext cx="220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and Remove Duplicates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7C2BB0-E906-33CC-8A3A-E384D4015C5B}"/>
              </a:ext>
            </a:extLst>
          </p:cNvPr>
          <p:cNvSpPr/>
          <p:nvPr/>
        </p:nvSpPr>
        <p:spPr>
          <a:xfrm>
            <a:off x="8640817" y="4162098"/>
            <a:ext cx="2644878" cy="12336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6C322-38F7-8DB7-B45A-75191C4E4822}"/>
              </a:ext>
            </a:extLst>
          </p:cNvPr>
          <p:cNvCxnSpPr>
            <a:cxnSpLocks/>
          </p:cNvCxnSpPr>
          <p:nvPr/>
        </p:nvCxnSpPr>
        <p:spPr>
          <a:xfrm>
            <a:off x="8709134" y="4992414"/>
            <a:ext cx="2508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739218-70A2-DF2E-ACCE-8B65D96DCBD7}"/>
              </a:ext>
            </a:extLst>
          </p:cNvPr>
          <p:cNvSpPr txBox="1"/>
          <p:nvPr/>
        </p:nvSpPr>
        <p:spPr>
          <a:xfrm>
            <a:off x="8640818" y="4265869"/>
            <a:ext cx="271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Permissions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Intents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1CA83-62B7-2C9B-4CD1-C79EFB079B7B}"/>
              </a:ext>
            </a:extLst>
          </p:cNvPr>
          <p:cNvSpPr txBox="1"/>
          <p:nvPr/>
        </p:nvSpPr>
        <p:spPr>
          <a:xfrm>
            <a:off x="9536931" y="5026462"/>
            <a:ext cx="84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8E640E-5CF9-1CB8-ACBC-FB047E9E7F87}"/>
              </a:ext>
            </a:extLst>
          </p:cNvPr>
          <p:cNvSpPr txBox="1"/>
          <p:nvPr/>
        </p:nvSpPr>
        <p:spPr>
          <a:xfrm>
            <a:off x="6000643" y="5040858"/>
            <a:ext cx="56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959BBA-258E-9FA8-BC64-1F9FE509B557}"/>
              </a:ext>
            </a:extLst>
          </p:cNvPr>
          <p:cNvSpPr/>
          <p:nvPr/>
        </p:nvSpPr>
        <p:spPr>
          <a:xfrm>
            <a:off x="1565829" y="4482305"/>
            <a:ext cx="1566042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 Testing Sets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62207-7AC6-1E6F-9602-C7FC621AADA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131871" y="2523980"/>
            <a:ext cx="1843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FF773F-FB3F-62BD-1C37-2C7B15E2438E}"/>
              </a:ext>
            </a:extLst>
          </p:cNvPr>
          <p:cNvCxnSpPr>
            <a:cxnSpLocks/>
          </p:cNvCxnSpPr>
          <p:nvPr/>
        </p:nvCxnSpPr>
        <p:spPr>
          <a:xfrm>
            <a:off x="7614958" y="2518546"/>
            <a:ext cx="989285" cy="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4FC9EC-E74C-C527-E595-A43995A851C5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9920662" y="3020368"/>
            <a:ext cx="0" cy="114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B15A18-C3B5-5068-3ECB-18828777BC6D}"/>
              </a:ext>
            </a:extLst>
          </p:cNvPr>
          <p:cNvCxnSpPr>
            <a:cxnSpLocks/>
            <a:stCxn id="26" idx="2"/>
            <a:endCxn id="10" idx="6"/>
          </p:cNvCxnSpPr>
          <p:nvPr/>
        </p:nvCxnSpPr>
        <p:spPr>
          <a:xfrm flipH="1" flipV="1">
            <a:off x="7801195" y="4748168"/>
            <a:ext cx="839622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3C6E2C-7AA1-5399-666A-B8F10E7D7DDE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131871" y="4791450"/>
            <a:ext cx="1843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1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7CC2-ED47-D9AE-FA9D-FF59E96F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72" y="305934"/>
            <a:ext cx="4093029" cy="477837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0743B-F0A0-5516-07E1-DF25423C0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023257"/>
            <a:ext cx="11016343" cy="512717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58D12-1C84-DE65-3892-8102A40F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C1A45-FBC4-A8DF-2898-A4AA85BEA43A}"/>
              </a:ext>
            </a:extLst>
          </p:cNvPr>
          <p:cNvSpPr/>
          <p:nvPr/>
        </p:nvSpPr>
        <p:spPr>
          <a:xfrm>
            <a:off x="1565829" y="5236632"/>
            <a:ext cx="1566042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2FE42-649A-6F42-3E82-BB0C7B619ACF}"/>
              </a:ext>
            </a:extLst>
          </p:cNvPr>
          <p:cNvSpPr/>
          <p:nvPr/>
        </p:nvSpPr>
        <p:spPr>
          <a:xfrm>
            <a:off x="1546977" y="1895832"/>
            <a:ext cx="1566042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 &amp; Training Sets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0CF345-AA75-3322-EBCC-AE57B44F4C32}"/>
              </a:ext>
            </a:extLst>
          </p:cNvPr>
          <p:cNvSpPr/>
          <p:nvPr/>
        </p:nvSpPr>
        <p:spPr>
          <a:xfrm>
            <a:off x="4773561" y="1706234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9DA105-250D-F717-D963-2FA6F857E145}"/>
              </a:ext>
            </a:extLst>
          </p:cNvPr>
          <p:cNvSpPr/>
          <p:nvPr/>
        </p:nvSpPr>
        <p:spPr>
          <a:xfrm>
            <a:off x="8643233" y="1697027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0E2A48-924C-7395-84F1-28677016383D}"/>
              </a:ext>
            </a:extLst>
          </p:cNvPr>
          <p:cNvSpPr/>
          <p:nvPr/>
        </p:nvSpPr>
        <p:spPr>
          <a:xfrm>
            <a:off x="8643233" y="5037827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2DCABE-DCC1-13CC-445B-ADF4803E8E3F}"/>
              </a:ext>
            </a:extLst>
          </p:cNvPr>
          <p:cNvSpPr/>
          <p:nvPr/>
        </p:nvSpPr>
        <p:spPr>
          <a:xfrm>
            <a:off x="8643233" y="3367427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B287B-9332-3D1D-68D7-94E389118058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3113019" y="2252549"/>
            <a:ext cx="1660542" cy="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45D48-D009-6339-2632-ED1EA357A6E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18439" y="2252550"/>
            <a:ext cx="1224794" cy="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D785C-E5D1-D21F-6856-4B9DA3510C9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9965672" y="2808072"/>
            <a:ext cx="0" cy="55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E52F5E-C202-7407-F7DC-CB72E0D233D1}"/>
              </a:ext>
            </a:extLst>
          </p:cNvPr>
          <p:cNvCxnSpPr/>
          <p:nvPr/>
        </p:nvCxnSpPr>
        <p:spPr>
          <a:xfrm>
            <a:off x="9965672" y="4478472"/>
            <a:ext cx="0" cy="55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DC486-94FC-ED4C-E2D8-F8A978096BB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272589" y="5593350"/>
            <a:ext cx="537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B05E15-295A-5DD5-2753-1BA2CD2408C0}"/>
              </a:ext>
            </a:extLst>
          </p:cNvPr>
          <p:cNvCxnSpPr>
            <a:cxnSpLocks/>
          </p:cNvCxnSpPr>
          <p:nvPr/>
        </p:nvCxnSpPr>
        <p:spPr>
          <a:xfrm>
            <a:off x="4867835" y="2490952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9CE651-F01E-6D4E-DBA6-F29F7E21FE21}"/>
              </a:ext>
            </a:extLst>
          </p:cNvPr>
          <p:cNvCxnSpPr>
            <a:cxnSpLocks/>
          </p:cNvCxnSpPr>
          <p:nvPr/>
        </p:nvCxnSpPr>
        <p:spPr>
          <a:xfrm>
            <a:off x="8759919" y="2490952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6BC0BC-62DD-7CE5-998D-968EC089DA29}"/>
              </a:ext>
            </a:extLst>
          </p:cNvPr>
          <p:cNvCxnSpPr>
            <a:cxnSpLocks/>
          </p:cNvCxnSpPr>
          <p:nvPr/>
        </p:nvCxnSpPr>
        <p:spPr>
          <a:xfrm>
            <a:off x="8759919" y="4149422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322A5C-FC99-5D6F-BCF8-F5D323EEFA60}"/>
              </a:ext>
            </a:extLst>
          </p:cNvPr>
          <p:cNvCxnSpPr>
            <a:cxnSpLocks/>
          </p:cNvCxnSpPr>
          <p:nvPr/>
        </p:nvCxnSpPr>
        <p:spPr>
          <a:xfrm>
            <a:off x="8759919" y="5834787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915723-2F02-9739-7035-F6BAE12200F3}"/>
              </a:ext>
            </a:extLst>
          </p:cNvPr>
          <p:cNvSpPr txBox="1"/>
          <p:nvPr/>
        </p:nvSpPr>
        <p:spPr>
          <a:xfrm>
            <a:off x="5706108" y="2479504"/>
            <a:ext cx="7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DDB585-2826-4485-6F70-DB09C8A3C4BE}"/>
              </a:ext>
            </a:extLst>
          </p:cNvPr>
          <p:cNvSpPr txBox="1"/>
          <p:nvPr/>
        </p:nvSpPr>
        <p:spPr>
          <a:xfrm>
            <a:off x="9628093" y="2501419"/>
            <a:ext cx="64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B0BFDA-518A-7050-4C27-9C23F77969E2}"/>
              </a:ext>
            </a:extLst>
          </p:cNvPr>
          <p:cNvSpPr txBox="1"/>
          <p:nvPr/>
        </p:nvSpPr>
        <p:spPr>
          <a:xfrm>
            <a:off x="9692249" y="4127683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38C95-C57F-DD45-62CC-0D93FD5DB1BC}"/>
              </a:ext>
            </a:extLst>
          </p:cNvPr>
          <p:cNvSpPr txBox="1"/>
          <p:nvPr/>
        </p:nvSpPr>
        <p:spPr>
          <a:xfrm>
            <a:off x="9677399" y="5769326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2F118-6364-699E-3D9C-D49418FA0508}"/>
              </a:ext>
            </a:extLst>
          </p:cNvPr>
          <p:cNvSpPr txBox="1"/>
          <p:nvPr/>
        </p:nvSpPr>
        <p:spPr>
          <a:xfrm>
            <a:off x="5154706" y="2061882"/>
            <a:ext cx="212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765850-C3FC-4195-25C6-654A5877CDC7}"/>
              </a:ext>
            </a:extLst>
          </p:cNvPr>
          <p:cNvSpPr txBox="1"/>
          <p:nvPr/>
        </p:nvSpPr>
        <p:spPr>
          <a:xfrm>
            <a:off x="8993001" y="1802037"/>
            <a:ext cx="19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30C89-47C9-B044-FB20-2634CF8F2295}"/>
              </a:ext>
            </a:extLst>
          </p:cNvPr>
          <p:cNvSpPr txBox="1"/>
          <p:nvPr/>
        </p:nvSpPr>
        <p:spPr>
          <a:xfrm>
            <a:off x="9215718" y="3586843"/>
            <a:ext cx="15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2534D9-A608-CD95-17CF-3BE7679BB9CD}"/>
              </a:ext>
            </a:extLst>
          </p:cNvPr>
          <p:cNvSpPr txBox="1"/>
          <p:nvPr/>
        </p:nvSpPr>
        <p:spPr>
          <a:xfrm>
            <a:off x="9100480" y="5353588"/>
            <a:ext cx="183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B7477C-A336-1544-47E1-C8DB4196849B}"/>
              </a:ext>
            </a:extLst>
          </p:cNvPr>
          <p:cNvSpPr txBox="1"/>
          <p:nvPr/>
        </p:nvSpPr>
        <p:spPr>
          <a:xfrm>
            <a:off x="1660193" y="5263185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CRL Model</a:t>
            </a:r>
          </a:p>
        </p:txBody>
      </p:sp>
    </p:spTree>
    <p:extLst>
      <p:ext uri="{BB962C8B-B14F-4D97-AF65-F5344CB8AC3E}">
        <p14:creationId xmlns:p14="http://schemas.microsoft.com/office/powerpoint/2010/main" val="398758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7CC2-ED47-D9AE-FA9D-FF59E96F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72" y="305934"/>
            <a:ext cx="4093029" cy="477837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0743B-F0A0-5516-07E1-DF25423C0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023257"/>
            <a:ext cx="11016343" cy="512717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58D12-1C84-DE65-3892-8102A40F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C1A45-FBC4-A8DF-2898-A4AA85BEA43A}"/>
              </a:ext>
            </a:extLst>
          </p:cNvPr>
          <p:cNvSpPr/>
          <p:nvPr/>
        </p:nvSpPr>
        <p:spPr>
          <a:xfrm>
            <a:off x="694212" y="5236632"/>
            <a:ext cx="2437659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2FE42-649A-6F42-3E82-BB0C7B619ACF}"/>
              </a:ext>
            </a:extLst>
          </p:cNvPr>
          <p:cNvSpPr/>
          <p:nvPr/>
        </p:nvSpPr>
        <p:spPr>
          <a:xfrm>
            <a:off x="659265" y="1889831"/>
            <a:ext cx="1566042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CRL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0CF345-AA75-3322-EBCC-AE57B44F4C32}"/>
              </a:ext>
            </a:extLst>
          </p:cNvPr>
          <p:cNvSpPr/>
          <p:nvPr/>
        </p:nvSpPr>
        <p:spPr>
          <a:xfrm>
            <a:off x="2995934" y="1691025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9DA105-250D-F717-D963-2FA6F857E145}"/>
              </a:ext>
            </a:extLst>
          </p:cNvPr>
          <p:cNvSpPr/>
          <p:nvPr/>
        </p:nvSpPr>
        <p:spPr>
          <a:xfrm>
            <a:off x="6334674" y="1690227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0E2A48-924C-7395-84F1-28677016383D}"/>
              </a:ext>
            </a:extLst>
          </p:cNvPr>
          <p:cNvSpPr/>
          <p:nvPr/>
        </p:nvSpPr>
        <p:spPr>
          <a:xfrm>
            <a:off x="9426240" y="5052963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2DCABE-DCC1-13CC-445B-ADF4803E8E3F}"/>
              </a:ext>
            </a:extLst>
          </p:cNvPr>
          <p:cNvSpPr/>
          <p:nvPr/>
        </p:nvSpPr>
        <p:spPr>
          <a:xfrm>
            <a:off x="9480919" y="1677160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B287B-9332-3D1D-68D7-94E389118058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225307" y="2246548"/>
            <a:ext cx="77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45D48-D009-6339-2632-ED1EA357A6E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5640812" y="2245750"/>
            <a:ext cx="693862" cy="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DC486-94FC-ED4C-E2D8-F8A978096BB2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3216484" y="5593351"/>
            <a:ext cx="6209756" cy="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B05E15-295A-5DD5-2753-1BA2CD2408C0}"/>
              </a:ext>
            </a:extLst>
          </p:cNvPr>
          <p:cNvCxnSpPr>
            <a:cxnSpLocks/>
          </p:cNvCxnSpPr>
          <p:nvPr/>
        </p:nvCxnSpPr>
        <p:spPr>
          <a:xfrm>
            <a:off x="3131871" y="2474548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9CE651-F01E-6D4E-DBA6-F29F7E21FE21}"/>
              </a:ext>
            </a:extLst>
          </p:cNvPr>
          <p:cNvCxnSpPr>
            <a:cxnSpLocks/>
          </p:cNvCxnSpPr>
          <p:nvPr/>
        </p:nvCxnSpPr>
        <p:spPr>
          <a:xfrm>
            <a:off x="6451360" y="2474548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6BC0BC-62DD-7CE5-998D-968EC089DA29}"/>
              </a:ext>
            </a:extLst>
          </p:cNvPr>
          <p:cNvCxnSpPr>
            <a:cxnSpLocks/>
          </p:cNvCxnSpPr>
          <p:nvPr/>
        </p:nvCxnSpPr>
        <p:spPr>
          <a:xfrm>
            <a:off x="9605680" y="2460487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322A5C-FC99-5D6F-BCF8-F5D323EEFA60}"/>
              </a:ext>
            </a:extLst>
          </p:cNvPr>
          <p:cNvCxnSpPr>
            <a:cxnSpLocks/>
          </p:cNvCxnSpPr>
          <p:nvPr/>
        </p:nvCxnSpPr>
        <p:spPr>
          <a:xfrm>
            <a:off x="9542926" y="5834787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915723-2F02-9739-7035-F6BAE12200F3}"/>
              </a:ext>
            </a:extLst>
          </p:cNvPr>
          <p:cNvSpPr txBox="1"/>
          <p:nvPr/>
        </p:nvSpPr>
        <p:spPr>
          <a:xfrm>
            <a:off x="3903597" y="2465684"/>
            <a:ext cx="7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DDB585-2826-4485-6F70-DB09C8A3C4BE}"/>
              </a:ext>
            </a:extLst>
          </p:cNvPr>
          <p:cNvSpPr txBox="1"/>
          <p:nvPr/>
        </p:nvSpPr>
        <p:spPr>
          <a:xfrm>
            <a:off x="7334383" y="2460487"/>
            <a:ext cx="64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B0BFDA-518A-7050-4C27-9C23F77969E2}"/>
              </a:ext>
            </a:extLst>
          </p:cNvPr>
          <p:cNvSpPr txBox="1"/>
          <p:nvPr/>
        </p:nvSpPr>
        <p:spPr>
          <a:xfrm>
            <a:off x="10494588" y="2505191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38C95-C57F-DD45-62CC-0D93FD5DB1BC}"/>
              </a:ext>
            </a:extLst>
          </p:cNvPr>
          <p:cNvSpPr txBox="1"/>
          <p:nvPr/>
        </p:nvSpPr>
        <p:spPr>
          <a:xfrm>
            <a:off x="10529935" y="5856578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BDBCD8-C881-F3DB-32A5-A7A3C7B39AAF}"/>
              </a:ext>
            </a:extLst>
          </p:cNvPr>
          <p:cNvSpPr txBox="1"/>
          <p:nvPr/>
        </p:nvSpPr>
        <p:spPr>
          <a:xfrm>
            <a:off x="5706107" y="5844183"/>
            <a:ext cx="7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2F118-6364-699E-3D9C-D49418FA0508}"/>
              </a:ext>
            </a:extLst>
          </p:cNvPr>
          <p:cNvSpPr txBox="1"/>
          <p:nvPr/>
        </p:nvSpPr>
        <p:spPr>
          <a:xfrm>
            <a:off x="3282336" y="1918461"/>
            <a:ext cx="212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765850-C3FC-4195-25C6-654A5877CDC7}"/>
              </a:ext>
            </a:extLst>
          </p:cNvPr>
          <p:cNvSpPr txBox="1"/>
          <p:nvPr/>
        </p:nvSpPr>
        <p:spPr>
          <a:xfrm>
            <a:off x="6684441" y="1971412"/>
            <a:ext cx="19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CRL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30C89-47C9-B044-FB20-2634CF8F2295}"/>
              </a:ext>
            </a:extLst>
          </p:cNvPr>
          <p:cNvSpPr txBox="1"/>
          <p:nvPr/>
        </p:nvSpPr>
        <p:spPr>
          <a:xfrm>
            <a:off x="9989888" y="1793065"/>
            <a:ext cx="1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5A2F09-3A65-3F6D-95E9-FF17D369395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979552" y="2232683"/>
            <a:ext cx="501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754E0DA-685F-4675-3EAA-7064BA8F346E}"/>
              </a:ext>
            </a:extLst>
          </p:cNvPr>
          <p:cNvSpPr/>
          <p:nvPr/>
        </p:nvSpPr>
        <p:spPr>
          <a:xfrm>
            <a:off x="9445572" y="3392831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C8505F-F075-2E77-5499-5551CC9E2A5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768011" y="2788205"/>
            <a:ext cx="0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B4E0EF-EC42-D6C7-10CE-181E3147A1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748679" y="4503876"/>
            <a:ext cx="0" cy="5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6869E0-47A7-EFDC-8175-343E88D47DBC}"/>
              </a:ext>
            </a:extLst>
          </p:cNvPr>
          <p:cNvCxnSpPr>
            <a:cxnSpLocks/>
          </p:cNvCxnSpPr>
          <p:nvPr/>
        </p:nvCxnSpPr>
        <p:spPr>
          <a:xfrm>
            <a:off x="9562258" y="4167352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EE2049F-9075-261E-8030-D19AF86E357E}"/>
              </a:ext>
            </a:extLst>
          </p:cNvPr>
          <p:cNvSpPr txBox="1"/>
          <p:nvPr/>
        </p:nvSpPr>
        <p:spPr>
          <a:xfrm>
            <a:off x="10547609" y="4133014"/>
            <a:ext cx="51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2E14E-28E2-F754-3E23-5CFEE1E8D60E}"/>
              </a:ext>
            </a:extLst>
          </p:cNvPr>
          <p:cNvSpPr txBox="1"/>
          <p:nvPr/>
        </p:nvSpPr>
        <p:spPr>
          <a:xfrm>
            <a:off x="9605681" y="3586694"/>
            <a:ext cx="234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Converted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AE3A0A-E303-095F-F488-3B4E47668BED}"/>
              </a:ext>
            </a:extLst>
          </p:cNvPr>
          <p:cNvSpPr txBox="1"/>
          <p:nvPr/>
        </p:nvSpPr>
        <p:spPr>
          <a:xfrm>
            <a:off x="9510852" y="5258122"/>
            <a:ext cx="25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Model Via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Netron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4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7CC2-ED47-D9AE-FA9D-FF59E96F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72" y="305934"/>
            <a:ext cx="4093029" cy="477837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0743B-F0A0-5516-07E1-DF25423C0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023257"/>
            <a:ext cx="11016343" cy="512717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58D12-1C84-DE65-3892-8102A40F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C1A45-FBC4-A8DF-2898-A4AA85BEA43A}"/>
              </a:ext>
            </a:extLst>
          </p:cNvPr>
          <p:cNvSpPr/>
          <p:nvPr/>
        </p:nvSpPr>
        <p:spPr>
          <a:xfrm>
            <a:off x="735106" y="5236632"/>
            <a:ext cx="2396765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2FE42-649A-6F42-3E82-BB0C7B619ACF}"/>
              </a:ext>
            </a:extLst>
          </p:cNvPr>
          <p:cNvSpPr/>
          <p:nvPr/>
        </p:nvSpPr>
        <p:spPr>
          <a:xfrm>
            <a:off x="1020575" y="1895832"/>
            <a:ext cx="2092444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0CF345-AA75-3322-EBCC-AE57B44F4C32}"/>
              </a:ext>
            </a:extLst>
          </p:cNvPr>
          <p:cNvSpPr/>
          <p:nvPr/>
        </p:nvSpPr>
        <p:spPr>
          <a:xfrm>
            <a:off x="4773561" y="1706234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9DA105-250D-F717-D963-2FA6F857E145}"/>
              </a:ext>
            </a:extLst>
          </p:cNvPr>
          <p:cNvSpPr/>
          <p:nvPr/>
        </p:nvSpPr>
        <p:spPr>
          <a:xfrm>
            <a:off x="8643233" y="1697027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0E2A48-924C-7395-84F1-28677016383D}"/>
              </a:ext>
            </a:extLst>
          </p:cNvPr>
          <p:cNvSpPr/>
          <p:nvPr/>
        </p:nvSpPr>
        <p:spPr>
          <a:xfrm>
            <a:off x="8643233" y="5037827"/>
            <a:ext cx="2644878" cy="10700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run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F661F1-2BD9-BE30-4E01-040D851E4604}"/>
              </a:ext>
            </a:extLst>
          </p:cNvPr>
          <p:cNvSpPr/>
          <p:nvPr/>
        </p:nvSpPr>
        <p:spPr>
          <a:xfrm>
            <a:off x="4795331" y="5037827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2DCABE-DCC1-13CC-445B-ADF4803E8E3F}"/>
              </a:ext>
            </a:extLst>
          </p:cNvPr>
          <p:cNvSpPr/>
          <p:nvPr/>
        </p:nvSpPr>
        <p:spPr>
          <a:xfrm>
            <a:off x="8643233" y="3367427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B287B-9332-3D1D-68D7-94E389118058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3113019" y="2252549"/>
            <a:ext cx="1660542" cy="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45D48-D009-6339-2632-ED1EA357A6E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418439" y="2252550"/>
            <a:ext cx="1224794" cy="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D785C-E5D1-D21F-6856-4B9DA3510C9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9965672" y="2808072"/>
            <a:ext cx="0" cy="55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E52F5E-C202-7407-F7DC-CB72E0D233D1}"/>
              </a:ext>
            </a:extLst>
          </p:cNvPr>
          <p:cNvCxnSpPr/>
          <p:nvPr/>
        </p:nvCxnSpPr>
        <p:spPr>
          <a:xfrm>
            <a:off x="9965672" y="4478472"/>
            <a:ext cx="0" cy="55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DC486-94FC-ED4C-E2D8-F8A978096BB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7440209" y="5572854"/>
            <a:ext cx="1203024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F99DDE-935D-34CE-878A-9E172CFBE82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131871" y="5593349"/>
            <a:ext cx="166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B05E15-295A-5DD5-2753-1BA2CD2408C0}"/>
              </a:ext>
            </a:extLst>
          </p:cNvPr>
          <p:cNvCxnSpPr>
            <a:cxnSpLocks/>
          </p:cNvCxnSpPr>
          <p:nvPr/>
        </p:nvCxnSpPr>
        <p:spPr>
          <a:xfrm>
            <a:off x="4867835" y="2490952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9CE651-F01E-6D4E-DBA6-F29F7E21FE21}"/>
              </a:ext>
            </a:extLst>
          </p:cNvPr>
          <p:cNvCxnSpPr>
            <a:cxnSpLocks/>
          </p:cNvCxnSpPr>
          <p:nvPr/>
        </p:nvCxnSpPr>
        <p:spPr>
          <a:xfrm>
            <a:off x="8759919" y="2490952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6BC0BC-62DD-7CE5-998D-968EC089DA29}"/>
              </a:ext>
            </a:extLst>
          </p:cNvPr>
          <p:cNvCxnSpPr>
            <a:cxnSpLocks/>
          </p:cNvCxnSpPr>
          <p:nvPr/>
        </p:nvCxnSpPr>
        <p:spPr>
          <a:xfrm>
            <a:off x="8759919" y="4149422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322A5C-FC99-5D6F-BCF8-F5D323EEFA60}"/>
              </a:ext>
            </a:extLst>
          </p:cNvPr>
          <p:cNvCxnSpPr>
            <a:cxnSpLocks/>
          </p:cNvCxnSpPr>
          <p:nvPr/>
        </p:nvCxnSpPr>
        <p:spPr>
          <a:xfrm>
            <a:off x="8759919" y="5834787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F238C7-ACA9-8E01-CC38-BAD4569C228A}"/>
              </a:ext>
            </a:extLst>
          </p:cNvPr>
          <p:cNvCxnSpPr>
            <a:cxnSpLocks/>
          </p:cNvCxnSpPr>
          <p:nvPr/>
        </p:nvCxnSpPr>
        <p:spPr>
          <a:xfrm>
            <a:off x="4912017" y="5834787"/>
            <a:ext cx="2411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915723-2F02-9739-7035-F6BAE12200F3}"/>
              </a:ext>
            </a:extLst>
          </p:cNvPr>
          <p:cNvSpPr txBox="1"/>
          <p:nvPr/>
        </p:nvSpPr>
        <p:spPr>
          <a:xfrm>
            <a:off x="5706108" y="2479504"/>
            <a:ext cx="7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DDB585-2826-4485-6F70-DB09C8A3C4BE}"/>
              </a:ext>
            </a:extLst>
          </p:cNvPr>
          <p:cNvSpPr txBox="1"/>
          <p:nvPr/>
        </p:nvSpPr>
        <p:spPr>
          <a:xfrm>
            <a:off x="9628093" y="2501419"/>
            <a:ext cx="64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B0BFDA-518A-7050-4C27-9C23F77969E2}"/>
              </a:ext>
            </a:extLst>
          </p:cNvPr>
          <p:cNvSpPr txBox="1"/>
          <p:nvPr/>
        </p:nvSpPr>
        <p:spPr>
          <a:xfrm>
            <a:off x="9692249" y="4127683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38C95-C57F-DD45-62CC-0D93FD5DB1BC}"/>
              </a:ext>
            </a:extLst>
          </p:cNvPr>
          <p:cNvSpPr txBox="1"/>
          <p:nvPr/>
        </p:nvSpPr>
        <p:spPr>
          <a:xfrm>
            <a:off x="9677399" y="5769326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BDBCD8-C881-F3DB-32A5-A7A3C7B39AAF}"/>
              </a:ext>
            </a:extLst>
          </p:cNvPr>
          <p:cNvSpPr txBox="1"/>
          <p:nvPr/>
        </p:nvSpPr>
        <p:spPr>
          <a:xfrm>
            <a:off x="5706107" y="5844183"/>
            <a:ext cx="7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2F118-6364-699E-3D9C-D49418FA0508}"/>
              </a:ext>
            </a:extLst>
          </p:cNvPr>
          <p:cNvSpPr txBox="1"/>
          <p:nvPr/>
        </p:nvSpPr>
        <p:spPr>
          <a:xfrm>
            <a:off x="4962108" y="1895832"/>
            <a:ext cx="231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Android Development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765850-C3FC-4195-25C6-654A5877CDC7}"/>
              </a:ext>
            </a:extLst>
          </p:cNvPr>
          <p:cNvSpPr txBox="1"/>
          <p:nvPr/>
        </p:nvSpPr>
        <p:spPr>
          <a:xfrm>
            <a:off x="8993001" y="1902204"/>
            <a:ext cx="19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UI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30C89-47C9-B044-FB20-2634CF8F2295}"/>
              </a:ext>
            </a:extLst>
          </p:cNvPr>
          <p:cNvSpPr txBox="1"/>
          <p:nvPr/>
        </p:nvSpPr>
        <p:spPr>
          <a:xfrm>
            <a:off x="8939212" y="3631894"/>
            <a:ext cx="20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43534-8F8B-B1CD-78E5-1D80AEAC9AD7}"/>
              </a:ext>
            </a:extLst>
          </p:cNvPr>
          <p:cNvSpPr txBox="1"/>
          <p:nvPr/>
        </p:nvSpPr>
        <p:spPr>
          <a:xfrm>
            <a:off x="5188757" y="5285488"/>
            <a:ext cx="185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input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B7477C-A336-1544-47E1-C8DB4196849B}"/>
              </a:ext>
            </a:extLst>
          </p:cNvPr>
          <p:cNvSpPr txBox="1"/>
          <p:nvPr/>
        </p:nvSpPr>
        <p:spPr>
          <a:xfrm>
            <a:off x="735107" y="5263185"/>
            <a:ext cx="22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CAD Results</a:t>
            </a:r>
          </a:p>
        </p:txBody>
      </p:sp>
    </p:spTree>
    <p:extLst>
      <p:ext uri="{BB962C8B-B14F-4D97-AF65-F5344CB8AC3E}">
        <p14:creationId xmlns:p14="http://schemas.microsoft.com/office/powerpoint/2010/main" val="368577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7C08-64E1-0933-382C-A1D997D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737852" cy="1042218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F9C1-F4FA-08DC-A12A-211F5BB2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953729"/>
            <a:ext cx="11051458" cy="52012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Objective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6C9D-31E9-788A-BEA8-42EB2117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054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563-9D83-6914-FB61-1E1A2156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4" y="317061"/>
            <a:ext cx="4070131" cy="727951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EF9E-4177-02E3-AA74-A83FA945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1124607"/>
            <a:ext cx="10683766" cy="5052356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F3B78-1354-087C-9431-4B79FD6E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DD41D7-2BBD-1234-C62F-BCB2E292BA29}"/>
              </a:ext>
            </a:extLst>
          </p:cNvPr>
          <p:cNvSpPr/>
          <p:nvPr/>
        </p:nvSpPr>
        <p:spPr>
          <a:xfrm>
            <a:off x="4975122" y="1968458"/>
            <a:ext cx="2644878" cy="11110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E8E0A-847C-4F9E-C1EE-BC3C0775BA02}"/>
              </a:ext>
            </a:extLst>
          </p:cNvPr>
          <p:cNvSpPr/>
          <p:nvPr/>
        </p:nvSpPr>
        <p:spPr>
          <a:xfrm>
            <a:off x="4975122" y="4162098"/>
            <a:ext cx="2644878" cy="12336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D00B6-9462-8A82-0F0E-56AD960E5BC5}"/>
              </a:ext>
            </a:extLst>
          </p:cNvPr>
          <p:cNvCxnSpPr>
            <a:cxnSpLocks/>
          </p:cNvCxnSpPr>
          <p:nvPr/>
        </p:nvCxnSpPr>
        <p:spPr>
          <a:xfrm>
            <a:off x="5027674" y="2711669"/>
            <a:ext cx="2508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84F979-085C-334B-A16C-A73DE0B41BFF}"/>
              </a:ext>
            </a:extLst>
          </p:cNvPr>
          <p:cNvCxnSpPr>
            <a:cxnSpLocks/>
          </p:cNvCxnSpPr>
          <p:nvPr/>
        </p:nvCxnSpPr>
        <p:spPr>
          <a:xfrm>
            <a:off x="5027674" y="4997669"/>
            <a:ext cx="2508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3A279-5F08-FEED-95CC-83DC805B23D0}"/>
              </a:ext>
            </a:extLst>
          </p:cNvPr>
          <p:cNvSpPr/>
          <p:nvPr/>
        </p:nvSpPr>
        <p:spPr>
          <a:xfrm>
            <a:off x="942879" y="2235873"/>
            <a:ext cx="2188992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F94A3-7484-7F24-ADFB-8CE5E30A1AA6}"/>
              </a:ext>
            </a:extLst>
          </p:cNvPr>
          <p:cNvSpPr txBox="1"/>
          <p:nvPr/>
        </p:nvSpPr>
        <p:spPr>
          <a:xfrm>
            <a:off x="942879" y="2303332"/>
            <a:ext cx="225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E9F67-663B-CEE9-ED6C-89C4ADDDD9BB}"/>
              </a:ext>
            </a:extLst>
          </p:cNvPr>
          <p:cNvSpPr txBox="1"/>
          <p:nvPr/>
        </p:nvSpPr>
        <p:spPr>
          <a:xfrm>
            <a:off x="5349766" y="2119274"/>
            <a:ext cx="202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And Install the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D7C89-659B-2259-39BF-5F3547C566DA}"/>
              </a:ext>
            </a:extLst>
          </p:cNvPr>
          <p:cNvSpPr txBox="1"/>
          <p:nvPr/>
        </p:nvSpPr>
        <p:spPr>
          <a:xfrm>
            <a:off x="5922579" y="2786857"/>
            <a:ext cx="88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665D62-ABD6-8930-192F-92785C88BC96}"/>
              </a:ext>
            </a:extLst>
          </p:cNvPr>
          <p:cNvSpPr/>
          <p:nvPr/>
        </p:nvSpPr>
        <p:spPr>
          <a:xfrm>
            <a:off x="8653192" y="1632152"/>
            <a:ext cx="2608304" cy="13980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Inititates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Scanning Process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1B809-0552-D7C6-5120-9F5745F62D6C}"/>
              </a:ext>
            </a:extLst>
          </p:cNvPr>
          <p:cNvCxnSpPr>
            <a:cxnSpLocks/>
          </p:cNvCxnSpPr>
          <p:nvPr/>
        </p:nvCxnSpPr>
        <p:spPr>
          <a:xfrm>
            <a:off x="8799871" y="2622331"/>
            <a:ext cx="2320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EBD924-6399-78A4-EEA4-2B858F18879E}"/>
              </a:ext>
            </a:extLst>
          </p:cNvPr>
          <p:cNvSpPr txBox="1"/>
          <p:nvPr/>
        </p:nvSpPr>
        <p:spPr>
          <a:xfrm>
            <a:off x="9668414" y="2681814"/>
            <a:ext cx="50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7C2BB0-E906-33CC-8A3A-E384D4015C5B}"/>
              </a:ext>
            </a:extLst>
          </p:cNvPr>
          <p:cNvSpPr/>
          <p:nvPr/>
        </p:nvSpPr>
        <p:spPr>
          <a:xfrm>
            <a:off x="8640817" y="4162098"/>
            <a:ext cx="2644878" cy="12336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6C322-38F7-8DB7-B45A-75191C4E4822}"/>
              </a:ext>
            </a:extLst>
          </p:cNvPr>
          <p:cNvCxnSpPr>
            <a:cxnSpLocks/>
          </p:cNvCxnSpPr>
          <p:nvPr/>
        </p:nvCxnSpPr>
        <p:spPr>
          <a:xfrm>
            <a:off x="8709134" y="4992414"/>
            <a:ext cx="2508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739218-70A2-DF2E-ACCE-8B65D96DCBD7}"/>
              </a:ext>
            </a:extLst>
          </p:cNvPr>
          <p:cNvSpPr txBox="1"/>
          <p:nvPr/>
        </p:nvSpPr>
        <p:spPr>
          <a:xfrm>
            <a:off x="9047757" y="4265869"/>
            <a:ext cx="198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Dtetect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Cyber Attack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Uisng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1CA83-62B7-2C9B-4CD1-C79EFB079B7B}"/>
              </a:ext>
            </a:extLst>
          </p:cNvPr>
          <p:cNvSpPr txBox="1"/>
          <p:nvPr/>
        </p:nvSpPr>
        <p:spPr>
          <a:xfrm>
            <a:off x="9536931" y="5026462"/>
            <a:ext cx="84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350DB1-FB55-0F23-969C-37856D1509F6}"/>
              </a:ext>
            </a:extLst>
          </p:cNvPr>
          <p:cNvSpPr txBox="1"/>
          <p:nvPr/>
        </p:nvSpPr>
        <p:spPr>
          <a:xfrm>
            <a:off x="5202621" y="4351284"/>
            <a:ext cx="224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and Intent Verification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8E640E-5CF9-1CB8-ACBC-FB047E9E7F87}"/>
              </a:ext>
            </a:extLst>
          </p:cNvPr>
          <p:cNvSpPr txBox="1"/>
          <p:nvPr/>
        </p:nvSpPr>
        <p:spPr>
          <a:xfrm>
            <a:off x="6000643" y="5040858"/>
            <a:ext cx="56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959BBA-258E-9FA8-BC64-1F9FE509B557}"/>
              </a:ext>
            </a:extLst>
          </p:cNvPr>
          <p:cNvSpPr/>
          <p:nvPr/>
        </p:nvSpPr>
        <p:spPr>
          <a:xfrm>
            <a:off x="974623" y="4482305"/>
            <a:ext cx="2157248" cy="713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30F9B-6113-B347-2F4E-9C8709C606BD}"/>
              </a:ext>
            </a:extLst>
          </p:cNvPr>
          <p:cNvSpPr txBox="1"/>
          <p:nvPr/>
        </p:nvSpPr>
        <p:spPr>
          <a:xfrm>
            <a:off x="940465" y="4492070"/>
            <a:ext cx="21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Attack Information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62207-7AC6-1E6F-9602-C7FC621AADA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131871" y="2523980"/>
            <a:ext cx="1843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FF773F-FB3F-62BD-1C37-2C7B15E2438E}"/>
              </a:ext>
            </a:extLst>
          </p:cNvPr>
          <p:cNvCxnSpPr>
            <a:cxnSpLocks/>
          </p:cNvCxnSpPr>
          <p:nvPr/>
        </p:nvCxnSpPr>
        <p:spPr>
          <a:xfrm>
            <a:off x="7614958" y="2518546"/>
            <a:ext cx="989285" cy="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4FC9EC-E74C-C527-E595-A43995A851C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940327" y="3125411"/>
            <a:ext cx="22929" cy="103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B15A18-C3B5-5068-3ECB-18828777BC6D}"/>
              </a:ext>
            </a:extLst>
          </p:cNvPr>
          <p:cNvCxnSpPr>
            <a:stCxn id="26" idx="2"/>
            <a:endCxn id="10" idx="6"/>
          </p:cNvCxnSpPr>
          <p:nvPr/>
        </p:nvCxnSpPr>
        <p:spPr>
          <a:xfrm flipH="1">
            <a:off x="7620000" y="4778946"/>
            <a:ext cx="102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3C6E2C-7AA1-5399-666A-B8F10E7D7DDE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131871" y="4791450"/>
            <a:ext cx="1843251" cy="4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1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ABC4-9D65-2920-DD54-609C8635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28334" cy="686927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: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945C8-F461-3AB9-A935-3E7A73C59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2" y="686928"/>
            <a:ext cx="7157884" cy="54778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2435A-B156-2967-9288-227E0655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8055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FFF5-35D2-C8DB-27CD-88FEDF9A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3313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Desktop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8 GB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: 512 GB SSD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:  Python , Java , Tensor Flow Lite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Android studio , Jupyter Notebook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(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DB3E2-ED0B-A40B-4011-C3D727D2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E0F8-B6F8-831A-C1C7-68303C90E1A4}"/>
              </a:ext>
            </a:extLst>
          </p:cNvPr>
          <p:cNvSpPr txBox="1"/>
          <p:nvPr/>
        </p:nvSpPr>
        <p:spPr>
          <a:xfrm>
            <a:off x="51619" y="27350"/>
            <a:ext cx="6508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57512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27D0-E712-8C46-D2FA-E8957979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15977"/>
            <a:ext cx="3881284" cy="7239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18F52-2328-53A5-FD06-11A6C0BC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C1613-5945-551F-717F-DD6718A2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3" y="946150"/>
            <a:ext cx="3787336" cy="4805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84E86-1F94-549D-4F6D-53B165B4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48" y="749709"/>
            <a:ext cx="4038600" cy="4767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1AC86E-8D48-80A7-6043-2D6332305F5C}"/>
              </a:ext>
            </a:extLst>
          </p:cNvPr>
          <p:cNvSpPr/>
          <p:nvPr/>
        </p:nvSpPr>
        <p:spPr>
          <a:xfrm>
            <a:off x="6478229" y="2719745"/>
            <a:ext cx="865239" cy="629265"/>
          </a:xfrm>
          <a:prstGeom prst="rect">
            <a:avLst/>
          </a:prstGeom>
          <a:solidFill>
            <a:schemeClr val="bg1">
              <a:alpha val="2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5765-51E7-1A6B-6E91-0760C17FC44B}"/>
              </a:ext>
            </a:extLst>
          </p:cNvPr>
          <p:cNvSpPr txBox="1"/>
          <p:nvPr/>
        </p:nvSpPr>
        <p:spPr>
          <a:xfrm>
            <a:off x="1641987" y="5683045"/>
            <a:ext cx="184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3D234-920D-4C52-99C0-16FBC7DB3D7C}"/>
              </a:ext>
            </a:extLst>
          </p:cNvPr>
          <p:cNvSpPr txBox="1"/>
          <p:nvPr/>
        </p:nvSpPr>
        <p:spPr>
          <a:xfrm>
            <a:off x="7069394" y="5751871"/>
            <a:ext cx="33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App Installation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51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999-626E-CDD8-5D66-AC8F84BA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4" y="136525"/>
            <a:ext cx="3832123" cy="59843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  <a:endParaRPr lang="en-IN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9239-752B-EE4D-A834-2BCA057F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0CE21-341F-996F-CFE9-9A4FD0246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47" y="1077938"/>
            <a:ext cx="3372692" cy="4687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8C938-A572-4702-FE45-1037D112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20" y="1077938"/>
            <a:ext cx="3443605" cy="4687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412CE-3A47-E60E-BC65-015A37F8A8E7}"/>
              </a:ext>
            </a:extLst>
          </p:cNvPr>
          <p:cNvSpPr txBox="1"/>
          <p:nvPr/>
        </p:nvSpPr>
        <p:spPr>
          <a:xfrm>
            <a:off x="1396181" y="6086168"/>
            <a:ext cx="31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Scan 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77B22-D507-F8FB-8E3D-BFCC6293D128}"/>
              </a:ext>
            </a:extLst>
          </p:cNvPr>
          <p:cNvSpPr txBox="1"/>
          <p:nvPr/>
        </p:nvSpPr>
        <p:spPr>
          <a:xfrm>
            <a:off x="7157884" y="6086168"/>
            <a:ext cx="31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6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5BEB-C6C7-C8E2-61A2-7C11DCD3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3" y="227474"/>
            <a:ext cx="4520381" cy="50994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  <a:endParaRPr lang="en-IN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23944-CE26-8BC6-EBCF-C92BDCCC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79C90-94E0-EC77-4CF7-EB8BDA20A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81" y="1253331"/>
            <a:ext cx="348627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1FC37-12CA-4EB9-AC26-0C07B615FC3A}"/>
              </a:ext>
            </a:extLst>
          </p:cNvPr>
          <p:cNvSpPr txBox="1"/>
          <p:nvPr/>
        </p:nvSpPr>
        <p:spPr>
          <a:xfrm>
            <a:off x="1307690" y="5987845"/>
            <a:ext cx="345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3B9C8-A8D8-4716-551E-947817760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12" y="1253331"/>
            <a:ext cx="3696827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140D8-8006-C2CF-A810-9F0B453F4163}"/>
              </a:ext>
            </a:extLst>
          </p:cNvPr>
          <p:cNvSpPr txBox="1"/>
          <p:nvPr/>
        </p:nvSpPr>
        <p:spPr>
          <a:xfrm>
            <a:off x="6666271" y="5987845"/>
            <a:ext cx="372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List of Detected App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4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43A2-3952-DE1F-9AEC-25030B85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107028"/>
            <a:ext cx="3989439" cy="101139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Results:</a:t>
            </a:r>
            <a:endParaRPr lang="en-IN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C274E-E594-F698-80B7-0DD60890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8204E-616F-CC97-E4AA-9144F4CF1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54" y="1253331"/>
            <a:ext cx="340762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5490-B8C0-37EB-738D-24D1C2670D46}"/>
              </a:ext>
            </a:extLst>
          </p:cNvPr>
          <p:cNvSpPr txBox="1"/>
          <p:nvPr/>
        </p:nvSpPr>
        <p:spPr>
          <a:xfrm>
            <a:off x="1095554" y="5847011"/>
            <a:ext cx="360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Settings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93CC2-778C-14CC-601C-0377131CC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18" y="1253331"/>
            <a:ext cx="3407621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41C43-C042-98CA-2544-C957FC6FAEFB}"/>
              </a:ext>
            </a:extLst>
          </p:cNvPr>
          <p:cNvSpPr txBox="1"/>
          <p:nvPr/>
        </p:nvSpPr>
        <p:spPr>
          <a:xfrm>
            <a:off x="6772818" y="5938684"/>
            <a:ext cx="340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Scanning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5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35" y="82374"/>
            <a:ext cx="11360800" cy="76360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Chart:</a:t>
            </a:r>
          </a:p>
        </p:txBody>
      </p:sp>
      <p:graphicFrame>
        <p:nvGraphicFramePr>
          <p:cNvPr id="4" name="Google Shape;153;p24"/>
          <p:cNvGraphicFramePr/>
          <p:nvPr>
            <p:extLst>
              <p:ext uri="{D42A27DB-BD31-4B8C-83A1-F6EECF244321}">
                <p14:modId xmlns:p14="http://schemas.microsoft.com/office/powerpoint/2010/main" val="3112116462"/>
              </p:ext>
            </p:extLst>
          </p:nvPr>
        </p:nvGraphicFramePr>
        <p:xfrm>
          <a:off x="743500" y="2290064"/>
          <a:ext cx="10497173" cy="3717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2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4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9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2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oogle Shape;154;p24"/>
          <p:cNvGraphicFramePr/>
          <p:nvPr>
            <p:extLst>
              <p:ext uri="{D42A27DB-BD31-4B8C-83A1-F6EECF244321}">
                <p14:modId xmlns:p14="http://schemas.microsoft.com/office/powerpoint/2010/main" val="1463601532"/>
              </p:ext>
            </p:extLst>
          </p:nvPr>
        </p:nvGraphicFramePr>
        <p:xfrm>
          <a:off x="743499" y="876185"/>
          <a:ext cx="10515051" cy="1427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9012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Activity/Month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155;p24"/>
          <p:cNvSpPr/>
          <p:nvPr/>
        </p:nvSpPr>
        <p:spPr>
          <a:xfrm>
            <a:off x="2803493" y="2373507"/>
            <a:ext cx="692183" cy="34002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56;p24"/>
          <p:cNvSpPr/>
          <p:nvPr/>
        </p:nvSpPr>
        <p:spPr>
          <a:xfrm>
            <a:off x="3495676" y="2994428"/>
            <a:ext cx="1419225" cy="35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57;p24"/>
          <p:cNvSpPr/>
          <p:nvPr/>
        </p:nvSpPr>
        <p:spPr>
          <a:xfrm>
            <a:off x="4914901" y="3631836"/>
            <a:ext cx="2924192" cy="35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58;p24"/>
          <p:cNvSpPr/>
          <p:nvPr/>
        </p:nvSpPr>
        <p:spPr>
          <a:xfrm>
            <a:off x="8607064" y="4934248"/>
            <a:ext cx="716408" cy="35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59;p24"/>
          <p:cNvSpPr/>
          <p:nvPr/>
        </p:nvSpPr>
        <p:spPr>
          <a:xfrm>
            <a:off x="9323472" y="5492132"/>
            <a:ext cx="1917201" cy="35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oogle Shape;160;p24"/>
          <p:cNvGraphicFramePr/>
          <p:nvPr/>
        </p:nvGraphicFramePr>
        <p:xfrm>
          <a:off x="2734667" y="1771117"/>
          <a:ext cx="2846984" cy="528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161;p24"/>
          <p:cNvGraphicFramePr/>
          <p:nvPr>
            <p:extLst>
              <p:ext uri="{D42A27DB-BD31-4B8C-83A1-F6EECF244321}">
                <p14:modId xmlns:p14="http://schemas.microsoft.com/office/powerpoint/2010/main" val="1545832029"/>
              </p:ext>
            </p:extLst>
          </p:nvPr>
        </p:nvGraphicFramePr>
        <p:xfrm>
          <a:off x="5581651" y="1779639"/>
          <a:ext cx="2973850" cy="4991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62;p24"/>
          <p:cNvGraphicFramePr/>
          <p:nvPr>
            <p:extLst>
              <p:ext uri="{D42A27DB-BD31-4B8C-83A1-F6EECF244321}">
                <p14:modId xmlns:p14="http://schemas.microsoft.com/office/powerpoint/2010/main" val="4045705023"/>
              </p:ext>
            </p:extLst>
          </p:nvPr>
        </p:nvGraphicFramePr>
        <p:xfrm>
          <a:off x="8555500" y="1769806"/>
          <a:ext cx="2703051" cy="508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9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Google Shape;164;p24"/>
          <p:cNvSpPr/>
          <p:nvPr/>
        </p:nvSpPr>
        <p:spPr>
          <a:xfrm>
            <a:off x="7850633" y="4346355"/>
            <a:ext cx="704867" cy="35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469EA-4695-A65C-1555-BF1D46BC239E}"/>
              </a:ext>
            </a:extLst>
          </p:cNvPr>
          <p:cNvSpPr txBox="1"/>
          <p:nvPr/>
        </p:nvSpPr>
        <p:spPr>
          <a:xfrm>
            <a:off x="5909187" y="6508955"/>
            <a:ext cx="93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8C64-FBC0-E05C-2822-5E1C211D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0"/>
            <a:ext cx="2553929" cy="806245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 :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3E1C-2045-28CA-013C-8B8FE974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668593"/>
            <a:ext cx="10663084" cy="56877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Suleiman 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Yerima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Gavin McWilliams, and Igor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Muttik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 A new android malware detection approach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in Advanced Information Networking and Applications (AINA),” 2013 IEEE 27th International Conference on, pages 121–128. IEEE, 2013.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Toshiki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Shibahara, Takeshi Yagi,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Mitsuaki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Akiyama, Daiki Chiba, and Takeshi Yada, “Efficient dynamic malware analysis based on network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deep learning”, In 2016 IEEE Global Communications Conference (GLOBECOM), pages 1–7. IEEE, 2016.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S.Y.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Yerima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McWilliams, and I.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Muttik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“A New Android Malware Detection Approach Using Bayesian Classification, in Advanced Information Net- working and Applications (AINA)”, 2013 IEEE 27th International Conference, pages 121–128, March 2013.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Suarez-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Guillermo, Juan E.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Tapiador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Pedro Peris-Lopez, and Arturo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Ribagorda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"Evolution, detection and analysis of malware for smart devices." IEEE Communications Surveys &amp; Tutorials 16, no. 2 (2013): 961-987.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Liu, Xing,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Jiqiang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Liu. "A two-layered permission-based android malware detection scheme." In 2014 2nd IEEE International Conference on Mobile Cloud Computing, Services and Engineering, pp. 142-148. IEEE, 2014.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4B3D3-150C-31A5-0CE1-1D250B89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6979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91CD-0093-7763-9625-06156F86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87DA-AD77-7D18-DC8D-8550BCDF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Attack Detection System (CADS)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enhancing cybersecurity on android devices.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0855-8C57-886A-4A95-5E4F2B6A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1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4C5-B82C-1CBA-2747-DEDF4939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882C-A2E5-CDDC-2C0A-55B81DE9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(CRL)	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Cyber Attack Detection System (CADS)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Safeguarding Digital Realm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Detection with Diversity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AFA2-65D3-95A8-2C41-ED1E380E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424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C689-E0A0-5D82-C937-F1BAA5ED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4" y="301820"/>
            <a:ext cx="10515600" cy="399660"/>
          </a:xfrm>
        </p:spPr>
        <p:txBody>
          <a:bodyPr>
            <a:normAutofit fontScale="90000"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4A57A-7E4E-2FA7-A480-5F68EA52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0F6880F-15AF-7376-8A6A-B26E943A9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554041"/>
              </p:ext>
            </p:extLst>
          </p:nvPr>
        </p:nvGraphicFramePr>
        <p:xfrm>
          <a:off x="385664" y="925830"/>
          <a:ext cx="11420671" cy="5332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3868584652"/>
                    </a:ext>
                  </a:extLst>
                </a:gridCol>
                <a:gridCol w="851677">
                  <a:extLst>
                    <a:ext uri="{9D8B030D-6E8A-4147-A177-3AD203B41FA5}">
                      <a16:colId xmlns:a16="http://schemas.microsoft.com/office/drawing/2014/main" val="3287236952"/>
                    </a:ext>
                  </a:extLst>
                </a:gridCol>
                <a:gridCol w="2827176">
                  <a:extLst>
                    <a:ext uri="{9D8B030D-6E8A-4147-A177-3AD203B41FA5}">
                      <a16:colId xmlns:a16="http://schemas.microsoft.com/office/drawing/2014/main" val="2555869355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4067424435"/>
                    </a:ext>
                  </a:extLst>
                </a:gridCol>
                <a:gridCol w="2435290">
                  <a:extLst>
                    <a:ext uri="{9D8B030D-6E8A-4147-A177-3AD203B41FA5}">
                      <a16:colId xmlns:a16="http://schemas.microsoft.com/office/drawing/2014/main" val="2919184462"/>
                    </a:ext>
                  </a:extLst>
                </a:gridCol>
                <a:gridCol w="2164703">
                  <a:extLst>
                    <a:ext uri="{9D8B030D-6E8A-4147-A177-3AD203B41FA5}">
                      <a16:colId xmlns:a16="http://schemas.microsoft.com/office/drawing/2014/main" val="452951478"/>
                    </a:ext>
                  </a:extLst>
                </a:gridCol>
              </a:tblGrid>
              <a:tr h="41282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710838"/>
                  </a:ext>
                </a:extLst>
              </a:tr>
              <a:tr h="12893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Ali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Parizad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Hatziadoniu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Principal Component Analysis (PCA),</a:t>
                      </a:r>
                    </a:p>
                    <a:p>
                      <a:pPr algn="just"/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Vector Machine (SVM), </a:t>
                      </a:r>
                    </a:p>
                    <a:p>
                      <a:pPr algn="just"/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Noisy Clustering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 Dimensionality Reduction ,</a:t>
                      </a: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Clustering Accuracy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Loss of Interpretability, </a:t>
                      </a: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to Noise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53987"/>
                  </a:ext>
                </a:extLst>
              </a:tr>
              <a:tr h="12893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Fahima Hossain,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Marzana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Akter , 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Nasir Uddin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Boosting,</a:t>
                      </a:r>
                    </a:p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 large-scale datasets efficiently,</a:t>
                      </a:r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Achieves high accuracy</a:t>
                      </a: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Heavily relies on the quality, 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of generating false alarms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88410"/>
                  </a:ext>
                </a:extLst>
              </a:tr>
              <a:tr h="12893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Faeiz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Alserhani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Alaa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Aljared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Neighbors (KNN), Support Vector Machine , </a:t>
                      </a:r>
                    </a:p>
                    <a:p>
                      <a:pPr algn="l"/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Robustness to Uncertainty,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Adaptability to Evolving Threats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Potential for Overfitting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Dependency on Model Diversity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54650"/>
                  </a:ext>
                </a:extLst>
              </a:tr>
              <a:tr h="105184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Kim-Hung Le , Minh-Huy Nguyen , Trong-Dat Tran , Ngoc-Duan Tran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Convolutional Neural Network (CNN)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providing targeted protection against cyber threats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Intelligent Threat Detection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Configuration Complexity</a:t>
                      </a:r>
                    </a:p>
                    <a:p>
                      <a:pPr algn="just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 Positive Risks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49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9DF2-0018-7BBE-0051-BDB0AA5B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0896-E06D-0BAD-0CD8-DAEE4A6B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4" y="301820"/>
            <a:ext cx="10515600" cy="399660"/>
          </a:xfrm>
        </p:spPr>
        <p:txBody>
          <a:bodyPr>
            <a:normAutofit fontScale="90000"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7106D-F7E9-7301-F5C4-4E3F7D94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024B11F-B89D-40D3-239F-A450E2B40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17102"/>
              </p:ext>
            </p:extLst>
          </p:nvPr>
        </p:nvGraphicFramePr>
        <p:xfrm>
          <a:off x="385664" y="925830"/>
          <a:ext cx="11420671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50">
                  <a:extLst>
                    <a:ext uri="{9D8B030D-6E8A-4147-A177-3AD203B41FA5}">
                      <a16:colId xmlns:a16="http://schemas.microsoft.com/office/drawing/2014/main" val="3868584652"/>
                    </a:ext>
                  </a:extLst>
                </a:gridCol>
                <a:gridCol w="851677">
                  <a:extLst>
                    <a:ext uri="{9D8B030D-6E8A-4147-A177-3AD203B41FA5}">
                      <a16:colId xmlns:a16="http://schemas.microsoft.com/office/drawing/2014/main" val="3287236952"/>
                    </a:ext>
                  </a:extLst>
                </a:gridCol>
                <a:gridCol w="2827176">
                  <a:extLst>
                    <a:ext uri="{9D8B030D-6E8A-4147-A177-3AD203B41FA5}">
                      <a16:colId xmlns:a16="http://schemas.microsoft.com/office/drawing/2014/main" val="2555869355"/>
                    </a:ext>
                  </a:extLst>
                </a:gridCol>
                <a:gridCol w="2370678">
                  <a:extLst>
                    <a:ext uri="{9D8B030D-6E8A-4147-A177-3AD203B41FA5}">
                      <a16:colId xmlns:a16="http://schemas.microsoft.com/office/drawing/2014/main" val="4067424435"/>
                    </a:ext>
                  </a:extLst>
                </a:gridCol>
                <a:gridCol w="2434587">
                  <a:extLst>
                    <a:ext uri="{9D8B030D-6E8A-4147-A177-3AD203B41FA5}">
                      <a16:colId xmlns:a16="http://schemas.microsoft.com/office/drawing/2014/main" val="2919184462"/>
                    </a:ext>
                  </a:extLst>
                </a:gridCol>
                <a:gridCol w="2164703">
                  <a:extLst>
                    <a:ext uri="{9D8B030D-6E8A-4147-A177-3AD203B41FA5}">
                      <a16:colId xmlns:a16="http://schemas.microsoft.com/office/drawing/2014/main" val="452951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710838"/>
                  </a:ext>
                </a:extLst>
              </a:tr>
              <a:tr h="9100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Abdulrahman Al-Abassi, Hadis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Karimipour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Ali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Dehghantaha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</a:p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Reza M.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Parizi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Neural Network (DNN) Decision Tree (DT)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Robustness to Varied Attacks,</a:t>
                      </a: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Adaptability to Complex 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Vulnerability to False Positives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Difficulty in Model Interpretation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53987"/>
                  </a:ext>
                </a:extLst>
              </a:tr>
              <a:tr h="40366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Hamed Alqahtani , Iqbal H. Sarker , Asra Kalim , Syed Md. Minhaz Hossain , Sheikh Ikhlaq , Sohrab Hossain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Network,Naive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Bayes classifier, Random Tree, Decision Table, </a:t>
                      </a:r>
                    </a:p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Intrusion Detection,</a:t>
                      </a: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Automated Detection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of False Positives and Negatives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Complexity in Model Selection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8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Hayam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Alamro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Wafa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Mtouaa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Sumayh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Aljameel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Ahmed S. Salama,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Manar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Ahmed Hamza , </a:t>
                      </a: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Aladdin Yahya Othman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Least Square Support Vector </a:t>
                      </a:r>
                    </a:p>
                    <a:p>
                      <a:pPr algn="just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(LS-SVM), </a:t>
                      </a:r>
                    </a:p>
                    <a:p>
                      <a:pPr algn="just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extreme learning machine(KELM),  Regularized random vector functional link neural network (RRVFLN)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Detection Accuracy,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Adaptability to Evolving Threats</a:t>
                      </a:r>
                    </a:p>
                    <a:p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Complexity in Model Integration,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of False Positives,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Dependency on Training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5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 Wang, Qi Jing,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Jianbo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Gao,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Xuanwei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Qiu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Regression(LR), Decision Tree (DT), 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,Deep Belief Neural Network (DBN)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Minimizing false positives,</a:t>
                      </a: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Adaptability to New Threats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Complexity in Model Selection,</a:t>
                      </a:r>
                    </a:p>
                    <a:p>
                      <a:pPr algn="just"/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Dependency on Training Data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89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9AF1-9351-A8E9-D8D3-73FC3506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517-6ECE-698B-B38F-E55DA09E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9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1 - Loss of interpretability</a:t>
            </a:r>
          </a:p>
          <a:p>
            <a:pPr marL="0" indent="0">
              <a:buNone/>
            </a:pPr>
            <a:r>
              <a:rPr lang="en-IN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Scope 2 - Sensitivity to Noise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3 - Heavily </a:t>
            </a:r>
            <a:r>
              <a:rPr lang="en-US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relies on the quality of datasets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4 - Risk </a:t>
            </a:r>
            <a:r>
              <a:rPr lang="en-US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generating false detection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5 - </a:t>
            </a:r>
            <a:r>
              <a:rPr lang="en-IN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Potential for Overfitting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6 - </a:t>
            </a:r>
            <a:r>
              <a:rPr lang="en-IN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Dependency on Model Diversity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7 -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complexity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8 - Increased </a:t>
            </a:r>
            <a:r>
              <a:rPr lang="en-US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Vulnerability to False Positives</a:t>
            </a:r>
            <a:r>
              <a:rPr lang="en-IN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9 - </a:t>
            </a:r>
            <a:r>
              <a:rPr lang="en-IN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Difficulty in Model Interpretation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10 - Risk </a:t>
            </a:r>
            <a:r>
              <a:rPr lang="en-US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False Positives and Negatives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11 -</a:t>
            </a:r>
            <a:r>
              <a:rPr lang="en-IN" sz="20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Complexity in Model Selection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0A4C-49D9-CB5E-EF3D-D8F92202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564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3397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itchFamily="18" charset="0"/>
                <a:cs typeface="Times New Roman" pitchFamily="18" charset="0"/>
              </a:rPr>
              <a:t>Feasibility Study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77069"/>
              </p:ext>
            </p:extLst>
          </p:nvPr>
        </p:nvGraphicFramePr>
        <p:xfrm>
          <a:off x="1016000" y="1481666"/>
          <a:ext cx="9728200" cy="4537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73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Economic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Technical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Operational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Schedule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79" y="2404265"/>
            <a:ext cx="289782" cy="289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49" y="4762921"/>
            <a:ext cx="289782" cy="289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780" y="3892358"/>
            <a:ext cx="289782" cy="289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49" y="4645202"/>
            <a:ext cx="289782" cy="28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49" y="3888393"/>
            <a:ext cx="289782" cy="289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49" y="3131709"/>
            <a:ext cx="289782" cy="289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19" y="3131709"/>
            <a:ext cx="289782" cy="289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49" y="5454037"/>
            <a:ext cx="289782" cy="289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19" y="5455809"/>
            <a:ext cx="289782" cy="2897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01" y="5455809"/>
            <a:ext cx="289782" cy="2897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01" y="4766465"/>
            <a:ext cx="289782" cy="2897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49" y="2404265"/>
            <a:ext cx="289782" cy="289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549" y="4018937"/>
            <a:ext cx="289782" cy="289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140" y="3131709"/>
            <a:ext cx="289782" cy="2897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209" y="4768237"/>
            <a:ext cx="289782" cy="289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209" y="4018937"/>
            <a:ext cx="289782" cy="2897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300" y="2404265"/>
            <a:ext cx="289782" cy="2897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179" y="2404265"/>
            <a:ext cx="289782" cy="2897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095077-833D-EE5F-FF62-05873808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209" y="3136960"/>
            <a:ext cx="284531" cy="2845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095077-833D-EE5F-FF62-05873808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5454037"/>
            <a:ext cx="284531" cy="2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itchFamily="18" charset="0"/>
                <a:cs typeface="Times New Roman" pitchFamily="18" charset="0"/>
              </a:rPr>
              <a:t>Feasibility Study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34306"/>
              </p:ext>
            </p:extLst>
          </p:nvPr>
        </p:nvGraphicFramePr>
        <p:xfrm>
          <a:off x="876300" y="1190625"/>
          <a:ext cx="9728200" cy="4537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73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Economic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Technical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Operational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Schedule Feasibility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93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Scope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02022"/>
              </p:ext>
            </p:extLst>
          </p:nvPr>
        </p:nvGraphicFramePr>
        <p:xfrm>
          <a:off x="889000" y="5736166"/>
          <a:ext cx="9702800" cy="5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434"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Scope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8" y="2077609"/>
            <a:ext cx="289782" cy="289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18" y="5189109"/>
            <a:ext cx="289782" cy="289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353" y="5189109"/>
            <a:ext cx="289782" cy="289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31" y="4356100"/>
            <a:ext cx="289782" cy="289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49" y="5795165"/>
            <a:ext cx="289782" cy="2897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40" y="5189109"/>
            <a:ext cx="289782" cy="2897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40" y="4374537"/>
            <a:ext cx="289782" cy="289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18" y="3606800"/>
            <a:ext cx="289782" cy="289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31" y="3703209"/>
            <a:ext cx="289782" cy="2897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40" y="3675491"/>
            <a:ext cx="289782" cy="289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18" y="2814755"/>
            <a:ext cx="289782" cy="2897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31" y="2814755"/>
            <a:ext cx="289782" cy="2897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40" y="2814755"/>
            <a:ext cx="289782" cy="2897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31" y="2052755"/>
            <a:ext cx="289782" cy="2897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40" y="2052755"/>
            <a:ext cx="289782" cy="2897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40" y="5796937"/>
            <a:ext cx="289782" cy="2897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31" y="5821111"/>
            <a:ext cx="289782" cy="2897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18" y="5826848"/>
            <a:ext cx="289782" cy="2897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095077-833D-EE5F-FF62-058738088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034" y="2082860"/>
            <a:ext cx="284531" cy="2845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095077-833D-EE5F-FF62-058738088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034" y="4402315"/>
            <a:ext cx="284531" cy="2845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095077-833D-EE5F-FF62-058738088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49" y="5194360"/>
            <a:ext cx="284531" cy="2845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095077-833D-EE5F-FF62-058738088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262" y="3680742"/>
            <a:ext cx="284531" cy="2845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095077-833D-EE5F-FF62-058738088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00" y="4402314"/>
            <a:ext cx="284531" cy="2845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5BAEED-0320-663C-F74E-9AE4E39C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00" y="2921546"/>
            <a:ext cx="289782" cy="2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1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7791</TotalTime>
  <Words>1389</Words>
  <Application>Microsoft Office PowerPoint</Application>
  <PresentationFormat>Widescreen</PresentationFormat>
  <Paragraphs>452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 Cyber Attack Detection on Android Using CRL </vt:lpstr>
      <vt:lpstr>Agenda</vt:lpstr>
      <vt:lpstr>Generic Objective</vt:lpstr>
      <vt:lpstr>Introduction</vt:lpstr>
      <vt:lpstr>Literature Survey</vt:lpstr>
      <vt:lpstr>Literature Survey</vt:lpstr>
      <vt:lpstr>Scope of the project </vt:lpstr>
      <vt:lpstr>Feasibility Study</vt:lpstr>
      <vt:lpstr>Feasibility Study</vt:lpstr>
      <vt:lpstr>Specific Objective</vt:lpstr>
      <vt:lpstr>Proposed System</vt:lpstr>
      <vt:lpstr>Architectural Diagram:</vt:lpstr>
      <vt:lpstr>Ensemble Model Architecture:</vt:lpstr>
      <vt:lpstr>Data Flow Diagram:</vt:lpstr>
      <vt:lpstr>Data Flow Diagram:</vt:lpstr>
      <vt:lpstr>Data Flow Diagram:</vt:lpstr>
      <vt:lpstr>Data Flow Diagram:</vt:lpstr>
      <vt:lpstr>Data Flow Diagram:</vt:lpstr>
      <vt:lpstr>Data Flow Diagram:</vt:lpstr>
      <vt:lpstr>Data Flow Diagram:</vt:lpstr>
      <vt:lpstr>Modules  :</vt:lpstr>
      <vt:lpstr>PowerPoint Presentation</vt:lpstr>
      <vt:lpstr>Experimental Results:</vt:lpstr>
      <vt:lpstr>Experimental Results:</vt:lpstr>
      <vt:lpstr>Experimental Results:</vt:lpstr>
      <vt:lpstr>Experimental Results:</vt:lpstr>
      <vt:lpstr>Gantt Chart: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Attack Detection on Android Using  Ensemble Learning</dc:title>
  <dc:creator>Nithish babu G</dc:creator>
  <cp:lastModifiedBy>Nithish babu G</cp:lastModifiedBy>
  <cp:revision>162</cp:revision>
  <dcterms:created xsi:type="dcterms:W3CDTF">2024-02-21T14:07:56Z</dcterms:created>
  <dcterms:modified xsi:type="dcterms:W3CDTF">2024-05-06T17:11:00Z</dcterms:modified>
</cp:coreProperties>
</file>