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Sheet2!$A$4:$A$14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303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304</c:v>
                </c:pt>
                <c:pt idx="5">
                  <c:v>301</c:v>
                </c:pt>
                <c:pt idx="6">
                  <c:v>299</c:v>
                </c:pt>
                <c:pt idx="7">
                  <c:v>304</c:v>
                </c:pt>
                <c:pt idx="8">
                  <c:v>297</c:v>
                </c:pt>
                <c:pt idx="9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A-4A1C-AEDD-8DEDDC3FD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018906848"/>
        <c:axId val="2018901440"/>
        <c:axId val="0"/>
      </c:bar3DChart>
      <c:catAx>
        <c:axId val="201890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901440"/>
        <c:crosses val="autoZero"/>
        <c:auto val="1"/>
        <c:lblAlgn val="ctr"/>
        <c:lblOffset val="100"/>
        <c:noMultiLvlLbl val="0"/>
      </c:catAx>
      <c:valAx>
        <c:axId val="201890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90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>
        <c:manualLayout>
          <c:xMode val="edge"/>
          <c:yMode val="edge"/>
          <c:x val="0.15560793871354317"/>
          <c:y val="2.21483942414174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17-4649-92E4-615A8B83E4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17-4649-92E4-615A8B83E4E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17-4649-92E4-615A8B83E4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17-4649-92E4-615A8B83E4E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17-4649-92E4-615A8B83E4E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17-4649-92E4-615A8B83E4E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E17-4649-92E4-615A8B83E4E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E17-4649-92E4-615A8B83E4E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E17-4649-92E4-615A8B83E4E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E17-4649-92E4-615A8B83E4ED}"/>
              </c:ext>
            </c:extLst>
          </c:dPt>
          <c:cat>
            <c:strRef>
              <c:f>Sheet2!$A$4:$A$14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303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304</c:v>
                </c:pt>
                <c:pt idx="5">
                  <c:v>301</c:v>
                </c:pt>
                <c:pt idx="6">
                  <c:v>299</c:v>
                </c:pt>
                <c:pt idx="7">
                  <c:v>304</c:v>
                </c:pt>
                <c:pt idx="8">
                  <c:v>297</c:v>
                </c:pt>
                <c:pt idx="9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E17-4649-92E4-615A8B83E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 smtClean="0"/>
              <a:t>Lavanya</a:t>
            </a:r>
            <a:r>
              <a:rPr lang="en-US" sz="2400" smtClean="0"/>
              <a:t>. 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122202178</a:t>
            </a:r>
          </a:p>
          <a:p>
            <a:r>
              <a:rPr lang="en-US" sz="2400" dirty="0"/>
              <a:t>NM ID(User Name): </a:t>
            </a:r>
            <a:r>
              <a:rPr lang="en-US" sz="2400" dirty="0" smtClean="0"/>
              <a:t>20D288B5FC1FD78A3A44F42117CB2778</a:t>
            </a:r>
          </a:p>
          <a:p>
            <a:r>
              <a:rPr lang="en-US" sz="2400" dirty="0" smtClean="0"/>
              <a:t>DEPARTMENT: B.COM (Corporate </a:t>
            </a:r>
            <a:r>
              <a:rPr lang="en-US" sz="2400" dirty="0" err="1" smtClean="0"/>
              <a:t>Secretaryship</a:t>
            </a:r>
            <a:r>
              <a:rPr lang="en-US" sz="2400" dirty="0" smtClean="0"/>
              <a:t>) </a:t>
            </a:r>
            <a:endParaRPr lang="en-US" sz="2400" dirty="0"/>
          </a:p>
          <a:p>
            <a:r>
              <a:rPr lang="en-US" sz="2400" dirty="0" smtClean="0"/>
              <a:t>COLLEGE: Anna </a:t>
            </a:r>
            <a:r>
              <a:rPr lang="en-US" sz="2400" dirty="0" err="1" smtClean="0"/>
              <a:t>Adarsh</a:t>
            </a:r>
            <a:r>
              <a:rPr lang="en-US" sz="2400" dirty="0" smtClean="0"/>
              <a:t>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15240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</a:t>
            </a:r>
          </a:p>
          <a:p>
            <a:pPr marL="342900" indent="-342900">
              <a:buAutoNum type="arabicParenR"/>
            </a:pPr>
            <a:r>
              <a:rPr lang="en-US" dirty="0"/>
              <a:t>Downloaded from </a:t>
            </a:r>
            <a:r>
              <a:rPr lang="en-US" dirty="0" err="1"/>
              <a:t>Kaggle</a:t>
            </a:r>
            <a:r>
              <a:rPr lang="en-US" dirty="0"/>
              <a:t> </a:t>
            </a:r>
          </a:p>
          <a:p>
            <a:pPr marL="342900" indent="-342900">
              <a:buAutoNum type="arabicParenR"/>
            </a:pPr>
            <a:r>
              <a:rPr lang="en-US" dirty="0"/>
              <a:t>Downloaded from Edu net dashboard </a:t>
            </a:r>
          </a:p>
          <a:p>
            <a:endParaRPr lang="en-US" dirty="0"/>
          </a:p>
          <a:p>
            <a:r>
              <a:rPr lang="en-US" dirty="0"/>
              <a:t>Feature Collection</a:t>
            </a:r>
          </a:p>
          <a:p>
            <a:pPr marL="342900" indent="-342900">
              <a:buAutoNum type="arabicParenR"/>
            </a:pPr>
            <a:r>
              <a:rPr lang="en-US" dirty="0"/>
              <a:t>Pivot Table </a:t>
            </a:r>
          </a:p>
          <a:p>
            <a:pPr marL="342900" indent="-342900">
              <a:buAutoNum type="arabicParenR"/>
            </a:pPr>
            <a:r>
              <a:rPr lang="en-US" dirty="0"/>
              <a:t>Charts </a:t>
            </a:r>
          </a:p>
          <a:p>
            <a:pPr marL="342900" indent="-342900">
              <a:buAutoNum type="arabicParenR"/>
            </a:pPr>
            <a:r>
              <a:rPr lang="en-US" dirty="0"/>
              <a:t>Bar Graph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Data Cleaning </a:t>
            </a:r>
          </a:p>
          <a:p>
            <a:pPr marL="342900" indent="-342900">
              <a:buAutoNum type="arabicParenR"/>
            </a:pPr>
            <a:r>
              <a:rPr lang="en-US" dirty="0"/>
              <a:t>Identifying Missing Values </a:t>
            </a:r>
          </a:p>
          <a:p>
            <a:pPr marL="342900" indent="-342900">
              <a:buAutoNum type="arabicParenR"/>
            </a:pPr>
            <a:r>
              <a:rPr lang="en-US" dirty="0"/>
              <a:t>Filtering the Missing </a:t>
            </a:r>
            <a:r>
              <a:rPr lang="en-US" dirty="0" smtClean="0"/>
              <a:t>Values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232384"/>
              </p:ext>
            </p:extLst>
          </p:nvPr>
        </p:nvGraphicFramePr>
        <p:xfrm>
          <a:off x="1639166" y="1524000"/>
          <a:ext cx="6895234" cy="4311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5332" y="2362200"/>
            <a:ext cx="8388668" cy="30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144669"/>
              </p:ext>
            </p:extLst>
          </p:nvPr>
        </p:nvGraphicFramePr>
        <p:xfrm>
          <a:off x="1981200" y="1752600"/>
          <a:ext cx="5440680" cy="3440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281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3" t="17792" r="2093" b="-17792"/>
          <a:stretch/>
        </p:blipFill>
        <p:spPr>
          <a:xfrm>
            <a:off x="990600" y="1600200"/>
            <a:ext cx="7924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63085" y="2481888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8288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Employee Performance Analysis is used either to achieve a performance improved or to ensure that the performance of an employee remains at an acceptable level.</a:t>
            </a: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438400"/>
            <a:ext cx="759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Employee Performance Analysis involves evaluating various </a:t>
            </a:r>
            <a:r>
              <a:rPr lang="en-US" sz="2400" dirty="0"/>
              <a:t>m</a:t>
            </a:r>
            <a:r>
              <a:rPr lang="en-US" sz="2400" dirty="0" smtClean="0"/>
              <a:t>etrics such as productivity, efficiency, and output quality to assess individual and term performance.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2077316" y="2100118"/>
            <a:ext cx="742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Employer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Employee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Organization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Various IT Sectors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Industries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5" y="1673810"/>
            <a:ext cx="8077200" cy="42345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218295" y="22860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Formatting- missing</a:t>
            </a:r>
          </a:p>
          <a:p>
            <a:r>
              <a:rPr lang="en-US" dirty="0" smtClean="0"/>
              <a:t>Filter- Remove</a:t>
            </a:r>
          </a:p>
          <a:p>
            <a:r>
              <a:rPr lang="en-US" dirty="0" smtClean="0"/>
              <a:t>Formula- Performance</a:t>
            </a:r>
          </a:p>
          <a:p>
            <a:r>
              <a:rPr lang="en-US" dirty="0" smtClean="0"/>
              <a:t>Pivot- Summary</a:t>
            </a:r>
          </a:p>
          <a:p>
            <a:r>
              <a:rPr lang="en-US" dirty="0" smtClean="0"/>
              <a:t>Graph- Data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676400"/>
            <a:ext cx="510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Employee-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26- Feature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9- Feature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Employee id- </a:t>
            </a:r>
            <a:r>
              <a:rPr lang="en-US" dirty="0" err="1" smtClean="0"/>
              <a:t>Num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Name- 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Employee Type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Gender- Male Female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Employee Rating- </a:t>
            </a:r>
            <a:r>
              <a:rPr lang="en-US" dirty="0" err="1" smtClean="0"/>
              <a:t>Num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6705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226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27</cp:revision>
  <dcterms:created xsi:type="dcterms:W3CDTF">2024-03-29T15:07:22Z</dcterms:created>
  <dcterms:modified xsi:type="dcterms:W3CDTF">2024-09-01T03:16:30Z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