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Superstore USA Analytics Report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DASHBOARD SUMMARY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062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86702" y="2400024"/>
            <a:ext cx="79881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analysis highlights a strong overall performance in terms of sales and profitability.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Furniture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nearly equal in contribution, while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leads among states.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dominates sales, followed by Corporate.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notable return rate of 5.91%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calls for attention.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trends show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positive upward movement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suggesting a healthy market response and seasonal opportunities.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2808" y="2596260"/>
            <a:ext cx="100395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Reduce Return Rate</a:t>
            </a:r>
            <a:r>
              <a:rPr lang="en-US" altLang="en-US" sz="1800" dirty="0" smtClean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Analyze reasons for returns and improve packaging, product quality, and fulfillment 	accuracy to enhance customer satisfaction.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Boost Low-Performing Categories: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	Launch targeted promotions and product bundles for Office Supplies and 	underperforming sub-categories to increase visibility and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Promote Best-Selling Products: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	Highlight top products like the Fellowes Punch Machine in marketing campaigns to 	maximize their sales potential.</a:t>
            </a:r>
          </a:p>
        </p:txBody>
      </p:sp>
    </p:spTree>
    <p:extLst>
      <p:ext uri="{BB962C8B-B14F-4D97-AF65-F5344CB8AC3E}">
        <p14:creationId xmlns:p14="http://schemas.microsoft.com/office/powerpoint/2010/main" val="30873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81300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6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EXECUTIVE SUMMARY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87928" y="2587803"/>
            <a:ext cx="900520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₹0.73M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Profit Margin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14.94%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Return Rate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5.91%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The </a:t>
            </a:r>
            <a:r>
              <a:rPr lang="en-US" sz="1800" dirty="0" smtClean="0"/>
              <a:t>superstore </a:t>
            </a:r>
            <a:r>
              <a:rPr lang="en-US" sz="1800" dirty="0"/>
              <a:t>has achieved a solid sales performance with a healthy profit margin of nearly </a:t>
            </a:r>
            <a:r>
              <a:rPr lang="en-US" sz="1800" b="1" dirty="0"/>
              <a:t>15%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/>
              <a:t>indicating efficient cost and pricing management. </a:t>
            </a:r>
            <a:endParaRPr lang="en-US" sz="1800" dirty="0" smtClean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/>
              <a:t>However</a:t>
            </a:r>
            <a:r>
              <a:rPr lang="en-US" sz="1800" dirty="0"/>
              <a:t>, the return rate of </a:t>
            </a:r>
            <a:r>
              <a:rPr lang="en-US" sz="1800" b="1" dirty="0"/>
              <a:t>5.91%</a:t>
            </a:r>
            <a:r>
              <a:rPr lang="en-US" sz="1800" dirty="0"/>
              <a:t> suggests a potential area for improvement, possibly linked to product quality, customer satisfaction, or order fulfillment accuracy.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SALES BY CATEGORY</a:t>
            </a:r>
            <a:endParaRPr lang="en-IN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18628" y="3419636"/>
            <a:ext cx="55706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Furniture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(34.82%)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leads slightly over Technology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(34.74%)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Office Supplies lowest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(30.44%)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among the three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399"/>
            <a:ext cx="475488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SALES BY SUB-CATEGORY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1" y="2057400"/>
            <a:ext cx="4751614" cy="4023360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643169" y="3517314"/>
            <a:ext cx="4301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Top: Storage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(70.53K),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Binders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(55.96K)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Bottom: Fasteners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(0.92K),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Envelopes</a:t>
            </a:r>
          </a:p>
        </p:txBody>
      </p:sp>
    </p:spTree>
    <p:extLst>
      <p:ext uri="{BB962C8B-B14F-4D97-AF65-F5344CB8AC3E}">
        <p14:creationId xmlns:p14="http://schemas.microsoft.com/office/powerpoint/2010/main" val="39573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&amp; SEGEMENT ANALYSIS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479" y="1097280"/>
            <a:ext cx="4563112" cy="3334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34641"/>
            <a:ext cx="3931920" cy="3017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8479" y="4651832"/>
            <a:ext cx="524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Filter : East, West, North, South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is leading the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Wise : Consumer dominates over Home Office &amp; Corporate</a:t>
            </a: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PRODUCT SALES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1" y="2677887"/>
            <a:ext cx="4563836" cy="2400300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080760" y="3109686"/>
            <a:ext cx="53595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Key Product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“Canon image CLASS 220…" with 61.6K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Potential for promoting this product more in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11974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SALES TREND OVER TIME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6148" y="2645229"/>
            <a:ext cx="5124612" cy="2596243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373748" y="3204686"/>
            <a:ext cx="5307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Line Graph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Monthly order data trend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	Sales peaks around late 2017 (~14.86K).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	Consistent growth trend over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INTERACTIVE FILTERS &amp; METRICS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5444" y="2058035"/>
            <a:ext cx="1482803" cy="4022725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146620" y="2906167"/>
            <a:ext cx="61730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Filters Covered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	Metric Selector (Sales, Profit, Orders).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	Region, Year of Order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Explain how the dashboard allows stakeholder-specific drilldowns.</a:t>
            </a:r>
          </a:p>
        </p:txBody>
      </p:sp>
    </p:spTree>
    <p:extLst>
      <p:ext uri="{BB962C8B-B14F-4D97-AF65-F5344CB8AC3E}">
        <p14:creationId xmlns:p14="http://schemas.microsoft.com/office/powerpoint/2010/main" val="36522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250826"/>
            <a:ext cx="11718072" cy="63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</TotalTime>
  <Words>274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Basis</vt:lpstr>
      <vt:lpstr>Superstore USA Analytics Report</vt:lpstr>
      <vt:lpstr>EXECUTIVE SUMMARY</vt:lpstr>
      <vt:lpstr>SALES BY CATEGORY</vt:lpstr>
      <vt:lpstr>SALES BY SUB-CATEGORY</vt:lpstr>
      <vt:lpstr>REGIONAL &amp; SEGEMENT ANALYSIS</vt:lpstr>
      <vt:lpstr>TOP PRODUCT SALES</vt:lpstr>
      <vt:lpstr>SALES TREND OVER TIME</vt:lpstr>
      <vt:lpstr>INTERACTIVE FILTERS &amp; METRICS</vt:lpstr>
      <vt:lpstr>PowerPoint Presentation</vt:lpstr>
      <vt:lpstr>CONCLUSION</vt:lpstr>
      <vt:lpstr>RECOMMENDATIONS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</dc:title>
  <dc:creator>JYOTI GUPTA</dc:creator>
  <cp:lastModifiedBy>JYOTI GUPTA</cp:lastModifiedBy>
  <cp:revision>6</cp:revision>
  <dcterms:created xsi:type="dcterms:W3CDTF">2025-04-11T11:23:24Z</dcterms:created>
  <dcterms:modified xsi:type="dcterms:W3CDTF">2025-04-11T12:10:47Z</dcterms:modified>
</cp:coreProperties>
</file>