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2"/>
    <p:sldId id="257" r:id="rId3"/>
    <p:sldId id="261" r:id="rId4"/>
    <p:sldId id="258" r:id="rId5"/>
    <p:sldId id="259" r:id="rId6"/>
    <p:sldId id="267" r:id="rId7"/>
    <p:sldId id="260" r:id="rId8"/>
    <p:sldId id="265"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9" autoAdjust="0"/>
    <p:restoredTop sz="94660"/>
  </p:normalViewPr>
  <p:slideViewPr>
    <p:cSldViewPr>
      <p:cViewPr varScale="1">
        <p:scale>
          <a:sx n="59" d="100"/>
          <a:sy n="59" d="100"/>
        </p:scale>
        <p:origin x="1624"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9/26/2020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9/26/2020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9/26/2020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a:t>
            </a:r>
          </a:p>
        </p:txBody>
      </p:sp>
      <p:sp>
        <p:nvSpPr>
          <p:cNvPr id="3" name="Content Placeholder 2"/>
          <p:cNvSpPr>
            <a:spLocks noGrp="1"/>
          </p:cNvSpPr>
          <p:nvPr>
            <p:ph idx="1"/>
          </p:nvPr>
        </p:nvSpPr>
        <p:spPr/>
        <p:txBody>
          <a:bodyPr>
            <a:normAutofit fontScale="70000" lnSpcReduction="20000"/>
          </a:bodyPr>
          <a:lstStyle/>
          <a:p>
            <a:pPr algn="l"/>
            <a:r>
              <a:rPr lang="en-US" dirty="0">
                <a:solidFill>
                  <a:schemeClr val="tx1"/>
                </a:solidFill>
                <a:latin typeface="Arial Rounded MT Bold" panose="020F0704030504030204" pitchFamily="34" charset="0"/>
              </a:rPr>
              <a:t>Problem Statement : Web application for a music company to segregate playlists based on different moods (ex. Happy, sad, calm, energetic, </a:t>
            </a:r>
            <a:r>
              <a:rPr lang="en-US" dirty="0" err="1">
                <a:solidFill>
                  <a:schemeClr val="tx1"/>
                </a:solidFill>
                <a:latin typeface="Arial Rounded MT Bold" panose="020F0704030504030204" pitchFamily="34" charset="0"/>
              </a:rPr>
              <a:t>etc</a:t>
            </a:r>
            <a:r>
              <a:rPr lang="en-US" dirty="0">
                <a:solidFill>
                  <a:schemeClr val="tx1"/>
                </a:solidFill>
                <a:latin typeface="Arial Rounded MT Bold" panose="020F0704030504030204" pitchFamily="34" charset="0"/>
              </a:rPr>
              <a:t>). Two types of users: Company Representative(Admin) and Business User (End user). Company user can add, modify, classify and delete songs from the system. Business user can search and listen to songs according the mood specified. Business user can give feedback on the mood based autogenerated playlist. The system should automatically change/add new mood type of that song(s) based on feedback.</a:t>
            </a:r>
          </a:p>
          <a:p>
            <a:r>
              <a:rPr lang="en-US" dirty="0">
                <a:latin typeface="Arial Rounded MT Bold" panose="020F0704030504030204" pitchFamily="34" charset="0"/>
                <a:sym typeface="+mn-ea"/>
              </a:rPr>
              <a:t>Problem Statement Number: 14</a:t>
            </a:r>
          </a:p>
          <a:p>
            <a:r>
              <a:rPr lang="en-US" dirty="0">
                <a:latin typeface="Arial Rounded MT Bold" panose="020F0704030504030204" pitchFamily="34" charset="0"/>
                <a:sym typeface="+mn-ea"/>
              </a:rPr>
              <a:t>Team Name : CREEDORIANS</a:t>
            </a:r>
          </a:p>
          <a:p>
            <a:pPr algn="l"/>
            <a:r>
              <a:rPr lang="en-US" dirty="0">
                <a:latin typeface="Arial Rounded MT Bold" panose="020F0704030504030204" pitchFamily="34" charset="0"/>
                <a:sym typeface="+mn-ea"/>
              </a:rPr>
              <a:t>Team Leader Name : Lavanya Singh</a:t>
            </a:r>
            <a:endParaRPr lang="en-US" dirty="0">
              <a:solidFill>
                <a:schemeClr val="tx1"/>
              </a:solidFill>
              <a:latin typeface="Arial Rounded MT Bold" panose="020F0704030504030204" pitchFamily="34" charset="0"/>
            </a:endParaRPr>
          </a:p>
          <a:p>
            <a:pPr algn="l"/>
            <a:r>
              <a:rPr lang="en-US" dirty="0">
                <a:latin typeface="Arial Rounded MT Bold" panose="020F0704030504030204" pitchFamily="34" charset="0"/>
                <a:sym typeface="+mn-ea"/>
              </a:rPr>
              <a:t>College Name: SRMIST</a:t>
            </a:r>
            <a:endParaRPr lang="en-US" dirty="0">
              <a:solidFill>
                <a:schemeClr val="tx1"/>
              </a:solidFill>
              <a:latin typeface="Arial Rounded MT Bold" panose="020F0704030504030204" pitchFamily="34"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br>
              <a:rPr lang="en-US" dirty="0">
                <a:solidFill>
                  <a:prstClr val="black"/>
                </a:solidFill>
              </a:rPr>
            </a:br>
            <a:endParaRPr lang="en-US" dirty="0">
              <a:solidFill>
                <a:prstClr val="black"/>
              </a:solidFill>
            </a:endParaRPr>
          </a:p>
          <a:p>
            <a:pPr marL="0" lvl="0" indent="0">
              <a:buNone/>
            </a:pPr>
            <a:r>
              <a:rPr lang="en-US" dirty="0">
                <a:solidFill>
                  <a:prstClr val="black"/>
                </a:solidFill>
              </a:rPr>
              <a:t>Our basic idea was to make a web application for a music company to segregate playlists based on different moods. </a:t>
            </a:r>
          </a:p>
          <a:p>
            <a:pPr marL="0" lvl="0" indent="0">
              <a:buNone/>
            </a:pPr>
            <a:endParaRPr lang="en-US" dirty="0">
              <a:solidFill>
                <a:prstClr val="black"/>
              </a:solidFill>
            </a:endParaRPr>
          </a:p>
          <a:p>
            <a:pPr marL="0" lvl="0" indent="0">
              <a:buNone/>
            </a:pPr>
            <a:endParaRPr lang="en-US" dirty="0">
              <a:solidFill>
                <a:prstClr val="black"/>
              </a:solidFill>
            </a:endParaRPr>
          </a:p>
          <a:p>
            <a:pPr marL="0" lvl="0" indent="0">
              <a:buNone/>
            </a:pPr>
            <a:endParaRPr lang="en-US" dirty="0">
              <a:solidFill>
                <a:prstClr val="black"/>
              </a:solidFill>
            </a:endParaRPr>
          </a:p>
          <a:p>
            <a:pPr marL="0" lvl="0" indent="0">
              <a:buNone/>
            </a:pPr>
            <a:endParaRPr lang="en-US" dirty="0">
              <a:solidFill>
                <a:prstClr val="black"/>
              </a:solidFill>
            </a:endParaRPr>
          </a:p>
          <a:p>
            <a:endParaRPr lang="en-US" dirty="0"/>
          </a:p>
        </p:txBody>
      </p:sp>
      <p:sp>
        <p:nvSpPr>
          <p:cNvPr id="4" name="Title 1"/>
          <p:cNvSpPr>
            <a:spLocks noGrp="1"/>
          </p:cNvSpPr>
          <p:nvPr>
            <p:ph type="title"/>
          </p:nvPr>
        </p:nvSpPr>
        <p:spPr/>
        <p:txBody>
          <a:bodyPr/>
          <a:lstStyle/>
          <a:p>
            <a:r>
              <a:rPr lang="en-US" b="1" dirty="0"/>
              <a:t>Idea / Approach details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543" y="10886"/>
            <a:ext cx="8229600" cy="1143000"/>
          </a:xfrm>
        </p:spPr>
        <p:txBody>
          <a:bodyPr>
            <a:normAutofit fontScale="90000"/>
          </a:bodyPr>
          <a:lstStyle/>
          <a:p>
            <a:r>
              <a:rPr lang="en-US" dirty="0">
                <a:solidFill>
                  <a:prstClr val="black"/>
                </a:solidFill>
              </a:rPr>
              <a:t>Describe</a:t>
            </a:r>
            <a:r>
              <a:rPr lang="en-US" sz="3200" dirty="0">
                <a:solidFill>
                  <a:prstClr val="white"/>
                </a:solidFill>
              </a:rPr>
              <a:t> </a:t>
            </a:r>
            <a:r>
              <a:rPr lang="en-US" dirty="0">
                <a:solidFill>
                  <a:prstClr val="black"/>
                </a:solidFill>
              </a:rPr>
              <a:t>your Technology stack here</a:t>
            </a:r>
            <a:endParaRPr lang="en-IN" dirty="0"/>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pPr marL="0" indent="0">
              <a:buNone/>
            </a:pPr>
            <a:r>
              <a:rPr lang="en-IN" dirty="0"/>
              <a:t>We divided the technology stacks of website in three different segments-</a:t>
            </a:r>
          </a:p>
          <a:p>
            <a:pPr marL="514350" indent="-514350">
              <a:buFont typeface="+mj-lt"/>
              <a:buAutoNum type="arabicPeriod"/>
            </a:pPr>
            <a:r>
              <a:rPr lang="en-IN" u="sng" dirty="0"/>
              <a:t>Frontend</a:t>
            </a:r>
            <a:r>
              <a:rPr lang="en-IN" dirty="0"/>
              <a:t> </a:t>
            </a:r>
          </a:p>
          <a:p>
            <a:r>
              <a:rPr lang="en-IN" dirty="0"/>
              <a:t>HTML 5 &amp; CSS 3</a:t>
            </a:r>
          </a:p>
          <a:p>
            <a:r>
              <a:rPr lang="en-US" altLang="en-IN" dirty="0"/>
              <a:t>SASS</a:t>
            </a:r>
            <a:endParaRPr lang="en-IN" dirty="0"/>
          </a:p>
          <a:p>
            <a:r>
              <a:rPr lang="en-IN" dirty="0"/>
              <a:t>BOOTSTRAP </a:t>
            </a:r>
          </a:p>
          <a:p>
            <a:pPr marL="0" indent="0">
              <a:buNone/>
            </a:pPr>
            <a:endParaRPr lang="en-IN" dirty="0"/>
          </a:p>
          <a:p>
            <a:pPr marL="0" indent="0">
              <a:buNone/>
            </a:pPr>
            <a:r>
              <a:rPr lang="en-IN" dirty="0"/>
              <a:t>2. </a:t>
            </a:r>
            <a:r>
              <a:rPr lang="en-IN" u="sng" dirty="0"/>
              <a:t>User Interface</a:t>
            </a:r>
          </a:p>
          <a:p>
            <a:r>
              <a:rPr lang="en-US" altLang="en-IN" dirty="0"/>
              <a:t>React.js</a:t>
            </a:r>
            <a:endParaRPr lang="en-IN" dirty="0"/>
          </a:p>
          <a:p>
            <a:r>
              <a:rPr lang="en-IN" dirty="0"/>
              <a:t>BOOTSTRAP</a:t>
            </a:r>
          </a:p>
          <a:p>
            <a:pPr marL="0" indent="0">
              <a:buNone/>
            </a:pPr>
            <a:endParaRPr lang="en-IN" u="sng" dirty="0"/>
          </a:p>
          <a:p>
            <a:pPr marL="0" indent="0">
              <a:buNone/>
            </a:pPr>
            <a:r>
              <a:rPr lang="en-IN" dirty="0"/>
              <a:t>3.  </a:t>
            </a:r>
            <a:r>
              <a:rPr lang="en-IN" u="sng" dirty="0"/>
              <a:t>Backend</a:t>
            </a:r>
          </a:p>
          <a:p>
            <a:r>
              <a:rPr lang="en-IN" dirty="0"/>
              <a:t>PHP</a:t>
            </a:r>
          </a:p>
          <a:p>
            <a:r>
              <a:rPr lang="en-IN" dirty="0"/>
              <a:t>MySQL</a:t>
            </a:r>
          </a:p>
          <a:p>
            <a:r>
              <a:rPr lang="en-IN" dirty="0"/>
              <a:t>000webhost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a:t>
            </a:r>
          </a:p>
        </p:txBody>
      </p:sp>
      <p:sp>
        <p:nvSpPr>
          <p:cNvPr id="3" name="Content Placeholder 2"/>
          <p:cNvSpPr>
            <a:spLocks noGrp="1"/>
          </p:cNvSpPr>
          <p:nvPr>
            <p:ph idx="1"/>
          </p:nvPr>
        </p:nvSpPr>
        <p:spPr/>
        <p:txBody>
          <a:bodyPr>
            <a:normAutofit lnSpcReduction="10000"/>
          </a:bodyPr>
          <a:lstStyle/>
          <a:p>
            <a:r>
              <a:rPr lang="en-US" sz="2800" dirty="0">
                <a:latin typeface="Arial" panose="020B0604020202020204" pitchFamily="34" charset="0"/>
                <a:cs typeface="Arial" panose="020B0604020202020204" pitchFamily="34" charset="0"/>
              </a:rPr>
              <a:t>The basic working of our website is to access the playlist according to the current mood of the user.</a:t>
            </a:r>
          </a:p>
          <a:p>
            <a:r>
              <a:rPr lang="en-US" sz="2800" b="0" i="0" dirty="0">
                <a:solidFill>
                  <a:srgbClr val="202124"/>
                </a:solidFill>
                <a:effectLst/>
                <a:latin typeface="Arial" panose="020B0604020202020204" pitchFamily="34" charset="0"/>
                <a:cs typeface="Arial" panose="020B0604020202020204" pitchFamily="34" charset="0"/>
              </a:rPr>
              <a:t>The user just have to enter their current mood in the search bar and a list of songs will appear. </a:t>
            </a:r>
          </a:p>
          <a:p>
            <a:r>
              <a:rPr lang="en-US" sz="2800" dirty="0">
                <a:solidFill>
                  <a:srgbClr val="202124"/>
                </a:solidFill>
                <a:latin typeface="Arial" panose="020B0604020202020204" pitchFamily="34" charset="0"/>
                <a:cs typeface="Arial" panose="020B0604020202020204" pitchFamily="34" charset="0"/>
              </a:rPr>
              <a:t>We also have a menu bar on our website which has different moods listed. We can click on any mood and get a list of songs.</a:t>
            </a:r>
          </a:p>
          <a:p>
            <a:r>
              <a:rPr lang="en-US" sz="2800" dirty="0">
                <a:solidFill>
                  <a:srgbClr val="202124"/>
                </a:solidFill>
                <a:latin typeface="Arial" panose="020B0604020202020204" pitchFamily="34" charset="0"/>
                <a:cs typeface="Arial" panose="020B0604020202020204" pitchFamily="34" charset="0"/>
              </a:rPr>
              <a:t>Our </a:t>
            </a:r>
            <a:r>
              <a:rPr lang="en-US" sz="2800" b="0" i="0" dirty="0">
                <a:solidFill>
                  <a:srgbClr val="202124"/>
                </a:solidFill>
                <a:effectLst/>
                <a:latin typeface="Arial" panose="020B0604020202020204" pitchFamily="34" charset="0"/>
                <a:cs typeface="Arial" panose="020B0604020202020204" pitchFamily="34" charset="0"/>
              </a:rPr>
              <a:t>application also provides features such as downloading songs and song recommendations</a:t>
            </a:r>
            <a:r>
              <a:rPr lang="en-US" sz="2800" b="0" i="0" dirty="0">
                <a:solidFill>
                  <a:srgbClr val="202124"/>
                </a:solidFill>
                <a:effectLst/>
                <a:latin typeface="Roboto"/>
              </a:rPr>
              <a:t>. </a:t>
            </a:r>
            <a:endParaRPr lang="en-US" sz="2800" b="0" i="0" dirty="0">
              <a:solidFill>
                <a:srgbClr val="202124"/>
              </a:solidFill>
              <a:effectLst/>
              <a:latin typeface="Arial" panose="020B0604020202020204" pitchFamily="34" charset="0"/>
              <a:cs typeface="Arial" panose="020B0604020202020204" pitchFamily="34" charset="0"/>
            </a:endParaRPr>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Day 2 additions</a:t>
            </a:r>
          </a:p>
        </p:txBody>
      </p:sp>
      <p:sp>
        <p:nvSpPr>
          <p:cNvPr id="3" name="Content Placeholder 2"/>
          <p:cNvSpPr>
            <a:spLocks noGrp="1"/>
          </p:cNvSpPr>
          <p:nvPr>
            <p:ph idx="1"/>
          </p:nvPr>
        </p:nvSpPr>
        <p:spPr/>
        <p:txBody>
          <a:bodyPr>
            <a:normAutofit fontScale="90000"/>
          </a:bodyPr>
          <a:lstStyle/>
          <a:p>
            <a:r>
              <a:rPr lang="en-US" dirty="0"/>
              <a:t>In day two, we made our frontend more precise and attractive according to the suggestion given by our mentors. </a:t>
            </a:r>
          </a:p>
          <a:p>
            <a:r>
              <a:rPr lang="en-US" dirty="0"/>
              <a:t>We also connected our frontend and UI of the website with the backend using Php and </a:t>
            </a:r>
            <a:r>
              <a:rPr lang="en-US" dirty="0" err="1"/>
              <a:t>MySql</a:t>
            </a:r>
            <a:r>
              <a:rPr lang="en-US" dirty="0"/>
              <a:t>.</a:t>
            </a:r>
          </a:p>
          <a:p>
            <a:r>
              <a:rPr lang="en-US" dirty="0"/>
              <a:t>We then hosted our website using 000webhost.</a:t>
            </a:r>
          </a:p>
          <a:p>
            <a:r>
              <a:rPr lang="en-US" dirty="0"/>
              <a:t>Api 1 Link:- https://creedorians.000webhostapp.com/getPlaylist.php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Day 2 Addition(contd.)</a:t>
            </a:r>
          </a:p>
        </p:txBody>
      </p:sp>
      <p:sp>
        <p:nvSpPr>
          <p:cNvPr id="3" name="Content Placeholder 2"/>
          <p:cNvSpPr>
            <a:spLocks noGrp="1"/>
          </p:cNvSpPr>
          <p:nvPr>
            <p:ph idx="1"/>
          </p:nvPr>
        </p:nvSpPr>
        <p:spPr/>
        <p:txBody>
          <a:bodyPr>
            <a:normAutofit lnSpcReduction="10000"/>
          </a:bodyPr>
          <a:lstStyle/>
          <a:p>
            <a:r>
              <a:rPr lang="en-US" dirty="0">
                <a:sym typeface="+mn-ea"/>
              </a:rPr>
              <a:t>Api 1 Link:- https://creedorians.000webhostapp.com/getPlaylist.php</a:t>
            </a:r>
          </a:p>
          <a:p>
            <a:r>
              <a:rPr lang="en-US"/>
              <a:t>Api 2 Link:- https://creedorians.000webhostapp.com/moodUpdate.php</a:t>
            </a:r>
          </a:p>
          <a:p>
            <a:r>
              <a:rPr lang="en-US"/>
              <a:t>Website Link:-http://creedorians.000webhostapp.com/build/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Day 3 additions</a:t>
            </a:r>
            <a:endParaRPr lang="en-US" dirty="0"/>
          </a:p>
        </p:txBody>
      </p:sp>
      <p:sp>
        <p:nvSpPr>
          <p:cNvPr id="3" name="Content Placeholder 2"/>
          <p:cNvSpPr>
            <a:spLocks noGrp="1"/>
          </p:cNvSpPr>
          <p:nvPr>
            <p:ph idx="1"/>
          </p:nvPr>
        </p:nvSpPr>
        <p:spPr/>
        <p:txBody>
          <a:bodyPr/>
          <a:lstStyle/>
          <a:p>
            <a:pPr marL="0" indent="0">
              <a:buNone/>
            </a:pPr>
            <a:r>
              <a:rPr lang="en-US" dirty="0"/>
              <a:t>The team’s journey was descent through out the Hackathon. We also faced some problems which were later solved by our mentors. The problem included selecting a proper User Interface. Meanwhile in the development of our website, the server space got completely occupied because of which we had to pull out some songs out of the playlist.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Website preview</a:t>
            </a:r>
          </a:p>
        </p:txBody>
      </p:sp>
      <p:sp>
        <p:nvSpPr>
          <p:cNvPr id="3" name="Content Placeholder 2"/>
          <p:cNvSpPr>
            <a:spLocks noGrp="1"/>
          </p:cNvSpPr>
          <p:nvPr>
            <p:ph idx="1"/>
          </p:nvPr>
        </p:nvSpPr>
        <p:spPr/>
        <p:txBody>
          <a:bodyPr/>
          <a:lstStyle/>
          <a:p>
            <a:endParaRPr lang="en-US"/>
          </a:p>
        </p:txBody>
      </p:sp>
      <p:pic>
        <p:nvPicPr>
          <p:cNvPr id="4" name="Picture 3" descr="Capture"/>
          <p:cNvPicPr>
            <a:picLocks noChangeAspect="1"/>
          </p:cNvPicPr>
          <p:nvPr/>
        </p:nvPicPr>
        <p:blipFill>
          <a:blip r:embed="rId2"/>
          <a:stretch>
            <a:fillRect/>
          </a:stretch>
        </p:blipFill>
        <p:spPr>
          <a:xfrm>
            <a:off x="173990" y="1537335"/>
            <a:ext cx="8512810" cy="45891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happy"/>
          <p:cNvPicPr>
            <a:picLocks noChangeAspect="1"/>
          </p:cNvPicPr>
          <p:nvPr/>
        </p:nvPicPr>
        <p:blipFill>
          <a:blip r:embed="rId2"/>
          <a:stretch>
            <a:fillRect/>
          </a:stretch>
        </p:blipFill>
        <p:spPr>
          <a:xfrm>
            <a:off x="0" y="47625"/>
            <a:ext cx="9144635" cy="67621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453</Words>
  <Application>Microsoft Office PowerPoint</Application>
  <PresentationFormat>On-screen Show (4:3)</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Rounded MT Bold</vt:lpstr>
      <vt:lpstr>Calibri</vt:lpstr>
      <vt:lpstr>Roboto</vt:lpstr>
      <vt:lpstr>Office Theme</vt:lpstr>
      <vt:lpstr>Template</vt:lpstr>
      <vt:lpstr>Idea / Approach details</vt:lpstr>
      <vt:lpstr>Describe your Technology stack here</vt:lpstr>
      <vt:lpstr>Application </vt:lpstr>
      <vt:lpstr>Day 2 additions</vt:lpstr>
      <vt:lpstr>Day 2 Addition(contd.)</vt:lpstr>
      <vt:lpstr>Day 3 additions</vt:lpstr>
      <vt:lpstr>Website preview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Abhishek Lalwani</dc:creator>
  <cp:lastModifiedBy>Lavanya Singh</cp:lastModifiedBy>
  <cp:revision>18</cp:revision>
  <dcterms:created xsi:type="dcterms:W3CDTF">2006-08-16T00:00:00Z</dcterms:created>
  <dcterms:modified xsi:type="dcterms:W3CDTF">2020-09-26T04:09:10Z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