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4379-F763-904B-9C8F-BC2FEEF4F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Prediction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042D-3356-614B-94D8-49999F55E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C3T3 –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8706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3C6A-7A6D-A144-B5B1-7CCE8322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27794"/>
            <a:ext cx="9603275" cy="639270"/>
          </a:xfrm>
        </p:spPr>
        <p:txBody>
          <a:bodyPr/>
          <a:lstStyle/>
          <a:p>
            <a:r>
              <a:rPr lang="en-US" cap="none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ECCB-F9DA-6C44-98F1-D9808C27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36042"/>
            <a:ext cx="9603275" cy="3987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LVM - Gave R2 of 1(one) . </a:t>
            </a:r>
            <a:r>
              <a:rPr lang="en-US" dirty="0">
                <a:solidFill>
                  <a:srgbClr val="FF0000"/>
                </a:solidFill>
              </a:rPr>
              <a:t>Not very reliable since it could cause overfitting of test data</a:t>
            </a:r>
            <a:r>
              <a:rPr lang="en-US" dirty="0"/>
              <a:t>.</a:t>
            </a:r>
          </a:p>
          <a:p>
            <a:r>
              <a:rPr lang="en-US" dirty="0"/>
              <a:t>SVM - </a:t>
            </a:r>
            <a:r>
              <a:rPr lang="en-US" sz="1600" dirty="0"/>
              <a:t># Polynomial gave the best R2 value - 87% - </a:t>
            </a:r>
            <a:r>
              <a:rPr lang="en-US" sz="1600" dirty="0">
                <a:solidFill>
                  <a:srgbClr val="FF0000"/>
                </a:solidFill>
              </a:rPr>
              <a:t>Bad residual plot</a:t>
            </a:r>
          </a:p>
          <a:p>
            <a:pPr lvl="2"/>
            <a:r>
              <a:rPr lang="en-US" dirty="0"/>
              <a:t># Sigmoid - 74% , </a:t>
            </a:r>
            <a:r>
              <a:rPr lang="en-US" dirty="0">
                <a:solidFill>
                  <a:srgbClr val="FF0000"/>
                </a:solidFill>
              </a:rPr>
              <a:t>Good residual plot but gave negative values in </a:t>
            </a:r>
            <a:r>
              <a:rPr lang="en-US" dirty="0" err="1">
                <a:solidFill>
                  <a:srgbClr val="FF0000"/>
                </a:solidFill>
              </a:rPr>
              <a:t>newproducts</a:t>
            </a:r>
            <a:r>
              <a:rPr lang="en-US" dirty="0">
                <a:solidFill>
                  <a:srgbClr val="FF0000"/>
                </a:solidFill>
              </a:rPr>
              <a:t> dataset </a:t>
            </a:r>
          </a:p>
          <a:p>
            <a:pPr lvl="2"/>
            <a:r>
              <a:rPr lang="en-US" dirty="0"/>
              <a:t># Radial - 50% , Good residual plot *** Predictions were all positive for new products dataset. </a:t>
            </a:r>
          </a:p>
          <a:p>
            <a:pPr lvl="2"/>
            <a:r>
              <a:rPr lang="en-US" dirty="0"/>
              <a:t># linear - 99% - </a:t>
            </a:r>
            <a:r>
              <a:rPr lang="en-US" dirty="0">
                <a:solidFill>
                  <a:srgbClr val="FF0000"/>
                </a:solidFill>
              </a:rPr>
              <a:t>Not good</a:t>
            </a:r>
          </a:p>
          <a:p>
            <a:pPr lvl="2"/>
            <a:r>
              <a:rPr lang="en-US" dirty="0"/>
              <a:t>Predictions on </a:t>
            </a:r>
            <a:r>
              <a:rPr lang="en-US" dirty="0" err="1"/>
              <a:t>NewProducts</a:t>
            </a:r>
            <a:r>
              <a:rPr lang="en-US" dirty="0"/>
              <a:t> dataset gave negative values </a:t>
            </a:r>
          </a:p>
          <a:p>
            <a:r>
              <a:rPr lang="en-US" dirty="0"/>
              <a:t>Random Forest – R2 = 90%, Had a great residual plot with values almost lining up at 0.</a:t>
            </a:r>
          </a:p>
          <a:p>
            <a:r>
              <a:rPr lang="en-US" dirty="0"/>
              <a:t>GBM – </a:t>
            </a:r>
            <a:r>
              <a:rPr lang="en-US" dirty="0">
                <a:solidFill>
                  <a:srgbClr val="FF0000"/>
                </a:solidFill>
              </a:rPr>
              <a:t>Low R2 value 40% and Predictions on New Products gave negative values for volume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As stated, above predictions made by  </a:t>
            </a:r>
            <a:r>
              <a:rPr lang="en-US" dirty="0" err="1">
                <a:highlight>
                  <a:srgbClr val="FFFF00"/>
                </a:highlight>
              </a:rPr>
              <a:t>RandomForest</a:t>
            </a:r>
            <a:r>
              <a:rPr lang="en-US" dirty="0">
                <a:highlight>
                  <a:srgbClr val="FFFF00"/>
                </a:highlight>
              </a:rPr>
              <a:t> model seem to be the most reliable for predicting Volume on </a:t>
            </a:r>
            <a:r>
              <a:rPr lang="en-US" dirty="0" err="1">
                <a:highlight>
                  <a:srgbClr val="FFFF00"/>
                </a:highlight>
              </a:rPr>
              <a:t>NewProducts</a:t>
            </a:r>
            <a:r>
              <a:rPr lang="en-US" dirty="0">
                <a:highlight>
                  <a:srgbClr val="FFFF00"/>
                </a:highlight>
              </a:rPr>
              <a:t>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1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7AD12-1CAB-4B48-A4A8-C4A8D0D0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Sales Predictions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5DF8965-8DAC-0042-A71D-3396B172A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79" y="1210019"/>
            <a:ext cx="3693150" cy="131886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E000A6D-E397-E54E-AA6F-31BDD18D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54" y="1169378"/>
            <a:ext cx="3687168" cy="131886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2D844-4213-C54F-A29B-DD9886A25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89479" y="3527479"/>
            <a:ext cx="3693150" cy="125277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90CAE31-31E7-9D41-8860-63C95FF2D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051" y="3338340"/>
            <a:ext cx="3687168" cy="1580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9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3EF3E-6FC7-7D4E-91DA-61A27455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impact of customer and service reviews have on sales volume</a:t>
            </a:r>
          </a:p>
        </p:txBody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6639526-A67B-0F49-B403-174D33EB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700329"/>
            <a:ext cx="3692411" cy="2723152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04CCDFA-2F34-354C-A920-24B97ADB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8342" y="1709559"/>
            <a:ext cx="3692411" cy="2704691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8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C219-04DB-9749-B974-75851ED3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when making predictions by re-running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53AC-7171-1447-9591-299EAE37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yielded negative predictions which is unreliable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B118-ECAB-0542-AAFC-0A66A991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Takeaways for Product </a:t>
            </a:r>
            <a:r>
              <a:rPr lang="en-US"/>
              <a:t>Sale prediction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E976-85BB-E04A-8EF9-C27C3A98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 Value from this Analysis </a:t>
            </a:r>
          </a:p>
          <a:p>
            <a:pPr lvl="1"/>
            <a:r>
              <a:rPr lang="en-US" dirty="0"/>
              <a:t>Top selling products are Games Console, Accessories, Smartphone, Software, Tablet.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Products with more X5Star Reviews and Positive service reviews sell more</a:t>
            </a:r>
          </a:p>
          <a:p>
            <a:pPr lvl="1"/>
            <a:r>
              <a:rPr lang="en-US" dirty="0"/>
              <a:t>Product Num 180 is predicted to make most sales in volume and also has Better x5Star Reviews and positive service reviews.</a:t>
            </a:r>
          </a:p>
          <a:p>
            <a:pPr marL="457200" lvl="1" indent="0">
              <a:buNone/>
            </a:pPr>
            <a:endParaRPr lang="en-US" dirty="0"/>
          </a:p>
          <a:p>
            <a:pPr lvl="3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0111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Sales Prediction Report</vt:lpstr>
      <vt:lpstr>Algorithms used</vt:lpstr>
      <vt:lpstr>Sales Predictions</vt:lpstr>
      <vt:lpstr>impact of customer and service reviews have on sales volume</vt:lpstr>
      <vt:lpstr>Challenges faced when making predictions by re-running model </vt:lpstr>
      <vt:lpstr>Takeaways for Product Sale 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Report</dc:title>
  <dc:creator>Lavanya t</dc:creator>
  <cp:lastModifiedBy>Lavanya t</cp:lastModifiedBy>
  <cp:revision>10</cp:revision>
  <dcterms:created xsi:type="dcterms:W3CDTF">2021-04-09T19:42:17Z</dcterms:created>
  <dcterms:modified xsi:type="dcterms:W3CDTF">2021-04-09T20:10:15Z</dcterms:modified>
</cp:coreProperties>
</file>