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21"/>
  </p:notesMasterIdLst>
  <p:sldIdLst>
    <p:sldId id="257" r:id="rId2"/>
    <p:sldId id="259" r:id="rId3"/>
    <p:sldId id="284" r:id="rId4"/>
    <p:sldId id="285" r:id="rId5"/>
    <p:sldId id="287" r:id="rId6"/>
    <p:sldId id="288" r:id="rId7"/>
    <p:sldId id="289" r:id="rId8"/>
    <p:sldId id="290" r:id="rId9"/>
    <p:sldId id="291" r:id="rId10"/>
    <p:sldId id="292" r:id="rId11"/>
    <p:sldId id="293" r:id="rId12"/>
    <p:sldId id="260" r:id="rId13"/>
    <p:sldId id="261" r:id="rId14"/>
    <p:sldId id="262" r:id="rId15"/>
    <p:sldId id="263" r:id="rId16"/>
    <p:sldId id="278" r:id="rId17"/>
    <p:sldId id="294" r:id="rId18"/>
    <p:sldId id="281" r:id="rId19"/>
    <p:sldId id="282"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F43E2E-A712-4A7F-922B-ED85FB4F1197}">
  <a:tblStyle styleId="{53F43E2E-A712-4A7F-922B-ED85FB4F119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894"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1bd8e83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1bd8e83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4c4cb2193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4c4cb2193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adfb85f31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adfb85f3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4c4cb2193_1_1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4c4cb2193_1_1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6ce1866f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6ce1866f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d4c4cb2193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d4c4cb2193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7ad945e6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7ad945e6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7adfb85f31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7adfb85f3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7adfb85f31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7adfb85f31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p:cSld name="AUTOLAYOUT_3">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rot="5400000">
            <a:off x="714198" y="47725"/>
            <a:ext cx="857400" cy="762000"/>
          </a:xfrm>
          <a:prstGeom prst="triangle">
            <a:avLst>
              <a:gd name="adj" fmla="val 50000"/>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p:nvPr/>
        </p:nvSpPr>
        <p:spPr>
          <a:xfrm rot="-5400000" flipH="1">
            <a:off x="928672" y="-166420"/>
            <a:ext cx="428700" cy="762000"/>
          </a:xfrm>
          <a:prstGeom prst="rtTriangle">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txBox="1">
            <a:spLocks noGrp="1"/>
          </p:cNvSpPr>
          <p:nvPr>
            <p:ph type="title"/>
          </p:nvPr>
        </p:nvSpPr>
        <p:spPr>
          <a:xfrm>
            <a:off x="762025" y="1189150"/>
            <a:ext cx="7620000" cy="8574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3600" b="1">
                <a:solidFill>
                  <a:srgbClr val="212121"/>
                </a:solidFill>
              </a:defRPr>
            </a:lvl1pPr>
            <a:lvl2pPr lvl="1" algn="l">
              <a:lnSpc>
                <a:spcPct val="100000"/>
              </a:lnSpc>
              <a:spcBef>
                <a:spcPts val="0"/>
              </a:spcBef>
              <a:spcAft>
                <a:spcPts val="0"/>
              </a:spcAft>
              <a:buNone/>
              <a:defRPr sz="3600" b="1">
                <a:solidFill>
                  <a:srgbClr val="212121"/>
                </a:solidFill>
              </a:defRPr>
            </a:lvl2pPr>
            <a:lvl3pPr lvl="2" algn="l">
              <a:lnSpc>
                <a:spcPct val="100000"/>
              </a:lnSpc>
              <a:spcBef>
                <a:spcPts val="0"/>
              </a:spcBef>
              <a:spcAft>
                <a:spcPts val="0"/>
              </a:spcAft>
              <a:buNone/>
              <a:defRPr sz="3600" b="1">
                <a:solidFill>
                  <a:srgbClr val="212121"/>
                </a:solidFill>
              </a:defRPr>
            </a:lvl3pPr>
            <a:lvl4pPr lvl="3" algn="l">
              <a:lnSpc>
                <a:spcPct val="100000"/>
              </a:lnSpc>
              <a:spcBef>
                <a:spcPts val="0"/>
              </a:spcBef>
              <a:spcAft>
                <a:spcPts val="0"/>
              </a:spcAft>
              <a:buNone/>
              <a:defRPr sz="3600" b="1">
                <a:solidFill>
                  <a:srgbClr val="212121"/>
                </a:solidFill>
              </a:defRPr>
            </a:lvl4pPr>
            <a:lvl5pPr lvl="4" algn="l">
              <a:lnSpc>
                <a:spcPct val="100000"/>
              </a:lnSpc>
              <a:spcBef>
                <a:spcPts val="0"/>
              </a:spcBef>
              <a:spcAft>
                <a:spcPts val="0"/>
              </a:spcAft>
              <a:buNone/>
              <a:defRPr sz="3600" b="1">
                <a:solidFill>
                  <a:srgbClr val="212121"/>
                </a:solidFill>
              </a:defRPr>
            </a:lvl5pPr>
            <a:lvl6pPr lvl="5" algn="l">
              <a:lnSpc>
                <a:spcPct val="100000"/>
              </a:lnSpc>
              <a:spcBef>
                <a:spcPts val="0"/>
              </a:spcBef>
              <a:spcAft>
                <a:spcPts val="0"/>
              </a:spcAft>
              <a:buNone/>
              <a:defRPr sz="3600" b="1">
                <a:solidFill>
                  <a:srgbClr val="212121"/>
                </a:solidFill>
              </a:defRPr>
            </a:lvl6pPr>
            <a:lvl7pPr lvl="6" algn="l">
              <a:lnSpc>
                <a:spcPct val="100000"/>
              </a:lnSpc>
              <a:spcBef>
                <a:spcPts val="0"/>
              </a:spcBef>
              <a:spcAft>
                <a:spcPts val="0"/>
              </a:spcAft>
              <a:buNone/>
              <a:defRPr sz="3600" b="1">
                <a:solidFill>
                  <a:srgbClr val="212121"/>
                </a:solidFill>
              </a:defRPr>
            </a:lvl7pPr>
            <a:lvl8pPr lvl="7" algn="l">
              <a:lnSpc>
                <a:spcPct val="100000"/>
              </a:lnSpc>
              <a:spcBef>
                <a:spcPts val="0"/>
              </a:spcBef>
              <a:spcAft>
                <a:spcPts val="0"/>
              </a:spcAft>
              <a:buNone/>
              <a:defRPr sz="3600" b="1">
                <a:solidFill>
                  <a:srgbClr val="212121"/>
                </a:solidFill>
              </a:defRPr>
            </a:lvl8pPr>
            <a:lvl9pPr lvl="8" algn="l">
              <a:lnSpc>
                <a:spcPct val="100000"/>
              </a:lnSpc>
              <a:spcBef>
                <a:spcPts val="0"/>
              </a:spcBef>
              <a:spcAft>
                <a:spcPts val="0"/>
              </a:spcAft>
              <a:buNone/>
              <a:defRPr sz="3600" b="1">
                <a:solidFill>
                  <a:srgbClr val="212121"/>
                </a:solidFill>
              </a:defRPr>
            </a:lvl9pPr>
          </a:lstStyle>
          <a:p>
            <a:endParaRPr/>
          </a:p>
        </p:txBody>
      </p:sp>
      <p:sp>
        <p:nvSpPr>
          <p:cNvPr id="55" name="Google Shape;55;p13"/>
          <p:cNvSpPr txBox="1">
            <a:spLocks noGrp="1"/>
          </p:cNvSpPr>
          <p:nvPr>
            <p:ph type="body" idx="1"/>
          </p:nvPr>
        </p:nvSpPr>
        <p:spPr>
          <a:xfrm>
            <a:off x="4714976" y="2253000"/>
            <a:ext cx="3666900" cy="2627100"/>
          </a:xfrm>
          <a:prstGeom prst="rect">
            <a:avLst/>
          </a:prstGeom>
          <a:noFill/>
        </p:spPr>
        <p:txBody>
          <a:bodyPr spcFirstLastPara="1" wrap="square" lIns="91425" tIns="91425" rIns="91425" bIns="91425" anchor="t" anchorCtr="0">
            <a:normAutofit/>
          </a:bodyPr>
          <a:lstStyle>
            <a:lvl1pPr marL="457200" lvl="0" indent="-330200" algn="l">
              <a:lnSpc>
                <a:spcPct val="115000"/>
              </a:lnSpc>
              <a:spcBef>
                <a:spcPts val="0"/>
              </a:spcBef>
              <a:spcAft>
                <a:spcPts val="0"/>
              </a:spcAft>
              <a:buClr>
                <a:srgbClr val="616161"/>
              </a:buClr>
              <a:buSzPts val="1600"/>
              <a:buChar char="●"/>
              <a:defRPr sz="1600">
                <a:solidFill>
                  <a:srgbClr val="616161"/>
                </a:solidFill>
              </a:defRPr>
            </a:lvl1pPr>
            <a:lvl2pPr marL="914400" lvl="1" indent="-317500" algn="l">
              <a:lnSpc>
                <a:spcPct val="115000"/>
              </a:lnSpc>
              <a:spcBef>
                <a:spcPts val="0"/>
              </a:spcBef>
              <a:spcAft>
                <a:spcPts val="0"/>
              </a:spcAft>
              <a:buClr>
                <a:srgbClr val="616161"/>
              </a:buClr>
              <a:buSzPts val="1400"/>
              <a:buChar char="○"/>
              <a:defRPr sz="1400">
                <a:solidFill>
                  <a:srgbClr val="616161"/>
                </a:solidFill>
              </a:defRPr>
            </a:lvl2pPr>
            <a:lvl3pPr marL="1371600" lvl="2" indent="-317500" algn="l">
              <a:lnSpc>
                <a:spcPct val="115000"/>
              </a:lnSpc>
              <a:spcBef>
                <a:spcPts val="0"/>
              </a:spcBef>
              <a:spcAft>
                <a:spcPts val="0"/>
              </a:spcAft>
              <a:buClr>
                <a:srgbClr val="616161"/>
              </a:buClr>
              <a:buSzPts val="1400"/>
              <a:buChar char="■"/>
              <a:defRPr sz="1400">
                <a:solidFill>
                  <a:srgbClr val="616161"/>
                </a:solidFill>
              </a:defRPr>
            </a:lvl3pPr>
            <a:lvl4pPr marL="1828800" lvl="3" indent="-317500" algn="l">
              <a:lnSpc>
                <a:spcPct val="115000"/>
              </a:lnSpc>
              <a:spcBef>
                <a:spcPts val="0"/>
              </a:spcBef>
              <a:spcAft>
                <a:spcPts val="0"/>
              </a:spcAft>
              <a:buClr>
                <a:srgbClr val="616161"/>
              </a:buClr>
              <a:buSzPts val="1400"/>
              <a:buChar char="●"/>
              <a:defRPr sz="1400">
                <a:solidFill>
                  <a:srgbClr val="616161"/>
                </a:solidFill>
              </a:defRPr>
            </a:lvl4pPr>
            <a:lvl5pPr marL="2286000" lvl="4" indent="-317500" algn="l">
              <a:lnSpc>
                <a:spcPct val="115000"/>
              </a:lnSpc>
              <a:spcBef>
                <a:spcPts val="0"/>
              </a:spcBef>
              <a:spcAft>
                <a:spcPts val="0"/>
              </a:spcAft>
              <a:buClr>
                <a:srgbClr val="616161"/>
              </a:buClr>
              <a:buSzPts val="1400"/>
              <a:buChar char="○"/>
              <a:defRPr sz="1400">
                <a:solidFill>
                  <a:srgbClr val="616161"/>
                </a:solidFill>
              </a:defRPr>
            </a:lvl5pPr>
            <a:lvl6pPr marL="2743200" lvl="5" indent="-317500" algn="l">
              <a:lnSpc>
                <a:spcPct val="115000"/>
              </a:lnSpc>
              <a:spcBef>
                <a:spcPts val="0"/>
              </a:spcBef>
              <a:spcAft>
                <a:spcPts val="0"/>
              </a:spcAft>
              <a:buClr>
                <a:srgbClr val="616161"/>
              </a:buClr>
              <a:buSzPts val="1400"/>
              <a:buChar char="■"/>
              <a:defRPr sz="1400">
                <a:solidFill>
                  <a:srgbClr val="616161"/>
                </a:solidFill>
              </a:defRPr>
            </a:lvl6pPr>
            <a:lvl7pPr marL="3200400" lvl="6" indent="-317500" algn="l">
              <a:lnSpc>
                <a:spcPct val="115000"/>
              </a:lnSpc>
              <a:spcBef>
                <a:spcPts val="0"/>
              </a:spcBef>
              <a:spcAft>
                <a:spcPts val="0"/>
              </a:spcAft>
              <a:buClr>
                <a:srgbClr val="616161"/>
              </a:buClr>
              <a:buSzPts val="1400"/>
              <a:buChar char="●"/>
              <a:defRPr sz="1400">
                <a:solidFill>
                  <a:srgbClr val="616161"/>
                </a:solidFill>
              </a:defRPr>
            </a:lvl7pPr>
            <a:lvl8pPr marL="3657600" lvl="7" indent="-317500" algn="l">
              <a:lnSpc>
                <a:spcPct val="115000"/>
              </a:lnSpc>
              <a:spcBef>
                <a:spcPts val="0"/>
              </a:spcBef>
              <a:spcAft>
                <a:spcPts val="0"/>
              </a:spcAft>
              <a:buClr>
                <a:srgbClr val="616161"/>
              </a:buClr>
              <a:buSzPts val="1400"/>
              <a:buChar char="○"/>
              <a:defRPr sz="1400">
                <a:solidFill>
                  <a:srgbClr val="616161"/>
                </a:solidFill>
              </a:defRPr>
            </a:lvl8pPr>
            <a:lvl9pPr marL="4114800" lvl="8" indent="-317500" algn="l">
              <a:lnSpc>
                <a:spcPct val="115000"/>
              </a:lnSpc>
              <a:spcBef>
                <a:spcPts val="0"/>
              </a:spcBef>
              <a:spcAft>
                <a:spcPts val="0"/>
              </a:spcAft>
              <a:buClr>
                <a:srgbClr val="616161"/>
              </a:buClr>
              <a:buSzPts val="1400"/>
              <a:buChar char="■"/>
              <a:defRPr sz="1400">
                <a:solidFill>
                  <a:srgbClr val="616161"/>
                </a:solidFill>
              </a:defRPr>
            </a:lvl9pPr>
          </a:lstStyle>
          <a:p>
            <a:endParaRPr/>
          </a:p>
        </p:txBody>
      </p:sp>
      <p:sp>
        <p:nvSpPr>
          <p:cNvPr id="56" name="Google Shape;56;p13"/>
          <p:cNvSpPr txBox="1">
            <a:spLocks noGrp="1"/>
          </p:cNvSpPr>
          <p:nvPr>
            <p:ph type="body" idx="2"/>
          </p:nvPr>
        </p:nvSpPr>
        <p:spPr>
          <a:xfrm>
            <a:off x="762025" y="2253000"/>
            <a:ext cx="3666900" cy="2627100"/>
          </a:xfrm>
          <a:prstGeom prst="rect">
            <a:avLst/>
          </a:prstGeom>
          <a:noFill/>
        </p:spPr>
        <p:txBody>
          <a:bodyPr spcFirstLastPara="1" wrap="square" lIns="91425" tIns="91425" rIns="91425" bIns="91425" anchor="t" anchorCtr="0">
            <a:normAutofit/>
          </a:bodyPr>
          <a:lstStyle>
            <a:lvl1pPr marL="457200" lvl="0" indent="-330200" algn="l">
              <a:lnSpc>
                <a:spcPct val="115000"/>
              </a:lnSpc>
              <a:spcBef>
                <a:spcPts val="0"/>
              </a:spcBef>
              <a:spcAft>
                <a:spcPts val="0"/>
              </a:spcAft>
              <a:buClr>
                <a:srgbClr val="616161"/>
              </a:buClr>
              <a:buSzPts val="1600"/>
              <a:buChar char="●"/>
              <a:defRPr sz="1600">
                <a:solidFill>
                  <a:srgbClr val="616161"/>
                </a:solidFill>
              </a:defRPr>
            </a:lvl1pPr>
            <a:lvl2pPr marL="914400" lvl="1" indent="-317500" algn="l">
              <a:lnSpc>
                <a:spcPct val="115000"/>
              </a:lnSpc>
              <a:spcBef>
                <a:spcPts val="0"/>
              </a:spcBef>
              <a:spcAft>
                <a:spcPts val="0"/>
              </a:spcAft>
              <a:buClr>
                <a:srgbClr val="616161"/>
              </a:buClr>
              <a:buSzPts val="1400"/>
              <a:buChar char="○"/>
              <a:defRPr sz="1400">
                <a:solidFill>
                  <a:srgbClr val="616161"/>
                </a:solidFill>
              </a:defRPr>
            </a:lvl2pPr>
            <a:lvl3pPr marL="1371600" lvl="2" indent="-317500" algn="l">
              <a:lnSpc>
                <a:spcPct val="115000"/>
              </a:lnSpc>
              <a:spcBef>
                <a:spcPts val="0"/>
              </a:spcBef>
              <a:spcAft>
                <a:spcPts val="0"/>
              </a:spcAft>
              <a:buClr>
                <a:srgbClr val="616161"/>
              </a:buClr>
              <a:buSzPts val="1400"/>
              <a:buChar char="■"/>
              <a:defRPr sz="1400">
                <a:solidFill>
                  <a:srgbClr val="616161"/>
                </a:solidFill>
              </a:defRPr>
            </a:lvl3pPr>
            <a:lvl4pPr marL="1828800" lvl="3" indent="-317500" algn="l">
              <a:lnSpc>
                <a:spcPct val="115000"/>
              </a:lnSpc>
              <a:spcBef>
                <a:spcPts val="0"/>
              </a:spcBef>
              <a:spcAft>
                <a:spcPts val="0"/>
              </a:spcAft>
              <a:buClr>
                <a:srgbClr val="616161"/>
              </a:buClr>
              <a:buSzPts val="1400"/>
              <a:buChar char="●"/>
              <a:defRPr sz="1400">
                <a:solidFill>
                  <a:srgbClr val="616161"/>
                </a:solidFill>
              </a:defRPr>
            </a:lvl4pPr>
            <a:lvl5pPr marL="2286000" lvl="4" indent="-317500" algn="l">
              <a:lnSpc>
                <a:spcPct val="115000"/>
              </a:lnSpc>
              <a:spcBef>
                <a:spcPts val="0"/>
              </a:spcBef>
              <a:spcAft>
                <a:spcPts val="0"/>
              </a:spcAft>
              <a:buClr>
                <a:srgbClr val="616161"/>
              </a:buClr>
              <a:buSzPts val="1400"/>
              <a:buChar char="○"/>
              <a:defRPr sz="1400">
                <a:solidFill>
                  <a:srgbClr val="616161"/>
                </a:solidFill>
              </a:defRPr>
            </a:lvl5pPr>
            <a:lvl6pPr marL="2743200" lvl="5" indent="-317500" algn="l">
              <a:lnSpc>
                <a:spcPct val="115000"/>
              </a:lnSpc>
              <a:spcBef>
                <a:spcPts val="0"/>
              </a:spcBef>
              <a:spcAft>
                <a:spcPts val="0"/>
              </a:spcAft>
              <a:buClr>
                <a:srgbClr val="616161"/>
              </a:buClr>
              <a:buSzPts val="1400"/>
              <a:buChar char="■"/>
              <a:defRPr sz="1400">
                <a:solidFill>
                  <a:srgbClr val="616161"/>
                </a:solidFill>
              </a:defRPr>
            </a:lvl6pPr>
            <a:lvl7pPr marL="3200400" lvl="6" indent="-317500" algn="l">
              <a:lnSpc>
                <a:spcPct val="115000"/>
              </a:lnSpc>
              <a:spcBef>
                <a:spcPts val="0"/>
              </a:spcBef>
              <a:spcAft>
                <a:spcPts val="0"/>
              </a:spcAft>
              <a:buClr>
                <a:srgbClr val="616161"/>
              </a:buClr>
              <a:buSzPts val="1400"/>
              <a:buChar char="●"/>
              <a:defRPr sz="1400">
                <a:solidFill>
                  <a:srgbClr val="616161"/>
                </a:solidFill>
              </a:defRPr>
            </a:lvl7pPr>
            <a:lvl8pPr marL="3657600" lvl="7" indent="-317500" algn="l">
              <a:lnSpc>
                <a:spcPct val="115000"/>
              </a:lnSpc>
              <a:spcBef>
                <a:spcPts val="0"/>
              </a:spcBef>
              <a:spcAft>
                <a:spcPts val="0"/>
              </a:spcAft>
              <a:buClr>
                <a:srgbClr val="616161"/>
              </a:buClr>
              <a:buSzPts val="1400"/>
              <a:buChar char="○"/>
              <a:defRPr sz="1400">
                <a:solidFill>
                  <a:srgbClr val="616161"/>
                </a:solidFill>
              </a:defRPr>
            </a:lvl8pPr>
            <a:lvl9pPr marL="4114800" lvl="8" indent="-317500" algn="l">
              <a:lnSpc>
                <a:spcPct val="115000"/>
              </a:lnSpc>
              <a:spcBef>
                <a:spcPts val="0"/>
              </a:spcBef>
              <a:spcAft>
                <a:spcPts val="0"/>
              </a:spcAft>
              <a:buClr>
                <a:srgbClr val="616161"/>
              </a:buClr>
              <a:buSzPts val="1400"/>
              <a:buChar char="■"/>
              <a:defRPr sz="1400">
                <a:solidFill>
                  <a:srgbClr val="616161"/>
                </a:solidFill>
              </a:defRPr>
            </a:lvl9pPr>
          </a:lstStyle>
          <a:p>
            <a:endParaRPr/>
          </a:p>
        </p:txBody>
      </p:sp>
      <p:sp>
        <p:nvSpPr>
          <p:cNvPr id="57" name="Google Shape;57;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1">
  <p:cSld name="AUTOLAYOUT_4">
    <p:bg>
      <p:bgPr>
        <a:solidFill>
          <a:srgbClr val="FFFFFF"/>
        </a:solidFill>
        <a:effectLst/>
      </p:bgPr>
    </p:bg>
    <p:spTree>
      <p:nvGrpSpPr>
        <p:cNvPr id="1" name="Shape 58"/>
        <p:cNvGrpSpPr/>
        <p:nvPr/>
      </p:nvGrpSpPr>
      <p:grpSpPr>
        <a:xfrm>
          <a:off x="0" y="0"/>
          <a:ext cx="0" cy="0"/>
          <a:chOff x="0" y="0"/>
          <a:chExt cx="0" cy="0"/>
        </a:xfrm>
      </p:grpSpPr>
      <p:sp>
        <p:nvSpPr>
          <p:cNvPr id="59" name="Google Shape;59;p14"/>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a:off x="0" y="0"/>
            <a:ext cx="4583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txBox="1">
            <a:spLocks noGrp="1"/>
          </p:cNvSpPr>
          <p:nvPr>
            <p:ph type="title"/>
          </p:nvPr>
        </p:nvSpPr>
        <p:spPr>
          <a:xfrm>
            <a:off x="363750" y="554850"/>
            <a:ext cx="3855900" cy="4033800"/>
          </a:xfrm>
          <a:prstGeom prst="rect">
            <a:avLst/>
          </a:prstGeom>
          <a:noFill/>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2" name="Google Shape;62;p14"/>
          <p:cNvSpPr txBox="1">
            <a:spLocks noGrp="1"/>
          </p:cNvSpPr>
          <p:nvPr>
            <p:ph type="body" idx="1"/>
          </p:nvPr>
        </p:nvSpPr>
        <p:spPr>
          <a:xfrm>
            <a:off x="4947374" y="554850"/>
            <a:ext cx="3855900" cy="4033800"/>
          </a:xfrm>
          <a:prstGeom prst="rect">
            <a:avLst/>
          </a:prstGeom>
          <a:noFill/>
        </p:spPr>
        <p:txBody>
          <a:bodyPr spcFirstLastPara="1" wrap="square" lIns="91425" tIns="91425" rIns="91425" bIns="91425" anchor="ctr" anchorCtr="0">
            <a:normAutofit/>
          </a:bodyPr>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317500" algn="l">
              <a:lnSpc>
                <a:spcPct val="115000"/>
              </a:lnSpc>
              <a:spcBef>
                <a:spcPts val="0"/>
              </a:spcBef>
              <a:spcAft>
                <a:spcPts val="0"/>
              </a:spcAft>
              <a:buClr>
                <a:schemeClr val="dk2"/>
              </a:buClr>
              <a:buSzPts val="1400"/>
              <a:buChar char="○"/>
              <a:defRPr sz="1400">
                <a:solidFill>
                  <a:schemeClr val="dk2"/>
                </a:solidFill>
              </a:defRPr>
            </a:lvl2pPr>
            <a:lvl3pPr marL="1371600" lvl="2" indent="-317500" algn="l">
              <a:lnSpc>
                <a:spcPct val="115000"/>
              </a:lnSpc>
              <a:spcBef>
                <a:spcPts val="0"/>
              </a:spcBef>
              <a:spcAft>
                <a:spcPts val="0"/>
              </a:spcAft>
              <a:buClr>
                <a:schemeClr val="dk2"/>
              </a:buClr>
              <a:buSzPts val="1400"/>
              <a:buChar char="■"/>
              <a:defRPr sz="1400">
                <a:solidFill>
                  <a:schemeClr val="dk2"/>
                </a:solidFill>
              </a:defRPr>
            </a:lvl3pPr>
            <a:lvl4pPr marL="1828800" lvl="3" indent="-317500" algn="l">
              <a:lnSpc>
                <a:spcPct val="115000"/>
              </a:lnSpc>
              <a:spcBef>
                <a:spcPts val="0"/>
              </a:spcBef>
              <a:spcAft>
                <a:spcPts val="0"/>
              </a:spcAft>
              <a:buClr>
                <a:schemeClr val="dk2"/>
              </a:buClr>
              <a:buSzPts val="1400"/>
              <a:buChar char="●"/>
              <a:defRPr sz="1400">
                <a:solidFill>
                  <a:schemeClr val="dk2"/>
                </a:solidFill>
              </a:defRPr>
            </a:lvl4pPr>
            <a:lvl5pPr marL="2286000" lvl="4" indent="-317500" algn="l">
              <a:lnSpc>
                <a:spcPct val="115000"/>
              </a:lnSpc>
              <a:spcBef>
                <a:spcPts val="0"/>
              </a:spcBef>
              <a:spcAft>
                <a:spcPts val="0"/>
              </a:spcAft>
              <a:buClr>
                <a:schemeClr val="dk2"/>
              </a:buClr>
              <a:buSzPts val="1400"/>
              <a:buChar char="○"/>
              <a:defRPr sz="1400">
                <a:solidFill>
                  <a:schemeClr val="dk2"/>
                </a:solidFill>
              </a:defRPr>
            </a:lvl5pPr>
            <a:lvl6pPr marL="2743200" lvl="5" indent="-317500" algn="l">
              <a:lnSpc>
                <a:spcPct val="115000"/>
              </a:lnSpc>
              <a:spcBef>
                <a:spcPts val="0"/>
              </a:spcBef>
              <a:spcAft>
                <a:spcPts val="0"/>
              </a:spcAft>
              <a:buClr>
                <a:schemeClr val="dk2"/>
              </a:buClr>
              <a:buSzPts val="1400"/>
              <a:buChar char="■"/>
              <a:defRPr sz="1400">
                <a:solidFill>
                  <a:schemeClr val="dk2"/>
                </a:solidFill>
              </a:defRPr>
            </a:lvl6pPr>
            <a:lvl7pPr marL="3200400" lvl="6" indent="-317500" algn="l">
              <a:lnSpc>
                <a:spcPct val="115000"/>
              </a:lnSpc>
              <a:spcBef>
                <a:spcPts val="0"/>
              </a:spcBef>
              <a:spcAft>
                <a:spcPts val="0"/>
              </a:spcAft>
              <a:buClr>
                <a:schemeClr val="dk2"/>
              </a:buClr>
              <a:buSzPts val="1400"/>
              <a:buChar char="●"/>
              <a:defRPr sz="1400">
                <a:solidFill>
                  <a:schemeClr val="dk2"/>
                </a:solidFill>
              </a:defRPr>
            </a:lvl7pPr>
            <a:lvl8pPr marL="3657600" lvl="7" indent="-317500" algn="l">
              <a:lnSpc>
                <a:spcPct val="115000"/>
              </a:lnSpc>
              <a:spcBef>
                <a:spcPts val="0"/>
              </a:spcBef>
              <a:spcAft>
                <a:spcPts val="0"/>
              </a:spcAft>
              <a:buClr>
                <a:schemeClr val="dk2"/>
              </a:buClr>
              <a:buSzPts val="1400"/>
              <a:buChar char="○"/>
              <a:defRPr sz="1400">
                <a:solidFill>
                  <a:schemeClr val="dk2"/>
                </a:solidFill>
              </a:defRPr>
            </a:lvl8pPr>
            <a:lvl9pPr marL="4114800" lvl="8" indent="-317500" algn="l">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63" name="Google Shape;63;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p:cSld name="AUTOLAYOUT_5">
    <p:bg>
      <p:bgPr>
        <a:solidFill>
          <a:srgbClr val="FFFFFF"/>
        </a:solidFill>
        <a:effectLst/>
      </p:bgPr>
    </p:bg>
    <p:spTree>
      <p:nvGrpSpPr>
        <p:cNvPr id="1" name="Shape 64"/>
        <p:cNvGrpSpPr/>
        <p:nvPr/>
      </p:nvGrpSpPr>
      <p:grpSpPr>
        <a:xfrm>
          <a:off x="0" y="0"/>
          <a:ext cx="0" cy="0"/>
          <a:chOff x="0" y="0"/>
          <a:chExt cx="0" cy="0"/>
        </a:xfrm>
      </p:grpSpPr>
      <p:sp>
        <p:nvSpPr>
          <p:cNvPr id="65" name="Google Shape;65;p15"/>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0" y="0"/>
            <a:ext cx="3585000" cy="5143500"/>
          </a:xfrm>
          <a:prstGeom prst="rect">
            <a:avLst/>
          </a:pr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4108825" y="636500"/>
            <a:ext cx="1944900" cy="57900"/>
          </a:xfrm>
          <a:prstGeom prst="rect">
            <a:avLst/>
          </a:pr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88425" y="636500"/>
            <a:ext cx="2789700" cy="57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txBox="1">
            <a:spLocks noGrp="1"/>
          </p:cNvSpPr>
          <p:nvPr>
            <p:ph type="title"/>
          </p:nvPr>
        </p:nvSpPr>
        <p:spPr>
          <a:xfrm>
            <a:off x="308775" y="770525"/>
            <a:ext cx="2866800" cy="37536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2800"/>
              <a:buNone/>
              <a:defRPr sz="2800" b="1">
                <a:solidFill>
                  <a:srgbClr val="FFFFFF"/>
                </a:solidFill>
              </a:defRPr>
            </a:lvl1pPr>
            <a:lvl2pPr lvl="1" algn="l">
              <a:lnSpc>
                <a:spcPct val="100000"/>
              </a:lnSpc>
              <a:spcBef>
                <a:spcPts val="0"/>
              </a:spcBef>
              <a:spcAft>
                <a:spcPts val="0"/>
              </a:spcAft>
              <a:buClr>
                <a:srgbClr val="FFFFFF"/>
              </a:buClr>
              <a:buSzPts val="2800"/>
              <a:buNone/>
              <a:defRPr sz="2800" b="1">
                <a:solidFill>
                  <a:srgbClr val="FFFFFF"/>
                </a:solidFill>
              </a:defRPr>
            </a:lvl2pPr>
            <a:lvl3pPr lvl="2" algn="l">
              <a:lnSpc>
                <a:spcPct val="100000"/>
              </a:lnSpc>
              <a:spcBef>
                <a:spcPts val="0"/>
              </a:spcBef>
              <a:spcAft>
                <a:spcPts val="0"/>
              </a:spcAft>
              <a:buClr>
                <a:srgbClr val="FFFFFF"/>
              </a:buClr>
              <a:buSzPts val="2800"/>
              <a:buNone/>
              <a:defRPr sz="2800" b="1">
                <a:solidFill>
                  <a:srgbClr val="FFFFFF"/>
                </a:solidFill>
              </a:defRPr>
            </a:lvl3pPr>
            <a:lvl4pPr lvl="3" algn="l">
              <a:lnSpc>
                <a:spcPct val="100000"/>
              </a:lnSpc>
              <a:spcBef>
                <a:spcPts val="0"/>
              </a:spcBef>
              <a:spcAft>
                <a:spcPts val="0"/>
              </a:spcAft>
              <a:buClr>
                <a:srgbClr val="FFFFFF"/>
              </a:buClr>
              <a:buSzPts val="2800"/>
              <a:buNone/>
              <a:defRPr sz="2800" b="1">
                <a:solidFill>
                  <a:srgbClr val="FFFFFF"/>
                </a:solidFill>
              </a:defRPr>
            </a:lvl4pPr>
            <a:lvl5pPr lvl="4" algn="l">
              <a:lnSpc>
                <a:spcPct val="100000"/>
              </a:lnSpc>
              <a:spcBef>
                <a:spcPts val="0"/>
              </a:spcBef>
              <a:spcAft>
                <a:spcPts val="0"/>
              </a:spcAft>
              <a:buClr>
                <a:srgbClr val="FFFFFF"/>
              </a:buClr>
              <a:buSzPts val="2800"/>
              <a:buNone/>
              <a:defRPr sz="2800" b="1">
                <a:solidFill>
                  <a:srgbClr val="FFFFFF"/>
                </a:solidFill>
              </a:defRPr>
            </a:lvl5pPr>
            <a:lvl6pPr lvl="5" algn="l">
              <a:lnSpc>
                <a:spcPct val="100000"/>
              </a:lnSpc>
              <a:spcBef>
                <a:spcPts val="0"/>
              </a:spcBef>
              <a:spcAft>
                <a:spcPts val="0"/>
              </a:spcAft>
              <a:buClr>
                <a:srgbClr val="FFFFFF"/>
              </a:buClr>
              <a:buSzPts val="2800"/>
              <a:buNone/>
              <a:defRPr sz="2800" b="1">
                <a:solidFill>
                  <a:srgbClr val="FFFFFF"/>
                </a:solidFill>
              </a:defRPr>
            </a:lvl6pPr>
            <a:lvl7pPr lvl="6" algn="l">
              <a:lnSpc>
                <a:spcPct val="100000"/>
              </a:lnSpc>
              <a:spcBef>
                <a:spcPts val="0"/>
              </a:spcBef>
              <a:spcAft>
                <a:spcPts val="0"/>
              </a:spcAft>
              <a:buClr>
                <a:srgbClr val="FFFFFF"/>
              </a:buClr>
              <a:buSzPts val="2800"/>
              <a:buNone/>
              <a:defRPr sz="2800" b="1">
                <a:solidFill>
                  <a:srgbClr val="FFFFFF"/>
                </a:solidFill>
              </a:defRPr>
            </a:lvl7pPr>
            <a:lvl8pPr lvl="7" algn="l">
              <a:lnSpc>
                <a:spcPct val="100000"/>
              </a:lnSpc>
              <a:spcBef>
                <a:spcPts val="0"/>
              </a:spcBef>
              <a:spcAft>
                <a:spcPts val="0"/>
              </a:spcAft>
              <a:buClr>
                <a:srgbClr val="FFFFFF"/>
              </a:buClr>
              <a:buSzPts val="2800"/>
              <a:buNone/>
              <a:defRPr sz="2800" b="1">
                <a:solidFill>
                  <a:srgbClr val="FFFFFF"/>
                </a:solidFill>
              </a:defRPr>
            </a:lvl8pPr>
            <a:lvl9pPr lvl="8" algn="l">
              <a:lnSpc>
                <a:spcPct val="100000"/>
              </a:lnSpc>
              <a:spcBef>
                <a:spcPts val="0"/>
              </a:spcBef>
              <a:spcAft>
                <a:spcPts val="0"/>
              </a:spcAft>
              <a:buClr>
                <a:srgbClr val="FFFFFF"/>
              </a:buClr>
              <a:buSzPts val="2800"/>
              <a:buNone/>
              <a:defRPr sz="2800" b="1">
                <a:solidFill>
                  <a:srgbClr val="FFFFFF"/>
                </a:solidFill>
              </a:defRPr>
            </a:lvl9pPr>
          </a:lstStyle>
          <a:p>
            <a:endParaRPr/>
          </a:p>
        </p:txBody>
      </p:sp>
      <p:sp>
        <p:nvSpPr>
          <p:cNvPr id="70" name="Google Shape;70;p15"/>
          <p:cNvSpPr txBox="1">
            <a:spLocks noGrp="1"/>
          </p:cNvSpPr>
          <p:nvPr>
            <p:ph type="body" idx="1"/>
          </p:nvPr>
        </p:nvSpPr>
        <p:spPr>
          <a:xfrm>
            <a:off x="4022850" y="770525"/>
            <a:ext cx="4919400" cy="38118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rgbClr val="434343"/>
              </a:buClr>
              <a:buSzPts val="1400"/>
              <a:buChar char="●"/>
              <a:defRPr sz="1400">
                <a:solidFill>
                  <a:srgbClr val="434343"/>
                </a:solidFill>
              </a:defRPr>
            </a:lvl1pPr>
            <a:lvl2pPr marL="914400" lvl="1" indent="-304800" algn="l">
              <a:lnSpc>
                <a:spcPct val="115000"/>
              </a:lnSpc>
              <a:spcBef>
                <a:spcPts val="0"/>
              </a:spcBef>
              <a:spcAft>
                <a:spcPts val="0"/>
              </a:spcAft>
              <a:buClr>
                <a:srgbClr val="434343"/>
              </a:buClr>
              <a:buSzPts val="1200"/>
              <a:buChar char="○"/>
              <a:defRPr sz="1200">
                <a:solidFill>
                  <a:srgbClr val="434343"/>
                </a:solidFill>
              </a:defRPr>
            </a:lvl2pPr>
            <a:lvl3pPr marL="1371600" lvl="2" indent="-304800" algn="l">
              <a:lnSpc>
                <a:spcPct val="115000"/>
              </a:lnSpc>
              <a:spcBef>
                <a:spcPts val="0"/>
              </a:spcBef>
              <a:spcAft>
                <a:spcPts val="0"/>
              </a:spcAft>
              <a:buClr>
                <a:srgbClr val="434343"/>
              </a:buClr>
              <a:buSzPts val="1200"/>
              <a:buChar char="■"/>
              <a:defRPr sz="1200">
                <a:solidFill>
                  <a:srgbClr val="434343"/>
                </a:solidFill>
              </a:defRPr>
            </a:lvl3pPr>
            <a:lvl4pPr marL="1828800" lvl="3" indent="-304800" algn="l">
              <a:lnSpc>
                <a:spcPct val="115000"/>
              </a:lnSpc>
              <a:spcBef>
                <a:spcPts val="0"/>
              </a:spcBef>
              <a:spcAft>
                <a:spcPts val="0"/>
              </a:spcAft>
              <a:buClr>
                <a:srgbClr val="434343"/>
              </a:buClr>
              <a:buSzPts val="1200"/>
              <a:buChar char="●"/>
              <a:defRPr sz="1200">
                <a:solidFill>
                  <a:srgbClr val="434343"/>
                </a:solidFill>
              </a:defRPr>
            </a:lvl4pPr>
            <a:lvl5pPr marL="2286000" lvl="4" indent="-304800" algn="l">
              <a:lnSpc>
                <a:spcPct val="115000"/>
              </a:lnSpc>
              <a:spcBef>
                <a:spcPts val="0"/>
              </a:spcBef>
              <a:spcAft>
                <a:spcPts val="0"/>
              </a:spcAft>
              <a:buClr>
                <a:srgbClr val="434343"/>
              </a:buClr>
              <a:buSzPts val="1200"/>
              <a:buChar char="○"/>
              <a:defRPr sz="1200">
                <a:solidFill>
                  <a:srgbClr val="434343"/>
                </a:solidFill>
              </a:defRPr>
            </a:lvl5pPr>
            <a:lvl6pPr marL="2743200" lvl="5" indent="-304800" algn="l">
              <a:lnSpc>
                <a:spcPct val="115000"/>
              </a:lnSpc>
              <a:spcBef>
                <a:spcPts val="0"/>
              </a:spcBef>
              <a:spcAft>
                <a:spcPts val="0"/>
              </a:spcAft>
              <a:buClr>
                <a:srgbClr val="434343"/>
              </a:buClr>
              <a:buSzPts val="1200"/>
              <a:buChar char="■"/>
              <a:defRPr sz="1200">
                <a:solidFill>
                  <a:srgbClr val="434343"/>
                </a:solidFill>
              </a:defRPr>
            </a:lvl6pPr>
            <a:lvl7pPr marL="3200400" lvl="6" indent="-304800" algn="l">
              <a:lnSpc>
                <a:spcPct val="115000"/>
              </a:lnSpc>
              <a:spcBef>
                <a:spcPts val="0"/>
              </a:spcBef>
              <a:spcAft>
                <a:spcPts val="0"/>
              </a:spcAft>
              <a:buClr>
                <a:srgbClr val="434343"/>
              </a:buClr>
              <a:buSzPts val="1200"/>
              <a:buChar char="●"/>
              <a:defRPr sz="1200">
                <a:solidFill>
                  <a:srgbClr val="434343"/>
                </a:solidFill>
              </a:defRPr>
            </a:lvl7pPr>
            <a:lvl8pPr marL="3657600" lvl="7" indent="-304800" algn="l">
              <a:lnSpc>
                <a:spcPct val="115000"/>
              </a:lnSpc>
              <a:spcBef>
                <a:spcPts val="0"/>
              </a:spcBef>
              <a:spcAft>
                <a:spcPts val="0"/>
              </a:spcAft>
              <a:buClr>
                <a:srgbClr val="434343"/>
              </a:buClr>
              <a:buSzPts val="1200"/>
              <a:buChar char="○"/>
              <a:defRPr sz="1200">
                <a:solidFill>
                  <a:srgbClr val="434343"/>
                </a:solidFill>
              </a:defRPr>
            </a:lvl8pPr>
            <a:lvl9pPr marL="4114800" lvl="8" indent="-304800" algn="l">
              <a:lnSpc>
                <a:spcPct val="115000"/>
              </a:lnSpc>
              <a:spcBef>
                <a:spcPts val="0"/>
              </a:spcBef>
              <a:spcAft>
                <a:spcPts val="0"/>
              </a:spcAft>
              <a:buClr>
                <a:srgbClr val="434343"/>
              </a:buClr>
              <a:buSzPts val="1200"/>
              <a:buChar char="■"/>
              <a:defRPr sz="1200">
                <a:solidFill>
                  <a:srgbClr val="434343"/>
                </a:solidFill>
              </a:defRPr>
            </a:lvl9pPr>
          </a:lstStyle>
          <a:p>
            <a:endParaRPr/>
          </a:p>
        </p:txBody>
      </p:sp>
      <p:sp>
        <p:nvSpPr>
          <p:cNvPr id="71" name="Google Shape;71;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0">
  <p:cSld name="AUTOLAYOUT_14">
    <p:bg>
      <p:bgPr>
        <a:solidFill>
          <a:srgbClr val="2D3142"/>
        </a:solidFill>
        <a:effectLst/>
      </p:bgPr>
    </p:bg>
    <p:spTree>
      <p:nvGrpSpPr>
        <p:cNvPr id="1" name="Shape 125"/>
        <p:cNvGrpSpPr/>
        <p:nvPr/>
      </p:nvGrpSpPr>
      <p:grpSpPr>
        <a:xfrm>
          <a:off x="0" y="0"/>
          <a:ext cx="0" cy="0"/>
          <a:chOff x="0" y="0"/>
          <a:chExt cx="0" cy="0"/>
        </a:xfrm>
      </p:grpSpPr>
      <p:sp>
        <p:nvSpPr>
          <p:cNvPr id="126" name="Google Shape;126;p2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3"/>
          <p:cNvSpPr/>
          <p:nvPr/>
        </p:nvSpPr>
        <p:spPr>
          <a:xfrm>
            <a:off x="1570975" y="1383750"/>
            <a:ext cx="5976000" cy="23760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3"/>
          <p:cNvSpPr/>
          <p:nvPr/>
        </p:nvSpPr>
        <p:spPr>
          <a:xfrm>
            <a:off x="1446600" y="1714900"/>
            <a:ext cx="6250800" cy="171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3"/>
          <p:cNvSpPr txBox="1">
            <a:spLocks noGrp="1"/>
          </p:cNvSpPr>
          <p:nvPr>
            <p:ph type="title"/>
          </p:nvPr>
        </p:nvSpPr>
        <p:spPr>
          <a:xfrm>
            <a:off x="1885050" y="1960550"/>
            <a:ext cx="5373900" cy="1288500"/>
          </a:xfrm>
          <a:prstGeom prst="rect">
            <a:avLst/>
          </a:prstGeom>
          <a:noFill/>
        </p:spPr>
        <p:txBody>
          <a:bodyPr spcFirstLastPara="1" wrap="square" lIns="91425" tIns="91425" rIns="91425" bIns="91425" anchor="ctr" anchorCtr="0">
            <a:normAutofit/>
          </a:bodyPr>
          <a:lstStyle>
            <a:lvl1pPr lvl="0" algn="ctr">
              <a:lnSpc>
                <a:spcPct val="100000"/>
              </a:lnSpc>
              <a:spcBef>
                <a:spcPts val="0"/>
              </a:spcBef>
              <a:spcAft>
                <a:spcPts val="0"/>
              </a:spcAft>
              <a:buClr>
                <a:srgbClr val="F2D7EE"/>
              </a:buClr>
              <a:buSzPts val="3000"/>
              <a:buNone/>
              <a:defRPr sz="3000" b="1">
                <a:solidFill>
                  <a:srgbClr val="F2D7EE"/>
                </a:solidFill>
              </a:defRPr>
            </a:lvl1pPr>
            <a:lvl2pPr lvl="1" algn="ctr">
              <a:lnSpc>
                <a:spcPct val="100000"/>
              </a:lnSpc>
              <a:spcBef>
                <a:spcPts val="0"/>
              </a:spcBef>
              <a:spcAft>
                <a:spcPts val="0"/>
              </a:spcAft>
              <a:buClr>
                <a:srgbClr val="F2D7EE"/>
              </a:buClr>
              <a:buSzPts val="3000"/>
              <a:buNone/>
              <a:defRPr sz="3000" b="1">
                <a:solidFill>
                  <a:srgbClr val="F2D7EE"/>
                </a:solidFill>
              </a:defRPr>
            </a:lvl2pPr>
            <a:lvl3pPr lvl="2" algn="ctr">
              <a:lnSpc>
                <a:spcPct val="100000"/>
              </a:lnSpc>
              <a:spcBef>
                <a:spcPts val="0"/>
              </a:spcBef>
              <a:spcAft>
                <a:spcPts val="0"/>
              </a:spcAft>
              <a:buClr>
                <a:srgbClr val="F2D7EE"/>
              </a:buClr>
              <a:buSzPts val="3000"/>
              <a:buNone/>
              <a:defRPr sz="3000" b="1">
                <a:solidFill>
                  <a:srgbClr val="F2D7EE"/>
                </a:solidFill>
              </a:defRPr>
            </a:lvl3pPr>
            <a:lvl4pPr lvl="3" algn="ctr">
              <a:lnSpc>
                <a:spcPct val="100000"/>
              </a:lnSpc>
              <a:spcBef>
                <a:spcPts val="0"/>
              </a:spcBef>
              <a:spcAft>
                <a:spcPts val="0"/>
              </a:spcAft>
              <a:buClr>
                <a:srgbClr val="F2D7EE"/>
              </a:buClr>
              <a:buSzPts val="3000"/>
              <a:buNone/>
              <a:defRPr sz="3000" b="1">
                <a:solidFill>
                  <a:srgbClr val="F2D7EE"/>
                </a:solidFill>
              </a:defRPr>
            </a:lvl4pPr>
            <a:lvl5pPr lvl="4" algn="ctr">
              <a:lnSpc>
                <a:spcPct val="100000"/>
              </a:lnSpc>
              <a:spcBef>
                <a:spcPts val="0"/>
              </a:spcBef>
              <a:spcAft>
                <a:spcPts val="0"/>
              </a:spcAft>
              <a:buClr>
                <a:srgbClr val="F2D7EE"/>
              </a:buClr>
              <a:buSzPts val="3000"/>
              <a:buNone/>
              <a:defRPr sz="3000" b="1">
                <a:solidFill>
                  <a:srgbClr val="F2D7EE"/>
                </a:solidFill>
              </a:defRPr>
            </a:lvl5pPr>
            <a:lvl6pPr lvl="5" algn="ctr">
              <a:lnSpc>
                <a:spcPct val="100000"/>
              </a:lnSpc>
              <a:spcBef>
                <a:spcPts val="0"/>
              </a:spcBef>
              <a:spcAft>
                <a:spcPts val="0"/>
              </a:spcAft>
              <a:buClr>
                <a:srgbClr val="F2D7EE"/>
              </a:buClr>
              <a:buSzPts val="3000"/>
              <a:buNone/>
              <a:defRPr sz="3000" b="1">
                <a:solidFill>
                  <a:srgbClr val="F2D7EE"/>
                </a:solidFill>
              </a:defRPr>
            </a:lvl6pPr>
            <a:lvl7pPr lvl="6" algn="ctr">
              <a:lnSpc>
                <a:spcPct val="100000"/>
              </a:lnSpc>
              <a:spcBef>
                <a:spcPts val="0"/>
              </a:spcBef>
              <a:spcAft>
                <a:spcPts val="0"/>
              </a:spcAft>
              <a:buClr>
                <a:srgbClr val="F2D7EE"/>
              </a:buClr>
              <a:buSzPts val="3000"/>
              <a:buNone/>
              <a:defRPr sz="3000" b="1">
                <a:solidFill>
                  <a:srgbClr val="F2D7EE"/>
                </a:solidFill>
              </a:defRPr>
            </a:lvl7pPr>
            <a:lvl8pPr lvl="7" algn="ctr">
              <a:lnSpc>
                <a:spcPct val="100000"/>
              </a:lnSpc>
              <a:spcBef>
                <a:spcPts val="0"/>
              </a:spcBef>
              <a:spcAft>
                <a:spcPts val="0"/>
              </a:spcAft>
              <a:buClr>
                <a:srgbClr val="F2D7EE"/>
              </a:buClr>
              <a:buSzPts val="3000"/>
              <a:buNone/>
              <a:defRPr sz="3000" b="1">
                <a:solidFill>
                  <a:srgbClr val="F2D7EE"/>
                </a:solidFill>
              </a:defRPr>
            </a:lvl8pPr>
            <a:lvl9pPr lvl="8" algn="ctr">
              <a:lnSpc>
                <a:spcPct val="100000"/>
              </a:lnSpc>
              <a:spcBef>
                <a:spcPts val="0"/>
              </a:spcBef>
              <a:spcAft>
                <a:spcPts val="0"/>
              </a:spcAft>
              <a:buClr>
                <a:srgbClr val="F2D7EE"/>
              </a:buClr>
              <a:buSzPts val="3000"/>
              <a:buNone/>
              <a:defRPr sz="3000" b="1">
                <a:solidFill>
                  <a:srgbClr val="F2D7EE"/>
                </a:solidFill>
              </a:defRPr>
            </a:lvl9pPr>
          </a:lstStyle>
          <a:p>
            <a:endParaRPr/>
          </a:p>
        </p:txBody>
      </p:sp>
      <p:sp>
        <p:nvSpPr>
          <p:cNvPr id="130" name="Google Shape;130;p23"/>
          <p:cNvSpPr txBox="1">
            <a:spLocks noGrp="1"/>
          </p:cNvSpPr>
          <p:nvPr>
            <p:ph type="sldNum" idx="12"/>
          </p:nvPr>
        </p:nvSpPr>
        <p:spPr>
          <a:xfrm>
            <a:off x="8497999" y="4688759"/>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124489" y="3086655"/>
            <a:ext cx="4664400" cy="21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580" b="1" dirty="0"/>
              <a:t>HOUSING MARKET DATA ANALYSIS</a:t>
            </a:r>
            <a:br>
              <a:rPr lang="en" sz="3580" b="1" dirty="0"/>
            </a:br>
            <a:r>
              <a:rPr lang="en" sz="1600" b="1" dirty="0"/>
              <a:t>Lavanya Telapudi</a:t>
            </a:r>
            <a:endParaRPr sz="1600" b="1" dirty="0"/>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F464BC86-6EA9-F21B-FF28-142DA9692FBA}"/>
              </a:ext>
            </a:extLst>
          </p:cNvPr>
          <p:cNvPicPr>
            <a:picLocks noChangeAspect="1"/>
          </p:cNvPicPr>
          <p:nvPr/>
        </p:nvPicPr>
        <p:blipFill rotWithShape="1">
          <a:blip r:embed="rId2"/>
          <a:srcRect l="22816" t="8803" r="1263" b="11456"/>
          <a:stretch/>
        </p:blipFill>
        <p:spPr>
          <a:xfrm>
            <a:off x="1544715" y="618506"/>
            <a:ext cx="6942338" cy="4101485"/>
          </a:xfrm>
          <a:prstGeom prst="rect">
            <a:avLst/>
          </a:prstGeom>
        </p:spPr>
      </p:pic>
    </p:spTree>
    <p:extLst>
      <p:ext uri="{BB962C8B-B14F-4D97-AF65-F5344CB8AC3E}">
        <p14:creationId xmlns:p14="http://schemas.microsoft.com/office/powerpoint/2010/main" val="31295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FCCCB8-485D-B9AB-96C9-F284C82204B1}"/>
              </a:ext>
            </a:extLst>
          </p:cNvPr>
          <p:cNvSpPr>
            <a:spLocks noGrp="1"/>
          </p:cNvSpPr>
          <p:nvPr>
            <p:ph type="body" idx="1"/>
          </p:nvPr>
        </p:nvSpPr>
        <p:spPr>
          <a:xfrm>
            <a:off x="1200218" y="694080"/>
            <a:ext cx="727036" cy="318750"/>
          </a:xfrm>
        </p:spPr>
        <p:txBody>
          <a:bodyPr>
            <a:noAutofit/>
          </a:bodyPr>
          <a:lstStyle/>
          <a:p>
            <a:pPr marL="127000" indent="0">
              <a:buNone/>
            </a:pPr>
            <a:r>
              <a:rPr lang="en-US" dirty="0">
                <a:solidFill>
                  <a:schemeClr val="bg1"/>
                </a:solidFill>
              </a:rPr>
              <a:t>4</a:t>
            </a:r>
          </a:p>
        </p:txBody>
      </p:sp>
      <p:pic>
        <p:nvPicPr>
          <p:cNvPr id="6" name="Picture 5" descr="Graphical user interface, table&#10;&#10;Description automatically generated">
            <a:extLst>
              <a:ext uri="{FF2B5EF4-FFF2-40B4-BE49-F238E27FC236}">
                <a16:creationId xmlns:a16="http://schemas.microsoft.com/office/drawing/2014/main" id="{71A38E65-B7E7-A88A-32E6-86209A513005}"/>
              </a:ext>
            </a:extLst>
          </p:cNvPr>
          <p:cNvPicPr>
            <a:picLocks noChangeAspect="1"/>
          </p:cNvPicPr>
          <p:nvPr/>
        </p:nvPicPr>
        <p:blipFill rotWithShape="1">
          <a:blip r:embed="rId2"/>
          <a:srcRect l="23592" t="8802" b="10248"/>
          <a:stretch/>
        </p:blipFill>
        <p:spPr>
          <a:xfrm>
            <a:off x="1735584" y="791311"/>
            <a:ext cx="6986726" cy="4163627"/>
          </a:xfrm>
          <a:prstGeom prst="rect">
            <a:avLst/>
          </a:prstGeom>
        </p:spPr>
      </p:pic>
    </p:spTree>
    <p:extLst>
      <p:ext uri="{BB962C8B-B14F-4D97-AF65-F5344CB8AC3E}">
        <p14:creationId xmlns:p14="http://schemas.microsoft.com/office/powerpoint/2010/main" val="315872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63750" y="554850"/>
            <a:ext cx="3855900" cy="4033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t>Target Users</a:t>
            </a:r>
            <a:endParaRPr b="1"/>
          </a:p>
        </p:txBody>
      </p:sp>
      <p:sp>
        <p:nvSpPr>
          <p:cNvPr id="158" name="Google Shape;158;p28"/>
          <p:cNvSpPr txBox="1">
            <a:spLocks noGrp="1"/>
          </p:cNvSpPr>
          <p:nvPr>
            <p:ph type="body" idx="1"/>
          </p:nvPr>
        </p:nvSpPr>
        <p:spPr>
          <a:xfrm>
            <a:off x="4927274" y="554850"/>
            <a:ext cx="3855900" cy="4033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chemeClr val="dk1"/>
                </a:solidFill>
              </a:rPr>
              <a:t>This system will be used by multiple people with different roles and responsibilities:</a:t>
            </a:r>
            <a:endParaRPr>
              <a:solidFill>
                <a:schemeClr val="dk1"/>
              </a:solidFill>
            </a:endParaRPr>
          </a:p>
          <a:p>
            <a:pPr marL="457200" lvl="0" indent="-330200" algn="l" rtl="0">
              <a:spcBef>
                <a:spcPts val="1600"/>
              </a:spcBef>
              <a:spcAft>
                <a:spcPts val="0"/>
              </a:spcAft>
              <a:buClr>
                <a:schemeClr val="dk1"/>
              </a:buClr>
              <a:buSzPts val="1600"/>
              <a:buChar char="●"/>
            </a:pPr>
            <a:r>
              <a:rPr lang="en">
                <a:solidFill>
                  <a:schemeClr val="dk1"/>
                </a:solidFill>
              </a:rPr>
              <a:t>Property Manager</a:t>
            </a:r>
            <a:endParaRPr>
              <a:solidFill>
                <a:schemeClr val="dk1"/>
              </a:solidFill>
            </a:endParaRPr>
          </a:p>
          <a:p>
            <a:pPr marL="457200" lvl="0" indent="-330200" algn="l" rtl="0">
              <a:spcBef>
                <a:spcPts val="0"/>
              </a:spcBef>
              <a:spcAft>
                <a:spcPts val="0"/>
              </a:spcAft>
              <a:buClr>
                <a:schemeClr val="dk1"/>
              </a:buClr>
              <a:buSzPts val="1600"/>
              <a:buChar char="●"/>
            </a:pPr>
            <a:r>
              <a:rPr lang="en">
                <a:solidFill>
                  <a:schemeClr val="dk1"/>
                </a:solidFill>
              </a:rPr>
              <a:t>Listing Agent</a:t>
            </a:r>
            <a:endParaRPr>
              <a:solidFill>
                <a:schemeClr val="dk1"/>
              </a:solidFill>
            </a:endParaRPr>
          </a:p>
          <a:p>
            <a:pPr marL="457200" lvl="0" indent="-330200" algn="l" rtl="0">
              <a:spcBef>
                <a:spcPts val="0"/>
              </a:spcBef>
              <a:spcAft>
                <a:spcPts val="0"/>
              </a:spcAft>
              <a:buClr>
                <a:schemeClr val="dk1"/>
              </a:buClr>
              <a:buSzPts val="1600"/>
              <a:buChar char="●"/>
            </a:pPr>
            <a:r>
              <a:rPr lang="en">
                <a:solidFill>
                  <a:schemeClr val="dk1"/>
                </a:solidFill>
              </a:rPr>
              <a:t>Possible Tenant</a:t>
            </a:r>
            <a:endParaRPr>
              <a:solidFill>
                <a:schemeClr val="dk1"/>
              </a:solidFill>
            </a:endParaRPr>
          </a:p>
          <a:p>
            <a:pPr marL="457200" lvl="0" indent="-330200" algn="l" rtl="0">
              <a:spcBef>
                <a:spcPts val="0"/>
              </a:spcBef>
              <a:spcAft>
                <a:spcPts val="0"/>
              </a:spcAft>
              <a:buClr>
                <a:schemeClr val="dk1"/>
              </a:buClr>
              <a:buSzPts val="1600"/>
              <a:buChar char="●"/>
            </a:pPr>
            <a:r>
              <a:rPr lang="en">
                <a:solidFill>
                  <a:schemeClr val="dk1"/>
                </a:solidFill>
              </a:rPr>
              <a:t>Possible Buyer</a:t>
            </a:r>
            <a:endParaRPr>
              <a:solidFill>
                <a:schemeClr val="dk1"/>
              </a:solidFill>
            </a:endParaRPr>
          </a:p>
          <a:p>
            <a:pPr marL="457200" lvl="0" indent="-330200" algn="l" rtl="0">
              <a:spcBef>
                <a:spcPts val="0"/>
              </a:spcBef>
              <a:spcAft>
                <a:spcPts val="0"/>
              </a:spcAft>
              <a:buClr>
                <a:schemeClr val="dk1"/>
              </a:buClr>
              <a:buSzPts val="1600"/>
              <a:buChar char="●"/>
            </a:pPr>
            <a:r>
              <a:rPr lang="en">
                <a:solidFill>
                  <a:schemeClr val="dk1"/>
                </a:solidFill>
              </a:rPr>
              <a:t>Tenant</a:t>
            </a:r>
            <a:endParaRPr>
              <a:solidFill>
                <a:schemeClr val="dk1"/>
              </a:solidFill>
            </a:endParaRPr>
          </a:p>
          <a:p>
            <a:pPr marL="457200" lvl="0" indent="-330200" algn="l" rtl="0">
              <a:spcBef>
                <a:spcPts val="0"/>
              </a:spcBef>
              <a:spcAft>
                <a:spcPts val="0"/>
              </a:spcAft>
              <a:buClr>
                <a:schemeClr val="dk1"/>
              </a:buClr>
              <a:buSzPts val="1600"/>
              <a:buChar char="●"/>
            </a:pPr>
            <a:r>
              <a:rPr lang="en">
                <a:solidFill>
                  <a:schemeClr val="dk1"/>
                </a:solidFill>
              </a:rPr>
              <a:t>Researcher etc</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762025" y="1189150"/>
            <a:ext cx="7620000" cy="85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Modules</a:t>
            </a:r>
            <a:endParaRPr/>
          </a:p>
        </p:txBody>
      </p:sp>
      <p:sp>
        <p:nvSpPr>
          <p:cNvPr id="164" name="Google Shape;164;p29"/>
          <p:cNvSpPr txBox="1">
            <a:spLocks noGrp="1"/>
          </p:cNvSpPr>
          <p:nvPr>
            <p:ph type="body" idx="1"/>
          </p:nvPr>
        </p:nvSpPr>
        <p:spPr>
          <a:xfrm>
            <a:off x="4714976" y="2253000"/>
            <a:ext cx="3666900" cy="2627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Char char="●"/>
            </a:pPr>
            <a:r>
              <a:rPr lang="en">
                <a:solidFill>
                  <a:schemeClr val="lt1"/>
                </a:solidFill>
              </a:rPr>
              <a:t>Lease</a:t>
            </a:r>
            <a:endParaRPr>
              <a:solidFill>
                <a:schemeClr val="lt1"/>
              </a:solidFill>
            </a:endParaRPr>
          </a:p>
          <a:p>
            <a:pPr marL="457200" lvl="0" indent="-330200" algn="l" rtl="0">
              <a:spcBef>
                <a:spcPts val="0"/>
              </a:spcBef>
              <a:spcAft>
                <a:spcPts val="0"/>
              </a:spcAft>
              <a:buClr>
                <a:schemeClr val="lt1"/>
              </a:buClr>
              <a:buSzPts val="1600"/>
              <a:buChar char="●"/>
            </a:pPr>
            <a:r>
              <a:rPr lang="en">
                <a:solidFill>
                  <a:schemeClr val="lt1"/>
                </a:solidFill>
              </a:rPr>
              <a:t>Sale</a:t>
            </a:r>
            <a:endParaRPr>
              <a:solidFill>
                <a:schemeClr val="lt1"/>
              </a:solidFill>
            </a:endParaRPr>
          </a:p>
          <a:p>
            <a:pPr marL="457200" lvl="0" indent="-330200" algn="l" rtl="0">
              <a:spcBef>
                <a:spcPts val="0"/>
              </a:spcBef>
              <a:spcAft>
                <a:spcPts val="0"/>
              </a:spcAft>
              <a:buClr>
                <a:schemeClr val="lt1"/>
              </a:buClr>
              <a:buSzPts val="1600"/>
              <a:buChar char="●"/>
            </a:pPr>
            <a:r>
              <a:rPr lang="en">
                <a:solidFill>
                  <a:schemeClr val="lt1"/>
                </a:solidFill>
              </a:rPr>
              <a:t>Services</a:t>
            </a:r>
            <a:endParaRPr>
              <a:solidFill>
                <a:schemeClr val="lt1"/>
              </a:solidFill>
            </a:endParaRPr>
          </a:p>
          <a:p>
            <a:pPr marL="457200" lvl="0" indent="-330200" algn="l" rtl="0">
              <a:spcBef>
                <a:spcPts val="0"/>
              </a:spcBef>
              <a:spcAft>
                <a:spcPts val="0"/>
              </a:spcAft>
              <a:buClr>
                <a:schemeClr val="lt1"/>
              </a:buClr>
              <a:buSzPts val="1600"/>
              <a:buChar char="●"/>
            </a:pPr>
            <a:r>
              <a:rPr lang="en">
                <a:solidFill>
                  <a:schemeClr val="lt1"/>
                </a:solidFill>
              </a:rPr>
              <a:t>Billing/payment</a:t>
            </a:r>
            <a:endParaRPr>
              <a:solidFill>
                <a:schemeClr val="lt1"/>
              </a:solidFill>
            </a:endParaRPr>
          </a:p>
          <a:p>
            <a:pPr marL="457200" lvl="0" indent="-330200" algn="l" rtl="0">
              <a:spcBef>
                <a:spcPts val="0"/>
              </a:spcBef>
              <a:spcAft>
                <a:spcPts val="0"/>
              </a:spcAft>
              <a:buClr>
                <a:schemeClr val="lt1"/>
              </a:buClr>
              <a:buSzPts val="1600"/>
              <a:buChar char="●"/>
            </a:pPr>
            <a:r>
              <a:rPr lang="en">
                <a:solidFill>
                  <a:schemeClr val="lt1"/>
                </a:solidFill>
              </a:rPr>
              <a:t>Application Security</a:t>
            </a:r>
            <a:endParaRPr>
              <a:solidFill>
                <a:schemeClr val="lt1"/>
              </a:solidFill>
            </a:endParaRPr>
          </a:p>
        </p:txBody>
      </p:sp>
      <p:sp>
        <p:nvSpPr>
          <p:cNvPr id="165" name="Google Shape;165;p29"/>
          <p:cNvSpPr txBox="1">
            <a:spLocks noGrp="1"/>
          </p:cNvSpPr>
          <p:nvPr>
            <p:ph type="body" idx="2"/>
          </p:nvPr>
        </p:nvSpPr>
        <p:spPr>
          <a:xfrm>
            <a:off x="762025" y="2253000"/>
            <a:ext cx="3666900" cy="2627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Char char="●"/>
            </a:pPr>
            <a:r>
              <a:rPr lang="en" dirty="0">
                <a:solidFill>
                  <a:schemeClr val="lt1"/>
                </a:solidFill>
              </a:rPr>
              <a:t>Homes sold</a:t>
            </a:r>
            <a:endParaRPr dirty="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308775" y="770525"/>
            <a:ext cx="2866800" cy="375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Features </a:t>
            </a:r>
            <a:endParaRPr/>
          </a:p>
        </p:txBody>
      </p:sp>
      <p:sp>
        <p:nvSpPr>
          <p:cNvPr id="171" name="Google Shape;171;p30"/>
          <p:cNvSpPr txBox="1">
            <a:spLocks noGrp="1"/>
          </p:cNvSpPr>
          <p:nvPr>
            <p:ph type="body" idx="1"/>
          </p:nvPr>
        </p:nvSpPr>
        <p:spPr>
          <a:xfrm>
            <a:off x="4022850" y="770525"/>
            <a:ext cx="4919400" cy="38118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a:t>Maintain client and property details</a:t>
            </a:r>
            <a:endParaRPr/>
          </a:p>
          <a:p>
            <a:pPr marL="457200" lvl="0" indent="-317500" algn="l" rtl="0">
              <a:spcBef>
                <a:spcPts val="0"/>
              </a:spcBef>
              <a:spcAft>
                <a:spcPts val="0"/>
              </a:spcAft>
              <a:buSzPts val="1400"/>
              <a:buChar char="●"/>
            </a:pPr>
            <a:r>
              <a:rPr lang="en"/>
              <a:t>Amenities details</a:t>
            </a:r>
            <a:endParaRPr/>
          </a:p>
          <a:p>
            <a:pPr marL="457200" lvl="0" indent="-317500" algn="l" rtl="0">
              <a:spcBef>
                <a:spcPts val="0"/>
              </a:spcBef>
              <a:spcAft>
                <a:spcPts val="0"/>
              </a:spcAft>
              <a:buSzPts val="1400"/>
              <a:buChar char="●"/>
            </a:pPr>
            <a:r>
              <a:rPr lang="en"/>
              <a:t>Floor plans </a:t>
            </a:r>
            <a:endParaRPr/>
          </a:p>
          <a:p>
            <a:pPr marL="457200" lvl="0" indent="-317500" algn="l" rtl="0">
              <a:spcBef>
                <a:spcPts val="0"/>
              </a:spcBef>
              <a:spcAft>
                <a:spcPts val="0"/>
              </a:spcAft>
              <a:buSzPts val="1400"/>
              <a:buChar char="●"/>
            </a:pPr>
            <a:r>
              <a:rPr lang="en"/>
              <a:t>Tenant &amp; lease tracking</a:t>
            </a:r>
            <a:endParaRPr/>
          </a:p>
          <a:p>
            <a:pPr marL="457200" lvl="0" indent="-317500" algn="l" rtl="0">
              <a:spcBef>
                <a:spcPts val="0"/>
              </a:spcBef>
              <a:spcAft>
                <a:spcPts val="0"/>
              </a:spcAft>
              <a:buSzPts val="1400"/>
              <a:buChar char="●"/>
            </a:pPr>
            <a:r>
              <a:rPr lang="en"/>
              <a:t>Applicant tracking</a:t>
            </a:r>
            <a:endParaRPr/>
          </a:p>
          <a:p>
            <a:pPr marL="457200" lvl="0" indent="-317500" algn="l" rtl="0">
              <a:spcBef>
                <a:spcPts val="0"/>
              </a:spcBef>
              <a:spcAft>
                <a:spcPts val="0"/>
              </a:spcAft>
              <a:buSzPts val="1400"/>
              <a:buChar char="●"/>
            </a:pPr>
            <a:r>
              <a:rPr lang="en"/>
              <a:t>Contact with Renters</a:t>
            </a:r>
            <a:endParaRPr/>
          </a:p>
          <a:p>
            <a:pPr marL="457200" lvl="0" indent="-317500" algn="l" rtl="0">
              <a:spcBef>
                <a:spcPts val="0"/>
              </a:spcBef>
              <a:spcAft>
                <a:spcPts val="0"/>
              </a:spcAft>
              <a:buSzPts val="1400"/>
              <a:buChar char="●"/>
            </a:pPr>
            <a:r>
              <a:rPr lang="en"/>
              <a:t>Vacancy postings</a:t>
            </a:r>
            <a:endParaRPr/>
          </a:p>
          <a:p>
            <a:pPr marL="457200" lvl="0" indent="-317500" algn="l" rtl="0">
              <a:spcBef>
                <a:spcPts val="0"/>
              </a:spcBef>
              <a:spcAft>
                <a:spcPts val="0"/>
              </a:spcAft>
              <a:buSzPts val="1400"/>
              <a:buChar char="●"/>
            </a:pPr>
            <a:r>
              <a:rPr lang="en"/>
              <a:t>Maintenance requests and cycle management </a:t>
            </a:r>
            <a:endParaRPr/>
          </a:p>
          <a:p>
            <a:pPr marL="457200" lvl="0" indent="-317500" algn="l" rtl="0">
              <a:spcBef>
                <a:spcPts val="0"/>
              </a:spcBef>
              <a:spcAft>
                <a:spcPts val="0"/>
              </a:spcAft>
              <a:buSzPts val="1400"/>
              <a:buChar char="●"/>
            </a:pPr>
            <a:r>
              <a:rPr lang="en"/>
              <a:t>Reporting dashboard</a:t>
            </a:r>
            <a:endParaRPr/>
          </a:p>
          <a:p>
            <a:pPr marL="457200" lvl="0" indent="-317500" algn="l" rtl="0">
              <a:spcBef>
                <a:spcPts val="0"/>
              </a:spcBef>
              <a:spcAft>
                <a:spcPts val="0"/>
              </a:spcAft>
              <a:buSzPts val="1400"/>
              <a:buChar char="●"/>
            </a:pPr>
            <a:r>
              <a:rPr lang="en"/>
              <a:t>Accounting tools</a:t>
            </a:r>
            <a:endParaRPr/>
          </a:p>
          <a:p>
            <a:pPr marL="457200" lvl="0" indent="-317500" algn="l" rtl="0">
              <a:spcBef>
                <a:spcPts val="0"/>
              </a:spcBef>
              <a:spcAft>
                <a:spcPts val="0"/>
              </a:spcAft>
              <a:buSzPts val="1400"/>
              <a:buChar char="●"/>
            </a:pPr>
            <a:r>
              <a:rPr lang="en"/>
              <a:t>Document management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762000" y="934275"/>
            <a:ext cx="7620000" cy="5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2990"/>
              <a:t>Property</a:t>
            </a:r>
            <a:endParaRPr sz="2990"/>
          </a:p>
        </p:txBody>
      </p:sp>
      <p:sp>
        <p:nvSpPr>
          <p:cNvPr id="177" name="Google Shape;177;p31"/>
          <p:cNvSpPr txBox="1"/>
          <p:nvPr/>
        </p:nvSpPr>
        <p:spPr>
          <a:xfrm>
            <a:off x="331500" y="1597300"/>
            <a:ext cx="8599200" cy="2938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lt1"/>
                </a:solidFill>
              </a:rPr>
              <a:t>Property is driving factor for all other modules. Property is the strong entity and remaining all are one or other way dependent on it.</a:t>
            </a:r>
            <a:endParaRPr>
              <a:solidFill>
                <a:schemeClr val="lt1"/>
              </a:solidFill>
            </a:endParaRPr>
          </a:p>
          <a:p>
            <a:pPr marL="0" lvl="0" indent="0" algn="l" rtl="0">
              <a:lnSpc>
                <a:spcPct val="115000"/>
              </a:lnSpc>
              <a:spcBef>
                <a:spcPts val="1200"/>
              </a:spcBef>
              <a:spcAft>
                <a:spcPts val="0"/>
              </a:spcAft>
              <a:buNone/>
            </a:pPr>
            <a:r>
              <a:rPr lang="en">
                <a:solidFill>
                  <a:schemeClr val="lt1"/>
                </a:solidFill>
              </a:rPr>
              <a:t>Property can be:                      </a:t>
            </a:r>
            <a:endParaRPr>
              <a:solidFill>
                <a:schemeClr val="lt1"/>
              </a:solidFill>
            </a:endParaRPr>
          </a:p>
          <a:p>
            <a:pPr marL="457200" lvl="0" indent="-317500" algn="l" rtl="0">
              <a:lnSpc>
                <a:spcPct val="115000"/>
              </a:lnSpc>
              <a:spcBef>
                <a:spcPts val="1200"/>
              </a:spcBef>
              <a:spcAft>
                <a:spcPts val="0"/>
              </a:spcAft>
              <a:buClr>
                <a:schemeClr val="lt1"/>
              </a:buClr>
              <a:buSzPts val="1400"/>
              <a:buChar char="●"/>
            </a:pPr>
            <a:r>
              <a:rPr lang="en">
                <a:solidFill>
                  <a:schemeClr val="lt1"/>
                </a:solidFill>
              </a:rPr>
              <a:t>Building</a:t>
            </a:r>
            <a:endParaRPr>
              <a:solidFill>
                <a:schemeClr val="lt1"/>
              </a:solidFill>
            </a:endParaRPr>
          </a:p>
          <a:p>
            <a:pPr marL="457200" lvl="0" indent="-317500" algn="l" rtl="0">
              <a:lnSpc>
                <a:spcPct val="115000"/>
              </a:lnSpc>
              <a:spcBef>
                <a:spcPts val="0"/>
              </a:spcBef>
              <a:spcAft>
                <a:spcPts val="0"/>
              </a:spcAft>
              <a:buClr>
                <a:schemeClr val="lt1"/>
              </a:buClr>
              <a:buSzPts val="1400"/>
              <a:buChar char="●"/>
            </a:pPr>
            <a:r>
              <a:rPr lang="en">
                <a:solidFill>
                  <a:schemeClr val="lt1"/>
                </a:solidFill>
              </a:rPr>
              <a:t>Complex</a:t>
            </a:r>
            <a:endParaRPr>
              <a:solidFill>
                <a:schemeClr val="lt1"/>
              </a:solidFill>
            </a:endParaRPr>
          </a:p>
          <a:p>
            <a:pPr marL="457200" lvl="0" indent="-317500" algn="l" rtl="0">
              <a:lnSpc>
                <a:spcPct val="115000"/>
              </a:lnSpc>
              <a:spcBef>
                <a:spcPts val="0"/>
              </a:spcBef>
              <a:spcAft>
                <a:spcPts val="0"/>
              </a:spcAft>
              <a:buClr>
                <a:schemeClr val="lt1"/>
              </a:buClr>
              <a:buSzPts val="1400"/>
              <a:buChar char="●"/>
            </a:pPr>
            <a:r>
              <a:rPr lang="en">
                <a:solidFill>
                  <a:schemeClr val="lt1"/>
                </a:solidFill>
              </a:rPr>
              <a:t>Floor</a:t>
            </a:r>
            <a:endParaRPr>
              <a:solidFill>
                <a:schemeClr val="lt1"/>
              </a:solidFill>
            </a:endParaRPr>
          </a:p>
          <a:p>
            <a:pPr marL="457200" lvl="0" indent="-317500" algn="l" rtl="0">
              <a:lnSpc>
                <a:spcPct val="115000"/>
              </a:lnSpc>
              <a:spcBef>
                <a:spcPts val="0"/>
              </a:spcBef>
              <a:spcAft>
                <a:spcPts val="0"/>
              </a:spcAft>
              <a:buClr>
                <a:schemeClr val="lt1"/>
              </a:buClr>
              <a:buSzPts val="1400"/>
              <a:buChar char="●"/>
            </a:pPr>
            <a:r>
              <a:rPr lang="en">
                <a:solidFill>
                  <a:schemeClr val="lt1"/>
                </a:solidFill>
              </a:rPr>
              <a:t>Unit</a:t>
            </a:r>
            <a:endParaRPr>
              <a:solidFill>
                <a:schemeClr val="lt1"/>
              </a:solidFill>
            </a:endParaRPr>
          </a:p>
          <a:p>
            <a:pPr marL="457200" lvl="0" indent="-317500" algn="l" rtl="0">
              <a:lnSpc>
                <a:spcPct val="115000"/>
              </a:lnSpc>
              <a:spcBef>
                <a:spcPts val="0"/>
              </a:spcBef>
              <a:spcAft>
                <a:spcPts val="0"/>
              </a:spcAft>
              <a:buClr>
                <a:schemeClr val="lt1"/>
              </a:buClr>
              <a:buSzPts val="1400"/>
              <a:buChar char="●"/>
            </a:pPr>
            <a:r>
              <a:rPr lang="en">
                <a:solidFill>
                  <a:schemeClr val="lt1"/>
                </a:solidFill>
              </a:rPr>
              <a:t>Land</a:t>
            </a:r>
            <a:endParaRPr>
              <a:solidFill>
                <a:schemeClr val="lt1"/>
              </a:solidFill>
            </a:endParaRPr>
          </a:p>
          <a:p>
            <a:pPr marL="0" lvl="0" indent="0" algn="l" rtl="0">
              <a:lnSpc>
                <a:spcPct val="115000"/>
              </a:lnSpc>
              <a:spcBef>
                <a:spcPts val="0"/>
              </a:spcBef>
              <a:spcAft>
                <a:spcPts val="0"/>
              </a:spcAft>
              <a:buNone/>
            </a:pPr>
            <a:endParaRPr>
              <a:solidFill>
                <a:schemeClr val="lt1"/>
              </a:solidFill>
            </a:endParaRPr>
          </a:p>
          <a:p>
            <a:pPr marL="0" lvl="0" indent="0" algn="l" rtl="0">
              <a:lnSpc>
                <a:spcPct val="115000"/>
              </a:lnSpc>
              <a:spcBef>
                <a:spcPts val="0"/>
              </a:spcBef>
              <a:spcAft>
                <a:spcPts val="0"/>
              </a:spcAft>
              <a:buNone/>
            </a:pPr>
            <a:r>
              <a:rPr lang="en">
                <a:solidFill>
                  <a:schemeClr val="lt1"/>
                </a:solidFill>
              </a:rPr>
              <a:t>All types of properties will be maintained in single table and relationship will be maintained separately.</a:t>
            </a:r>
            <a:endParaRPr>
              <a:solidFill>
                <a:schemeClr val="lt1"/>
              </a:solidFill>
            </a:endParaRPr>
          </a:p>
        </p:txBody>
      </p:sp>
      <p:pic>
        <p:nvPicPr>
          <p:cNvPr id="178" name="Google Shape;178;p31"/>
          <p:cNvPicPr preferRelativeResize="0"/>
          <p:nvPr/>
        </p:nvPicPr>
        <p:blipFill>
          <a:blip r:embed="rId3">
            <a:alphaModFix/>
          </a:blip>
          <a:stretch>
            <a:fillRect/>
          </a:stretch>
        </p:blipFill>
        <p:spPr>
          <a:xfrm>
            <a:off x="5627200" y="2187263"/>
            <a:ext cx="2412900" cy="1758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231075" y="141175"/>
            <a:ext cx="8520600" cy="479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 ER Diagram</a:t>
            </a: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b="1" dirty="0"/>
          </a:p>
        </p:txBody>
      </p:sp>
      <p:pic>
        <p:nvPicPr>
          <p:cNvPr id="3" name="Picture 2" descr="Diagram&#10;&#10;Description automatically generated">
            <a:extLst>
              <a:ext uri="{FF2B5EF4-FFF2-40B4-BE49-F238E27FC236}">
                <a16:creationId xmlns:a16="http://schemas.microsoft.com/office/drawing/2014/main" id="{B478AE53-F7D6-1AFE-4D6F-500729445BD1}"/>
              </a:ext>
            </a:extLst>
          </p:cNvPr>
          <p:cNvPicPr>
            <a:picLocks noChangeAspect="1"/>
          </p:cNvPicPr>
          <p:nvPr/>
        </p:nvPicPr>
        <p:blipFill>
          <a:blip r:embed="rId3"/>
          <a:stretch>
            <a:fillRect/>
          </a:stretch>
        </p:blipFill>
        <p:spPr>
          <a:xfrm>
            <a:off x="2547869" y="365270"/>
            <a:ext cx="5255604" cy="44129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E0ED018D-26A7-7BE3-8DFB-BF05835D7881}"/>
              </a:ext>
            </a:extLst>
          </p:cNvPr>
          <p:cNvGraphicFramePr>
            <a:graphicFrameLocks noGrp="1"/>
          </p:cNvGraphicFramePr>
          <p:nvPr>
            <p:extLst>
              <p:ext uri="{D42A27DB-BD31-4B8C-83A1-F6EECF244321}">
                <p14:modId xmlns:p14="http://schemas.microsoft.com/office/powerpoint/2010/main" val="1296516212"/>
              </p:ext>
            </p:extLst>
          </p:nvPr>
        </p:nvGraphicFramePr>
        <p:xfrm>
          <a:off x="1411550" y="1118351"/>
          <a:ext cx="6471821" cy="3009764"/>
        </p:xfrm>
        <a:graphic>
          <a:graphicData uri="http://schemas.openxmlformats.org/drawingml/2006/table">
            <a:tbl>
              <a:tblPr firstRow="1" bandRow="1">
                <a:tableStyleId>{284E427A-3D55-4303-BF80-6455036E1DE7}</a:tableStyleId>
              </a:tblPr>
              <a:tblGrid>
                <a:gridCol w="3229991">
                  <a:extLst>
                    <a:ext uri="{9D8B030D-6E8A-4147-A177-3AD203B41FA5}">
                      <a16:colId xmlns:a16="http://schemas.microsoft.com/office/drawing/2014/main" val="391231603"/>
                    </a:ext>
                  </a:extLst>
                </a:gridCol>
                <a:gridCol w="3241830">
                  <a:extLst>
                    <a:ext uri="{9D8B030D-6E8A-4147-A177-3AD203B41FA5}">
                      <a16:colId xmlns:a16="http://schemas.microsoft.com/office/drawing/2014/main" val="1058163388"/>
                    </a:ext>
                  </a:extLst>
                </a:gridCol>
              </a:tblGrid>
              <a:tr h="752441">
                <a:tc>
                  <a:txBody>
                    <a:bodyPr/>
                    <a:lstStyle/>
                    <a:p>
                      <a:endParaRPr lang="en-US" dirty="0"/>
                    </a:p>
                    <a:p>
                      <a:r>
                        <a:rPr lang="en-US" dirty="0"/>
                        <a:t>         AWS PRICING CALCULATOR </a:t>
                      </a:r>
                    </a:p>
                  </a:txBody>
                  <a:tcPr/>
                </a:tc>
                <a:tc>
                  <a:txBody>
                    <a:bodyPr/>
                    <a:lstStyle/>
                    <a:p>
                      <a:endParaRPr lang="en-US" dirty="0"/>
                    </a:p>
                    <a:p>
                      <a:r>
                        <a:rPr lang="en-US" dirty="0"/>
                        <a:t>Per month</a:t>
                      </a:r>
                    </a:p>
                  </a:txBody>
                  <a:tcPr/>
                </a:tc>
                <a:extLst>
                  <a:ext uri="{0D108BD9-81ED-4DB2-BD59-A6C34878D82A}">
                    <a16:rowId xmlns:a16="http://schemas.microsoft.com/office/drawing/2014/main" val="4222094100"/>
                  </a:ext>
                </a:extLst>
              </a:tr>
              <a:tr h="752441">
                <a:tc>
                  <a:txBody>
                    <a:bodyPr/>
                    <a:lstStyle/>
                    <a:p>
                      <a:r>
                        <a:rPr lang="en-US" dirty="0">
                          <a:solidFill>
                            <a:srgbClr val="FF0000"/>
                          </a:solidFill>
                        </a:rPr>
                        <a:t>AWS S3</a:t>
                      </a:r>
                    </a:p>
                  </a:txBody>
                  <a:tcPr/>
                </a:tc>
                <a:tc>
                  <a:txBody>
                    <a:bodyPr/>
                    <a:lstStyle/>
                    <a:p>
                      <a:r>
                        <a:rPr lang="en-US" dirty="0">
                          <a:solidFill>
                            <a:srgbClr val="FF0000"/>
                          </a:solidFill>
                        </a:rPr>
                        <a:t>1150 $</a:t>
                      </a:r>
                    </a:p>
                  </a:txBody>
                  <a:tcPr/>
                </a:tc>
                <a:extLst>
                  <a:ext uri="{0D108BD9-81ED-4DB2-BD59-A6C34878D82A}">
                    <a16:rowId xmlns:a16="http://schemas.microsoft.com/office/drawing/2014/main" val="3812597318"/>
                  </a:ext>
                </a:extLst>
              </a:tr>
              <a:tr h="752441">
                <a:tc>
                  <a:txBody>
                    <a:bodyPr/>
                    <a:lstStyle/>
                    <a:p>
                      <a:r>
                        <a:rPr lang="en-US" dirty="0">
                          <a:solidFill>
                            <a:srgbClr val="FF0000"/>
                          </a:solidFill>
                        </a:rPr>
                        <a:t>RDS</a:t>
                      </a:r>
                    </a:p>
                  </a:txBody>
                  <a:tcPr/>
                </a:tc>
                <a:tc>
                  <a:txBody>
                    <a:bodyPr/>
                    <a:lstStyle/>
                    <a:p>
                      <a:r>
                        <a:rPr lang="en-US" dirty="0">
                          <a:solidFill>
                            <a:srgbClr val="FF0000"/>
                          </a:solidFill>
                        </a:rPr>
                        <a:t>404.02 $</a:t>
                      </a:r>
                    </a:p>
                  </a:txBody>
                  <a:tcPr/>
                </a:tc>
                <a:extLst>
                  <a:ext uri="{0D108BD9-81ED-4DB2-BD59-A6C34878D82A}">
                    <a16:rowId xmlns:a16="http://schemas.microsoft.com/office/drawing/2014/main" val="1620774993"/>
                  </a:ext>
                </a:extLst>
              </a:tr>
              <a:tr h="75244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FF0000"/>
                          </a:solidFill>
                        </a:rPr>
                        <a:t>Amazon Glue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FF0000"/>
                          </a:solidFill>
                        </a:rPr>
                        <a:t>1.41 $</a:t>
                      </a:r>
                    </a:p>
                    <a:p>
                      <a:endParaRPr lang="en-US" dirty="0"/>
                    </a:p>
                  </a:txBody>
                  <a:tcPr/>
                </a:tc>
                <a:extLst>
                  <a:ext uri="{0D108BD9-81ED-4DB2-BD59-A6C34878D82A}">
                    <a16:rowId xmlns:a16="http://schemas.microsoft.com/office/drawing/2014/main" val="2161648582"/>
                  </a:ext>
                </a:extLst>
              </a:tr>
            </a:tbl>
          </a:graphicData>
        </a:graphic>
      </p:graphicFrame>
    </p:spTree>
    <p:extLst>
      <p:ext uri="{BB962C8B-B14F-4D97-AF65-F5344CB8AC3E}">
        <p14:creationId xmlns:p14="http://schemas.microsoft.com/office/powerpoint/2010/main" val="1463341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9"/>
          <p:cNvSpPr txBox="1">
            <a:spLocks noGrp="1"/>
          </p:cNvSpPr>
          <p:nvPr>
            <p:ph type="title"/>
          </p:nvPr>
        </p:nvSpPr>
        <p:spPr>
          <a:xfrm>
            <a:off x="1885050" y="1960550"/>
            <a:ext cx="5373900" cy="1288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chemeClr val="dk1"/>
                </a:solidFill>
              </a:rPr>
              <a:t>QUERIES??</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0"/>
          <p:cNvSpPr txBox="1">
            <a:spLocks noGrp="1"/>
          </p:cNvSpPr>
          <p:nvPr>
            <p:ph type="title"/>
          </p:nvPr>
        </p:nvSpPr>
        <p:spPr>
          <a:xfrm>
            <a:off x="1885050" y="1960550"/>
            <a:ext cx="5373900" cy="1288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chemeClr val="dk1"/>
                </a:solidFill>
              </a:rPr>
              <a:t>THANK YOU...</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660305" y="687800"/>
            <a:ext cx="7620000" cy="85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200" dirty="0"/>
              <a:t>Introduction</a:t>
            </a:r>
            <a:endParaRPr sz="3200" dirty="0"/>
          </a:p>
        </p:txBody>
      </p:sp>
      <p:sp>
        <p:nvSpPr>
          <p:cNvPr id="152" name="Google Shape;152;p27"/>
          <p:cNvSpPr txBox="1"/>
          <p:nvPr/>
        </p:nvSpPr>
        <p:spPr>
          <a:xfrm>
            <a:off x="212100" y="1376525"/>
            <a:ext cx="8719800" cy="3440912"/>
          </a:xfrm>
          <a:prstGeom prst="rect">
            <a:avLst/>
          </a:prstGeom>
          <a:noFill/>
          <a:ln>
            <a:noFill/>
          </a:ln>
        </p:spPr>
        <p:txBody>
          <a:bodyPr spcFirstLastPara="1" wrap="square" lIns="91425" tIns="91425" rIns="91425" bIns="91425" anchor="t" anchorCtr="0">
            <a:spAutoFit/>
          </a:bodyPr>
          <a:lstStyle/>
          <a:p>
            <a:pPr marL="457200" lvl="0" indent="-349250" algn="just" rtl="0">
              <a:lnSpc>
                <a:spcPct val="105000"/>
              </a:lnSpc>
              <a:spcBef>
                <a:spcPts val="1200"/>
              </a:spcBef>
              <a:spcAft>
                <a:spcPts val="0"/>
              </a:spcAft>
              <a:buClr>
                <a:schemeClr val="lt1"/>
              </a:buClr>
              <a:buSzPts val="1900"/>
              <a:buChar char="●"/>
            </a:pPr>
            <a:r>
              <a:rPr lang="en" sz="1600" dirty="0">
                <a:solidFill>
                  <a:schemeClr val="lt1"/>
                </a:solidFill>
                <a:latin typeface="Times New Roman" panose="02020603050405020304" pitchFamily="18" charset="0"/>
                <a:cs typeface="Times New Roman" panose="02020603050405020304" pitchFamily="18" charset="0"/>
              </a:rPr>
              <a:t>The aim of this project is to give information about the Housing details to the customers and how </a:t>
            </a:r>
            <a:r>
              <a:rPr lang="en-US" sz="1600" b="0" i="0" dirty="0">
                <a:solidFill>
                  <a:srgbClr val="0A1B2B"/>
                </a:solidFill>
                <a:effectLst/>
                <a:latin typeface="Times New Roman" panose="02020603050405020304" pitchFamily="18" charset="0"/>
                <a:cs typeface="Times New Roman" panose="02020603050405020304" pitchFamily="18" charset="0"/>
              </a:rPr>
              <a:t>house prices have risen at record levels in recent months, hitting the peak increase of 19.3 percent in July 2021 in the wake of the short but steep COVID-19 recession.</a:t>
            </a:r>
            <a:endParaRPr sz="1600" dirty="0">
              <a:solidFill>
                <a:schemeClr val="lt1"/>
              </a:solidFill>
              <a:latin typeface="Times New Roman" panose="02020603050405020304" pitchFamily="18" charset="0"/>
              <a:cs typeface="Times New Roman" panose="02020603050405020304" pitchFamily="18" charset="0"/>
            </a:endParaRPr>
          </a:p>
          <a:p>
            <a:pPr marL="457200" lvl="0" indent="-349250" algn="just" rtl="0">
              <a:lnSpc>
                <a:spcPct val="105000"/>
              </a:lnSpc>
              <a:spcBef>
                <a:spcPts val="0"/>
              </a:spcBef>
              <a:spcAft>
                <a:spcPts val="0"/>
              </a:spcAft>
              <a:buClr>
                <a:schemeClr val="lt1"/>
              </a:buClr>
              <a:buSzPts val="1900"/>
              <a:buChar char="●"/>
            </a:pPr>
            <a:r>
              <a:rPr lang="en" sz="1600" dirty="0">
                <a:solidFill>
                  <a:schemeClr val="lt1"/>
                </a:solidFill>
                <a:latin typeface="Times New Roman" panose="02020603050405020304" pitchFamily="18" charset="0"/>
                <a:cs typeface="Times New Roman" panose="02020603050405020304" pitchFamily="18" charset="0"/>
              </a:rPr>
              <a:t>Ability to set up property information such as, </a:t>
            </a:r>
            <a:r>
              <a:rPr lang="en-US" sz="1600" b="0" i="0" dirty="0">
                <a:effectLst/>
                <a:latin typeface="Times New Roman" panose="02020603050405020304" pitchFamily="18" charset="0"/>
                <a:cs typeface="Times New Roman" panose="02020603050405020304" pitchFamily="18" charset="0"/>
              </a:rPr>
              <a:t>this data from Redfin summarize the monthly housing market for every State, Metro, and Zip code in the US from 2012 to 2021. </a:t>
            </a:r>
            <a:endParaRPr lang="en" sz="1600" dirty="0">
              <a:solidFill>
                <a:schemeClr val="lt1"/>
              </a:solidFill>
              <a:latin typeface="Times New Roman" panose="02020603050405020304" pitchFamily="18" charset="0"/>
              <a:cs typeface="Times New Roman" panose="02020603050405020304" pitchFamily="18" charset="0"/>
            </a:endParaRPr>
          </a:p>
          <a:p>
            <a:pPr marL="457200" lvl="0" indent="-349250" algn="just" rtl="0">
              <a:lnSpc>
                <a:spcPct val="105000"/>
              </a:lnSpc>
              <a:spcBef>
                <a:spcPts val="0"/>
              </a:spcBef>
              <a:spcAft>
                <a:spcPts val="0"/>
              </a:spcAft>
              <a:buClr>
                <a:schemeClr val="lt1"/>
              </a:buClr>
              <a:buSzPts val="1900"/>
              <a:buChar char="●"/>
            </a:pPr>
            <a:r>
              <a:rPr lang="en" sz="1600" dirty="0">
                <a:solidFill>
                  <a:schemeClr val="lt1"/>
                </a:solidFill>
                <a:latin typeface="Times New Roman" panose="02020603050405020304" pitchFamily="18" charset="0"/>
                <a:cs typeface="Times New Roman" panose="02020603050405020304" pitchFamily="18" charset="0"/>
              </a:rPr>
              <a:t>It includes</a:t>
            </a:r>
            <a:r>
              <a:rPr lang="en-US" sz="1600" b="0" i="0" dirty="0">
                <a:effectLst/>
                <a:latin typeface="Times New Roman" panose="02020603050405020304" pitchFamily="18" charset="0"/>
                <a:cs typeface="Times New Roman" panose="02020603050405020304" pitchFamily="18" charset="0"/>
              </a:rPr>
              <a:t> property type, like whether it is a Residential or Townhouse or </a:t>
            </a:r>
            <a:r>
              <a:rPr lang="en-US" sz="1600" dirty="0">
                <a:latin typeface="Times New Roman" panose="02020603050405020304" pitchFamily="18" charset="0"/>
                <a:cs typeface="Times New Roman" panose="02020603050405020304" pitchFamily="18" charset="0"/>
              </a:rPr>
              <a:t>Single-family</a:t>
            </a:r>
            <a:r>
              <a:rPr lang="en-US" sz="1600" b="0" i="0" dirty="0">
                <a:effectLst/>
                <a:latin typeface="Times New Roman" panose="02020603050405020304" pitchFamily="18" charset="0"/>
                <a:cs typeface="Times New Roman" panose="02020603050405020304" pitchFamily="18" charset="0"/>
              </a:rPr>
              <a:t> hom</a:t>
            </a:r>
            <a:r>
              <a:rPr lang="en-US" sz="1600" dirty="0">
                <a:latin typeface="Times New Roman" panose="02020603050405020304" pitchFamily="18" charset="0"/>
                <a:cs typeface="Times New Roman" panose="02020603050405020304" pitchFamily="18" charset="0"/>
              </a:rPr>
              <a:t>e or a Cooperative.</a:t>
            </a:r>
            <a:endParaRPr lang="en" sz="1600" dirty="0">
              <a:solidFill>
                <a:schemeClr val="lt1"/>
              </a:solidFill>
              <a:latin typeface="Times New Roman" panose="02020603050405020304" pitchFamily="18" charset="0"/>
              <a:cs typeface="Times New Roman" panose="02020603050405020304" pitchFamily="18" charset="0"/>
            </a:endParaRPr>
          </a:p>
          <a:p>
            <a:pPr marL="457200" lvl="0" indent="-349250" algn="just" rtl="0">
              <a:lnSpc>
                <a:spcPct val="105000"/>
              </a:lnSpc>
              <a:spcBef>
                <a:spcPts val="0"/>
              </a:spcBef>
              <a:spcAft>
                <a:spcPts val="0"/>
              </a:spcAft>
              <a:buClr>
                <a:schemeClr val="lt1"/>
              </a:buClr>
              <a:buSzPts val="1900"/>
              <a:buChar char="●"/>
            </a:pPr>
            <a:r>
              <a:rPr lang="en-US" sz="1600" b="0" i="0" dirty="0">
                <a:effectLst/>
                <a:latin typeface="Times New Roman" panose="02020603050405020304" pitchFamily="18" charset="0"/>
                <a:cs typeface="Times New Roman" panose="02020603050405020304" pitchFamily="18" charset="0"/>
              </a:rPr>
              <a:t>Home sales, Average sale to list, Inventory, Median active list price, Median sale price, Pending home sales, Total homes sold with price drops </a:t>
            </a:r>
            <a:r>
              <a:rPr lang="en" sz="1600" dirty="0">
                <a:solidFill>
                  <a:schemeClr val="lt1"/>
                </a:solidFill>
                <a:latin typeface="Times New Roman" panose="02020603050405020304" pitchFamily="18" charset="0"/>
                <a:cs typeface="Times New Roman" panose="02020603050405020304" pitchFamily="18" charset="0"/>
              </a:rPr>
              <a:t>are also included in the property information </a:t>
            </a:r>
          </a:p>
          <a:p>
            <a:pPr marL="457200" lvl="0" indent="-349250" algn="just" rtl="0">
              <a:lnSpc>
                <a:spcPct val="105000"/>
              </a:lnSpc>
              <a:spcBef>
                <a:spcPts val="0"/>
              </a:spcBef>
              <a:spcAft>
                <a:spcPts val="0"/>
              </a:spcAft>
              <a:buClr>
                <a:schemeClr val="lt1"/>
              </a:buClr>
              <a:buSzPts val="1900"/>
              <a:buChar char="●"/>
            </a:pPr>
            <a:r>
              <a:rPr lang="en" sz="1600" dirty="0">
                <a:solidFill>
                  <a:schemeClr val="bg1"/>
                </a:solidFill>
                <a:latin typeface="Times New Roman" panose="02020603050405020304" pitchFamily="18" charset="0"/>
                <a:cs typeface="Times New Roman" panose="02020603050405020304" pitchFamily="18" charset="0"/>
              </a:rPr>
              <a:t>The key focus is given to the </a:t>
            </a:r>
            <a:r>
              <a:rPr lang="en-US" sz="1600" b="0" i="0" dirty="0">
                <a:solidFill>
                  <a:schemeClr val="bg1"/>
                </a:solidFill>
                <a:effectLst/>
                <a:latin typeface="Times New Roman" panose="02020603050405020304" pitchFamily="18" charset="0"/>
                <a:cs typeface="Times New Roman" panose="02020603050405020304" pitchFamily="18" charset="0"/>
              </a:rPr>
              <a:t>new residential market statistics for new construction homes. Included  building permit data provided by the Census—allowing users to analyze average construction costs and compare the number of units built per capita across regions</a:t>
            </a:r>
            <a:r>
              <a:rPr lang="en-US" sz="1600" b="0" i="0" dirty="0">
                <a:solidFill>
                  <a:srgbClr val="333333"/>
                </a:solidFill>
                <a:effectLst/>
                <a:latin typeface="Times New Roman" panose="02020603050405020304" pitchFamily="18" charset="0"/>
                <a:cs typeface="Times New Roman" panose="02020603050405020304" pitchFamily="18" charset="0"/>
              </a:rPr>
              <a:t>.</a:t>
            </a:r>
            <a:endParaRPr sz="1600" dirty="0">
              <a:solidFill>
                <a:schemeClr val="l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0210-D972-23DF-9ABA-438623FED21F}"/>
              </a:ext>
            </a:extLst>
          </p:cNvPr>
          <p:cNvSpPr>
            <a:spLocks noGrp="1"/>
          </p:cNvSpPr>
          <p:nvPr>
            <p:ph type="title"/>
          </p:nvPr>
        </p:nvSpPr>
        <p:spPr>
          <a:xfrm>
            <a:off x="912945" y="470516"/>
            <a:ext cx="7620000" cy="683581"/>
          </a:xfrm>
        </p:spPr>
        <p:txBody>
          <a:bodyPr>
            <a:normAutofit/>
          </a:bodyPr>
          <a:lstStyle/>
          <a:p>
            <a:r>
              <a:rPr lang="en-US" sz="2000" dirty="0"/>
              <a:t>Purpose of Data Analysis:</a:t>
            </a:r>
          </a:p>
        </p:txBody>
      </p:sp>
      <p:sp>
        <p:nvSpPr>
          <p:cNvPr id="4" name="Text Placeholder 3">
            <a:extLst>
              <a:ext uri="{FF2B5EF4-FFF2-40B4-BE49-F238E27FC236}">
                <a16:creationId xmlns:a16="http://schemas.microsoft.com/office/drawing/2014/main" id="{29D9FED7-ACA9-D637-2335-DC322152F26C}"/>
              </a:ext>
            </a:extLst>
          </p:cNvPr>
          <p:cNvSpPr>
            <a:spLocks noGrp="1"/>
          </p:cNvSpPr>
          <p:nvPr>
            <p:ph type="body" idx="2"/>
          </p:nvPr>
        </p:nvSpPr>
        <p:spPr>
          <a:xfrm>
            <a:off x="611056" y="1154097"/>
            <a:ext cx="7619999" cy="2902998"/>
          </a:xfrm>
        </p:spPr>
        <p:txBody>
          <a:bodyPr>
            <a:noAutofit/>
          </a:bodyPr>
          <a:lstStyle/>
          <a:p>
            <a:pPr>
              <a:lnSpc>
                <a:spcPct val="100000"/>
              </a:lnSpc>
            </a:pPr>
            <a:r>
              <a:rPr lang="en-US" dirty="0">
                <a:solidFill>
                  <a:schemeClr val="bg1"/>
                </a:solidFill>
                <a:latin typeface="Times New Roman" panose="02020603050405020304" pitchFamily="18" charset="0"/>
                <a:cs typeface="Times New Roman" panose="02020603050405020304" pitchFamily="18" charset="0"/>
              </a:rPr>
              <a:t>which type of Property are customers interested to buy over the years?</a:t>
            </a:r>
          </a:p>
          <a:p>
            <a:pPr marL="127000" indent="0">
              <a:buNone/>
            </a:pPr>
            <a:endParaRPr lang="en-US" dirty="0">
              <a:solidFill>
                <a:schemeClr val="bg1"/>
              </a:solidFill>
              <a:latin typeface="Times New Roman" panose="02020603050405020304" pitchFamily="18" charset="0"/>
              <a:cs typeface="Times New Roman" panose="02020603050405020304" pitchFamily="18" charset="0"/>
            </a:endParaRPr>
          </a:p>
          <a:p>
            <a:r>
              <a:rPr lang="en-US" b="0" i="0" dirty="0">
                <a:solidFill>
                  <a:schemeClr val="bg1"/>
                </a:solidFill>
                <a:effectLst/>
                <a:latin typeface="Times New Roman" panose="02020603050405020304" pitchFamily="18" charset="0"/>
                <a:cs typeface="Times New Roman" panose="02020603050405020304" pitchFamily="18" charset="0"/>
              </a:rPr>
              <a:t>Total number of homes that were sold in each state or metro station during a given time period.</a:t>
            </a:r>
            <a:endParaRPr lang="en-US" dirty="0">
              <a:solidFill>
                <a:schemeClr val="bg1"/>
              </a:solidFill>
              <a:latin typeface="Times New Roman" panose="02020603050405020304" pitchFamily="18" charset="0"/>
              <a:cs typeface="Times New Roman" panose="02020603050405020304" pitchFamily="18" charset="0"/>
            </a:endParaRPr>
          </a:p>
          <a:p>
            <a:pPr marL="127000" indent="0">
              <a:lnSpc>
                <a:spcPct val="100000"/>
              </a:lnSpc>
              <a:buNone/>
            </a:pP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How real-estate got affected due to Covid-19</a:t>
            </a:r>
          </a:p>
          <a:p>
            <a:pPr marL="127000" indent="0">
              <a:buNone/>
            </a:pPr>
            <a:endParaRPr lang="en-US" dirty="0">
              <a:solidFill>
                <a:schemeClr val="bg1"/>
              </a:solidFill>
              <a:latin typeface="Times New Roman" panose="02020603050405020304" pitchFamily="18" charset="0"/>
              <a:cs typeface="Times New Roman" panose="02020603050405020304" pitchFamily="18" charset="0"/>
            </a:endParaRPr>
          </a:p>
          <a:p>
            <a:pPr marL="12700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Despite the large drops in home sales due to the pandemic, real estate activity began to improve in the late spring, approaching pre-pandemic levels by the summer. Potential buyers started to increase their housing search and purchase activity by the end of May.</a:t>
            </a:r>
            <a:endParaRPr lang="en-US" b="0" i="0" dirty="0">
              <a:solidFill>
                <a:schemeClr val="bg1"/>
              </a:solidFill>
              <a:effectLst/>
              <a:latin typeface="Times New Roman" panose="02020603050405020304" pitchFamily="18" charset="0"/>
              <a:cs typeface="Times New Roman" panose="02020603050405020304" pitchFamily="18" charset="0"/>
            </a:endParaRPr>
          </a:p>
          <a:p>
            <a:pPr marL="127000" indent="0" algn="just">
              <a:buNone/>
            </a:pPr>
            <a:endParaRPr lang="en-US" dirty="0">
              <a:solidFill>
                <a:schemeClr val="bg1"/>
              </a:solidFill>
              <a:latin typeface="Times New Roman" panose="02020603050405020304" pitchFamily="18" charset="0"/>
              <a:cs typeface="Times New Roman" panose="02020603050405020304" pitchFamily="18" charset="0"/>
            </a:endParaRPr>
          </a:p>
          <a:p>
            <a:pPr marL="12700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Americans, many now used to work remotely, began buying farther away from some cities and traditional job centers</a:t>
            </a:r>
            <a:r>
              <a:rPr lang="en-US" b="0" i="0" dirty="0">
                <a:solidFill>
                  <a:schemeClr val="bg1"/>
                </a:solidFill>
                <a:effectLst/>
                <a:latin typeface="Times New Roman" panose="02020603050405020304" pitchFamily="18" charset="0"/>
                <a:cs typeface="Times New Roman" panose="02020603050405020304" pitchFamily="18" charset="0"/>
              </a:rPr>
              <a:t> and that is why sales increased relatively from 2019 to 2021</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908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09ECDAA-DEF3-021A-FACD-326C562015D7}"/>
              </a:ext>
            </a:extLst>
          </p:cNvPr>
          <p:cNvSpPr>
            <a:spLocks noGrp="1"/>
          </p:cNvSpPr>
          <p:nvPr>
            <p:ph type="body" idx="2"/>
          </p:nvPr>
        </p:nvSpPr>
        <p:spPr>
          <a:xfrm>
            <a:off x="753148" y="843379"/>
            <a:ext cx="8195544" cy="3912434"/>
          </a:xfrm>
        </p:spPr>
        <p:txBody>
          <a:bodyPr>
            <a:normAutofit/>
          </a:bodyPr>
          <a:lstStyle/>
          <a:p>
            <a:endParaRPr lang="en-US" sz="1400" b="0" i="0" dirty="0">
              <a:solidFill>
                <a:srgbClr val="000000"/>
              </a:solidFill>
              <a:effectLst/>
              <a:latin typeface="IBM Plex Serif" panose="02060503050406000203" pitchFamily="18" charset="0"/>
            </a:endParaRPr>
          </a:p>
          <a:p>
            <a:pPr algn="just"/>
            <a:r>
              <a:rPr lang="en-US" b="0" i="0" dirty="0">
                <a:solidFill>
                  <a:schemeClr val="bg1"/>
                </a:solidFill>
                <a:effectLst/>
                <a:latin typeface="Times New Roman" panose="02020603050405020304" pitchFamily="18" charset="0"/>
                <a:cs typeface="Times New Roman" panose="02020603050405020304" pitchFamily="18" charset="0"/>
              </a:rPr>
              <a:t>This dataset from Redfin tells us about the inventory where it is total number of active listings on the last day of a given time period.</a:t>
            </a:r>
          </a:p>
          <a:p>
            <a:pPr marL="127000" indent="0" algn="just">
              <a:buNone/>
            </a:pPr>
            <a:endParaRPr lang="en-US" b="0" i="0" dirty="0">
              <a:solidFill>
                <a:schemeClr val="bg1"/>
              </a:solidFill>
              <a:effectLst/>
              <a:latin typeface="Times New Roman" panose="02020603050405020304" pitchFamily="18" charset="0"/>
              <a:cs typeface="Times New Roman" panose="02020603050405020304" pitchFamily="18" charset="0"/>
            </a:endParaRPr>
          </a:p>
          <a:p>
            <a:pPr algn="just"/>
            <a:r>
              <a:rPr lang="en-US" b="0" i="0" dirty="0">
                <a:solidFill>
                  <a:schemeClr val="bg1"/>
                </a:solidFill>
                <a:effectLst/>
                <a:latin typeface="Times New Roman" panose="02020603050405020304" pitchFamily="18" charset="0"/>
                <a:cs typeface="Times New Roman" panose="02020603050405020304" pitchFamily="18" charset="0"/>
              </a:rPr>
              <a:t>Median days on market</a:t>
            </a:r>
            <a:r>
              <a:rPr lang="en-US" dirty="0">
                <a:solidFill>
                  <a:schemeClr val="bg1"/>
                </a:solidFill>
                <a:latin typeface="Times New Roman" panose="02020603050405020304" pitchFamily="18" charset="0"/>
                <a:cs typeface="Times New Roman" panose="02020603050405020304" pitchFamily="18" charset="0"/>
              </a:rPr>
              <a:t>: </a:t>
            </a:r>
            <a:r>
              <a:rPr lang="en-US" b="0" i="0" dirty="0">
                <a:solidFill>
                  <a:schemeClr val="bg1"/>
                </a:solidFill>
                <a:effectLst/>
                <a:latin typeface="Times New Roman" panose="02020603050405020304" pitchFamily="18" charset="0"/>
                <a:cs typeface="Times New Roman" panose="02020603050405020304" pitchFamily="18" charset="0"/>
              </a:rPr>
              <a:t>The number of days between the date the home was listed for sale and when the home went off-market/pending sale covering all homes.</a:t>
            </a:r>
          </a:p>
          <a:p>
            <a:pPr marL="127000" indent="0" algn="just">
              <a:buNone/>
            </a:pPr>
            <a:endParaRPr lang="en-US" b="0" i="0" dirty="0">
              <a:solidFill>
                <a:schemeClr val="bg1"/>
              </a:solidFill>
              <a:effectLst/>
              <a:latin typeface="Times New Roman" panose="02020603050405020304" pitchFamily="18" charset="0"/>
              <a:cs typeface="Times New Roman" panose="02020603050405020304" pitchFamily="18" charset="0"/>
            </a:endParaRPr>
          </a:p>
          <a:p>
            <a:pPr algn="just"/>
            <a:r>
              <a:rPr lang="en-US" b="0" i="0" dirty="0">
                <a:solidFill>
                  <a:schemeClr val="bg1"/>
                </a:solidFill>
                <a:effectLst/>
                <a:latin typeface="Times New Roman" panose="02020603050405020304" pitchFamily="18" charset="0"/>
                <a:cs typeface="Times New Roman" panose="02020603050405020304" pitchFamily="18" charset="0"/>
              </a:rPr>
              <a:t>It also gives us the info about the Median list price per square foot</a:t>
            </a:r>
            <a:r>
              <a:rPr lang="en-US" dirty="0">
                <a:solidFill>
                  <a:schemeClr val="bg1"/>
                </a:solidFill>
                <a:latin typeface="Times New Roman" panose="02020603050405020304" pitchFamily="18" charset="0"/>
                <a:cs typeface="Times New Roman" panose="02020603050405020304" pitchFamily="18" charset="0"/>
              </a:rPr>
              <a:t> and </a:t>
            </a:r>
            <a:r>
              <a:rPr lang="en-US" b="0" i="0" dirty="0">
                <a:solidFill>
                  <a:schemeClr val="bg1"/>
                </a:solidFill>
                <a:effectLst/>
                <a:latin typeface="Times New Roman" panose="02020603050405020304" pitchFamily="18" charset="0"/>
                <a:cs typeface="Times New Roman" panose="02020603050405020304" pitchFamily="18" charset="0"/>
              </a:rPr>
              <a:t>Median sale price per square foot.</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b="0" i="0" dirty="0">
                <a:solidFill>
                  <a:schemeClr val="bg1"/>
                </a:solidFill>
                <a:effectLst/>
                <a:latin typeface="Times New Roman" panose="02020603050405020304" pitchFamily="18" charset="0"/>
                <a:cs typeface="Times New Roman" panose="02020603050405020304" pitchFamily="18" charset="0"/>
              </a:rPr>
              <a:t>Total homes sold with price drops :The total number of homes with a sale date during a given time period and where the sale price is less than the latest listing price.</a:t>
            </a:r>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b="0" i="0" dirty="0">
              <a:solidFill>
                <a:schemeClr val="bg1"/>
              </a:solidFill>
              <a:effectLst/>
              <a:latin typeface="Times New Roman" panose="02020603050405020304" pitchFamily="18" charset="0"/>
              <a:cs typeface="Times New Roman" panose="02020603050405020304" pitchFamily="18" charset="0"/>
            </a:endParaRPr>
          </a:p>
          <a:p>
            <a:endParaRPr lang="en-US" b="0" i="0" dirty="0">
              <a:solidFill>
                <a:schemeClr val="bg1"/>
              </a:solidFill>
              <a:effectLst/>
              <a:latin typeface="Inter"/>
            </a:endParaRPr>
          </a:p>
          <a:p>
            <a:endParaRPr lang="en-US" dirty="0">
              <a:solidFill>
                <a:schemeClr val="bg1"/>
              </a:solidFill>
              <a:latin typeface="IBM Plex Serif" panose="02060503050406000203" pitchFamily="18" charset="0"/>
            </a:endParaRPr>
          </a:p>
          <a:p>
            <a:pPr marL="127000" indent="0">
              <a:buNone/>
            </a:pPr>
            <a:endParaRPr lang="en-US" sz="1400" b="0" i="0" dirty="0">
              <a:solidFill>
                <a:srgbClr val="000000"/>
              </a:solidFill>
              <a:effectLst/>
              <a:latin typeface="IBM Plex Serif" panose="02060503050406000203" pitchFamily="18" charset="0"/>
            </a:endParaRPr>
          </a:p>
        </p:txBody>
      </p:sp>
    </p:spTree>
    <p:extLst>
      <p:ext uri="{BB962C8B-B14F-4D97-AF65-F5344CB8AC3E}">
        <p14:creationId xmlns:p14="http://schemas.microsoft.com/office/powerpoint/2010/main" val="16973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D1DC-0A2E-A3CF-5340-490C13CEDCFA}"/>
              </a:ext>
            </a:extLst>
          </p:cNvPr>
          <p:cNvSpPr>
            <a:spLocks noGrp="1"/>
          </p:cNvSpPr>
          <p:nvPr>
            <p:ph type="title"/>
          </p:nvPr>
        </p:nvSpPr>
        <p:spPr>
          <a:xfrm>
            <a:off x="1819922" y="387687"/>
            <a:ext cx="5672831" cy="446814"/>
          </a:xfrm>
        </p:spPr>
        <p:txBody>
          <a:bodyPr>
            <a:noAutofit/>
          </a:bodyPr>
          <a:lstStyle/>
          <a:p>
            <a:r>
              <a:rPr lang="en-US" sz="2400" dirty="0"/>
              <a:t>Visualizations From Tableau</a:t>
            </a:r>
          </a:p>
        </p:txBody>
      </p:sp>
      <p:sp>
        <p:nvSpPr>
          <p:cNvPr id="4" name="Text Placeholder 3">
            <a:extLst>
              <a:ext uri="{FF2B5EF4-FFF2-40B4-BE49-F238E27FC236}">
                <a16:creationId xmlns:a16="http://schemas.microsoft.com/office/drawing/2014/main" id="{29A03AB5-FADB-DBD2-0118-8E2C37497031}"/>
              </a:ext>
            </a:extLst>
          </p:cNvPr>
          <p:cNvSpPr>
            <a:spLocks noGrp="1"/>
          </p:cNvSpPr>
          <p:nvPr>
            <p:ph type="body" idx="2"/>
          </p:nvPr>
        </p:nvSpPr>
        <p:spPr>
          <a:xfrm flipH="1">
            <a:off x="682827" y="936001"/>
            <a:ext cx="559294" cy="446401"/>
          </a:xfrm>
        </p:spPr>
        <p:txBody>
          <a:bodyPr>
            <a:normAutofit lnSpcReduction="10000"/>
          </a:bodyPr>
          <a:lstStyle/>
          <a:p>
            <a:pPr marL="127000" indent="0">
              <a:buNone/>
            </a:pPr>
            <a:r>
              <a:rPr lang="en-US" dirty="0"/>
              <a:t>1</a:t>
            </a:r>
          </a:p>
        </p:txBody>
      </p:sp>
      <p:pic>
        <p:nvPicPr>
          <p:cNvPr id="8" name="Picture 7" descr="Graphical user interface, application&#10;&#10;Description automatically generated">
            <a:extLst>
              <a:ext uri="{FF2B5EF4-FFF2-40B4-BE49-F238E27FC236}">
                <a16:creationId xmlns:a16="http://schemas.microsoft.com/office/drawing/2014/main" id="{3441755A-4F8A-7176-C566-FF783A49A8AE}"/>
              </a:ext>
            </a:extLst>
          </p:cNvPr>
          <p:cNvPicPr>
            <a:picLocks noChangeAspect="1"/>
          </p:cNvPicPr>
          <p:nvPr/>
        </p:nvPicPr>
        <p:blipFill rotWithShape="1">
          <a:blip r:embed="rId2"/>
          <a:srcRect l="22692" t="8902" b="12085"/>
          <a:stretch/>
        </p:blipFill>
        <p:spPr>
          <a:xfrm>
            <a:off x="1242121" y="991783"/>
            <a:ext cx="6659757" cy="3828688"/>
          </a:xfrm>
          <a:prstGeom prst="rect">
            <a:avLst/>
          </a:prstGeom>
        </p:spPr>
      </p:pic>
    </p:spTree>
    <p:extLst>
      <p:ext uri="{BB962C8B-B14F-4D97-AF65-F5344CB8AC3E}">
        <p14:creationId xmlns:p14="http://schemas.microsoft.com/office/powerpoint/2010/main" val="211621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9DCB6DD-8D8F-A5F8-5E1D-E9E716FECA89}"/>
              </a:ext>
            </a:extLst>
          </p:cNvPr>
          <p:cNvSpPr>
            <a:spLocks noGrp="1"/>
          </p:cNvSpPr>
          <p:nvPr>
            <p:ph type="body" idx="2"/>
          </p:nvPr>
        </p:nvSpPr>
        <p:spPr>
          <a:xfrm>
            <a:off x="735392" y="947983"/>
            <a:ext cx="889222" cy="525711"/>
          </a:xfrm>
        </p:spPr>
        <p:txBody>
          <a:bodyPr/>
          <a:lstStyle/>
          <a:p>
            <a:pPr marL="127000" indent="0">
              <a:buNone/>
            </a:pPr>
            <a:r>
              <a:rPr lang="en-US" dirty="0"/>
              <a:t>2</a:t>
            </a:r>
          </a:p>
        </p:txBody>
      </p:sp>
      <p:pic>
        <p:nvPicPr>
          <p:cNvPr id="6" name="Picture 5" descr="A screenshot of a computer&#10;&#10;Description automatically generated">
            <a:extLst>
              <a:ext uri="{FF2B5EF4-FFF2-40B4-BE49-F238E27FC236}">
                <a16:creationId xmlns:a16="http://schemas.microsoft.com/office/drawing/2014/main" id="{88B5CEE4-A750-7AA9-E746-B291CCA3FA31}"/>
              </a:ext>
            </a:extLst>
          </p:cNvPr>
          <p:cNvPicPr>
            <a:picLocks noChangeAspect="1"/>
          </p:cNvPicPr>
          <p:nvPr/>
        </p:nvPicPr>
        <p:blipFill rotWithShape="1">
          <a:blip r:embed="rId2"/>
          <a:srcRect l="22718" t="8738" r="1360" b="12557"/>
          <a:stretch/>
        </p:blipFill>
        <p:spPr>
          <a:xfrm>
            <a:off x="1327210" y="552032"/>
            <a:ext cx="6733713" cy="4403601"/>
          </a:xfrm>
          <a:prstGeom prst="rect">
            <a:avLst/>
          </a:prstGeom>
        </p:spPr>
      </p:pic>
    </p:spTree>
    <p:extLst>
      <p:ext uri="{BB962C8B-B14F-4D97-AF65-F5344CB8AC3E}">
        <p14:creationId xmlns:p14="http://schemas.microsoft.com/office/powerpoint/2010/main" val="91292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10;&#10;Description automatically generated">
            <a:extLst>
              <a:ext uri="{FF2B5EF4-FFF2-40B4-BE49-F238E27FC236}">
                <a16:creationId xmlns:a16="http://schemas.microsoft.com/office/drawing/2014/main" id="{AC6A94C8-1AA0-B589-9891-2821D449E238}"/>
              </a:ext>
            </a:extLst>
          </p:cNvPr>
          <p:cNvPicPr>
            <a:picLocks noChangeAspect="1"/>
          </p:cNvPicPr>
          <p:nvPr/>
        </p:nvPicPr>
        <p:blipFill rotWithShape="1">
          <a:blip r:embed="rId2"/>
          <a:srcRect l="23787" t="8457" r="12135" b="11111"/>
          <a:stretch/>
        </p:blipFill>
        <p:spPr>
          <a:xfrm>
            <a:off x="1753805" y="155157"/>
            <a:ext cx="6182832" cy="4106596"/>
          </a:xfrm>
          <a:prstGeom prst="rect">
            <a:avLst/>
          </a:prstGeom>
        </p:spPr>
      </p:pic>
      <p:sp>
        <p:nvSpPr>
          <p:cNvPr id="8" name="TextBox 7">
            <a:extLst>
              <a:ext uri="{FF2B5EF4-FFF2-40B4-BE49-F238E27FC236}">
                <a16:creationId xmlns:a16="http://schemas.microsoft.com/office/drawing/2014/main" id="{485C2786-31E2-202A-2E2E-51F9286B8103}"/>
              </a:ext>
            </a:extLst>
          </p:cNvPr>
          <p:cNvSpPr txBox="1"/>
          <p:nvPr/>
        </p:nvSpPr>
        <p:spPr>
          <a:xfrm>
            <a:off x="2405849" y="4249679"/>
            <a:ext cx="4718482" cy="738664"/>
          </a:xfrm>
          <a:prstGeom prst="rect">
            <a:avLst/>
          </a:prstGeom>
          <a:noFill/>
        </p:spPr>
        <p:txBody>
          <a:bodyPr wrap="square">
            <a:spAutoFit/>
          </a:bodyPr>
          <a:lstStyle/>
          <a:p>
            <a:pPr marL="285750" indent="-285750">
              <a:buFont typeface="Wingdings" panose="05000000000000000000" pitchFamily="2" charset="2"/>
              <a:buChar char="q"/>
            </a:pPr>
            <a:r>
              <a:rPr lang="en-US" sz="1400" b="0" i="0" dirty="0">
                <a:solidFill>
                  <a:schemeClr val="bg1"/>
                </a:solidFill>
                <a:effectLst/>
                <a:latin typeface="Times New Roman" panose="02020603050405020304" pitchFamily="18" charset="0"/>
                <a:cs typeface="Times New Roman" panose="02020603050405020304" pitchFamily="18" charset="0"/>
              </a:rPr>
              <a:t>Homes are 34% more expensive. Buyers are twice as likely to pay above list price as they grapple with fierce competition.</a:t>
            </a:r>
            <a:endParaRPr lang="en-US"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81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238E7F4A-F57D-FF16-C02B-B36E74EE8382}"/>
              </a:ext>
            </a:extLst>
          </p:cNvPr>
          <p:cNvPicPr>
            <a:picLocks noChangeAspect="1"/>
          </p:cNvPicPr>
          <p:nvPr/>
        </p:nvPicPr>
        <p:blipFill rotWithShape="1">
          <a:blip r:embed="rId2"/>
          <a:srcRect l="23010" t="8803" b="11629"/>
          <a:stretch/>
        </p:blipFill>
        <p:spPr>
          <a:xfrm>
            <a:off x="1500326" y="680436"/>
            <a:ext cx="7289734" cy="4237792"/>
          </a:xfrm>
          <a:prstGeom prst="rect">
            <a:avLst/>
          </a:prstGeom>
        </p:spPr>
      </p:pic>
      <p:sp>
        <p:nvSpPr>
          <p:cNvPr id="7" name="TextBox 6">
            <a:extLst>
              <a:ext uri="{FF2B5EF4-FFF2-40B4-BE49-F238E27FC236}">
                <a16:creationId xmlns:a16="http://schemas.microsoft.com/office/drawing/2014/main" id="{DD4DEC8B-1F55-6F58-0F23-3F74439C83DA}"/>
              </a:ext>
            </a:extLst>
          </p:cNvPr>
          <p:cNvSpPr txBox="1"/>
          <p:nvPr/>
        </p:nvSpPr>
        <p:spPr>
          <a:xfrm>
            <a:off x="1136342" y="680436"/>
            <a:ext cx="363984" cy="307777"/>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256647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46C5C8-3596-756A-4E90-9BBD537CCBDD}"/>
              </a:ext>
            </a:extLst>
          </p:cNvPr>
          <p:cNvSpPr>
            <a:spLocks noGrp="1"/>
          </p:cNvSpPr>
          <p:nvPr>
            <p:ph type="body" idx="2"/>
          </p:nvPr>
        </p:nvSpPr>
        <p:spPr>
          <a:xfrm>
            <a:off x="1095665" y="903594"/>
            <a:ext cx="6952670" cy="2967070"/>
          </a:xfrm>
        </p:spPr>
        <p:txBody>
          <a:bodyPr>
            <a:norm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New listings, despite improving from their April lows, were only slightly higher than one year ago through August. As a result, inventory continued to decline: In August 2020, there were less than two-thirds the number of homes on the market as there were in August 2019. While health-related concerns may continue to keep sellers from the market, surveys indicate that the overall economic uncertainty and the inability to purchase another home are also keeping homeowners in place.</a:t>
            </a:r>
          </a:p>
          <a:p>
            <a:endParaRPr lang="en-US" dirty="0"/>
          </a:p>
        </p:txBody>
      </p:sp>
    </p:spTree>
    <p:extLst>
      <p:ext uri="{BB962C8B-B14F-4D97-AF65-F5344CB8AC3E}">
        <p14:creationId xmlns:p14="http://schemas.microsoft.com/office/powerpoint/2010/main" val="4230435374"/>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2580</TotalTime>
  <Words>694</Words>
  <Application>Microsoft Office PowerPoint</Application>
  <PresentationFormat>On-screen Show (16:9)</PresentationFormat>
  <Paragraphs>84</Paragraphs>
  <Slides>19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IBM Plex Serif</vt:lpstr>
      <vt:lpstr>Inter</vt:lpstr>
      <vt:lpstr>Times New Roman</vt:lpstr>
      <vt:lpstr>Wingdings</vt:lpstr>
      <vt:lpstr>Simple Dark</vt:lpstr>
      <vt:lpstr>HOUSING MARKET DATA ANALYSIS Lavanya Telapudi</vt:lpstr>
      <vt:lpstr>Introduction</vt:lpstr>
      <vt:lpstr>Purpose of Data Analysis:</vt:lpstr>
      <vt:lpstr>PowerPoint Presentation</vt:lpstr>
      <vt:lpstr>Visualizations From Tableau</vt:lpstr>
      <vt:lpstr>PowerPoint Presentation</vt:lpstr>
      <vt:lpstr>PowerPoint Presentation</vt:lpstr>
      <vt:lpstr>PowerPoint Presentation</vt:lpstr>
      <vt:lpstr>PowerPoint Presentation</vt:lpstr>
      <vt:lpstr>PowerPoint Presentation</vt:lpstr>
      <vt:lpstr>PowerPoint Presentation</vt:lpstr>
      <vt:lpstr>Target Users</vt:lpstr>
      <vt:lpstr>Modules</vt:lpstr>
      <vt:lpstr>Features </vt:lpstr>
      <vt:lpstr>Property</vt:lpstr>
      <vt:lpstr> ER Diagram  </vt:lpstr>
      <vt:lpstr>PowerPoint Presentation</vt:lpstr>
      <vt:lpstr>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Property And Transaction Management System</dc:title>
  <dc:creator>lavanya chowdary</dc:creator>
  <cp:lastModifiedBy>lavanya chowdary</cp:lastModifiedBy>
  <cp:revision>6</cp:revision>
  <dcterms:modified xsi:type="dcterms:W3CDTF">2022-09-25T14:14:29Z</dcterms:modified>
</cp:coreProperties>
</file>