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38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Boosting Algorithms for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Beginner-Friendly Comparison: AdaBoost vs XGBoost vs LightGBM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Boosting?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Boosting is an ensemble technique that builds multiple models sequentially.</a:t>
            </a:r>
          </a:p>
          <a:p>
            <a:r>
              <a:rPr dirty="0"/>
              <a:t>Each new model focuses on the errors of the previous one.</a:t>
            </a:r>
          </a:p>
          <a:p>
            <a:r>
              <a:rPr dirty="0"/>
              <a:t>Used in regression and classification tasks.</a:t>
            </a:r>
          </a:p>
          <a:p>
            <a:r>
              <a:rPr dirty="0"/>
              <a:t>Goal: Create a strong learner from weak learners.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 the Players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Adaptive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Error-Focused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Extreme 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Gradient Boosting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LightGBM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Light Gradient Boosting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Gradient + 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AdaBoost: Focuses more on misclassified or badly predicted points.</a:t>
            </a:r>
          </a:p>
          <a:p>
            <a:r>
              <a:rPr dirty="0" err="1"/>
              <a:t>XGBoost</a:t>
            </a:r>
            <a:r>
              <a:rPr dirty="0"/>
              <a:t>: Uses gradient of loss function, trains in parallel with regularization.</a:t>
            </a:r>
          </a:p>
          <a:p>
            <a:r>
              <a:rPr dirty="0" err="1"/>
              <a:t>LightGBM</a:t>
            </a:r>
            <a:r>
              <a:rPr dirty="0"/>
              <a:t>: Histogram-based, grows trees leaf-wise, not level-wise.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Conceptual Differences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6304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LightGBM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r>
                        <a:t>Boost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Adaptive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Gradient + Hist.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r>
                        <a:t>Tree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Level-wise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Level-wise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Leaf-wise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r>
                        <a:t>Error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Gradient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Scalability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LightGBM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✅✅ Very 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⭐⭐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⭐⭐⭐⭐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⭐⭐⭐⭐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Handles 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GPU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Missing Value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AdaBoost: from sklearn.ensemble import AdaBoostRegressor</a:t>
            </a:r>
          </a:p>
          <a:p>
            <a:r>
              <a:t>XGBoost: from xgboost import XGBRegressor</a:t>
            </a:r>
          </a:p>
          <a:p>
            <a:r>
              <a:t>LightGBM: from lightgbm import LGBMRegressor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What?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r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Choice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Learning boosting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AdaBoost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Balanced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XGBoost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Very large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LightGBM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Need for GPU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AdaBoost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t>High speed and efficiency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LightGBM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AdaBoost: Simple and educational.</a:t>
            </a:r>
          </a:p>
          <a:p>
            <a:r>
              <a:t>XGBoost: Powerful and widely used.</a:t>
            </a:r>
          </a:p>
          <a:p>
            <a:r>
              <a:t>LightGBM: Fast and scalable for large data.</a:t>
            </a:r>
          </a:p>
          <a:p>
            <a:r>
              <a:t>Choose based on data size, speed needs, and model complexity.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288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Boosting Algorithms for Regression</vt:lpstr>
      <vt:lpstr>What is Boosting?</vt:lpstr>
      <vt:lpstr>Meet the Players</vt:lpstr>
      <vt:lpstr>How They Work</vt:lpstr>
      <vt:lpstr>Conceptual Differences</vt:lpstr>
      <vt:lpstr>Performance &amp; Scalability</vt:lpstr>
      <vt:lpstr>Python Libraries</vt:lpstr>
      <vt:lpstr>When to Use What?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Lavanya Veluswamy</cp:lastModifiedBy>
  <cp:revision>2</cp:revision>
  <dcterms:created xsi:type="dcterms:W3CDTF">2013-01-27T09:14:16Z</dcterms:created>
  <dcterms:modified xsi:type="dcterms:W3CDTF">2025-06-19T10:27:56Z</dcterms:modified>
  <cp:category/>
</cp:coreProperties>
</file>