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DFCE9F1-5E9B-43DF-8385-9047DC51655B}" type="datetimeFigureOut">
              <a:rPr lang="en-US" smtClean="0"/>
              <a:pPr/>
              <a:t>4/12/2021</a:t>
            </a:fld>
            <a:endParaRPr lang="en-US"/>
          </a:p>
        </p:txBody>
      </p:sp>
      <p:sp>
        <p:nvSpPr>
          <p:cNvPr id="16" name="Slide Number Placeholder 15"/>
          <p:cNvSpPr>
            <a:spLocks noGrp="1"/>
          </p:cNvSpPr>
          <p:nvPr>
            <p:ph type="sldNum" sz="quarter" idx="11"/>
          </p:nvPr>
        </p:nvSpPr>
        <p:spPr/>
        <p:txBody>
          <a:bodyPr/>
          <a:lstStyle/>
          <a:p>
            <a:fld id="{C31B0F6B-5E8C-45E5-A81B-21F07227C66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FCE9F1-5E9B-43DF-8385-9047DC51655B}"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FCE9F1-5E9B-43DF-8385-9047DC51655B}"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DFCE9F1-5E9B-43DF-8385-9047DC51655B}" type="datetimeFigureOut">
              <a:rPr lang="en-US" smtClean="0"/>
              <a:pPr/>
              <a:t>4/12/2021</a:t>
            </a:fld>
            <a:endParaRPr lang="en-US"/>
          </a:p>
        </p:txBody>
      </p:sp>
      <p:sp>
        <p:nvSpPr>
          <p:cNvPr id="15" name="Slide Number Placeholder 14"/>
          <p:cNvSpPr>
            <a:spLocks noGrp="1"/>
          </p:cNvSpPr>
          <p:nvPr>
            <p:ph type="sldNum" sz="quarter" idx="15"/>
          </p:nvPr>
        </p:nvSpPr>
        <p:spPr/>
        <p:txBody>
          <a:bodyPr/>
          <a:lstStyle>
            <a:lvl1pPr algn="ctr">
              <a:defRPr/>
            </a:lvl1pPr>
          </a:lstStyle>
          <a:p>
            <a:fld id="{C31B0F6B-5E8C-45E5-A81B-21F07227C66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FCE9F1-5E9B-43DF-8385-9047DC51655B}"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FCE9F1-5E9B-43DF-8385-9047DC51655B}"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0F6B-5E8C-45E5-A81B-21F07227C66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31B0F6B-5E8C-45E5-A81B-21F07227C66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DFCE9F1-5E9B-43DF-8385-9047DC51655B}" type="datetimeFigureOut">
              <a:rPr lang="en-US" smtClean="0"/>
              <a:pPr/>
              <a:t>4/12/2021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FCE9F1-5E9B-43DF-8385-9047DC51655B}"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B0F6B-5E8C-45E5-A81B-21F07227C66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CE9F1-5E9B-43DF-8385-9047DC51655B}"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B0F6B-5E8C-45E5-A81B-21F07227C6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DFCE9F1-5E9B-43DF-8385-9047DC51655B}" type="datetimeFigureOut">
              <a:rPr lang="en-US" smtClean="0"/>
              <a:pPr/>
              <a:t>4/12/2021</a:t>
            </a:fld>
            <a:endParaRPr lang="en-US"/>
          </a:p>
        </p:txBody>
      </p:sp>
      <p:sp>
        <p:nvSpPr>
          <p:cNvPr id="9" name="Slide Number Placeholder 8"/>
          <p:cNvSpPr>
            <a:spLocks noGrp="1"/>
          </p:cNvSpPr>
          <p:nvPr>
            <p:ph type="sldNum" sz="quarter" idx="15"/>
          </p:nvPr>
        </p:nvSpPr>
        <p:spPr/>
        <p:txBody>
          <a:bodyPr/>
          <a:lstStyle/>
          <a:p>
            <a:fld id="{C31B0F6B-5E8C-45E5-A81B-21F07227C66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DFCE9F1-5E9B-43DF-8385-9047DC51655B}" type="datetimeFigureOut">
              <a:rPr lang="en-US" smtClean="0"/>
              <a:pPr/>
              <a:t>4/12/2021</a:t>
            </a:fld>
            <a:endParaRPr lang="en-US"/>
          </a:p>
        </p:txBody>
      </p:sp>
      <p:sp>
        <p:nvSpPr>
          <p:cNvPr id="9" name="Slide Number Placeholder 8"/>
          <p:cNvSpPr>
            <a:spLocks noGrp="1"/>
          </p:cNvSpPr>
          <p:nvPr>
            <p:ph type="sldNum" sz="quarter" idx="11"/>
          </p:nvPr>
        </p:nvSpPr>
        <p:spPr/>
        <p:txBody>
          <a:bodyPr/>
          <a:lstStyle/>
          <a:p>
            <a:fld id="{C31B0F6B-5E8C-45E5-A81B-21F07227C66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DFCE9F1-5E9B-43DF-8385-9047DC51655B}" type="datetimeFigureOut">
              <a:rPr lang="en-US" smtClean="0"/>
              <a:pPr/>
              <a:t>4/12/2021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31B0F6B-5E8C-45E5-A81B-21F07227C66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388" y="5857892"/>
            <a:ext cx="2714612" cy="714380"/>
          </a:xfrm>
        </p:spPr>
        <p:txBody>
          <a:bodyPr>
            <a:normAutofit fontScale="92500" lnSpcReduction="20000"/>
          </a:bodyPr>
          <a:lstStyle/>
          <a:p>
            <a:r>
              <a:rPr lang="en-US" dirty="0" smtClean="0"/>
              <a:t>Presented by </a:t>
            </a:r>
          </a:p>
          <a:p>
            <a:r>
              <a:rPr lang="en-US" dirty="0" smtClean="0"/>
              <a:t>Y. </a:t>
            </a:r>
            <a:r>
              <a:rPr lang="en-US" dirty="0" err="1" smtClean="0"/>
              <a:t>Lavanya</a:t>
            </a:r>
            <a:endParaRPr lang="en-US" dirty="0"/>
          </a:p>
        </p:txBody>
      </p:sp>
      <p:sp>
        <p:nvSpPr>
          <p:cNvPr id="2" name="Title 1"/>
          <p:cNvSpPr>
            <a:spLocks noGrp="1"/>
          </p:cNvSpPr>
          <p:nvPr>
            <p:ph type="ctrTitle"/>
          </p:nvPr>
        </p:nvSpPr>
        <p:spPr>
          <a:xfrm>
            <a:off x="685800" y="428605"/>
            <a:ext cx="7772400" cy="1071569"/>
          </a:xfrm>
        </p:spPr>
        <p:txBody>
          <a:bodyPr>
            <a:normAutofit fontScale="90000"/>
          </a:bodyPr>
          <a:lstStyle/>
          <a:p>
            <a:r>
              <a:rPr lang="en-US" dirty="0" smtClean="0"/>
              <a:t>Project </a:t>
            </a:r>
            <a:r>
              <a:rPr lang="en-US" dirty="0" smtClean="0"/>
              <a:t>presentation</a:t>
            </a:r>
            <a:br>
              <a:rPr lang="en-US" dirty="0" smtClean="0"/>
            </a:br>
            <a:r>
              <a:rPr smtClean="0"/>
              <a:t>Diabetes prediction using python</a:t>
            </a:r>
            <a:endParaRPr lang="en-US" dirty="0"/>
          </a:p>
        </p:txBody>
      </p:sp>
      <p:pic>
        <p:nvPicPr>
          <p:cNvPr id="1026" name="Picture 2" descr="https://lh5.googleusercontent.com/M04skfm4-1phNIkoQbkWpBzsrg-Vw4ib9e-soLgsLYkXBlsgyqh6m27EIPM2fEi8bTpE6EokW_iKWfHubFdBqne4e8JB9Txh7LxvcsafUYZz0b-PUBcq0tTxpT0SCKDgb99PTZAoHQY"/>
          <p:cNvPicPr>
            <a:picLocks noChangeAspect="1" noChangeArrowheads="1"/>
          </p:cNvPicPr>
          <p:nvPr/>
        </p:nvPicPr>
        <p:blipFill>
          <a:blip r:embed="rId2"/>
          <a:srcRect/>
          <a:stretch>
            <a:fillRect/>
          </a:stretch>
        </p:blipFill>
        <p:spPr bwMode="auto">
          <a:xfrm>
            <a:off x="1928794" y="2000240"/>
            <a:ext cx="4381500" cy="35337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data-science.jpg"/>
          <p:cNvPicPr>
            <a:picLocks noGrp="1" noChangeAspect="1"/>
          </p:cNvPicPr>
          <p:nvPr>
            <p:ph idx="1"/>
          </p:nvPr>
        </p:nvPicPr>
        <p:blipFill>
          <a:blip r:embed="rId2"/>
          <a:stretch>
            <a:fillRect/>
          </a:stretch>
        </p:blipFill>
        <p:spPr>
          <a:xfrm>
            <a:off x="508000" y="1214422"/>
            <a:ext cx="8128000" cy="4881578"/>
          </a:xfrm>
        </p:spPr>
      </p:pic>
      <p:sp>
        <p:nvSpPr>
          <p:cNvPr id="3" name="Title 2"/>
          <p:cNvSpPr>
            <a:spLocks noGrp="1"/>
          </p:cNvSpPr>
          <p:nvPr>
            <p:ph type="title"/>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r>
              <a:rPr lang="en-US" dirty="0" smtClean="0"/>
              <a:t>Diabetes has become one of the major causes of national disease and death in most countries. </a:t>
            </a:r>
          </a:p>
          <a:p>
            <a:pPr algn="just"/>
            <a:r>
              <a:rPr lang="en-US" dirty="0" smtClean="0"/>
              <a:t>According to the International Diabetes Federation report, the figure is expected to rise to more than 642 million in 2040, so early screening and diagnosis of diabetes patients have great significance in detecting and treating diabetes on time. </a:t>
            </a:r>
            <a:endParaRPr lang="en-US" dirty="0" smtClean="0"/>
          </a:p>
          <a:p>
            <a:pPr algn="just"/>
            <a:r>
              <a:rPr lang="en-US" dirty="0" smtClean="0"/>
              <a:t>Diabetes </a:t>
            </a:r>
            <a:r>
              <a:rPr lang="en-US" dirty="0" smtClean="0"/>
              <a:t>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dirty="0" smtClean="0"/>
              <a:t>With the development of Data mining, researchers find that machine learning is playing an increasingly important role in diabetes research. </a:t>
            </a:r>
          </a:p>
          <a:p>
            <a:pPr algn="just"/>
            <a:r>
              <a:rPr lang="en-US" dirty="0" smtClean="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r>
              <a:rPr lang="en-US" dirty="0" smtClean="0"/>
              <a:t>So this project provides a survey of machine learning techniques that has been applied to diabetes data screening and diagnosis of the disease</a:t>
            </a:r>
            <a:r>
              <a:rPr lang="en-US" dirty="0" smtClean="0"/>
              <a:t>.</a:t>
            </a:r>
          </a:p>
          <a:p>
            <a:pPr algn="just"/>
            <a:r>
              <a:rPr lang="en-US" dirty="0" smtClean="0"/>
              <a:t> </a:t>
            </a:r>
            <a:r>
              <a:rPr lang="en-US" dirty="0" smtClean="0"/>
              <a:t>In this project, conventional machine learning techniques are described in early screening and diagnosis of diabetes</a:t>
            </a:r>
            <a:r>
              <a:rPr lang="en-US" dirty="0" smtClean="0"/>
              <a:t>.</a:t>
            </a:r>
          </a:p>
          <a:p>
            <a:pPr algn="just"/>
            <a:r>
              <a:rPr lang="en-US" dirty="0" smtClean="0"/>
              <a:t> </a:t>
            </a:r>
            <a:r>
              <a:rPr lang="en-US" dirty="0" smtClean="0"/>
              <a:t>More over deep learning techniques which have a significance of biomedical effect are also described. </a:t>
            </a:r>
          </a:p>
          <a:p>
            <a:endParaRPr lang="en-US" dirty="0"/>
          </a:p>
        </p:txBody>
      </p:sp>
      <p:sp>
        <p:nvSpPr>
          <p:cNvPr id="3" name="Title 2"/>
          <p:cNvSpPr>
            <a:spLocks noGrp="1"/>
          </p:cNvSpPr>
          <p:nvPr>
            <p:ph type="title"/>
          </p:nvPr>
        </p:nvSpPr>
        <p:spPr/>
        <p:txBody>
          <a:bodyPr/>
          <a:lstStyle/>
          <a:p>
            <a:r>
              <a:rPr smtClean="0"/>
              <a:t>Diabetes prediction using python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lsteps-1024x380.png"/>
          <p:cNvPicPr>
            <a:picLocks noGrp="1" noChangeAspect="1"/>
          </p:cNvPicPr>
          <p:nvPr>
            <p:ph idx="1"/>
          </p:nvPr>
        </p:nvPicPr>
        <p:blipFill>
          <a:blip r:embed="rId2"/>
          <a:stretch>
            <a:fillRect/>
          </a:stretch>
        </p:blipFill>
        <p:spPr>
          <a:xfrm>
            <a:off x="670560" y="2362200"/>
            <a:ext cx="7802880" cy="2895600"/>
          </a:xfrm>
        </p:spPr>
      </p:pic>
      <p:sp>
        <p:nvSpPr>
          <p:cNvPr id="3" name="Title 2"/>
          <p:cNvSpPr>
            <a:spLocks noGrp="1"/>
          </p:cNvSpPr>
          <p:nvPr>
            <p:ph type="title"/>
          </p:nvPr>
        </p:nvSpPr>
        <p:spPr/>
        <p:txBody>
          <a:bodyPr/>
          <a:lstStyle/>
          <a:p>
            <a:r>
              <a:rPr smtClean="0"/>
              <a:t>Steps of implementing the model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Anaconda Navigator -</a:t>
            </a:r>
            <a:r>
              <a:rPr lang="en-US" dirty="0" err="1" smtClean="0"/>
              <a:t>Jupyter</a:t>
            </a:r>
            <a:r>
              <a:rPr lang="en-US" dirty="0" smtClean="0"/>
              <a:t> notebook.</a:t>
            </a:r>
          </a:p>
          <a:p>
            <a:r>
              <a:rPr lang="en-US" dirty="0" smtClean="0"/>
              <a:t>Kaggle notebook for dataset-PIMA Indian diabetes   dataset.</a:t>
            </a:r>
          </a:p>
          <a:p>
            <a:pPr>
              <a:buNone/>
            </a:pPr>
            <a:r>
              <a:rPr lang="en-US" dirty="0" smtClean="0"/>
              <a:t>Libraries:</a:t>
            </a:r>
          </a:p>
          <a:p>
            <a:r>
              <a:rPr lang="en-US" dirty="0" smtClean="0"/>
              <a:t>Pandas</a:t>
            </a:r>
          </a:p>
          <a:p>
            <a:r>
              <a:rPr lang="en-US" dirty="0" smtClean="0"/>
              <a:t>Numpy</a:t>
            </a:r>
          </a:p>
          <a:p>
            <a:r>
              <a:rPr lang="en-US" dirty="0" smtClean="0"/>
              <a:t>ScikitLearn.</a:t>
            </a:r>
          </a:p>
          <a:p>
            <a:r>
              <a:rPr lang="en-US" dirty="0" smtClean="0"/>
              <a:t>Seaborn.</a:t>
            </a:r>
          </a:p>
          <a:p>
            <a:endParaRPr lang="en-US" dirty="0"/>
          </a:p>
        </p:txBody>
      </p:sp>
      <p:sp>
        <p:nvSpPr>
          <p:cNvPr id="3" name="Title 2"/>
          <p:cNvSpPr>
            <a:spLocks noGrp="1"/>
          </p:cNvSpPr>
          <p:nvPr>
            <p:ph type="title"/>
          </p:nvPr>
        </p:nvSpPr>
        <p:spPr/>
        <p:txBody>
          <a:bodyPr/>
          <a:lstStyle/>
          <a:p>
            <a:r>
              <a:rPr smtClean="0"/>
              <a:t>Softwares and libraries required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KNeighborsClassifier</a:t>
            </a:r>
            <a:r>
              <a:rPr lang="en-US" dirty="0" smtClean="0"/>
              <a:t>.</a:t>
            </a:r>
          </a:p>
          <a:p>
            <a:r>
              <a:rPr lang="en-US" dirty="0" smtClean="0"/>
              <a:t>SVC.</a:t>
            </a:r>
          </a:p>
          <a:p>
            <a:r>
              <a:rPr lang="en-US" dirty="0" err="1" smtClean="0"/>
              <a:t>GaussianNb</a:t>
            </a:r>
            <a:endParaRPr lang="en-US" dirty="0" smtClean="0"/>
          </a:p>
          <a:p>
            <a:r>
              <a:rPr lang="en-US" dirty="0" smtClean="0"/>
              <a:t>Random forest classifier.</a:t>
            </a:r>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smtClean="0"/>
              <a:t>Algorithms used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The main aim of this project was to design and implement Diabetes Prediction Using Machine Learning Methods and Performance Analysis of that methods and it has been achieved successfully. </a:t>
            </a:r>
          </a:p>
          <a:p>
            <a:pPr lvl="0"/>
            <a:r>
              <a:rPr lang="en-US" dirty="0" smtClean="0"/>
              <a:t>The proposed approach uses various classification and ensemble learning method in which SVM, KNN, Random Forest, Decision Tree, Logistic Regression and Gradient Boosting classifiers are used. </a:t>
            </a:r>
          </a:p>
          <a:p>
            <a:pPr lvl="0"/>
            <a:r>
              <a:rPr lang="en-US" dirty="0" smtClean="0"/>
              <a:t>The Experimental results can be assist health care to predict and make early decision to cure diabetes and save humans life</a:t>
            </a:r>
            <a:r>
              <a:rPr lang="en-US" dirty="0" smtClean="0"/>
              <a:t>.</a:t>
            </a:r>
          </a:p>
          <a:p>
            <a:pPr lvl="0"/>
            <a:endParaRPr lang="en-US" dirty="0" smtClean="0"/>
          </a:p>
          <a:p>
            <a:endParaRPr lang="en-US" dirty="0"/>
          </a:p>
        </p:txBody>
      </p:sp>
      <p:sp>
        <p:nvSpPr>
          <p:cNvPr id="3" name="Title 2"/>
          <p:cNvSpPr>
            <a:spLocks noGrp="1"/>
          </p:cNvSpPr>
          <p:nvPr>
            <p:ph type="title"/>
          </p:nvPr>
        </p:nvSpPr>
        <p:spPr/>
        <p:txBody>
          <a:bodyPr>
            <a:normAutofit/>
          </a:bodyPr>
          <a:lstStyle/>
          <a:p>
            <a:r>
              <a:rPr smtClean="0"/>
              <a:t>Conclusion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Thank you</a:t>
            </a:r>
          </a:p>
          <a:p>
            <a:endParaRPr lang="en-US" dirty="0" smtClean="0"/>
          </a:p>
          <a:p>
            <a:pPr>
              <a:buNone/>
            </a:pPr>
            <a:r>
              <a:rPr lang="en-US" dirty="0" smtClean="0"/>
              <a:t>                      EXPOSYS DATA LABS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46</TotalTime>
  <Words>367</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Project presentation Diabetes prediction using python</vt:lpstr>
      <vt:lpstr>Slide 2</vt:lpstr>
      <vt:lpstr>Diabetes prediction using python</vt:lpstr>
      <vt:lpstr>Slide 4</vt:lpstr>
      <vt:lpstr>Steps of implementing the model</vt:lpstr>
      <vt:lpstr>Softwares and libraries required</vt:lpstr>
      <vt:lpstr>Algorithms used</vt:lpstr>
      <vt:lpstr>Conclusion</vt:lpstr>
      <vt:lpstr>Slide 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lavanya yangala</cp:lastModifiedBy>
  <cp:revision>6</cp:revision>
  <dcterms:created xsi:type="dcterms:W3CDTF">2021-04-12T17:32:03Z</dcterms:created>
  <dcterms:modified xsi:type="dcterms:W3CDTF">2021-04-12T18:31:18Z</dcterms:modified>
</cp:coreProperties>
</file>