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82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7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3344" autoAdjust="0"/>
    <p:restoredTop sz="93969" autoAdjust="0"/>
  </p:normalViewPr>
  <p:slideViewPr>
    <p:cSldViewPr>
      <p:cViewPr varScale="1">
        <p:scale>
          <a:sx n="73" d="100"/>
          <a:sy n="73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54D4857D-62A5-486B-9129-468003D7E020}" type="datetimeFigureOut">
              <a:rPr lang="es-ES" smtClean="0"/>
              <a:pPr/>
              <a:t>09/07/2012</a:t>
            </a:fld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2EBE4566-6F3A-4CC1-BD6C-9C510D05F1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2D2EF2CE-B28C-4ED4-8FD0-48BB3F48846A}" type="datetimeFigureOut">
              <a:rPr/>
              <a:pPr/>
              <a:t>30/6/2006</a:t>
            </a:fld>
            <a:endParaRPr lang="es-E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61807874-5299-41B2-A37A-6AA3547857F4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es-ES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09/07/2012</a:t>
            </a:fld>
            <a:endParaRPr kumimoji="0" lang="es-E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s-ES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Mostrar título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09/07/2012</a:t>
            </a:fld>
            <a:endParaRPr kumimoji="0"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/>
          </a:p>
        </p:txBody>
      </p:sp>
      <p:sp>
        <p:nvSpPr>
          <p:cNvPr id="7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09/07/2012</a:t>
            </a:fld>
            <a:endParaRPr kumimoji="0"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09/07/2012</a:t>
            </a:fld>
            <a:endParaRPr kumimoji="0" lang="es-ES" sz="105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09/07/2012</a:t>
            </a:fld>
            <a:endParaRPr kumimoji="0" lang="es-ES" sz="105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09/07/2012</a:t>
            </a:fld>
            <a:endParaRPr kumimoji="0" lang="es-ES" sz="105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09/07/2012</a:t>
            </a:fld>
            <a:endParaRPr kumimoji="0" lang="es-ES" sz="105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09/07/2012</a:t>
            </a:fld>
            <a:endParaRPr kumimoji="0" lang="es-ES" sz="105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09/07/2012</a:t>
            </a:fld>
            <a:endParaRPr kumimoji="0" lang="es-ES" sz="105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09/07/2012</a:t>
            </a:fld>
            <a:endParaRPr kumimoji="0" lang="es-ES" sz="105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09/07/2012</a:t>
            </a:fld>
            <a:endParaRPr kumimoji="0" lang="es-ES" sz="105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09/07/2012</a:t>
            </a:fld>
            <a:endParaRPr kumimoji="0" lang="es-E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09/07/2012</a:t>
            </a:fld>
            <a:endParaRPr kumimoji="0" lang="es-ES" sz="105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09/07/2012</a:t>
            </a:fld>
            <a:endParaRPr kumimoji="0" lang="es-E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Haga clic para agregar el título de la sección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senc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detall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es-ES" i="1" baseline="0"/>
            </a:lvl1pPr>
            <a:extLst/>
          </a:lstStyle>
          <a:p>
            <a:pPr lvl="0"/>
            <a:r>
              <a:rPr kumimoji="0" lang="es-ES"/>
              <a:t>Haga clic para agregar detalles a la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Verdade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¿VERDADERO 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 FALSO?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¿VERDADERO o </a:t>
            </a: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po 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 eaLnBrk="1" latinLnBrk="0" hangingPunct="1">
              <a:defRPr kumimoji="0" lang="es-ES" i="1" baseline="0"/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s-ES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es-ES" i="0" baseline="0"/>
            </a:lvl1pPr>
            <a:extLst/>
          </a:lstStyle>
          <a:p>
            <a:pPr lvl="0"/>
            <a:r>
              <a:rPr kumimoji="0" lang="es-ES"/>
              <a:t>Haga clic para agregar una respuesta incorrecta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es-ES" i="0" baseline="0"/>
            </a:lvl1pPr>
            <a:extLst/>
          </a:lstStyle>
          <a:p>
            <a:pPr lvl="0"/>
            <a:r>
              <a:rPr kumimoji="0" lang="es-ES"/>
              <a:t>Haga clic para agregar una respuesta incorrecta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es-ES" i="0" baseline="0"/>
            </a:lvl1pPr>
            <a:extLst/>
          </a:lstStyle>
          <a:p>
            <a:pPr lvl="0"/>
            <a:r>
              <a:rPr kumimoji="0" lang="es-ES"/>
              <a:t>Haga clic para agregar una respuesta incorrecta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es-ES" i="0" baseline="0"/>
            </a:lvl1pPr>
            <a:extLst/>
          </a:lstStyle>
          <a:p>
            <a:pPr lvl="0"/>
            <a:r>
              <a:rPr kumimoji="0" lang="es-ES"/>
              <a:t>Haga clic para agregar una respuesta incorrecta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es-ES" i="0" baseline="0"/>
            </a:lvl1pPr>
            <a:extLst/>
          </a:lstStyle>
          <a:p>
            <a:pPr lvl="0"/>
            <a:r>
              <a:rPr kumimoji="0" lang="es-ES"/>
              <a:t>Haga clic para agregar la respuesta correcta (a continuación reorganice las elecciones)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s-ES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s-ES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s-ES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s-ES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incidencia de ele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es-ES" i="1" baseline="0"/>
            </a:lvl1pPr>
            <a:extLst/>
          </a:lstStyle>
          <a:p>
            <a:r>
              <a:rPr kumimoji="0" lang="es-ES"/>
              <a:t>Haga clic para escribir una pregunta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100"/>
            </a:lvl1pPr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09/07/2012</a:t>
            </a:fld>
            <a:endParaRPr kumimoji="0" lang="es-ES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es-ES" sz="1200"/>
            </a:lvl1pPr>
            <a:extLst/>
          </a:lstStyle>
          <a:p>
            <a:endParaRPr kumimoji="0" lang="es-E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200"/>
            </a:lvl1pPr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s-ES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es-ES">
          <a:solidFill>
            <a:schemeClr val="tx2"/>
          </a:solidFill>
        </a:defRPr>
      </a:lvl2pPr>
      <a:lvl3pPr eaLnBrk="1" latinLnBrk="0" hangingPunct="1">
        <a:defRPr kumimoji="0" lang="es-ES">
          <a:solidFill>
            <a:schemeClr val="tx2"/>
          </a:solidFill>
        </a:defRPr>
      </a:lvl3pPr>
      <a:lvl4pPr eaLnBrk="1" latinLnBrk="0" hangingPunct="1">
        <a:defRPr kumimoji="0" lang="es-ES">
          <a:solidFill>
            <a:schemeClr val="tx2"/>
          </a:solidFill>
        </a:defRPr>
      </a:lvl4pPr>
      <a:lvl5pPr eaLnBrk="1" latinLnBrk="0" hangingPunct="1">
        <a:defRPr kumimoji="0" lang="es-ES">
          <a:solidFill>
            <a:schemeClr val="tx2"/>
          </a:solidFill>
        </a:defRPr>
      </a:lvl5pPr>
      <a:lvl6pPr eaLnBrk="1" latinLnBrk="0" hangingPunct="1">
        <a:defRPr kumimoji="0" lang="es-ES">
          <a:solidFill>
            <a:schemeClr val="tx2"/>
          </a:solidFill>
        </a:defRPr>
      </a:lvl6pPr>
      <a:lvl7pPr eaLnBrk="1" latinLnBrk="0" hangingPunct="1">
        <a:defRPr kumimoji="0" lang="es-ES">
          <a:solidFill>
            <a:schemeClr val="tx2"/>
          </a:solidFill>
        </a:defRPr>
      </a:lvl7pPr>
      <a:lvl8pPr eaLnBrk="1" latinLnBrk="0" hangingPunct="1">
        <a:defRPr kumimoji="0" lang="es-ES">
          <a:solidFill>
            <a:schemeClr val="tx2"/>
          </a:solidFill>
        </a:defRPr>
      </a:lvl8pPr>
      <a:lvl9pPr eaLnBrk="1" latinLnBrk="0" hangingPunct="1">
        <a:defRPr kumimoji="0" lang="es-ES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fld id="{8F67D422-08A8-451B-9A67-21962FC4B660}" type="datetimeFigureOut">
              <a:rPr kumimoji="0" lang="es-ES" sz="1100" smtClean="0"/>
              <a:pPr algn="r"/>
              <a:t>09/07/2012</a:t>
            </a:fld>
            <a:endParaRPr kumimoji="0" lang="es-ES" sz="105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0" lang="es-ES" sz="120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1285852" y="281352"/>
            <a:ext cx="7280787" cy="4147780"/>
          </a:xfrm>
        </p:spPr>
        <p:txBody>
          <a:bodyPr/>
          <a:lstStyle>
            <a:extLst/>
          </a:lstStyle>
          <a:p>
            <a:r>
              <a:rPr lang="es-ES" dirty="0" smtClean="0">
                <a:solidFill>
                  <a:schemeClr val="tx2">
                    <a:lumMod val="10000"/>
                  </a:schemeClr>
                </a:solidFill>
              </a:rPr>
              <a:t>Presentación de Indignado Framework</a:t>
            </a:r>
            <a:endParaRPr lang="es-E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428596" y="5143512"/>
            <a:ext cx="8098302" cy="1514686"/>
          </a:xfrm>
        </p:spPr>
        <p:txBody>
          <a:bodyPr>
            <a:normAutofit fontScale="70000" lnSpcReduction="20000"/>
          </a:bodyPr>
          <a:lstStyle>
            <a:extLst/>
          </a:lstStyle>
          <a:p>
            <a:pPr algn="r"/>
            <a:r>
              <a:rPr lang="es-ES" dirty="0" smtClean="0">
                <a:solidFill>
                  <a:schemeClr val="tx2">
                    <a:lumMod val="10000"/>
                  </a:schemeClr>
                </a:solidFill>
              </a:rPr>
              <a:t>Vanessa </a:t>
            </a:r>
            <a:r>
              <a:rPr lang="es-ES" dirty="0" err="1" smtClean="0">
                <a:solidFill>
                  <a:schemeClr val="tx2">
                    <a:lumMod val="10000"/>
                  </a:schemeClr>
                </a:solidFill>
              </a:rPr>
              <a:t>Revetria</a:t>
            </a:r>
            <a:endParaRPr lang="es-ES" dirty="0">
              <a:solidFill>
                <a:schemeClr val="tx2">
                  <a:lumMod val="10000"/>
                </a:schemeClr>
              </a:solidFill>
            </a:endParaRPr>
          </a:p>
          <a:p>
            <a:pPr algn="r"/>
            <a:r>
              <a:rPr lang="es-ES" dirty="0" smtClean="0">
                <a:solidFill>
                  <a:schemeClr val="tx2">
                    <a:lumMod val="10000"/>
                  </a:schemeClr>
                </a:solidFill>
              </a:rPr>
              <a:t>Juan </a:t>
            </a:r>
            <a:r>
              <a:rPr lang="es-ES" dirty="0" err="1" smtClean="0">
                <a:solidFill>
                  <a:schemeClr val="tx2">
                    <a:lumMod val="10000"/>
                  </a:schemeClr>
                </a:solidFill>
              </a:rPr>
              <a:t>Miraballes</a:t>
            </a:r>
            <a:endParaRPr lang="es-E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r"/>
            <a:r>
              <a:rPr smtClean="0">
                <a:solidFill>
                  <a:schemeClr val="tx2">
                    <a:lumMod val="10000"/>
                  </a:schemeClr>
                </a:solidFill>
              </a:rPr>
              <a:t>Maximiliano Silvera</a:t>
            </a:r>
          </a:p>
          <a:p>
            <a:pPr algn="r"/>
            <a:r>
              <a:rPr smtClean="0">
                <a:solidFill>
                  <a:schemeClr val="tx2">
                    <a:lumMod val="10000"/>
                  </a:schemeClr>
                </a:solidFill>
              </a:rPr>
              <a:t>Gonzalo Castro</a:t>
            </a:r>
          </a:p>
          <a:p>
            <a:pPr algn="r"/>
            <a:r>
              <a:rPr smtClean="0">
                <a:solidFill>
                  <a:schemeClr val="tx2">
                    <a:lumMod val="10000"/>
                  </a:schemeClr>
                </a:solidFill>
              </a:rPr>
              <a:t>Andrés Aldao</a:t>
            </a:r>
            <a:endParaRPr lang="es-E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Oval 28"/>
          <p:cNvSpPr/>
          <p:nvPr/>
        </p:nvSpPr>
        <p:spPr>
          <a:xfrm>
            <a:off x="8572528" y="5214950"/>
            <a:ext cx="152400" cy="152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39000" dist="25400" dir="5400000" rotWithShape="0">
              <a:schemeClr val="tx2">
                <a:lumMod val="25000"/>
                <a:alpha val="83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/>
          </p:cNvSpPr>
          <p:nvPr/>
        </p:nvSpPr>
        <p:spPr>
          <a:xfrm>
            <a:off x="428596" y="1071546"/>
            <a:ext cx="8229600" cy="18573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6"/>
          <p:cNvSpPr txBox="1">
            <a:spLocks/>
          </p:cNvSpPr>
          <p:nvPr/>
        </p:nvSpPr>
        <p:spPr>
          <a:xfrm>
            <a:off x="500034" y="1142984"/>
            <a:ext cx="8229600" cy="18573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 txBox="1">
            <a:spLocks/>
          </p:cNvSpPr>
          <p:nvPr/>
        </p:nvSpPr>
        <p:spPr>
          <a:xfrm>
            <a:off x="428596" y="642918"/>
            <a:ext cx="8229600" cy="5643602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Mejoras previstas: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sz="36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Comentarios a contenidos y convocatorias.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sz="36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Mejoras en interfaces BackOffice.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sz="36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Mayor integración con fuente de datos.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sz="36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Autenticación con Twitter.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sz="36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Mayor potencialidad para Windows Phone.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sz="36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Expocisión de la aplicaci</a:t>
            </a:r>
            <a:r>
              <a:rPr lang="es-E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ó</a:t>
            </a: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 en Azure.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sz="3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/>
          </p:cNvSpPr>
          <p:nvPr/>
        </p:nvSpPr>
        <p:spPr>
          <a:xfrm>
            <a:off x="428596" y="1071546"/>
            <a:ext cx="8229600" cy="18573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6"/>
          <p:cNvSpPr txBox="1">
            <a:spLocks/>
          </p:cNvSpPr>
          <p:nvPr/>
        </p:nvSpPr>
        <p:spPr>
          <a:xfrm>
            <a:off x="500034" y="1142984"/>
            <a:ext cx="8229600" cy="18573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 txBox="1">
            <a:spLocks/>
          </p:cNvSpPr>
          <p:nvPr/>
        </p:nvSpPr>
        <p:spPr>
          <a:xfrm>
            <a:off x="214282" y="642918"/>
            <a:ext cx="8786874" cy="5643602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Problemas encontrados en el desarrollo y su resolución: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-Login con Facebook: Debido a politicas de Facebook, se requiere un Id por URL, por lo tanto diseñamos que al registrar un nuevo grupo se permita ingresar dicho Id.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sz="36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-Chat: dificultad para testear el correcto funcionamiento.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sz="36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-Cierre de Sesión Imprevisto: </a:t>
            </a: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 implemento un mecanismo que cuando la sesion del web server caduca, se marca el usuario como desconectado.</a:t>
            </a:r>
            <a:endParaRPr sz="36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dirty="0" smtClean="0"/>
              <a:t>Descripción del problema</a:t>
            </a:r>
            <a:endParaRPr lang="es-E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extLst/>
          </a:lstStyle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r>
              <a:rPr lang="es-ES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Implementar una solución que publique sitio web para ser usados por grupos de protestas.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r>
              <a:rPr lang="es-ES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Cada sitio constara de un diseño propio.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r>
              <a:rPr lang="es-ES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 implementaron dos soluciones, un </a:t>
            </a:r>
            <a:r>
              <a:rPr lang="es-ES" sz="33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FrontOffice</a:t>
            </a:r>
            <a:r>
              <a:rPr lang="es-ES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y un BackOffice.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r>
              <a:rPr lang="es-ES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Las funcionalidades principales del Front serán registrar usuarios, compartir contenido, clasificarlo, chatear, crear convocatorias y aceptarlas.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endParaRPr lang="es-ES" sz="33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endParaRPr lang="es-ES" sz="33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r>
              <a:rPr lang="es-ES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Las funcionalidades principales del back serán crear grupos (especificando el diseño de cada uno), gestionar los grupos ya creados, gestionar los usuarios y gestionar los contenidos.</a:t>
            </a:r>
            <a:endParaRPr lang="es-ES" sz="33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dirty="0" smtClean="0"/>
              <a:t>Descripción del problema</a:t>
            </a:r>
            <a:endParaRPr lang="es-E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extLst/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endParaRPr lang="es-ES" sz="33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endParaRPr lang="es-ES" sz="33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r>
              <a:rPr lang="es-ES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Las funcionalidades principales del Back serán crear grupos (especificando el diseño de cada uno), gestionar los grupos ya creados, gestionar los usuarios y gestionar los contenidos.</a:t>
            </a:r>
            <a:endParaRPr lang="es-ES" sz="33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1143000"/>
          </a:xfrm>
        </p:spPr>
        <p:txBody>
          <a:bodyPr/>
          <a:lstStyle>
            <a:extLst/>
          </a:lstStyle>
          <a:p>
            <a:r>
              <a:rPr lang="es-ES" dirty="0" smtClean="0"/>
              <a:t>Arquitectura de la solución</a:t>
            </a:r>
            <a:endParaRPr lang="es-ES" dirty="0"/>
          </a:p>
        </p:txBody>
      </p:sp>
      <p:pic>
        <p:nvPicPr>
          <p:cNvPr id="1026" name="Picture 2" descr="C:\Users\Vanessa\Desktop\arquitectur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449" y="1357298"/>
            <a:ext cx="8190517" cy="5214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1143000"/>
          </a:xfrm>
        </p:spPr>
        <p:txBody>
          <a:bodyPr/>
          <a:lstStyle>
            <a:extLst/>
          </a:lstStyle>
          <a:p>
            <a:r>
              <a:rPr lang="es-ES" dirty="0" err="1" smtClean="0"/>
              <a:t>Multi-Tenant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00034" y="1857364"/>
            <a:ext cx="800105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33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Este tipo de arquitectura permite proveer servicios a multiples clientes mediante una unica instancia.</a:t>
            </a:r>
          </a:p>
          <a:p>
            <a:endParaRPr sz="33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sz="33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 posible crear un nuevo sitio (tenant) con solo crear un nuevo grupo en la BD.</a:t>
            </a:r>
            <a:br>
              <a:rPr sz="33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sz="33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sz="33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 apariencia del sitio cambia en general con solo modificar un dato.</a:t>
            </a:r>
            <a:endParaRPr sz="33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1143000"/>
          </a:xfrm>
        </p:spPr>
        <p:txBody>
          <a:bodyPr/>
          <a:lstStyle>
            <a:extLst/>
          </a:lstStyle>
          <a:p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500034" y="1857364"/>
            <a:ext cx="800105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33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Ya que el negocio de la aplicaci</a:t>
            </a:r>
            <a:r>
              <a:rPr lang="es-ES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ó</a:t>
            </a:r>
            <a:r>
              <a:rPr sz="33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 debe consumirse desde varias presentaciones, se utilizaron servicios WCF.</a:t>
            </a:r>
          </a:p>
          <a:p>
            <a:endParaRPr sz="33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sz="33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11430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es-ES" dirty="0" smtClean="0"/>
              <a:t>- </a:t>
            </a:r>
            <a:r>
              <a:rPr lang="es-ES" dirty="0" smtClean="0"/>
              <a:t>Mapa - Notificaciones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2051" name="Picture 3" descr="C:\Users\Vanessa\Desktop\mapa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428736"/>
            <a:ext cx="3161086" cy="2636834"/>
          </a:xfrm>
          <a:prstGeom prst="rect">
            <a:avLst/>
          </a:prstGeom>
          <a:noFill/>
        </p:spPr>
      </p:pic>
      <p:pic>
        <p:nvPicPr>
          <p:cNvPr id="2050" name="Picture 2" descr="C:\Users\Vanessa\Desktop\mapa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928802"/>
            <a:ext cx="3157139" cy="2703735"/>
          </a:xfrm>
          <a:prstGeom prst="rect">
            <a:avLst/>
          </a:prstGeom>
          <a:noFill/>
        </p:spPr>
      </p:pic>
      <p:pic>
        <p:nvPicPr>
          <p:cNvPr id="2055" name="Picture 7" descr="C:\Users\Vanessa\Desktop\mapa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5000636"/>
            <a:ext cx="6067180" cy="14198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1143000"/>
          </a:xfrm>
        </p:spPr>
        <p:txBody>
          <a:bodyPr/>
          <a:lstStyle>
            <a:extLst/>
          </a:lstStyle>
          <a:p>
            <a:r>
              <a:rPr lang="es-ES" dirty="0" smtClean="0"/>
              <a:t>Seguridad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6" name="Rectangle 6"/>
          <p:cNvSpPr txBox="1">
            <a:spLocks/>
          </p:cNvSpPr>
          <p:nvPr/>
        </p:nvSpPr>
        <p:spPr>
          <a:xfrm>
            <a:off x="571472" y="157161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-Provee encriptación password usuario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 descr="C:\Users\Vanessa\Desktop\passwo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928934"/>
            <a:ext cx="7191375" cy="1562100"/>
          </a:xfrm>
          <a:prstGeom prst="rect">
            <a:avLst/>
          </a:prstGeom>
          <a:noFill/>
        </p:spPr>
      </p:pic>
      <p:sp>
        <p:nvSpPr>
          <p:cNvPr id="8" name="Rectangle 6"/>
          <p:cNvSpPr txBox="1">
            <a:spLocks/>
          </p:cNvSpPr>
          <p:nvPr/>
        </p:nvSpPr>
        <p:spPr>
          <a:xfrm>
            <a:off x="571472" y="4429132"/>
            <a:ext cx="8229600" cy="1857388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sz="36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Controles de seguridad previstos: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Recuperacion Usuario y contraseña.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Confirmación</a:t>
            </a:r>
            <a:r>
              <a:rPr kumimoji="0" sz="3600" b="0" i="0" u="none" strike="noStrike" kern="1200" cap="none" spc="0" normalizeH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correo electronico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sz="3600" baseline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Captcha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1143000"/>
          </a:xfrm>
        </p:spPr>
        <p:txBody>
          <a:bodyPr/>
          <a:lstStyle>
            <a:extLst/>
          </a:lstStyle>
          <a:p>
            <a:r>
              <a:rPr lang="es-ES" dirty="0" smtClean="0"/>
              <a:t>Integración:</a:t>
            </a:r>
            <a:endParaRPr lang="es-ES" dirty="0"/>
          </a:p>
        </p:txBody>
      </p:sp>
      <p:sp>
        <p:nvSpPr>
          <p:cNvPr id="9" name="Rectangle 6"/>
          <p:cNvSpPr txBox="1">
            <a:spLocks/>
          </p:cNvSpPr>
          <p:nvPr/>
        </p:nvSpPr>
        <p:spPr>
          <a:xfrm>
            <a:off x="642910" y="1357298"/>
            <a:ext cx="8229600" cy="18573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sz="3600" b="0" i="0" u="none" strike="noStrike" kern="1200" cap="none" spc="0" normalizeH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 logra integración entre aplicaciones.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sz="3600" b="0" i="0" u="none" strike="noStrike" kern="1200" cap="none" spc="0" normalizeH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C:\Users\Vanessa\Desktop\integrac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857496"/>
            <a:ext cx="3895725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359</Words>
  <PresentationFormat>Presentación en pantalla (4:3)</PresentationFormat>
  <Paragraphs>65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QuizShow</vt:lpstr>
      <vt:lpstr>Flujo</vt:lpstr>
      <vt:lpstr>Presentación de Indignado Framework</vt:lpstr>
      <vt:lpstr>Descripción del problema</vt:lpstr>
      <vt:lpstr>Descripción del problema</vt:lpstr>
      <vt:lpstr>Arquitectura de la solución</vt:lpstr>
      <vt:lpstr>Multi-Tenant</vt:lpstr>
      <vt:lpstr>Servicios</vt:lpstr>
      <vt:lpstr>- Mapa - Notificaciones:</vt:lpstr>
      <vt:lpstr>Seguridad:</vt:lpstr>
      <vt:lpstr>Integración: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2012-07-10T01:33:05Z</dcterms:created>
  <dcterms:modified xsi:type="dcterms:W3CDTF">2012-07-10T05:24:06Z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