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a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List_of_cities_and_towns_in_Washington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List_of_cities_and_towns_in_Washington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A16684-0273-4244-9AF9-5A4E925C319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375FF70-CA72-4CF2-971E-792527E52885}">
      <dgm:prSet/>
      <dgm:spPr/>
      <dgm:t>
        <a:bodyPr/>
        <a:lstStyle/>
        <a:p>
          <a:r>
            <a:rPr lang="en-US"/>
            <a:t>To solve the problem, we will need the following data:</a:t>
          </a:r>
        </a:p>
      </dgm:t>
    </dgm:pt>
    <dgm:pt modelId="{59288A3B-64FB-4DE7-BFBE-1233B42D170E}" type="parTrans" cxnId="{7AC431E6-3AE0-4456-877E-F77FEF06FEAD}">
      <dgm:prSet/>
      <dgm:spPr/>
      <dgm:t>
        <a:bodyPr/>
        <a:lstStyle/>
        <a:p>
          <a:endParaRPr lang="en-US"/>
        </a:p>
      </dgm:t>
    </dgm:pt>
    <dgm:pt modelId="{37D001A9-1CF3-4D6B-A05F-57A144591081}" type="sibTrans" cxnId="{7AC431E6-3AE0-4456-877E-F77FEF06FEAD}">
      <dgm:prSet/>
      <dgm:spPr/>
      <dgm:t>
        <a:bodyPr/>
        <a:lstStyle/>
        <a:p>
          <a:endParaRPr lang="en-US"/>
        </a:p>
      </dgm:t>
    </dgm:pt>
    <dgm:pt modelId="{23C7CE4A-404B-4943-9BE1-BF329548D9C3}">
      <dgm:prSet/>
      <dgm:spPr/>
      <dgm:t>
        <a:bodyPr/>
        <a:lstStyle/>
        <a:p>
          <a:r>
            <a:rPr lang="en-US"/>
            <a:t>• List of neighborhoods in Washington. This defines the scope of this project, which is confined to the city of Washington.</a:t>
          </a:r>
        </a:p>
      </dgm:t>
    </dgm:pt>
    <dgm:pt modelId="{05C99216-C1E9-4EBC-99B6-2D7EDB676167}" type="parTrans" cxnId="{192491A8-B0A4-4846-8100-A30FAE23B9D1}">
      <dgm:prSet/>
      <dgm:spPr/>
      <dgm:t>
        <a:bodyPr/>
        <a:lstStyle/>
        <a:p>
          <a:endParaRPr lang="en-US"/>
        </a:p>
      </dgm:t>
    </dgm:pt>
    <dgm:pt modelId="{D840C22D-E410-40FA-82A9-E97F13333271}" type="sibTrans" cxnId="{192491A8-B0A4-4846-8100-A30FAE23B9D1}">
      <dgm:prSet/>
      <dgm:spPr/>
      <dgm:t>
        <a:bodyPr/>
        <a:lstStyle/>
        <a:p>
          <a:endParaRPr lang="en-US"/>
        </a:p>
      </dgm:t>
    </dgm:pt>
    <dgm:pt modelId="{9B61CE31-8F6B-43BC-89B4-CF9B34B7F7AC}">
      <dgm:prSet/>
      <dgm:spPr/>
      <dgm:t>
        <a:bodyPr/>
        <a:lstStyle/>
        <a:p>
          <a:r>
            <a:rPr lang="en-US"/>
            <a:t>• Latitude and longitude coordinates of those neighborhoods. This is required to plot the map and to get the venue data. </a:t>
          </a:r>
        </a:p>
      </dgm:t>
    </dgm:pt>
    <dgm:pt modelId="{47A68105-68F7-4680-860F-212140509173}" type="parTrans" cxnId="{25928CF8-8A7F-4022-A5F4-68A557C98989}">
      <dgm:prSet/>
      <dgm:spPr/>
      <dgm:t>
        <a:bodyPr/>
        <a:lstStyle/>
        <a:p>
          <a:endParaRPr lang="en-US"/>
        </a:p>
      </dgm:t>
    </dgm:pt>
    <dgm:pt modelId="{D4A76EFB-E4F4-4777-AEF9-D289CFD8FBD0}" type="sibTrans" cxnId="{25928CF8-8A7F-4022-A5F4-68A557C98989}">
      <dgm:prSet/>
      <dgm:spPr/>
      <dgm:t>
        <a:bodyPr/>
        <a:lstStyle/>
        <a:p>
          <a:endParaRPr lang="en-US"/>
        </a:p>
      </dgm:t>
    </dgm:pt>
    <dgm:pt modelId="{1B455421-8F73-4792-BACD-D44C35CB14A9}">
      <dgm:prSet/>
      <dgm:spPr/>
      <dgm:t>
        <a:bodyPr/>
        <a:lstStyle/>
        <a:p>
          <a:r>
            <a:rPr lang="en-US"/>
            <a:t>• Venue data, particularly data related to shopping malls. We will use this data to perform clustering on the neighborhoods</a:t>
          </a:r>
        </a:p>
      </dgm:t>
    </dgm:pt>
    <dgm:pt modelId="{0B929F8F-A9EA-4955-B2C2-311AE293E9F5}" type="parTrans" cxnId="{296183F4-744C-4586-ABFB-8937460CE9D7}">
      <dgm:prSet/>
      <dgm:spPr/>
      <dgm:t>
        <a:bodyPr/>
        <a:lstStyle/>
        <a:p>
          <a:endParaRPr lang="en-US"/>
        </a:p>
      </dgm:t>
    </dgm:pt>
    <dgm:pt modelId="{74CD9EB3-AA35-4E9D-A79F-A8F4F1C30C0C}" type="sibTrans" cxnId="{296183F4-744C-4586-ABFB-8937460CE9D7}">
      <dgm:prSet/>
      <dgm:spPr/>
      <dgm:t>
        <a:bodyPr/>
        <a:lstStyle/>
        <a:p>
          <a:endParaRPr lang="en-US"/>
        </a:p>
      </dgm:t>
    </dgm:pt>
    <dgm:pt modelId="{7D020950-7209-447C-90CC-33232594537C}">
      <dgm:prSet/>
      <dgm:spPr/>
      <dgm:t>
        <a:bodyPr/>
        <a:lstStyle/>
        <a:p>
          <a:r>
            <a:rPr lang="en-US"/>
            <a:t>Source  </a:t>
          </a:r>
          <a:r>
            <a:rPr lang="en-US" u="sng">
              <a:hlinkClick xmlns:r="http://schemas.openxmlformats.org/officeDocument/2006/relationships" r:id="rId1"/>
            </a:rPr>
            <a:t>https://en.wikipedia.org/wiki/List_of_cities_and_towns_in_Washington</a:t>
          </a:r>
          <a:endParaRPr lang="en-US"/>
        </a:p>
      </dgm:t>
    </dgm:pt>
    <dgm:pt modelId="{BA3916F9-0FF5-4B46-81F2-37EBC491CFF6}" type="parTrans" cxnId="{DC82EC14-240E-4CDA-B3B2-36D7CCD7C479}">
      <dgm:prSet/>
      <dgm:spPr/>
      <dgm:t>
        <a:bodyPr/>
        <a:lstStyle/>
        <a:p>
          <a:endParaRPr lang="en-US"/>
        </a:p>
      </dgm:t>
    </dgm:pt>
    <dgm:pt modelId="{EF19933C-536E-448C-87A4-4585AB1A9C0F}" type="sibTrans" cxnId="{DC82EC14-240E-4CDA-B3B2-36D7CCD7C479}">
      <dgm:prSet/>
      <dgm:spPr/>
      <dgm:t>
        <a:bodyPr/>
        <a:lstStyle/>
        <a:p>
          <a:endParaRPr lang="en-US"/>
        </a:p>
      </dgm:t>
    </dgm:pt>
    <dgm:pt modelId="{118980A6-D91B-4144-BBD5-517DE2E2FE1C}" type="pres">
      <dgm:prSet presAssocID="{42A16684-0273-4244-9AF9-5A4E925C3196}" presName="linear" presStyleCnt="0">
        <dgm:presLayoutVars>
          <dgm:animLvl val="lvl"/>
          <dgm:resizeHandles val="exact"/>
        </dgm:presLayoutVars>
      </dgm:prSet>
      <dgm:spPr/>
    </dgm:pt>
    <dgm:pt modelId="{70E9F0F7-15B2-4767-BAAF-99226AC39D42}" type="pres">
      <dgm:prSet presAssocID="{0375FF70-CA72-4CF2-971E-792527E5288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4EA22AB-466C-4E58-A8B4-4346E40C56EE}" type="pres">
      <dgm:prSet presAssocID="{37D001A9-1CF3-4D6B-A05F-57A144591081}" presName="spacer" presStyleCnt="0"/>
      <dgm:spPr/>
    </dgm:pt>
    <dgm:pt modelId="{9D26C850-62F5-4128-942E-28E1DDD68A24}" type="pres">
      <dgm:prSet presAssocID="{23C7CE4A-404B-4943-9BE1-BF329548D9C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7C7C19F-12A6-4821-85ED-B9BEDECF5D44}" type="pres">
      <dgm:prSet presAssocID="{D840C22D-E410-40FA-82A9-E97F13333271}" presName="spacer" presStyleCnt="0"/>
      <dgm:spPr/>
    </dgm:pt>
    <dgm:pt modelId="{78F84E3B-D7E8-465E-900B-42C26DA3B43C}" type="pres">
      <dgm:prSet presAssocID="{9B61CE31-8F6B-43BC-89B4-CF9B34B7F7A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187BCF5-E1D4-4274-8652-BE65E0D32412}" type="pres">
      <dgm:prSet presAssocID="{D4A76EFB-E4F4-4777-AEF9-D289CFD8FBD0}" presName="spacer" presStyleCnt="0"/>
      <dgm:spPr/>
    </dgm:pt>
    <dgm:pt modelId="{9E800853-4587-4F16-9769-A25010FAF5BA}" type="pres">
      <dgm:prSet presAssocID="{1B455421-8F73-4792-BACD-D44C35CB14A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0FE24F7-7A7A-4AC6-AF2A-209038636EEF}" type="pres">
      <dgm:prSet presAssocID="{74CD9EB3-AA35-4E9D-A79F-A8F4F1C30C0C}" presName="spacer" presStyleCnt="0"/>
      <dgm:spPr/>
    </dgm:pt>
    <dgm:pt modelId="{5236E4D7-B50D-421F-A8F7-59D2FE5CAF84}" type="pres">
      <dgm:prSet presAssocID="{7D020950-7209-447C-90CC-33232594537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C82EC14-240E-4CDA-B3B2-36D7CCD7C479}" srcId="{42A16684-0273-4244-9AF9-5A4E925C3196}" destId="{7D020950-7209-447C-90CC-33232594537C}" srcOrd="4" destOrd="0" parTransId="{BA3916F9-0FF5-4B46-81F2-37EBC491CFF6}" sibTransId="{EF19933C-536E-448C-87A4-4585AB1A9C0F}"/>
    <dgm:cxn modelId="{A5BA5542-CDF1-4C71-B0E1-EB79ED3A08DE}" type="presOf" srcId="{9B61CE31-8F6B-43BC-89B4-CF9B34B7F7AC}" destId="{78F84E3B-D7E8-465E-900B-42C26DA3B43C}" srcOrd="0" destOrd="0" presId="urn:microsoft.com/office/officeart/2005/8/layout/vList2"/>
    <dgm:cxn modelId="{9709519A-EF02-4521-A856-0E22A5651F7E}" type="presOf" srcId="{7D020950-7209-447C-90CC-33232594537C}" destId="{5236E4D7-B50D-421F-A8F7-59D2FE5CAF84}" srcOrd="0" destOrd="0" presId="urn:microsoft.com/office/officeart/2005/8/layout/vList2"/>
    <dgm:cxn modelId="{192491A8-B0A4-4846-8100-A30FAE23B9D1}" srcId="{42A16684-0273-4244-9AF9-5A4E925C3196}" destId="{23C7CE4A-404B-4943-9BE1-BF329548D9C3}" srcOrd="1" destOrd="0" parTransId="{05C99216-C1E9-4EBC-99B6-2D7EDB676167}" sibTransId="{D840C22D-E410-40FA-82A9-E97F13333271}"/>
    <dgm:cxn modelId="{BDC480BE-345A-4A0F-B78B-53837F050B9E}" type="presOf" srcId="{42A16684-0273-4244-9AF9-5A4E925C3196}" destId="{118980A6-D91B-4144-BBD5-517DE2E2FE1C}" srcOrd="0" destOrd="0" presId="urn:microsoft.com/office/officeart/2005/8/layout/vList2"/>
    <dgm:cxn modelId="{54267FD8-CA0F-4BC6-99F5-12F9D953666C}" type="presOf" srcId="{1B455421-8F73-4792-BACD-D44C35CB14A9}" destId="{9E800853-4587-4F16-9769-A25010FAF5BA}" srcOrd="0" destOrd="0" presId="urn:microsoft.com/office/officeart/2005/8/layout/vList2"/>
    <dgm:cxn modelId="{7AC431E6-3AE0-4456-877E-F77FEF06FEAD}" srcId="{42A16684-0273-4244-9AF9-5A4E925C3196}" destId="{0375FF70-CA72-4CF2-971E-792527E52885}" srcOrd="0" destOrd="0" parTransId="{59288A3B-64FB-4DE7-BFBE-1233B42D170E}" sibTransId="{37D001A9-1CF3-4D6B-A05F-57A144591081}"/>
    <dgm:cxn modelId="{486F49EE-B240-4207-96D5-0598582125ED}" type="presOf" srcId="{0375FF70-CA72-4CF2-971E-792527E52885}" destId="{70E9F0F7-15B2-4767-BAAF-99226AC39D42}" srcOrd="0" destOrd="0" presId="urn:microsoft.com/office/officeart/2005/8/layout/vList2"/>
    <dgm:cxn modelId="{296183F4-744C-4586-ABFB-8937460CE9D7}" srcId="{42A16684-0273-4244-9AF9-5A4E925C3196}" destId="{1B455421-8F73-4792-BACD-D44C35CB14A9}" srcOrd="3" destOrd="0" parTransId="{0B929F8F-A9EA-4955-B2C2-311AE293E9F5}" sibTransId="{74CD9EB3-AA35-4E9D-A79F-A8F4F1C30C0C}"/>
    <dgm:cxn modelId="{25928CF8-8A7F-4022-A5F4-68A557C98989}" srcId="{42A16684-0273-4244-9AF9-5A4E925C3196}" destId="{9B61CE31-8F6B-43BC-89B4-CF9B34B7F7AC}" srcOrd="2" destOrd="0" parTransId="{47A68105-68F7-4680-860F-212140509173}" sibTransId="{D4A76EFB-E4F4-4777-AEF9-D289CFD8FBD0}"/>
    <dgm:cxn modelId="{84D0FDFC-2F78-47CE-A588-B120369DBCEB}" type="presOf" srcId="{23C7CE4A-404B-4943-9BE1-BF329548D9C3}" destId="{9D26C850-62F5-4128-942E-28E1DDD68A24}" srcOrd="0" destOrd="0" presId="urn:microsoft.com/office/officeart/2005/8/layout/vList2"/>
    <dgm:cxn modelId="{CB95D5A3-A46D-4B45-A746-581A704ED15E}" type="presParOf" srcId="{118980A6-D91B-4144-BBD5-517DE2E2FE1C}" destId="{70E9F0F7-15B2-4767-BAAF-99226AC39D42}" srcOrd="0" destOrd="0" presId="urn:microsoft.com/office/officeart/2005/8/layout/vList2"/>
    <dgm:cxn modelId="{64529713-C653-4AFA-8CD2-25DBAD0825E2}" type="presParOf" srcId="{118980A6-D91B-4144-BBD5-517DE2E2FE1C}" destId="{04EA22AB-466C-4E58-A8B4-4346E40C56EE}" srcOrd="1" destOrd="0" presId="urn:microsoft.com/office/officeart/2005/8/layout/vList2"/>
    <dgm:cxn modelId="{DC3A1565-2956-4B66-A11B-065DAABA1D6A}" type="presParOf" srcId="{118980A6-D91B-4144-BBD5-517DE2E2FE1C}" destId="{9D26C850-62F5-4128-942E-28E1DDD68A24}" srcOrd="2" destOrd="0" presId="urn:microsoft.com/office/officeart/2005/8/layout/vList2"/>
    <dgm:cxn modelId="{1A1B32F9-8425-4EC1-9892-5DC2104861FE}" type="presParOf" srcId="{118980A6-D91B-4144-BBD5-517DE2E2FE1C}" destId="{D7C7C19F-12A6-4821-85ED-B9BEDECF5D44}" srcOrd="3" destOrd="0" presId="urn:microsoft.com/office/officeart/2005/8/layout/vList2"/>
    <dgm:cxn modelId="{F8B1F508-DBDF-4792-A8AE-EC5C5BCAC925}" type="presParOf" srcId="{118980A6-D91B-4144-BBD5-517DE2E2FE1C}" destId="{78F84E3B-D7E8-465E-900B-42C26DA3B43C}" srcOrd="4" destOrd="0" presId="urn:microsoft.com/office/officeart/2005/8/layout/vList2"/>
    <dgm:cxn modelId="{55CEA0C2-9AA6-4858-B4D7-82DEBD68F3AD}" type="presParOf" srcId="{118980A6-D91B-4144-BBD5-517DE2E2FE1C}" destId="{2187BCF5-E1D4-4274-8652-BE65E0D32412}" srcOrd="5" destOrd="0" presId="urn:microsoft.com/office/officeart/2005/8/layout/vList2"/>
    <dgm:cxn modelId="{92687D6B-5851-4E14-9402-4D96CC623488}" type="presParOf" srcId="{118980A6-D91B-4144-BBD5-517DE2E2FE1C}" destId="{9E800853-4587-4F16-9769-A25010FAF5BA}" srcOrd="6" destOrd="0" presId="urn:microsoft.com/office/officeart/2005/8/layout/vList2"/>
    <dgm:cxn modelId="{E03830EB-52F8-4FF8-BFB8-DC4443AEBB70}" type="presParOf" srcId="{118980A6-D91B-4144-BBD5-517DE2E2FE1C}" destId="{20FE24F7-7A7A-4AC6-AF2A-209038636EEF}" srcOrd="7" destOrd="0" presId="urn:microsoft.com/office/officeart/2005/8/layout/vList2"/>
    <dgm:cxn modelId="{7ECA8F84-94B9-4D1A-A6D3-96D6329F27B2}" type="presParOf" srcId="{118980A6-D91B-4144-BBD5-517DE2E2FE1C}" destId="{5236E4D7-B50D-421F-A8F7-59D2FE5CAF8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DCBC02-23DD-430F-B499-7191D6C8C6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4E6B22B-B572-45CB-B243-9972104973D7}">
      <dgm:prSet/>
      <dgm:spPr/>
      <dgm:t>
        <a:bodyPr/>
        <a:lstStyle/>
        <a:p>
          <a:r>
            <a:rPr lang="en-US"/>
            <a:t>Web scrapping Wikipedia to get the list of towns in Washington</a:t>
          </a:r>
        </a:p>
      </dgm:t>
    </dgm:pt>
    <dgm:pt modelId="{6D0BA2DB-03FF-41B6-B719-E6B1C3EE4AB6}" type="parTrans" cxnId="{FA379C2D-C356-4682-B86A-C2D13948211F}">
      <dgm:prSet/>
      <dgm:spPr/>
      <dgm:t>
        <a:bodyPr/>
        <a:lstStyle/>
        <a:p>
          <a:endParaRPr lang="en-US"/>
        </a:p>
      </dgm:t>
    </dgm:pt>
    <dgm:pt modelId="{AB713DC3-8059-434C-AFF6-525C716A7C27}" type="sibTrans" cxnId="{FA379C2D-C356-4682-B86A-C2D13948211F}">
      <dgm:prSet/>
      <dgm:spPr/>
      <dgm:t>
        <a:bodyPr/>
        <a:lstStyle/>
        <a:p>
          <a:endParaRPr lang="en-US"/>
        </a:p>
      </dgm:t>
    </dgm:pt>
    <dgm:pt modelId="{DD887F10-FAD3-4B27-86C0-D61889381CB0}">
      <dgm:prSet/>
      <dgm:spPr/>
      <dgm:t>
        <a:bodyPr/>
        <a:lstStyle/>
        <a:p>
          <a:r>
            <a:rPr lang="en-US"/>
            <a:t>Get latitude and longitude using geopy</a:t>
          </a:r>
        </a:p>
      </dgm:t>
    </dgm:pt>
    <dgm:pt modelId="{A81C4396-CA9A-41E6-9899-40DF9B4E75A3}" type="parTrans" cxnId="{4BEFFA30-6E71-4BBC-B5D8-7F006B936F8A}">
      <dgm:prSet/>
      <dgm:spPr/>
      <dgm:t>
        <a:bodyPr/>
        <a:lstStyle/>
        <a:p>
          <a:endParaRPr lang="en-US"/>
        </a:p>
      </dgm:t>
    </dgm:pt>
    <dgm:pt modelId="{07E52681-B160-406A-A930-D14F897C44A4}" type="sibTrans" cxnId="{4BEFFA30-6E71-4BBC-B5D8-7F006B936F8A}">
      <dgm:prSet/>
      <dgm:spPr/>
      <dgm:t>
        <a:bodyPr/>
        <a:lstStyle/>
        <a:p>
          <a:endParaRPr lang="en-US"/>
        </a:p>
      </dgm:t>
    </dgm:pt>
    <dgm:pt modelId="{98B033BA-C43E-4B79-8AD5-95F3B1553F9F}">
      <dgm:prSet/>
      <dgm:spPr/>
      <dgm:t>
        <a:bodyPr/>
        <a:lstStyle/>
        <a:p>
          <a:r>
            <a:rPr lang="en-US"/>
            <a:t>Use Foursquare API to get venue data</a:t>
          </a:r>
        </a:p>
      </dgm:t>
    </dgm:pt>
    <dgm:pt modelId="{4D46B161-7D2E-4534-BDD6-3BAB0318486C}" type="parTrans" cxnId="{190DBE3F-16C9-4CBA-A3A4-7958033FEAD7}">
      <dgm:prSet/>
      <dgm:spPr/>
      <dgm:t>
        <a:bodyPr/>
        <a:lstStyle/>
        <a:p>
          <a:endParaRPr lang="en-US"/>
        </a:p>
      </dgm:t>
    </dgm:pt>
    <dgm:pt modelId="{4C23552A-3A3F-452C-893A-C56CAAC1A039}" type="sibTrans" cxnId="{190DBE3F-16C9-4CBA-A3A4-7958033FEAD7}">
      <dgm:prSet/>
      <dgm:spPr/>
      <dgm:t>
        <a:bodyPr/>
        <a:lstStyle/>
        <a:p>
          <a:endParaRPr lang="en-US"/>
        </a:p>
      </dgm:t>
    </dgm:pt>
    <dgm:pt modelId="{F04FAE04-79C1-4FB2-B4C9-0258FD286F48}">
      <dgm:prSet/>
      <dgm:spPr/>
      <dgm:t>
        <a:bodyPr/>
        <a:lstStyle/>
        <a:p>
          <a:r>
            <a:rPr lang="en-US"/>
            <a:t>Group data by neighborhood and taking the mean of the frequency of occurrence of each venue category</a:t>
          </a:r>
        </a:p>
      </dgm:t>
    </dgm:pt>
    <dgm:pt modelId="{90778D8A-8528-42A4-B211-A0131A1A4656}" type="parTrans" cxnId="{202FADF2-4F36-460A-9F55-11BBC1DFC1BF}">
      <dgm:prSet/>
      <dgm:spPr/>
      <dgm:t>
        <a:bodyPr/>
        <a:lstStyle/>
        <a:p>
          <a:endParaRPr lang="en-US"/>
        </a:p>
      </dgm:t>
    </dgm:pt>
    <dgm:pt modelId="{3019AB00-D7DF-463C-AA7B-545E58871ECE}" type="sibTrans" cxnId="{202FADF2-4F36-460A-9F55-11BBC1DFC1BF}">
      <dgm:prSet/>
      <dgm:spPr/>
      <dgm:t>
        <a:bodyPr/>
        <a:lstStyle/>
        <a:p>
          <a:endParaRPr lang="en-US"/>
        </a:p>
      </dgm:t>
    </dgm:pt>
    <dgm:pt modelId="{7D00D350-7AFB-4FB0-98CB-FC7C2EAF505E}">
      <dgm:prSet/>
      <dgm:spPr/>
      <dgm:t>
        <a:bodyPr/>
        <a:lstStyle/>
        <a:p>
          <a:r>
            <a:rPr lang="en-US"/>
            <a:t>Filter venue category by shopping mall</a:t>
          </a:r>
        </a:p>
      </dgm:t>
    </dgm:pt>
    <dgm:pt modelId="{928BBD44-E9D7-4F60-8D0B-BD2F43064FE3}" type="parTrans" cxnId="{8ED19D51-FF2C-4800-96B7-41E96AE194D6}">
      <dgm:prSet/>
      <dgm:spPr/>
      <dgm:t>
        <a:bodyPr/>
        <a:lstStyle/>
        <a:p>
          <a:endParaRPr lang="en-US"/>
        </a:p>
      </dgm:t>
    </dgm:pt>
    <dgm:pt modelId="{47390A56-A78F-45D8-B1DE-FC1689B88D78}" type="sibTrans" cxnId="{8ED19D51-FF2C-4800-96B7-41E96AE194D6}">
      <dgm:prSet/>
      <dgm:spPr/>
      <dgm:t>
        <a:bodyPr/>
        <a:lstStyle/>
        <a:p>
          <a:endParaRPr lang="en-US"/>
        </a:p>
      </dgm:t>
    </dgm:pt>
    <dgm:pt modelId="{5A7A5A09-6A87-49EB-863D-5ADEACFA080A}">
      <dgm:prSet/>
      <dgm:spPr/>
      <dgm:t>
        <a:bodyPr/>
        <a:lstStyle/>
        <a:p>
          <a:r>
            <a:rPr lang="en-US"/>
            <a:t>Perform clustering on the data by using K-Means </a:t>
          </a:r>
        </a:p>
      </dgm:t>
    </dgm:pt>
    <dgm:pt modelId="{74E07DEB-DF3C-418F-BF46-B405A9754B13}" type="parTrans" cxnId="{B02AAD3E-8E36-4E57-B112-729D76AAF8E6}">
      <dgm:prSet/>
      <dgm:spPr/>
      <dgm:t>
        <a:bodyPr/>
        <a:lstStyle/>
        <a:p>
          <a:endParaRPr lang="en-US"/>
        </a:p>
      </dgm:t>
    </dgm:pt>
    <dgm:pt modelId="{19460AD7-9D6A-48B4-A6AB-119747CB304B}" type="sibTrans" cxnId="{B02AAD3E-8E36-4E57-B112-729D76AAF8E6}">
      <dgm:prSet/>
      <dgm:spPr/>
      <dgm:t>
        <a:bodyPr/>
        <a:lstStyle/>
        <a:p>
          <a:endParaRPr lang="en-US"/>
        </a:p>
      </dgm:t>
    </dgm:pt>
    <dgm:pt modelId="{101632B9-6528-4DA1-AF72-D869457931D5}">
      <dgm:prSet/>
      <dgm:spPr/>
      <dgm:t>
        <a:bodyPr/>
        <a:lstStyle/>
        <a:p>
          <a:r>
            <a:rPr lang="en-US"/>
            <a:t>Visualize the clusters on the folium map</a:t>
          </a:r>
        </a:p>
      </dgm:t>
    </dgm:pt>
    <dgm:pt modelId="{18072030-232D-4576-92D1-8887F43A766F}" type="parTrans" cxnId="{2796BC29-C23A-409B-BFBD-C46A27B075E5}">
      <dgm:prSet/>
      <dgm:spPr/>
      <dgm:t>
        <a:bodyPr/>
        <a:lstStyle/>
        <a:p>
          <a:endParaRPr lang="en-US"/>
        </a:p>
      </dgm:t>
    </dgm:pt>
    <dgm:pt modelId="{55DF6E60-6B94-4910-A89A-94A1B74FDD48}" type="sibTrans" cxnId="{2796BC29-C23A-409B-BFBD-C46A27B075E5}">
      <dgm:prSet/>
      <dgm:spPr/>
      <dgm:t>
        <a:bodyPr/>
        <a:lstStyle/>
        <a:p>
          <a:endParaRPr lang="en-US"/>
        </a:p>
      </dgm:t>
    </dgm:pt>
    <dgm:pt modelId="{F3D8B9C2-E987-4848-BA18-2C1FCEA3E4EE}" type="pres">
      <dgm:prSet presAssocID="{94DCBC02-23DD-430F-B499-7191D6C8C604}" presName="root" presStyleCnt="0">
        <dgm:presLayoutVars>
          <dgm:dir/>
          <dgm:resizeHandles val="exact"/>
        </dgm:presLayoutVars>
      </dgm:prSet>
      <dgm:spPr/>
    </dgm:pt>
    <dgm:pt modelId="{8D43163E-9FAE-44D7-938E-AB88FBCEC889}" type="pres">
      <dgm:prSet presAssocID="{54E6B22B-B572-45CB-B243-9972104973D7}" presName="compNode" presStyleCnt="0"/>
      <dgm:spPr/>
    </dgm:pt>
    <dgm:pt modelId="{93221FA3-B383-4712-A593-243828C8FEBE}" type="pres">
      <dgm:prSet presAssocID="{54E6B22B-B572-45CB-B243-9972104973D7}" presName="bgRect" presStyleLbl="bgShp" presStyleIdx="0" presStyleCnt="7"/>
      <dgm:spPr/>
    </dgm:pt>
    <dgm:pt modelId="{DEBC2ED5-03FB-48A3-B29E-0AB3E7DBD3FB}" type="pres">
      <dgm:prSet presAssocID="{54E6B22B-B572-45CB-B243-9972104973D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BD3FC0E-9F85-4793-AE13-B543ED2E2EEB}" type="pres">
      <dgm:prSet presAssocID="{54E6B22B-B572-45CB-B243-9972104973D7}" presName="spaceRect" presStyleCnt="0"/>
      <dgm:spPr/>
    </dgm:pt>
    <dgm:pt modelId="{45D7C5F3-FAB0-4319-A61D-7FB94BC96822}" type="pres">
      <dgm:prSet presAssocID="{54E6B22B-B572-45CB-B243-9972104973D7}" presName="parTx" presStyleLbl="revTx" presStyleIdx="0" presStyleCnt="7">
        <dgm:presLayoutVars>
          <dgm:chMax val="0"/>
          <dgm:chPref val="0"/>
        </dgm:presLayoutVars>
      </dgm:prSet>
      <dgm:spPr/>
    </dgm:pt>
    <dgm:pt modelId="{E123FC72-1B17-4869-B072-85EC885F26D6}" type="pres">
      <dgm:prSet presAssocID="{AB713DC3-8059-434C-AFF6-525C716A7C27}" presName="sibTrans" presStyleCnt="0"/>
      <dgm:spPr/>
    </dgm:pt>
    <dgm:pt modelId="{07A7AE7B-2D54-4400-AB2E-8481BD87241D}" type="pres">
      <dgm:prSet presAssocID="{DD887F10-FAD3-4B27-86C0-D61889381CB0}" presName="compNode" presStyleCnt="0"/>
      <dgm:spPr/>
    </dgm:pt>
    <dgm:pt modelId="{CB233A40-BE58-45E2-B7CF-8D81ED4651D6}" type="pres">
      <dgm:prSet presAssocID="{DD887F10-FAD3-4B27-86C0-D61889381CB0}" presName="bgRect" presStyleLbl="bgShp" presStyleIdx="1" presStyleCnt="7"/>
      <dgm:spPr/>
    </dgm:pt>
    <dgm:pt modelId="{E225F648-5148-4430-9362-40F5B5791524}" type="pres">
      <dgm:prSet presAssocID="{DD887F10-FAD3-4B27-86C0-D61889381CB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B15AFF98-704A-419F-BC39-8CCAAB332649}" type="pres">
      <dgm:prSet presAssocID="{DD887F10-FAD3-4B27-86C0-D61889381CB0}" presName="spaceRect" presStyleCnt="0"/>
      <dgm:spPr/>
    </dgm:pt>
    <dgm:pt modelId="{CE7D30A5-F8A5-4E97-B545-0B1795F6A0D2}" type="pres">
      <dgm:prSet presAssocID="{DD887F10-FAD3-4B27-86C0-D61889381CB0}" presName="parTx" presStyleLbl="revTx" presStyleIdx="1" presStyleCnt="7">
        <dgm:presLayoutVars>
          <dgm:chMax val="0"/>
          <dgm:chPref val="0"/>
        </dgm:presLayoutVars>
      </dgm:prSet>
      <dgm:spPr/>
    </dgm:pt>
    <dgm:pt modelId="{E4377061-1E25-4D29-A68D-53A7691412CF}" type="pres">
      <dgm:prSet presAssocID="{07E52681-B160-406A-A930-D14F897C44A4}" presName="sibTrans" presStyleCnt="0"/>
      <dgm:spPr/>
    </dgm:pt>
    <dgm:pt modelId="{AC8865D3-6607-4B72-A922-CAA1BB9D129C}" type="pres">
      <dgm:prSet presAssocID="{98B033BA-C43E-4B79-8AD5-95F3B1553F9F}" presName="compNode" presStyleCnt="0"/>
      <dgm:spPr/>
    </dgm:pt>
    <dgm:pt modelId="{668C40C3-FDA0-4EA2-8DE5-91E38052EF98}" type="pres">
      <dgm:prSet presAssocID="{98B033BA-C43E-4B79-8AD5-95F3B1553F9F}" presName="bgRect" presStyleLbl="bgShp" presStyleIdx="2" presStyleCnt="7"/>
      <dgm:spPr/>
    </dgm:pt>
    <dgm:pt modelId="{A90C7781-1B6A-4067-B65B-06B6B1197010}" type="pres">
      <dgm:prSet presAssocID="{98B033BA-C43E-4B79-8AD5-95F3B1553F9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A2D20D5-5870-4B80-A08A-D681BB354C85}" type="pres">
      <dgm:prSet presAssocID="{98B033BA-C43E-4B79-8AD5-95F3B1553F9F}" presName="spaceRect" presStyleCnt="0"/>
      <dgm:spPr/>
    </dgm:pt>
    <dgm:pt modelId="{2A64D93B-80F3-4E4E-B6B7-187940CD408A}" type="pres">
      <dgm:prSet presAssocID="{98B033BA-C43E-4B79-8AD5-95F3B1553F9F}" presName="parTx" presStyleLbl="revTx" presStyleIdx="2" presStyleCnt="7">
        <dgm:presLayoutVars>
          <dgm:chMax val="0"/>
          <dgm:chPref val="0"/>
        </dgm:presLayoutVars>
      </dgm:prSet>
      <dgm:spPr/>
    </dgm:pt>
    <dgm:pt modelId="{ACCBC2FB-DAED-42DB-AAFA-90F515BDF11A}" type="pres">
      <dgm:prSet presAssocID="{4C23552A-3A3F-452C-893A-C56CAAC1A039}" presName="sibTrans" presStyleCnt="0"/>
      <dgm:spPr/>
    </dgm:pt>
    <dgm:pt modelId="{F0FEF67E-6AB8-4B65-A8B8-9581192E52C4}" type="pres">
      <dgm:prSet presAssocID="{F04FAE04-79C1-4FB2-B4C9-0258FD286F48}" presName="compNode" presStyleCnt="0"/>
      <dgm:spPr/>
    </dgm:pt>
    <dgm:pt modelId="{892604C6-F9DB-45F1-AE1A-F45EA7ECA96A}" type="pres">
      <dgm:prSet presAssocID="{F04FAE04-79C1-4FB2-B4C9-0258FD286F48}" presName="bgRect" presStyleLbl="bgShp" presStyleIdx="3" presStyleCnt="7"/>
      <dgm:spPr/>
    </dgm:pt>
    <dgm:pt modelId="{C2A852F2-454F-414D-96E9-D3685AB69B66}" type="pres">
      <dgm:prSet presAssocID="{F04FAE04-79C1-4FB2-B4C9-0258FD286F4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4093FC2-7C63-4778-A952-07BD8BB4B7F9}" type="pres">
      <dgm:prSet presAssocID="{F04FAE04-79C1-4FB2-B4C9-0258FD286F48}" presName="spaceRect" presStyleCnt="0"/>
      <dgm:spPr/>
    </dgm:pt>
    <dgm:pt modelId="{8DF317CF-4317-4C43-A6F1-A6BB708DD930}" type="pres">
      <dgm:prSet presAssocID="{F04FAE04-79C1-4FB2-B4C9-0258FD286F48}" presName="parTx" presStyleLbl="revTx" presStyleIdx="3" presStyleCnt="7">
        <dgm:presLayoutVars>
          <dgm:chMax val="0"/>
          <dgm:chPref val="0"/>
        </dgm:presLayoutVars>
      </dgm:prSet>
      <dgm:spPr/>
    </dgm:pt>
    <dgm:pt modelId="{CDA266BE-AF01-4308-B796-2E0E0D42690B}" type="pres">
      <dgm:prSet presAssocID="{3019AB00-D7DF-463C-AA7B-545E58871ECE}" presName="sibTrans" presStyleCnt="0"/>
      <dgm:spPr/>
    </dgm:pt>
    <dgm:pt modelId="{D7BD5D7F-524B-4656-9B46-01490498B810}" type="pres">
      <dgm:prSet presAssocID="{7D00D350-7AFB-4FB0-98CB-FC7C2EAF505E}" presName="compNode" presStyleCnt="0"/>
      <dgm:spPr/>
    </dgm:pt>
    <dgm:pt modelId="{2A297137-A0A6-414E-9199-8687F5D24CFC}" type="pres">
      <dgm:prSet presAssocID="{7D00D350-7AFB-4FB0-98CB-FC7C2EAF505E}" presName="bgRect" presStyleLbl="bgShp" presStyleIdx="4" presStyleCnt="7"/>
      <dgm:spPr/>
    </dgm:pt>
    <dgm:pt modelId="{C43B05FE-D006-4439-B09A-8E12E735D003}" type="pres">
      <dgm:prSet presAssocID="{7D00D350-7AFB-4FB0-98CB-FC7C2EAF505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339AADFC-5A05-4521-BF6B-9A4737B0745B}" type="pres">
      <dgm:prSet presAssocID="{7D00D350-7AFB-4FB0-98CB-FC7C2EAF505E}" presName="spaceRect" presStyleCnt="0"/>
      <dgm:spPr/>
    </dgm:pt>
    <dgm:pt modelId="{DA85F645-CB93-4A03-974B-1E58EAC9B927}" type="pres">
      <dgm:prSet presAssocID="{7D00D350-7AFB-4FB0-98CB-FC7C2EAF505E}" presName="parTx" presStyleLbl="revTx" presStyleIdx="4" presStyleCnt="7">
        <dgm:presLayoutVars>
          <dgm:chMax val="0"/>
          <dgm:chPref val="0"/>
        </dgm:presLayoutVars>
      </dgm:prSet>
      <dgm:spPr/>
    </dgm:pt>
    <dgm:pt modelId="{768E58D5-DA05-4AAA-87AC-13CFA70B25A3}" type="pres">
      <dgm:prSet presAssocID="{47390A56-A78F-45D8-B1DE-FC1689B88D78}" presName="sibTrans" presStyleCnt="0"/>
      <dgm:spPr/>
    </dgm:pt>
    <dgm:pt modelId="{6C2A68A8-58CC-4C43-9812-C1764D953F7A}" type="pres">
      <dgm:prSet presAssocID="{5A7A5A09-6A87-49EB-863D-5ADEACFA080A}" presName="compNode" presStyleCnt="0"/>
      <dgm:spPr/>
    </dgm:pt>
    <dgm:pt modelId="{DEEC7493-1A42-4971-BCF2-871395665BEE}" type="pres">
      <dgm:prSet presAssocID="{5A7A5A09-6A87-49EB-863D-5ADEACFA080A}" presName="bgRect" presStyleLbl="bgShp" presStyleIdx="5" presStyleCnt="7"/>
      <dgm:spPr/>
    </dgm:pt>
    <dgm:pt modelId="{4E3DF560-F131-4534-A3B7-7F1836332BB9}" type="pres">
      <dgm:prSet presAssocID="{5A7A5A09-6A87-49EB-863D-5ADEACFA080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08B17F4-25F3-4BBC-9397-9575F2F26EE2}" type="pres">
      <dgm:prSet presAssocID="{5A7A5A09-6A87-49EB-863D-5ADEACFA080A}" presName="spaceRect" presStyleCnt="0"/>
      <dgm:spPr/>
    </dgm:pt>
    <dgm:pt modelId="{9DF91302-7BF5-48C2-A775-00CDE5C0150A}" type="pres">
      <dgm:prSet presAssocID="{5A7A5A09-6A87-49EB-863D-5ADEACFA080A}" presName="parTx" presStyleLbl="revTx" presStyleIdx="5" presStyleCnt="7">
        <dgm:presLayoutVars>
          <dgm:chMax val="0"/>
          <dgm:chPref val="0"/>
        </dgm:presLayoutVars>
      </dgm:prSet>
      <dgm:spPr/>
    </dgm:pt>
    <dgm:pt modelId="{A3C21E19-DC51-44C0-95E6-F9AD5FEDA699}" type="pres">
      <dgm:prSet presAssocID="{19460AD7-9D6A-48B4-A6AB-119747CB304B}" presName="sibTrans" presStyleCnt="0"/>
      <dgm:spPr/>
    </dgm:pt>
    <dgm:pt modelId="{46CA9E55-D085-4063-87BA-6BB2F0A9B354}" type="pres">
      <dgm:prSet presAssocID="{101632B9-6528-4DA1-AF72-D869457931D5}" presName="compNode" presStyleCnt="0"/>
      <dgm:spPr/>
    </dgm:pt>
    <dgm:pt modelId="{ECE345FC-72CC-4148-AAD5-F1DCE5F535CF}" type="pres">
      <dgm:prSet presAssocID="{101632B9-6528-4DA1-AF72-D869457931D5}" presName="bgRect" presStyleLbl="bgShp" presStyleIdx="6" presStyleCnt="7"/>
      <dgm:spPr/>
    </dgm:pt>
    <dgm:pt modelId="{93A9F035-81E8-456E-8821-00A27DB2EC76}" type="pres">
      <dgm:prSet presAssocID="{101632B9-6528-4DA1-AF72-D869457931D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96FB4941-0471-4EAC-8170-D302D123B5C3}" type="pres">
      <dgm:prSet presAssocID="{101632B9-6528-4DA1-AF72-D869457931D5}" presName="spaceRect" presStyleCnt="0"/>
      <dgm:spPr/>
    </dgm:pt>
    <dgm:pt modelId="{3C508617-BB88-4869-8C2E-EF9CE7517950}" type="pres">
      <dgm:prSet presAssocID="{101632B9-6528-4DA1-AF72-D869457931D5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4B2F4E14-8E18-4B1C-BC43-2DA3050E78D5}" type="presOf" srcId="{94DCBC02-23DD-430F-B499-7191D6C8C604}" destId="{F3D8B9C2-E987-4848-BA18-2C1FCEA3E4EE}" srcOrd="0" destOrd="0" presId="urn:microsoft.com/office/officeart/2018/2/layout/IconVerticalSolidList"/>
    <dgm:cxn modelId="{F13B8316-C4FF-40B6-88E8-C7C83FDC32E0}" type="presOf" srcId="{54E6B22B-B572-45CB-B243-9972104973D7}" destId="{45D7C5F3-FAB0-4319-A61D-7FB94BC96822}" srcOrd="0" destOrd="0" presId="urn:microsoft.com/office/officeart/2018/2/layout/IconVerticalSolidList"/>
    <dgm:cxn modelId="{7508E025-63A8-4A2E-8F11-8EA8FED8B008}" type="presOf" srcId="{F04FAE04-79C1-4FB2-B4C9-0258FD286F48}" destId="{8DF317CF-4317-4C43-A6F1-A6BB708DD930}" srcOrd="0" destOrd="0" presId="urn:microsoft.com/office/officeart/2018/2/layout/IconVerticalSolidList"/>
    <dgm:cxn modelId="{2796BC29-C23A-409B-BFBD-C46A27B075E5}" srcId="{94DCBC02-23DD-430F-B499-7191D6C8C604}" destId="{101632B9-6528-4DA1-AF72-D869457931D5}" srcOrd="6" destOrd="0" parTransId="{18072030-232D-4576-92D1-8887F43A766F}" sibTransId="{55DF6E60-6B94-4910-A89A-94A1B74FDD48}"/>
    <dgm:cxn modelId="{FA379C2D-C356-4682-B86A-C2D13948211F}" srcId="{94DCBC02-23DD-430F-B499-7191D6C8C604}" destId="{54E6B22B-B572-45CB-B243-9972104973D7}" srcOrd="0" destOrd="0" parTransId="{6D0BA2DB-03FF-41B6-B719-E6B1C3EE4AB6}" sibTransId="{AB713DC3-8059-434C-AFF6-525C716A7C27}"/>
    <dgm:cxn modelId="{0EB4962E-E3A0-48AD-8623-DFF6F58EF711}" type="presOf" srcId="{101632B9-6528-4DA1-AF72-D869457931D5}" destId="{3C508617-BB88-4869-8C2E-EF9CE7517950}" srcOrd="0" destOrd="0" presId="urn:microsoft.com/office/officeart/2018/2/layout/IconVerticalSolidList"/>
    <dgm:cxn modelId="{4BEFFA30-6E71-4BBC-B5D8-7F006B936F8A}" srcId="{94DCBC02-23DD-430F-B499-7191D6C8C604}" destId="{DD887F10-FAD3-4B27-86C0-D61889381CB0}" srcOrd="1" destOrd="0" parTransId="{A81C4396-CA9A-41E6-9899-40DF9B4E75A3}" sibTransId="{07E52681-B160-406A-A930-D14F897C44A4}"/>
    <dgm:cxn modelId="{B02AAD3E-8E36-4E57-B112-729D76AAF8E6}" srcId="{94DCBC02-23DD-430F-B499-7191D6C8C604}" destId="{5A7A5A09-6A87-49EB-863D-5ADEACFA080A}" srcOrd="5" destOrd="0" parTransId="{74E07DEB-DF3C-418F-BF46-B405A9754B13}" sibTransId="{19460AD7-9D6A-48B4-A6AB-119747CB304B}"/>
    <dgm:cxn modelId="{190DBE3F-16C9-4CBA-A3A4-7958033FEAD7}" srcId="{94DCBC02-23DD-430F-B499-7191D6C8C604}" destId="{98B033BA-C43E-4B79-8AD5-95F3B1553F9F}" srcOrd="2" destOrd="0" parTransId="{4D46B161-7D2E-4534-BDD6-3BAB0318486C}" sibTransId="{4C23552A-3A3F-452C-893A-C56CAAC1A039}"/>
    <dgm:cxn modelId="{8ED19D51-FF2C-4800-96B7-41E96AE194D6}" srcId="{94DCBC02-23DD-430F-B499-7191D6C8C604}" destId="{7D00D350-7AFB-4FB0-98CB-FC7C2EAF505E}" srcOrd="4" destOrd="0" parTransId="{928BBD44-E9D7-4F60-8D0B-BD2F43064FE3}" sibTransId="{47390A56-A78F-45D8-B1DE-FC1689B88D78}"/>
    <dgm:cxn modelId="{8D52A871-F49E-471F-8387-07A45075BB3D}" type="presOf" srcId="{7D00D350-7AFB-4FB0-98CB-FC7C2EAF505E}" destId="{DA85F645-CB93-4A03-974B-1E58EAC9B927}" srcOrd="0" destOrd="0" presId="urn:microsoft.com/office/officeart/2018/2/layout/IconVerticalSolidList"/>
    <dgm:cxn modelId="{6658EACB-199D-4D96-AC27-4712B9715330}" type="presOf" srcId="{DD887F10-FAD3-4B27-86C0-D61889381CB0}" destId="{CE7D30A5-F8A5-4E97-B545-0B1795F6A0D2}" srcOrd="0" destOrd="0" presId="urn:microsoft.com/office/officeart/2018/2/layout/IconVerticalSolidList"/>
    <dgm:cxn modelId="{D510FBD0-457F-40C8-B3B2-DA5BFE6553E3}" type="presOf" srcId="{5A7A5A09-6A87-49EB-863D-5ADEACFA080A}" destId="{9DF91302-7BF5-48C2-A775-00CDE5C0150A}" srcOrd="0" destOrd="0" presId="urn:microsoft.com/office/officeart/2018/2/layout/IconVerticalSolidList"/>
    <dgm:cxn modelId="{7F6FEDED-E341-404C-98AB-F1D5EBC4D3B4}" type="presOf" srcId="{98B033BA-C43E-4B79-8AD5-95F3B1553F9F}" destId="{2A64D93B-80F3-4E4E-B6B7-187940CD408A}" srcOrd="0" destOrd="0" presId="urn:microsoft.com/office/officeart/2018/2/layout/IconVerticalSolidList"/>
    <dgm:cxn modelId="{202FADF2-4F36-460A-9F55-11BBC1DFC1BF}" srcId="{94DCBC02-23DD-430F-B499-7191D6C8C604}" destId="{F04FAE04-79C1-4FB2-B4C9-0258FD286F48}" srcOrd="3" destOrd="0" parTransId="{90778D8A-8528-42A4-B211-A0131A1A4656}" sibTransId="{3019AB00-D7DF-463C-AA7B-545E58871ECE}"/>
    <dgm:cxn modelId="{69F6F499-8795-4750-8444-C9B4A6FFA99A}" type="presParOf" srcId="{F3D8B9C2-E987-4848-BA18-2C1FCEA3E4EE}" destId="{8D43163E-9FAE-44D7-938E-AB88FBCEC889}" srcOrd="0" destOrd="0" presId="urn:microsoft.com/office/officeart/2018/2/layout/IconVerticalSolidList"/>
    <dgm:cxn modelId="{F299B710-78D3-4904-A62A-1F1532A430F1}" type="presParOf" srcId="{8D43163E-9FAE-44D7-938E-AB88FBCEC889}" destId="{93221FA3-B383-4712-A593-243828C8FEBE}" srcOrd="0" destOrd="0" presId="urn:microsoft.com/office/officeart/2018/2/layout/IconVerticalSolidList"/>
    <dgm:cxn modelId="{123F99B1-7F99-4169-B1FB-97EFD8FBB768}" type="presParOf" srcId="{8D43163E-9FAE-44D7-938E-AB88FBCEC889}" destId="{DEBC2ED5-03FB-48A3-B29E-0AB3E7DBD3FB}" srcOrd="1" destOrd="0" presId="urn:microsoft.com/office/officeart/2018/2/layout/IconVerticalSolidList"/>
    <dgm:cxn modelId="{A7ADE57A-6143-4E8D-AA44-C5ECE8D4026B}" type="presParOf" srcId="{8D43163E-9FAE-44D7-938E-AB88FBCEC889}" destId="{7BD3FC0E-9F85-4793-AE13-B543ED2E2EEB}" srcOrd="2" destOrd="0" presId="urn:microsoft.com/office/officeart/2018/2/layout/IconVerticalSolidList"/>
    <dgm:cxn modelId="{077A1C1B-CA8C-4142-BBFE-AC705C79DD2D}" type="presParOf" srcId="{8D43163E-9FAE-44D7-938E-AB88FBCEC889}" destId="{45D7C5F3-FAB0-4319-A61D-7FB94BC96822}" srcOrd="3" destOrd="0" presId="urn:microsoft.com/office/officeart/2018/2/layout/IconVerticalSolidList"/>
    <dgm:cxn modelId="{7FDEF7B1-68E1-4DEC-9332-832D53126BBD}" type="presParOf" srcId="{F3D8B9C2-E987-4848-BA18-2C1FCEA3E4EE}" destId="{E123FC72-1B17-4869-B072-85EC885F26D6}" srcOrd="1" destOrd="0" presId="urn:microsoft.com/office/officeart/2018/2/layout/IconVerticalSolidList"/>
    <dgm:cxn modelId="{086C17BA-7065-4F35-B9BD-22C6913FFFD2}" type="presParOf" srcId="{F3D8B9C2-E987-4848-BA18-2C1FCEA3E4EE}" destId="{07A7AE7B-2D54-4400-AB2E-8481BD87241D}" srcOrd="2" destOrd="0" presId="urn:microsoft.com/office/officeart/2018/2/layout/IconVerticalSolidList"/>
    <dgm:cxn modelId="{8E71161D-5269-4B3F-8D6B-4168F6BD320D}" type="presParOf" srcId="{07A7AE7B-2D54-4400-AB2E-8481BD87241D}" destId="{CB233A40-BE58-45E2-B7CF-8D81ED4651D6}" srcOrd="0" destOrd="0" presId="urn:microsoft.com/office/officeart/2018/2/layout/IconVerticalSolidList"/>
    <dgm:cxn modelId="{5506D13B-0713-415B-9D52-0805C79BB0BA}" type="presParOf" srcId="{07A7AE7B-2D54-4400-AB2E-8481BD87241D}" destId="{E225F648-5148-4430-9362-40F5B5791524}" srcOrd="1" destOrd="0" presId="urn:microsoft.com/office/officeart/2018/2/layout/IconVerticalSolidList"/>
    <dgm:cxn modelId="{D5D8796E-5B81-4268-A2C6-C244E07FAE60}" type="presParOf" srcId="{07A7AE7B-2D54-4400-AB2E-8481BD87241D}" destId="{B15AFF98-704A-419F-BC39-8CCAAB332649}" srcOrd="2" destOrd="0" presId="urn:microsoft.com/office/officeart/2018/2/layout/IconVerticalSolidList"/>
    <dgm:cxn modelId="{FC6CF5CF-FD76-4F8A-8A2A-1326BC8301ED}" type="presParOf" srcId="{07A7AE7B-2D54-4400-AB2E-8481BD87241D}" destId="{CE7D30A5-F8A5-4E97-B545-0B1795F6A0D2}" srcOrd="3" destOrd="0" presId="urn:microsoft.com/office/officeart/2018/2/layout/IconVerticalSolidList"/>
    <dgm:cxn modelId="{AE7920B7-1444-478C-9884-16113A5DFB05}" type="presParOf" srcId="{F3D8B9C2-E987-4848-BA18-2C1FCEA3E4EE}" destId="{E4377061-1E25-4D29-A68D-53A7691412CF}" srcOrd="3" destOrd="0" presId="urn:microsoft.com/office/officeart/2018/2/layout/IconVerticalSolidList"/>
    <dgm:cxn modelId="{4EC4893C-516F-4675-8E27-E872E32A67EF}" type="presParOf" srcId="{F3D8B9C2-E987-4848-BA18-2C1FCEA3E4EE}" destId="{AC8865D3-6607-4B72-A922-CAA1BB9D129C}" srcOrd="4" destOrd="0" presId="urn:microsoft.com/office/officeart/2018/2/layout/IconVerticalSolidList"/>
    <dgm:cxn modelId="{0D15C393-C95D-4F51-BA92-0E882C3D781F}" type="presParOf" srcId="{AC8865D3-6607-4B72-A922-CAA1BB9D129C}" destId="{668C40C3-FDA0-4EA2-8DE5-91E38052EF98}" srcOrd="0" destOrd="0" presId="urn:microsoft.com/office/officeart/2018/2/layout/IconVerticalSolidList"/>
    <dgm:cxn modelId="{83DDA8F6-BCE9-4554-A869-4FD5C273004F}" type="presParOf" srcId="{AC8865D3-6607-4B72-A922-CAA1BB9D129C}" destId="{A90C7781-1B6A-4067-B65B-06B6B1197010}" srcOrd="1" destOrd="0" presId="urn:microsoft.com/office/officeart/2018/2/layout/IconVerticalSolidList"/>
    <dgm:cxn modelId="{F61A8EEB-BA24-4250-A365-1BA8B395A2CB}" type="presParOf" srcId="{AC8865D3-6607-4B72-A922-CAA1BB9D129C}" destId="{FA2D20D5-5870-4B80-A08A-D681BB354C85}" srcOrd="2" destOrd="0" presId="urn:microsoft.com/office/officeart/2018/2/layout/IconVerticalSolidList"/>
    <dgm:cxn modelId="{29A5425F-1D5A-4121-B640-829945A25AD0}" type="presParOf" srcId="{AC8865D3-6607-4B72-A922-CAA1BB9D129C}" destId="{2A64D93B-80F3-4E4E-B6B7-187940CD408A}" srcOrd="3" destOrd="0" presId="urn:microsoft.com/office/officeart/2018/2/layout/IconVerticalSolidList"/>
    <dgm:cxn modelId="{94DC696F-1FA7-42E7-A835-B202FBDC7EF5}" type="presParOf" srcId="{F3D8B9C2-E987-4848-BA18-2C1FCEA3E4EE}" destId="{ACCBC2FB-DAED-42DB-AAFA-90F515BDF11A}" srcOrd="5" destOrd="0" presId="urn:microsoft.com/office/officeart/2018/2/layout/IconVerticalSolidList"/>
    <dgm:cxn modelId="{3E2361A2-533D-4D53-9EAA-7B31ABE395C1}" type="presParOf" srcId="{F3D8B9C2-E987-4848-BA18-2C1FCEA3E4EE}" destId="{F0FEF67E-6AB8-4B65-A8B8-9581192E52C4}" srcOrd="6" destOrd="0" presId="urn:microsoft.com/office/officeart/2018/2/layout/IconVerticalSolidList"/>
    <dgm:cxn modelId="{5E4C2C43-51A6-4234-BB40-DF72AD1F6499}" type="presParOf" srcId="{F0FEF67E-6AB8-4B65-A8B8-9581192E52C4}" destId="{892604C6-F9DB-45F1-AE1A-F45EA7ECA96A}" srcOrd="0" destOrd="0" presId="urn:microsoft.com/office/officeart/2018/2/layout/IconVerticalSolidList"/>
    <dgm:cxn modelId="{E12359D9-C990-48AE-844F-B07D214E3C5D}" type="presParOf" srcId="{F0FEF67E-6AB8-4B65-A8B8-9581192E52C4}" destId="{C2A852F2-454F-414D-96E9-D3685AB69B66}" srcOrd="1" destOrd="0" presId="urn:microsoft.com/office/officeart/2018/2/layout/IconVerticalSolidList"/>
    <dgm:cxn modelId="{062DFF6B-FEF8-4AC6-AD80-524FAC90D28F}" type="presParOf" srcId="{F0FEF67E-6AB8-4B65-A8B8-9581192E52C4}" destId="{04093FC2-7C63-4778-A952-07BD8BB4B7F9}" srcOrd="2" destOrd="0" presId="urn:microsoft.com/office/officeart/2018/2/layout/IconVerticalSolidList"/>
    <dgm:cxn modelId="{D0372546-6939-4C45-9873-9B126B7C804F}" type="presParOf" srcId="{F0FEF67E-6AB8-4B65-A8B8-9581192E52C4}" destId="{8DF317CF-4317-4C43-A6F1-A6BB708DD930}" srcOrd="3" destOrd="0" presId="urn:microsoft.com/office/officeart/2018/2/layout/IconVerticalSolidList"/>
    <dgm:cxn modelId="{0F1DC2E7-A460-4640-A004-44E0CAA8754C}" type="presParOf" srcId="{F3D8B9C2-E987-4848-BA18-2C1FCEA3E4EE}" destId="{CDA266BE-AF01-4308-B796-2E0E0D42690B}" srcOrd="7" destOrd="0" presId="urn:microsoft.com/office/officeart/2018/2/layout/IconVerticalSolidList"/>
    <dgm:cxn modelId="{E890D23F-41BC-46D1-8C1B-48A01631C357}" type="presParOf" srcId="{F3D8B9C2-E987-4848-BA18-2C1FCEA3E4EE}" destId="{D7BD5D7F-524B-4656-9B46-01490498B810}" srcOrd="8" destOrd="0" presId="urn:microsoft.com/office/officeart/2018/2/layout/IconVerticalSolidList"/>
    <dgm:cxn modelId="{15E2E576-EC9E-4B3D-90CD-061658A84008}" type="presParOf" srcId="{D7BD5D7F-524B-4656-9B46-01490498B810}" destId="{2A297137-A0A6-414E-9199-8687F5D24CFC}" srcOrd="0" destOrd="0" presId="urn:microsoft.com/office/officeart/2018/2/layout/IconVerticalSolidList"/>
    <dgm:cxn modelId="{80BA2F49-830F-4CE0-AC49-64C7811F6870}" type="presParOf" srcId="{D7BD5D7F-524B-4656-9B46-01490498B810}" destId="{C43B05FE-D006-4439-B09A-8E12E735D003}" srcOrd="1" destOrd="0" presId="urn:microsoft.com/office/officeart/2018/2/layout/IconVerticalSolidList"/>
    <dgm:cxn modelId="{BCD9F893-8FA5-4D6A-AA90-AD2400D009D9}" type="presParOf" srcId="{D7BD5D7F-524B-4656-9B46-01490498B810}" destId="{339AADFC-5A05-4521-BF6B-9A4737B0745B}" srcOrd="2" destOrd="0" presId="urn:microsoft.com/office/officeart/2018/2/layout/IconVerticalSolidList"/>
    <dgm:cxn modelId="{E9B3C027-22A3-45C4-BA74-404EB17A999D}" type="presParOf" srcId="{D7BD5D7F-524B-4656-9B46-01490498B810}" destId="{DA85F645-CB93-4A03-974B-1E58EAC9B927}" srcOrd="3" destOrd="0" presId="urn:microsoft.com/office/officeart/2018/2/layout/IconVerticalSolidList"/>
    <dgm:cxn modelId="{93542C90-C6F6-48A4-8AB3-CBD38A36ACEE}" type="presParOf" srcId="{F3D8B9C2-E987-4848-BA18-2C1FCEA3E4EE}" destId="{768E58D5-DA05-4AAA-87AC-13CFA70B25A3}" srcOrd="9" destOrd="0" presId="urn:microsoft.com/office/officeart/2018/2/layout/IconVerticalSolidList"/>
    <dgm:cxn modelId="{A4F0B471-54BA-44A1-8DD7-931FB2BEB0C3}" type="presParOf" srcId="{F3D8B9C2-E987-4848-BA18-2C1FCEA3E4EE}" destId="{6C2A68A8-58CC-4C43-9812-C1764D953F7A}" srcOrd="10" destOrd="0" presId="urn:microsoft.com/office/officeart/2018/2/layout/IconVerticalSolidList"/>
    <dgm:cxn modelId="{402B9634-0E49-405F-9B43-F82D582052B5}" type="presParOf" srcId="{6C2A68A8-58CC-4C43-9812-C1764D953F7A}" destId="{DEEC7493-1A42-4971-BCF2-871395665BEE}" srcOrd="0" destOrd="0" presId="urn:microsoft.com/office/officeart/2018/2/layout/IconVerticalSolidList"/>
    <dgm:cxn modelId="{C197F67A-5F8D-4E1F-89A8-F382C1C41EC3}" type="presParOf" srcId="{6C2A68A8-58CC-4C43-9812-C1764D953F7A}" destId="{4E3DF560-F131-4534-A3B7-7F1836332BB9}" srcOrd="1" destOrd="0" presId="urn:microsoft.com/office/officeart/2018/2/layout/IconVerticalSolidList"/>
    <dgm:cxn modelId="{700C12B9-0FE3-4DD8-B358-32E1AB803B58}" type="presParOf" srcId="{6C2A68A8-58CC-4C43-9812-C1764D953F7A}" destId="{F08B17F4-25F3-4BBC-9397-9575F2F26EE2}" srcOrd="2" destOrd="0" presId="urn:microsoft.com/office/officeart/2018/2/layout/IconVerticalSolidList"/>
    <dgm:cxn modelId="{74FAC427-72B0-4E13-B4A3-A69707542E26}" type="presParOf" srcId="{6C2A68A8-58CC-4C43-9812-C1764D953F7A}" destId="{9DF91302-7BF5-48C2-A775-00CDE5C0150A}" srcOrd="3" destOrd="0" presId="urn:microsoft.com/office/officeart/2018/2/layout/IconVerticalSolidList"/>
    <dgm:cxn modelId="{BB4C4963-44C8-4378-BD96-E6CCB1A8E71F}" type="presParOf" srcId="{F3D8B9C2-E987-4848-BA18-2C1FCEA3E4EE}" destId="{A3C21E19-DC51-44C0-95E6-F9AD5FEDA699}" srcOrd="11" destOrd="0" presId="urn:microsoft.com/office/officeart/2018/2/layout/IconVerticalSolidList"/>
    <dgm:cxn modelId="{1AB40167-ACD0-4C0D-973D-2D0916C96477}" type="presParOf" srcId="{F3D8B9C2-E987-4848-BA18-2C1FCEA3E4EE}" destId="{46CA9E55-D085-4063-87BA-6BB2F0A9B354}" srcOrd="12" destOrd="0" presId="urn:microsoft.com/office/officeart/2018/2/layout/IconVerticalSolidList"/>
    <dgm:cxn modelId="{B2D84057-3486-484E-BE36-C6A57CECC234}" type="presParOf" srcId="{46CA9E55-D085-4063-87BA-6BB2F0A9B354}" destId="{ECE345FC-72CC-4148-AAD5-F1DCE5F535CF}" srcOrd="0" destOrd="0" presId="urn:microsoft.com/office/officeart/2018/2/layout/IconVerticalSolidList"/>
    <dgm:cxn modelId="{013C96C3-3DE1-4057-86D5-03EBA5538D7C}" type="presParOf" srcId="{46CA9E55-D085-4063-87BA-6BB2F0A9B354}" destId="{93A9F035-81E8-456E-8821-00A27DB2EC76}" srcOrd="1" destOrd="0" presId="urn:microsoft.com/office/officeart/2018/2/layout/IconVerticalSolidList"/>
    <dgm:cxn modelId="{ED755227-4861-4C7D-8B61-3AC679240014}" type="presParOf" srcId="{46CA9E55-D085-4063-87BA-6BB2F0A9B354}" destId="{96FB4941-0471-4EAC-8170-D302D123B5C3}" srcOrd="2" destOrd="0" presId="urn:microsoft.com/office/officeart/2018/2/layout/IconVerticalSolidList"/>
    <dgm:cxn modelId="{D27A5BB6-B53D-404D-9B7A-997BF84000EB}" type="presParOf" srcId="{46CA9E55-D085-4063-87BA-6BB2F0A9B354}" destId="{3C508617-BB88-4869-8C2E-EF9CE75179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AB9165-D5A3-4693-8C8A-99997B2B9ED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918B291-8FF6-42D0-8BDE-F82619732E22}">
      <dgm:prSet/>
      <dgm:spPr/>
      <dgm:t>
        <a:bodyPr/>
        <a:lstStyle/>
        <a:p>
          <a:r>
            <a:rPr lang="en-US"/>
            <a:t>• Cluster 0: Neighborhoods with High number of shopping malls </a:t>
          </a:r>
        </a:p>
      </dgm:t>
    </dgm:pt>
    <dgm:pt modelId="{9F2376A5-5D55-4040-A67D-36CC30D009A3}" type="parTrans" cxnId="{7F702593-04CB-4118-A737-E604AE7401FE}">
      <dgm:prSet/>
      <dgm:spPr/>
      <dgm:t>
        <a:bodyPr/>
        <a:lstStyle/>
        <a:p>
          <a:endParaRPr lang="en-US"/>
        </a:p>
      </dgm:t>
    </dgm:pt>
    <dgm:pt modelId="{41772745-EEC2-4A40-BA0C-A9E3CB0ECDB1}" type="sibTrans" cxnId="{7F702593-04CB-4118-A737-E604AE7401FE}">
      <dgm:prSet/>
      <dgm:spPr/>
      <dgm:t>
        <a:bodyPr/>
        <a:lstStyle/>
        <a:p>
          <a:endParaRPr lang="en-US"/>
        </a:p>
      </dgm:t>
    </dgm:pt>
    <dgm:pt modelId="{49AD140D-3C08-4B0E-B8C3-9C0D39C61169}">
      <dgm:prSet/>
      <dgm:spPr/>
      <dgm:t>
        <a:bodyPr/>
        <a:lstStyle/>
        <a:p>
          <a:r>
            <a:rPr lang="en-US"/>
            <a:t>• Cluster 1: Neighborhoods with low number of shopping malls </a:t>
          </a:r>
        </a:p>
      </dgm:t>
    </dgm:pt>
    <dgm:pt modelId="{E9B4BE00-659A-470C-AA87-9829C1B52059}" type="parTrans" cxnId="{0E2DFA4E-92B3-4C8F-BEAB-31F0C804C402}">
      <dgm:prSet/>
      <dgm:spPr/>
      <dgm:t>
        <a:bodyPr/>
        <a:lstStyle/>
        <a:p>
          <a:endParaRPr lang="en-US"/>
        </a:p>
      </dgm:t>
    </dgm:pt>
    <dgm:pt modelId="{3BCA4083-1E86-46FA-86AB-1D61BF0333FD}" type="sibTrans" cxnId="{0E2DFA4E-92B3-4C8F-BEAB-31F0C804C402}">
      <dgm:prSet/>
      <dgm:spPr/>
      <dgm:t>
        <a:bodyPr/>
        <a:lstStyle/>
        <a:p>
          <a:endParaRPr lang="en-US"/>
        </a:p>
      </dgm:t>
    </dgm:pt>
    <dgm:pt modelId="{323106AA-7DB1-4767-B0CF-B5E04314ACD1}">
      <dgm:prSet/>
      <dgm:spPr/>
      <dgm:t>
        <a:bodyPr/>
        <a:lstStyle/>
        <a:p>
          <a:r>
            <a:rPr lang="en-US"/>
            <a:t>• Cluster 2: Neighborhoods with moderate number of shopping malls </a:t>
          </a:r>
        </a:p>
      </dgm:t>
    </dgm:pt>
    <dgm:pt modelId="{F2E85A20-FCF1-4406-B4AC-AD5AE498AA5D}" type="parTrans" cxnId="{83E03F75-911C-4F32-928F-DDF4DBE4BAC1}">
      <dgm:prSet/>
      <dgm:spPr/>
      <dgm:t>
        <a:bodyPr/>
        <a:lstStyle/>
        <a:p>
          <a:endParaRPr lang="en-US"/>
        </a:p>
      </dgm:t>
    </dgm:pt>
    <dgm:pt modelId="{922C3758-CBAC-4CFB-9E06-72FD848F8231}" type="sibTrans" cxnId="{83E03F75-911C-4F32-928F-DDF4DBE4BAC1}">
      <dgm:prSet/>
      <dgm:spPr/>
      <dgm:t>
        <a:bodyPr/>
        <a:lstStyle/>
        <a:p>
          <a:endParaRPr lang="en-US"/>
        </a:p>
      </dgm:t>
    </dgm:pt>
    <dgm:pt modelId="{BF63B0C4-7BB1-433D-969A-C7355B6A0D97}" type="pres">
      <dgm:prSet presAssocID="{FDAB9165-D5A3-4693-8C8A-99997B2B9EDA}" presName="linear" presStyleCnt="0">
        <dgm:presLayoutVars>
          <dgm:animLvl val="lvl"/>
          <dgm:resizeHandles val="exact"/>
        </dgm:presLayoutVars>
      </dgm:prSet>
      <dgm:spPr/>
    </dgm:pt>
    <dgm:pt modelId="{7777B62D-730B-46FE-8BBE-3CA92AA5DC55}" type="pres">
      <dgm:prSet presAssocID="{8918B291-8FF6-42D0-8BDE-F82619732E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1737F32-E4BA-448E-9FB6-7640655FA3EA}" type="pres">
      <dgm:prSet presAssocID="{41772745-EEC2-4A40-BA0C-A9E3CB0ECDB1}" presName="spacer" presStyleCnt="0"/>
      <dgm:spPr/>
    </dgm:pt>
    <dgm:pt modelId="{15A0EDF7-D63C-4756-A97B-FFC3C28ED2BC}" type="pres">
      <dgm:prSet presAssocID="{49AD140D-3C08-4B0E-B8C3-9C0D39C611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8D3C77-D21B-4D63-B03E-DDE6BFF3DE40}" type="pres">
      <dgm:prSet presAssocID="{3BCA4083-1E86-46FA-86AB-1D61BF0333FD}" presName="spacer" presStyleCnt="0"/>
      <dgm:spPr/>
    </dgm:pt>
    <dgm:pt modelId="{9D604B60-1D7A-46AD-87FE-BB984E59DAD6}" type="pres">
      <dgm:prSet presAssocID="{323106AA-7DB1-4767-B0CF-B5E04314ACD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E2DFA4E-92B3-4C8F-BEAB-31F0C804C402}" srcId="{FDAB9165-D5A3-4693-8C8A-99997B2B9EDA}" destId="{49AD140D-3C08-4B0E-B8C3-9C0D39C61169}" srcOrd="1" destOrd="0" parTransId="{E9B4BE00-659A-470C-AA87-9829C1B52059}" sibTransId="{3BCA4083-1E86-46FA-86AB-1D61BF0333FD}"/>
    <dgm:cxn modelId="{83E03F75-911C-4F32-928F-DDF4DBE4BAC1}" srcId="{FDAB9165-D5A3-4693-8C8A-99997B2B9EDA}" destId="{323106AA-7DB1-4767-B0CF-B5E04314ACD1}" srcOrd="2" destOrd="0" parTransId="{F2E85A20-FCF1-4406-B4AC-AD5AE498AA5D}" sibTransId="{922C3758-CBAC-4CFB-9E06-72FD848F8231}"/>
    <dgm:cxn modelId="{7F702593-04CB-4118-A737-E604AE7401FE}" srcId="{FDAB9165-D5A3-4693-8C8A-99997B2B9EDA}" destId="{8918B291-8FF6-42D0-8BDE-F82619732E22}" srcOrd="0" destOrd="0" parTransId="{9F2376A5-5D55-4040-A67D-36CC30D009A3}" sibTransId="{41772745-EEC2-4A40-BA0C-A9E3CB0ECDB1}"/>
    <dgm:cxn modelId="{22CCF09C-07EB-4ADF-B8D0-1D034862CAE6}" type="presOf" srcId="{FDAB9165-D5A3-4693-8C8A-99997B2B9EDA}" destId="{BF63B0C4-7BB1-433D-969A-C7355B6A0D97}" srcOrd="0" destOrd="0" presId="urn:microsoft.com/office/officeart/2005/8/layout/vList2"/>
    <dgm:cxn modelId="{D908CCB7-ABEB-4B3B-97E5-2A6BE283E1F8}" type="presOf" srcId="{8918B291-8FF6-42D0-8BDE-F82619732E22}" destId="{7777B62D-730B-46FE-8BBE-3CA92AA5DC55}" srcOrd="0" destOrd="0" presId="urn:microsoft.com/office/officeart/2005/8/layout/vList2"/>
    <dgm:cxn modelId="{564287F5-2B2B-4AA2-BB0B-91DC623EB316}" type="presOf" srcId="{49AD140D-3C08-4B0E-B8C3-9C0D39C61169}" destId="{15A0EDF7-D63C-4756-A97B-FFC3C28ED2BC}" srcOrd="0" destOrd="0" presId="urn:microsoft.com/office/officeart/2005/8/layout/vList2"/>
    <dgm:cxn modelId="{C78630F9-13DD-448D-827E-7CD567F2A9F5}" type="presOf" srcId="{323106AA-7DB1-4767-B0CF-B5E04314ACD1}" destId="{9D604B60-1D7A-46AD-87FE-BB984E59DAD6}" srcOrd="0" destOrd="0" presId="urn:microsoft.com/office/officeart/2005/8/layout/vList2"/>
    <dgm:cxn modelId="{3651CB3C-1715-4394-8679-0D52DBA25A7B}" type="presParOf" srcId="{BF63B0C4-7BB1-433D-969A-C7355B6A0D97}" destId="{7777B62D-730B-46FE-8BBE-3CA92AA5DC55}" srcOrd="0" destOrd="0" presId="urn:microsoft.com/office/officeart/2005/8/layout/vList2"/>
    <dgm:cxn modelId="{EDEA9891-B33A-48D9-A9C9-0AC0303F3823}" type="presParOf" srcId="{BF63B0C4-7BB1-433D-969A-C7355B6A0D97}" destId="{21737F32-E4BA-448E-9FB6-7640655FA3EA}" srcOrd="1" destOrd="0" presId="urn:microsoft.com/office/officeart/2005/8/layout/vList2"/>
    <dgm:cxn modelId="{0F61ED08-9A4B-478B-A2F3-270A6B696AD2}" type="presParOf" srcId="{BF63B0C4-7BB1-433D-969A-C7355B6A0D97}" destId="{15A0EDF7-D63C-4756-A97B-FFC3C28ED2BC}" srcOrd="2" destOrd="0" presId="urn:microsoft.com/office/officeart/2005/8/layout/vList2"/>
    <dgm:cxn modelId="{D399AC1E-6C71-4103-B131-3A18536713E1}" type="presParOf" srcId="{BF63B0C4-7BB1-433D-969A-C7355B6A0D97}" destId="{FA8D3C77-D21B-4D63-B03E-DDE6BFF3DE40}" srcOrd="3" destOrd="0" presId="urn:microsoft.com/office/officeart/2005/8/layout/vList2"/>
    <dgm:cxn modelId="{1EF3B16F-D1C5-435F-9B92-2D02DB23AD97}" type="presParOf" srcId="{BF63B0C4-7BB1-433D-969A-C7355B6A0D97}" destId="{9D604B60-1D7A-46AD-87FE-BB984E59DAD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9F0F7-15B2-4767-BAAF-99226AC39D42}">
      <dsp:nvSpPr>
        <dsp:cNvPr id="0" name=""/>
        <dsp:cNvSpPr/>
      </dsp:nvSpPr>
      <dsp:spPr>
        <a:xfrm>
          <a:off x="0" y="1146965"/>
          <a:ext cx="6248400" cy="6356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 solve the problem, we will need the following data:</a:t>
          </a:r>
        </a:p>
      </dsp:txBody>
      <dsp:txXfrm>
        <a:off x="31028" y="1177993"/>
        <a:ext cx="6186344" cy="573546"/>
      </dsp:txXfrm>
    </dsp:sp>
    <dsp:sp modelId="{9D26C850-62F5-4128-942E-28E1DDD68A24}">
      <dsp:nvSpPr>
        <dsp:cNvPr id="0" name=""/>
        <dsp:cNvSpPr/>
      </dsp:nvSpPr>
      <dsp:spPr>
        <a:xfrm>
          <a:off x="0" y="1828647"/>
          <a:ext cx="6248400" cy="635602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List of neighborhoods in Washington. This defines the scope of this project, which is confined to the city of Washington.</a:t>
          </a:r>
        </a:p>
      </dsp:txBody>
      <dsp:txXfrm>
        <a:off x="31028" y="1859675"/>
        <a:ext cx="6186344" cy="573546"/>
      </dsp:txXfrm>
    </dsp:sp>
    <dsp:sp modelId="{78F84E3B-D7E8-465E-900B-42C26DA3B43C}">
      <dsp:nvSpPr>
        <dsp:cNvPr id="0" name=""/>
        <dsp:cNvSpPr/>
      </dsp:nvSpPr>
      <dsp:spPr>
        <a:xfrm>
          <a:off x="0" y="2510330"/>
          <a:ext cx="6248400" cy="635602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Latitude and longitude coordinates of those neighborhoods. This is required to plot the map and to get the venue data. </a:t>
          </a:r>
        </a:p>
      </dsp:txBody>
      <dsp:txXfrm>
        <a:off x="31028" y="2541358"/>
        <a:ext cx="6186344" cy="573546"/>
      </dsp:txXfrm>
    </dsp:sp>
    <dsp:sp modelId="{9E800853-4587-4F16-9769-A25010FAF5BA}">
      <dsp:nvSpPr>
        <dsp:cNvPr id="0" name=""/>
        <dsp:cNvSpPr/>
      </dsp:nvSpPr>
      <dsp:spPr>
        <a:xfrm>
          <a:off x="0" y="3192012"/>
          <a:ext cx="6248400" cy="635602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Venue data, particularly data related to shopping malls. We will use this data to perform clustering on the neighborhoods</a:t>
          </a:r>
        </a:p>
      </dsp:txBody>
      <dsp:txXfrm>
        <a:off x="31028" y="3223040"/>
        <a:ext cx="6186344" cy="573546"/>
      </dsp:txXfrm>
    </dsp:sp>
    <dsp:sp modelId="{5236E4D7-B50D-421F-A8F7-59D2FE5CAF84}">
      <dsp:nvSpPr>
        <dsp:cNvPr id="0" name=""/>
        <dsp:cNvSpPr/>
      </dsp:nvSpPr>
      <dsp:spPr>
        <a:xfrm>
          <a:off x="0" y="3873695"/>
          <a:ext cx="6248400" cy="63560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Source  </a:t>
          </a:r>
          <a:r>
            <a:rPr lang="en-US" sz="1600" u="sng" kern="1200">
              <a:hlinkClick xmlns:r="http://schemas.openxmlformats.org/officeDocument/2006/relationships" r:id="rId1"/>
            </a:rPr>
            <a:t>https://en.wikipedia.org/wiki/List_of_cities_and_towns_in_Washington</a:t>
          </a:r>
          <a:endParaRPr lang="en-US" sz="1600" kern="1200"/>
        </a:p>
      </dsp:txBody>
      <dsp:txXfrm>
        <a:off x="31028" y="3904723"/>
        <a:ext cx="6186344" cy="573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21FA3-B383-4712-A593-243828C8FEBE}">
      <dsp:nvSpPr>
        <dsp:cNvPr id="0" name=""/>
        <dsp:cNvSpPr/>
      </dsp:nvSpPr>
      <dsp:spPr>
        <a:xfrm>
          <a:off x="0" y="483"/>
          <a:ext cx="6248400" cy="665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C2ED5-03FB-48A3-B29E-0AB3E7DBD3FB}">
      <dsp:nvSpPr>
        <dsp:cNvPr id="0" name=""/>
        <dsp:cNvSpPr/>
      </dsp:nvSpPr>
      <dsp:spPr>
        <a:xfrm>
          <a:off x="201262" y="150182"/>
          <a:ext cx="365930" cy="3659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7C5F3-FAB0-4319-A61D-7FB94BC96822}">
      <dsp:nvSpPr>
        <dsp:cNvPr id="0" name=""/>
        <dsp:cNvSpPr/>
      </dsp:nvSpPr>
      <dsp:spPr>
        <a:xfrm>
          <a:off x="768454" y="483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Web scrapping Wikipedia to get the list of towns in Washington</a:t>
          </a:r>
        </a:p>
      </dsp:txBody>
      <dsp:txXfrm>
        <a:off x="768454" y="483"/>
        <a:ext cx="5479945" cy="665328"/>
      </dsp:txXfrm>
    </dsp:sp>
    <dsp:sp modelId="{CB233A40-BE58-45E2-B7CF-8D81ED4651D6}">
      <dsp:nvSpPr>
        <dsp:cNvPr id="0" name=""/>
        <dsp:cNvSpPr/>
      </dsp:nvSpPr>
      <dsp:spPr>
        <a:xfrm>
          <a:off x="0" y="832144"/>
          <a:ext cx="6248400" cy="6653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5F648-5148-4430-9362-40F5B5791524}">
      <dsp:nvSpPr>
        <dsp:cNvPr id="0" name=""/>
        <dsp:cNvSpPr/>
      </dsp:nvSpPr>
      <dsp:spPr>
        <a:xfrm>
          <a:off x="201262" y="981843"/>
          <a:ext cx="365930" cy="3659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D30A5-F8A5-4E97-B545-0B1795F6A0D2}">
      <dsp:nvSpPr>
        <dsp:cNvPr id="0" name=""/>
        <dsp:cNvSpPr/>
      </dsp:nvSpPr>
      <dsp:spPr>
        <a:xfrm>
          <a:off x="768454" y="832144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Get latitude and longitude using geopy</a:t>
          </a:r>
        </a:p>
      </dsp:txBody>
      <dsp:txXfrm>
        <a:off x="768454" y="832144"/>
        <a:ext cx="5479945" cy="665328"/>
      </dsp:txXfrm>
    </dsp:sp>
    <dsp:sp modelId="{668C40C3-FDA0-4EA2-8DE5-91E38052EF98}">
      <dsp:nvSpPr>
        <dsp:cNvPr id="0" name=""/>
        <dsp:cNvSpPr/>
      </dsp:nvSpPr>
      <dsp:spPr>
        <a:xfrm>
          <a:off x="0" y="1663805"/>
          <a:ext cx="6248400" cy="6653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C7781-1B6A-4067-B65B-06B6B1197010}">
      <dsp:nvSpPr>
        <dsp:cNvPr id="0" name=""/>
        <dsp:cNvSpPr/>
      </dsp:nvSpPr>
      <dsp:spPr>
        <a:xfrm>
          <a:off x="201262" y="1813504"/>
          <a:ext cx="365930" cy="3659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4D93B-80F3-4E4E-B6B7-187940CD408A}">
      <dsp:nvSpPr>
        <dsp:cNvPr id="0" name=""/>
        <dsp:cNvSpPr/>
      </dsp:nvSpPr>
      <dsp:spPr>
        <a:xfrm>
          <a:off x="768454" y="1663805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Foursquare API to get venue data</a:t>
          </a:r>
        </a:p>
      </dsp:txBody>
      <dsp:txXfrm>
        <a:off x="768454" y="1663805"/>
        <a:ext cx="5479945" cy="665328"/>
      </dsp:txXfrm>
    </dsp:sp>
    <dsp:sp modelId="{892604C6-F9DB-45F1-AE1A-F45EA7ECA96A}">
      <dsp:nvSpPr>
        <dsp:cNvPr id="0" name=""/>
        <dsp:cNvSpPr/>
      </dsp:nvSpPr>
      <dsp:spPr>
        <a:xfrm>
          <a:off x="0" y="2495467"/>
          <a:ext cx="6248400" cy="6653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852F2-454F-414D-96E9-D3685AB69B66}">
      <dsp:nvSpPr>
        <dsp:cNvPr id="0" name=""/>
        <dsp:cNvSpPr/>
      </dsp:nvSpPr>
      <dsp:spPr>
        <a:xfrm>
          <a:off x="201262" y="2645166"/>
          <a:ext cx="365930" cy="3659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317CF-4317-4C43-A6F1-A6BB708DD930}">
      <dsp:nvSpPr>
        <dsp:cNvPr id="0" name=""/>
        <dsp:cNvSpPr/>
      </dsp:nvSpPr>
      <dsp:spPr>
        <a:xfrm>
          <a:off x="768454" y="2495467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Group data by neighborhood and taking the mean of the frequency of occurrence of each venue category</a:t>
          </a:r>
        </a:p>
      </dsp:txBody>
      <dsp:txXfrm>
        <a:off x="768454" y="2495467"/>
        <a:ext cx="5479945" cy="665328"/>
      </dsp:txXfrm>
    </dsp:sp>
    <dsp:sp modelId="{2A297137-A0A6-414E-9199-8687F5D24CFC}">
      <dsp:nvSpPr>
        <dsp:cNvPr id="0" name=""/>
        <dsp:cNvSpPr/>
      </dsp:nvSpPr>
      <dsp:spPr>
        <a:xfrm>
          <a:off x="0" y="3327128"/>
          <a:ext cx="6248400" cy="66532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B05FE-D006-4439-B09A-8E12E735D003}">
      <dsp:nvSpPr>
        <dsp:cNvPr id="0" name=""/>
        <dsp:cNvSpPr/>
      </dsp:nvSpPr>
      <dsp:spPr>
        <a:xfrm>
          <a:off x="201262" y="3476827"/>
          <a:ext cx="365930" cy="3659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5F645-CB93-4A03-974B-1E58EAC9B927}">
      <dsp:nvSpPr>
        <dsp:cNvPr id="0" name=""/>
        <dsp:cNvSpPr/>
      </dsp:nvSpPr>
      <dsp:spPr>
        <a:xfrm>
          <a:off x="768454" y="3327128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Filter venue category by shopping mall</a:t>
          </a:r>
        </a:p>
      </dsp:txBody>
      <dsp:txXfrm>
        <a:off x="768454" y="3327128"/>
        <a:ext cx="5479945" cy="665328"/>
      </dsp:txXfrm>
    </dsp:sp>
    <dsp:sp modelId="{DEEC7493-1A42-4971-BCF2-871395665BEE}">
      <dsp:nvSpPr>
        <dsp:cNvPr id="0" name=""/>
        <dsp:cNvSpPr/>
      </dsp:nvSpPr>
      <dsp:spPr>
        <a:xfrm>
          <a:off x="0" y="4158789"/>
          <a:ext cx="6248400" cy="665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3DF560-F131-4534-A3B7-7F1836332BB9}">
      <dsp:nvSpPr>
        <dsp:cNvPr id="0" name=""/>
        <dsp:cNvSpPr/>
      </dsp:nvSpPr>
      <dsp:spPr>
        <a:xfrm>
          <a:off x="201262" y="4308488"/>
          <a:ext cx="365930" cy="3659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91302-7BF5-48C2-A775-00CDE5C0150A}">
      <dsp:nvSpPr>
        <dsp:cNvPr id="0" name=""/>
        <dsp:cNvSpPr/>
      </dsp:nvSpPr>
      <dsp:spPr>
        <a:xfrm>
          <a:off x="768454" y="4158789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Perform clustering on the data by using K-Means </a:t>
          </a:r>
        </a:p>
      </dsp:txBody>
      <dsp:txXfrm>
        <a:off x="768454" y="4158789"/>
        <a:ext cx="5479945" cy="665328"/>
      </dsp:txXfrm>
    </dsp:sp>
    <dsp:sp modelId="{ECE345FC-72CC-4148-AAD5-F1DCE5F535CF}">
      <dsp:nvSpPr>
        <dsp:cNvPr id="0" name=""/>
        <dsp:cNvSpPr/>
      </dsp:nvSpPr>
      <dsp:spPr>
        <a:xfrm>
          <a:off x="0" y="4990450"/>
          <a:ext cx="6248400" cy="6653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A9F035-81E8-456E-8821-00A27DB2EC76}">
      <dsp:nvSpPr>
        <dsp:cNvPr id="0" name=""/>
        <dsp:cNvSpPr/>
      </dsp:nvSpPr>
      <dsp:spPr>
        <a:xfrm>
          <a:off x="201262" y="5140149"/>
          <a:ext cx="365930" cy="36593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08617-BB88-4869-8C2E-EF9CE7517950}">
      <dsp:nvSpPr>
        <dsp:cNvPr id="0" name=""/>
        <dsp:cNvSpPr/>
      </dsp:nvSpPr>
      <dsp:spPr>
        <a:xfrm>
          <a:off x="768454" y="4990450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Visualize the clusters on the folium map</a:t>
          </a:r>
        </a:p>
      </dsp:txBody>
      <dsp:txXfrm>
        <a:off x="768454" y="4990450"/>
        <a:ext cx="5479945" cy="6653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7B62D-730B-46FE-8BBE-3CA92AA5DC55}">
      <dsp:nvSpPr>
        <dsp:cNvPr id="0" name=""/>
        <dsp:cNvSpPr/>
      </dsp:nvSpPr>
      <dsp:spPr>
        <a:xfrm>
          <a:off x="0" y="8749"/>
          <a:ext cx="5163238" cy="17046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Cluster 0: Neighborhoods with High number of shopping malls </a:t>
          </a:r>
        </a:p>
      </dsp:txBody>
      <dsp:txXfrm>
        <a:off x="83216" y="91965"/>
        <a:ext cx="4996806" cy="1538258"/>
      </dsp:txXfrm>
    </dsp:sp>
    <dsp:sp modelId="{15A0EDF7-D63C-4756-A97B-FFC3C28ED2BC}">
      <dsp:nvSpPr>
        <dsp:cNvPr id="0" name=""/>
        <dsp:cNvSpPr/>
      </dsp:nvSpPr>
      <dsp:spPr>
        <a:xfrm>
          <a:off x="0" y="1802719"/>
          <a:ext cx="5163238" cy="170469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Cluster 1: Neighborhoods with low number of shopping malls </a:t>
          </a:r>
        </a:p>
      </dsp:txBody>
      <dsp:txXfrm>
        <a:off x="83216" y="1885935"/>
        <a:ext cx="4996806" cy="1538258"/>
      </dsp:txXfrm>
    </dsp:sp>
    <dsp:sp modelId="{9D604B60-1D7A-46AD-87FE-BB984E59DAD6}">
      <dsp:nvSpPr>
        <dsp:cNvPr id="0" name=""/>
        <dsp:cNvSpPr/>
      </dsp:nvSpPr>
      <dsp:spPr>
        <a:xfrm>
          <a:off x="0" y="3596690"/>
          <a:ext cx="5163238" cy="17046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Cluster 2: Neighborhoods with moderate number of shopping malls </a:t>
          </a:r>
        </a:p>
      </dsp:txBody>
      <dsp:txXfrm>
        <a:off x="83216" y="3679906"/>
        <a:ext cx="4996806" cy="1538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AB0D-657E-41D2-B249-C92CBA3BA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a-L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3F41C-8069-400D-BE76-6746E95AE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a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C9B84-ACD6-4E5D-930B-672F683A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231-BB69-41BF-9758-93DC5468D15B}" type="datetimeFigureOut">
              <a:rPr lang="ta-LK" smtClean="0"/>
              <a:t>25/5/2020</a:t>
            </a:fld>
            <a:endParaRPr lang="ta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5A044-C3FD-4C59-AFC7-0C9AB6B3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2DB3D-415D-4A11-BB8F-C962BF31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67F3-9EE6-4FF3-9195-BAC0156C997A}" type="slidenum">
              <a:rPr lang="ta-LK" smtClean="0"/>
              <a:t>‹#›</a:t>
            </a:fld>
            <a:endParaRPr lang="ta-LK"/>
          </a:p>
        </p:txBody>
      </p:sp>
    </p:spTree>
    <p:extLst>
      <p:ext uri="{BB962C8B-B14F-4D97-AF65-F5344CB8AC3E}">
        <p14:creationId xmlns:p14="http://schemas.microsoft.com/office/powerpoint/2010/main" val="424374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35B6-1AFD-4AD6-984D-9BEF31EC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DCAB8-0372-4BB9-B633-461072623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981A1-CEEB-47CE-ABD0-125D80AF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231-BB69-41BF-9758-93DC5468D15B}" type="datetimeFigureOut">
              <a:rPr lang="ta-LK" smtClean="0"/>
              <a:t>25/5/2020</a:t>
            </a:fld>
            <a:endParaRPr lang="ta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FF9E3-6CA8-4F40-8EBD-05E55F40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93841-2D71-461A-B6DC-4ACD9D45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67F3-9EE6-4FF3-9195-BAC0156C997A}" type="slidenum">
              <a:rPr lang="ta-LK" smtClean="0"/>
              <a:t>‹#›</a:t>
            </a:fld>
            <a:endParaRPr lang="ta-LK"/>
          </a:p>
        </p:txBody>
      </p:sp>
    </p:spTree>
    <p:extLst>
      <p:ext uri="{BB962C8B-B14F-4D97-AF65-F5344CB8AC3E}">
        <p14:creationId xmlns:p14="http://schemas.microsoft.com/office/powerpoint/2010/main" val="408937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0E6E6-47A8-4E3C-9042-291E7EF2C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a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EAC01-2A14-48AC-A42F-4B8D1F725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DE47-5C51-4BC0-94EB-DAB61DD9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231-BB69-41BF-9758-93DC5468D15B}" type="datetimeFigureOut">
              <a:rPr lang="ta-LK" smtClean="0"/>
              <a:t>25/5/2020</a:t>
            </a:fld>
            <a:endParaRPr lang="ta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7A3CB-519F-44ED-B6DB-80A0CCDC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B9DC-B844-4775-967C-85DBFBCD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67F3-9EE6-4FF3-9195-BAC0156C997A}" type="slidenum">
              <a:rPr lang="ta-LK" smtClean="0"/>
              <a:t>‹#›</a:t>
            </a:fld>
            <a:endParaRPr lang="ta-LK"/>
          </a:p>
        </p:txBody>
      </p:sp>
    </p:spTree>
    <p:extLst>
      <p:ext uri="{BB962C8B-B14F-4D97-AF65-F5344CB8AC3E}">
        <p14:creationId xmlns:p14="http://schemas.microsoft.com/office/powerpoint/2010/main" val="150120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280D-07D8-4F58-9D67-23357AEA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12F7-1CB3-4AED-8144-4040A1979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4EB65-CF8A-4886-B09D-68ACE8E6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231-BB69-41BF-9758-93DC5468D15B}" type="datetimeFigureOut">
              <a:rPr lang="ta-LK" smtClean="0"/>
              <a:t>25/5/2020</a:t>
            </a:fld>
            <a:endParaRPr lang="ta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A9F1A-86BD-4900-BE82-82390E00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F9A98-41CB-451B-BCF4-6903400D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67F3-9EE6-4FF3-9195-BAC0156C997A}" type="slidenum">
              <a:rPr lang="ta-LK" smtClean="0"/>
              <a:t>‹#›</a:t>
            </a:fld>
            <a:endParaRPr lang="ta-LK"/>
          </a:p>
        </p:txBody>
      </p:sp>
    </p:spTree>
    <p:extLst>
      <p:ext uri="{BB962C8B-B14F-4D97-AF65-F5344CB8AC3E}">
        <p14:creationId xmlns:p14="http://schemas.microsoft.com/office/powerpoint/2010/main" val="107212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0928-3029-46FD-89BE-E3106E0C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a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D9753-5889-4534-9238-80652249E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645DB-969B-460E-9B56-BD5F49A3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231-BB69-41BF-9758-93DC5468D15B}" type="datetimeFigureOut">
              <a:rPr lang="ta-LK" smtClean="0"/>
              <a:t>25/5/2020</a:t>
            </a:fld>
            <a:endParaRPr lang="ta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1E6CC-8938-440B-BFC3-6BD69603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1A608-6D98-4A45-AAC2-D522DDF1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67F3-9EE6-4FF3-9195-BAC0156C997A}" type="slidenum">
              <a:rPr lang="ta-LK" smtClean="0"/>
              <a:t>‹#›</a:t>
            </a:fld>
            <a:endParaRPr lang="ta-LK"/>
          </a:p>
        </p:txBody>
      </p:sp>
    </p:spTree>
    <p:extLst>
      <p:ext uri="{BB962C8B-B14F-4D97-AF65-F5344CB8AC3E}">
        <p14:creationId xmlns:p14="http://schemas.microsoft.com/office/powerpoint/2010/main" val="356137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847C-3B58-4101-92B3-8A2C25A3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F7388-A0CA-4B25-952B-5406DBE5B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L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BB232-C444-4AD6-8EEA-8EFFA216C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L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98470-2A34-4FD2-803D-CA17CB96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231-BB69-41BF-9758-93DC5468D15B}" type="datetimeFigureOut">
              <a:rPr lang="ta-LK" smtClean="0"/>
              <a:t>25/5/2020</a:t>
            </a:fld>
            <a:endParaRPr lang="ta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AB8B0-5323-4CE7-8838-BC1F3477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E4579-6A52-4050-B36F-0AFE7962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67F3-9EE6-4FF3-9195-BAC0156C997A}" type="slidenum">
              <a:rPr lang="ta-LK" smtClean="0"/>
              <a:t>‹#›</a:t>
            </a:fld>
            <a:endParaRPr lang="ta-LK"/>
          </a:p>
        </p:txBody>
      </p:sp>
    </p:spTree>
    <p:extLst>
      <p:ext uri="{BB962C8B-B14F-4D97-AF65-F5344CB8AC3E}">
        <p14:creationId xmlns:p14="http://schemas.microsoft.com/office/powerpoint/2010/main" val="161865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2B4E-A541-47A6-85DE-8290C155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a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62F3A-535E-40A6-997D-A63B92F65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01A54-0110-4F84-85E4-81C2F7F57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L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9A2D1-3610-475D-87C4-19778171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C7041-BFDA-4180-8F25-AE641C885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L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035D9-0E98-45A0-AAEA-DDB0704E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231-BB69-41BF-9758-93DC5468D15B}" type="datetimeFigureOut">
              <a:rPr lang="ta-LK" smtClean="0"/>
              <a:t>25/5/2020</a:t>
            </a:fld>
            <a:endParaRPr lang="ta-L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A6BB3-92AE-4582-836B-124A1F46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L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33A91-A5C3-499F-B144-CACD6856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67F3-9EE6-4FF3-9195-BAC0156C997A}" type="slidenum">
              <a:rPr lang="ta-LK" smtClean="0"/>
              <a:t>‹#›</a:t>
            </a:fld>
            <a:endParaRPr lang="ta-LK"/>
          </a:p>
        </p:txBody>
      </p:sp>
    </p:spTree>
    <p:extLst>
      <p:ext uri="{BB962C8B-B14F-4D97-AF65-F5344CB8AC3E}">
        <p14:creationId xmlns:p14="http://schemas.microsoft.com/office/powerpoint/2010/main" val="377844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970A-D71A-448C-8DB9-9C269B24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L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2C726-D387-4484-86D5-CC7C3C4B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231-BB69-41BF-9758-93DC5468D15B}" type="datetimeFigureOut">
              <a:rPr lang="ta-LK" smtClean="0"/>
              <a:t>25/5/2020</a:t>
            </a:fld>
            <a:endParaRPr lang="ta-L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7786A-1954-444F-BE21-63989DFE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L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D80AE-D191-448E-BA29-CC8F24A3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67F3-9EE6-4FF3-9195-BAC0156C997A}" type="slidenum">
              <a:rPr lang="ta-LK" smtClean="0"/>
              <a:t>‹#›</a:t>
            </a:fld>
            <a:endParaRPr lang="ta-LK"/>
          </a:p>
        </p:txBody>
      </p:sp>
    </p:spTree>
    <p:extLst>
      <p:ext uri="{BB962C8B-B14F-4D97-AF65-F5344CB8AC3E}">
        <p14:creationId xmlns:p14="http://schemas.microsoft.com/office/powerpoint/2010/main" val="123819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10549-F71E-4CAA-8F48-23F8DC23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231-BB69-41BF-9758-93DC5468D15B}" type="datetimeFigureOut">
              <a:rPr lang="ta-LK" smtClean="0"/>
              <a:t>25/5/2020</a:t>
            </a:fld>
            <a:endParaRPr lang="ta-L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C613F-325D-4235-8B2B-611EB0359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L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9373F-8379-4B50-9FBF-1637F1B2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67F3-9EE6-4FF3-9195-BAC0156C997A}" type="slidenum">
              <a:rPr lang="ta-LK" smtClean="0"/>
              <a:t>‹#›</a:t>
            </a:fld>
            <a:endParaRPr lang="ta-LK"/>
          </a:p>
        </p:txBody>
      </p:sp>
    </p:spTree>
    <p:extLst>
      <p:ext uri="{BB962C8B-B14F-4D97-AF65-F5344CB8AC3E}">
        <p14:creationId xmlns:p14="http://schemas.microsoft.com/office/powerpoint/2010/main" val="311708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402E-2A60-4D0D-A14E-FC09E767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a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BEFBC-8A29-4E97-B3EA-C1E9485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DE40F-5D86-4C25-8606-FE67757CE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301E2-9459-4BAB-81B8-F9BD18B9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231-BB69-41BF-9758-93DC5468D15B}" type="datetimeFigureOut">
              <a:rPr lang="ta-LK" smtClean="0"/>
              <a:t>25/5/2020</a:t>
            </a:fld>
            <a:endParaRPr lang="ta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6FA10-37E4-49C5-A778-6E73B86C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2BB4-263A-4947-971D-8B3B825B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67F3-9EE6-4FF3-9195-BAC0156C997A}" type="slidenum">
              <a:rPr lang="ta-LK" smtClean="0"/>
              <a:t>‹#›</a:t>
            </a:fld>
            <a:endParaRPr lang="ta-LK"/>
          </a:p>
        </p:txBody>
      </p:sp>
    </p:spTree>
    <p:extLst>
      <p:ext uri="{BB962C8B-B14F-4D97-AF65-F5344CB8AC3E}">
        <p14:creationId xmlns:p14="http://schemas.microsoft.com/office/powerpoint/2010/main" val="4885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6969-39A5-4A1A-BF9B-6CE4C405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a-L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54AF1-EA80-485D-9042-C45511157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a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3DB28-A12D-4E00-8E6E-597D91D11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B20F4-9862-4AAF-B5EF-8EA96DE0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231-BB69-41BF-9758-93DC5468D15B}" type="datetimeFigureOut">
              <a:rPr lang="ta-LK" smtClean="0"/>
              <a:t>25/5/2020</a:t>
            </a:fld>
            <a:endParaRPr lang="ta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9DB1B-99BE-4E28-9991-1E6D9702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C3D94-B6EA-46C4-BBAC-BFB09258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67F3-9EE6-4FF3-9195-BAC0156C997A}" type="slidenum">
              <a:rPr lang="ta-LK" smtClean="0"/>
              <a:t>‹#›</a:t>
            </a:fld>
            <a:endParaRPr lang="ta-LK"/>
          </a:p>
        </p:txBody>
      </p:sp>
    </p:spTree>
    <p:extLst>
      <p:ext uri="{BB962C8B-B14F-4D97-AF65-F5344CB8AC3E}">
        <p14:creationId xmlns:p14="http://schemas.microsoft.com/office/powerpoint/2010/main" val="331195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6EF13-704C-426F-915C-B5A95832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a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80BB7-D2FB-4535-9D58-9564F89AA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2AA08-7A1C-4344-A3F1-7231A891A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D8231-BB69-41BF-9758-93DC5468D15B}" type="datetimeFigureOut">
              <a:rPr lang="ta-LK" smtClean="0"/>
              <a:t>25/5/2020</a:t>
            </a:fld>
            <a:endParaRPr lang="ta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489DC-DC06-4AEE-B7A8-6B9C8EC32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a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BB9A-570D-4B11-8722-4EFE55E3F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67F3-9EE6-4FF3-9195-BAC0156C997A}" type="slidenum">
              <a:rPr lang="ta-LK" smtClean="0"/>
              <a:t>‹#›</a:t>
            </a:fld>
            <a:endParaRPr lang="ta-LK"/>
          </a:p>
        </p:txBody>
      </p:sp>
    </p:spTree>
    <p:extLst>
      <p:ext uri="{BB962C8B-B14F-4D97-AF65-F5344CB8AC3E}">
        <p14:creationId xmlns:p14="http://schemas.microsoft.com/office/powerpoint/2010/main" val="68339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a-L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82EE72E-7E8F-4034-A2DE-8B01C722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8426302" cy="6857999"/>
          </a:xfrm>
          <a:custGeom>
            <a:avLst/>
            <a:gdLst>
              <a:gd name="connsiteX0" fmla="*/ 8426302 w 8426302"/>
              <a:gd name="connsiteY0" fmla="*/ 0 h 6857999"/>
              <a:gd name="connsiteX1" fmla="*/ 2456308 w 8426302"/>
              <a:gd name="connsiteY1" fmla="*/ 0 h 6857999"/>
              <a:gd name="connsiteX2" fmla="*/ 2348172 w 8426302"/>
              <a:gd name="connsiteY2" fmla="*/ 84455 h 6857999"/>
              <a:gd name="connsiteX3" fmla="*/ 0 w 8426302"/>
              <a:gd name="connsiteY3" fmla="*/ 5102588 h 6857999"/>
              <a:gd name="connsiteX4" fmla="*/ 205759 w 8426302"/>
              <a:gd name="connsiteY4" fmla="*/ 6735939 h 6857999"/>
              <a:gd name="connsiteX5" fmla="*/ 241239 w 8426302"/>
              <a:gd name="connsiteY5" fmla="*/ 6857999 h 6857999"/>
              <a:gd name="connsiteX6" fmla="*/ 8426302 w 842630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7999">
                <a:moveTo>
                  <a:pt x="8426302" y="0"/>
                </a:moveTo>
                <a:lnTo>
                  <a:pt x="2456308" y="0"/>
                </a:lnTo>
                <a:lnTo>
                  <a:pt x="2348172" y="84455"/>
                </a:lnTo>
                <a:cubicBezTo>
                  <a:pt x="913021" y="1283327"/>
                  <a:pt x="0" y="3086334"/>
                  <a:pt x="0" y="5102588"/>
                </a:cubicBezTo>
                <a:cubicBezTo>
                  <a:pt x="0" y="5666575"/>
                  <a:pt x="71438" y="6213877"/>
                  <a:pt x="205759" y="6735939"/>
                </a:cubicBezTo>
                <a:lnTo>
                  <a:pt x="241239" y="6857999"/>
                </a:lnTo>
                <a:lnTo>
                  <a:pt x="8426302" y="685799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2EDC4CB-FA76-4333-89CF-8A2D4F27C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8174932" cy="6857999"/>
          </a:xfrm>
          <a:custGeom>
            <a:avLst/>
            <a:gdLst>
              <a:gd name="connsiteX0" fmla="*/ 8174932 w 8174932"/>
              <a:gd name="connsiteY0" fmla="*/ 0 h 6857999"/>
              <a:gd name="connsiteX1" fmla="*/ 2617360 w 8174932"/>
              <a:gd name="connsiteY1" fmla="*/ 0 h 6857999"/>
              <a:gd name="connsiteX2" fmla="*/ 2286881 w 8174932"/>
              <a:gd name="connsiteY2" fmla="*/ 253363 h 6857999"/>
              <a:gd name="connsiteX3" fmla="*/ 0 w 8174932"/>
              <a:gd name="connsiteY3" fmla="*/ 5102588 h 6857999"/>
              <a:gd name="connsiteX4" fmla="*/ 197846 w 8174932"/>
              <a:gd name="connsiteY4" fmla="*/ 6673117 h 6857999"/>
              <a:gd name="connsiteX5" fmla="*/ 251586 w 8174932"/>
              <a:gd name="connsiteY5" fmla="*/ 6857999 h 6857999"/>
              <a:gd name="connsiteX6" fmla="*/ 8174932 w 817493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7999">
                <a:moveTo>
                  <a:pt x="8174932" y="0"/>
                </a:moveTo>
                <a:lnTo>
                  <a:pt x="2617360" y="0"/>
                </a:lnTo>
                <a:lnTo>
                  <a:pt x="2286881" y="253363"/>
                </a:lnTo>
                <a:cubicBezTo>
                  <a:pt x="890226" y="1405985"/>
                  <a:pt x="0" y="3150325"/>
                  <a:pt x="0" y="5102588"/>
                </a:cubicBezTo>
                <a:cubicBezTo>
                  <a:pt x="0" y="5644883"/>
                  <a:pt x="68691" y="6171135"/>
                  <a:pt x="197846" y="6673117"/>
                </a:cubicBezTo>
                <a:lnTo>
                  <a:pt x="251586" y="6857999"/>
                </a:lnTo>
                <a:lnTo>
                  <a:pt x="8174932" y="6857999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94B53-D38F-48BA-909D-6AE08E1EE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2619227"/>
            <a:ext cx="6074592" cy="3150356"/>
          </a:xfrm>
        </p:spPr>
        <p:txBody>
          <a:bodyPr anchor="t">
            <a:normAutofit/>
          </a:bodyPr>
          <a:lstStyle/>
          <a:p>
            <a:pPr algn="l"/>
            <a:r>
              <a:rPr lang="en-US" sz="7200" b="1">
                <a:solidFill>
                  <a:srgbClr val="FFFFFF"/>
                </a:solidFill>
              </a:rPr>
              <a:t>Analyzes of shopping malls in Washington</a:t>
            </a:r>
            <a:endParaRPr lang="ta-LK" sz="7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DCA94-5546-47BC-9E14-B010324C3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060069"/>
            <a:ext cx="5558914" cy="1279978"/>
          </a:xfrm>
        </p:spPr>
        <p:txBody>
          <a:bodyPr anchor="b">
            <a:normAutofit/>
          </a:bodyPr>
          <a:lstStyle/>
          <a:p>
            <a:pPr algn="l"/>
            <a:endParaRPr lang="ta-LK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7EF58E-5654-4C05-91E1-051658CC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734645" y="0"/>
            <a:ext cx="3457354" cy="3047506"/>
          </a:xfrm>
          <a:custGeom>
            <a:avLst/>
            <a:gdLst>
              <a:gd name="connsiteX0" fmla="*/ 67910 w 3457354"/>
              <a:gd name="connsiteY0" fmla="*/ 3047506 h 3047506"/>
              <a:gd name="connsiteX1" fmla="*/ 3457354 w 3457354"/>
              <a:gd name="connsiteY1" fmla="*/ 3047506 h 3047506"/>
              <a:gd name="connsiteX2" fmla="*/ 3457354 w 3457354"/>
              <a:gd name="connsiteY2" fmla="*/ 200864 h 3047506"/>
              <a:gd name="connsiteX3" fmla="*/ 3390429 w 3457354"/>
              <a:gd name="connsiteY3" fmla="*/ 172076 h 3047506"/>
              <a:gd name="connsiteX4" fmla="*/ 2480787 w 3457354"/>
              <a:gd name="connsiteY4" fmla="*/ 0 h 3047506"/>
              <a:gd name="connsiteX5" fmla="*/ 0 w 3457354"/>
              <a:gd name="connsiteY5" fmla="*/ 2480787 h 3047506"/>
              <a:gd name="connsiteX6" fmla="*/ 19931 w 3457354"/>
              <a:gd name="connsiteY6" fmla="*/ 2796748 h 30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7354" h="3047506">
                <a:moveTo>
                  <a:pt x="67910" y="3047506"/>
                </a:moveTo>
                <a:lnTo>
                  <a:pt x="3457354" y="3047506"/>
                </a:lnTo>
                <a:lnTo>
                  <a:pt x="3457354" y="200864"/>
                </a:lnTo>
                <a:lnTo>
                  <a:pt x="3390429" y="172076"/>
                </a:lnTo>
                <a:cubicBezTo>
                  <a:pt x="3108771" y="61012"/>
                  <a:pt x="2801904" y="0"/>
                  <a:pt x="2480787" y="0"/>
                </a:cubicBezTo>
                <a:cubicBezTo>
                  <a:pt x="1110686" y="0"/>
                  <a:pt x="0" y="1110686"/>
                  <a:pt x="0" y="2480787"/>
                </a:cubicBezTo>
                <a:cubicBezTo>
                  <a:pt x="0" y="2587826"/>
                  <a:pt x="6779" y="2693282"/>
                  <a:pt x="19931" y="2796748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0486BD-9355-4C9F-B84E-29D308A2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965594" y="0"/>
            <a:ext cx="3226405" cy="2802444"/>
          </a:xfrm>
          <a:custGeom>
            <a:avLst/>
            <a:gdLst>
              <a:gd name="connsiteX0" fmla="*/ 62951 w 3226405"/>
              <a:gd name="connsiteY0" fmla="*/ 2802444 h 2802444"/>
              <a:gd name="connsiteX1" fmla="*/ 3226405 w 3226405"/>
              <a:gd name="connsiteY1" fmla="*/ 2802444 h 2802444"/>
              <a:gd name="connsiteX2" fmla="*/ 3226405 w 3226405"/>
              <a:gd name="connsiteY2" fmla="*/ 206780 h 2802444"/>
              <a:gd name="connsiteX3" fmla="*/ 3191405 w 3226405"/>
              <a:gd name="connsiteY3" fmla="*/ 190048 h 2802444"/>
              <a:gd name="connsiteX4" fmla="*/ 2278881 w 3226405"/>
              <a:gd name="connsiteY4" fmla="*/ 0 h 2802444"/>
              <a:gd name="connsiteX5" fmla="*/ 0 w 3226405"/>
              <a:gd name="connsiteY5" fmla="*/ 2278880 h 2802444"/>
              <a:gd name="connsiteX6" fmla="*/ 18309 w 3226405"/>
              <a:gd name="connsiteY6" fmla="*/ 2569126 h 280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6405" h="2802444">
                <a:moveTo>
                  <a:pt x="62951" y="2802444"/>
                </a:moveTo>
                <a:lnTo>
                  <a:pt x="3226405" y="2802444"/>
                </a:lnTo>
                <a:lnTo>
                  <a:pt x="3226405" y="206780"/>
                </a:lnTo>
                <a:lnTo>
                  <a:pt x="3191405" y="190048"/>
                </a:lnTo>
                <a:cubicBezTo>
                  <a:pt x="2912003" y="67816"/>
                  <a:pt x="2603362" y="0"/>
                  <a:pt x="2278881" y="0"/>
                </a:cubicBezTo>
                <a:cubicBezTo>
                  <a:pt x="1020290" y="0"/>
                  <a:pt x="0" y="1020290"/>
                  <a:pt x="0" y="2278880"/>
                </a:cubicBezTo>
                <a:cubicBezTo>
                  <a:pt x="0" y="2377208"/>
                  <a:pt x="6227" y="2474081"/>
                  <a:pt x="18309" y="2569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1440359-9D97-4CE1-8BD3-19308E040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00208" y="4700046"/>
            <a:ext cx="2591791" cy="2157954"/>
          </a:xfrm>
          <a:custGeom>
            <a:avLst/>
            <a:gdLst>
              <a:gd name="connsiteX0" fmla="*/ 816638 w 2591791"/>
              <a:gd name="connsiteY0" fmla="*/ 0 h 2157954"/>
              <a:gd name="connsiteX1" fmla="*/ 47036 w 2591791"/>
              <a:gd name="connsiteY1" fmla="*/ 175050 h 2157954"/>
              <a:gd name="connsiteX2" fmla="*/ 0 w 2591791"/>
              <a:gd name="connsiteY2" fmla="*/ 202085 h 2157954"/>
              <a:gd name="connsiteX3" fmla="*/ 0 w 2591791"/>
              <a:gd name="connsiteY3" fmla="*/ 2157954 h 2157954"/>
              <a:gd name="connsiteX4" fmla="*/ 2549286 w 2591791"/>
              <a:gd name="connsiteY4" fmla="*/ 2157954 h 2157954"/>
              <a:gd name="connsiteX5" fmla="*/ 2555727 w 2591791"/>
              <a:gd name="connsiteY5" fmla="*/ 2132909 h 2157954"/>
              <a:gd name="connsiteX6" fmla="*/ 2591791 w 2591791"/>
              <a:gd name="connsiteY6" fmla="*/ 1775153 h 2157954"/>
              <a:gd name="connsiteX7" fmla="*/ 816638 w 2591791"/>
              <a:gd name="connsiteY7" fmla="*/ 0 h 215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1791" h="2157954">
                <a:moveTo>
                  <a:pt x="816638" y="0"/>
                </a:moveTo>
                <a:cubicBezTo>
                  <a:pt x="540903" y="0"/>
                  <a:pt x="279852" y="62867"/>
                  <a:pt x="47036" y="175050"/>
                </a:cubicBezTo>
                <a:lnTo>
                  <a:pt x="0" y="202085"/>
                </a:lnTo>
                <a:lnTo>
                  <a:pt x="0" y="2157954"/>
                </a:lnTo>
                <a:lnTo>
                  <a:pt x="2549286" y="2157954"/>
                </a:lnTo>
                <a:lnTo>
                  <a:pt x="2555727" y="2132909"/>
                </a:lnTo>
                <a:cubicBezTo>
                  <a:pt x="2579373" y="2017351"/>
                  <a:pt x="2591791" y="1897702"/>
                  <a:pt x="2591791" y="1775153"/>
                </a:cubicBezTo>
                <a:cubicBezTo>
                  <a:pt x="2591791" y="794763"/>
                  <a:pt x="1797028" y="0"/>
                  <a:pt x="816638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7F9830-10E7-405D-AA27-19575930F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09717" y="4870796"/>
            <a:ext cx="2382282" cy="1987204"/>
          </a:xfrm>
          <a:custGeom>
            <a:avLst/>
            <a:gdLst>
              <a:gd name="connsiteX0" fmla="*/ 761443 w 2382282"/>
              <a:gd name="connsiteY0" fmla="*/ 0 h 1987204"/>
              <a:gd name="connsiteX1" fmla="*/ 76517 w 2382282"/>
              <a:gd name="connsiteY1" fmla="*/ 151402 h 1987204"/>
              <a:gd name="connsiteX2" fmla="*/ 0 w 2382282"/>
              <a:gd name="connsiteY2" fmla="*/ 191175 h 1987204"/>
              <a:gd name="connsiteX3" fmla="*/ 0 w 2382282"/>
              <a:gd name="connsiteY3" fmla="*/ 1987204 h 1987204"/>
              <a:gd name="connsiteX4" fmla="*/ 2339143 w 2382282"/>
              <a:gd name="connsiteY4" fmla="*/ 1987204 h 1987204"/>
              <a:gd name="connsiteX5" fmla="*/ 2349353 w 2382282"/>
              <a:gd name="connsiteY5" fmla="*/ 1947496 h 1987204"/>
              <a:gd name="connsiteX6" fmla="*/ 2382282 w 2382282"/>
              <a:gd name="connsiteY6" fmla="*/ 1620840 h 1987204"/>
              <a:gd name="connsiteX7" fmla="*/ 761443 w 2382282"/>
              <a:gd name="connsiteY7" fmla="*/ 0 h 198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2282" h="1987204">
                <a:moveTo>
                  <a:pt x="761443" y="0"/>
                </a:moveTo>
                <a:cubicBezTo>
                  <a:pt x="516672" y="0"/>
                  <a:pt x="284573" y="54258"/>
                  <a:pt x="76517" y="151402"/>
                </a:cubicBezTo>
                <a:lnTo>
                  <a:pt x="0" y="191175"/>
                </a:lnTo>
                <a:lnTo>
                  <a:pt x="0" y="1987204"/>
                </a:lnTo>
                <a:lnTo>
                  <a:pt x="2339143" y="1987204"/>
                </a:lnTo>
                <a:lnTo>
                  <a:pt x="2349353" y="1947496"/>
                </a:lnTo>
                <a:cubicBezTo>
                  <a:pt x="2370943" y="1841983"/>
                  <a:pt x="2382282" y="1732735"/>
                  <a:pt x="2382282" y="1620840"/>
                </a:cubicBezTo>
                <a:cubicBezTo>
                  <a:pt x="2382282" y="725675"/>
                  <a:pt x="1656608" y="0"/>
                  <a:pt x="7614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7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1D247E-EF8F-483D-B6E4-77D37529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Business Problem</a:t>
            </a:r>
            <a:endParaRPr lang="ta-LK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93BE-12EC-4052-AFD5-6D892A8F3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/>
              <a:t>Analyze and select the best locations in the city of Washington to open a new shopping mall. Using data science methodology and machine learning techniques like clustering, this project aims to provide solutions to answer the business question: </a:t>
            </a:r>
          </a:p>
          <a:p>
            <a:pPr lvl="1"/>
            <a:r>
              <a:rPr lang="en-US"/>
              <a:t>In the city of Washington, if a property developer is looking to open a new shopping mall, where would you recommend that they open it?</a:t>
            </a:r>
            <a:endParaRPr lang="ta-LK" dirty="0"/>
          </a:p>
        </p:txBody>
      </p:sp>
    </p:spTree>
    <p:extLst>
      <p:ext uri="{BB962C8B-B14F-4D97-AF65-F5344CB8AC3E}">
        <p14:creationId xmlns:p14="http://schemas.microsoft.com/office/powerpoint/2010/main" val="126873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B9D6C-F612-43A4-93FA-5BA5B85D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</a:t>
            </a:r>
            <a:endParaRPr lang="ta-LK">
              <a:solidFill>
                <a:schemeClr val="bg1"/>
              </a:solidFill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F0A0B30-70CB-491E-B2AC-032886A26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304634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920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46DF5-CF1B-4564-B592-722FCF05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Methodology</a:t>
            </a:r>
            <a:endParaRPr lang="ta-LK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E1AE70-00D5-4985-BCD7-5FAA6A664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252662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04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19FD-D637-48BE-B741-CDAD21F9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3583615" cy="4482819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endParaRPr lang="ta-LK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9AAB938-4404-42AF-B159-EFB4EFB1E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4117" y="-1"/>
            <a:ext cx="7627884" cy="6858001"/>
          </a:xfrm>
          <a:custGeom>
            <a:avLst/>
            <a:gdLst>
              <a:gd name="connsiteX0" fmla="*/ 85359 w 7627884"/>
              <a:gd name="connsiteY0" fmla="*/ 0 h 6858001"/>
              <a:gd name="connsiteX1" fmla="*/ 7627884 w 7627884"/>
              <a:gd name="connsiteY1" fmla="*/ 0 h 6858001"/>
              <a:gd name="connsiteX2" fmla="*/ 7627884 w 7627884"/>
              <a:gd name="connsiteY2" fmla="*/ 6858001 h 6858001"/>
              <a:gd name="connsiteX3" fmla="*/ 2199224 w 7627884"/>
              <a:gd name="connsiteY3" fmla="*/ 6858001 h 6858001"/>
              <a:gd name="connsiteX4" fmla="*/ 2165320 w 7627884"/>
              <a:gd name="connsiteY4" fmla="*/ 6822453 h 6858001"/>
              <a:gd name="connsiteX5" fmla="*/ 0 w 7627884"/>
              <a:gd name="connsiteY5" fmla="*/ 1189815 h 6858001"/>
              <a:gd name="connsiteX6" fmla="*/ 43414 w 7627884"/>
              <a:gd name="connsiteY6" fmla="*/ 3300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7884" h="6858001">
                <a:moveTo>
                  <a:pt x="85359" y="0"/>
                </a:moveTo>
                <a:lnTo>
                  <a:pt x="7627884" y="0"/>
                </a:lnTo>
                <a:lnTo>
                  <a:pt x="7627884" y="6858001"/>
                </a:lnTo>
                <a:lnTo>
                  <a:pt x="2199224" y="6858001"/>
                </a:lnTo>
                <a:lnTo>
                  <a:pt x="2165320" y="6822453"/>
                </a:lnTo>
                <a:cubicBezTo>
                  <a:pt x="819447" y="5331646"/>
                  <a:pt x="0" y="3356427"/>
                  <a:pt x="0" y="1189815"/>
                </a:cubicBezTo>
                <a:cubicBezTo>
                  <a:pt x="0" y="899574"/>
                  <a:pt x="14708" y="612766"/>
                  <a:pt x="43414" y="33009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2A46B1C-E9BA-4577-BED6-B96DDC9AC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47781" y="-1"/>
            <a:ext cx="7444220" cy="6858001"/>
          </a:xfrm>
          <a:custGeom>
            <a:avLst/>
            <a:gdLst>
              <a:gd name="connsiteX0" fmla="*/ 7357257 w 7444220"/>
              <a:gd name="connsiteY0" fmla="*/ 0 h 6858001"/>
              <a:gd name="connsiteX1" fmla="*/ 0 w 7444220"/>
              <a:gd name="connsiteY1" fmla="*/ 0 h 6858001"/>
              <a:gd name="connsiteX2" fmla="*/ 0 w 7444220"/>
              <a:gd name="connsiteY2" fmla="*/ 6858001 h 6858001"/>
              <a:gd name="connsiteX3" fmla="*/ 5169521 w 7444220"/>
              <a:gd name="connsiteY3" fmla="*/ 6858001 h 6858001"/>
              <a:gd name="connsiteX4" fmla="*/ 5459879 w 7444220"/>
              <a:gd name="connsiteY4" fmla="*/ 6539727 h 6858001"/>
              <a:gd name="connsiteX5" fmla="*/ 7444220 w 7444220"/>
              <a:gd name="connsiteY5" fmla="*/ 1189814 h 6858001"/>
              <a:gd name="connsiteX6" fmla="*/ 7401867 w 7444220"/>
              <a:gd name="connsiteY6" fmla="*/ 35106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4220" h="6858001">
                <a:moveTo>
                  <a:pt x="7357257" y="0"/>
                </a:moveTo>
                <a:lnTo>
                  <a:pt x="0" y="0"/>
                </a:lnTo>
                <a:lnTo>
                  <a:pt x="0" y="6858001"/>
                </a:lnTo>
                <a:lnTo>
                  <a:pt x="5169521" y="6858001"/>
                </a:lnTo>
                <a:lnTo>
                  <a:pt x="5459879" y="6539727"/>
                </a:lnTo>
                <a:cubicBezTo>
                  <a:pt x="6696598" y="5103389"/>
                  <a:pt x="7444220" y="3233911"/>
                  <a:pt x="7444220" y="1189814"/>
                </a:cubicBezTo>
                <a:cubicBezTo>
                  <a:pt x="7444220" y="906649"/>
                  <a:pt x="7429873" y="626836"/>
                  <a:pt x="7401867" y="35106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B8BDCF-0930-4504-AE3D-26639E040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963183"/>
              </p:ext>
            </p:extLst>
          </p:nvPr>
        </p:nvGraphicFramePr>
        <p:xfrm>
          <a:off x="6096000" y="804231"/>
          <a:ext cx="5163239" cy="531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9380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EEF1-94C8-4637-929B-59EE3575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 map</a:t>
            </a:r>
            <a:endParaRPr lang="ta-LK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2ECE487-22D0-4222-8E34-3C5610B64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274" y="1825625"/>
            <a:ext cx="7335452" cy="4351338"/>
          </a:xfrm>
        </p:spPr>
      </p:pic>
    </p:spTree>
    <p:extLst>
      <p:ext uri="{BB962C8B-B14F-4D97-AF65-F5344CB8AC3E}">
        <p14:creationId xmlns:p14="http://schemas.microsoft.com/office/powerpoint/2010/main" val="251973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A9F9-FEFA-4129-91BD-38A40B67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Discussion</a:t>
            </a:r>
            <a:endParaRPr lang="ta-LK" sz="48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31A42-90BF-40AD-9FF6-B71E89400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most of the shopping malls are concentrated in the central area of Washington</a:t>
            </a:r>
          </a:p>
          <a:p>
            <a:r>
              <a:rPr lang="en-US" sz="2200">
                <a:solidFill>
                  <a:schemeClr val="bg1"/>
                </a:solidFill>
              </a:rPr>
              <a:t>The highest number in cluster 0 and moderate number in cluster 2. On the other hand, cluster 1 has very low number to no shopping mall in the neighborhoods</a:t>
            </a:r>
          </a:p>
          <a:p>
            <a:endParaRPr lang="ta-LK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99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BFFDBB-6F4F-4E74-ACEB-9A07980B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ACAB4-E7A4-4D56-9F56-0D154C5DE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8" y="2251873"/>
            <a:ext cx="3681454" cy="23542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cluster 1,open new shopping malls as there is very little to no competition from existing malls</a:t>
            </a:r>
          </a:p>
        </p:txBody>
      </p:sp>
    </p:spTree>
    <p:extLst>
      <p:ext uri="{BB962C8B-B14F-4D97-AF65-F5344CB8AC3E}">
        <p14:creationId xmlns:p14="http://schemas.microsoft.com/office/powerpoint/2010/main" val="47250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4BA923-AF66-425E-8677-0F8D447B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Conclusion</a:t>
            </a:r>
            <a:endParaRPr lang="ta-LK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07BDD-DD44-4137-8434-04373AFE2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To answer the business question that was raised in the introduction section, the answer proposed by this project is: The neighborhoods in cluster 1 is the most preferred locations to open a new shopping mall</a:t>
            </a:r>
            <a:endParaRPr lang="ta-LK" sz="2400" dirty="0"/>
          </a:p>
        </p:txBody>
      </p:sp>
    </p:spTree>
    <p:extLst>
      <p:ext uri="{BB962C8B-B14F-4D97-AF65-F5344CB8AC3E}">
        <p14:creationId xmlns:p14="http://schemas.microsoft.com/office/powerpoint/2010/main" val="140188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Analyzes of shopping malls in Washington</vt:lpstr>
      <vt:lpstr>Business Problem</vt:lpstr>
      <vt:lpstr>Data</vt:lpstr>
      <vt:lpstr>Methodology</vt:lpstr>
      <vt:lpstr>Results</vt:lpstr>
      <vt:lpstr>Clustering map</vt:lpstr>
      <vt:lpstr>Discussion</vt:lpstr>
      <vt:lpstr>Recommendation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Analyzes of shopping malls in Washington</dc:title>
  <dc:creator>Nisanthan Selvaratnam</dc:creator>
  <cp:lastModifiedBy>Nisanthan Selvaratnam</cp:lastModifiedBy>
  <cp:revision>1</cp:revision>
  <dcterms:created xsi:type="dcterms:W3CDTF">2020-05-25T15:44:46Z</dcterms:created>
  <dcterms:modified xsi:type="dcterms:W3CDTF">2020-05-25T15:45:19Z</dcterms:modified>
</cp:coreProperties>
</file>