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745E-A763-1CB8-2E83-356FA6B1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7B346-E618-AC81-AA55-E80C244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6B94-0E95-EE46-B5BF-9D3C36F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DF4-9378-914B-384F-6D644B4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ADC9-CED4-EF52-9743-E61E20D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DC4F-9144-DFC4-C5C8-7A4AD2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718CC-D6D1-2F41-EFFE-8E6626F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DF758-387F-B5DF-2A46-7D42313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EA7-B93C-9CA4-1034-918DAE8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95B-8EA9-9477-75D8-7360F69F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D23DB-C284-DCFF-2C0E-716CE182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B170-AC5E-B583-8549-D114CE17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D5805-B799-DDA1-E1D5-9554742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ABB3E-88DE-A37C-E87B-CCFCC1D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E635-DF5F-08C1-64CA-498D912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E4B4-7A4C-5FA2-7765-BA6781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DB01C-B83A-1E83-3F5D-D1EF5D4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C102-1467-6F79-7905-A23CDCF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277AD-29F4-9745-9858-76F0BB5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EEFDF-77F7-7E0C-43E9-3883131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0F25-139F-F4F4-F94F-3D629DC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A708-CA86-3E25-1BDA-DB9D6D5A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A65D-B556-D403-B647-1652AD3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A694-23F9-4F08-74CE-D4BA1761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01D4-D7D7-98BC-B906-330236F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1DD0-D575-C535-A042-5D604E3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1833-E429-98C1-B08D-6D06EFEA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8CC2-4467-ED0E-9D25-48E41421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194D-D103-1A02-E331-87A8F6A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476F3-DA0C-69C8-BC78-A7019B73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CBAD-FD38-7DFD-D4F0-A0890CA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F495-46BB-0B53-DBDA-8030498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1188-1DBB-3BF2-6C49-6C8489D2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FDDDC-4F54-46D9-4E60-4955C62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D901-3A1D-FF89-3773-E5E63D47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06DE8-36DB-B34F-AB06-64B8B8B7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8EC9-26E8-D7D8-9A89-1A3CE9C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9131-A16B-DB36-E2DD-62BB17E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242C2-6617-3D2E-98A5-A6E98A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BBED-7DE8-6BBD-BD35-5968CEA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A6984-470F-E38B-F8D0-FA64180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6AC53-710E-7759-4508-9FB81F5E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67729-D2A8-1678-9765-422B925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42213-7D91-43C4-B654-FF0890E2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9F4B-AD08-A681-8570-4CA864B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DCAE7-3428-FE19-0BB3-325F5D9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CA51-CAB4-473A-8F4E-E0414DE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1D2F-021D-C835-C552-14C495AE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B268-D566-DA65-833F-DBDF9631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D271-7329-FF2F-EC30-B5EC9F0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3B4A-B3FA-DCFD-AABD-4C5C5A3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4EC2D-636E-CC18-B75C-E5861B6A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558B-63EE-87A1-45CB-09EA58B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B6676-27D3-D0AF-7EE8-D45C8AD1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60E90-445E-4AA5-2C8E-F3F7A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D661-A51C-1524-4195-1A9B4BB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9B80F-A88A-5924-EEFF-0879808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1B4F6-0942-844D-06E0-285F106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9A07-1E1C-6545-34A9-32164D92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E008-A066-76FD-FC08-40468DD8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66C3-E3D6-A9D3-2AF5-43CDD426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F013-44E2-B661-6310-D9C79D4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D873-AE38-B06E-D0BF-8F022C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AE19-A0AC-98D8-3EB7-BE275C1E5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52A3-6735-C8A3-3631-3AFCDECE9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교수님 따라서 삽입해보았다</a:t>
            </a:r>
          </a:p>
        </p:txBody>
      </p:sp>
    </p:spTree>
    <p:extLst>
      <p:ext uri="{BB962C8B-B14F-4D97-AF65-F5344CB8AC3E}">
        <p14:creationId xmlns:p14="http://schemas.microsoft.com/office/powerpoint/2010/main" val="15911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4EAD2-D19D-7636-2AEC-5DB9E46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시작해봅시다</a:t>
            </a:r>
          </a:p>
        </p:txBody>
      </p:sp>
    </p:spTree>
    <p:extLst>
      <p:ext uri="{BB962C8B-B14F-4D97-AF65-F5344CB8AC3E}">
        <p14:creationId xmlns:p14="http://schemas.microsoft.com/office/powerpoint/2010/main" val="82098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D6137-5B49-1F2D-D3DC-B76C8402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다시시작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05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네트워크 구축 모델</vt:lpstr>
      <vt:lpstr>다시 시작해봅시다</vt:lpstr>
      <vt:lpstr>다시시작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모델</dc:title>
  <dc:creator>임채원</dc:creator>
  <cp:lastModifiedBy>임채원</cp:lastModifiedBy>
  <cp:revision>6</cp:revision>
  <dcterms:created xsi:type="dcterms:W3CDTF">2023-03-22T05:38:29Z</dcterms:created>
  <dcterms:modified xsi:type="dcterms:W3CDTF">2023-03-22T06:22:38Z</dcterms:modified>
</cp:coreProperties>
</file>