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C745E-A763-1CB8-2E83-356FA6B1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07B346-E618-AC81-AA55-E80C24408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16B94-0E95-EE46-B5BF-9D3C36F9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F9DF4-9378-914B-384F-6D644B4B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1ADC9-CED4-EF52-9743-E61E20DE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70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9DC4F-9144-DFC4-C5C8-7A4AD2D3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8718CC-D6D1-2F41-EFFE-8E6626FB7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DF758-387F-B5DF-2A46-7D423134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71EA7-B93C-9CA4-1034-918DAE8B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7795B-8EA9-9477-75D8-7360F69F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2D23DB-C284-DCFF-2C0E-716CE1825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4EB170-AC5E-B583-8549-D114CE173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D5805-B799-DDA1-E1D5-9554742B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9ABB3E-88DE-A37C-E87B-CCFCC1D6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EE635-DF5F-08C1-64CA-498D9125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5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CE4B4-7A4C-5FA2-7765-BA67815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DB01C-B83A-1E83-3F5D-D1EF5D4D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B1C102-1467-6F79-7905-A23CDCFB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277AD-29F4-9745-9858-76F0BB5E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EEFDF-77F7-7E0C-43E9-38831312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7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40F25-139F-F4F4-F94F-3D629DC9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73A708-CA86-3E25-1BDA-DB9D6D5A2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BA65D-B556-D403-B647-1652AD33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9A694-23F9-4F08-74CE-D4BA1761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A01D4-D7D7-98BC-B906-330236F2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90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E1DD0-D575-C535-A042-5D604E39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31833-E429-98C1-B08D-6D06EFEAB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CD8CC2-4467-ED0E-9D25-48E414215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2194D-D103-1A02-E331-87A8F6AA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B476F3-DA0C-69C8-BC78-A7019B73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B9CBAD-FD38-7DFD-D4F0-A0890CA8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6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9F495-46BB-0B53-DBDA-8030498E7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FF1188-1DBB-3BF2-6C49-6C8489D27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9FDDDC-4F54-46D9-4E60-4955C6270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8D901-3A1D-FF89-3773-E5E63D47E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A06DE8-36DB-B34F-AB06-64B8B8B79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8EC9-26E8-D7D8-9A89-1A3CE9C5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CA9131-A16B-DB36-E2DD-62BB17E5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A242C2-6617-3D2E-98A5-A6E98A01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3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3BBED-7DE8-6BBD-BD35-5968CEA6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5A6984-470F-E38B-F8D0-FA641801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36AC53-710E-7759-4508-9FB81F5E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D67729-D2A8-1678-9765-422B925B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42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B42213-7D91-43C4-B654-FF0890E2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4D9F4B-AD08-A681-8570-4CA864B2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5DCAE7-3428-FE19-0BB3-325F5D9F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10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2CA51-CAB4-473A-8F4E-E0414DE9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11D2F-021D-C835-C552-14C495AE0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DCB268-D566-DA65-833F-DBDF9631A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2D271-7329-FF2F-EC30-B5EC9F0B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303B4A-B3FA-DCFD-AABD-4C5C5A34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74EC2D-636E-CC18-B75C-E5861B6A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42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3558B-63EE-87A1-45CB-09EA58BC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9B6676-27D3-D0AF-7EE8-D45C8AD1C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360E90-445E-4AA5-2C8E-F3F7A809B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ED661-A51C-1524-4195-1A9B4BB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99B80F-A88A-5924-EEFF-08798083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41B4F6-0942-844D-06E0-285F1064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8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3C9A07-1E1C-6545-34A9-32164D92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FE008-A066-76FD-FC08-40468DD8A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D66C3-E3D6-A9D3-2AF5-43CDD426A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F013-44E2-B661-6310-D9C79D4CE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9D873-AE38-B06E-D0BF-8F022C1DC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8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8AE19-A0AC-98D8-3EB7-BE275C1E5A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네트워크 구축 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B052A3-6735-C8A3-3631-3AFCDECE9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교수님 따라서 삽입해보았다</a:t>
            </a:r>
          </a:p>
        </p:txBody>
      </p:sp>
    </p:spTree>
    <p:extLst>
      <p:ext uri="{BB962C8B-B14F-4D97-AF65-F5344CB8AC3E}">
        <p14:creationId xmlns:p14="http://schemas.microsoft.com/office/powerpoint/2010/main" val="159115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69B935-73FE-DDE8-60C0-C914F53BB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9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네트워크 구축 모델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구축 모델</dc:title>
  <dc:creator>임채원</dc:creator>
  <cp:lastModifiedBy>임채원</cp:lastModifiedBy>
  <cp:revision>2</cp:revision>
  <dcterms:created xsi:type="dcterms:W3CDTF">2023-03-22T05:38:29Z</dcterms:created>
  <dcterms:modified xsi:type="dcterms:W3CDTF">2023-03-22T05:51:02Z</dcterms:modified>
</cp:coreProperties>
</file>