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4EF7E-3463-C65F-EE24-159C07495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50D9F6-7DE0-386D-CA47-F2658F705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00038-EC38-0702-8FFD-76C7AADB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3033-BD1A-4E5F-8CEB-1C55A14849CC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41255-7FF7-CDEA-A79A-4FD073E0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61809-FF42-4581-E453-9BCF8DF7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B118-4702-42C4-832D-10FDE745A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8253-68EB-A70B-740A-A5DA98D1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0F125-5206-D58F-68A0-3B234F9CA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9EEF-7978-61A6-012B-E24B9CCC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3033-BD1A-4E5F-8CEB-1C55A14849CC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4C36F-CF9A-961E-2A00-89119DA2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C41BD-588B-EFA8-7ACC-55FF1DDA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B118-4702-42C4-832D-10FDE745A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1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AD0B-170F-802A-F270-288029C27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11FFD7-27C9-4A5B-5FCC-C0E718945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DC4BE-C280-1880-7AD4-7418110D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3033-BD1A-4E5F-8CEB-1C55A14849CC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B8225-DBC2-F4AE-3CB0-7542830A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B633F-4F26-1DD8-B419-20BF9146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B118-4702-42C4-832D-10FDE745A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4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443C1-4013-C211-8C2A-1F63D3E1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2FA37-1C9F-5FE1-037F-9FBC1695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A7A9D-28FF-4371-13B8-61DBE876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3033-BD1A-4E5F-8CEB-1C55A14849CC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C203F-9436-301D-07FC-68F2CD29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8D780-4EA3-AF4F-B636-C72A7003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B118-4702-42C4-832D-10FDE745A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2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D48-3922-84F4-4EDA-2C97CB71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574D7-26FA-7D9A-6F6F-31BD2C94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102A8-74A2-648A-ACC8-F9291B9D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3033-BD1A-4E5F-8CEB-1C55A14849CC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6ECD1-3D03-A5D3-B2CA-D9E05FBD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99D22-00B7-A80F-7808-FA430ABD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B118-4702-42C4-832D-10FDE745A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9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4212A-134E-B30B-F0B9-6FB8988F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94CFE-D772-CB8E-ABAD-A41D31842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AB766-1FF4-FC8F-FAA0-A8961902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B4254-9315-7859-1B47-E919E3E3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3033-BD1A-4E5F-8CEB-1C55A14849CC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87C92-EFEC-007B-A3A2-693DEE14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7F6B5-6B0F-6649-FD16-95AABF9C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B118-4702-42C4-832D-10FDE745A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0BB2B-30C0-B943-ADD4-F9DA570E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607C4-05A7-DF88-E24C-ECDA7568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81FF9A-0B5E-61BD-C562-557C9924C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69EA58-75B2-CF8F-7579-AFF30A8C0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5E4CAA-277E-3A49-5051-62EA1A6F3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0ABFAD-8962-A196-1FA1-52C933E8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3033-BD1A-4E5F-8CEB-1C55A14849CC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1B3868-DEAD-416D-A950-D6130E36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304940-4709-0FD9-B95B-89CA54EF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B118-4702-42C4-832D-10FDE745A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8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0EDC-7DDA-E8E4-CA06-D165654E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293524-EBD8-3BFC-EABF-D16CC513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3033-BD1A-4E5F-8CEB-1C55A14849CC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1A7328-A1C7-CFB0-D897-70A9076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C84FDC-08AD-E89B-451B-31A9A032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B118-4702-42C4-832D-10FDE745A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427FD9-A4D0-B806-4199-70290D08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3033-BD1A-4E5F-8CEB-1C55A14849CC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F44B0-A7BE-CBD7-A27C-26A42162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9DE5A3-1745-CD0D-50D0-B870E4A7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B118-4702-42C4-832D-10FDE745A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82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2DD48-2B68-152C-2795-29D080F4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D1CBA-368B-4A8C-94AB-7DD87713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722E3-00D1-37BB-6493-050462A5F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38C32A-E299-702B-B20A-B5A55FA1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3033-BD1A-4E5F-8CEB-1C55A14849CC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6D317-FEBE-C8BB-85DB-9627562D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BF268-A415-190A-EE70-994F111E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B118-4702-42C4-832D-10FDE745A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9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20C43-69EA-14CD-2015-F5F0E5E3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2AE896-7B16-31A5-DE50-2498A713B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0C5C6B-2F2F-E5F7-99FE-B0AEB1866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6E14F-2680-DEE7-8FC2-C395F73F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3033-BD1A-4E5F-8CEB-1C55A14849CC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67B59-84F2-8131-83A8-AD0661E5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73B42-5DE1-255E-B9F9-655196AB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B118-4702-42C4-832D-10FDE745A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4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9A6CF4-5175-6BDE-6FEC-D3A52EA2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43F6AF-A93F-C9C4-A934-2529A62DE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CDADE-C324-7379-3886-DE961AE24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3033-BD1A-4E5F-8CEB-1C55A14849CC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238DA-5906-2014-06B3-8D4849C35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E72EB-3197-E05D-5D8B-53B5F30CA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B118-4702-42C4-832D-10FDE745A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9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3D5C8E7-9F3B-DE7C-079B-6FA918257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94C8B6-382D-D7B0-EDC6-56EE64CF8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임채원</dc:creator>
  <cp:lastModifiedBy>임채원</cp:lastModifiedBy>
  <cp:revision>1</cp:revision>
  <dcterms:created xsi:type="dcterms:W3CDTF">2023-03-22T06:26:22Z</dcterms:created>
  <dcterms:modified xsi:type="dcterms:W3CDTF">2023-03-22T06:26:34Z</dcterms:modified>
</cp:coreProperties>
</file>