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76" name="Google Shape;376;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90" name="Google Shape;390;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4" name="Google Shape;134;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41" name="Google Shape;141;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28" name="Shape 2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Images &amp; Contents Layout">
  <p:cSld name="23_Images &amp; Contents Layout">
    <p:bg>
      <p:bgPr>
        <a:solidFill>
          <a:schemeClr val="lt1"/>
        </a:solidFill>
      </p:bgPr>
    </p:bg>
    <p:spTree>
      <p:nvGrpSpPr>
        <p:cNvPr id="29" name="Shape 29"/>
        <p:cNvGrpSpPr/>
        <p:nvPr/>
      </p:nvGrpSpPr>
      <p:grpSpPr>
        <a:xfrm>
          <a:off x="0" y="0"/>
          <a:ext cx="0" cy="0"/>
          <a:chOff x="0" y="0"/>
          <a:chExt cx="0" cy="0"/>
        </a:xfrm>
      </p:grpSpPr>
      <p:sp>
        <p:nvSpPr>
          <p:cNvPr id="30" name="Google Shape;30;p13"/>
          <p:cNvSpPr/>
          <p:nvPr/>
        </p:nvSpPr>
        <p:spPr>
          <a:xfrm>
            <a:off x="8096681" y="1"/>
            <a:ext cx="4095320" cy="6858000"/>
          </a:xfrm>
          <a:prstGeom prst="rect">
            <a:avLst/>
          </a:prstGeom>
          <a:solidFill>
            <a:srgbClr val="1C43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13"/>
          <p:cNvSpPr/>
          <p:nvPr/>
        </p:nvSpPr>
        <p:spPr>
          <a:xfrm rot="-5400000">
            <a:off x="3327704" y="2089024"/>
            <a:ext cx="6858000" cy="2679952"/>
          </a:xfrm>
          <a:prstGeom prst="rtTriangle">
            <a:avLst/>
          </a:prstGeom>
          <a:solidFill>
            <a:srgbClr val="1C43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2" name="Google Shape;32;p13"/>
          <p:cNvGrpSpPr/>
          <p:nvPr/>
        </p:nvGrpSpPr>
        <p:grpSpPr>
          <a:xfrm>
            <a:off x="5617029" y="0"/>
            <a:ext cx="6574971" cy="6858001"/>
            <a:chOff x="5617029" y="0"/>
            <a:chExt cx="6574971" cy="6858001"/>
          </a:xfrm>
        </p:grpSpPr>
        <p:sp>
          <p:nvSpPr>
            <p:cNvPr id="33" name="Google Shape;33;p13"/>
            <p:cNvSpPr/>
            <p:nvPr/>
          </p:nvSpPr>
          <p:spPr>
            <a:xfrm>
              <a:off x="8297363" y="1"/>
              <a:ext cx="3894637"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13"/>
            <p:cNvSpPr/>
            <p:nvPr/>
          </p:nvSpPr>
          <p:spPr>
            <a:xfrm rot="-5400000">
              <a:off x="3528005" y="2089024"/>
              <a:ext cx="6858000" cy="267995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5" name="Google Shape;35;p13"/>
          <p:cNvSpPr/>
          <p:nvPr/>
        </p:nvSpPr>
        <p:spPr>
          <a:xfrm>
            <a:off x="-282" y="542955"/>
            <a:ext cx="1725002" cy="2679887"/>
          </a:xfrm>
          <a:custGeom>
            <a:rect b="b" l="l" r="r" t="t"/>
            <a:pathLst>
              <a:path extrusionOk="0" h="2679887" w="1725002">
                <a:moveTo>
                  <a:pt x="0" y="8626"/>
                </a:moveTo>
                <a:lnTo>
                  <a:pt x="1725002" y="0"/>
                </a:lnTo>
                <a:lnTo>
                  <a:pt x="1725002" y="0"/>
                </a:lnTo>
                <a:lnTo>
                  <a:pt x="1725002" y="1817527"/>
                </a:lnTo>
                <a:cubicBezTo>
                  <a:pt x="1725002" y="2293795"/>
                  <a:pt x="1338910" y="2679887"/>
                  <a:pt x="862642" y="2679887"/>
                </a:cubicBezTo>
                <a:lnTo>
                  <a:pt x="282" y="2679887"/>
                </a:lnTo>
                <a:lnTo>
                  <a:pt x="282" y="2679887"/>
                </a:lnTo>
                <a:lnTo>
                  <a:pt x="0" y="862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13"/>
          <p:cNvSpPr/>
          <p:nvPr>
            <p:ph idx="2" type="pic"/>
          </p:nvPr>
        </p:nvSpPr>
        <p:spPr>
          <a:xfrm>
            <a:off x="9270415" y="542955"/>
            <a:ext cx="2328969" cy="2677425"/>
          </a:xfrm>
          <a:prstGeom prst="round2DiagRect">
            <a:avLst>
              <a:gd fmla="val 17405" name="adj1"/>
              <a:gd fmla="val 0" name="adj2"/>
            </a:avLst>
          </a:prstGeom>
          <a:solidFill>
            <a:srgbClr val="F2F2F2"/>
          </a:solidFill>
          <a:ln>
            <a:noFill/>
          </a:ln>
        </p:spPr>
        <p:txBody>
          <a:bodyPr anchorCtr="0" anchor="ctr" bIns="45700" lIns="91425" spcFirstLastPara="1" rIns="91425" wrap="square" tIns="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13"/>
          <p:cNvSpPr/>
          <p:nvPr>
            <p:ph idx="3" type="pic"/>
          </p:nvPr>
        </p:nvSpPr>
        <p:spPr>
          <a:xfrm>
            <a:off x="6792751" y="542955"/>
            <a:ext cx="2328969" cy="2677425"/>
          </a:xfrm>
          <a:prstGeom prst="round2DiagRect">
            <a:avLst>
              <a:gd fmla="val 17405" name="adj1"/>
              <a:gd fmla="val 0" name="adj2"/>
            </a:avLst>
          </a:prstGeom>
          <a:solidFill>
            <a:srgbClr val="F2F2F2"/>
          </a:solidFill>
          <a:ln>
            <a:noFill/>
          </a:ln>
        </p:spPr>
        <p:txBody>
          <a:bodyPr anchorCtr="0" anchor="ctr" bIns="45700" lIns="91425" spcFirstLastPara="1" rIns="91425" wrap="square" tIns="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13"/>
          <p:cNvSpPr/>
          <p:nvPr>
            <p:ph idx="4" type="pic"/>
          </p:nvPr>
        </p:nvSpPr>
        <p:spPr>
          <a:xfrm>
            <a:off x="4315088" y="542955"/>
            <a:ext cx="2328969" cy="2677425"/>
          </a:xfrm>
          <a:prstGeom prst="round2DiagRect">
            <a:avLst>
              <a:gd fmla="val 16664" name="adj1"/>
              <a:gd fmla="val 0" name="adj2"/>
            </a:avLst>
          </a:prstGeom>
          <a:solidFill>
            <a:srgbClr val="F2F2F2"/>
          </a:solidFill>
          <a:ln>
            <a:noFill/>
          </a:ln>
        </p:spPr>
        <p:txBody>
          <a:bodyPr anchorCtr="0" anchor="ctr" bIns="45700" lIns="91425" spcFirstLastPara="1" rIns="91425" wrap="square" tIns="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13"/>
          <p:cNvSpPr/>
          <p:nvPr>
            <p:ph idx="5" type="pic"/>
          </p:nvPr>
        </p:nvSpPr>
        <p:spPr>
          <a:xfrm>
            <a:off x="1837426" y="542955"/>
            <a:ext cx="2328969" cy="2677425"/>
          </a:xfrm>
          <a:prstGeom prst="round2DiagRect">
            <a:avLst>
              <a:gd fmla="val 21109" name="adj1"/>
              <a:gd fmla="val 0" name="adj2"/>
            </a:avLst>
          </a:prstGeom>
          <a:solidFill>
            <a:srgbClr val="F2F2F2"/>
          </a:solidFill>
          <a:ln>
            <a:noFill/>
          </a:ln>
        </p:spPr>
        <p:txBody>
          <a:bodyPr anchorCtr="0" anchor="ctr" bIns="45700" lIns="91425" spcFirstLastPara="1" rIns="91425" wrap="square" tIns="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40" name="Shape 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 slide layout">
  <p:cSld name="4_Image slide layout">
    <p:spTree>
      <p:nvGrpSpPr>
        <p:cNvPr id="41" name="Shape 41"/>
        <p:cNvGrpSpPr/>
        <p:nvPr/>
      </p:nvGrpSpPr>
      <p:grpSpPr>
        <a:xfrm>
          <a:off x="0" y="0"/>
          <a:ext cx="0" cy="0"/>
          <a:chOff x="0" y="0"/>
          <a:chExt cx="0" cy="0"/>
        </a:xfrm>
      </p:grpSpPr>
      <p:sp>
        <p:nvSpPr>
          <p:cNvPr id="42" name="Google Shape;42;p15"/>
          <p:cNvSpPr/>
          <p:nvPr>
            <p:ph idx="2" type="pic"/>
          </p:nvPr>
        </p:nvSpPr>
        <p:spPr>
          <a:xfrm>
            <a:off x="4424584" y="11386"/>
            <a:ext cx="7767416" cy="6777596"/>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43" name="Shape 4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Images &amp; Contents">
  <p:cSld name="31_Images &amp; Contents">
    <p:spTree>
      <p:nvGrpSpPr>
        <p:cNvPr id="44" name="Shape 44"/>
        <p:cNvGrpSpPr/>
        <p:nvPr/>
      </p:nvGrpSpPr>
      <p:grpSpPr>
        <a:xfrm>
          <a:off x="0" y="0"/>
          <a:ext cx="0" cy="0"/>
          <a:chOff x="0" y="0"/>
          <a:chExt cx="0" cy="0"/>
        </a:xfrm>
      </p:grpSpPr>
      <p:sp>
        <p:nvSpPr>
          <p:cNvPr id="45" name="Google Shape;45;p17"/>
          <p:cNvSpPr/>
          <p:nvPr/>
        </p:nvSpPr>
        <p:spPr>
          <a:xfrm>
            <a:off x="6392164" y="1281975"/>
            <a:ext cx="4759542" cy="4759542"/>
          </a:xfrm>
          <a:prstGeom prst="donut">
            <a:avLst>
              <a:gd fmla="val 1850" name="adj"/>
            </a:avLst>
          </a:prstGeom>
          <a:solidFill>
            <a:srgbClr val="78C6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dk1"/>
              </a:solidFill>
              <a:latin typeface="Arial"/>
              <a:ea typeface="Arial"/>
              <a:cs typeface="Arial"/>
              <a:sym typeface="Arial"/>
            </a:endParaRPr>
          </a:p>
        </p:txBody>
      </p:sp>
      <p:sp>
        <p:nvSpPr>
          <p:cNvPr id="46" name="Google Shape;46;p17"/>
          <p:cNvSpPr/>
          <p:nvPr>
            <p:ph idx="2" type="pic"/>
          </p:nvPr>
        </p:nvSpPr>
        <p:spPr>
          <a:xfrm>
            <a:off x="9030709" y="1366318"/>
            <a:ext cx="1822409" cy="258687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17"/>
          <p:cNvSpPr/>
          <p:nvPr>
            <p:ph idx="3" type="pic"/>
          </p:nvPr>
        </p:nvSpPr>
        <p:spPr>
          <a:xfrm>
            <a:off x="7118317" y="932349"/>
            <a:ext cx="2719605" cy="2144179"/>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17"/>
          <p:cNvSpPr/>
          <p:nvPr>
            <p:ph idx="4" type="pic"/>
          </p:nvPr>
        </p:nvSpPr>
        <p:spPr>
          <a:xfrm>
            <a:off x="8112013" y="4022252"/>
            <a:ext cx="2626805" cy="157015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17"/>
          <p:cNvSpPr/>
          <p:nvPr>
            <p:ph idx="5" type="pic"/>
          </p:nvPr>
        </p:nvSpPr>
        <p:spPr>
          <a:xfrm>
            <a:off x="6392163" y="3145586"/>
            <a:ext cx="2195336" cy="2446823"/>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Images &amp; Contents Layout">
  <p:cSld name="11_Images &amp; Contents Layout">
    <p:spTree>
      <p:nvGrpSpPr>
        <p:cNvPr id="50" name="Shape 50"/>
        <p:cNvGrpSpPr/>
        <p:nvPr/>
      </p:nvGrpSpPr>
      <p:grpSpPr>
        <a:xfrm>
          <a:off x="0" y="0"/>
          <a:ext cx="0" cy="0"/>
          <a:chOff x="0" y="0"/>
          <a:chExt cx="0" cy="0"/>
        </a:xfrm>
      </p:grpSpPr>
      <p:sp>
        <p:nvSpPr>
          <p:cNvPr id="51" name="Google Shape;51;p18"/>
          <p:cNvSpPr/>
          <p:nvPr>
            <p:ph idx="2" type="pic"/>
          </p:nvPr>
        </p:nvSpPr>
        <p:spPr>
          <a:xfrm>
            <a:off x="4799579" y="0"/>
            <a:ext cx="7392421"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2" name="Google Shape;52;p18"/>
          <p:cNvSpPr/>
          <p:nvPr>
            <p:ph idx="3" type="pic"/>
          </p:nvPr>
        </p:nvSpPr>
        <p:spPr>
          <a:xfrm>
            <a:off x="5105776" y="1892850"/>
            <a:ext cx="2922958" cy="30723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440">
          <p15:clr>
            <a:srgbClr val="FBAE40"/>
          </p15:clr>
        </p15:guide>
        <p15:guide id="2" pos="25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spTree>
      <p:nvGrpSpPr>
        <p:cNvPr id="54" name="Shape 54"/>
        <p:cNvGrpSpPr/>
        <p:nvPr/>
      </p:nvGrpSpPr>
      <p:grpSpPr>
        <a:xfrm>
          <a:off x="0" y="0"/>
          <a:ext cx="0" cy="0"/>
          <a:chOff x="0" y="0"/>
          <a:chExt cx="0" cy="0"/>
        </a:xfrm>
      </p:grpSpPr>
      <p:sp>
        <p:nvSpPr>
          <p:cNvPr id="55" name="Google Shape;55;p20"/>
          <p:cNvSpPr/>
          <p:nvPr/>
        </p:nvSpPr>
        <p:spPr>
          <a:xfrm>
            <a:off x="0" y="3952112"/>
            <a:ext cx="12192000" cy="29058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6" name="Google Shape;56;p20"/>
          <p:cNvGrpSpPr/>
          <p:nvPr/>
        </p:nvGrpSpPr>
        <p:grpSpPr>
          <a:xfrm>
            <a:off x="1271508" y="4228726"/>
            <a:ext cx="3887540" cy="2135940"/>
            <a:chOff x="-548507" y="477868"/>
            <a:chExt cx="11570450" cy="6357177"/>
          </a:xfrm>
        </p:grpSpPr>
        <p:sp>
          <p:nvSpPr>
            <p:cNvPr id="57" name="Google Shape;57;p20"/>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20"/>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20"/>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20"/>
            <p:cNvSpPr/>
            <p:nvPr/>
          </p:nvSpPr>
          <p:spPr>
            <a:xfrm>
              <a:off x="-548507" y="6164484"/>
              <a:ext cx="11570450"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20"/>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2" name="Google Shape;62;p20"/>
            <p:cNvGrpSpPr/>
            <p:nvPr/>
          </p:nvGrpSpPr>
          <p:grpSpPr>
            <a:xfrm>
              <a:off x="1606" y="6382978"/>
              <a:ext cx="413937" cy="115242"/>
              <a:chOff x="5955" y="6353672"/>
              <a:chExt cx="413937" cy="115242"/>
            </a:xfrm>
          </p:grpSpPr>
          <p:sp>
            <p:nvSpPr>
              <p:cNvPr id="63" name="Google Shape;63;p20"/>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 name="Google Shape;64;p20"/>
              <p:cNvSpPr/>
              <p:nvPr/>
            </p:nvSpPr>
            <p:spPr>
              <a:xfrm>
                <a:off x="99417" y="6382279"/>
                <a:ext cx="227012"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5" name="Google Shape;65;p20"/>
            <p:cNvGrpSpPr/>
            <p:nvPr/>
          </p:nvGrpSpPr>
          <p:grpSpPr>
            <a:xfrm>
              <a:off x="9855291" y="6381600"/>
              <a:ext cx="885989" cy="115242"/>
              <a:chOff x="5955" y="6353672"/>
              <a:chExt cx="413937" cy="115242"/>
            </a:xfrm>
          </p:grpSpPr>
          <p:sp>
            <p:nvSpPr>
              <p:cNvPr id="66" name="Google Shape;66;p20"/>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20"/>
              <p:cNvSpPr/>
              <p:nvPr/>
            </p:nvSpPr>
            <p:spPr>
              <a:xfrm>
                <a:off x="84761" y="6382279"/>
                <a:ext cx="256326"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8" name="Google Shape;68;p20"/>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9" name="Google Shape;69;p20"/>
          <p:cNvGrpSpPr/>
          <p:nvPr/>
        </p:nvGrpSpPr>
        <p:grpSpPr>
          <a:xfrm>
            <a:off x="7708034" y="1471769"/>
            <a:ext cx="3028412" cy="2381898"/>
            <a:chOff x="2444748" y="555045"/>
            <a:chExt cx="7282048" cy="5727454"/>
          </a:xfrm>
        </p:grpSpPr>
        <p:sp>
          <p:nvSpPr>
            <p:cNvPr id="70" name="Google Shape;70;p20"/>
            <p:cNvSpPr/>
            <p:nvPr/>
          </p:nvSpPr>
          <p:spPr>
            <a:xfrm>
              <a:off x="4964693" y="5443837"/>
              <a:ext cx="2168250" cy="818208"/>
            </a:xfrm>
            <a:custGeom>
              <a:rect b="b" l="l" r="r" t="t"/>
              <a:pathLst>
                <a:path extrusionOk="0" h="818207" w="216825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20"/>
            <p:cNvSpPr/>
            <p:nvPr/>
          </p:nvSpPr>
          <p:spPr>
            <a:xfrm>
              <a:off x="2444748" y="555045"/>
              <a:ext cx="7282048" cy="4950157"/>
            </a:xfrm>
            <a:custGeom>
              <a:rect b="b" l="l" r="r" t="t"/>
              <a:pathLst>
                <a:path extrusionOk="0" h="4950157" w="7282048">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20"/>
            <p:cNvSpPr/>
            <p:nvPr/>
          </p:nvSpPr>
          <p:spPr>
            <a:xfrm>
              <a:off x="8706599" y="5435655"/>
              <a:ext cx="490925" cy="81821"/>
            </a:xfrm>
            <a:custGeom>
              <a:rect b="b" l="l" r="r" t="t"/>
              <a:pathLst>
                <a:path extrusionOk="0" h="81820" w="490924">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20"/>
            <p:cNvSpPr/>
            <p:nvPr/>
          </p:nvSpPr>
          <p:spPr>
            <a:xfrm>
              <a:off x="2481568" y="595956"/>
              <a:ext cx="7200228" cy="4336501"/>
            </a:xfrm>
            <a:custGeom>
              <a:rect b="b" l="l" r="r" t="t"/>
              <a:pathLst>
                <a:path extrusionOk="0" h="4336501" w="7200227">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20"/>
            <p:cNvSpPr/>
            <p:nvPr/>
          </p:nvSpPr>
          <p:spPr>
            <a:xfrm>
              <a:off x="4968919" y="6159768"/>
              <a:ext cx="2168250" cy="122731"/>
            </a:xfrm>
            <a:custGeom>
              <a:rect b="b" l="l" r="r" t="t"/>
              <a:pathLst>
                <a:path extrusionOk="0" h="122731" w="216825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20"/>
            <p:cNvSpPr/>
            <p:nvPr/>
          </p:nvSpPr>
          <p:spPr>
            <a:xfrm>
              <a:off x="2481568" y="4903820"/>
              <a:ext cx="7200228" cy="572745"/>
            </a:xfrm>
            <a:custGeom>
              <a:rect b="b" l="l" r="r" t="t"/>
              <a:pathLst>
                <a:path extrusionOk="0" h="572745" w="7200227">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20"/>
            <p:cNvSpPr/>
            <p:nvPr/>
          </p:nvSpPr>
          <p:spPr>
            <a:xfrm>
              <a:off x="2747714" y="910966"/>
              <a:ext cx="6676116" cy="3763756"/>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20"/>
            <p:cNvSpPr/>
            <p:nvPr/>
          </p:nvSpPr>
          <p:spPr>
            <a:xfrm>
              <a:off x="5654591" y="939518"/>
              <a:ext cx="3769239" cy="3736342"/>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8" name="Google Shape;78;p20"/>
          <p:cNvSpPr txBox="1"/>
          <p:nvPr>
            <p:ph idx="1" type="body"/>
          </p:nvPr>
        </p:nvSpPr>
        <p:spPr>
          <a:xfrm>
            <a:off x="323529" y="287255"/>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9" name="Google Shape;79;p20"/>
          <p:cNvSpPr/>
          <p:nvPr>
            <p:ph idx="2" type="pic"/>
          </p:nvPr>
        </p:nvSpPr>
        <p:spPr>
          <a:xfrm>
            <a:off x="7819702" y="1604299"/>
            <a:ext cx="2806061" cy="158584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20"/>
          <p:cNvSpPr/>
          <p:nvPr>
            <p:ph idx="3" type="pic"/>
          </p:nvPr>
        </p:nvSpPr>
        <p:spPr>
          <a:xfrm>
            <a:off x="1793811" y="4348691"/>
            <a:ext cx="2810821" cy="17008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81" name="Shape 8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82" name="Shape 8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23"/>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85" name="Shape 85"/>
        <p:cNvGrpSpPr/>
        <p:nvPr/>
      </p:nvGrpSpPr>
      <p:grpSpPr>
        <a:xfrm>
          <a:off x="0" y="0"/>
          <a:ext cx="0" cy="0"/>
          <a:chOff x="0" y="0"/>
          <a:chExt cx="0" cy="0"/>
        </a:xfrm>
      </p:grpSpPr>
      <p:sp>
        <p:nvSpPr>
          <p:cNvPr id="86" name="Google Shape;86;p24"/>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7" name="Google Shape;87;p24"/>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88" name="Google Shape;88;p24"/>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89" name="Google Shape;89;p24"/>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90" name="Google Shape;90;p24"/>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91" name="Google Shape;91;p24"/>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92" name="Google Shape;92;p24"/>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93" name="Google Shape;93;p24"/>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3" name="Shape 13"/>
        <p:cNvGrpSpPr/>
        <p:nvPr/>
      </p:nvGrpSpPr>
      <p:grpSpPr>
        <a:xfrm>
          <a:off x="0" y="0"/>
          <a:ext cx="0" cy="0"/>
          <a:chOff x="0" y="0"/>
          <a:chExt cx="0" cy="0"/>
        </a:xfrm>
      </p:grpSpPr>
      <p:sp>
        <p:nvSpPr>
          <p:cNvPr id="14" name="Google Shape;14;p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16"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17" name="Shape 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18" name="Shape 18"/>
        <p:cNvGrpSpPr/>
        <p:nvPr/>
      </p:nvGrpSpPr>
      <p:grpSpPr>
        <a:xfrm>
          <a:off x="0" y="0"/>
          <a:ext cx="0" cy="0"/>
          <a:chOff x="0" y="0"/>
          <a:chExt cx="0" cy="0"/>
        </a:xfrm>
      </p:grpSpPr>
      <p:sp>
        <p:nvSpPr>
          <p:cNvPr id="19" name="Google Shape;19;p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20" name="Shape 20"/>
        <p:cNvGrpSpPr/>
        <p:nvPr/>
      </p:nvGrpSpPr>
      <p:grpSpPr>
        <a:xfrm>
          <a:off x="0" y="0"/>
          <a:ext cx="0" cy="0"/>
          <a:chOff x="0" y="0"/>
          <a:chExt cx="0" cy="0"/>
        </a:xfrm>
      </p:grpSpPr>
      <p:sp>
        <p:nvSpPr>
          <p:cNvPr id="21" name="Google Shape;21;p1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10"/>
          <p:cNvSpPr/>
          <p:nvPr>
            <p:ph idx="2" type="pic"/>
          </p:nvPr>
        </p:nvSpPr>
        <p:spPr>
          <a:xfrm>
            <a:off x="901845" y="1742673"/>
            <a:ext cx="2042136" cy="2376264"/>
          </a:xfrm>
          <a:prstGeom prst="round2DiagRect">
            <a:avLst>
              <a:gd fmla="val 30184" name="adj1"/>
              <a:gd fmla="val 0" name="adj2"/>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 name="Google Shape;23;p10"/>
          <p:cNvSpPr/>
          <p:nvPr>
            <p:ph idx="3" type="pic"/>
          </p:nvPr>
        </p:nvSpPr>
        <p:spPr>
          <a:xfrm>
            <a:off x="3679716" y="1742673"/>
            <a:ext cx="2042136" cy="2376264"/>
          </a:xfrm>
          <a:prstGeom prst="round2DiagRect">
            <a:avLst>
              <a:gd fmla="val 29763" name="adj1"/>
              <a:gd fmla="val 0" name="adj2"/>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Google Shape;24;p10"/>
          <p:cNvSpPr/>
          <p:nvPr>
            <p:ph idx="4" type="pic"/>
          </p:nvPr>
        </p:nvSpPr>
        <p:spPr>
          <a:xfrm>
            <a:off x="6457587" y="1742673"/>
            <a:ext cx="2042136" cy="2376264"/>
          </a:xfrm>
          <a:prstGeom prst="round2DiagRect">
            <a:avLst>
              <a:gd fmla="val 28917" name="adj1"/>
              <a:gd fmla="val 0" name="adj2"/>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10"/>
          <p:cNvSpPr/>
          <p:nvPr>
            <p:ph idx="5" type="pic"/>
          </p:nvPr>
        </p:nvSpPr>
        <p:spPr>
          <a:xfrm>
            <a:off x="9235458" y="1742673"/>
            <a:ext cx="2042136" cy="2376264"/>
          </a:xfrm>
          <a:prstGeom prst="round2DiagRect">
            <a:avLst>
              <a:gd fmla="val 33141" name="adj1"/>
              <a:gd fmla="val 0" name="adj2"/>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bg>
      <p:bgPr>
        <a:solidFill>
          <a:schemeClr val="accent1"/>
        </a:solidFill>
      </p:bgPr>
    </p:bg>
    <p:spTree>
      <p:nvGrpSpPr>
        <p:cNvPr id="26" name="Shape 26"/>
        <p:cNvGrpSpPr/>
        <p:nvPr/>
      </p:nvGrpSpPr>
      <p:grpSpPr>
        <a:xfrm>
          <a:off x="0" y="0"/>
          <a:ext cx="0" cy="0"/>
          <a:chOff x="0" y="0"/>
          <a:chExt cx="0" cy="0"/>
        </a:xfrm>
      </p:grpSpPr>
      <p:sp>
        <p:nvSpPr>
          <p:cNvPr id="27" name="Google Shape;27;p11"/>
          <p:cNvSpPr/>
          <p:nvPr>
            <p:ph idx="2" type="pic"/>
          </p:nvPr>
        </p:nvSpPr>
        <p:spPr>
          <a:xfrm>
            <a:off x="2" y="0"/>
            <a:ext cx="10101086" cy="6858000"/>
          </a:xfrm>
          <a:prstGeom prst="round2DiagRect">
            <a:avLst>
              <a:gd fmla="val 37296" name="adj1"/>
              <a:gd fmla="val 0" name="adj2"/>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21" Type="http://schemas.openxmlformats.org/officeDocument/2006/relationships/theme" Target="../theme/theme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5.jpg"/><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1.jpg"/><Relationship Id="rId9" Type="http://schemas.openxmlformats.org/officeDocument/2006/relationships/image" Target="../media/image8.jpg"/><Relationship Id="rId5" Type="http://schemas.openxmlformats.org/officeDocument/2006/relationships/image" Target="../media/image17.jpg"/><Relationship Id="rId6" Type="http://schemas.openxmlformats.org/officeDocument/2006/relationships/image" Target="../media/image20.jpg"/><Relationship Id="rId7" Type="http://schemas.openxmlformats.org/officeDocument/2006/relationships/image" Target="../media/image9.jpg"/><Relationship Id="rId8"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5"/>
          <p:cNvSpPr txBox="1"/>
          <p:nvPr/>
        </p:nvSpPr>
        <p:spPr>
          <a:xfrm>
            <a:off x="43545" y="2485219"/>
            <a:ext cx="12192000" cy="1323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5400"/>
              <a:buFont typeface="Calibri"/>
              <a:buNone/>
            </a:pPr>
            <a:r>
              <a:rPr b="1" i="1" lang="en-US" sz="8000">
                <a:solidFill>
                  <a:schemeClr val="dk1"/>
                </a:solidFill>
                <a:latin typeface="Calibri"/>
                <a:ea typeface="Calibri"/>
                <a:cs typeface="Calibri"/>
                <a:sym typeface="Calibri"/>
              </a:rPr>
              <a:t>AgroPro</a:t>
            </a:r>
            <a:endParaRPr b="1" i="1" sz="8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p:nvPr/>
        </p:nvSpPr>
        <p:spPr>
          <a:xfrm>
            <a:off x="4270892" y="2447110"/>
            <a:ext cx="3931750" cy="4406292"/>
          </a:xfrm>
          <a:custGeom>
            <a:rect b="b" l="l" r="r" t="t"/>
            <a:pathLst>
              <a:path extrusionOk="0" h="10686" w="10000">
                <a:moveTo>
                  <a:pt x="4738" y="0"/>
                </a:moveTo>
                <a:cubicBezTo>
                  <a:pt x="4732" y="16"/>
                  <a:pt x="4727" y="32"/>
                  <a:pt x="4721" y="48"/>
                </a:cubicBezTo>
                <a:cubicBezTo>
                  <a:pt x="4718" y="59"/>
                  <a:pt x="4716" y="69"/>
                  <a:pt x="4713" y="80"/>
                </a:cubicBezTo>
                <a:lnTo>
                  <a:pt x="4704" y="101"/>
                </a:lnTo>
                <a:lnTo>
                  <a:pt x="4704" y="113"/>
                </a:lnTo>
                <a:lnTo>
                  <a:pt x="4713" y="119"/>
                </a:lnTo>
                <a:lnTo>
                  <a:pt x="4713" y="125"/>
                </a:lnTo>
                <a:lnTo>
                  <a:pt x="4721" y="125"/>
                </a:lnTo>
                <a:lnTo>
                  <a:pt x="4721" y="125"/>
                </a:lnTo>
                <a:lnTo>
                  <a:pt x="4721" y="134"/>
                </a:lnTo>
                <a:cubicBezTo>
                  <a:pt x="4718" y="140"/>
                  <a:pt x="4716" y="146"/>
                  <a:pt x="4713" y="152"/>
                </a:cubicBezTo>
                <a:lnTo>
                  <a:pt x="4704" y="179"/>
                </a:lnTo>
                <a:lnTo>
                  <a:pt x="4692" y="221"/>
                </a:lnTo>
                <a:cubicBezTo>
                  <a:pt x="4684" y="241"/>
                  <a:pt x="4675" y="260"/>
                  <a:pt x="4667" y="280"/>
                </a:cubicBezTo>
                <a:cubicBezTo>
                  <a:pt x="4654" y="308"/>
                  <a:pt x="4642" y="336"/>
                  <a:pt x="4629" y="364"/>
                </a:cubicBezTo>
                <a:cubicBezTo>
                  <a:pt x="4617" y="398"/>
                  <a:pt x="4604" y="431"/>
                  <a:pt x="4592" y="465"/>
                </a:cubicBezTo>
                <a:cubicBezTo>
                  <a:pt x="4572" y="509"/>
                  <a:pt x="4553" y="552"/>
                  <a:pt x="4533" y="596"/>
                </a:cubicBezTo>
                <a:cubicBezTo>
                  <a:pt x="4510" y="649"/>
                  <a:pt x="4486" y="701"/>
                  <a:pt x="4463" y="754"/>
                </a:cubicBezTo>
                <a:cubicBezTo>
                  <a:pt x="4435" y="836"/>
                  <a:pt x="4407" y="919"/>
                  <a:pt x="4379" y="1001"/>
                </a:cubicBezTo>
                <a:cubicBezTo>
                  <a:pt x="4360" y="1089"/>
                  <a:pt x="4340" y="1178"/>
                  <a:pt x="4321" y="1266"/>
                </a:cubicBezTo>
                <a:cubicBezTo>
                  <a:pt x="4306" y="1357"/>
                  <a:pt x="4290" y="1447"/>
                  <a:pt x="4275" y="1538"/>
                </a:cubicBezTo>
                <a:cubicBezTo>
                  <a:pt x="4254" y="1634"/>
                  <a:pt x="4234" y="1731"/>
                  <a:pt x="4213" y="1827"/>
                </a:cubicBezTo>
                <a:cubicBezTo>
                  <a:pt x="4210" y="1848"/>
                  <a:pt x="4207" y="1868"/>
                  <a:pt x="4204" y="1889"/>
                </a:cubicBezTo>
                <a:lnTo>
                  <a:pt x="4192" y="1982"/>
                </a:lnTo>
                <a:cubicBezTo>
                  <a:pt x="4189" y="2015"/>
                  <a:pt x="4186" y="2047"/>
                  <a:pt x="4183" y="2080"/>
                </a:cubicBezTo>
                <a:cubicBezTo>
                  <a:pt x="4180" y="2116"/>
                  <a:pt x="4178" y="2151"/>
                  <a:pt x="4175" y="2187"/>
                </a:cubicBezTo>
                <a:lnTo>
                  <a:pt x="4175" y="2297"/>
                </a:lnTo>
                <a:cubicBezTo>
                  <a:pt x="4181" y="2330"/>
                  <a:pt x="4186" y="2363"/>
                  <a:pt x="4192" y="2396"/>
                </a:cubicBezTo>
                <a:cubicBezTo>
                  <a:pt x="4199" y="2425"/>
                  <a:pt x="4206" y="2453"/>
                  <a:pt x="4213" y="2482"/>
                </a:cubicBezTo>
                <a:cubicBezTo>
                  <a:pt x="4225" y="2502"/>
                  <a:pt x="4238" y="2522"/>
                  <a:pt x="4250" y="2542"/>
                </a:cubicBezTo>
                <a:lnTo>
                  <a:pt x="4450" y="2530"/>
                </a:lnTo>
                <a:lnTo>
                  <a:pt x="4646" y="2482"/>
                </a:lnTo>
                <a:lnTo>
                  <a:pt x="4833" y="2405"/>
                </a:lnTo>
                <a:lnTo>
                  <a:pt x="5025" y="2297"/>
                </a:lnTo>
                <a:lnTo>
                  <a:pt x="5200" y="2172"/>
                </a:lnTo>
                <a:lnTo>
                  <a:pt x="5371" y="2020"/>
                </a:lnTo>
                <a:lnTo>
                  <a:pt x="5533" y="1859"/>
                </a:lnTo>
                <a:lnTo>
                  <a:pt x="5683" y="1690"/>
                </a:lnTo>
                <a:lnTo>
                  <a:pt x="5829" y="1511"/>
                </a:lnTo>
                <a:lnTo>
                  <a:pt x="5954" y="1326"/>
                </a:lnTo>
                <a:lnTo>
                  <a:pt x="6071" y="1147"/>
                </a:lnTo>
                <a:cubicBezTo>
                  <a:pt x="6103" y="1089"/>
                  <a:pt x="6135" y="1032"/>
                  <a:pt x="6167" y="974"/>
                </a:cubicBezTo>
                <a:lnTo>
                  <a:pt x="6213" y="974"/>
                </a:lnTo>
                <a:lnTo>
                  <a:pt x="6213" y="992"/>
                </a:lnTo>
                <a:cubicBezTo>
                  <a:pt x="6188" y="1050"/>
                  <a:pt x="6163" y="1107"/>
                  <a:pt x="6138" y="1165"/>
                </a:cubicBezTo>
                <a:cubicBezTo>
                  <a:pt x="6110" y="1225"/>
                  <a:pt x="6082" y="1284"/>
                  <a:pt x="6054" y="1344"/>
                </a:cubicBezTo>
                <a:cubicBezTo>
                  <a:pt x="6024" y="1402"/>
                  <a:pt x="5993" y="1459"/>
                  <a:pt x="5963" y="1517"/>
                </a:cubicBezTo>
                <a:lnTo>
                  <a:pt x="5871" y="1684"/>
                </a:lnTo>
                <a:cubicBezTo>
                  <a:pt x="5839" y="1738"/>
                  <a:pt x="5807" y="1793"/>
                  <a:pt x="5775" y="1847"/>
                </a:cubicBezTo>
                <a:lnTo>
                  <a:pt x="5667" y="1999"/>
                </a:lnTo>
                <a:lnTo>
                  <a:pt x="5554" y="2145"/>
                </a:lnTo>
                <a:lnTo>
                  <a:pt x="5417" y="2279"/>
                </a:lnTo>
                <a:lnTo>
                  <a:pt x="5275" y="2411"/>
                </a:lnTo>
                <a:lnTo>
                  <a:pt x="5108" y="2518"/>
                </a:lnTo>
                <a:lnTo>
                  <a:pt x="4917" y="2616"/>
                </a:lnTo>
                <a:lnTo>
                  <a:pt x="4704" y="2703"/>
                </a:lnTo>
                <a:lnTo>
                  <a:pt x="4479" y="2768"/>
                </a:lnTo>
                <a:lnTo>
                  <a:pt x="4213" y="2813"/>
                </a:lnTo>
                <a:cubicBezTo>
                  <a:pt x="4216" y="2917"/>
                  <a:pt x="4218" y="3022"/>
                  <a:pt x="4221" y="3126"/>
                </a:cubicBezTo>
                <a:cubicBezTo>
                  <a:pt x="4233" y="3225"/>
                  <a:pt x="4246" y="3325"/>
                  <a:pt x="4258" y="3424"/>
                </a:cubicBezTo>
                <a:cubicBezTo>
                  <a:pt x="4279" y="3518"/>
                  <a:pt x="4300" y="3613"/>
                  <a:pt x="4321" y="3707"/>
                </a:cubicBezTo>
                <a:cubicBezTo>
                  <a:pt x="4349" y="3796"/>
                  <a:pt x="4376" y="3886"/>
                  <a:pt x="4404" y="3975"/>
                </a:cubicBezTo>
                <a:cubicBezTo>
                  <a:pt x="4439" y="4060"/>
                  <a:pt x="4473" y="4146"/>
                  <a:pt x="4508" y="4231"/>
                </a:cubicBezTo>
                <a:cubicBezTo>
                  <a:pt x="4546" y="4313"/>
                  <a:pt x="4583" y="4394"/>
                  <a:pt x="4621" y="4476"/>
                </a:cubicBezTo>
                <a:lnTo>
                  <a:pt x="4750" y="4708"/>
                </a:lnTo>
                <a:lnTo>
                  <a:pt x="4879" y="4934"/>
                </a:lnTo>
                <a:cubicBezTo>
                  <a:pt x="4892" y="4952"/>
                  <a:pt x="4904" y="4970"/>
                  <a:pt x="4917" y="4988"/>
                </a:cubicBezTo>
                <a:lnTo>
                  <a:pt x="4950" y="5054"/>
                </a:lnTo>
                <a:cubicBezTo>
                  <a:pt x="4965" y="5078"/>
                  <a:pt x="4981" y="5101"/>
                  <a:pt x="4996" y="5125"/>
                </a:cubicBezTo>
                <a:lnTo>
                  <a:pt x="5038" y="5200"/>
                </a:lnTo>
                <a:cubicBezTo>
                  <a:pt x="5056" y="5224"/>
                  <a:pt x="5074" y="5247"/>
                  <a:pt x="5092" y="5271"/>
                </a:cubicBezTo>
                <a:cubicBezTo>
                  <a:pt x="5113" y="5291"/>
                  <a:pt x="5133" y="5311"/>
                  <a:pt x="5154" y="5331"/>
                </a:cubicBezTo>
                <a:cubicBezTo>
                  <a:pt x="5179" y="5349"/>
                  <a:pt x="5204" y="5366"/>
                  <a:pt x="5229" y="5384"/>
                </a:cubicBezTo>
                <a:lnTo>
                  <a:pt x="5313" y="5423"/>
                </a:lnTo>
                <a:lnTo>
                  <a:pt x="5413" y="5438"/>
                </a:lnTo>
                <a:lnTo>
                  <a:pt x="5517" y="5435"/>
                </a:lnTo>
                <a:lnTo>
                  <a:pt x="5704" y="5390"/>
                </a:lnTo>
                <a:lnTo>
                  <a:pt x="5871" y="5316"/>
                </a:lnTo>
                <a:lnTo>
                  <a:pt x="6033" y="5223"/>
                </a:lnTo>
                <a:lnTo>
                  <a:pt x="6167" y="5113"/>
                </a:lnTo>
                <a:lnTo>
                  <a:pt x="6296" y="4994"/>
                </a:lnTo>
                <a:cubicBezTo>
                  <a:pt x="6336" y="4952"/>
                  <a:pt x="6377" y="4911"/>
                  <a:pt x="6417" y="4869"/>
                </a:cubicBezTo>
                <a:lnTo>
                  <a:pt x="6525" y="4750"/>
                </a:lnTo>
                <a:cubicBezTo>
                  <a:pt x="6556" y="4712"/>
                  <a:pt x="6586" y="4674"/>
                  <a:pt x="6617" y="4636"/>
                </a:cubicBezTo>
                <a:lnTo>
                  <a:pt x="6821" y="4377"/>
                </a:lnTo>
                <a:lnTo>
                  <a:pt x="7017" y="4085"/>
                </a:lnTo>
                <a:lnTo>
                  <a:pt x="7213" y="3766"/>
                </a:lnTo>
                <a:lnTo>
                  <a:pt x="7396" y="3418"/>
                </a:lnTo>
                <a:cubicBezTo>
                  <a:pt x="7452" y="3296"/>
                  <a:pt x="7507" y="3173"/>
                  <a:pt x="7563" y="3051"/>
                </a:cubicBezTo>
                <a:lnTo>
                  <a:pt x="7713" y="2661"/>
                </a:lnTo>
                <a:cubicBezTo>
                  <a:pt x="7759" y="2525"/>
                  <a:pt x="7804" y="2389"/>
                  <a:pt x="7850" y="2253"/>
                </a:cubicBezTo>
                <a:cubicBezTo>
                  <a:pt x="7883" y="2112"/>
                  <a:pt x="7917" y="1971"/>
                  <a:pt x="7950" y="1830"/>
                </a:cubicBezTo>
                <a:cubicBezTo>
                  <a:pt x="7975" y="1686"/>
                  <a:pt x="8000" y="1541"/>
                  <a:pt x="8025" y="1397"/>
                </a:cubicBezTo>
                <a:cubicBezTo>
                  <a:pt x="8040" y="1249"/>
                  <a:pt x="8056" y="1102"/>
                  <a:pt x="8071" y="954"/>
                </a:cubicBezTo>
                <a:cubicBezTo>
                  <a:pt x="8083" y="961"/>
                  <a:pt x="8096" y="967"/>
                  <a:pt x="8108" y="974"/>
                </a:cubicBezTo>
                <a:lnTo>
                  <a:pt x="8138" y="1025"/>
                </a:lnTo>
                <a:cubicBezTo>
                  <a:pt x="8146" y="1050"/>
                  <a:pt x="8155" y="1075"/>
                  <a:pt x="8163" y="1100"/>
                </a:cubicBezTo>
                <a:cubicBezTo>
                  <a:pt x="8167" y="1133"/>
                  <a:pt x="8171" y="1165"/>
                  <a:pt x="8175" y="1198"/>
                </a:cubicBezTo>
                <a:cubicBezTo>
                  <a:pt x="8178" y="1236"/>
                  <a:pt x="8180" y="1273"/>
                  <a:pt x="8183" y="1311"/>
                </a:cubicBezTo>
                <a:lnTo>
                  <a:pt x="8183" y="1442"/>
                </a:lnTo>
                <a:lnTo>
                  <a:pt x="8183" y="1582"/>
                </a:lnTo>
                <a:cubicBezTo>
                  <a:pt x="8180" y="1633"/>
                  <a:pt x="8178" y="1683"/>
                  <a:pt x="8175" y="1734"/>
                </a:cubicBezTo>
                <a:cubicBezTo>
                  <a:pt x="8171" y="1786"/>
                  <a:pt x="8167" y="1837"/>
                  <a:pt x="8163" y="1889"/>
                </a:cubicBezTo>
                <a:cubicBezTo>
                  <a:pt x="8157" y="1942"/>
                  <a:pt x="8152" y="1994"/>
                  <a:pt x="8146" y="2047"/>
                </a:cubicBezTo>
                <a:cubicBezTo>
                  <a:pt x="8138" y="2100"/>
                  <a:pt x="8129" y="2152"/>
                  <a:pt x="8121" y="2205"/>
                </a:cubicBezTo>
                <a:cubicBezTo>
                  <a:pt x="8117" y="2256"/>
                  <a:pt x="8112" y="2306"/>
                  <a:pt x="8108" y="2357"/>
                </a:cubicBezTo>
                <a:cubicBezTo>
                  <a:pt x="8100" y="2404"/>
                  <a:pt x="8091" y="2450"/>
                  <a:pt x="8083" y="2497"/>
                </a:cubicBezTo>
                <a:cubicBezTo>
                  <a:pt x="8076" y="2541"/>
                  <a:pt x="8070" y="2584"/>
                  <a:pt x="8063" y="2628"/>
                </a:cubicBezTo>
                <a:cubicBezTo>
                  <a:pt x="8055" y="2666"/>
                  <a:pt x="8046" y="2703"/>
                  <a:pt x="8038" y="2741"/>
                </a:cubicBezTo>
                <a:lnTo>
                  <a:pt x="8017" y="2834"/>
                </a:lnTo>
                <a:cubicBezTo>
                  <a:pt x="8011" y="2859"/>
                  <a:pt x="8006" y="2883"/>
                  <a:pt x="8000" y="2908"/>
                </a:cubicBezTo>
                <a:lnTo>
                  <a:pt x="7700" y="3754"/>
                </a:lnTo>
                <a:lnTo>
                  <a:pt x="7942" y="3737"/>
                </a:lnTo>
                <a:lnTo>
                  <a:pt x="8167" y="3695"/>
                </a:lnTo>
                <a:lnTo>
                  <a:pt x="8379" y="3635"/>
                </a:lnTo>
                <a:lnTo>
                  <a:pt x="8583" y="3558"/>
                </a:lnTo>
                <a:lnTo>
                  <a:pt x="8767" y="3471"/>
                </a:lnTo>
                <a:lnTo>
                  <a:pt x="8933" y="3376"/>
                </a:lnTo>
                <a:lnTo>
                  <a:pt x="9092" y="3278"/>
                </a:lnTo>
                <a:lnTo>
                  <a:pt x="9238" y="3185"/>
                </a:lnTo>
                <a:lnTo>
                  <a:pt x="9250" y="3230"/>
                </a:lnTo>
                <a:cubicBezTo>
                  <a:pt x="9206" y="3279"/>
                  <a:pt x="9161" y="3327"/>
                  <a:pt x="9117" y="3376"/>
                </a:cubicBezTo>
                <a:cubicBezTo>
                  <a:pt x="9063" y="3423"/>
                  <a:pt x="9008" y="3469"/>
                  <a:pt x="8954" y="3516"/>
                </a:cubicBezTo>
                <a:lnTo>
                  <a:pt x="8758" y="3641"/>
                </a:lnTo>
                <a:lnTo>
                  <a:pt x="8538" y="3754"/>
                </a:lnTo>
                <a:lnTo>
                  <a:pt x="8304" y="3856"/>
                </a:lnTo>
                <a:lnTo>
                  <a:pt x="8054" y="3945"/>
                </a:lnTo>
                <a:lnTo>
                  <a:pt x="7796" y="4014"/>
                </a:lnTo>
                <a:lnTo>
                  <a:pt x="7533" y="4064"/>
                </a:lnTo>
                <a:lnTo>
                  <a:pt x="7479" y="4184"/>
                </a:lnTo>
                <a:cubicBezTo>
                  <a:pt x="7454" y="4231"/>
                  <a:pt x="7429" y="4277"/>
                  <a:pt x="7404" y="4324"/>
                </a:cubicBezTo>
                <a:lnTo>
                  <a:pt x="7321" y="4470"/>
                </a:lnTo>
                <a:lnTo>
                  <a:pt x="7213" y="4628"/>
                </a:lnTo>
                <a:cubicBezTo>
                  <a:pt x="7175" y="4683"/>
                  <a:pt x="7138" y="4739"/>
                  <a:pt x="7100" y="4794"/>
                </a:cubicBezTo>
                <a:cubicBezTo>
                  <a:pt x="7060" y="4849"/>
                  <a:pt x="7019" y="4903"/>
                  <a:pt x="6979" y="4958"/>
                </a:cubicBezTo>
                <a:lnTo>
                  <a:pt x="6850" y="5113"/>
                </a:lnTo>
                <a:lnTo>
                  <a:pt x="6721" y="5265"/>
                </a:lnTo>
                <a:cubicBezTo>
                  <a:pt x="6681" y="5312"/>
                  <a:pt x="6640" y="5358"/>
                  <a:pt x="6600" y="5405"/>
                </a:cubicBezTo>
                <a:lnTo>
                  <a:pt x="6471" y="5530"/>
                </a:lnTo>
                <a:lnTo>
                  <a:pt x="6358" y="5641"/>
                </a:lnTo>
                <a:lnTo>
                  <a:pt x="6250" y="5721"/>
                </a:lnTo>
                <a:cubicBezTo>
                  <a:pt x="6256" y="5741"/>
                  <a:pt x="6261" y="5761"/>
                  <a:pt x="6267" y="5781"/>
                </a:cubicBezTo>
                <a:cubicBezTo>
                  <a:pt x="6277" y="5785"/>
                  <a:pt x="6286" y="5789"/>
                  <a:pt x="6296" y="5793"/>
                </a:cubicBezTo>
                <a:lnTo>
                  <a:pt x="6479" y="5754"/>
                </a:lnTo>
                <a:lnTo>
                  <a:pt x="6663" y="5736"/>
                </a:lnTo>
                <a:lnTo>
                  <a:pt x="6858" y="5736"/>
                </a:lnTo>
                <a:lnTo>
                  <a:pt x="7046" y="5742"/>
                </a:lnTo>
                <a:lnTo>
                  <a:pt x="7246" y="5748"/>
                </a:lnTo>
                <a:lnTo>
                  <a:pt x="7425" y="5748"/>
                </a:lnTo>
                <a:lnTo>
                  <a:pt x="7600" y="5733"/>
                </a:lnTo>
                <a:lnTo>
                  <a:pt x="7950" y="5673"/>
                </a:lnTo>
                <a:lnTo>
                  <a:pt x="8275" y="5596"/>
                </a:lnTo>
                <a:lnTo>
                  <a:pt x="8579" y="5504"/>
                </a:lnTo>
                <a:lnTo>
                  <a:pt x="8858" y="5390"/>
                </a:lnTo>
                <a:lnTo>
                  <a:pt x="9117" y="5265"/>
                </a:lnTo>
                <a:lnTo>
                  <a:pt x="9350" y="5119"/>
                </a:lnTo>
                <a:lnTo>
                  <a:pt x="9563" y="4967"/>
                </a:lnTo>
                <a:lnTo>
                  <a:pt x="9758" y="4794"/>
                </a:lnTo>
                <a:lnTo>
                  <a:pt x="9933" y="4610"/>
                </a:lnTo>
                <a:cubicBezTo>
                  <a:pt x="9955" y="4623"/>
                  <a:pt x="9978" y="4635"/>
                  <a:pt x="10000" y="4648"/>
                </a:cubicBezTo>
                <a:lnTo>
                  <a:pt x="10000" y="4660"/>
                </a:lnTo>
                <a:cubicBezTo>
                  <a:pt x="9968" y="4716"/>
                  <a:pt x="9936" y="4771"/>
                  <a:pt x="9904" y="4827"/>
                </a:cubicBezTo>
                <a:lnTo>
                  <a:pt x="9767" y="5000"/>
                </a:lnTo>
                <a:lnTo>
                  <a:pt x="9600" y="5173"/>
                </a:lnTo>
                <a:lnTo>
                  <a:pt x="9404" y="5343"/>
                </a:lnTo>
                <a:lnTo>
                  <a:pt x="9183" y="5504"/>
                </a:lnTo>
                <a:lnTo>
                  <a:pt x="8950" y="5662"/>
                </a:lnTo>
                <a:lnTo>
                  <a:pt x="8704" y="5802"/>
                </a:lnTo>
                <a:lnTo>
                  <a:pt x="8463" y="5927"/>
                </a:lnTo>
                <a:lnTo>
                  <a:pt x="8229" y="6025"/>
                </a:lnTo>
                <a:lnTo>
                  <a:pt x="8000" y="6105"/>
                </a:lnTo>
                <a:lnTo>
                  <a:pt x="7879" y="6132"/>
                </a:lnTo>
                <a:lnTo>
                  <a:pt x="7729" y="6153"/>
                </a:lnTo>
                <a:lnTo>
                  <a:pt x="7563" y="6177"/>
                </a:lnTo>
                <a:lnTo>
                  <a:pt x="7388" y="6198"/>
                </a:lnTo>
                <a:lnTo>
                  <a:pt x="7204" y="6219"/>
                </a:lnTo>
                <a:lnTo>
                  <a:pt x="7017" y="6240"/>
                </a:lnTo>
                <a:lnTo>
                  <a:pt x="6842" y="6263"/>
                </a:lnTo>
                <a:lnTo>
                  <a:pt x="6675" y="6290"/>
                </a:lnTo>
                <a:lnTo>
                  <a:pt x="6517" y="6329"/>
                </a:lnTo>
                <a:lnTo>
                  <a:pt x="6388" y="6365"/>
                </a:lnTo>
                <a:cubicBezTo>
                  <a:pt x="6355" y="6382"/>
                  <a:pt x="6321" y="6398"/>
                  <a:pt x="6288" y="6415"/>
                </a:cubicBezTo>
                <a:lnTo>
                  <a:pt x="6213" y="6475"/>
                </a:lnTo>
                <a:cubicBezTo>
                  <a:pt x="6173" y="6533"/>
                  <a:pt x="6132" y="6590"/>
                  <a:pt x="6092" y="6648"/>
                </a:cubicBezTo>
                <a:cubicBezTo>
                  <a:pt x="6064" y="6711"/>
                  <a:pt x="6036" y="6773"/>
                  <a:pt x="6008" y="6836"/>
                </a:cubicBezTo>
                <a:cubicBezTo>
                  <a:pt x="5986" y="6901"/>
                  <a:pt x="5964" y="6967"/>
                  <a:pt x="5942" y="7032"/>
                </a:cubicBezTo>
                <a:cubicBezTo>
                  <a:pt x="5929" y="7099"/>
                  <a:pt x="5917" y="7165"/>
                  <a:pt x="5904" y="7232"/>
                </a:cubicBezTo>
                <a:cubicBezTo>
                  <a:pt x="5899" y="7302"/>
                  <a:pt x="5893" y="7373"/>
                  <a:pt x="5888" y="7443"/>
                </a:cubicBezTo>
                <a:cubicBezTo>
                  <a:pt x="5885" y="7514"/>
                  <a:pt x="5882" y="7584"/>
                  <a:pt x="5879" y="7655"/>
                </a:cubicBezTo>
                <a:cubicBezTo>
                  <a:pt x="5882" y="7726"/>
                  <a:pt x="5885" y="7796"/>
                  <a:pt x="5888" y="7867"/>
                </a:cubicBezTo>
                <a:cubicBezTo>
                  <a:pt x="5893" y="7939"/>
                  <a:pt x="5899" y="8012"/>
                  <a:pt x="5904" y="8084"/>
                </a:cubicBezTo>
                <a:cubicBezTo>
                  <a:pt x="5911" y="8156"/>
                  <a:pt x="5918" y="8227"/>
                  <a:pt x="5925" y="8299"/>
                </a:cubicBezTo>
                <a:cubicBezTo>
                  <a:pt x="5933" y="8369"/>
                  <a:pt x="5942" y="8440"/>
                  <a:pt x="5950" y="8510"/>
                </a:cubicBezTo>
                <a:cubicBezTo>
                  <a:pt x="5951" y="8613"/>
                  <a:pt x="5953" y="8717"/>
                  <a:pt x="5954" y="8820"/>
                </a:cubicBezTo>
                <a:cubicBezTo>
                  <a:pt x="5947" y="8923"/>
                  <a:pt x="5940" y="9027"/>
                  <a:pt x="5933" y="9130"/>
                </a:cubicBezTo>
                <a:cubicBezTo>
                  <a:pt x="5921" y="9229"/>
                  <a:pt x="5908" y="9329"/>
                  <a:pt x="5896" y="9428"/>
                </a:cubicBezTo>
                <a:cubicBezTo>
                  <a:pt x="5881" y="9525"/>
                  <a:pt x="5865" y="9623"/>
                  <a:pt x="5850" y="9720"/>
                </a:cubicBezTo>
                <a:cubicBezTo>
                  <a:pt x="5819" y="10051"/>
                  <a:pt x="5825" y="10355"/>
                  <a:pt x="5794" y="10686"/>
                </a:cubicBezTo>
                <a:lnTo>
                  <a:pt x="4117" y="10686"/>
                </a:lnTo>
                <a:lnTo>
                  <a:pt x="4309" y="10293"/>
                </a:lnTo>
                <a:lnTo>
                  <a:pt x="4546" y="9848"/>
                </a:lnTo>
                <a:cubicBezTo>
                  <a:pt x="4574" y="9794"/>
                  <a:pt x="4601" y="9741"/>
                  <a:pt x="4629" y="9687"/>
                </a:cubicBezTo>
                <a:cubicBezTo>
                  <a:pt x="4653" y="9627"/>
                  <a:pt x="4676" y="9568"/>
                  <a:pt x="4700" y="9508"/>
                </a:cubicBezTo>
                <a:cubicBezTo>
                  <a:pt x="4722" y="9442"/>
                  <a:pt x="4745" y="9375"/>
                  <a:pt x="4767" y="9309"/>
                </a:cubicBezTo>
                <a:cubicBezTo>
                  <a:pt x="4788" y="9238"/>
                  <a:pt x="4808" y="9168"/>
                  <a:pt x="4829" y="9097"/>
                </a:cubicBezTo>
                <a:cubicBezTo>
                  <a:pt x="4846" y="9021"/>
                  <a:pt x="4862" y="8944"/>
                  <a:pt x="4879" y="8868"/>
                </a:cubicBezTo>
                <a:cubicBezTo>
                  <a:pt x="4892" y="8790"/>
                  <a:pt x="4904" y="8713"/>
                  <a:pt x="4917" y="8635"/>
                </a:cubicBezTo>
                <a:cubicBezTo>
                  <a:pt x="4929" y="8554"/>
                  <a:pt x="4942" y="8472"/>
                  <a:pt x="4954" y="8391"/>
                </a:cubicBezTo>
                <a:cubicBezTo>
                  <a:pt x="4962" y="8309"/>
                  <a:pt x="4971" y="8226"/>
                  <a:pt x="4979" y="8144"/>
                </a:cubicBezTo>
                <a:cubicBezTo>
                  <a:pt x="4986" y="8058"/>
                  <a:pt x="4993" y="7973"/>
                  <a:pt x="5000" y="7887"/>
                </a:cubicBezTo>
                <a:lnTo>
                  <a:pt x="5000" y="7634"/>
                </a:lnTo>
                <a:lnTo>
                  <a:pt x="5000" y="7384"/>
                </a:lnTo>
                <a:cubicBezTo>
                  <a:pt x="4993" y="7300"/>
                  <a:pt x="4986" y="7217"/>
                  <a:pt x="4979" y="7133"/>
                </a:cubicBezTo>
                <a:cubicBezTo>
                  <a:pt x="4969" y="7053"/>
                  <a:pt x="4960" y="6972"/>
                  <a:pt x="4950" y="6892"/>
                </a:cubicBezTo>
                <a:cubicBezTo>
                  <a:pt x="4938" y="6814"/>
                  <a:pt x="4925" y="6735"/>
                  <a:pt x="4913" y="6657"/>
                </a:cubicBezTo>
                <a:cubicBezTo>
                  <a:pt x="4895" y="6581"/>
                  <a:pt x="4876" y="6506"/>
                  <a:pt x="4858" y="6430"/>
                </a:cubicBezTo>
                <a:cubicBezTo>
                  <a:pt x="4833" y="6360"/>
                  <a:pt x="4808" y="6289"/>
                  <a:pt x="4783" y="6219"/>
                </a:cubicBezTo>
                <a:cubicBezTo>
                  <a:pt x="4755" y="6152"/>
                  <a:pt x="4728" y="6086"/>
                  <a:pt x="4700" y="6019"/>
                </a:cubicBezTo>
                <a:cubicBezTo>
                  <a:pt x="4667" y="5959"/>
                  <a:pt x="4633" y="5900"/>
                  <a:pt x="4600" y="5840"/>
                </a:cubicBezTo>
                <a:cubicBezTo>
                  <a:pt x="4563" y="5787"/>
                  <a:pt x="4525" y="5735"/>
                  <a:pt x="4488" y="5682"/>
                </a:cubicBezTo>
                <a:cubicBezTo>
                  <a:pt x="4445" y="5635"/>
                  <a:pt x="4401" y="5589"/>
                  <a:pt x="4358" y="5542"/>
                </a:cubicBezTo>
                <a:cubicBezTo>
                  <a:pt x="4310" y="5504"/>
                  <a:pt x="4261" y="5467"/>
                  <a:pt x="4213" y="5429"/>
                </a:cubicBezTo>
                <a:lnTo>
                  <a:pt x="4046" y="5343"/>
                </a:lnTo>
                <a:lnTo>
                  <a:pt x="3904" y="5292"/>
                </a:lnTo>
                <a:lnTo>
                  <a:pt x="3746" y="5271"/>
                </a:lnTo>
                <a:lnTo>
                  <a:pt x="3583" y="5271"/>
                </a:lnTo>
                <a:lnTo>
                  <a:pt x="3413" y="5286"/>
                </a:lnTo>
                <a:lnTo>
                  <a:pt x="3246" y="5310"/>
                </a:lnTo>
                <a:lnTo>
                  <a:pt x="3079" y="5343"/>
                </a:lnTo>
                <a:lnTo>
                  <a:pt x="2913" y="5369"/>
                </a:lnTo>
                <a:lnTo>
                  <a:pt x="2750" y="5396"/>
                </a:lnTo>
                <a:lnTo>
                  <a:pt x="2600" y="5411"/>
                </a:lnTo>
                <a:lnTo>
                  <a:pt x="2258" y="5423"/>
                </a:lnTo>
                <a:lnTo>
                  <a:pt x="1925" y="5411"/>
                </a:lnTo>
                <a:lnTo>
                  <a:pt x="1617" y="5384"/>
                </a:lnTo>
                <a:lnTo>
                  <a:pt x="1321" y="5346"/>
                </a:lnTo>
                <a:lnTo>
                  <a:pt x="1033" y="5298"/>
                </a:lnTo>
                <a:lnTo>
                  <a:pt x="758" y="5250"/>
                </a:lnTo>
                <a:lnTo>
                  <a:pt x="500" y="5197"/>
                </a:lnTo>
                <a:cubicBezTo>
                  <a:pt x="506" y="5177"/>
                  <a:pt x="511" y="5157"/>
                  <a:pt x="517" y="5137"/>
                </a:cubicBezTo>
                <a:lnTo>
                  <a:pt x="871" y="5173"/>
                </a:lnTo>
                <a:lnTo>
                  <a:pt x="1221" y="5197"/>
                </a:lnTo>
                <a:lnTo>
                  <a:pt x="1563" y="5206"/>
                </a:lnTo>
                <a:lnTo>
                  <a:pt x="1896" y="5197"/>
                </a:lnTo>
                <a:lnTo>
                  <a:pt x="2221" y="5164"/>
                </a:lnTo>
                <a:lnTo>
                  <a:pt x="2538" y="5113"/>
                </a:lnTo>
                <a:lnTo>
                  <a:pt x="2842" y="5045"/>
                </a:lnTo>
                <a:lnTo>
                  <a:pt x="3129" y="4946"/>
                </a:lnTo>
                <a:lnTo>
                  <a:pt x="3500" y="4815"/>
                </a:lnTo>
                <a:lnTo>
                  <a:pt x="2821" y="4389"/>
                </a:lnTo>
                <a:lnTo>
                  <a:pt x="2213" y="3912"/>
                </a:lnTo>
                <a:lnTo>
                  <a:pt x="1879" y="3939"/>
                </a:lnTo>
                <a:lnTo>
                  <a:pt x="1554" y="3939"/>
                </a:lnTo>
                <a:lnTo>
                  <a:pt x="1258" y="3912"/>
                </a:lnTo>
                <a:lnTo>
                  <a:pt x="979" y="3856"/>
                </a:lnTo>
                <a:lnTo>
                  <a:pt x="721" y="3775"/>
                </a:lnTo>
                <a:lnTo>
                  <a:pt x="496" y="3674"/>
                </a:lnTo>
                <a:lnTo>
                  <a:pt x="296" y="3549"/>
                </a:lnTo>
                <a:lnTo>
                  <a:pt x="129" y="3403"/>
                </a:lnTo>
                <a:lnTo>
                  <a:pt x="0" y="3245"/>
                </a:lnTo>
                <a:cubicBezTo>
                  <a:pt x="6" y="3236"/>
                  <a:pt x="11" y="3227"/>
                  <a:pt x="17" y="3218"/>
                </a:cubicBezTo>
                <a:lnTo>
                  <a:pt x="71" y="3245"/>
                </a:lnTo>
                <a:cubicBezTo>
                  <a:pt x="93" y="3280"/>
                  <a:pt x="116" y="3314"/>
                  <a:pt x="138" y="3349"/>
                </a:cubicBezTo>
                <a:lnTo>
                  <a:pt x="246" y="3439"/>
                </a:lnTo>
                <a:cubicBezTo>
                  <a:pt x="290" y="3469"/>
                  <a:pt x="335" y="3498"/>
                  <a:pt x="379" y="3528"/>
                </a:cubicBezTo>
                <a:lnTo>
                  <a:pt x="538" y="3597"/>
                </a:lnTo>
                <a:lnTo>
                  <a:pt x="721" y="3656"/>
                </a:lnTo>
                <a:lnTo>
                  <a:pt x="913" y="3701"/>
                </a:lnTo>
                <a:lnTo>
                  <a:pt x="1117" y="3728"/>
                </a:lnTo>
                <a:lnTo>
                  <a:pt x="1329" y="3737"/>
                </a:lnTo>
                <a:lnTo>
                  <a:pt x="1533" y="3734"/>
                </a:lnTo>
                <a:lnTo>
                  <a:pt x="1646" y="3722"/>
                </a:lnTo>
                <a:lnTo>
                  <a:pt x="1746" y="3722"/>
                </a:lnTo>
                <a:lnTo>
                  <a:pt x="1833" y="3710"/>
                </a:lnTo>
                <a:lnTo>
                  <a:pt x="1917" y="3695"/>
                </a:lnTo>
                <a:lnTo>
                  <a:pt x="1988" y="3662"/>
                </a:lnTo>
                <a:cubicBezTo>
                  <a:pt x="1921" y="3572"/>
                  <a:pt x="1855" y="3481"/>
                  <a:pt x="1788" y="3391"/>
                </a:cubicBezTo>
                <a:lnTo>
                  <a:pt x="1617" y="3126"/>
                </a:lnTo>
                <a:lnTo>
                  <a:pt x="1454" y="2849"/>
                </a:lnTo>
                <a:lnTo>
                  <a:pt x="1313" y="2563"/>
                </a:lnTo>
                <a:lnTo>
                  <a:pt x="1175" y="2253"/>
                </a:lnTo>
                <a:lnTo>
                  <a:pt x="1046" y="1919"/>
                </a:lnTo>
                <a:cubicBezTo>
                  <a:pt x="1042" y="1899"/>
                  <a:pt x="1037" y="1879"/>
                  <a:pt x="1033" y="1859"/>
                </a:cubicBezTo>
                <a:cubicBezTo>
                  <a:pt x="1022" y="1831"/>
                  <a:pt x="1011" y="1804"/>
                  <a:pt x="1000" y="1776"/>
                </a:cubicBezTo>
                <a:cubicBezTo>
                  <a:pt x="993" y="1745"/>
                  <a:pt x="986" y="1715"/>
                  <a:pt x="979" y="1684"/>
                </a:cubicBezTo>
                <a:cubicBezTo>
                  <a:pt x="969" y="1653"/>
                  <a:pt x="960" y="1622"/>
                  <a:pt x="950" y="1591"/>
                </a:cubicBezTo>
                <a:cubicBezTo>
                  <a:pt x="942" y="1557"/>
                  <a:pt x="933" y="1524"/>
                  <a:pt x="925" y="1490"/>
                </a:cubicBezTo>
                <a:cubicBezTo>
                  <a:pt x="922" y="1459"/>
                  <a:pt x="920" y="1428"/>
                  <a:pt x="917" y="1397"/>
                </a:cubicBezTo>
                <a:lnTo>
                  <a:pt x="917" y="1311"/>
                </a:lnTo>
                <a:cubicBezTo>
                  <a:pt x="922" y="1285"/>
                  <a:pt x="928" y="1260"/>
                  <a:pt x="933" y="1234"/>
                </a:cubicBezTo>
                <a:lnTo>
                  <a:pt x="963" y="1180"/>
                </a:lnTo>
                <a:lnTo>
                  <a:pt x="1000" y="1192"/>
                </a:lnTo>
                <a:cubicBezTo>
                  <a:pt x="1011" y="1293"/>
                  <a:pt x="1022" y="1395"/>
                  <a:pt x="1033" y="1496"/>
                </a:cubicBezTo>
                <a:cubicBezTo>
                  <a:pt x="1058" y="1597"/>
                  <a:pt x="1083" y="1699"/>
                  <a:pt x="1108" y="1800"/>
                </a:cubicBezTo>
                <a:cubicBezTo>
                  <a:pt x="1146" y="1899"/>
                  <a:pt x="1183" y="1999"/>
                  <a:pt x="1221" y="2098"/>
                </a:cubicBezTo>
                <a:cubicBezTo>
                  <a:pt x="1267" y="2189"/>
                  <a:pt x="1312" y="2281"/>
                  <a:pt x="1358" y="2372"/>
                </a:cubicBezTo>
                <a:lnTo>
                  <a:pt x="1508" y="2628"/>
                </a:lnTo>
                <a:lnTo>
                  <a:pt x="1646" y="2795"/>
                </a:lnTo>
                <a:cubicBezTo>
                  <a:pt x="1640" y="2797"/>
                  <a:pt x="1635" y="2799"/>
                  <a:pt x="1629" y="2801"/>
                </a:cubicBezTo>
                <a:lnTo>
                  <a:pt x="1629" y="2807"/>
                </a:lnTo>
                <a:lnTo>
                  <a:pt x="1638" y="2813"/>
                </a:lnTo>
                <a:cubicBezTo>
                  <a:pt x="1641" y="2814"/>
                  <a:pt x="1643" y="2815"/>
                  <a:pt x="1646" y="2816"/>
                </a:cubicBezTo>
                <a:cubicBezTo>
                  <a:pt x="1652" y="2818"/>
                  <a:pt x="1657" y="2820"/>
                  <a:pt x="1663" y="2822"/>
                </a:cubicBezTo>
                <a:cubicBezTo>
                  <a:pt x="1664" y="2826"/>
                  <a:pt x="1666" y="2830"/>
                  <a:pt x="1667" y="2834"/>
                </a:cubicBezTo>
                <a:cubicBezTo>
                  <a:pt x="1670" y="2836"/>
                  <a:pt x="1672" y="2838"/>
                  <a:pt x="1675" y="2840"/>
                </a:cubicBezTo>
                <a:cubicBezTo>
                  <a:pt x="1678" y="2843"/>
                  <a:pt x="1680" y="2846"/>
                  <a:pt x="1683" y="2849"/>
                </a:cubicBezTo>
                <a:lnTo>
                  <a:pt x="1683" y="2843"/>
                </a:lnTo>
                <a:cubicBezTo>
                  <a:pt x="1680" y="2842"/>
                  <a:pt x="1678" y="2841"/>
                  <a:pt x="1675" y="2840"/>
                </a:cubicBezTo>
                <a:lnTo>
                  <a:pt x="1675" y="2840"/>
                </a:lnTo>
                <a:cubicBezTo>
                  <a:pt x="1665" y="2825"/>
                  <a:pt x="1656" y="2810"/>
                  <a:pt x="1646" y="2795"/>
                </a:cubicBezTo>
                <a:lnTo>
                  <a:pt x="1746" y="2741"/>
                </a:lnTo>
                <a:cubicBezTo>
                  <a:pt x="1778" y="2710"/>
                  <a:pt x="1810" y="2680"/>
                  <a:pt x="1842" y="2649"/>
                </a:cubicBezTo>
                <a:cubicBezTo>
                  <a:pt x="1872" y="2613"/>
                  <a:pt x="1903" y="2578"/>
                  <a:pt x="1933" y="2542"/>
                </a:cubicBezTo>
                <a:cubicBezTo>
                  <a:pt x="1961" y="2498"/>
                  <a:pt x="1989" y="2455"/>
                  <a:pt x="2017" y="2411"/>
                </a:cubicBezTo>
                <a:cubicBezTo>
                  <a:pt x="2042" y="2362"/>
                  <a:pt x="2067" y="2314"/>
                  <a:pt x="2092" y="2265"/>
                </a:cubicBezTo>
                <a:cubicBezTo>
                  <a:pt x="2116" y="2214"/>
                  <a:pt x="2139" y="2164"/>
                  <a:pt x="2163" y="2113"/>
                </a:cubicBezTo>
                <a:cubicBezTo>
                  <a:pt x="2182" y="2060"/>
                  <a:pt x="2202" y="2008"/>
                  <a:pt x="2221" y="1955"/>
                </a:cubicBezTo>
                <a:cubicBezTo>
                  <a:pt x="2239" y="1904"/>
                  <a:pt x="2257" y="1854"/>
                  <a:pt x="2275" y="1803"/>
                </a:cubicBezTo>
                <a:cubicBezTo>
                  <a:pt x="2290" y="1754"/>
                  <a:pt x="2306" y="1706"/>
                  <a:pt x="2321" y="1657"/>
                </a:cubicBezTo>
                <a:cubicBezTo>
                  <a:pt x="2324" y="1722"/>
                  <a:pt x="2326" y="1788"/>
                  <a:pt x="2329" y="1853"/>
                </a:cubicBezTo>
                <a:cubicBezTo>
                  <a:pt x="2326" y="1913"/>
                  <a:pt x="2324" y="1972"/>
                  <a:pt x="2321" y="2032"/>
                </a:cubicBezTo>
                <a:cubicBezTo>
                  <a:pt x="2308" y="2088"/>
                  <a:pt x="2296" y="2143"/>
                  <a:pt x="2283" y="2199"/>
                </a:cubicBezTo>
                <a:cubicBezTo>
                  <a:pt x="2265" y="2255"/>
                  <a:pt x="2247" y="2310"/>
                  <a:pt x="2229" y="2366"/>
                </a:cubicBezTo>
                <a:cubicBezTo>
                  <a:pt x="2204" y="2419"/>
                  <a:pt x="2179" y="2471"/>
                  <a:pt x="2154" y="2524"/>
                </a:cubicBezTo>
                <a:lnTo>
                  <a:pt x="2046" y="2682"/>
                </a:lnTo>
                <a:lnTo>
                  <a:pt x="1796" y="3027"/>
                </a:lnTo>
                <a:lnTo>
                  <a:pt x="2054" y="3305"/>
                </a:lnTo>
                <a:lnTo>
                  <a:pt x="2333" y="3564"/>
                </a:lnTo>
                <a:lnTo>
                  <a:pt x="2638" y="3808"/>
                </a:lnTo>
                <a:lnTo>
                  <a:pt x="2963" y="4032"/>
                </a:lnTo>
                <a:lnTo>
                  <a:pt x="4129" y="4610"/>
                </a:lnTo>
                <a:cubicBezTo>
                  <a:pt x="4142" y="4603"/>
                  <a:pt x="4154" y="4596"/>
                  <a:pt x="4167" y="4589"/>
                </a:cubicBezTo>
                <a:cubicBezTo>
                  <a:pt x="4135" y="4504"/>
                  <a:pt x="4103" y="4418"/>
                  <a:pt x="4071" y="4333"/>
                </a:cubicBezTo>
                <a:cubicBezTo>
                  <a:pt x="4046" y="4241"/>
                  <a:pt x="4021" y="4150"/>
                  <a:pt x="3996" y="4058"/>
                </a:cubicBezTo>
                <a:cubicBezTo>
                  <a:pt x="3975" y="3959"/>
                  <a:pt x="3954" y="3859"/>
                  <a:pt x="3933" y="3760"/>
                </a:cubicBezTo>
                <a:cubicBezTo>
                  <a:pt x="3923" y="3659"/>
                  <a:pt x="3914" y="3557"/>
                  <a:pt x="3904" y="3456"/>
                </a:cubicBezTo>
                <a:cubicBezTo>
                  <a:pt x="3896" y="3350"/>
                  <a:pt x="3887" y="3244"/>
                  <a:pt x="3879" y="3138"/>
                </a:cubicBezTo>
                <a:lnTo>
                  <a:pt x="3879" y="2813"/>
                </a:lnTo>
                <a:cubicBezTo>
                  <a:pt x="3885" y="2704"/>
                  <a:pt x="3890" y="2594"/>
                  <a:pt x="3896" y="2485"/>
                </a:cubicBezTo>
                <a:cubicBezTo>
                  <a:pt x="3908" y="2377"/>
                  <a:pt x="3921" y="2268"/>
                  <a:pt x="3933" y="2160"/>
                </a:cubicBezTo>
                <a:cubicBezTo>
                  <a:pt x="3951" y="2052"/>
                  <a:pt x="3970" y="1944"/>
                  <a:pt x="3988" y="1836"/>
                </a:cubicBezTo>
                <a:cubicBezTo>
                  <a:pt x="4007" y="1732"/>
                  <a:pt x="4027" y="1627"/>
                  <a:pt x="4046" y="1523"/>
                </a:cubicBezTo>
                <a:cubicBezTo>
                  <a:pt x="4074" y="1422"/>
                  <a:pt x="4101" y="1320"/>
                  <a:pt x="4129" y="1219"/>
                </a:cubicBezTo>
                <a:cubicBezTo>
                  <a:pt x="4162" y="1124"/>
                  <a:pt x="4196" y="1028"/>
                  <a:pt x="4229" y="933"/>
                </a:cubicBezTo>
                <a:cubicBezTo>
                  <a:pt x="4264" y="843"/>
                  <a:pt x="4298" y="752"/>
                  <a:pt x="4333" y="662"/>
                </a:cubicBezTo>
                <a:cubicBezTo>
                  <a:pt x="4373" y="580"/>
                  <a:pt x="4414" y="499"/>
                  <a:pt x="4454" y="417"/>
                </a:cubicBezTo>
                <a:lnTo>
                  <a:pt x="4583" y="194"/>
                </a:lnTo>
                <a:lnTo>
                  <a:pt x="4738"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34"/>
          <p:cNvSpPr/>
          <p:nvPr/>
        </p:nvSpPr>
        <p:spPr>
          <a:xfrm>
            <a:off x="0" y="5860972"/>
            <a:ext cx="9143996" cy="997028"/>
          </a:xfrm>
          <a:custGeom>
            <a:rect b="b" l="l" r="r" t="t"/>
            <a:pathLst>
              <a:path extrusionOk="0" h="654" w="5998">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30" name="Google Shape;330;p34"/>
          <p:cNvSpPr/>
          <p:nvPr/>
        </p:nvSpPr>
        <p:spPr>
          <a:xfrm>
            <a:off x="3048000" y="5860972"/>
            <a:ext cx="9143996" cy="997028"/>
          </a:xfrm>
          <a:custGeom>
            <a:rect b="b" l="l" r="r" t="t"/>
            <a:pathLst>
              <a:path extrusionOk="0" h="654" w="5998">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31" name="Google Shape;331;p34"/>
          <p:cNvSpPr txBox="1"/>
          <p:nvPr>
            <p:ph idx="1" type="body"/>
          </p:nvPr>
        </p:nvSpPr>
        <p:spPr>
          <a:xfrm>
            <a:off x="309404" y="-14091"/>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i="1" lang="en-US" sz="4400"/>
              <a:t>CROPS GROWN and CROP INFO(OUTPUT</a:t>
            </a:r>
            <a:r>
              <a:rPr lang="en-US" sz="4400"/>
              <a:t>)</a:t>
            </a:r>
            <a:endParaRPr sz="4400"/>
          </a:p>
        </p:txBody>
      </p:sp>
      <p:sp>
        <p:nvSpPr>
          <p:cNvPr id="332" name="Google Shape;332;p34"/>
          <p:cNvSpPr/>
          <p:nvPr/>
        </p:nvSpPr>
        <p:spPr>
          <a:xfrm>
            <a:off x="5285978" y="3647073"/>
            <a:ext cx="348000" cy="348000"/>
          </a:xfrm>
          <a:prstGeom prst="round2DiagRect">
            <a:avLst>
              <a:gd fmla="val 16667" name="adj1"/>
              <a:gd fmla="val 0" name="adj2"/>
            </a:avLst>
          </a:prstGeom>
          <a:solidFill>
            <a:srgbClr val="96C4E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33" name="Google Shape;333;p34"/>
          <p:cNvSpPr/>
          <p:nvPr/>
        </p:nvSpPr>
        <p:spPr>
          <a:xfrm rot="-5400000">
            <a:off x="5347889" y="1776890"/>
            <a:ext cx="756000" cy="756000"/>
          </a:xfrm>
          <a:prstGeom prst="round2DiagRect">
            <a:avLst>
              <a:gd fmla="val 16667" name="adj1"/>
              <a:gd fmla="val 0" name="adj2"/>
            </a:avLst>
          </a:prstGeom>
          <a:solidFill>
            <a:srgbClr val="C9E2F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34" name="Google Shape;334;p34"/>
          <p:cNvSpPr/>
          <p:nvPr/>
        </p:nvSpPr>
        <p:spPr>
          <a:xfrm rot="-5400000">
            <a:off x="3933290" y="3424441"/>
            <a:ext cx="378000" cy="378000"/>
          </a:xfrm>
          <a:prstGeom prst="round2DiagRect">
            <a:avLst>
              <a:gd fmla="val 16667" name="adj1"/>
              <a:gd fmla="val 0" name="adj2"/>
            </a:avLst>
          </a:prstGeom>
          <a:solidFill>
            <a:srgbClr val="C9E2F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35" name="Google Shape;335;p34"/>
          <p:cNvSpPr/>
          <p:nvPr/>
        </p:nvSpPr>
        <p:spPr>
          <a:xfrm>
            <a:off x="7841657" y="3193062"/>
            <a:ext cx="621600" cy="621600"/>
          </a:xfrm>
          <a:prstGeom prst="round2DiagRect">
            <a:avLst>
              <a:gd fmla="val 16667" name="adj1"/>
              <a:gd fmla="val 0" name="adj2"/>
            </a:avLst>
          </a:prstGeom>
          <a:solidFill>
            <a:srgbClr val="C9E2F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36" name="Google Shape;336;p34"/>
          <p:cNvSpPr/>
          <p:nvPr/>
        </p:nvSpPr>
        <p:spPr>
          <a:xfrm>
            <a:off x="6103974" y="3737885"/>
            <a:ext cx="621600" cy="621600"/>
          </a:xfrm>
          <a:prstGeom prst="round2DiagRect">
            <a:avLst>
              <a:gd fmla="val 16667" name="adj1"/>
              <a:gd fmla="val 0" name="adj2"/>
            </a:avLst>
          </a:prstGeom>
          <a:solidFill>
            <a:srgbClr val="60A8D5"/>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37" name="Google Shape;337;p34"/>
          <p:cNvSpPr/>
          <p:nvPr/>
        </p:nvSpPr>
        <p:spPr>
          <a:xfrm rot="5400000">
            <a:off x="6236899" y="2900783"/>
            <a:ext cx="265200" cy="265200"/>
          </a:xfrm>
          <a:prstGeom prst="round2DiagRect">
            <a:avLst>
              <a:gd fmla="val 16667" name="adj1"/>
              <a:gd fmla="val 0" name="adj2"/>
            </a:avLst>
          </a:prstGeom>
          <a:solidFill>
            <a:srgbClr val="C9E2F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grpSp>
        <p:nvGrpSpPr>
          <p:cNvPr id="338" name="Google Shape;338;p34"/>
          <p:cNvGrpSpPr/>
          <p:nvPr/>
        </p:nvGrpSpPr>
        <p:grpSpPr>
          <a:xfrm>
            <a:off x="6691269" y="1589870"/>
            <a:ext cx="1268375" cy="1268375"/>
            <a:chOff x="6688346" y="1700475"/>
            <a:chExt cx="1749000" cy="1749000"/>
          </a:xfrm>
        </p:grpSpPr>
        <p:sp>
          <p:nvSpPr>
            <p:cNvPr id="339" name="Google Shape;339;p34"/>
            <p:cNvSpPr/>
            <p:nvPr/>
          </p:nvSpPr>
          <p:spPr>
            <a:xfrm>
              <a:off x="6688346" y="1700475"/>
              <a:ext cx="1749000" cy="1749000"/>
            </a:xfrm>
            <a:prstGeom prst="round2DiagRect">
              <a:avLst>
                <a:gd fmla="val 16667" name="adj1"/>
                <a:gd fmla="val 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40" name="Google Shape;340;p34"/>
            <p:cNvSpPr/>
            <p:nvPr/>
          </p:nvSpPr>
          <p:spPr>
            <a:xfrm>
              <a:off x="6789368" y="2030780"/>
              <a:ext cx="1296000" cy="1296000"/>
            </a:xfrm>
            <a:prstGeom prst="round2DiagRect">
              <a:avLst>
                <a:gd fmla="val 16667" name="adj1"/>
                <a:gd fmla="val 0" name="adj2"/>
              </a:avLst>
            </a:prstGeom>
            <a:solidFill>
              <a:schemeClr val="lt1"/>
            </a:solidFill>
            <a:ln>
              <a:noFill/>
            </a:ln>
            <a:effectLst>
              <a:outerShdw blurRad="76200" rotWithShape="0" algn="tl" dir="2700000" dist="50800">
                <a:srgbClr val="000000">
                  <a:alpha val="32549"/>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grpSp>
      <p:grpSp>
        <p:nvGrpSpPr>
          <p:cNvPr id="341" name="Google Shape;341;p34"/>
          <p:cNvGrpSpPr/>
          <p:nvPr/>
        </p:nvGrpSpPr>
        <p:grpSpPr>
          <a:xfrm rot="-5400000">
            <a:off x="3669443" y="1936917"/>
            <a:ext cx="1024614" cy="1024614"/>
            <a:chOff x="3977069" y="1861346"/>
            <a:chExt cx="1268400" cy="1268400"/>
          </a:xfrm>
        </p:grpSpPr>
        <p:sp>
          <p:nvSpPr>
            <p:cNvPr id="342" name="Google Shape;342;p34"/>
            <p:cNvSpPr/>
            <p:nvPr/>
          </p:nvSpPr>
          <p:spPr>
            <a:xfrm>
              <a:off x="3977069" y="1861346"/>
              <a:ext cx="1268400" cy="1268400"/>
            </a:xfrm>
            <a:prstGeom prst="round2DiagRect">
              <a:avLst>
                <a:gd fmla="val 16667"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43" name="Google Shape;343;p34"/>
            <p:cNvSpPr/>
            <p:nvPr/>
          </p:nvSpPr>
          <p:spPr>
            <a:xfrm>
              <a:off x="4071441" y="2073984"/>
              <a:ext cx="968700" cy="968700"/>
            </a:xfrm>
            <a:prstGeom prst="round2DiagRect">
              <a:avLst>
                <a:gd fmla="val 16667" name="adj1"/>
                <a:gd fmla="val 0" name="adj2"/>
              </a:avLst>
            </a:prstGeom>
            <a:solidFill>
              <a:schemeClr val="lt1"/>
            </a:solidFill>
            <a:ln>
              <a:noFill/>
            </a:ln>
            <a:effectLst>
              <a:outerShdw blurRad="76200" rotWithShape="0" algn="tl" dir="2700000" dist="50800">
                <a:srgbClr val="000000">
                  <a:alpha val="32549"/>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grpSp>
      <p:grpSp>
        <p:nvGrpSpPr>
          <p:cNvPr id="344" name="Google Shape;344;p34"/>
          <p:cNvGrpSpPr/>
          <p:nvPr/>
        </p:nvGrpSpPr>
        <p:grpSpPr>
          <a:xfrm>
            <a:off x="3852482" y="4564918"/>
            <a:ext cx="1217544" cy="1217544"/>
            <a:chOff x="4356259" y="4124350"/>
            <a:chExt cx="1421700" cy="1421700"/>
          </a:xfrm>
        </p:grpSpPr>
        <p:sp>
          <p:nvSpPr>
            <p:cNvPr id="345" name="Google Shape;345;p34"/>
            <p:cNvSpPr/>
            <p:nvPr/>
          </p:nvSpPr>
          <p:spPr>
            <a:xfrm>
              <a:off x="4356259" y="4124350"/>
              <a:ext cx="1421700" cy="1421700"/>
            </a:xfrm>
            <a:prstGeom prst="round2DiagRect">
              <a:avLst>
                <a:gd fmla="val 16667" name="adj1"/>
                <a:gd fmla="val 0"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46" name="Google Shape;346;p34"/>
            <p:cNvSpPr/>
            <p:nvPr/>
          </p:nvSpPr>
          <p:spPr>
            <a:xfrm>
              <a:off x="4624802" y="4223346"/>
              <a:ext cx="1080000" cy="1080000"/>
            </a:xfrm>
            <a:prstGeom prst="round2DiagRect">
              <a:avLst>
                <a:gd fmla="val 16667" name="adj1"/>
                <a:gd fmla="val 0" name="adj2"/>
              </a:avLst>
            </a:prstGeom>
            <a:solidFill>
              <a:schemeClr val="lt1"/>
            </a:solidFill>
            <a:ln>
              <a:noFill/>
            </a:ln>
            <a:effectLst>
              <a:outerShdw blurRad="76200" rotWithShape="0" algn="tl" dir="2700000" dist="50800">
                <a:srgbClr val="000000">
                  <a:alpha val="32549"/>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grpSp>
      <p:grpSp>
        <p:nvGrpSpPr>
          <p:cNvPr id="347" name="Google Shape;347;p34"/>
          <p:cNvGrpSpPr/>
          <p:nvPr/>
        </p:nvGrpSpPr>
        <p:grpSpPr>
          <a:xfrm rot="5400000">
            <a:off x="7948369" y="4606224"/>
            <a:ext cx="898200" cy="898200"/>
            <a:chOff x="7389732" y="4089642"/>
            <a:chExt cx="898200" cy="898200"/>
          </a:xfrm>
        </p:grpSpPr>
        <p:sp>
          <p:nvSpPr>
            <p:cNvPr id="348" name="Google Shape;348;p34"/>
            <p:cNvSpPr/>
            <p:nvPr/>
          </p:nvSpPr>
          <p:spPr>
            <a:xfrm>
              <a:off x="7389732" y="4089642"/>
              <a:ext cx="898200" cy="898200"/>
            </a:xfrm>
            <a:prstGeom prst="round2DiagRect">
              <a:avLst>
                <a:gd fmla="val 16667" name="adj1"/>
                <a:gd fmla="val 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49" name="Google Shape;349;p34"/>
            <p:cNvSpPr/>
            <p:nvPr/>
          </p:nvSpPr>
          <p:spPr>
            <a:xfrm>
              <a:off x="7463962" y="4212183"/>
              <a:ext cx="705600" cy="705600"/>
            </a:xfrm>
            <a:prstGeom prst="round2DiagRect">
              <a:avLst>
                <a:gd fmla="val 16667" name="adj1"/>
                <a:gd fmla="val 0" name="adj2"/>
              </a:avLst>
            </a:prstGeom>
            <a:solidFill>
              <a:schemeClr val="lt1"/>
            </a:solidFill>
            <a:ln>
              <a:noFill/>
            </a:ln>
            <a:effectLst>
              <a:outerShdw blurRad="76200" rotWithShape="0" algn="tl" dir="2700000" dist="50800">
                <a:srgbClr val="000000">
                  <a:alpha val="32549"/>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grpSp>
      <p:grpSp>
        <p:nvGrpSpPr>
          <p:cNvPr id="350" name="Google Shape;350;p34"/>
          <p:cNvGrpSpPr/>
          <p:nvPr/>
        </p:nvGrpSpPr>
        <p:grpSpPr>
          <a:xfrm>
            <a:off x="8655867" y="1700718"/>
            <a:ext cx="2659893" cy="919698"/>
            <a:chOff x="3059832" y="2159579"/>
            <a:chExt cx="2960700" cy="783722"/>
          </a:xfrm>
        </p:grpSpPr>
        <p:sp>
          <p:nvSpPr>
            <p:cNvPr id="351" name="Google Shape;351;p34"/>
            <p:cNvSpPr txBox="1"/>
            <p:nvPr/>
          </p:nvSpPr>
          <p:spPr>
            <a:xfrm>
              <a:off x="3059832" y="2421901"/>
              <a:ext cx="2960700" cy="52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101"/>
                <a:buFont typeface="Arial"/>
                <a:buNone/>
              </a:pPr>
              <a:r>
                <a:rPr b="0" i="0" lang="en-US" sz="1101" u="none" cap="none" strike="noStrike">
                  <a:solidFill>
                    <a:srgbClr val="3F3F3F"/>
                  </a:solidFill>
                  <a:latin typeface="Arial"/>
                  <a:ea typeface="Arial"/>
                  <a:cs typeface="Arial"/>
                  <a:sym typeface="Arial"/>
                </a:rPr>
                <a:t>This will provide us with the weather suitable for the particular crop to be grown.   </a:t>
              </a:r>
              <a:endParaRPr b="0" i="0" sz="1800" u="none" cap="none" strike="noStrike">
                <a:solidFill>
                  <a:schemeClr val="dk1"/>
                </a:solidFill>
                <a:latin typeface="Arial"/>
                <a:ea typeface="Arial"/>
                <a:cs typeface="Arial"/>
                <a:sym typeface="Arial"/>
              </a:endParaRPr>
            </a:p>
          </p:txBody>
        </p:sp>
        <p:sp>
          <p:nvSpPr>
            <p:cNvPr id="352" name="Google Shape;352;p34"/>
            <p:cNvSpPr txBox="1"/>
            <p:nvPr/>
          </p:nvSpPr>
          <p:spPr>
            <a:xfrm>
              <a:off x="3059832" y="2159579"/>
              <a:ext cx="2960700" cy="25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WEATHER</a:t>
              </a:r>
              <a:endParaRPr b="1" i="0" sz="1400" u="none" cap="none" strike="noStrike">
                <a:solidFill>
                  <a:srgbClr val="3F3F3F"/>
                </a:solidFill>
                <a:latin typeface="Arial"/>
                <a:ea typeface="Arial"/>
                <a:cs typeface="Arial"/>
                <a:sym typeface="Arial"/>
              </a:endParaRPr>
            </a:p>
          </p:txBody>
        </p:sp>
      </p:grpSp>
      <p:grpSp>
        <p:nvGrpSpPr>
          <p:cNvPr id="353" name="Google Shape;353;p34"/>
          <p:cNvGrpSpPr/>
          <p:nvPr/>
        </p:nvGrpSpPr>
        <p:grpSpPr>
          <a:xfrm>
            <a:off x="8655867" y="3574742"/>
            <a:ext cx="2659893" cy="919698"/>
            <a:chOff x="3059832" y="2159579"/>
            <a:chExt cx="2960700" cy="783722"/>
          </a:xfrm>
        </p:grpSpPr>
        <p:sp>
          <p:nvSpPr>
            <p:cNvPr id="354" name="Google Shape;354;p34"/>
            <p:cNvSpPr txBox="1"/>
            <p:nvPr/>
          </p:nvSpPr>
          <p:spPr>
            <a:xfrm>
              <a:off x="3059832" y="2421901"/>
              <a:ext cx="2960700" cy="52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101"/>
                <a:buFont typeface="Arial"/>
                <a:buNone/>
              </a:pPr>
              <a:r>
                <a:rPr b="0" i="0" lang="en-US" sz="1101" u="none" cap="none" strike="noStrike">
                  <a:solidFill>
                    <a:srgbClr val="3F3F3F"/>
                  </a:solidFill>
                  <a:latin typeface="Arial"/>
                  <a:ea typeface="Arial"/>
                  <a:cs typeface="Arial"/>
                  <a:sym typeface="Arial"/>
                </a:rPr>
                <a:t>This will provide us tge resources like the climate or temperature suitable for crop production.  </a:t>
              </a:r>
              <a:endParaRPr b="0" i="0" sz="1800" u="none" cap="none" strike="noStrike">
                <a:solidFill>
                  <a:schemeClr val="dk1"/>
                </a:solidFill>
                <a:latin typeface="Arial"/>
                <a:ea typeface="Arial"/>
                <a:cs typeface="Arial"/>
                <a:sym typeface="Arial"/>
              </a:endParaRPr>
            </a:p>
          </p:txBody>
        </p:sp>
        <p:sp>
          <p:nvSpPr>
            <p:cNvPr id="355" name="Google Shape;355;p34"/>
            <p:cNvSpPr txBox="1"/>
            <p:nvPr/>
          </p:nvSpPr>
          <p:spPr>
            <a:xfrm>
              <a:off x="3059832" y="2159579"/>
              <a:ext cx="2960700" cy="25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RESOURCES</a:t>
              </a:r>
              <a:endParaRPr b="1" i="0" sz="1400" u="none" cap="none" strike="noStrike">
                <a:solidFill>
                  <a:srgbClr val="3F3F3F"/>
                </a:solidFill>
                <a:latin typeface="Arial"/>
                <a:ea typeface="Arial"/>
                <a:cs typeface="Arial"/>
                <a:sym typeface="Arial"/>
              </a:endParaRPr>
            </a:p>
          </p:txBody>
        </p:sp>
      </p:grpSp>
      <p:grpSp>
        <p:nvGrpSpPr>
          <p:cNvPr id="356" name="Google Shape;356;p34"/>
          <p:cNvGrpSpPr/>
          <p:nvPr/>
        </p:nvGrpSpPr>
        <p:grpSpPr>
          <a:xfrm>
            <a:off x="524976" y="2637725"/>
            <a:ext cx="3144512" cy="1221130"/>
            <a:chOff x="2695240" y="2159574"/>
            <a:chExt cx="3497400" cy="1040588"/>
          </a:xfrm>
        </p:grpSpPr>
        <p:sp>
          <p:nvSpPr>
            <p:cNvPr id="357" name="Google Shape;357;p34"/>
            <p:cNvSpPr txBox="1"/>
            <p:nvPr/>
          </p:nvSpPr>
          <p:spPr>
            <a:xfrm>
              <a:off x="3059909" y="2383562"/>
              <a:ext cx="2960700" cy="81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101"/>
                <a:buFont typeface="Arial"/>
                <a:buNone/>
              </a:pPr>
              <a:r>
                <a:rPr b="0" i="0" lang="en-US" sz="1101" u="none" cap="none" strike="noStrike">
                  <a:solidFill>
                    <a:srgbClr val="3F3F3F"/>
                  </a:solidFill>
                  <a:latin typeface="Arial"/>
                  <a:ea typeface="Arial"/>
                  <a:cs typeface="Arial"/>
                  <a:sym typeface="Arial"/>
                </a:rPr>
                <a:t>This will determine and provide the list of crops grown in the particular district of the state selected based on the season and soil type in which the crop is grown.</a:t>
              </a:r>
              <a:endParaRPr b="0" i="0" sz="1800" u="none" cap="none" strike="noStrike">
                <a:solidFill>
                  <a:schemeClr val="dk1"/>
                </a:solidFill>
                <a:latin typeface="Arial"/>
                <a:ea typeface="Arial"/>
                <a:cs typeface="Arial"/>
                <a:sym typeface="Arial"/>
              </a:endParaRPr>
            </a:p>
          </p:txBody>
        </p:sp>
        <p:sp>
          <p:nvSpPr>
            <p:cNvPr id="358" name="Google Shape;358;p34"/>
            <p:cNvSpPr txBox="1"/>
            <p:nvPr/>
          </p:nvSpPr>
          <p:spPr>
            <a:xfrm>
              <a:off x="2695240" y="2159574"/>
              <a:ext cx="3497400" cy="31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800"/>
                <a:buFont typeface="Arial"/>
                <a:buNone/>
              </a:pPr>
              <a:r>
                <a:rPr b="0" i="0" lang="en-US" sz="1800" u="none" cap="none" strike="noStrike">
                  <a:solidFill>
                    <a:srgbClr val="3F3F3F"/>
                  </a:solidFill>
                  <a:latin typeface="Arial"/>
                  <a:ea typeface="Arial"/>
                  <a:cs typeface="Arial"/>
                  <a:sym typeface="Arial"/>
                </a:rPr>
                <a:t>              </a:t>
              </a:r>
              <a:r>
                <a:rPr b="1" i="0" lang="en-US" sz="1800" u="none" cap="none" strike="noStrike">
                  <a:solidFill>
                    <a:srgbClr val="3F3F3F"/>
                  </a:solidFill>
                  <a:latin typeface="Arial"/>
                  <a:ea typeface="Arial"/>
                  <a:cs typeface="Arial"/>
                  <a:sym typeface="Arial"/>
                </a:rPr>
                <a:t>CROPS GROWN</a:t>
              </a:r>
              <a:r>
                <a:rPr b="1" i="0" lang="en-US" sz="1400" u="none" cap="none" strike="noStrike">
                  <a:solidFill>
                    <a:srgbClr val="3F3F3F"/>
                  </a:solidFill>
                  <a:latin typeface="Arial"/>
                  <a:ea typeface="Arial"/>
                  <a:cs typeface="Arial"/>
                  <a:sym typeface="Arial"/>
                </a:rPr>
                <a:t> </a:t>
              </a:r>
              <a:endParaRPr b="1" i="0" sz="1400" u="none" cap="none" strike="noStrike">
                <a:solidFill>
                  <a:srgbClr val="3F3F3F"/>
                </a:solidFill>
                <a:latin typeface="Arial"/>
                <a:ea typeface="Arial"/>
                <a:cs typeface="Arial"/>
                <a:sym typeface="Arial"/>
              </a:endParaRPr>
            </a:p>
          </p:txBody>
        </p:sp>
      </p:grpSp>
      <p:grpSp>
        <p:nvGrpSpPr>
          <p:cNvPr id="359" name="Google Shape;359;p34"/>
          <p:cNvGrpSpPr/>
          <p:nvPr/>
        </p:nvGrpSpPr>
        <p:grpSpPr>
          <a:xfrm>
            <a:off x="852781" y="4511755"/>
            <a:ext cx="2661965" cy="919698"/>
            <a:chOff x="3059832" y="2159579"/>
            <a:chExt cx="2960700" cy="783722"/>
          </a:xfrm>
        </p:grpSpPr>
        <p:sp>
          <p:nvSpPr>
            <p:cNvPr id="360" name="Google Shape;360;p34"/>
            <p:cNvSpPr txBox="1"/>
            <p:nvPr/>
          </p:nvSpPr>
          <p:spPr>
            <a:xfrm>
              <a:off x="3059832" y="2421901"/>
              <a:ext cx="2960700" cy="521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3F3F3F"/>
                </a:buClr>
                <a:buSzPts val="1101"/>
                <a:buFont typeface="Arial"/>
                <a:buNone/>
              </a:pPr>
              <a:r>
                <a:rPr b="0" i="0" lang="en-US" sz="1101" u="none" cap="none" strike="noStrike">
                  <a:solidFill>
                    <a:srgbClr val="3F3F3F"/>
                  </a:solidFill>
                  <a:latin typeface="Arial"/>
                  <a:ea typeface="Arial"/>
                  <a:cs typeface="Arial"/>
                  <a:sym typeface="Arial"/>
                </a:rPr>
                <a:t>The crop info will provide us with the pH of the soil in which the particular crop is grown.    </a:t>
              </a:r>
              <a:endParaRPr b="0" i="0" sz="1800" u="none" cap="none" strike="noStrike">
                <a:solidFill>
                  <a:schemeClr val="dk1"/>
                </a:solidFill>
                <a:latin typeface="Arial"/>
                <a:ea typeface="Arial"/>
                <a:cs typeface="Arial"/>
                <a:sym typeface="Arial"/>
              </a:endParaRPr>
            </a:p>
          </p:txBody>
        </p:sp>
        <p:sp>
          <p:nvSpPr>
            <p:cNvPr id="361" name="Google Shape;361;p34"/>
            <p:cNvSpPr txBox="1"/>
            <p:nvPr/>
          </p:nvSpPr>
          <p:spPr>
            <a:xfrm>
              <a:off x="3059832" y="2159579"/>
              <a:ext cx="2960700" cy="25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pH OF THE SOIL</a:t>
              </a:r>
              <a:endParaRPr b="1" i="0" sz="1400" u="none" cap="none" strike="noStrike">
                <a:solidFill>
                  <a:srgbClr val="3F3F3F"/>
                </a:solidFill>
                <a:latin typeface="Arial"/>
                <a:ea typeface="Arial"/>
                <a:cs typeface="Arial"/>
                <a:sym typeface="Arial"/>
              </a:endParaRPr>
            </a:p>
          </p:txBody>
        </p:sp>
      </p:grpSp>
      <p:sp>
        <p:nvSpPr>
          <p:cNvPr id="362" name="Google Shape;362;p34"/>
          <p:cNvSpPr/>
          <p:nvPr/>
        </p:nvSpPr>
        <p:spPr>
          <a:xfrm>
            <a:off x="5174261" y="2945598"/>
            <a:ext cx="265200" cy="265200"/>
          </a:xfrm>
          <a:prstGeom prst="round2DiagRect">
            <a:avLst>
              <a:gd fmla="val 16667" name="adj1"/>
              <a:gd fmla="val 0" name="adj2"/>
            </a:avLst>
          </a:prstGeom>
          <a:solidFill>
            <a:srgbClr val="C9E2F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63" name="Google Shape;363;p34"/>
          <p:cNvSpPr/>
          <p:nvPr/>
        </p:nvSpPr>
        <p:spPr>
          <a:xfrm>
            <a:off x="8209253" y="4853033"/>
            <a:ext cx="320996" cy="327152"/>
          </a:xfrm>
          <a:custGeom>
            <a:rect b="b" l="l" r="r" t="t"/>
            <a:pathLst>
              <a:path extrusionOk="0" h="3965475" w="389085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64" name="Google Shape;364;p34"/>
          <p:cNvSpPr/>
          <p:nvPr/>
        </p:nvSpPr>
        <p:spPr>
          <a:xfrm rot="-7296450">
            <a:off x="4377705" y="4869195"/>
            <a:ext cx="468115" cy="487627"/>
          </a:xfrm>
          <a:custGeom>
            <a:rect b="b" l="l" r="r" t="t"/>
            <a:pathLst>
              <a:path extrusionOk="0" h="4259405" w="4088964">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65" name="Google Shape;365;p34"/>
          <p:cNvSpPr/>
          <p:nvPr/>
        </p:nvSpPr>
        <p:spPr>
          <a:xfrm>
            <a:off x="4016727" y="2266017"/>
            <a:ext cx="449051" cy="455413"/>
          </a:xfrm>
          <a:custGeom>
            <a:rect b="b" l="l" r="r" t="t"/>
            <a:pathLst>
              <a:path extrusionOk="0" h="3795110" w="3821708">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66" name="Google Shape;366;p34"/>
          <p:cNvSpPr/>
          <p:nvPr/>
        </p:nvSpPr>
        <p:spPr>
          <a:xfrm rot="-5565974">
            <a:off x="6911456" y="3312701"/>
            <a:ext cx="348106" cy="326173"/>
          </a:xfrm>
          <a:prstGeom prst="round2DiagRect">
            <a:avLst>
              <a:gd fmla="val 16667" name="adj1"/>
              <a:gd fmla="val 0" name="adj2"/>
            </a:avLst>
          </a:prstGeom>
          <a:solidFill>
            <a:srgbClr val="96C4E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67" name="Google Shape;367;p34"/>
          <p:cNvSpPr/>
          <p:nvPr/>
        </p:nvSpPr>
        <p:spPr>
          <a:xfrm>
            <a:off x="6981456" y="1936330"/>
            <a:ext cx="583214" cy="575379"/>
          </a:xfrm>
          <a:custGeom>
            <a:rect b="b" l="l" r="r" t="t"/>
            <a:pathLst>
              <a:path extrusionOk="0" h="3196551" w="3240076">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5"/>
          <p:cNvSpPr txBox="1"/>
          <p:nvPr/>
        </p:nvSpPr>
        <p:spPr>
          <a:xfrm>
            <a:off x="0" y="2865300"/>
            <a:ext cx="12192000" cy="1015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                    </a:t>
            </a:r>
            <a:r>
              <a:rPr b="1" i="1" lang="en-US" sz="6000" u="none" cap="none" strike="noStrike">
                <a:solidFill>
                  <a:schemeClr val="dk1"/>
                </a:solidFill>
                <a:latin typeface="Calibri"/>
                <a:ea typeface="Calibri"/>
                <a:cs typeface="Calibri"/>
                <a:sym typeface="Calibri"/>
              </a:rPr>
              <a:t>FLOW DIAGRAM</a:t>
            </a:r>
            <a:endParaRPr b="1" i="1" sz="6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36"/>
          <p:cNvPicPr preferRelativeResize="0"/>
          <p:nvPr/>
        </p:nvPicPr>
        <p:blipFill rotWithShape="1">
          <a:blip r:embed="rId3">
            <a:alphaModFix/>
          </a:blip>
          <a:srcRect b="0" l="0" r="0" t="0"/>
          <a:stretch/>
        </p:blipFill>
        <p:spPr>
          <a:xfrm>
            <a:off x="-113256" y="-389200"/>
            <a:ext cx="13023627" cy="7247200"/>
          </a:xfrm>
          <a:prstGeom prst="rect">
            <a:avLst/>
          </a:prstGeom>
          <a:noFill/>
          <a:ln>
            <a:noFill/>
          </a:ln>
        </p:spPr>
      </p:pic>
      <p:pic>
        <p:nvPicPr>
          <p:cNvPr id="379" name="Google Shape;379;p36"/>
          <p:cNvPicPr preferRelativeResize="0"/>
          <p:nvPr/>
        </p:nvPicPr>
        <p:blipFill rotWithShape="1">
          <a:blip r:embed="rId4">
            <a:alphaModFix/>
          </a:blip>
          <a:srcRect b="0" l="0" r="0" t="0"/>
          <a:stretch/>
        </p:blipFill>
        <p:spPr>
          <a:xfrm>
            <a:off x="7073861" y="2687627"/>
            <a:ext cx="1543050" cy="2250450"/>
          </a:xfrm>
          <a:prstGeom prst="rect">
            <a:avLst/>
          </a:prstGeom>
          <a:noFill/>
          <a:ln>
            <a:noFill/>
          </a:ln>
        </p:spPr>
      </p:pic>
      <p:pic>
        <p:nvPicPr>
          <p:cNvPr id="380" name="Google Shape;380;p36"/>
          <p:cNvPicPr preferRelativeResize="0"/>
          <p:nvPr/>
        </p:nvPicPr>
        <p:blipFill rotWithShape="1">
          <a:blip r:embed="rId5">
            <a:alphaModFix/>
          </a:blip>
          <a:srcRect b="0" l="0" r="0" t="0"/>
          <a:stretch/>
        </p:blipFill>
        <p:spPr>
          <a:xfrm>
            <a:off x="5216743" y="2687625"/>
            <a:ext cx="1543050" cy="2250450"/>
          </a:xfrm>
          <a:prstGeom prst="rect">
            <a:avLst/>
          </a:prstGeom>
          <a:noFill/>
          <a:ln>
            <a:noFill/>
          </a:ln>
        </p:spPr>
      </p:pic>
      <p:pic>
        <p:nvPicPr>
          <p:cNvPr id="381" name="Google Shape;381;p36"/>
          <p:cNvPicPr preferRelativeResize="0"/>
          <p:nvPr/>
        </p:nvPicPr>
        <p:blipFill rotWithShape="1">
          <a:blip r:embed="rId6">
            <a:alphaModFix/>
          </a:blip>
          <a:srcRect b="0" l="0" r="0" t="0"/>
          <a:stretch/>
        </p:blipFill>
        <p:spPr>
          <a:xfrm>
            <a:off x="3610350" y="2687625"/>
            <a:ext cx="1292350" cy="2250450"/>
          </a:xfrm>
          <a:prstGeom prst="rect">
            <a:avLst/>
          </a:prstGeom>
          <a:noFill/>
          <a:ln>
            <a:noFill/>
          </a:ln>
        </p:spPr>
      </p:pic>
      <p:pic>
        <p:nvPicPr>
          <p:cNvPr id="382" name="Google Shape;382;p36"/>
          <p:cNvPicPr preferRelativeResize="0"/>
          <p:nvPr/>
        </p:nvPicPr>
        <p:blipFill rotWithShape="1">
          <a:blip r:embed="rId7">
            <a:alphaModFix/>
          </a:blip>
          <a:srcRect b="0" l="0" r="0" t="0"/>
          <a:stretch/>
        </p:blipFill>
        <p:spPr>
          <a:xfrm>
            <a:off x="2003950" y="2687363"/>
            <a:ext cx="1292350" cy="2250966"/>
          </a:xfrm>
          <a:prstGeom prst="rect">
            <a:avLst/>
          </a:prstGeom>
          <a:noFill/>
          <a:ln>
            <a:noFill/>
          </a:ln>
        </p:spPr>
      </p:pic>
      <p:pic>
        <p:nvPicPr>
          <p:cNvPr id="383" name="Google Shape;383;p36"/>
          <p:cNvPicPr preferRelativeResize="0"/>
          <p:nvPr/>
        </p:nvPicPr>
        <p:blipFill rotWithShape="1">
          <a:blip r:embed="rId8">
            <a:alphaModFix/>
          </a:blip>
          <a:srcRect b="0" l="0" r="0" t="0"/>
          <a:stretch/>
        </p:blipFill>
        <p:spPr>
          <a:xfrm>
            <a:off x="146850" y="2687375"/>
            <a:ext cx="1292350" cy="2250948"/>
          </a:xfrm>
          <a:prstGeom prst="rect">
            <a:avLst/>
          </a:prstGeom>
          <a:noFill/>
          <a:ln>
            <a:noFill/>
          </a:ln>
        </p:spPr>
      </p:pic>
      <p:pic>
        <p:nvPicPr>
          <p:cNvPr id="384" name="Google Shape;384;p36"/>
          <p:cNvPicPr preferRelativeResize="0"/>
          <p:nvPr/>
        </p:nvPicPr>
        <p:blipFill rotWithShape="1">
          <a:blip r:embed="rId9">
            <a:alphaModFix/>
          </a:blip>
          <a:srcRect b="0" l="0" r="0" t="0"/>
          <a:stretch/>
        </p:blipFill>
        <p:spPr>
          <a:xfrm>
            <a:off x="146850" y="5256225"/>
            <a:ext cx="1060250" cy="1601778"/>
          </a:xfrm>
          <a:prstGeom prst="rect">
            <a:avLst/>
          </a:prstGeom>
          <a:noFill/>
          <a:ln>
            <a:noFill/>
          </a:ln>
        </p:spPr>
      </p:pic>
      <p:pic>
        <p:nvPicPr>
          <p:cNvPr id="385" name="Google Shape;385;p36"/>
          <p:cNvPicPr preferRelativeResize="0"/>
          <p:nvPr/>
        </p:nvPicPr>
        <p:blipFill rotWithShape="1">
          <a:blip r:embed="rId10">
            <a:alphaModFix/>
          </a:blip>
          <a:srcRect b="0" l="0" r="0" t="0"/>
          <a:stretch/>
        </p:blipFill>
        <p:spPr>
          <a:xfrm>
            <a:off x="2156250" y="5256225"/>
            <a:ext cx="903374" cy="1601778"/>
          </a:xfrm>
          <a:prstGeom prst="rect">
            <a:avLst/>
          </a:prstGeom>
          <a:noFill/>
          <a:ln>
            <a:noFill/>
          </a:ln>
        </p:spPr>
      </p:pic>
      <p:pic>
        <p:nvPicPr>
          <p:cNvPr id="386" name="Google Shape;386;p36"/>
          <p:cNvPicPr preferRelativeResize="0"/>
          <p:nvPr/>
        </p:nvPicPr>
        <p:blipFill rotWithShape="1">
          <a:blip r:embed="rId11">
            <a:alphaModFix/>
          </a:blip>
          <a:srcRect b="0" l="0" r="0" t="0"/>
          <a:stretch/>
        </p:blipFill>
        <p:spPr>
          <a:xfrm>
            <a:off x="3059613" y="5366538"/>
            <a:ext cx="3381375" cy="138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nvSpPr>
        <p:spPr>
          <a:xfrm>
            <a:off x="4241400" y="2951850"/>
            <a:ext cx="37092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1" lang="en-US" sz="5000" u="none" cap="none" strike="noStrike">
                <a:solidFill>
                  <a:srgbClr val="000000"/>
                </a:solidFill>
                <a:latin typeface="Arial"/>
                <a:ea typeface="Arial"/>
                <a:cs typeface="Arial"/>
                <a:sym typeface="Arial"/>
              </a:rPr>
              <a:t>THANKS!!!</a:t>
            </a:r>
            <a:endParaRPr b="1" i="1" sz="5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6"/>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5400"/>
              <a:buNone/>
            </a:pPr>
            <a:r>
              <a:rPr lang="en-US"/>
              <a:t>         </a:t>
            </a:r>
            <a:r>
              <a:rPr b="1" lang="en-US" sz="4400"/>
              <a:t>TEAM NAME : </a:t>
            </a:r>
            <a:r>
              <a:rPr b="1" i="1" lang="en-US" sz="4400"/>
              <a:t>GEARHEADS</a:t>
            </a:r>
            <a:endParaRPr b="1" i="1" sz="4400"/>
          </a:p>
        </p:txBody>
      </p:sp>
      <p:grpSp>
        <p:nvGrpSpPr>
          <p:cNvPr id="104" name="Google Shape;104;p26"/>
          <p:cNvGrpSpPr/>
          <p:nvPr/>
        </p:nvGrpSpPr>
        <p:grpSpPr>
          <a:xfrm>
            <a:off x="3335925" y="1840026"/>
            <a:ext cx="5519284" cy="5018089"/>
            <a:chOff x="2189328" y="1843736"/>
            <a:chExt cx="4758824" cy="4326684"/>
          </a:xfrm>
        </p:grpSpPr>
        <p:grpSp>
          <p:nvGrpSpPr>
            <p:cNvPr id="105" name="Google Shape;105;p26"/>
            <p:cNvGrpSpPr/>
            <p:nvPr/>
          </p:nvGrpSpPr>
          <p:grpSpPr>
            <a:xfrm>
              <a:off x="2189328" y="1843736"/>
              <a:ext cx="4758824" cy="3549837"/>
              <a:chOff x="2189328" y="1843736"/>
              <a:chExt cx="4758824" cy="3549837"/>
            </a:xfrm>
          </p:grpSpPr>
          <p:sp>
            <p:nvSpPr>
              <p:cNvPr id="106" name="Google Shape;106;p26"/>
              <p:cNvSpPr/>
              <p:nvPr/>
            </p:nvSpPr>
            <p:spPr>
              <a:xfrm rot="-2724295">
                <a:off x="3735533" y="2186913"/>
                <a:ext cx="1657147" cy="1657146"/>
              </a:xfrm>
              <a:custGeom>
                <a:rect b="b" l="l" r="r" t="t"/>
                <a:pathLst>
                  <a:path extrusionOk="0" h="1656184" w="1656185">
                    <a:moveTo>
                      <a:pt x="828092" y="0"/>
                    </a:moveTo>
                    <a:lnTo>
                      <a:pt x="828093" y="0"/>
                    </a:lnTo>
                    <a:lnTo>
                      <a:pt x="1656184" y="0"/>
                    </a:lnTo>
                    <a:lnTo>
                      <a:pt x="1656184" y="828072"/>
                    </a:lnTo>
                    <a:lnTo>
                      <a:pt x="1656185" y="828092"/>
                    </a:lnTo>
                    <a:cubicBezTo>
                      <a:pt x="1656185" y="1285435"/>
                      <a:pt x="1285436" y="1656184"/>
                      <a:pt x="828093" y="1656184"/>
                    </a:cubicBezTo>
                    <a:lnTo>
                      <a:pt x="828092" y="1656184"/>
                    </a:lnTo>
                    <a:lnTo>
                      <a:pt x="1" y="1656184"/>
                    </a:lnTo>
                    <a:lnTo>
                      <a:pt x="1" y="828112"/>
                    </a:lnTo>
                    <a:cubicBezTo>
                      <a:pt x="0" y="828105"/>
                      <a:pt x="0" y="828099"/>
                      <a:pt x="0" y="828092"/>
                    </a:cubicBezTo>
                    <a:cubicBezTo>
                      <a:pt x="0" y="370749"/>
                      <a:pt x="370749" y="0"/>
                      <a:pt x="82809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lt1"/>
                  </a:solidFill>
                  <a:latin typeface="Arial"/>
                  <a:ea typeface="Arial"/>
                  <a:cs typeface="Arial"/>
                  <a:sym typeface="Arial"/>
                </a:endParaRPr>
              </a:p>
            </p:txBody>
          </p:sp>
          <p:sp>
            <p:nvSpPr>
              <p:cNvPr id="107" name="Google Shape;107;p26"/>
              <p:cNvSpPr/>
              <p:nvPr/>
            </p:nvSpPr>
            <p:spPr>
              <a:xfrm rot="2700000">
                <a:off x="4947848" y="3393270"/>
                <a:ext cx="1657106" cy="1657105"/>
              </a:xfrm>
              <a:custGeom>
                <a:rect b="b" l="l" r="r" t="t"/>
                <a:pathLst>
                  <a:path extrusionOk="0" h="1656184" w="1656185">
                    <a:moveTo>
                      <a:pt x="828092" y="0"/>
                    </a:moveTo>
                    <a:lnTo>
                      <a:pt x="828093" y="0"/>
                    </a:lnTo>
                    <a:lnTo>
                      <a:pt x="1656184" y="0"/>
                    </a:lnTo>
                    <a:lnTo>
                      <a:pt x="1656184" y="828072"/>
                    </a:lnTo>
                    <a:lnTo>
                      <a:pt x="1656185" y="828092"/>
                    </a:lnTo>
                    <a:cubicBezTo>
                      <a:pt x="1656185" y="1285435"/>
                      <a:pt x="1285436" y="1656184"/>
                      <a:pt x="828093" y="1656184"/>
                    </a:cubicBezTo>
                    <a:lnTo>
                      <a:pt x="828092" y="1656184"/>
                    </a:lnTo>
                    <a:lnTo>
                      <a:pt x="1" y="1656184"/>
                    </a:lnTo>
                    <a:lnTo>
                      <a:pt x="1" y="828112"/>
                    </a:lnTo>
                    <a:cubicBezTo>
                      <a:pt x="0" y="828105"/>
                      <a:pt x="0" y="828099"/>
                      <a:pt x="0" y="828092"/>
                    </a:cubicBezTo>
                    <a:cubicBezTo>
                      <a:pt x="0" y="370749"/>
                      <a:pt x="370749" y="0"/>
                      <a:pt x="82809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lt1"/>
                  </a:solidFill>
                  <a:latin typeface="Arial"/>
                  <a:ea typeface="Arial"/>
                  <a:cs typeface="Arial"/>
                  <a:sym typeface="Arial"/>
                </a:endParaRPr>
              </a:p>
            </p:txBody>
          </p:sp>
          <p:sp>
            <p:nvSpPr>
              <p:cNvPr id="108" name="Google Shape;108;p26"/>
              <p:cNvSpPr/>
              <p:nvPr/>
            </p:nvSpPr>
            <p:spPr>
              <a:xfrm rot="2700000">
                <a:off x="2532525" y="3393270"/>
                <a:ext cx="1657106" cy="1657105"/>
              </a:xfrm>
              <a:custGeom>
                <a:rect b="b" l="l" r="r" t="t"/>
                <a:pathLst>
                  <a:path extrusionOk="0" h="1656184" w="1656185">
                    <a:moveTo>
                      <a:pt x="828092" y="0"/>
                    </a:moveTo>
                    <a:lnTo>
                      <a:pt x="828093" y="0"/>
                    </a:lnTo>
                    <a:lnTo>
                      <a:pt x="1656184" y="0"/>
                    </a:lnTo>
                    <a:lnTo>
                      <a:pt x="1656184" y="828072"/>
                    </a:lnTo>
                    <a:lnTo>
                      <a:pt x="1656185" y="828092"/>
                    </a:lnTo>
                    <a:cubicBezTo>
                      <a:pt x="1656185" y="1285435"/>
                      <a:pt x="1285436" y="1656184"/>
                      <a:pt x="828093" y="1656184"/>
                    </a:cubicBezTo>
                    <a:lnTo>
                      <a:pt x="828092" y="1656184"/>
                    </a:lnTo>
                    <a:lnTo>
                      <a:pt x="1" y="1656184"/>
                    </a:lnTo>
                    <a:lnTo>
                      <a:pt x="1" y="828112"/>
                    </a:lnTo>
                    <a:cubicBezTo>
                      <a:pt x="0" y="828105"/>
                      <a:pt x="0" y="828099"/>
                      <a:pt x="0" y="828092"/>
                    </a:cubicBezTo>
                    <a:cubicBezTo>
                      <a:pt x="0" y="370749"/>
                      <a:pt x="370749" y="0"/>
                      <a:pt x="82809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lt1"/>
                  </a:solidFill>
                  <a:latin typeface="Arial"/>
                  <a:ea typeface="Arial"/>
                  <a:cs typeface="Arial"/>
                  <a:sym typeface="Arial"/>
                </a:endParaRPr>
              </a:p>
            </p:txBody>
          </p:sp>
        </p:grpSp>
        <p:sp>
          <p:nvSpPr>
            <p:cNvPr id="109" name="Google Shape;109;p26"/>
            <p:cNvSpPr/>
            <p:nvPr/>
          </p:nvSpPr>
          <p:spPr>
            <a:xfrm>
              <a:off x="4494446" y="4264520"/>
              <a:ext cx="141900" cy="1905900"/>
            </a:xfrm>
            <a:prstGeom prst="round2SameRect">
              <a:avLst>
                <a:gd fmla="val 50000" name="adj1"/>
                <a:gd fmla="val 0" name="adj2"/>
              </a:avLst>
            </a:prstGeom>
            <a:solidFill>
              <a:srgbClr val="12324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lt1"/>
                </a:solidFill>
                <a:latin typeface="Arial"/>
                <a:ea typeface="Arial"/>
                <a:cs typeface="Arial"/>
                <a:sym typeface="Arial"/>
              </a:endParaRPr>
            </a:p>
          </p:txBody>
        </p:sp>
      </p:grpSp>
      <p:sp>
        <p:nvSpPr>
          <p:cNvPr id="110" name="Google Shape;110;p26"/>
          <p:cNvSpPr txBox="1"/>
          <p:nvPr/>
        </p:nvSpPr>
        <p:spPr>
          <a:xfrm>
            <a:off x="5494100" y="2627738"/>
            <a:ext cx="1656000" cy="87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700"/>
              <a:buFont typeface="Arial"/>
              <a:buNone/>
            </a:pPr>
            <a:r>
              <a:rPr b="1" i="0" lang="en-US" sz="1700" u="none" cap="none" strike="noStrike">
                <a:solidFill>
                  <a:schemeClr val="lt1"/>
                </a:solidFill>
                <a:latin typeface="Arial"/>
                <a:ea typeface="Arial"/>
                <a:cs typeface="Arial"/>
                <a:sym typeface="Arial"/>
              </a:rPr>
              <a:t>LAVEENA DUDANI</a:t>
            </a:r>
            <a:endParaRPr b="1" i="0" sz="1700" u="none" cap="none" strike="noStrike">
              <a:solidFill>
                <a:schemeClr val="lt1"/>
              </a:solidFill>
              <a:latin typeface="Arial"/>
              <a:ea typeface="Arial"/>
              <a:cs typeface="Arial"/>
              <a:sym typeface="Arial"/>
            </a:endParaRPr>
          </a:p>
          <a:p>
            <a:pPr indent="0" lvl="0" marL="0" marR="0" rtl="0" algn="l">
              <a:spcBef>
                <a:spcPts val="0"/>
              </a:spcBef>
              <a:spcAft>
                <a:spcPts val="0"/>
              </a:spcAft>
              <a:buClr>
                <a:schemeClr val="lt1"/>
              </a:buClr>
              <a:buSzPts val="1700"/>
              <a:buFont typeface="Arial"/>
              <a:buNone/>
            </a:pPr>
            <a:r>
              <a:rPr b="1" i="0" lang="en-US" sz="1700" u="none" cap="none" strike="noStrike">
                <a:solidFill>
                  <a:schemeClr val="lt1"/>
                </a:solidFill>
                <a:latin typeface="Arial"/>
                <a:ea typeface="Arial"/>
                <a:cs typeface="Arial"/>
                <a:sym typeface="Arial"/>
              </a:rPr>
              <a:t>19BCE10378</a:t>
            </a:r>
            <a:endParaRPr b="1" i="0" sz="1700" u="none" cap="none" strike="noStrike">
              <a:solidFill>
                <a:schemeClr val="lt1"/>
              </a:solidFill>
              <a:latin typeface="Arial"/>
              <a:ea typeface="Arial"/>
              <a:cs typeface="Arial"/>
              <a:sym typeface="Arial"/>
            </a:endParaRPr>
          </a:p>
        </p:txBody>
      </p:sp>
      <p:sp>
        <p:nvSpPr>
          <p:cNvPr id="111" name="Google Shape;111;p26"/>
          <p:cNvSpPr txBox="1"/>
          <p:nvPr/>
        </p:nvSpPr>
        <p:spPr>
          <a:xfrm>
            <a:off x="6681610" y="4215875"/>
            <a:ext cx="1915800" cy="61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700"/>
              <a:buFont typeface="Arial"/>
              <a:buNone/>
            </a:pPr>
            <a:r>
              <a:rPr b="1" i="0" lang="en-US" sz="1700" u="none" cap="none" strike="noStrike">
                <a:solidFill>
                  <a:schemeClr val="lt1"/>
                </a:solidFill>
                <a:latin typeface="Arial"/>
                <a:ea typeface="Arial"/>
                <a:cs typeface="Arial"/>
                <a:sym typeface="Arial"/>
              </a:rPr>
              <a:t>DIVYA MATHEW</a:t>
            </a:r>
            <a:endParaRPr b="1" i="0" sz="1700" u="none" cap="none" strike="noStrike">
              <a:solidFill>
                <a:schemeClr val="lt1"/>
              </a:solidFill>
              <a:latin typeface="Arial"/>
              <a:ea typeface="Arial"/>
              <a:cs typeface="Arial"/>
              <a:sym typeface="Arial"/>
            </a:endParaRPr>
          </a:p>
          <a:p>
            <a:pPr indent="0" lvl="0" marL="0" marR="0" rtl="0" algn="l">
              <a:spcBef>
                <a:spcPts val="0"/>
              </a:spcBef>
              <a:spcAft>
                <a:spcPts val="0"/>
              </a:spcAft>
              <a:buClr>
                <a:schemeClr val="lt1"/>
              </a:buClr>
              <a:buSzPts val="1700"/>
              <a:buFont typeface="Arial"/>
              <a:buNone/>
            </a:pPr>
            <a:r>
              <a:rPr b="1" i="0" lang="en-US" sz="1700" u="none" cap="none" strike="noStrike">
                <a:solidFill>
                  <a:schemeClr val="lt1"/>
                </a:solidFill>
                <a:latin typeface="Arial"/>
                <a:ea typeface="Arial"/>
                <a:cs typeface="Arial"/>
                <a:sym typeface="Arial"/>
              </a:rPr>
              <a:t>19BCE10456</a:t>
            </a:r>
            <a:endParaRPr b="1" i="0" sz="1700" u="none" cap="none" strike="noStrike">
              <a:solidFill>
                <a:schemeClr val="lt1"/>
              </a:solidFill>
              <a:latin typeface="Arial"/>
              <a:ea typeface="Arial"/>
              <a:cs typeface="Arial"/>
              <a:sym typeface="Arial"/>
            </a:endParaRPr>
          </a:p>
        </p:txBody>
      </p:sp>
      <p:sp>
        <p:nvSpPr>
          <p:cNvPr id="112" name="Google Shape;112;p26"/>
          <p:cNvSpPr txBox="1"/>
          <p:nvPr/>
        </p:nvSpPr>
        <p:spPr>
          <a:xfrm>
            <a:off x="3956626" y="4215875"/>
            <a:ext cx="1656000" cy="61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700"/>
              <a:buFont typeface="Arial"/>
              <a:buNone/>
            </a:pPr>
            <a:r>
              <a:rPr b="1" i="0" lang="en-US" sz="1700" u="none" cap="none" strike="noStrike">
                <a:solidFill>
                  <a:schemeClr val="lt1"/>
                </a:solidFill>
                <a:latin typeface="Arial"/>
                <a:ea typeface="Arial"/>
                <a:cs typeface="Arial"/>
                <a:sym typeface="Arial"/>
              </a:rPr>
              <a:t>ADITI NIGAM</a:t>
            </a:r>
            <a:endParaRPr b="1" i="0" sz="1700" u="none" cap="none" strike="noStrike">
              <a:solidFill>
                <a:schemeClr val="lt1"/>
              </a:solidFill>
              <a:latin typeface="Arial"/>
              <a:ea typeface="Arial"/>
              <a:cs typeface="Arial"/>
              <a:sym typeface="Arial"/>
            </a:endParaRPr>
          </a:p>
          <a:p>
            <a:pPr indent="0" lvl="0" marL="0" marR="0" rtl="0" algn="l">
              <a:spcBef>
                <a:spcPts val="0"/>
              </a:spcBef>
              <a:spcAft>
                <a:spcPts val="0"/>
              </a:spcAft>
              <a:buClr>
                <a:schemeClr val="lt1"/>
              </a:buClr>
              <a:buSzPts val="1700"/>
              <a:buFont typeface="Arial"/>
              <a:buNone/>
            </a:pPr>
            <a:r>
              <a:rPr b="1" i="0" lang="en-US" sz="1700" u="none" cap="none" strike="noStrike">
                <a:solidFill>
                  <a:schemeClr val="lt1"/>
                </a:solidFill>
                <a:latin typeface="Arial"/>
                <a:ea typeface="Arial"/>
                <a:cs typeface="Arial"/>
                <a:sym typeface="Arial"/>
              </a:rPr>
              <a:t>19BCE10300</a:t>
            </a:r>
            <a:endParaRPr b="1" i="0" sz="17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nvSpPr>
        <p:spPr>
          <a:xfrm>
            <a:off x="1045151" y="3099000"/>
            <a:ext cx="3693300" cy="660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5400"/>
              <a:buFont typeface="Arial"/>
              <a:buNone/>
            </a:pPr>
            <a:r>
              <a:rPr b="1" i="1" lang="en-US" sz="3700" u="none" cap="none" strike="noStrike">
                <a:solidFill>
                  <a:schemeClr val="dk1"/>
                </a:solidFill>
                <a:latin typeface="Arial"/>
                <a:ea typeface="Arial"/>
                <a:cs typeface="Arial"/>
                <a:sym typeface="Arial"/>
              </a:rPr>
              <a:t>CONTENTS</a:t>
            </a:r>
            <a:endParaRPr b="1" i="1" sz="3700" u="none" cap="none" strike="noStrike">
              <a:solidFill>
                <a:schemeClr val="dk1"/>
              </a:solidFill>
              <a:latin typeface="Arial"/>
              <a:ea typeface="Arial"/>
              <a:cs typeface="Arial"/>
              <a:sym typeface="Arial"/>
            </a:endParaRPr>
          </a:p>
        </p:txBody>
      </p:sp>
      <p:grpSp>
        <p:nvGrpSpPr>
          <p:cNvPr id="118" name="Google Shape;118;p27"/>
          <p:cNvGrpSpPr/>
          <p:nvPr/>
        </p:nvGrpSpPr>
        <p:grpSpPr>
          <a:xfrm>
            <a:off x="6351484" y="829151"/>
            <a:ext cx="5317933" cy="771403"/>
            <a:chOff x="6351484" y="1068086"/>
            <a:chExt cx="5317933" cy="771403"/>
          </a:xfrm>
        </p:grpSpPr>
        <p:sp>
          <p:nvSpPr>
            <p:cNvPr id="119" name="Google Shape;119;p27"/>
            <p:cNvSpPr/>
            <p:nvPr/>
          </p:nvSpPr>
          <p:spPr>
            <a:xfrm>
              <a:off x="6351484" y="1104189"/>
              <a:ext cx="772200" cy="735300"/>
            </a:xfrm>
            <a:prstGeom prst="round2DiagRect">
              <a:avLst>
                <a:gd fmla="val 0" name="adj1"/>
                <a:gd fmla="val 50000" name="adj2"/>
              </a:avLst>
            </a:prstGeom>
            <a:solidFill>
              <a:schemeClr val="accent1">
                <a:alpha val="6901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20" name="Google Shape;120;p27"/>
            <p:cNvSpPr txBox="1"/>
            <p:nvPr/>
          </p:nvSpPr>
          <p:spPr>
            <a:xfrm>
              <a:off x="6399043" y="1179480"/>
              <a:ext cx="677100" cy="58470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01</a:t>
              </a:r>
              <a:endParaRPr b="1" i="0" sz="3200" u="none" cap="none" strike="noStrike">
                <a:solidFill>
                  <a:schemeClr val="lt1"/>
                </a:solidFill>
                <a:latin typeface="Arial"/>
                <a:ea typeface="Arial"/>
                <a:cs typeface="Arial"/>
                <a:sym typeface="Arial"/>
              </a:endParaRPr>
            </a:p>
          </p:txBody>
        </p:sp>
        <p:sp>
          <p:nvSpPr>
            <p:cNvPr id="121" name="Google Shape;121;p27"/>
            <p:cNvSpPr txBox="1"/>
            <p:nvPr/>
          </p:nvSpPr>
          <p:spPr>
            <a:xfrm>
              <a:off x="7367417" y="1068086"/>
              <a:ext cx="4302000" cy="7656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Clr>
                  <a:schemeClr val="accent1"/>
                </a:buClr>
                <a:buSzPts val="1600"/>
                <a:buFont typeface="Arial"/>
                <a:buNone/>
              </a:pPr>
              <a:r>
                <a:rPr b="1" i="0" lang="en-US" sz="2200" u="none" cap="none" strike="noStrike">
                  <a:solidFill>
                    <a:schemeClr val="accent1"/>
                  </a:solidFill>
                  <a:latin typeface="Arial"/>
                  <a:ea typeface="Arial"/>
                  <a:cs typeface="Arial"/>
                  <a:sym typeface="Arial"/>
                </a:rPr>
                <a:t>PROBLEM STATEMENT &amp; OBJECTIVE</a:t>
              </a:r>
              <a:endParaRPr b="1" i="0" sz="2200" u="none" cap="none" strike="noStrike">
                <a:solidFill>
                  <a:schemeClr val="accent1"/>
                </a:solidFill>
                <a:latin typeface="Arial"/>
                <a:ea typeface="Arial"/>
                <a:cs typeface="Arial"/>
                <a:sym typeface="Arial"/>
              </a:endParaRPr>
            </a:p>
          </p:txBody>
        </p:sp>
      </p:grpSp>
      <p:grpSp>
        <p:nvGrpSpPr>
          <p:cNvPr id="122" name="Google Shape;122;p27"/>
          <p:cNvGrpSpPr/>
          <p:nvPr/>
        </p:nvGrpSpPr>
        <p:grpSpPr>
          <a:xfrm>
            <a:off x="6351384" y="3023688"/>
            <a:ext cx="5318033" cy="735300"/>
            <a:chOff x="6351484" y="1104189"/>
            <a:chExt cx="5318033" cy="735300"/>
          </a:xfrm>
        </p:grpSpPr>
        <p:sp>
          <p:nvSpPr>
            <p:cNvPr id="123" name="Google Shape;123;p27"/>
            <p:cNvSpPr/>
            <p:nvPr/>
          </p:nvSpPr>
          <p:spPr>
            <a:xfrm>
              <a:off x="6351484" y="1104189"/>
              <a:ext cx="772200" cy="735300"/>
            </a:xfrm>
            <a:prstGeom prst="round2DiagRect">
              <a:avLst>
                <a:gd fmla="val 0" name="adj1"/>
                <a:gd fmla="val 50000" name="adj2"/>
              </a:avLst>
            </a:prstGeom>
            <a:solidFill>
              <a:schemeClr val="accent2">
                <a:alpha val="6901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24" name="Google Shape;124;p27"/>
            <p:cNvSpPr txBox="1"/>
            <p:nvPr/>
          </p:nvSpPr>
          <p:spPr>
            <a:xfrm>
              <a:off x="6399043" y="1179480"/>
              <a:ext cx="677100" cy="58290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02</a:t>
              </a:r>
              <a:endParaRPr b="1" i="0" sz="3200" u="none" cap="none" strike="noStrike">
                <a:solidFill>
                  <a:schemeClr val="lt1"/>
                </a:solidFill>
                <a:latin typeface="Arial"/>
                <a:ea typeface="Arial"/>
                <a:cs typeface="Arial"/>
                <a:sym typeface="Arial"/>
              </a:endParaRPr>
            </a:p>
          </p:txBody>
        </p:sp>
        <p:sp>
          <p:nvSpPr>
            <p:cNvPr id="125" name="Google Shape;125;p27"/>
            <p:cNvSpPr txBox="1"/>
            <p:nvPr/>
          </p:nvSpPr>
          <p:spPr>
            <a:xfrm>
              <a:off x="7367517" y="1104211"/>
              <a:ext cx="4302000" cy="4290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Clr>
                  <a:schemeClr val="accent2"/>
                </a:buClr>
                <a:buSzPts val="1600"/>
                <a:buFont typeface="Arial"/>
                <a:buNone/>
              </a:pPr>
              <a:r>
                <a:rPr b="1" i="0" lang="en-US" sz="2200" u="none" cap="none" strike="noStrike">
                  <a:solidFill>
                    <a:schemeClr val="accent2"/>
                  </a:solidFill>
                  <a:latin typeface="Arial"/>
                  <a:ea typeface="Arial"/>
                  <a:cs typeface="Arial"/>
                  <a:sym typeface="Arial"/>
                </a:rPr>
                <a:t>OUR IDEA AND OUTLOOK</a:t>
              </a:r>
              <a:endParaRPr b="1" i="0" sz="2200" u="none" cap="none" strike="noStrike">
                <a:solidFill>
                  <a:schemeClr val="accent2"/>
                </a:solidFill>
                <a:latin typeface="Arial"/>
                <a:ea typeface="Arial"/>
                <a:cs typeface="Arial"/>
                <a:sym typeface="Arial"/>
              </a:endParaRPr>
            </a:p>
          </p:txBody>
        </p:sp>
      </p:grpSp>
      <p:grpSp>
        <p:nvGrpSpPr>
          <p:cNvPr id="126" name="Google Shape;126;p27"/>
          <p:cNvGrpSpPr/>
          <p:nvPr/>
        </p:nvGrpSpPr>
        <p:grpSpPr>
          <a:xfrm>
            <a:off x="6351475" y="4518351"/>
            <a:ext cx="5317950" cy="1286618"/>
            <a:chOff x="6351475" y="552871"/>
            <a:chExt cx="5317950" cy="1286618"/>
          </a:xfrm>
        </p:grpSpPr>
        <p:sp>
          <p:nvSpPr>
            <p:cNvPr id="127" name="Google Shape;127;p27"/>
            <p:cNvSpPr/>
            <p:nvPr/>
          </p:nvSpPr>
          <p:spPr>
            <a:xfrm>
              <a:off x="6351484" y="1104189"/>
              <a:ext cx="772200" cy="735300"/>
            </a:xfrm>
            <a:prstGeom prst="round2DiagRect">
              <a:avLst>
                <a:gd fmla="val 0" name="adj1"/>
                <a:gd fmla="val 50000" name="adj2"/>
              </a:avLst>
            </a:prstGeom>
            <a:solidFill>
              <a:schemeClr val="accent3">
                <a:alpha val="6901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28" name="Google Shape;128;p27"/>
            <p:cNvSpPr txBox="1"/>
            <p:nvPr/>
          </p:nvSpPr>
          <p:spPr>
            <a:xfrm>
              <a:off x="6351475" y="552871"/>
              <a:ext cx="724800" cy="58290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03</a:t>
              </a:r>
              <a:endParaRPr b="1" i="0" sz="3200" u="none" cap="none" strike="noStrike">
                <a:solidFill>
                  <a:schemeClr val="lt1"/>
                </a:solidFill>
                <a:latin typeface="Arial"/>
                <a:ea typeface="Arial"/>
                <a:cs typeface="Arial"/>
                <a:sym typeface="Arial"/>
              </a:endParaRPr>
            </a:p>
          </p:txBody>
        </p:sp>
        <p:sp>
          <p:nvSpPr>
            <p:cNvPr id="129" name="Google Shape;129;p27"/>
            <p:cNvSpPr txBox="1"/>
            <p:nvPr/>
          </p:nvSpPr>
          <p:spPr>
            <a:xfrm>
              <a:off x="7367425" y="1068101"/>
              <a:ext cx="4302000" cy="4290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Clr>
                  <a:schemeClr val="accent3"/>
                </a:buClr>
                <a:buSzPts val="1600"/>
                <a:buFont typeface="Arial"/>
                <a:buNone/>
              </a:pPr>
              <a:r>
                <a:rPr b="1" i="0" lang="en-US" sz="2200" u="none" cap="none" strike="noStrike">
                  <a:solidFill>
                    <a:schemeClr val="accent3"/>
                  </a:solidFill>
                  <a:latin typeface="Arial"/>
                  <a:ea typeface="Arial"/>
                  <a:cs typeface="Arial"/>
                  <a:sym typeface="Arial"/>
                </a:rPr>
                <a:t>FLOW DIAGRAM</a:t>
              </a:r>
              <a:endParaRPr b="1" i="0" sz="2200" u="none" cap="none" strike="noStrike">
                <a:solidFill>
                  <a:schemeClr val="accent3"/>
                </a:solidFill>
                <a:latin typeface="Arial"/>
                <a:ea typeface="Arial"/>
                <a:cs typeface="Arial"/>
                <a:sym typeface="Arial"/>
              </a:endParaRPr>
            </a:p>
          </p:txBody>
        </p:sp>
      </p:grpSp>
      <p:sp>
        <p:nvSpPr>
          <p:cNvPr id="130" name="Google Shape;130;p27"/>
          <p:cNvSpPr txBox="1"/>
          <p:nvPr/>
        </p:nvSpPr>
        <p:spPr>
          <a:xfrm>
            <a:off x="6351484" y="5182154"/>
            <a:ext cx="677100" cy="5829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03</a:t>
            </a:r>
            <a:endParaRPr b="1" i="0" sz="32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nvSpPr>
        <p:spPr>
          <a:xfrm>
            <a:off x="990601" y="2259150"/>
            <a:ext cx="3000000" cy="2455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700"/>
              <a:buFont typeface="Arial"/>
              <a:buNone/>
            </a:pPr>
            <a:r>
              <a:rPr b="1" i="1" lang="en-US" sz="3700" u="none" cap="none" strike="noStrike">
                <a:solidFill>
                  <a:srgbClr val="000000"/>
                </a:solidFill>
                <a:latin typeface="Arial"/>
                <a:ea typeface="Arial"/>
                <a:cs typeface="Arial"/>
                <a:sym typeface="Arial"/>
              </a:rPr>
              <a:t>PROBLEM STATEMENT &amp; OBJECTIVE</a:t>
            </a:r>
            <a:endParaRPr b="1" i="1" sz="3700" u="none" cap="none" strike="noStrike">
              <a:solidFill>
                <a:srgbClr val="000000"/>
              </a:solidFill>
              <a:latin typeface="Arial"/>
              <a:ea typeface="Arial"/>
              <a:cs typeface="Arial"/>
              <a:sym typeface="Arial"/>
            </a:endParaRPr>
          </a:p>
        </p:txBody>
      </p:sp>
      <p:sp>
        <p:nvSpPr>
          <p:cNvPr id="137" name="Google Shape;137;p28"/>
          <p:cNvSpPr txBox="1"/>
          <p:nvPr/>
        </p:nvSpPr>
        <p:spPr>
          <a:xfrm>
            <a:off x="5544025" y="607675"/>
            <a:ext cx="6342900" cy="52353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Arial"/>
                <a:ea typeface="Arial"/>
                <a:cs typeface="Arial"/>
                <a:sym typeface="Arial"/>
              </a:rPr>
              <a:t>Traditional cropping patterns are not effective in today's rapidly changing,unpredicted climate and polluted soils.</a:t>
            </a:r>
            <a:endParaRPr b="1"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Arial"/>
                <a:ea typeface="Arial"/>
                <a:cs typeface="Arial"/>
                <a:sym typeface="Arial"/>
              </a:rPr>
              <a:t>Likewise, every region is unique in relation to each other and has various properties.</a:t>
            </a:r>
            <a:endParaRPr b="1"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Arial"/>
                <a:ea typeface="Arial"/>
                <a:cs typeface="Arial"/>
                <a:sym typeface="Arial"/>
              </a:rPr>
              <a:t>Our goal is to design a system to predict the most suitable crop for that region,</a:t>
            </a:r>
            <a:endParaRPr b="1"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harvest time, plantation pattern and maintenance of that crop for better yield</a:t>
            </a:r>
            <a:endParaRPr b="1"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utilizing information like soil quality, weather, resources, and other factors that</a:t>
            </a:r>
            <a:endParaRPr b="1"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affect crop production.</a:t>
            </a:r>
            <a:endParaRPr b="1" i="0" sz="2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nvSpPr>
        <p:spPr>
          <a:xfrm>
            <a:off x="591608" y="704700"/>
            <a:ext cx="3810600" cy="272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500"/>
              <a:buFont typeface="Arial"/>
              <a:buNone/>
            </a:pPr>
            <a:r>
              <a:rPr b="1" i="1" lang="en-US" sz="5500" u="none" cap="none" strike="noStrike">
                <a:solidFill>
                  <a:schemeClr val="lt1"/>
                </a:solidFill>
                <a:latin typeface="Arial"/>
                <a:ea typeface="Arial"/>
                <a:cs typeface="Arial"/>
                <a:sym typeface="Arial"/>
              </a:rPr>
              <a:t>OUR IDEA AND OUTLOOK</a:t>
            </a:r>
            <a:endParaRPr b="1" i="1" sz="55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619125" y="339725"/>
            <a:ext cx="11572800" cy="723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Infographic Style</a:t>
            </a:r>
            <a:endParaRPr b="0" i="0" sz="2800" u="none" cap="none" strike="noStrike">
              <a:solidFill>
                <a:schemeClr val="dk1"/>
              </a:solidFill>
              <a:latin typeface="Arial"/>
              <a:ea typeface="Arial"/>
              <a:cs typeface="Arial"/>
              <a:sym typeface="Arial"/>
            </a:endParaRPr>
          </a:p>
        </p:txBody>
      </p:sp>
      <p:sp>
        <p:nvSpPr>
          <p:cNvPr id="149" name="Google Shape;149;p30"/>
          <p:cNvSpPr/>
          <p:nvPr/>
        </p:nvSpPr>
        <p:spPr>
          <a:xfrm>
            <a:off x="-1" y="3"/>
            <a:ext cx="3946800" cy="1145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50" name="Google Shape;150;p30"/>
          <p:cNvSpPr/>
          <p:nvPr/>
        </p:nvSpPr>
        <p:spPr>
          <a:xfrm>
            <a:off x="0" y="1146100"/>
            <a:ext cx="3734100" cy="1145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51" name="Google Shape;151;p30"/>
          <p:cNvSpPr/>
          <p:nvPr/>
        </p:nvSpPr>
        <p:spPr>
          <a:xfrm>
            <a:off x="2" y="2292198"/>
            <a:ext cx="3734100" cy="11454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52" name="Google Shape;152;p30"/>
          <p:cNvSpPr/>
          <p:nvPr/>
        </p:nvSpPr>
        <p:spPr>
          <a:xfrm>
            <a:off x="0" y="3438295"/>
            <a:ext cx="3734100" cy="1145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53" name="Google Shape;153;p30"/>
          <p:cNvSpPr/>
          <p:nvPr/>
        </p:nvSpPr>
        <p:spPr>
          <a:xfrm>
            <a:off x="0" y="4584393"/>
            <a:ext cx="3494700" cy="11454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54" name="Google Shape;154;p30"/>
          <p:cNvSpPr/>
          <p:nvPr/>
        </p:nvSpPr>
        <p:spPr>
          <a:xfrm>
            <a:off x="4" y="5725806"/>
            <a:ext cx="3348000" cy="11322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grpSp>
        <p:nvGrpSpPr>
          <p:cNvPr id="155" name="Google Shape;155;p30"/>
          <p:cNvGrpSpPr/>
          <p:nvPr/>
        </p:nvGrpSpPr>
        <p:grpSpPr>
          <a:xfrm>
            <a:off x="2996692" y="3247"/>
            <a:ext cx="1698063" cy="6858343"/>
            <a:chOff x="3476966" y="162483"/>
            <a:chExt cx="1597125" cy="6450662"/>
          </a:xfrm>
        </p:grpSpPr>
        <p:sp>
          <p:nvSpPr>
            <p:cNvPr id="156" name="Google Shape;156;p30"/>
            <p:cNvSpPr/>
            <p:nvPr/>
          </p:nvSpPr>
          <p:spPr>
            <a:xfrm>
              <a:off x="3476966" y="5546592"/>
              <a:ext cx="1296799" cy="1066553"/>
            </a:xfrm>
            <a:custGeom>
              <a:rect b="b" l="l" r="r" t="t"/>
              <a:pathLst>
                <a:path extrusionOk="0" h="1066553" w="1296799">
                  <a:moveTo>
                    <a:pt x="822411" y="0"/>
                  </a:moveTo>
                  <a:lnTo>
                    <a:pt x="1137178" y="0"/>
                  </a:lnTo>
                  <a:cubicBezTo>
                    <a:pt x="1116543" y="141401"/>
                    <a:pt x="1093771" y="291511"/>
                    <a:pt x="1065009" y="464083"/>
                  </a:cubicBezTo>
                  <a:cubicBezTo>
                    <a:pt x="1071275" y="778949"/>
                    <a:pt x="1340714" y="858842"/>
                    <a:pt x="1290586" y="929335"/>
                  </a:cubicBezTo>
                  <a:cubicBezTo>
                    <a:pt x="1245157" y="1007659"/>
                    <a:pt x="1091639" y="959099"/>
                    <a:pt x="961620" y="948133"/>
                  </a:cubicBezTo>
                  <a:cubicBezTo>
                    <a:pt x="933423" y="847876"/>
                    <a:pt x="914625" y="691226"/>
                    <a:pt x="877029" y="689659"/>
                  </a:cubicBezTo>
                  <a:cubicBezTo>
                    <a:pt x="844132" y="678693"/>
                    <a:pt x="867631" y="785216"/>
                    <a:pt x="853532" y="858841"/>
                  </a:cubicBezTo>
                  <a:lnTo>
                    <a:pt x="783038" y="872941"/>
                  </a:lnTo>
                  <a:cubicBezTo>
                    <a:pt x="761107" y="733521"/>
                    <a:pt x="715679" y="598802"/>
                    <a:pt x="717246" y="454684"/>
                  </a:cubicBezTo>
                  <a:cubicBezTo>
                    <a:pt x="720379" y="395157"/>
                    <a:pt x="751709" y="392024"/>
                    <a:pt x="801837" y="332497"/>
                  </a:cubicBezTo>
                  <a:cubicBezTo>
                    <a:pt x="837302" y="274151"/>
                    <a:pt x="830156" y="145621"/>
                    <a:pt x="822411" y="0"/>
                  </a:cubicBezTo>
                  <a:close/>
                  <a:moveTo>
                    <a:pt x="269617" y="0"/>
                  </a:moveTo>
                  <a:lnTo>
                    <a:pt x="576306" y="0"/>
                  </a:lnTo>
                  <a:cubicBezTo>
                    <a:pt x="567405" y="29278"/>
                    <a:pt x="557764" y="58492"/>
                    <a:pt x="548063" y="88122"/>
                  </a:cubicBezTo>
                  <a:cubicBezTo>
                    <a:pt x="555895" y="174280"/>
                    <a:pt x="483837" y="373226"/>
                    <a:pt x="515166" y="417088"/>
                  </a:cubicBezTo>
                  <a:cubicBezTo>
                    <a:pt x="543363" y="462517"/>
                    <a:pt x="571561" y="498546"/>
                    <a:pt x="580960" y="558074"/>
                  </a:cubicBezTo>
                  <a:cubicBezTo>
                    <a:pt x="571560" y="716290"/>
                    <a:pt x="542579" y="846343"/>
                    <a:pt x="543364" y="981029"/>
                  </a:cubicBezTo>
                  <a:cubicBezTo>
                    <a:pt x="505768" y="982595"/>
                    <a:pt x="504842" y="993309"/>
                    <a:pt x="468172" y="990427"/>
                  </a:cubicBezTo>
                  <a:cubicBezTo>
                    <a:pt x="454074" y="923068"/>
                    <a:pt x="480704" y="891738"/>
                    <a:pt x="444674" y="840043"/>
                  </a:cubicBezTo>
                  <a:cubicBezTo>
                    <a:pt x="421176" y="907404"/>
                    <a:pt x="349296" y="925787"/>
                    <a:pt x="344596" y="1063639"/>
                  </a:cubicBezTo>
                  <a:cubicBezTo>
                    <a:pt x="260518" y="1065709"/>
                    <a:pt x="239050" y="1056642"/>
                    <a:pt x="166120" y="1066553"/>
                  </a:cubicBezTo>
                  <a:lnTo>
                    <a:pt x="19488" y="1063863"/>
                  </a:lnTo>
                  <a:cubicBezTo>
                    <a:pt x="-1541" y="1055598"/>
                    <a:pt x="-5995" y="1047385"/>
                    <a:pt x="8299" y="1019956"/>
                  </a:cubicBezTo>
                  <a:cubicBezTo>
                    <a:pt x="86624" y="889936"/>
                    <a:pt x="230063" y="735087"/>
                    <a:pt x="270792" y="468782"/>
                  </a:cubicBezTo>
                  <a:lnTo>
                    <a:pt x="270792" y="370093"/>
                  </a:lnTo>
                  <a:lnTo>
                    <a:pt x="256694" y="304299"/>
                  </a:lnTo>
                  <a:lnTo>
                    <a:pt x="275492" y="182112"/>
                  </a:lnTo>
                  <a:lnTo>
                    <a:pt x="269617"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57" name="Google Shape;157;p30"/>
            <p:cNvSpPr/>
            <p:nvPr/>
          </p:nvSpPr>
          <p:spPr>
            <a:xfrm>
              <a:off x="3744098" y="4466593"/>
              <a:ext cx="965295" cy="1080000"/>
            </a:xfrm>
            <a:custGeom>
              <a:rect b="b" l="l" r="r" t="t"/>
              <a:pathLst>
                <a:path extrusionOk="0" h="1080000" w="965295">
                  <a:moveTo>
                    <a:pt x="564438" y="0"/>
                  </a:moveTo>
                  <a:lnTo>
                    <a:pt x="958922" y="0"/>
                  </a:lnTo>
                  <a:cubicBezTo>
                    <a:pt x="948965" y="38160"/>
                    <a:pt x="941187" y="76747"/>
                    <a:pt x="934162" y="115432"/>
                  </a:cubicBezTo>
                  <a:cubicBezTo>
                    <a:pt x="910665" y="241932"/>
                    <a:pt x="985884" y="332082"/>
                    <a:pt x="959670" y="486071"/>
                  </a:cubicBezTo>
                  <a:cubicBezTo>
                    <a:pt x="924844" y="706322"/>
                    <a:pt x="901191" y="867152"/>
                    <a:pt x="870046" y="1080000"/>
                  </a:cubicBezTo>
                  <a:lnTo>
                    <a:pt x="555279" y="1080000"/>
                  </a:lnTo>
                  <a:cubicBezTo>
                    <a:pt x="552543" y="1026220"/>
                    <a:pt x="549648" y="970114"/>
                    <a:pt x="548803" y="914349"/>
                  </a:cubicBezTo>
                  <a:lnTo>
                    <a:pt x="534705" y="773363"/>
                  </a:lnTo>
                  <a:cubicBezTo>
                    <a:pt x="526165" y="524025"/>
                    <a:pt x="512245" y="333855"/>
                    <a:pt x="581700" y="106033"/>
                  </a:cubicBezTo>
                  <a:lnTo>
                    <a:pt x="564438" y="0"/>
                  </a:lnTo>
                  <a:close/>
                  <a:moveTo>
                    <a:pt x="102020" y="0"/>
                  </a:moveTo>
                  <a:lnTo>
                    <a:pt x="517013" y="0"/>
                  </a:lnTo>
                  <a:cubicBezTo>
                    <a:pt x="483289" y="92588"/>
                    <a:pt x="444147" y="185663"/>
                    <a:pt x="436015" y="265815"/>
                  </a:cubicBezTo>
                  <a:cubicBezTo>
                    <a:pt x="447136" y="628640"/>
                    <a:pt x="384240" y="850832"/>
                    <a:pt x="309174" y="1080000"/>
                  </a:cubicBezTo>
                  <a:lnTo>
                    <a:pt x="2485" y="1080000"/>
                  </a:lnTo>
                  <a:cubicBezTo>
                    <a:pt x="-13215" y="840831"/>
                    <a:pt x="48539" y="257996"/>
                    <a:pt x="10202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58" name="Google Shape;158;p30"/>
            <p:cNvSpPr/>
            <p:nvPr/>
          </p:nvSpPr>
          <p:spPr>
            <a:xfrm>
              <a:off x="3807428" y="3386593"/>
              <a:ext cx="1137323" cy="1080000"/>
            </a:xfrm>
            <a:custGeom>
              <a:rect b="b" l="l" r="r" t="t"/>
              <a:pathLst>
                <a:path extrusionOk="0" h="1080000" w="1137323">
                  <a:moveTo>
                    <a:pt x="1949" y="0"/>
                  </a:moveTo>
                  <a:lnTo>
                    <a:pt x="1137323" y="0"/>
                  </a:lnTo>
                  <a:cubicBezTo>
                    <a:pt x="1102201" y="363713"/>
                    <a:pt x="972480" y="718163"/>
                    <a:pt x="895593" y="1080000"/>
                  </a:cubicBezTo>
                  <a:lnTo>
                    <a:pt x="501109" y="1080000"/>
                  </a:lnTo>
                  <a:lnTo>
                    <a:pt x="485474" y="983954"/>
                  </a:lnTo>
                  <a:cubicBezTo>
                    <a:pt x="476567" y="1015533"/>
                    <a:pt x="465463" y="1047740"/>
                    <a:pt x="453684" y="1080000"/>
                  </a:cubicBezTo>
                  <a:lnTo>
                    <a:pt x="38691" y="1080000"/>
                  </a:lnTo>
                  <a:cubicBezTo>
                    <a:pt x="41994" y="719987"/>
                    <a:pt x="-10636" y="359969"/>
                    <a:pt x="194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59" name="Google Shape;159;p30"/>
            <p:cNvSpPr/>
            <p:nvPr/>
          </p:nvSpPr>
          <p:spPr>
            <a:xfrm>
              <a:off x="3766558" y="2306593"/>
              <a:ext cx="1307533" cy="1080000"/>
            </a:xfrm>
            <a:custGeom>
              <a:rect b="b" l="l" r="r" t="t"/>
              <a:pathLst>
                <a:path extrusionOk="0" h="1080000" w="1307533">
                  <a:moveTo>
                    <a:pt x="44875" y="0"/>
                  </a:moveTo>
                  <a:lnTo>
                    <a:pt x="1204439" y="0"/>
                  </a:lnTo>
                  <a:cubicBezTo>
                    <a:pt x="1257793" y="61775"/>
                    <a:pt x="1316193" y="115997"/>
                    <a:pt x="1306463" y="155954"/>
                  </a:cubicBezTo>
                  <a:cubicBezTo>
                    <a:pt x="1284532" y="267176"/>
                    <a:pt x="1112045" y="410643"/>
                    <a:pt x="1141980" y="489619"/>
                  </a:cubicBezTo>
                  <a:cubicBezTo>
                    <a:pt x="1203491" y="701425"/>
                    <a:pt x="1201238" y="886753"/>
                    <a:pt x="1178193" y="1080000"/>
                  </a:cubicBezTo>
                  <a:lnTo>
                    <a:pt x="42819" y="1080000"/>
                  </a:lnTo>
                  <a:cubicBezTo>
                    <a:pt x="46216" y="914503"/>
                    <a:pt x="64676" y="749056"/>
                    <a:pt x="108088" y="583609"/>
                  </a:cubicBezTo>
                  <a:lnTo>
                    <a:pt x="0" y="466122"/>
                  </a:lnTo>
                  <a:lnTo>
                    <a:pt x="178581" y="146555"/>
                  </a:lnTo>
                  <a:cubicBezTo>
                    <a:pt x="125358" y="104956"/>
                    <a:pt x="80736" y="56010"/>
                    <a:pt x="4487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60" name="Google Shape;160;p30"/>
            <p:cNvSpPr/>
            <p:nvPr/>
          </p:nvSpPr>
          <p:spPr>
            <a:xfrm>
              <a:off x="3532810" y="1234784"/>
              <a:ext cx="1438186" cy="1080000"/>
            </a:xfrm>
            <a:custGeom>
              <a:rect b="b" l="l" r="r" t="t"/>
              <a:pathLst>
                <a:path extrusionOk="0" h="1080000" w="1438186">
                  <a:moveTo>
                    <a:pt x="75303" y="0"/>
                  </a:moveTo>
                  <a:lnTo>
                    <a:pt x="1161392" y="0"/>
                  </a:lnTo>
                  <a:cubicBezTo>
                    <a:pt x="1163487" y="27629"/>
                    <a:pt x="1259910" y="84658"/>
                    <a:pt x="1244140" y="108071"/>
                  </a:cubicBezTo>
                  <a:lnTo>
                    <a:pt x="1154850" y="178565"/>
                  </a:lnTo>
                  <a:cubicBezTo>
                    <a:pt x="1187747" y="289787"/>
                    <a:pt x="1314747" y="510569"/>
                    <a:pt x="1300535" y="521629"/>
                  </a:cubicBezTo>
                  <a:lnTo>
                    <a:pt x="1239441" y="582722"/>
                  </a:lnTo>
                  <a:cubicBezTo>
                    <a:pt x="1262939" y="609353"/>
                    <a:pt x="1333431" y="612458"/>
                    <a:pt x="1309934" y="662614"/>
                  </a:cubicBezTo>
                  <a:cubicBezTo>
                    <a:pt x="1272545" y="762427"/>
                    <a:pt x="1150481" y="941566"/>
                    <a:pt x="1187747" y="968082"/>
                  </a:cubicBezTo>
                  <a:cubicBezTo>
                    <a:pt x="1244141" y="974348"/>
                    <a:pt x="1328816" y="969856"/>
                    <a:pt x="1356929" y="986880"/>
                  </a:cubicBezTo>
                  <a:cubicBezTo>
                    <a:pt x="1381668" y="1014845"/>
                    <a:pt x="1410837" y="1047241"/>
                    <a:pt x="1438186" y="1080000"/>
                  </a:cubicBezTo>
                  <a:lnTo>
                    <a:pt x="278622" y="1080000"/>
                  </a:lnTo>
                  <a:cubicBezTo>
                    <a:pt x="119791" y="856858"/>
                    <a:pt x="75326" y="537741"/>
                    <a:pt x="3470" y="249057"/>
                  </a:cubicBezTo>
                  <a:cubicBezTo>
                    <a:pt x="-11644" y="163097"/>
                    <a:pt x="24508" y="63466"/>
                    <a:pt x="7530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161" name="Google Shape;161;p30"/>
            <p:cNvSpPr/>
            <p:nvPr/>
          </p:nvSpPr>
          <p:spPr>
            <a:xfrm>
              <a:off x="3598868" y="162483"/>
              <a:ext cx="1139228" cy="1079768"/>
            </a:xfrm>
            <a:custGeom>
              <a:rect b="b" l="l" r="r" t="t"/>
              <a:pathLst>
                <a:path extrusionOk="0" h="1071730" w="1130747">
                  <a:moveTo>
                    <a:pt x="805801" y="1547"/>
                  </a:moveTo>
                  <a:cubicBezTo>
                    <a:pt x="939443" y="16673"/>
                    <a:pt x="1025502" y="138860"/>
                    <a:pt x="1056049" y="197604"/>
                  </a:cubicBezTo>
                  <a:cubicBezTo>
                    <a:pt x="1123410" y="365221"/>
                    <a:pt x="1077980" y="608028"/>
                    <a:pt x="1093646" y="846137"/>
                  </a:cubicBezTo>
                  <a:cubicBezTo>
                    <a:pt x="1148058" y="981563"/>
                    <a:pt x="1140670" y="985319"/>
                    <a:pt x="1084246" y="987122"/>
                  </a:cubicBezTo>
                  <a:cubicBezTo>
                    <a:pt x="1076415" y="1027989"/>
                    <a:pt x="1080698" y="1038020"/>
                    <a:pt x="1086088" y="1071730"/>
                  </a:cubicBezTo>
                  <a:lnTo>
                    <a:pt x="0" y="1071730"/>
                  </a:lnTo>
                  <a:cubicBezTo>
                    <a:pt x="32654" y="1029327"/>
                    <a:pt x="55786" y="1027016"/>
                    <a:pt x="106749" y="1005920"/>
                  </a:cubicBezTo>
                  <a:cubicBezTo>
                    <a:pt x="97350" y="954226"/>
                    <a:pt x="52988" y="889084"/>
                    <a:pt x="78552" y="850837"/>
                  </a:cubicBezTo>
                  <a:cubicBezTo>
                    <a:pt x="343290" y="647163"/>
                    <a:pt x="457646" y="81683"/>
                    <a:pt x="656592" y="28422"/>
                  </a:cubicBezTo>
                  <a:cubicBezTo>
                    <a:pt x="711419" y="3358"/>
                    <a:pt x="761254" y="-3495"/>
                    <a:pt x="805801" y="15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grpSp>
      <p:sp>
        <p:nvSpPr>
          <p:cNvPr id="162" name="Google Shape;162;p30"/>
          <p:cNvSpPr txBox="1"/>
          <p:nvPr/>
        </p:nvSpPr>
        <p:spPr>
          <a:xfrm>
            <a:off x="4980625" y="1690550"/>
            <a:ext cx="2236500" cy="323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1" i="0" lang="en-US" sz="1200" u="none" cap="none" strike="noStrike">
                <a:solidFill>
                  <a:srgbClr val="3F3F3F"/>
                </a:solidFill>
                <a:latin typeface="Arial"/>
                <a:ea typeface="Arial"/>
                <a:cs typeface="Arial"/>
                <a:sym typeface="Arial"/>
              </a:rPr>
              <a:t>Our aim is to develop an app which is facile and trouble - free. In today's rapidly and increasingly changing climate and weather,it often becomes hard to determine which crop needs to be grown in which part of India. So to determine the crops to be grown, we have made ou app based on some pivotal elements that determines the efficiency of crop production in a particular district of a particular state of India</a:t>
            </a:r>
            <a:r>
              <a:rPr b="0" i="0" lang="en-US" sz="1200" u="none" cap="none" strike="noStrike">
                <a:solidFill>
                  <a:srgbClr val="3F3F3F"/>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163" name="Google Shape;163;p30"/>
          <p:cNvSpPr txBox="1"/>
          <p:nvPr/>
        </p:nvSpPr>
        <p:spPr>
          <a:xfrm>
            <a:off x="7502993" y="1394485"/>
            <a:ext cx="2880900" cy="41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95959"/>
              </a:buClr>
              <a:buSzPts val="2100"/>
              <a:buFont typeface="Arial"/>
              <a:buNone/>
            </a:pPr>
            <a:r>
              <a:rPr b="1" i="0" lang="en-US" sz="2100" u="none" cap="none" strike="noStrike">
                <a:solidFill>
                  <a:srgbClr val="595959"/>
                </a:solidFill>
                <a:latin typeface="Arial"/>
                <a:ea typeface="Arial"/>
                <a:cs typeface="Arial"/>
                <a:sym typeface="Arial"/>
              </a:rPr>
              <a:t>PIVOTAL ELEMENTS</a:t>
            </a:r>
            <a:endParaRPr b="1" i="0" sz="2100" u="none" cap="none" strike="noStrike">
              <a:solidFill>
                <a:srgbClr val="595959"/>
              </a:solidFill>
              <a:latin typeface="Arial"/>
              <a:ea typeface="Arial"/>
              <a:cs typeface="Arial"/>
              <a:sym typeface="Arial"/>
            </a:endParaRPr>
          </a:p>
        </p:txBody>
      </p:sp>
      <p:sp>
        <p:nvSpPr>
          <p:cNvPr id="164" name="Google Shape;164;p30"/>
          <p:cNvSpPr txBox="1"/>
          <p:nvPr/>
        </p:nvSpPr>
        <p:spPr>
          <a:xfrm>
            <a:off x="8422743" y="2250988"/>
            <a:ext cx="2880900" cy="27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95959"/>
              </a:buClr>
              <a:buSzPts val="1200"/>
              <a:buFont typeface="Arial"/>
              <a:buNone/>
            </a:pPr>
            <a:r>
              <a:rPr b="1" i="0" lang="en-US" sz="1200" u="none" cap="none" strike="noStrike">
                <a:solidFill>
                  <a:srgbClr val="595959"/>
                </a:solidFill>
                <a:latin typeface="Arial"/>
                <a:ea typeface="Arial"/>
                <a:cs typeface="Arial"/>
                <a:sym typeface="Arial"/>
              </a:rPr>
              <a:t>LOCATION</a:t>
            </a:r>
            <a:endParaRPr b="1" i="0" sz="1200" u="none" cap="none" strike="noStrike">
              <a:solidFill>
                <a:srgbClr val="595959"/>
              </a:solidFill>
              <a:latin typeface="Arial"/>
              <a:ea typeface="Arial"/>
              <a:cs typeface="Arial"/>
              <a:sym typeface="Arial"/>
            </a:endParaRPr>
          </a:p>
        </p:txBody>
      </p:sp>
      <p:sp>
        <p:nvSpPr>
          <p:cNvPr id="165" name="Google Shape;165;p30"/>
          <p:cNvSpPr txBox="1"/>
          <p:nvPr/>
        </p:nvSpPr>
        <p:spPr>
          <a:xfrm>
            <a:off x="8422743" y="3083390"/>
            <a:ext cx="2880900" cy="27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95959"/>
              </a:buClr>
              <a:buSzPts val="1200"/>
              <a:buFont typeface="Arial"/>
              <a:buNone/>
            </a:pPr>
            <a:r>
              <a:rPr b="1" i="0" lang="en-US" sz="1200" u="none" cap="none" strike="noStrike">
                <a:solidFill>
                  <a:srgbClr val="595959"/>
                </a:solidFill>
                <a:latin typeface="Arial"/>
                <a:ea typeface="Arial"/>
                <a:cs typeface="Arial"/>
                <a:sym typeface="Arial"/>
              </a:rPr>
              <a:t>SEASONS</a:t>
            </a:r>
            <a:endParaRPr b="1" i="0" sz="1200" u="none" cap="none" strike="noStrike">
              <a:solidFill>
                <a:srgbClr val="595959"/>
              </a:solidFill>
              <a:latin typeface="Arial"/>
              <a:ea typeface="Arial"/>
              <a:cs typeface="Arial"/>
              <a:sym typeface="Arial"/>
            </a:endParaRPr>
          </a:p>
        </p:txBody>
      </p:sp>
      <p:sp>
        <p:nvSpPr>
          <p:cNvPr id="166" name="Google Shape;166;p30"/>
          <p:cNvSpPr txBox="1"/>
          <p:nvPr/>
        </p:nvSpPr>
        <p:spPr>
          <a:xfrm>
            <a:off x="8422743" y="3915792"/>
            <a:ext cx="2880900" cy="27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95959"/>
              </a:buClr>
              <a:buSzPts val="1200"/>
              <a:buFont typeface="Arial"/>
              <a:buNone/>
            </a:pPr>
            <a:r>
              <a:rPr b="1" i="0" lang="en-US" sz="1200" u="none" cap="none" strike="noStrike">
                <a:solidFill>
                  <a:srgbClr val="595959"/>
                </a:solidFill>
                <a:latin typeface="Arial"/>
                <a:ea typeface="Arial"/>
                <a:cs typeface="Arial"/>
                <a:sym typeface="Arial"/>
              </a:rPr>
              <a:t>SOIL TYPE</a:t>
            </a:r>
            <a:endParaRPr b="1" i="0" sz="1200" u="none" cap="none" strike="noStrike">
              <a:solidFill>
                <a:srgbClr val="595959"/>
              </a:solidFill>
              <a:latin typeface="Arial"/>
              <a:ea typeface="Arial"/>
              <a:cs typeface="Arial"/>
              <a:sym typeface="Arial"/>
            </a:endParaRPr>
          </a:p>
        </p:txBody>
      </p:sp>
      <p:sp>
        <p:nvSpPr>
          <p:cNvPr id="167" name="Google Shape;167;p30"/>
          <p:cNvSpPr txBox="1"/>
          <p:nvPr/>
        </p:nvSpPr>
        <p:spPr>
          <a:xfrm>
            <a:off x="8422743" y="4748193"/>
            <a:ext cx="2880900" cy="27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95959"/>
              </a:buClr>
              <a:buSzPts val="1200"/>
              <a:buFont typeface="Arial"/>
              <a:buNone/>
            </a:pPr>
            <a:r>
              <a:rPr b="1" i="0" lang="en-US" sz="1200" u="none" cap="none" strike="noStrike">
                <a:solidFill>
                  <a:srgbClr val="595959"/>
                </a:solidFill>
                <a:latin typeface="Arial"/>
                <a:ea typeface="Arial"/>
                <a:cs typeface="Arial"/>
                <a:sym typeface="Arial"/>
              </a:rPr>
              <a:t>CROPS GROWN</a:t>
            </a:r>
            <a:endParaRPr b="1" i="0" sz="1200" u="none" cap="none" strike="noStrike">
              <a:solidFill>
                <a:srgbClr val="595959"/>
              </a:solidFill>
              <a:latin typeface="Arial"/>
              <a:ea typeface="Arial"/>
              <a:cs typeface="Arial"/>
              <a:sym typeface="Arial"/>
            </a:endParaRPr>
          </a:p>
        </p:txBody>
      </p:sp>
      <p:sp>
        <p:nvSpPr>
          <p:cNvPr id="168" name="Google Shape;168;p30"/>
          <p:cNvSpPr/>
          <p:nvPr/>
        </p:nvSpPr>
        <p:spPr>
          <a:xfrm>
            <a:off x="7494080" y="2144726"/>
            <a:ext cx="651718" cy="446116"/>
          </a:xfrm>
          <a:custGeom>
            <a:rect b="b" l="l" r="r" t="t"/>
            <a:pathLst>
              <a:path extrusionOk="0" h="3965475" w="389085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169" name="Google Shape;169;p30"/>
          <p:cNvSpPr txBox="1"/>
          <p:nvPr/>
        </p:nvSpPr>
        <p:spPr>
          <a:xfrm>
            <a:off x="4940699" y="400226"/>
            <a:ext cx="6185100" cy="882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4800"/>
              <a:buFont typeface="Arial"/>
              <a:buNone/>
            </a:pPr>
            <a:r>
              <a:rPr b="0" i="1" lang="en-US" sz="4800" u="none" cap="none" strike="noStrike">
                <a:solidFill>
                  <a:schemeClr val="accent1"/>
                </a:solidFill>
                <a:latin typeface="Arial"/>
                <a:ea typeface="Arial"/>
                <a:cs typeface="Arial"/>
                <a:sym typeface="Arial"/>
              </a:rPr>
              <a:t>Our idea and outlook</a:t>
            </a:r>
            <a:endParaRPr b="0" i="1" sz="4400" u="none" cap="none" strike="noStrike">
              <a:solidFill>
                <a:schemeClr val="accent2"/>
              </a:solidFill>
              <a:latin typeface="Arial"/>
              <a:ea typeface="Arial"/>
              <a:cs typeface="Arial"/>
              <a:sym typeface="Arial"/>
            </a:endParaRPr>
          </a:p>
        </p:txBody>
      </p:sp>
      <p:sp>
        <p:nvSpPr>
          <p:cNvPr id="170" name="Google Shape;170;p30"/>
          <p:cNvSpPr/>
          <p:nvPr/>
        </p:nvSpPr>
        <p:spPr>
          <a:xfrm>
            <a:off x="7611087" y="2997537"/>
            <a:ext cx="693342" cy="446834"/>
          </a:xfrm>
          <a:custGeom>
            <a:rect b="b" l="l" r="r" t="t"/>
            <a:pathLst>
              <a:path extrusionOk="0" h="2078296" w="3224845">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Arial"/>
              <a:ea typeface="Arial"/>
              <a:cs typeface="Arial"/>
              <a:sym typeface="Arial"/>
            </a:endParaRPr>
          </a:p>
        </p:txBody>
      </p:sp>
      <p:sp>
        <p:nvSpPr>
          <p:cNvPr id="171" name="Google Shape;171;p30"/>
          <p:cNvSpPr/>
          <p:nvPr/>
        </p:nvSpPr>
        <p:spPr>
          <a:xfrm>
            <a:off x="7473213" y="3851051"/>
            <a:ext cx="693455" cy="508688"/>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Arial"/>
              <a:ea typeface="Arial"/>
              <a:cs typeface="Arial"/>
              <a:sym typeface="Arial"/>
            </a:endParaRPr>
          </a:p>
        </p:txBody>
      </p:sp>
      <p:sp>
        <p:nvSpPr>
          <p:cNvPr id="172" name="Google Shape;172;p30"/>
          <p:cNvSpPr/>
          <p:nvPr/>
        </p:nvSpPr>
        <p:spPr>
          <a:xfrm rot="-2700000">
            <a:off x="7707151" y="4634484"/>
            <a:ext cx="225571" cy="502526"/>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Arial"/>
              <a:ea typeface="Arial"/>
              <a:cs typeface="Arial"/>
              <a:sym typeface="Arial"/>
            </a:endParaRPr>
          </a:p>
        </p:txBody>
      </p:sp>
      <p:sp>
        <p:nvSpPr>
          <p:cNvPr id="173" name="Google Shape;173;p30"/>
          <p:cNvSpPr txBox="1"/>
          <p:nvPr/>
        </p:nvSpPr>
        <p:spPr>
          <a:xfrm>
            <a:off x="8363200" y="5580600"/>
            <a:ext cx="3000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CROP INFO</a:t>
            </a:r>
            <a:endParaRPr b="0" i="0" sz="1400" u="none" cap="none" strike="noStrike">
              <a:solidFill>
                <a:srgbClr val="000000"/>
              </a:solidFill>
              <a:latin typeface="Arial"/>
              <a:ea typeface="Arial"/>
              <a:cs typeface="Arial"/>
              <a:sym typeface="Arial"/>
            </a:endParaRPr>
          </a:p>
        </p:txBody>
      </p:sp>
      <p:sp>
        <p:nvSpPr>
          <p:cNvPr id="174" name="Google Shape;174;p30"/>
          <p:cNvSpPr/>
          <p:nvPr/>
        </p:nvSpPr>
        <p:spPr>
          <a:xfrm>
            <a:off x="7564810" y="5619942"/>
            <a:ext cx="510300" cy="510300"/>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5400"/>
              <a:buNone/>
            </a:pPr>
            <a:r>
              <a:rPr lang="en-US"/>
              <a:t>                    </a:t>
            </a:r>
            <a:r>
              <a:rPr i="1" lang="en-US"/>
              <a:t>LOCATION</a:t>
            </a:r>
            <a:endParaRPr i="1"/>
          </a:p>
        </p:txBody>
      </p:sp>
      <p:grpSp>
        <p:nvGrpSpPr>
          <p:cNvPr id="180" name="Google Shape;180;p31"/>
          <p:cNvGrpSpPr/>
          <p:nvPr/>
        </p:nvGrpSpPr>
        <p:grpSpPr>
          <a:xfrm>
            <a:off x="323524" y="1568300"/>
            <a:ext cx="2211206" cy="1799538"/>
            <a:chOff x="376318" y="2050951"/>
            <a:chExt cx="1812612" cy="1569319"/>
          </a:xfrm>
        </p:grpSpPr>
        <p:sp>
          <p:nvSpPr>
            <p:cNvPr id="181" name="Google Shape;181;p31"/>
            <p:cNvSpPr/>
            <p:nvPr/>
          </p:nvSpPr>
          <p:spPr>
            <a:xfrm>
              <a:off x="376318" y="2050951"/>
              <a:ext cx="1812612" cy="1319712"/>
            </a:xfrm>
            <a:custGeom>
              <a:rect b="b" l="l" r="r" t="t"/>
              <a:pathLst>
                <a:path extrusionOk="0" h="1783395" w="2449476">
                  <a:moveTo>
                    <a:pt x="1265719" y="0"/>
                  </a:moveTo>
                  <a:cubicBezTo>
                    <a:pt x="1424914" y="0"/>
                    <a:pt x="1561903" y="95083"/>
                    <a:pt x="1620733" y="232227"/>
                  </a:cubicBezTo>
                  <a:cubicBezTo>
                    <a:pt x="1647504" y="226520"/>
                    <a:pt x="1675250" y="223871"/>
                    <a:pt x="1703613" y="223871"/>
                  </a:cubicBezTo>
                  <a:cubicBezTo>
                    <a:pt x="1886848" y="223871"/>
                    <a:pt x="2044265" y="334409"/>
                    <a:pt x="2112477" y="492588"/>
                  </a:cubicBezTo>
                  <a:cubicBezTo>
                    <a:pt x="2303003" y="517391"/>
                    <a:pt x="2449476" y="680770"/>
                    <a:pt x="2449476" y="878358"/>
                  </a:cubicBezTo>
                  <a:lnTo>
                    <a:pt x="2448132" y="891698"/>
                  </a:lnTo>
                  <a:cubicBezTo>
                    <a:pt x="2449400" y="896101"/>
                    <a:pt x="2449476" y="900561"/>
                    <a:pt x="2449476" y="905038"/>
                  </a:cubicBezTo>
                  <a:cubicBezTo>
                    <a:pt x="2449476" y="1087146"/>
                    <a:pt x="2325055" y="1240194"/>
                    <a:pt x="2156215" y="1282389"/>
                  </a:cubicBezTo>
                  <a:cubicBezTo>
                    <a:pt x="2159560" y="1295383"/>
                    <a:pt x="2160240" y="1308771"/>
                    <a:pt x="2160240" y="1322318"/>
                  </a:cubicBezTo>
                  <a:cubicBezTo>
                    <a:pt x="2160240" y="1541047"/>
                    <a:pt x="1982925" y="1718362"/>
                    <a:pt x="1764196" y="1718362"/>
                  </a:cubicBezTo>
                  <a:cubicBezTo>
                    <a:pt x="1663169" y="1718362"/>
                    <a:pt x="1570976" y="1680534"/>
                    <a:pt x="1502035" y="1617119"/>
                  </a:cubicBezTo>
                  <a:cubicBezTo>
                    <a:pt x="1432519" y="1718009"/>
                    <a:pt x="1315774" y="1783395"/>
                    <a:pt x="1183758" y="1783395"/>
                  </a:cubicBezTo>
                  <a:cubicBezTo>
                    <a:pt x="1062898" y="1783395"/>
                    <a:pt x="954838" y="1728593"/>
                    <a:pt x="884304" y="1641769"/>
                  </a:cubicBezTo>
                  <a:cubicBezTo>
                    <a:pt x="844769" y="1657131"/>
                    <a:pt x="801762" y="1664549"/>
                    <a:pt x="757023" y="1664549"/>
                  </a:cubicBezTo>
                  <a:cubicBezTo>
                    <a:pt x="546719" y="1664549"/>
                    <a:pt x="374700" y="1500631"/>
                    <a:pt x="363497" y="1293480"/>
                  </a:cubicBezTo>
                  <a:cubicBezTo>
                    <a:pt x="160301" y="1281006"/>
                    <a:pt x="0" y="1111743"/>
                    <a:pt x="0" y="905038"/>
                  </a:cubicBezTo>
                  <a:lnTo>
                    <a:pt x="1346" y="891698"/>
                  </a:lnTo>
                  <a:cubicBezTo>
                    <a:pt x="76" y="887296"/>
                    <a:pt x="0" y="882836"/>
                    <a:pt x="0" y="878358"/>
                  </a:cubicBezTo>
                  <a:cubicBezTo>
                    <a:pt x="0" y="697917"/>
                    <a:pt x="122154" y="546007"/>
                    <a:pt x="288714" y="502417"/>
                  </a:cubicBezTo>
                  <a:cubicBezTo>
                    <a:pt x="288051" y="500174"/>
                    <a:pt x="288032" y="497916"/>
                    <a:pt x="288032" y="495653"/>
                  </a:cubicBezTo>
                  <a:cubicBezTo>
                    <a:pt x="288032" y="276924"/>
                    <a:pt x="465347" y="99609"/>
                    <a:pt x="684076" y="99609"/>
                  </a:cubicBezTo>
                  <a:cubicBezTo>
                    <a:pt x="778623" y="99609"/>
                    <a:pt x="865433" y="132740"/>
                    <a:pt x="932390" y="189427"/>
                  </a:cubicBezTo>
                  <a:cubicBezTo>
                    <a:pt x="999486" y="75591"/>
                    <a:pt x="1123775" y="0"/>
                    <a:pt x="1265719"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31"/>
            <p:cNvSpPr txBox="1"/>
            <p:nvPr/>
          </p:nvSpPr>
          <p:spPr>
            <a:xfrm>
              <a:off x="606253" y="2221857"/>
              <a:ext cx="1364400" cy="1036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We haveconsidered 5 districts of MP and determined which crops needs to be grown</a:t>
              </a:r>
              <a:endParaRPr b="0" i="0" sz="1200" u="none" cap="none" strike="noStrike">
                <a:solidFill>
                  <a:schemeClr val="lt1"/>
                </a:solidFill>
                <a:latin typeface="Arial"/>
                <a:ea typeface="Arial"/>
                <a:cs typeface="Arial"/>
                <a:sym typeface="Arial"/>
              </a:endParaRPr>
            </a:p>
            <a:p>
              <a:pPr indent="0" lvl="0" marL="0" marR="0" rtl="0" algn="ctr">
                <a:spcBef>
                  <a:spcPts val="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83" name="Google Shape;183;p31"/>
            <p:cNvSpPr txBox="1"/>
            <p:nvPr/>
          </p:nvSpPr>
          <p:spPr>
            <a:xfrm>
              <a:off x="604915" y="3380270"/>
              <a:ext cx="1367100" cy="24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1" i="0" lang="en-US" sz="1200" u="none" cap="none" strike="noStrike">
                  <a:solidFill>
                    <a:srgbClr val="3F3F3F"/>
                  </a:solidFill>
                  <a:latin typeface="Arial"/>
                  <a:ea typeface="Arial"/>
                  <a:cs typeface="Arial"/>
                  <a:sym typeface="Arial"/>
                </a:rPr>
                <a:t>MADHYA PRADESH</a:t>
              </a:r>
              <a:endParaRPr b="1" i="0" sz="1200" u="none" cap="none" strike="noStrike">
                <a:solidFill>
                  <a:srgbClr val="3F3F3F"/>
                </a:solidFill>
                <a:latin typeface="Arial"/>
                <a:ea typeface="Arial"/>
                <a:cs typeface="Arial"/>
                <a:sym typeface="Arial"/>
              </a:endParaRPr>
            </a:p>
          </p:txBody>
        </p:sp>
      </p:grpSp>
      <p:grpSp>
        <p:nvGrpSpPr>
          <p:cNvPr id="184" name="Google Shape;184;p31"/>
          <p:cNvGrpSpPr/>
          <p:nvPr/>
        </p:nvGrpSpPr>
        <p:grpSpPr>
          <a:xfrm>
            <a:off x="1063152" y="4045778"/>
            <a:ext cx="2497827" cy="1756058"/>
            <a:chOff x="376318" y="2050951"/>
            <a:chExt cx="2041209" cy="1576212"/>
          </a:xfrm>
        </p:grpSpPr>
        <p:sp>
          <p:nvSpPr>
            <p:cNvPr id="185" name="Google Shape;185;p31"/>
            <p:cNvSpPr/>
            <p:nvPr/>
          </p:nvSpPr>
          <p:spPr>
            <a:xfrm>
              <a:off x="376318" y="2050951"/>
              <a:ext cx="1812612" cy="1319712"/>
            </a:xfrm>
            <a:custGeom>
              <a:rect b="b" l="l" r="r" t="t"/>
              <a:pathLst>
                <a:path extrusionOk="0" h="1783395" w="2449476">
                  <a:moveTo>
                    <a:pt x="1265719" y="0"/>
                  </a:moveTo>
                  <a:cubicBezTo>
                    <a:pt x="1424914" y="0"/>
                    <a:pt x="1561903" y="95083"/>
                    <a:pt x="1620733" y="232227"/>
                  </a:cubicBezTo>
                  <a:cubicBezTo>
                    <a:pt x="1647504" y="226520"/>
                    <a:pt x="1675250" y="223871"/>
                    <a:pt x="1703613" y="223871"/>
                  </a:cubicBezTo>
                  <a:cubicBezTo>
                    <a:pt x="1886848" y="223871"/>
                    <a:pt x="2044265" y="334409"/>
                    <a:pt x="2112477" y="492588"/>
                  </a:cubicBezTo>
                  <a:cubicBezTo>
                    <a:pt x="2303003" y="517391"/>
                    <a:pt x="2449476" y="680770"/>
                    <a:pt x="2449476" y="878358"/>
                  </a:cubicBezTo>
                  <a:lnTo>
                    <a:pt x="2448132" y="891698"/>
                  </a:lnTo>
                  <a:cubicBezTo>
                    <a:pt x="2449400" y="896101"/>
                    <a:pt x="2449476" y="900561"/>
                    <a:pt x="2449476" y="905038"/>
                  </a:cubicBezTo>
                  <a:cubicBezTo>
                    <a:pt x="2449476" y="1087146"/>
                    <a:pt x="2325055" y="1240194"/>
                    <a:pt x="2156215" y="1282389"/>
                  </a:cubicBezTo>
                  <a:cubicBezTo>
                    <a:pt x="2159560" y="1295383"/>
                    <a:pt x="2160240" y="1308771"/>
                    <a:pt x="2160240" y="1322318"/>
                  </a:cubicBezTo>
                  <a:cubicBezTo>
                    <a:pt x="2160240" y="1541047"/>
                    <a:pt x="1982925" y="1718362"/>
                    <a:pt x="1764196" y="1718362"/>
                  </a:cubicBezTo>
                  <a:cubicBezTo>
                    <a:pt x="1663169" y="1718362"/>
                    <a:pt x="1570976" y="1680534"/>
                    <a:pt x="1502035" y="1617119"/>
                  </a:cubicBezTo>
                  <a:cubicBezTo>
                    <a:pt x="1432519" y="1718009"/>
                    <a:pt x="1315774" y="1783395"/>
                    <a:pt x="1183758" y="1783395"/>
                  </a:cubicBezTo>
                  <a:cubicBezTo>
                    <a:pt x="1062898" y="1783395"/>
                    <a:pt x="954838" y="1728593"/>
                    <a:pt x="884304" y="1641769"/>
                  </a:cubicBezTo>
                  <a:cubicBezTo>
                    <a:pt x="844769" y="1657131"/>
                    <a:pt x="801762" y="1664549"/>
                    <a:pt x="757023" y="1664549"/>
                  </a:cubicBezTo>
                  <a:cubicBezTo>
                    <a:pt x="546719" y="1664549"/>
                    <a:pt x="374700" y="1500631"/>
                    <a:pt x="363497" y="1293480"/>
                  </a:cubicBezTo>
                  <a:cubicBezTo>
                    <a:pt x="160301" y="1281006"/>
                    <a:pt x="0" y="1111743"/>
                    <a:pt x="0" y="905038"/>
                  </a:cubicBezTo>
                  <a:lnTo>
                    <a:pt x="1346" y="891698"/>
                  </a:lnTo>
                  <a:cubicBezTo>
                    <a:pt x="76" y="887296"/>
                    <a:pt x="0" y="882836"/>
                    <a:pt x="0" y="878358"/>
                  </a:cubicBezTo>
                  <a:cubicBezTo>
                    <a:pt x="0" y="697917"/>
                    <a:pt x="122154" y="546007"/>
                    <a:pt x="288714" y="502417"/>
                  </a:cubicBezTo>
                  <a:cubicBezTo>
                    <a:pt x="288051" y="500174"/>
                    <a:pt x="288032" y="497916"/>
                    <a:pt x="288032" y="495653"/>
                  </a:cubicBezTo>
                  <a:cubicBezTo>
                    <a:pt x="288032" y="276924"/>
                    <a:pt x="465347" y="99609"/>
                    <a:pt x="684076" y="99609"/>
                  </a:cubicBezTo>
                  <a:cubicBezTo>
                    <a:pt x="778623" y="99609"/>
                    <a:pt x="865433" y="132740"/>
                    <a:pt x="932390" y="189427"/>
                  </a:cubicBezTo>
                  <a:cubicBezTo>
                    <a:pt x="999486" y="75591"/>
                    <a:pt x="1123775" y="0"/>
                    <a:pt x="126571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31"/>
            <p:cNvSpPr txBox="1"/>
            <p:nvPr/>
          </p:nvSpPr>
          <p:spPr>
            <a:xfrm>
              <a:off x="604927" y="2341249"/>
              <a:ext cx="1812600" cy="73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We have considered 5 districts of Maharashtra and determined which crops needs to be grown</a:t>
              </a:r>
              <a:endParaRPr b="0" i="0" sz="1200" u="none" cap="none" strike="noStrike">
                <a:solidFill>
                  <a:schemeClr val="lt1"/>
                </a:solidFill>
                <a:latin typeface="Arial"/>
                <a:ea typeface="Arial"/>
                <a:cs typeface="Arial"/>
                <a:sym typeface="Arial"/>
              </a:endParaRPr>
            </a:p>
          </p:txBody>
        </p:sp>
        <p:sp>
          <p:nvSpPr>
            <p:cNvPr id="187" name="Google Shape;187;p31"/>
            <p:cNvSpPr txBox="1"/>
            <p:nvPr/>
          </p:nvSpPr>
          <p:spPr>
            <a:xfrm>
              <a:off x="604923" y="3380263"/>
              <a:ext cx="1584000" cy="24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1" i="0" lang="en-US" sz="1200" u="none" cap="none" strike="noStrike">
                  <a:solidFill>
                    <a:srgbClr val="3F3F3F"/>
                  </a:solidFill>
                  <a:latin typeface="Arial"/>
                  <a:ea typeface="Arial"/>
                  <a:cs typeface="Arial"/>
                  <a:sym typeface="Arial"/>
                </a:rPr>
                <a:t>MAHARASHTRA</a:t>
              </a:r>
              <a:endParaRPr b="1" i="0" sz="1200" u="none" cap="none" strike="noStrike">
                <a:solidFill>
                  <a:srgbClr val="3F3F3F"/>
                </a:solidFill>
                <a:latin typeface="Arial"/>
                <a:ea typeface="Arial"/>
                <a:cs typeface="Arial"/>
                <a:sym typeface="Arial"/>
              </a:endParaRPr>
            </a:p>
          </p:txBody>
        </p:sp>
      </p:grpSp>
      <p:grpSp>
        <p:nvGrpSpPr>
          <p:cNvPr id="188" name="Google Shape;188;p31"/>
          <p:cNvGrpSpPr/>
          <p:nvPr/>
        </p:nvGrpSpPr>
        <p:grpSpPr>
          <a:xfrm>
            <a:off x="4705775" y="5557224"/>
            <a:ext cx="1812612" cy="1118332"/>
            <a:chOff x="376318" y="2050951"/>
            <a:chExt cx="1812612" cy="1762819"/>
          </a:xfrm>
        </p:grpSpPr>
        <p:sp>
          <p:nvSpPr>
            <p:cNvPr id="189" name="Google Shape;189;p31"/>
            <p:cNvSpPr/>
            <p:nvPr/>
          </p:nvSpPr>
          <p:spPr>
            <a:xfrm>
              <a:off x="376318" y="2050951"/>
              <a:ext cx="1812612" cy="1319712"/>
            </a:xfrm>
            <a:custGeom>
              <a:rect b="b" l="l" r="r" t="t"/>
              <a:pathLst>
                <a:path extrusionOk="0" h="1783395" w="2449476">
                  <a:moveTo>
                    <a:pt x="1265719" y="0"/>
                  </a:moveTo>
                  <a:cubicBezTo>
                    <a:pt x="1424914" y="0"/>
                    <a:pt x="1561903" y="95083"/>
                    <a:pt x="1620733" y="232227"/>
                  </a:cubicBezTo>
                  <a:cubicBezTo>
                    <a:pt x="1647504" y="226520"/>
                    <a:pt x="1675250" y="223871"/>
                    <a:pt x="1703613" y="223871"/>
                  </a:cubicBezTo>
                  <a:cubicBezTo>
                    <a:pt x="1886848" y="223871"/>
                    <a:pt x="2044265" y="334409"/>
                    <a:pt x="2112477" y="492588"/>
                  </a:cubicBezTo>
                  <a:cubicBezTo>
                    <a:pt x="2303003" y="517391"/>
                    <a:pt x="2449476" y="680770"/>
                    <a:pt x="2449476" y="878358"/>
                  </a:cubicBezTo>
                  <a:lnTo>
                    <a:pt x="2448132" y="891698"/>
                  </a:lnTo>
                  <a:cubicBezTo>
                    <a:pt x="2449400" y="896101"/>
                    <a:pt x="2449476" y="900561"/>
                    <a:pt x="2449476" y="905038"/>
                  </a:cubicBezTo>
                  <a:cubicBezTo>
                    <a:pt x="2449476" y="1087146"/>
                    <a:pt x="2325055" y="1240194"/>
                    <a:pt x="2156215" y="1282389"/>
                  </a:cubicBezTo>
                  <a:cubicBezTo>
                    <a:pt x="2159560" y="1295383"/>
                    <a:pt x="2160240" y="1308771"/>
                    <a:pt x="2160240" y="1322318"/>
                  </a:cubicBezTo>
                  <a:cubicBezTo>
                    <a:pt x="2160240" y="1541047"/>
                    <a:pt x="1982925" y="1718362"/>
                    <a:pt x="1764196" y="1718362"/>
                  </a:cubicBezTo>
                  <a:cubicBezTo>
                    <a:pt x="1663169" y="1718362"/>
                    <a:pt x="1570976" y="1680534"/>
                    <a:pt x="1502035" y="1617119"/>
                  </a:cubicBezTo>
                  <a:cubicBezTo>
                    <a:pt x="1432519" y="1718009"/>
                    <a:pt x="1315774" y="1783395"/>
                    <a:pt x="1183758" y="1783395"/>
                  </a:cubicBezTo>
                  <a:cubicBezTo>
                    <a:pt x="1062898" y="1783395"/>
                    <a:pt x="954838" y="1728593"/>
                    <a:pt x="884304" y="1641769"/>
                  </a:cubicBezTo>
                  <a:cubicBezTo>
                    <a:pt x="844769" y="1657131"/>
                    <a:pt x="801762" y="1664549"/>
                    <a:pt x="757023" y="1664549"/>
                  </a:cubicBezTo>
                  <a:cubicBezTo>
                    <a:pt x="546719" y="1664549"/>
                    <a:pt x="374700" y="1500631"/>
                    <a:pt x="363497" y="1293480"/>
                  </a:cubicBezTo>
                  <a:cubicBezTo>
                    <a:pt x="160301" y="1281006"/>
                    <a:pt x="0" y="1111743"/>
                    <a:pt x="0" y="905038"/>
                  </a:cubicBezTo>
                  <a:lnTo>
                    <a:pt x="1346" y="891698"/>
                  </a:lnTo>
                  <a:cubicBezTo>
                    <a:pt x="76" y="887296"/>
                    <a:pt x="0" y="882836"/>
                    <a:pt x="0" y="878358"/>
                  </a:cubicBezTo>
                  <a:cubicBezTo>
                    <a:pt x="0" y="697917"/>
                    <a:pt x="122154" y="546007"/>
                    <a:pt x="288714" y="502417"/>
                  </a:cubicBezTo>
                  <a:cubicBezTo>
                    <a:pt x="288051" y="500174"/>
                    <a:pt x="288032" y="497916"/>
                    <a:pt x="288032" y="495653"/>
                  </a:cubicBezTo>
                  <a:cubicBezTo>
                    <a:pt x="288032" y="276924"/>
                    <a:pt x="465347" y="99609"/>
                    <a:pt x="684076" y="99609"/>
                  </a:cubicBezTo>
                  <a:cubicBezTo>
                    <a:pt x="778623" y="99609"/>
                    <a:pt x="865433" y="132740"/>
                    <a:pt x="932390" y="189427"/>
                  </a:cubicBezTo>
                  <a:cubicBezTo>
                    <a:pt x="999486" y="75591"/>
                    <a:pt x="1123775" y="0"/>
                    <a:pt x="126571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0" name="Google Shape;190;p31"/>
            <p:cNvSpPr txBox="1"/>
            <p:nvPr/>
          </p:nvSpPr>
          <p:spPr>
            <a:xfrm>
              <a:off x="606253" y="2239441"/>
              <a:ext cx="1364400" cy="1009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5 districts of Kerela are considered</a:t>
              </a:r>
              <a:endParaRPr b="0" i="0" sz="1200" u="none" cap="none" strike="noStrike">
                <a:solidFill>
                  <a:schemeClr val="lt1"/>
                </a:solidFill>
                <a:latin typeface="Arial"/>
                <a:ea typeface="Arial"/>
                <a:cs typeface="Arial"/>
                <a:sym typeface="Arial"/>
              </a:endParaRPr>
            </a:p>
          </p:txBody>
        </p:sp>
        <p:sp>
          <p:nvSpPr>
            <p:cNvPr id="191" name="Google Shape;191;p31"/>
            <p:cNvSpPr txBox="1"/>
            <p:nvPr/>
          </p:nvSpPr>
          <p:spPr>
            <a:xfrm>
              <a:off x="604915" y="3380270"/>
              <a:ext cx="1367100" cy="43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1" i="0" lang="en-US" sz="1200" u="none" cap="none" strike="noStrike">
                  <a:solidFill>
                    <a:srgbClr val="3F3F3F"/>
                  </a:solidFill>
                  <a:latin typeface="Arial"/>
                  <a:ea typeface="Arial"/>
                  <a:cs typeface="Arial"/>
                  <a:sym typeface="Arial"/>
                </a:rPr>
                <a:t>KERELA</a:t>
              </a:r>
              <a:endParaRPr b="1" i="0" sz="1200" u="none" cap="none" strike="noStrike">
                <a:solidFill>
                  <a:srgbClr val="3F3F3F"/>
                </a:solidFill>
                <a:latin typeface="Arial"/>
                <a:ea typeface="Arial"/>
                <a:cs typeface="Arial"/>
                <a:sym typeface="Arial"/>
              </a:endParaRPr>
            </a:p>
          </p:txBody>
        </p:sp>
      </p:grpSp>
      <p:grpSp>
        <p:nvGrpSpPr>
          <p:cNvPr id="192" name="Google Shape;192;p31"/>
          <p:cNvGrpSpPr/>
          <p:nvPr/>
        </p:nvGrpSpPr>
        <p:grpSpPr>
          <a:xfrm>
            <a:off x="9429352" y="3667735"/>
            <a:ext cx="2098099" cy="1724348"/>
            <a:chOff x="376318" y="2050951"/>
            <a:chExt cx="1812612" cy="1647414"/>
          </a:xfrm>
        </p:grpSpPr>
        <p:sp>
          <p:nvSpPr>
            <p:cNvPr id="193" name="Google Shape;193;p31"/>
            <p:cNvSpPr/>
            <p:nvPr/>
          </p:nvSpPr>
          <p:spPr>
            <a:xfrm>
              <a:off x="376318" y="2050951"/>
              <a:ext cx="1812612" cy="1319712"/>
            </a:xfrm>
            <a:custGeom>
              <a:rect b="b" l="l" r="r" t="t"/>
              <a:pathLst>
                <a:path extrusionOk="0" h="1783395" w="2449476">
                  <a:moveTo>
                    <a:pt x="1265719" y="0"/>
                  </a:moveTo>
                  <a:cubicBezTo>
                    <a:pt x="1424914" y="0"/>
                    <a:pt x="1561903" y="95083"/>
                    <a:pt x="1620733" y="232227"/>
                  </a:cubicBezTo>
                  <a:cubicBezTo>
                    <a:pt x="1647504" y="226520"/>
                    <a:pt x="1675250" y="223871"/>
                    <a:pt x="1703613" y="223871"/>
                  </a:cubicBezTo>
                  <a:cubicBezTo>
                    <a:pt x="1886848" y="223871"/>
                    <a:pt x="2044265" y="334409"/>
                    <a:pt x="2112477" y="492588"/>
                  </a:cubicBezTo>
                  <a:cubicBezTo>
                    <a:pt x="2303003" y="517391"/>
                    <a:pt x="2449476" y="680770"/>
                    <a:pt x="2449476" y="878358"/>
                  </a:cubicBezTo>
                  <a:lnTo>
                    <a:pt x="2448132" y="891698"/>
                  </a:lnTo>
                  <a:cubicBezTo>
                    <a:pt x="2449400" y="896101"/>
                    <a:pt x="2449476" y="900561"/>
                    <a:pt x="2449476" y="905038"/>
                  </a:cubicBezTo>
                  <a:cubicBezTo>
                    <a:pt x="2449476" y="1087146"/>
                    <a:pt x="2325055" y="1240194"/>
                    <a:pt x="2156215" y="1282389"/>
                  </a:cubicBezTo>
                  <a:cubicBezTo>
                    <a:pt x="2159560" y="1295383"/>
                    <a:pt x="2160240" y="1308771"/>
                    <a:pt x="2160240" y="1322318"/>
                  </a:cubicBezTo>
                  <a:cubicBezTo>
                    <a:pt x="2160240" y="1541047"/>
                    <a:pt x="1982925" y="1718362"/>
                    <a:pt x="1764196" y="1718362"/>
                  </a:cubicBezTo>
                  <a:cubicBezTo>
                    <a:pt x="1663169" y="1718362"/>
                    <a:pt x="1570976" y="1680534"/>
                    <a:pt x="1502035" y="1617119"/>
                  </a:cubicBezTo>
                  <a:cubicBezTo>
                    <a:pt x="1432519" y="1718009"/>
                    <a:pt x="1315774" y="1783395"/>
                    <a:pt x="1183758" y="1783395"/>
                  </a:cubicBezTo>
                  <a:cubicBezTo>
                    <a:pt x="1062898" y="1783395"/>
                    <a:pt x="954838" y="1728593"/>
                    <a:pt x="884304" y="1641769"/>
                  </a:cubicBezTo>
                  <a:cubicBezTo>
                    <a:pt x="844769" y="1657131"/>
                    <a:pt x="801762" y="1664549"/>
                    <a:pt x="757023" y="1664549"/>
                  </a:cubicBezTo>
                  <a:cubicBezTo>
                    <a:pt x="546719" y="1664549"/>
                    <a:pt x="374700" y="1500631"/>
                    <a:pt x="363497" y="1293480"/>
                  </a:cubicBezTo>
                  <a:cubicBezTo>
                    <a:pt x="160301" y="1281006"/>
                    <a:pt x="0" y="1111743"/>
                    <a:pt x="0" y="905038"/>
                  </a:cubicBezTo>
                  <a:lnTo>
                    <a:pt x="1346" y="891698"/>
                  </a:lnTo>
                  <a:cubicBezTo>
                    <a:pt x="76" y="887296"/>
                    <a:pt x="0" y="882836"/>
                    <a:pt x="0" y="878358"/>
                  </a:cubicBezTo>
                  <a:cubicBezTo>
                    <a:pt x="0" y="697917"/>
                    <a:pt x="122154" y="546007"/>
                    <a:pt x="288714" y="502417"/>
                  </a:cubicBezTo>
                  <a:cubicBezTo>
                    <a:pt x="288051" y="500174"/>
                    <a:pt x="288032" y="497916"/>
                    <a:pt x="288032" y="495653"/>
                  </a:cubicBezTo>
                  <a:cubicBezTo>
                    <a:pt x="288032" y="276924"/>
                    <a:pt x="465347" y="99609"/>
                    <a:pt x="684076" y="99609"/>
                  </a:cubicBezTo>
                  <a:cubicBezTo>
                    <a:pt x="778623" y="99609"/>
                    <a:pt x="865433" y="132740"/>
                    <a:pt x="932390" y="189427"/>
                  </a:cubicBezTo>
                  <a:cubicBezTo>
                    <a:pt x="999486" y="75591"/>
                    <a:pt x="1123775" y="0"/>
                    <a:pt x="126571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31"/>
            <p:cNvSpPr txBox="1"/>
            <p:nvPr/>
          </p:nvSpPr>
          <p:spPr>
            <a:xfrm>
              <a:off x="606253" y="2213065"/>
              <a:ext cx="1364400" cy="1485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We haveconsidered 5 districts of west bengal and determined which crops needs to be grown</a:t>
              </a:r>
              <a:endParaRPr b="0" i="0" sz="1200" u="none" cap="none" strike="noStrike">
                <a:solidFill>
                  <a:schemeClr val="lt1"/>
                </a:solidFill>
                <a:latin typeface="Arial"/>
                <a:ea typeface="Arial"/>
                <a:cs typeface="Arial"/>
                <a:sym typeface="Arial"/>
              </a:endParaRPr>
            </a:p>
            <a:p>
              <a:pPr indent="0" lvl="0" marL="0" marR="0" rtl="0" algn="ctr">
                <a:spcBef>
                  <a:spcPts val="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a:p>
              <a:pPr indent="0" lvl="0" marL="0" marR="0" rtl="0" algn="ctr">
                <a:spcBef>
                  <a:spcPts val="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95" name="Google Shape;195;p31"/>
            <p:cNvSpPr txBox="1"/>
            <p:nvPr/>
          </p:nvSpPr>
          <p:spPr>
            <a:xfrm>
              <a:off x="604915" y="3380270"/>
              <a:ext cx="1367100" cy="26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1" i="0" lang="en-US" sz="1200" u="none" cap="none" strike="noStrike">
                  <a:solidFill>
                    <a:srgbClr val="3F3F3F"/>
                  </a:solidFill>
                  <a:latin typeface="Arial"/>
                  <a:ea typeface="Arial"/>
                  <a:cs typeface="Arial"/>
                  <a:sym typeface="Arial"/>
                </a:rPr>
                <a:t>WEST BENGAL</a:t>
              </a:r>
              <a:endParaRPr b="1" i="0" sz="1200" u="none" cap="none" strike="noStrike">
                <a:solidFill>
                  <a:srgbClr val="3F3F3F"/>
                </a:solidFill>
                <a:latin typeface="Arial"/>
                <a:ea typeface="Arial"/>
                <a:cs typeface="Arial"/>
                <a:sym typeface="Arial"/>
              </a:endParaRPr>
            </a:p>
          </p:txBody>
        </p:sp>
      </p:grpSp>
      <p:grpSp>
        <p:nvGrpSpPr>
          <p:cNvPr id="196" name="Google Shape;196;p31"/>
          <p:cNvGrpSpPr/>
          <p:nvPr/>
        </p:nvGrpSpPr>
        <p:grpSpPr>
          <a:xfrm>
            <a:off x="9092723" y="1063832"/>
            <a:ext cx="2211206" cy="1597185"/>
            <a:chOff x="376318" y="2050951"/>
            <a:chExt cx="1812612" cy="1618714"/>
          </a:xfrm>
        </p:grpSpPr>
        <p:sp>
          <p:nvSpPr>
            <p:cNvPr id="197" name="Google Shape;197;p31"/>
            <p:cNvSpPr/>
            <p:nvPr/>
          </p:nvSpPr>
          <p:spPr>
            <a:xfrm>
              <a:off x="376318" y="2050951"/>
              <a:ext cx="1812612" cy="1319712"/>
            </a:xfrm>
            <a:custGeom>
              <a:rect b="b" l="l" r="r" t="t"/>
              <a:pathLst>
                <a:path extrusionOk="0" h="1783395" w="2449476">
                  <a:moveTo>
                    <a:pt x="1265719" y="0"/>
                  </a:moveTo>
                  <a:cubicBezTo>
                    <a:pt x="1424914" y="0"/>
                    <a:pt x="1561903" y="95083"/>
                    <a:pt x="1620733" y="232227"/>
                  </a:cubicBezTo>
                  <a:cubicBezTo>
                    <a:pt x="1647504" y="226520"/>
                    <a:pt x="1675250" y="223871"/>
                    <a:pt x="1703613" y="223871"/>
                  </a:cubicBezTo>
                  <a:cubicBezTo>
                    <a:pt x="1886848" y="223871"/>
                    <a:pt x="2044265" y="334409"/>
                    <a:pt x="2112477" y="492588"/>
                  </a:cubicBezTo>
                  <a:cubicBezTo>
                    <a:pt x="2303003" y="517391"/>
                    <a:pt x="2449476" y="680770"/>
                    <a:pt x="2449476" y="878358"/>
                  </a:cubicBezTo>
                  <a:lnTo>
                    <a:pt x="2448132" y="891698"/>
                  </a:lnTo>
                  <a:cubicBezTo>
                    <a:pt x="2449400" y="896101"/>
                    <a:pt x="2449476" y="900561"/>
                    <a:pt x="2449476" y="905038"/>
                  </a:cubicBezTo>
                  <a:cubicBezTo>
                    <a:pt x="2449476" y="1087146"/>
                    <a:pt x="2325055" y="1240194"/>
                    <a:pt x="2156215" y="1282389"/>
                  </a:cubicBezTo>
                  <a:cubicBezTo>
                    <a:pt x="2159560" y="1295383"/>
                    <a:pt x="2160240" y="1308771"/>
                    <a:pt x="2160240" y="1322318"/>
                  </a:cubicBezTo>
                  <a:cubicBezTo>
                    <a:pt x="2160240" y="1541047"/>
                    <a:pt x="1982925" y="1718362"/>
                    <a:pt x="1764196" y="1718362"/>
                  </a:cubicBezTo>
                  <a:cubicBezTo>
                    <a:pt x="1663169" y="1718362"/>
                    <a:pt x="1570976" y="1680534"/>
                    <a:pt x="1502035" y="1617119"/>
                  </a:cubicBezTo>
                  <a:cubicBezTo>
                    <a:pt x="1432519" y="1718009"/>
                    <a:pt x="1315774" y="1783395"/>
                    <a:pt x="1183758" y="1783395"/>
                  </a:cubicBezTo>
                  <a:cubicBezTo>
                    <a:pt x="1062898" y="1783395"/>
                    <a:pt x="954838" y="1728593"/>
                    <a:pt x="884304" y="1641769"/>
                  </a:cubicBezTo>
                  <a:cubicBezTo>
                    <a:pt x="844769" y="1657131"/>
                    <a:pt x="801762" y="1664549"/>
                    <a:pt x="757023" y="1664549"/>
                  </a:cubicBezTo>
                  <a:cubicBezTo>
                    <a:pt x="546719" y="1664549"/>
                    <a:pt x="374700" y="1500631"/>
                    <a:pt x="363497" y="1293480"/>
                  </a:cubicBezTo>
                  <a:cubicBezTo>
                    <a:pt x="160301" y="1281006"/>
                    <a:pt x="0" y="1111743"/>
                    <a:pt x="0" y="905038"/>
                  </a:cubicBezTo>
                  <a:lnTo>
                    <a:pt x="1346" y="891698"/>
                  </a:lnTo>
                  <a:cubicBezTo>
                    <a:pt x="76" y="887296"/>
                    <a:pt x="0" y="882836"/>
                    <a:pt x="0" y="878358"/>
                  </a:cubicBezTo>
                  <a:cubicBezTo>
                    <a:pt x="0" y="697917"/>
                    <a:pt x="122154" y="546007"/>
                    <a:pt x="288714" y="502417"/>
                  </a:cubicBezTo>
                  <a:cubicBezTo>
                    <a:pt x="288051" y="500174"/>
                    <a:pt x="288032" y="497916"/>
                    <a:pt x="288032" y="495653"/>
                  </a:cubicBezTo>
                  <a:cubicBezTo>
                    <a:pt x="288032" y="276924"/>
                    <a:pt x="465347" y="99609"/>
                    <a:pt x="684076" y="99609"/>
                  </a:cubicBezTo>
                  <a:cubicBezTo>
                    <a:pt x="778623" y="99609"/>
                    <a:pt x="865433" y="132740"/>
                    <a:pt x="932390" y="189427"/>
                  </a:cubicBezTo>
                  <a:cubicBezTo>
                    <a:pt x="999486" y="75591"/>
                    <a:pt x="1123775" y="0"/>
                    <a:pt x="1265719"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 name="Google Shape;198;p31"/>
            <p:cNvSpPr txBox="1"/>
            <p:nvPr/>
          </p:nvSpPr>
          <p:spPr>
            <a:xfrm>
              <a:off x="606253" y="2230649"/>
              <a:ext cx="1364400" cy="139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We have considered 5 districts of UP and determined which crops needs to be grown</a:t>
              </a:r>
              <a:endParaRPr b="0" i="0" sz="1200" u="none" cap="none" strike="noStrike">
                <a:solidFill>
                  <a:schemeClr val="lt1"/>
                </a:solidFill>
                <a:latin typeface="Arial"/>
                <a:ea typeface="Arial"/>
                <a:cs typeface="Arial"/>
                <a:sym typeface="Arial"/>
              </a:endParaRPr>
            </a:p>
            <a:p>
              <a:pPr indent="0" lvl="0" marL="0" marR="0" rtl="0" algn="ctr">
                <a:spcBef>
                  <a:spcPts val="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a:p>
              <a:pPr indent="0" lvl="0" marL="0" marR="0" rtl="0" algn="ctr">
                <a:spcBef>
                  <a:spcPts val="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99" name="Google Shape;199;p31"/>
            <p:cNvSpPr txBox="1"/>
            <p:nvPr/>
          </p:nvSpPr>
          <p:spPr>
            <a:xfrm>
              <a:off x="712938" y="3390965"/>
              <a:ext cx="1367100" cy="27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1" i="0" lang="en-US" sz="1200" u="none" cap="none" strike="noStrike">
                  <a:solidFill>
                    <a:srgbClr val="3F3F3F"/>
                  </a:solidFill>
                  <a:latin typeface="Arial"/>
                  <a:ea typeface="Arial"/>
                  <a:cs typeface="Arial"/>
                  <a:sym typeface="Arial"/>
                </a:rPr>
                <a:t>UTTAR PRADESH</a:t>
              </a:r>
              <a:endParaRPr b="1" i="0" sz="1200" u="none" cap="none" strike="noStrike">
                <a:solidFill>
                  <a:srgbClr val="3F3F3F"/>
                </a:solidFill>
                <a:latin typeface="Arial"/>
                <a:ea typeface="Arial"/>
                <a:cs typeface="Arial"/>
                <a:sym typeface="Arial"/>
              </a:endParaRPr>
            </a:p>
          </p:txBody>
        </p:sp>
      </p:grpSp>
      <p:cxnSp>
        <p:nvCxnSpPr>
          <p:cNvPr id="200" name="Google Shape;200;p31"/>
          <p:cNvCxnSpPr/>
          <p:nvPr/>
        </p:nvCxnSpPr>
        <p:spPr>
          <a:xfrm flipH="1" rot="10800000">
            <a:off x="4241019" y="4167458"/>
            <a:ext cx="997800" cy="68400"/>
          </a:xfrm>
          <a:prstGeom prst="straightConnector1">
            <a:avLst/>
          </a:prstGeom>
          <a:noFill/>
          <a:ln cap="flat" cmpd="sng" w="31750">
            <a:solidFill>
              <a:srgbClr val="78C6AA"/>
            </a:solidFill>
            <a:prstDash val="dash"/>
            <a:miter lim="800000"/>
            <a:headEnd len="med" w="med" type="oval"/>
            <a:tailEnd len="med" w="med" type="triangle"/>
          </a:ln>
        </p:spPr>
      </p:cxnSp>
      <p:cxnSp>
        <p:nvCxnSpPr>
          <p:cNvPr id="201" name="Google Shape;201;p31"/>
          <p:cNvCxnSpPr/>
          <p:nvPr/>
        </p:nvCxnSpPr>
        <p:spPr>
          <a:xfrm rot="10800000">
            <a:off x="6378190" y="4021005"/>
            <a:ext cx="639600" cy="448200"/>
          </a:xfrm>
          <a:prstGeom prst="straightConnector1">
            <a:avLst/>
          </a:prstGeom>
          <a:noFill/>
          <a:ln cap="flat" cmpd="sng" w="31750">
            <a:solidFill>
              <a:srgbClr val="BDD389"/>
            </a:solidFill>
            <a:prstDash val="dash"/>
            <a:miter lim="800000"/>
            <a:headEnd len="med" w="med" type="oval"/>
            <a:tailEnd len="med" w="med" type="triangle"/>
          </a:ln>
        </p:spPr>
      </p:cxnSp>
      <p:pic>
        <p:nvPicPr>
          <p:cNvPr id="202" name="Google Shape;202;p31"/>
          <p:cNvPicPr preferRelativeResize="0"/>
          <p:nvPr/>
        </p:nvPicPr>
        <p:blipFill rotWithShape="1">
          <a:blip r:embed="rId3">
            <a:alphaModFix/>
          </a:blip>
          <a:srcRect b="0" l="0" r="0" t="0"/>
          <a:stretch/>
        </p:blipFill>
        <p:spPr>
          <a:xfrm>
            <a:off x="4162350" y="1038175"/>
            <a:ext cx="3819112" cy="4239443"/>
          </a:xfrm>
          <a:prstGeom prst="rect">
            <a:avLst/>
          </a:prstGeom>
          <a:noFill/>
          <a:ln>
            <a:noFill/>
          </a:ln>
        </p:spPr>
      </p:pic>
      <p:cxnSp>
        <p:nvCxnSpPr>
          <p:cNvPr id="203" name="Google Shape;203;p31"/>
          <p:cNvCxnSpPr/>
          <p:nvPr/>
        </p:nvCxnSpPr>
        <p:spPr>
          <a:xfrm flipH="1" rot="10800000">
            <a:off x="3101097" y="3667726"/>
            <a:ext cx="1958400" cy="1429200"/>
          </a:xfrm>
          <a:prstGeom prst="straightConnector1">
            <a:avLst/>
          </a:prstGeom>
          <a:noFill/>
          <a:ln cap="flat" cmpd="sng" w="31750">
            <a:solidFill>
              <a:srgbClr val="78C6AA"/>
            </a:solidFill>
            <a:prstDash val="dash"/>
            <a:miter lim="800000"/>
            <a:headEnd len="med" w="med" type="oval"/>
            <a:tailEnd len="med" w="med" type="triangle"/>
          </a:ln>
        </p:spPr>
      </p:cxnSp>
      <p:cxnSp>
        <p:nvCxnSpPr>
          <p:cNvPr id="204" name="Google Shape;204;p31"/>
          <p:cNvCxnSpPr>
            <a:stCxn id="182" idx="3"/>
          </p:cNvCxnSpPr>
          <p:nvPr/>
        </p:nvCxnSpPr>
        <p:spPr>
          <a:xfrm>
            <a:off x="2268454" y="2358727"/>
            <a:ext cx="3379500" cy="804900"/>
          </a:xfrm>
          <a:prstGeom prst="straightConnector1">
            <a:avLst/>
          </a:prstGeom>
          <a:noFill/>
          <a:ln cap="flat" cmpd="sng" w="31750">
            <a:solidFill>
              <a:srgbClr val="60A8D5">
                <a:alpha val="96470"/>
              </a:srgbClr>
            </a:solidFill>
            <a:prstDash val="dash"/>
            <a:miter lim="800000"/>
            <a:headEnd len="med" w="med" type="oval"/>
            <a:tailEnd len="med" w="med" type="triangle"/>
          </a:ln>
        </p:spPr>
      </p:cxnSp>
      <p:cxnSp>
        <p:nvCxnSpPr>
          <p:cNvPr id="205" name="Google Shape;205;p31"/>
          <p:cNvCxnSpPr/>
          <p:nvPr/>
        </p:nvCxnSpPr>
        <p:spPr>
          <a:xfrm rot="10800000">
            <a:off x="6713545" y="3280950"/>
            <a:ext cx="2835900" cy="1505100"/>
          </a:xfrm>
          <a:prstGeom prst="straightConnector1">
            <a:avLst/>
          </a:prstGeom>
          <a:noFill/>
          <a:ln cap="flat" cmpd="sng" w="31750">
            <a:solidFill>
              <a:srgbClr val="7BCEBB"/>
            </a:solidFill>
            <a:prstDash val="dash"/>
            <a:miter lim="800000"/>
            <a:headEnd len="med" w="med" type="oval"/>
            <a:tailEnd len="med" w="med" type="triangle"/>
          </a:ln>
        </p:spPr>
      </p:cxnSp>
      <p:cxnSp>
        <p:nvCxnSpPr>
          <p:cNvPr id="206" name="Google Shape;206;p31"/>
          <p:cNvCxnSpPr/>
          <p:nvPr/>
        </p:nvCxnSpPr>
        <p:spPr>
          <a:xfrm rot="10800000">
            <a:off x="5278198" y="4358848"/>
            <a:ext cx="6300" cy="1157100"/>
          </a:xfrm>
          <a:prstGeom prst="straightConnector1">
            <a:avLst/>
          </a:prstGeom>
          <a:noFill/>
          <a:ln cap="flat" cmpd="sng" w="31750">
            <a:solidFill>
              <a:srgbClr val="78C6AA"/>
            </a:solidFill>
            <a:prstDash val="dash"/>
            <a:miter lim="800000"/>
            <a:headEnd len="med" w="med" type="oval"/>
            <a:tailEnd len="med" w="med" type="triangle"/>
          </a:ln>
        </p:spPr>
      </p:cxnSp>
      <p:cxnSp>
        <p:nvCxnSpPr>
          <p:cNvPr id="207" name="Google Shape;207;p31"/>
          <p:cNvCxnSpPr/>
          <p:nvPr/>
        </p:nvCxnSpPr>
        <p:spPr>
          <a:xfrm flipH="1">
            <a:off x="5774595" y="2105028"/>
            <a:ext cx="3575100" cy="501600"/>
          </a:xfrm>
          <a:prstGeom prst="straightConnector1">
            <a:avLst/>
          </a:prstGeom>
          <a:noFill/>
          <a:ln cap="flat" cmpd="sng" w="31750">
            <a:solidFill>
              <a:srgbClr val="60A8D5">
                <a:alpha val="96470"/>
              </a:srgbClr>
            </a:solidFill>
            <a:prstDash val="dash"/>
            <a:miter lim="800000"/>
            <a:headEnd len="med" w="med" type="oval"/>
            <a:tailEnd len="med" w="med" type="triangle"/>
          </a:ln>
        </p:spPr>
      </p:cxnSp>
      <p:sp>
        <p:nvSpPr>
          <p:cNvPr id="208" name="Google Shape;208;p31"/>
          <p:cNvSpPr txBox="1"/>
          <p:nvPr/>
        </p:nvSpPr>
        <p:spPr>
          <a:xfrm>
            <a:off x="7432325" y="5942100"/>
            <a:ext cx="4464300" cy="9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NOTE : This app is just a prototype, hence we have considered only 5 states. We can add all the 28 states of India, which will allow the user to decipher the crops grown in any part of the country by simply selecting the state, district, crop season and soil type</a:t>
            </a: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5400"/>
              <a:buNone/>
            </a:pPr>
            <a:r>
              <a:rPr lang="en-US"/>
              <a:t>                     </a:t>
            </a:r>
            <a:r>
              <a:rPr i="1" lang="en-US"/>
              <a:t>SEASONS</a:t>
            </a:r>
            <a:endParaRPr i="1"/>
          </a:p>
        </p:txBody>
      </p:sp>
      <p:grpSp>
        <p:nvGrpSpPr>
          <p:cNvPr id="214" name="Google Shape;214;p32"/>
          <p:cNvGrpSpPr/>
          <p:nvPr/>
        </p:nvGrpSpPr>
        <p:grpSpPr>
          <a:xfrm>
            <a:off x="1031413" y="2013413"/>
            <a:ext cx="11128359" cy="4844275"/>
            <a:chOff x="626799" y="1189227"/>
            <a:chExt cx="9727587" cy="4048705"/>
          </a:xfrm>
        </p:grpSpPr>
        <p:sp>
          <p:nvSpPr>
            <p:cNvPr id="215" name="Google Shape;215;p32"/>
            <p:cNvSpPr/>
            <p:nvPr/>
          </p:nvSpPr>
          <p:spPr>
            <a:xfrm>
              <a:off x="626799" y="1964398"/>
              <a:ext cx="1611300" cy="1611300"/>
            </a:xfrm>
            <a:prstGeom prst="blockArc">
              <a:avLst>
                <a:gd fmla="val 10800000" name="adj1"/>
                <a:gd fmla="val 21559414" name="adj2"/>
                <a:gd fmla="val 12651" name="adj3"/>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dk1"/>
                </a:solidFill>
                <a:latin typeface="Arial"/>
                <a:ea typeface="Arial"/>
                <a:cs typeface="Arial"/>
                <a:sym typeface="Arial"/>
              </a:endParaRPr>
            </a:p>
          </p:txBody>
        </p:sp>
        <p:sp>
          <p:nvSpPr>
            <p:cNvPr id="216" name="Google Shape;216;p32"/>
            <p:cNvSpPr/>
            <p:nvPr/>
          </p:nvSpPr>
          <p:spPr>
            <a:xfrm rot="10800000">
              <a:off x="2031010" y="1943797"/>
              <a:ext cx="1611300" cy="1611300"/>
            </a:xfrm>
            <a:prstGeom prst="blockArc">
              <a:avLst>
                <a:gd fmla="val 10800000" name="adj1"/>
                <a:gd fmla="val 21559414" name="adj2"/>
                <a:gd fmla="val 12651" name="adj3"/>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dk1"/>
                </a:solidFill>
                <a:latin typeface="Arial"/>
                <a:ea typeface="Arial"/>
                <a:cs typeface="Arial"/>
                <a:sym typeface="Arial"/>
              </a:endParaRPr>
            </a:p>
          </p:txBody>
        </p:sp>
        <p:sp>
          <p:nvSpPr>
            <p:cNvPr id="217" name="Google Shape;217;p32"/>
            <p:cNvSpPr/>
            <p:nvPr/>
          </p:nvSpPr>
          <p:spPr>
            <a:xfrm>
              <a:off x="3439492" y="1957369"/>
              <a:ext cx="1611300" cy="1611300"/>
            </a:xfrm>
            <a:prstGeom prst="blockArc">
              <a:avLst>
                <a:gd fmla="val 10800000" name="adj1"/>
                <a:gd fmla="val 21559414" name="adj2"/>
                <a:gd fmla="val 12651" name="adj3"/>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dk1"/>
                </a:solidFill>
                <a:latin typeface="Arial"/>
                <a:ea typeface="Arial"/>
                <a:cs typeface="Arial"/>
                <a:sym typeface="Arial"/>
              </a:endParaRPr>
            </a:p>
          </p:txBody>
        </p:sp>
        <p:sp>
          <p:nvSpPr>
            <p:cNvPr id="218" name="Google Shape;218;p32"/>
            <p:cNvSpPr/>
            <p:nvPr/>
          </p:nvSpPr>
          <p:spPr>
            <a:xfrm rot="10800000">
              <a:off x="4843703" y="1928556"/>
              <a:ext cx="1611300" cy="1611300"/>
            </a:xfrm>
            <a:prstGeom prst="blockArc">
              <a:avLst>
                <a:gd fmla="val 10800000" name="adj1"/>
                <a:gd fmla="val 21559414" name="adj2"/>
                <a:gd fmla="val 12651" name="adj3"/>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dk1"/>
                </a:solidFill>
                <a:latin typeface="Arial"/>
                <a:ea typeface="Arial"/>
                <a:cs typeface="Arial"/>
                <a:sym typeface="Arial"/>
              </a:endParaRPr>
            </a:p>
          </p:txBody>
        </p:sp>
        <p:sp>
          <p:nvSpPr>
            <p:cNvPr id="219" name="Google Shape;219;p32"/>
            <p:cNvSpPr/>
            <p:nvPr/>
          </p:nvSpPr>
          <p:spPr>
            <a:xfrm>
              <a:off x="6252184" y="1942917"/>
              <a:ext cx="1611300" cy="1611300"/>
            </a:xfrm>
            <a:prstGeom prst="blockArc">
              <a:avLst>
                <a:gd fmla="val 10800000" name="adj1"/>
                <a:gd fmla="val 21559414" name="adj2"/>
                <a:gd fmla="val 12651" name="adj3"/>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dk1"/>
                </a:solidFill>
                <a:latin typeface="Arial"/>
                <a:ea typeface="Arial"/>
                <a:cs typeface="Arial"/>
                <a:sym typeface="Arial"/>
              </a:endParaRPr>
            </a:p>
          </p:txBody>
        </p:sp>
        <p:sp>
          <p:nvSpPr>
            <p:cNvPr id="220" name="Google Shape;220;p32"/>
            <p:cNvSpPr/>
            <p:nvPr/>
          </p:nvSpPr>
          <p:spPr>
            <a:xfrm rot="10800000">
              <a:off x="7656395" y="1900067"/>
              <a:ext cx="1611300" cy="1611300"/>
            </a:xfrm>
            <a:prstGeom prst="blockArc">
              <a:avLst>
                <a:gd fmla="val 10800000" name="adj1"/>
                <a:gd fmla="val 21559414" name="adj2"/>
                <a:gd fmla="val 12651" name="adj3"/>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dk1"/>
                </a:solidFill>
                <a:latin typeface="Arial"/>
                <a:ea typeface="Arial"/>
                <a:cs typeface="Arial"/>
                <a:sym typeface="Arial"/>
              </a:endParaRPr>
            </a:p>
          </p:txBody>
        </p:sp>
        <p:sp>
          <p:nvSpPr>
            <p:cNvPr id="221" name="Google Shape;221;p32"/>
            <p:cNvSpPr/>
            <p:nvPr/>
          </p:nvSpPr>
          <p:spPr>
            <a:xfrm>
              <a:off x="626800" y="2752732"/>
              <a:ext cx="199500" cy="24852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lt1"/>
                </a:solidFill>
                <a:latin typeface="Arial"/>
                <a:ea typeface="Arial"/>
                <a:cs typeface="Arial"/>
                <a:sym typeface="Arial"/>
              </a:endParaRPr>
            </a:p>
          </p:txBody>
        </p:sp>
        <p:sp>
          <p:nvSpPr>
            <p:cNvPr id="222" name="Google Shape;222;p32"/>
            <p:cNvSpPr/>
            <p:nvPr/>
          </p:nvSpPr>
          <p:spPr>
            <a:xfrm>
              <a:off x="9064875" y="1275606"/>
              <a:ext cx="202950" cy="1528170"/>
            </a:xfrm>
            <a:custGeom>
              <a:rect b="b" l="l" r="r" t="t"/>
              <a:pathLst>
                <a:path extrusionOk="0" h="1528170" w="180000">
                  <a:moveTo>
                    <a:pt x="0" y="0"/>
                  </a:moveTo>
                  <a:lnTo>
                    <a:pt x="180000" y="0"/>
                  </a:lnTo>
                  <a:lnTo>
                    <a:pt x="180000" y="1528170"/>
                  </a:lnTo>
                  <a:lnTo>
                    <a:pt x="0" y="152817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lt1"/>
                </a:solidFill>
                <a:latin typeface="Arial"/>
                <a:ea typeface="Arial"/>
                <a:cs typeface="Arial"/>
                <a:sym typeface="Arial"/>
              </a:endParaRPr>
            </a:p>
          </p:txBody>
        </p:sp>
        <p:sp>
          <p:nvSpPr>
            <p:cNvPr id="223" name="Google Shape;223;p32"/>
            <p:cNvSpPr/>
            <p:nvPr/>
          </p:nvSpPr>
          <p:spPr>
            <a:xfrm rot="-5400000">
              <a:off x="9630205" y="623896"/>
              <a:ext cx="158850" cy="1289512"/>
            </a:xfrm>
            <a:custGeom>
              <a:rect b="b" l="l" r="r" t="t"/>
              <a:pathLst>
                <a:path extrusionOk="0" h="579556" w="180000">
                  <a:moveTo>
                    <a:pt x="0" y="579556"/>
                  </a:moveTo>
                  <a:lnTo>
                    <a:pt x="0" y="0"/>
                  </a:lnTo>
                  <a:lnTo>
                    <a:pt x="180000" y="0"/>
                  </a:lnTo>
                  <a:lnTo>
                    <a:pt x="180000" y="579556"/>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0" i="0" sz="2700" u="none" cap="none" strike="noStrike">
                <a:solidFill>
                  <a:schemeClr val="lt1"/>
                </a:solidFill>
                <a:latin typeface="Arial"/>
                <a:ea typeface="Arial"/>
                <a:cs typeface="Arial"/>
                <a:sym typeface="Arial"/>
              </a:endParaRPr>
            </a:p>
          </p:txBody>
        </p:sp>
      </p:grpSp>
      <p:sp>
        <p:nvSpPr>
          <p:cNvPr id="224" name="Google Shape;224;p32"/>
          <p:cNvSpPr/>
          <p:nvPr/>
        </p:nvSpPr>
        <p:spPr>
          <a:xfrm>
            <a:off x="1500235" y="3419591"/>
            <a:ext cx="887400" cy="8892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1" i="0" sz="2700" u="none" cap="none" strike="noStrike">
              <a:solidFill>
                <a:schemeClr val="lt1"/>
              </a:solidFill>
              <a:latin typeface="Arial"/>
              <a:ea typeface="Arial"/>
              <a:cs typeface="Arial"/>
              <a:sym typeface="Arial"/>
            </a:endParaRPr>
          </a:p>
        </p:txBody>
      </p:sp>
      <p:sp>
        <p:nvSpPr>
          <p:cNvPr id="225" name="Google Shape;225;p32"/>
          <p:cNvSpPr/>
          <p:nvPr/>
        </p:nvSpPr>
        <p:spPr>
          <a:xfrm>
            <a:off x="3110936" y="3419591"/>
            <a:ext cx="887400" cy="889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1" i="0" sz="2700" u="none" cap="none" strike="noStrike">
              <a:solidFill>
                <a:schemeClr val="lt1"/>
              </a:solidFill>
              <a:latin typeface="Arial"/>
              <a:ea typeface="Arial"/>
              <a:cs typeface="Arial"/>
              <a:sym typeface="Arial"/>
            </a:endParaRPr>
          </a:p>
        </p:txBody>
      </p:sp>
      <p:sp>
        <p:nvSpPr>
          <p:cNvPr id="226" name="Google Shape;226;p32"/>
          <p:cNvSpPr/>
          <p:nvPr/>
        </p:nvSpPr>
        <p:spPr>
          <a:xfrm>
            <a:off x="4721637" y="3419591"/>
            <a:ext cx="887400" cy="889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1" i="0" sz="2700" u="none" cap="none" strike="noStrike">
              <a:solidFill>
                <a:schemeClr val="lt1"/>
              </a:solidFill>
              <a:latin typeface="Arial"/>
              <a:ea typeface="Arial"/>
              <a:cs typeface="Arial"/>
              <a:sym typeface="Arial"/>
            </a:endParaRPr>
          </a:p>
        </p:txBody>
      </p:sp>
      <p:sp>
        <p:nvSpPr>
          <p:cNvPr id="227" name="Google Shape;227;p32"/>
          <p:cNvSpPr/>
          <p:nvPr/>
        </p:nvSpPr>
        <p:spPr>
          <a:xfrm>
            <a:off x="6332338" y="3419591"/>
            <a:ext cx="887400" cy="8892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1" i="0" sz="2700" u="none" cap="none" strike="noStrike">
              <a:solidFill>
                <a:schemeClr val="lt1"/>
              </a:solidFill>
              <a:latin typeface="Arial"/>
              <a:ea typeface="Arial"/>
              <a:cs typeface="Arial"/>
              <a:sym typeface="Arial"/>
            </a:endParaRPr>
          </a:p>
        </p:txBody>
      </p:sp>
      <p:sp>
        <p:nvSpPr>
          <p:cNvPr id="228" name="Google Shape;228;p32"/>
          <p:cNvSpPr/>
          <p:nvPr/>
        </p:nvSpPr>
        <p:spPr>
          <a:xfrm>
            <a:off x="7943039" y="3419591"/>
            <a:ext cx="887400" cy="8892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1" i="0" sz="2700" u="none" cap="none" strike="noStrike">
              <a:solidFill>
                <a:schemeClr val="lt1"/>
              </a:solidFill>
              <a:latin typeface="Arial"/>
              <a:ea typeface="Arial"/>
              <a:cs typeface="Arial"/>
              <a:sym typeface="Arial"/>
            </a:endParaRPr>
          </a:p>
        </p:txBody>
      </p:sp>
      <p:sp>
        <p:nvSpPr>
          <p:cNvPr id="229" name="Google Shape;229;p32"/>
          <p:cNvSpPr/>
          <p:nvPr/>
        </p:nvSpPr>
        <p:spPr>
          <a:xfrm>
            <a:off x="9553741" y="3419591"/>
            <a:ext cx="887400" cy="8892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0"/>
              <a:buFont typeface="Arial"/>
              <a:buNone/>
            </a:pPr>
            <a:r>
              <a:t/>
            </a:r>
            <a:endParaRPr b="1" i="0" sz="2700" u="none" cap="none" strike="noStrike">
              <a:solidFill>
                <a:schemeClr val="lt1"/>
              </a:solidFill>
              <a:latin typeface="Arial"/>
              <a:ea typeface="Arial"/>
              <a:cs typeface="Arial"/>
              <a:sym typeface="Arial"/>
            </a:endParaRPr>
          </a:p>
        </p:txBody>
      </p:sp>
      <p:grpSp>
        <p:nvGrpSpPr>
          <p:cNvPr id="230" name="Google Shape;230;p32"/>
          <p:cNvGrpSpPr/>
          <p:nvPr/>
        </p:nvGrpSpPr>
        <p:grpSpPr>
          <a:xfrm>
            <a:off x="1347141" y="4620685"/>
            <a:ext cx="2651075" cy="755594"/>
            <a:chOff x="827584" y="4922584"/>
            <a:chExt cx="1830600" cy="5236271"/>
          </a:xfrm>
        </p:grpSpPr>
        <p:sp>
          <p:nvSpPr>
            <p:cNvPr id="231" name="Google Shape;231;p32"/>
            <p:cNvSpPr txBox="1"/>
            <p:nvPr/>
          </p:nvSpPr>
          <p:spPr>
            <a:xfrm>
              <a:off x="827584" y="4922584"/>
              <a:ext cx="1830600" cy="257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KHARIF SEASON</a:t>
              </a:r>
              <a:endParaRPr b="1" i="0" sz="1400" u="none" cap="none" strike="noStrike">
                <a:solidFill>
                  <a:srgbClr val="3F3F3F"/>
                </a:solidFill>
                <a:latin typeface="Arial"/>
                <a:ea typeface="Arial"/>
                <a:cs typeface="Arial"/>
                <a:sym typeface="Arial"/>
              </a:endParaRPr>
            </a:p>
          </p:txBody>
        </p:sp>
        <p:sp>
          <p:nvSpPr>
            <p:cNvPr id="232" name="Google Shape;232;p32"/>
            <p:cNvSpPr txBox="1"/>
            <p:nvPr/>
          </p:nvSpPr>
          <p:spPr>
            <a:xfrm>
              <a:off x="827584" y="6985755"/>
              <a:ext cx="1830600" cy="317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0" i="0" lang="en-US" sz="1200" u="none" cap="none" strike="noStrike">
                  <a:solidFill>
                    <a:srgbClr val="3F3F3F"/>
                  </a:solidFill>
                  <a:latin typeface="Arial"/>
                  <a:ea typeface="Arial"/>
                  <a:cs typeface="Arial"/>
                  <a:sym typeface="Arial"/>
                </a:rPr>
                <a:t>Time period</a:t>
              </a:r>
              <a:endParaRPr b="0" i="0" sz="1200" u="none" cap="none" strike="noStrike">
                <a:solidFill>
                  <a:srgbClr val="3F3F3F"/>
                </a:solidFill>
                <a:latin typeface="Arial"/>
                <a:ea typeface="Arial"/>
                <a:cs typeface="Arial"/>
                <a:sym typeface="Arial"/>
              </a:endParaRPr>
            </a:p>
            <a:p>
              <a:pPr indent="0" lvl="0" marL="0" marR="0" rtl="0" algn="l">
                <a:spcBef>
                  <a:spcPts val="0"/>
                </a:spcBef>
                <a:spcAft>
                  <a:spcPts val="0"/>
                </a:spcAft>
                <a:buClr>
                  <a:srgbClr val="3F3F3F"/>
                </a:buClr>
                <a:buSzPts val="1200"/>
                <a:buFont typeface="Arial"/>
                <a:buNone/>
              </a:pPr>
              <a:r>
                <a:rPr b="0" i="0" lang="en-US" sz="1200" u="none" cap="none" strike="noStrike">
                  <a:solidFill>
                    <a:srgbClr val="3F3F3F"/>
                  </a:solidFill>
                  <a:latin typeface="Arial"/>
                  <a:ea typeface="Arial"/>
                  <a:cs typeface="Arial"/>
                  <a:sym typeface="Arial"/>
                </a:rPr>
                <a:t>June - Nov</a:t>
              </a:r>
              <a:endParaRPr b="0" i="0" sz="1200" u="none" cap="none" strike="noStrike">
                <a:solidFill>
                  <a:srgbClr val="3F3F3F"/>
                </a:solidFill>
                <a:latin typeface="Arial"/>
                <a:ea typeface="Arial"/>
                <a:cs typeface="Arial"/>
                <a:sym typeface="Arial"/>
              </a:endParaRPr>
            </a:p>
          </p:txBody>
        </p:sp>
      </p:grpSp>
      <p:grpSp>
        <p:nvGrpSpPr>
          <p:cNvPr id="233" name="Google Shape;233;p32"/>
          <p:cNvGrpSpPr/>
          <p:nvPr/>
        </p:nvGrpSpPr>
        <p:grpSpPr>
          <a:xfrm>
            <a:off x="4404508" y="4782512"/>
            <a:ext cx="1830600" cy="724453"/>
            <a:chOff x="3397012" y="4922584"/>
            <a:chExt cx="1830600" cy="724453"/>
          </a:xfrm>
        </p:grpSpPr>
        <p:sp>
          <p:nvSpPr>
            <p:cNvPr id="234" name="Google Shape;234;p32"/>
            <p:cNvSpPr txBox="1"/>
            <p:nvPr/>
          </p:nvSpPr>
          <p:spPr>
            <a:xfrm>
              <a:off x="3397012" y="4922584"/>
              <a:ext cx="18306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RABI SEASON</a:t>
              </a:r>
              <a:endParaRPr b="1" i="0" sz="1800" u="none" cap="none" strike="noStrike">
                <a:solidFill>
                  <a:srgbClr val="3F3F3F"/>
                </a:solidFill>
                <a:latin typeface="Arial"/>
                <a:ea typeface="Arial"/>
                <a:cs typeface="Arial"/>
                <a:sym typeface="Arial"/>
              </a:endParaRPr>
            </a:p>
          </p:txBody>
        </p:sp>
        <p:sp>
          <p:nvSpPr>
            <p:cNvPr id="235" name="Google Shape;235;p32"/>
            <p:cNvSpPr txBox="1"/>
            <p:nvPr/>
          </p:nvSpPr>
          <p:spPr>
            <a:xfrm>
              <a:off x="3397012" y="5189237"/>
              <a:ext cx="1830600" cy="45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0" i="0" lang="en-US" sz="1200" u="none" cap="none" strike="noStrike">
                  <a:solidFill>
                    <a:srgbClr val="3F3F3F"/>
                  </a:solidFill>
                  <a:latin typeface="Arial"/>
                  <a:ea typeface="Arial"/>
                  <a:cs typeface="Arial"/>
                  <a:sym typeface="Arial"/>
                </a:rPr>
                <a:t>Time period</a:t>
              </a:r>
              <a:endParaRPr b="0" i="0" sz="1200" u="none" cap="none" strike="noStrike">
                <a:solidFill>
                  <a:srgbClr val="3F3F3F"/>
                </a:solidFill>
                <a:latin typeface="Arial"/>
                <a:ea typeface="Arial"/>
                <a:cs typeface="Arial"/>
                <a:sym typeface="Arial"/>
              </a:endParaRPr>
            </a:p>
            <a:p>
              <a:pPr indent="0" lvl="0" marL="0" marR="0" rtl="0" algn="l">
                <a:spcBef>
                  <a:spcPts val="0"/>
                </a:spcBef>
                <a:spcAft>
                  <a:spcPts val="0"/>
                </a:spcAft>
                <a:buClr>
                  <a:srgbClr val="3F3F3F"/>
                </a:buClr>
                <a:buSzPts val="1200"/>
                <a:buFont typeface="Arial"/>
                <a:buNone/>
              </a:pPr>
              <a:r>
                <a:rPr b="0" i="0" lang="en-US" sz="1200" u="none" cap="none" strike="noStrike">
                  <a:solidFill>
                    <a:srgbClr val="3F3F3F"/>
                  </a:solidFill>
                  <a:latin typeface="Arial"/>
                  <a:ea typeface="Arial"/>
                  <a:cs typeface="Arial"/>
                  <a:sym typeface="Arial"/>
                </a:rPr>
                <a:t>Nov - April</a:t>
              </a:r>
              <a:endParaRPr b="0" i="0" sz="1200" u="none" cap="none" strike="noStrike">
                <a:solidFill>
                  <a:srgbClr val="3F3F3F"/>
                </a:solidFill>
                <a:latin typeface="Arial"/>
                <a:ea typeface="Arial"/>
                <a:cs typeface="Arial"/>
                <a:sym typeface="Arial"/>
              </a:endParaRPr>
            </a:p>
          </p:txBody>
        </p:sp>
      </p:grpSp>
      <p:grpSp>
        <p:nvGrpSpPr>
          <p:cNvPr id="236" name="Google Shape;236;p32"/>
          <p:cNvGrpSpPr/>
          <p:nvPr/>
        </p:nvGrpSpPr>
        <p:grpSpPr>
          <a:xfrm>
            <a:off x="7698957" y="4785133"/>
            <a:ext cx="1830600" cy="724453"/>
            <a:chOff x="5996920" y="4922584"/>
            <a:chExt cx="1830600" cy="724453"/>
          </a:xfrm>
        </p:grpSpPr>
        <p:sp>
          <p:nvSpPr>
            <p:cNvPr id="237" name="Google Shape;237;p32"/>
            <p:cNvSpPr txBox="1"/>
            <p:nvPr/>
          </p:nvSpPr>
          <p:spPr>
            <a:xfrm>
              <a:off x="5996920" y="4922584"/>
              <a:ext cx="18306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ZAID SEASON</a:t>
              </a:r>
              <a:endParaRPr b="1" i="0" sz="1400" u="none" cap="none" strike="noStrike">
                <a:solidFill>
                  <a:srgbClr val="3F3F3F"/>
                </a:solidFill>
                <a:latin typeface="Arial"/>
                <a:ea typeface="Arial"/>
                <a:cs typeface="Arial"/>
                <a:sym typeface="Arial"/>
              </a:endParaRPr>
            </a:p>
          </p:txBody>
        </p:sp>
        <p:sp>
          <p:nvSpPr>
            <p:cNvPr id="238" name="Google Shape;238;p32"/>
            <p:cNvSpPr txBox="1"/>
            <p:nvPr/>
          </p:nvSpPr>
          <p:spPr>
            <a:xfrm>
              <a:off x="5996920" y="5189237"/>
              <a:ext cx="1830600" cy="45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0" i="0" lang="en-US" sz="1200" u="none" cap="none" strike="noStrike">
                  <a:solidFill>
                    <a:srgbClr val="3F3F3F"/>
                  </a:solidFill>
                  <a:latin typeface="Arial"/>
                  <a:ea typeface="Arial"/>
                  <a:cs typeface="Arial"/>
                  <a:sym typeface="Arial"/>
                </a:rPr>
                <a:t>Time period</a:t>
              </a:r>
              <a:endParaRPr b="0" i="0" sz="1200" u="none" cap="none" strike="noStrike">
                <a:solidFill>
                  <a:srgbClr val="3F3F3F"/>
                </a:solidFill>
                <a:latin typeface="Arial"/>
                <a:ea typeface="Arial"/>
                <a:cs typeface="Arial"/>
                <a:sym typeface="Arial"/>
              </a:endParaRPr>
            </a:p>
            <a:p>
              <a:pPr indent="0" lvl="0" marL="0" marR="0" rtl="0" algn="l">
                <a:spcBef>
                  <a:spcPts val="0"/>
                </a:spcBef>
                <a:spcAft>
                  <a:spcPts val="0"/>
                </a:spcAft>
                <a:buClr>
                  <a:srgbClr val="3F3F3F"/>
                </a:buClr>
                <a:buSzPts val="1200"/>
                <a:buFont typeface="Arial"/>
                <a:buNone/>
              </a:pPr>
              <a:r>
                <a:rPr b="0" i="0" lang="en-US" sz="1200" u="none" cap="none" strike="noStrike">
                  <a:solidFill>
                    <a:srgbClr val="3F3F3F"/>
                  </a:solidFill>
                  <a:latin typeface="Arial"/>
                  <a:ea typeface="Arial"/>
                  <a:cs typeface="Arial"/>
                  <a:sym typeface="Arial"/>
                </a:rPr>
                <a:t>March - June</a:t>
              </a:r>
              <a:endParaRPr b="0" i="0" sz="1200" u="none" cap="none" strike="noStrike">
                <a:solidFill>
                  <a:srgbClr val="3F3F3F"/>
                </a:solidFill>
                <a:latin typeface="Arial"/>
                <a:ea typeface="Arial"/>
                <a:cs typeface="Arial"/>
                <a:sym typeface="Arial"/>
              </a:endParaRPr>
            </a:p>
          </p:txBody>
        </p:sp>
      </p:grpSp>
      <p:grpSp>
        <p:nvGrpSpPr>
          <p:cNvPr id="239" name="Google Shape;239;p32"/>
          <p:cNvGrpSpPr/>
          <p:nvPr/>
        </p:nvGrpSpPr>
        <p:grpSpPr>
          <a:xfrm>
            <a:off x="2653739" y="1982150"/>
            <a:ext cx="2365811" cy="1407520"/>
            <a:chOff x="1316400" y="1571560"/>
            <a:chExt cx="2365811" cy="1407520"/>
          </a:xfrm>
        </p:grpSpPr>
        <p:sp>
          <p:nvSpPr>
            <p:cNvPr id="240" name="Google Shape;240;p32"/>
            <p:cNvSpPr txBox="1"/>
            <p:nvPr/>
          </p:nvSpPr>
          <p:spPr>
            <a:xfrm>
              <a:off x="1316411" y="1571560"/>
              <a:ext cx="23658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KHARIF SEASON</a:t>
              </a:r>
              <a:endParaRPr b="1" i="0" sz="1400" u="none" cap="none" strike="noStrike">
                <a:solidFill>
                  <a:srgbClr val="3F3F3F"/>
                </a:solidFill>
                <a:latin typeface="Arial"/>
                <a:ea typeface="Arial"/>
                <a:cs typeface="Arial"/>
                <a:sym typeface="Arial"/>
              </a:endParaRPr>
            </a:p>
          </p:txBody>
        </p:sp>
        <p:sp>
          <p:nvSpPr>
            <p:cNvPr id="241" name="Google Shape;241;p32"/>
            <p:cNvSpPr txBox="1"/>
            <p:nvPr/>
          </p:nvSpPr>
          <p:spPr>
            <a:xfrm>
              <a:off x="1316400" y="1972880"/>
              <a:ext cx="1830600" cy="100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3F3F3F"/>
                </a:buClr>
                <a:buSzPts val="1200"/>
                <a:buFont typeface="Arial"/>
                <a:buNone/>
              </a:pPr>
              <a:r>
                <a:rPr b="0" i="0" lang="en-US" sz="1200" u="none" cap="none" strike="noStrike">
                  <a:solidFill>
                    <a:srgbClr val="3F3F3F"/>
                  </a:solidFill>
                  <a:latin typeface="Arial"/>
                  <a:ea typeface="Arial"/>
                  <a:cs typeface="Arial"/>
                  <a:sym typeface="Arial"/>
                </a:rPr>
                <a:t>This is another major component to determine the crops grown in a particular area. </a:t>
              </a:r>
              <a:endParaRPr b="0" i="0" sz="1200" u="none" cap="none" strike="noStrike">
                <a:solidFill>
                  <a:srgbClr val="3F3F3F"/>
                </a:solidFill>
                <a:latin typeface="Arial"/>
                <a:ea typeface="Arial"/>
                <a:cs typeface="Arial"/>
                <a:sym typeface="Arial"/>
              </a:endParaRPr>
            </a:p>
          </p:txBody>
        </p:sp>
      </p:grpSp>
      <p:grpSp>
        <p:nvGrpSpPr>
          <p:cNvPr id="242" name="Google Shape;242;p32"/>
          <p:cNvGrpSpPr/>
          <p:nvPr/>
        </p:nvGrpSpPr>
        <p:grpSpPr>
          <a:xfrm>
            <a:off x="5712989" y="2116828"/>
            <a:ext cx="1986018" cy="1272853"/>
            <a:chOff x="3885828" y="1706227"/>
            <a:chExt cx="1830600" cy="1272853"/>
          </a:xfrm>
        </p:grpSpPr>
        <p:sp>
          <p:nvSpPr>
            <p:cNvPr id="243" name="Google Shape;243;p32"/>
            <p:cNvSpPr txBox="1"/>
            <p:nvPr/>
          </p:nvSpPr>
          <p:spPr>
            <a:xfrm>
              <a:off x="3885828" y="1706227"/>
              <a:ext cx="1830600" cy="3039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RABI SEASON</a:t>
              </a:r>
              <a:endParaRPr b="1" i="0" sz="1400" u="none" cap="none" strike="noStrike">
                <a:solidFill>
                  <a:srgbClr val="3F3F3F"/>
                </a:solidFill>
                <a:latin typeface="Arial"/>
                <a:ea typeface="Arial"/>
                <a:cs typeface="Arial"/>
                <a:sym typeface="Arial"/>
              </a:endParaRPr>
            </a:p>
          </p:txBody>
        </p:sp>
        <p:sp>
          <p:nvSpPr>
            <p:cNvPr id="244" name="Google Shape;244;p32"/>
            <p:cNvSpPr txBox="1"/>
            <p:nvPr/>
          </p:nvSpPr>
          <p:spPr>
            <a:xfrm>
              <a:off x="3885828" y="1972880"/>
              <a:ext cx="1830600" cy="100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200"/>
                <a:buFont typeface="Arial"/>
                <a:buNone/>
              </a:pPr>
              <a:r>
                <a:rPr b="0" i="0" lang="en-US" sz="1200" u="none" cap="none" strike="noStrike">
                  <a:solidFill>
                    <a:srgbClr val="3F3F3F"/>
                  </a:solidFill>
                  <a:latin typeface="Arial"/>
                  <a:ea typeface="Arial"/>
                  <a:cs typeface="Arial"/>
                  <a:sym typeface="Arial"/>
                </a:rPr>
                <a:t>This is another major component to determine the crops grown in a particular area. </a:t>
              </a:r>
              <a:endParaRPr b="0" i="0" sz="1200" u="none" cap="none" strike="noStrike">
                <a:solidFill>
                  <a:srgbClr val="3F3F3F"/>
                </a:solidFill>
                <a:latin typeface="Arial"/>
                <a:ea typeface="Arial"/>
                <a:cs typeface="Arial"/>
                <a:sym typeface="Arial"/>
              </a:endParaRPr>
            </a:p>
            <a:p>
              <a:pPr indent="0" lvl="0" marL="0" marR="0" rtl="0" algn="l">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p:txBody>
        </p:sp>
      </p:grpSp>
      <p:grpSp>
        <p:nvGrpSpPr>
          <p:cNvPr id="245" name="Google Shape;245;p32"/>
          <p:cNvGrpSpPr/>
          <p:nvPr/>
        </p:nvGrpSpPr>
        <p:grpSpPr>
          <a:xfrm>
            <a:off x="8772149" y="2036995"/>
            <a:ext cx="1830600" cy="541753"/>
            <a:chOff x="6485736" y="1706227"/>
            <a:chExt cx="1830600" cy="541753"/>
          </a:xfrm>
        </p:grpSpPr>
        <p:sp>
          <p:nvSpPr>
            <p:cNvPr id="246" name="Google Shape;246;p32"/>
            <p:cNvSpPr txBox="1"/>
            <p:nvPr/>
          </p:nvSpPr>
          <p:spPr>
            <a:xfrm>
              <a:off x="6485736" y="1706227"/>
              <a:ext cx="18306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ZAID SEASON</a:t>
              </a:r>
              <a:endParaRPr b="1" i="0" sz="1400" u="none" cap="none" strike="noStrike">
                <a:solidFill>
                  <a:srgbClr val="3F3F3F"/>
                </a:solidFill>
                <a:latin typeface="Arial"/>
                <a:ea typeface="Arial"/>
                <a:cs typeface="Arial"/>
                <a:sym typeface="Arial"/>
              </a:endParaRPr>
            </a:p>
          </p:txBody>
        </p:sp>
        <p:sp>
          <p:nvSpPr>
            <p:cNvPr id="247" name="Google Shape;247;p32"/>
            <p:cNvSpPr txBox="1"/>
            <p:nvPr/>
          </p:nvSpPr>
          <p:spPr>
            <a:xfrm>
              <a:off x="6485736" y="1972880"/>
              <a:ext cx="1830600" cy="27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p:txBody>
        </p:sp>
      </p:grpSp>
      <p:sp>
        <p:nvSpPr>
          <p:cNvPr id="248" name="Google Shape;248;p32"/>
          <p:cNvSpPr/>
          <p:nvPr/>
        </p:nvSpPr>
        <p:spPr>
          <a:xfrm>
            <a:off x="1722263" y="3712555"/>
            <a:ext cx="475633" cy="279779"/>
          </a:xfrm>
          <a:custGeom>
            <a:rect b="b" l="l" r="r" t="t"/>
            <a:pathLst>
              <a:path extrusionOk="0" h="2664566" w="452983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p32"/>
          <p:cNvSpPr/>
          <p:nvPr/>
        </p:nvSpPr>
        <p:spPr>
          <a:xfrm>
            <a:off x="9832378" y="3687220"/>
            <a:ext cx="350591" cy="353891"/>
          </a:xfrm>
          <a:custGeom>
            <a:rect b="b" l="l" r="r" t="t"/>
            <a:pathLst>
              <a:path extrusionOk="0" h="3217189" w="3187187">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0" name="Google Shape;250;p32"/>
          <p:cNvSpPr/>
          <p:nvPr/>
        </p:nvSpPr>
        <p:spPr>
          <a:xfrm>
            <a:off x="4915910" y="3673454"/>
            <a:ext cx="483727" cy="311744"/>
          </a:xfrm>
          <a:custGeom>
            <a:rect b="b" l="l" r="r" t="t"/>
            <a:pathLst>
              <a:path extrusionOk="0" h="2078296" w="3224845">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32"/>
          <p:cNvSpPr/>
          <p:nvPr/>
        </p:nvSpPr>
        <p:spPr>
          <a:xfrm>
            <a:off x="6605885" y="3619934"/>
            <a:ext cx="405010" cy="399569"/>
          </a:xfrm>
          <a:custGeom>
            <a:rect b="b" l="l" r="r" t="t"/>
            <a:pathLst>
              <a:path extrusionOk="0" h="3196551" w="3240076">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32"/>
          <p:cNvSpPr/>
          <p:nvPr/>
        </p:nvSpPr>
        <p:spPr>
          <a:xfrm rot="-2700000">
            <a:off x="3363610" y="3713214"/>
            <a:ext cx="336843" cy="342136"/>
          </a:xfrm>
          <a:custGeom>
            <a:rect b="b" l="l" r="r" t="t"/>
            <a:pathLst>
              <a:path extrusionOk="0" h="2688071" w="2646489">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32"/>
          <p:cNvSpPr/>
          <p:nvPr/>
        </p:nvSpPr>
        <p:spPr>
          <a:xfrm>
            <a:off x="8166023" y="3635701"/>
            <a:ext cx="402619" cy="405000"/>
          </a:xfrm>
          <a:custGeom>
            <a:rect b="b" l="l" r="r" t="t"/>
            <a:pathLst>
              <a:path extrusionOk="0" h="3240001" w="322095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4" name="Google Shape;254;p32"/>
          <p:cNvSpPr txBox="1"/>
          <p:nvPr/>
        </p:nvSpPr>
        <p:spPr>
          <a:xfrm>
            <a:off x="8694439" y="2250157"/>
            <a:ext cx="1986000" cy="100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This is another major component to determine the crops grown in a particular area. </a:t>
            </a:r>
            <a:endParaRPr b="0" i="0" sz="12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F3F3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5400"/>
              <a:buNone/>
            </a:pPr>
            <a:r>
              <a:rPr lang="en-US"/>
              <a:t>                    </a:t>
            </a:r>
            <a:r>
              <a:rPr i="1" lang="en-US"/>
              <a:t>SOIL TYPE</a:t>
            </a:r>
            <a:endParaRPr i="1"/>
          </a:p>
        </p:txBody>
      </p:sp>
      <p:sp>
        <p:nvSpPr>
          <p:cNvPr id="260" name="Google Shape;260;p33"/>
          <p:cNvSpPr/>
          <p:nvPr/>
        </p:nvSpPr>
        <p:spPr>
          <a:xfrm>
            <a:off x="0" y="4904709"/>
            <a:ext cx="12192000" cy="19533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61" name="Google Shape;261;p33"/>
          <p:cNvSpPr/>
          <p:nvPr/>
        </p:nvSpPr>
        <p:spPr>
          <a:xfrm>
            <a:off x="3633019" y="2215977"/>
            <a:ext cx="576000" cy="512400"/>
          </a:xfrm>
          <a:prstGeom prst="round2DiagRect">
            <a:avLst>
              <a:gd fmla="val 21765" name="adj1"/>
              <a:gd fmla="val 0" name="adj2"/>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62" name="Google Shape;262;p33"/>
          <p:cNvSpPr txBox="1"/>
          <p:nvPr/>
        </p:nvSpPr>
        <p:spPr>
          <a:xfrm>
            <a:off x="3711702" y="2272147"/>
            <a:ext cx="444300" cy="400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01</a:t>
            </a:r>
            <a:endParaRPr b="1" i="0" sz="2000" u="none" cap="none" strike="noStrike">
              <a:solidFill>
                <a:srgbClr val="3F3F3F"/>
              </a:solidFill>
              <a:latin typeface="Arial"/>
              <a:ea typeface="Arial"/>
              <a:cs typeface="Arial"/>
              <a:sym typeface="Arial"/>
            </a:endParaRPr>
          </a:p>
        </p:txBody>
      </p:sp>
      <p:sp>
        <p:nvSpPr>
          <p:cNvPr id="263" name="Google Shape;263;p33"/>
          <p:cNvSpPr txBox="1"/>
          <p:nvPr/>
        </p:nvSpPr>
        <p:spPr>
          <a:xfrm>
            <a:off x="2481043" y="1974281"/>
            <a:ext cx="2880000" cy="61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700"/>
              <a:buFont typeface="Arial"/>
              <a:buNone/>
            </a:pPr>
            <a:r>
              <a:rPr b="1" i="0" lang="en-US" sz="1700" u="none" cap="none" strike="noStrike">
                <a:solidFill>
                  <a:srgbClr val="3F3F3F"/>
                </a:solidFill>
                <a:latin typeface="Arial"/>
                <a:ea typeface="Arial"/>
                <a:cs typeface="Arial"/>
                <a:sym typeface="Arial"/>
              </a:rPr>
              <a:t>                                                      Minerals</a:t>
            </a:r>
            <a:endParaRPr b="1" i="0" sz="1700" u="none" cap="none" strike="noStrike">
              <a:solidFill>
                <a:srgbClr val="3F3F3F"/>
              </a:solidFill>
              <a:latin typeface="Arial"/>
              <a:ea typeface="Arial"/>
              <a:cs typeface="Arial"/>
              <a:sym typeface="Arial"/>
            </a:endParaRPr>
          </a:p>
        </p:txBody>
      </p:sp>
      <p:sp>
        <p:nvSpPr>
          <p:cNvPr id="264" name="Google Shape;264;p33"/>
          <p:cNvSpPr/>
          <p:nvPr/>
        </p:nvSpPr>
        <p:spPr>
          <a:xfrm>
            <a:off x="3633019" y="3110849"/>
            <a:ext cx="576000" cy="512400"/>
          </a:xfrm>
          <a:prstGeom prst="round2DiagRect">
            <a:avLst>
              <a:gd fmla="val 26863" name="adj1"/>
              <a:gd fmla="val 0" name="adj2"/>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65" name="Google Shape;265;p33"/>
          <p:cNvSpPr txBox="1"/>
          <p:nvPr/>
        </p:nvSpPr>
        <p:spPr>
          <a:xfrm>
            <a:off x="3711702" y="3167019"/>
            <a:ext cx="444300" cy="400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03</a:t>
            </a:r>
            <a:endParaRPr b="1" i="0" sz="2000" u="none" cap="none" strike="noStrike">
              <a:solidFill>
                <a:srgbClr val="3F3F3F"/>
              </a:solidFill>
              <a:latin typeface="Arial"/>
              <a:ea typeface="Arial"/>
              <a:cs typeface="Arial"/>
              <a:sym typeface="Arial"/>
            </a:endParaRPr>
          </a:p>
        </p:txBody>
      </p:sp>
      <p:sp>
        <p:nvSpPr>
          <p:cNvPr id="266" name="Google Shape;266;p33"/>
          <p:cNvSpPr txBox="1"/>
          <p:nvPr/>
        </p:nvSpPr>
        <p:spPr>
          <a:xfrm>
            <a:off x="1659252" y="3103327"/>
            <a:ext cx="2880000" cy="35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700"/>
              <a:buFont typeface="Arial"/>
              <a:buNone/>
            </a:pPr>
            <a:r>
              <a:rPr b="1" i="0" lang="en-US" sz="1700" u="none" cap="none" strike="noStrike">
                <a:solidFill>
                  <a:srgbClr val="3F3F3F"/>
                </a:solidFill>
                <a:latin typeface="Arial"/>
                <a:ea typeface="Arial"/>
                <a:cs typeface="Arial"/>
                <a:sym typeface="Arial"/>
              </a:rPr>
              <a:t>Organic matter</a:t>
            </a:r>
            <a:endParaRPr b="1" i="0" sz="1700" u="none" cap="none" strike="noStrike">
              <a:solidFill>
                <a:srgbClr val="3F3F3F"/>
              </a:solidFill>
              <a:latin typeface="Arial"/>
              <a:ea typeface="Arial"/>
              <a:cs typeface="Arial"/>
              <a:sym typeface="Arial"/>
            </a:endParaRPr>
          </a:p>
        </p:txBody>
      </p:sp>
      <p:sp>
        <p:nvSpPr>
          <p:cNvPr id="267" name="Google Shape;267;p33"/>
          <p:cNvSpPr/>
          <p:nvPr/>
        </p:nvSpPr>
        <p:spPr>
          <a:xfrm>
            <a:off x="3633019" y="3969719"/>
            <a:ext cx="576000" cy="512400"/>
          </a:xfrm>
          <a:prstGeom prst="round2DiagRect">
            <a:avLst>
              <a:gd fmla="val 30262" name="adj1"/>
              <a:gd fmla="val 0" name="adj2"/>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68" name="Google Shape;268;p33"/>
          <p:cNvSpPr txBox="1"/>
          <p:nvPr/>
        </p:nvSpPr>
        <p:spPr>
          <a:xfrm>
            <a:off x="3711702" y="4025889"/>
            <a:ext cx="444300" cy="400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05</a:t>
            </a:r>
            <a:endParaRPr b="1" i="0" sz="2000" u="none" cap="none" strike="noStrike">
              <a:solidFill>
                <a:srgbClr val="3F3F3F"/>
              </a:solidFill>
              <a:latin typeface="Arial"/>
              <a:ea typeface="Arial"/>
              <a:cs typeface="Arial"/>
              <a:sym typeface="Arial"/>
            </a:endParaRPr>
          </a:p>
        </p:txBody>
      </p:sp>
      <p:sp>
        <p:nvSpPr>
          <p:cNvPr id="269" name="Google Shape;269;p33"/>
          <p:cNvSpPr txBox="1"/>
          <p:nvPr/>
        </p:nvSpPr>
        <p:spPr>
          <a:xfrm>
            <a:off x="1659250" y="4059814"/>
            <a:ext cx="2880000" cy="352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3F3F3F"/>
              </a:buClr>
              <a:buSzPts val="1700"/>
              <a:buFont typeface="Arial"/>
              <a:buNone/>
            </a:pPr>
            <a:r>
              <a:rPr b="1" i="0" lang="en-US" sz="1700" u="none" cap="none" strike="noStrike">
                <a:solidFill>
                  <a:srgbClr val="3F3F3F"/>
                </a:solidFill>
                <a:latin typeface="Arial"/>
                <a:ea typeface="Arial"/>
                <a:cs typeface="Arial"/>
                <a:sym typeface="Arial"/>
              </a:rPr>
              <a:t>Water</a:t>
            </a:r>
            <a:endParaRPr b="1" i="0" sz="1700" u="none" cap="none" strike="noStrike">
              <a:solidFill>
                <a:srgbClr val="3F3F3F"/>
              </a:solidFill>
              <a:latin typeface="Arial"/>
              <a:ea typeface="Arial"/>
              <a:cs typeface="Arial"/>
              <a:sym typeface="Arial"/>
            </a:endParaRPr>
          </a:p>
        </p:txBody>
      </p:sp>
      <p:sp>
        <p:nvSpPr>
          <p:cNvPr id="270" name="Google Shape;270;p33"/>
          <p:cNvSpPr/>
          <p:nvPr/>
        </p:nvSpPr>
        <p:spPr>
          <a:xfrm>
            <a:off x="7971430" y="2215977"/>
            <a:ext cx="576000" cy="512400"/>
          </a:xfrm>
          <a:prstGeom prst="round2DiagRect">
            <a:avLst>
              <a:gd fmla="val 26863" name="adj1"/>
              <a:gd fmla="val 0" name="adj2"/>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71" name="Google Shape;271;p33"/>
          <p:cNvSpPr txBox="1"/>
          <p:nvPr/>
        </p:nvSpPr>
        <p:spPr>
          <a:xfrm>
            <a:off x="8050113" y="2272147"/>
            <a:ext cx="444300" cy="400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02</a:t>
            </a:r>
            <a:endParaRPr b="1" i="0" sz="2000" u="none" cap="none" strike="noStrike">
              <a:solidFill>
                <a:srgbClr val="3F3F3F"/>
              </a:solidFill>
              <a:latin typeface="Arial"/>
              <a:ea typeface="Arial"/>
              <a:cs typeface="Arial"/>
              <a:sym typeface="Arial"/>
            </a:endParaRPr>
          </a:p>
        </p:txBody>
      </p:sp>
      <p:sp>
        <p:nvSpPr>
          <p:cNvPr id="272" name="Google Shape;272;p33"/>
          <p:cNvSpPr txBox="1"/>
          <p:nvPr/>
        </p:nvSpPr>
        <p:spPr>
          <a:xfrm>
            <a:off x="8587159" y="2132855"/>
            <a:ext cx="2880000" cy="35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700"/>
              <a:buFont typeface="Arial"/>
              <a:buNone/>
            </a:pPr>
            <a:r>
              <a:rPr b="1" i="0" lang="en-US" sz="1700" u="none" cap="none" strike="noStrike">
                <a:solidFill>
                  <a:srgbClr val="3F3F3F"/>
                </a:solidFill>
                <a:latin typeface="Arial"/>
                <a:ea typeface="Arial"/>
                <a:cs typeface="Arial"/>
                <a:sym typeface="Arial"/>
              </a:rPr>
              <a:t>Air</a:t>
            </a:r>
            <a:endParaRPr b="1" i="0" sz="1700" u="none" cap="none" strike="noStrike">
              <a:solidFill>
                <a:srgbClr val="3F3F3F"/>
              </a:solidFill>
              <a:latin typeface="Arial"/>
              <a:ea typeface="Arial"/>
              <a:cs typeface="Arial"/>
              <a:sym typeface="Arial"/>
            </a:endParaRPr>
          </a:p>
        </p:txBody>
      </p:sp>
      <p:sp>
        <p:nvSpPr>
          <p:cNvPr id="273" name="Google Shape;273;p33"/>
          <p:cNvSpPr/>
          <p:nvPr/>
        </p:nvSpPr>
        <p:spPr>
          <a:xfrm>
            <a:off x="7971430" y="3110849"/>
            <a:ext cx="576000" cy="512400"/>
          </a:xfrm>
          <a:prstGeom prst="round2DiagRect">
            <a:avLst>
              <a:gd fmla="val 28563" name="adj1"/>
              <a:gd fmla="val 0" name="adj2"/>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74" name="Google Shape;274;p33"/>
          <p:cNvSpPr txBox="1"/>
          <p:nvPr/>
        </p:nvSpPr>
        <p:spPr>
          <a:xfrm>
            <a:off x="8050113" y="3167019"/>
            <a:ext cx="444300" cy="400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04</a:t>
            </a:r>
            <a:endParaRPr b="1" i="0" sz="2000" u="none" cap="none" strike="noStrike">
              <a:solidFill>
                <a:srgbClr val="3F3F3F"/>
              </a:solidFill>
              <a:latin typeface="Arial"/>
              <a:ea typeface="Arial"/>
              <a:cs typeface="Arial"/>
              <a:sym typeface="Arial"/>
            </a:endParaRPr>
          </a:p>
        </p:txBody>
      </p:sp>
      <p:sp>
        <p:nvSpPr>
          <p:cNvPr id="275" name="Google Shape;275;p33"/>
          <p:cNvSpPr txBox="1"/>
          <p:nvPr/>
        </p:nvSpPr>
        <p:spPr>
          <a:xfrm>
            <a:off x="8587159" y="3009727"/>
            <a:ext cx="2880000" cy="35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700"/>
              <a:buFont typeface="Arial"/>
              <a:buNone/>
            </a:pPr>
            <a:r>
              <a:rPr b="1" i="0" lang="en-US" sz="1700" u="none" cap="none" strike="noStrike">
                <a:solidFill>
                  <a:srgbClr val="3F3F3F"/>
                </a:solidFill>
                <a:latin typeface="Arial"/>
                <a:ea typeface="Arial"/>
                <a:cs typeface="Arial"/>
                <a:sym typeface="Arial"/>
              </a:rPr>
              <a:t>Sand and gravel</a:t>
            </a:r>
            <a:endParaRPr b="1" i="0" sz="1700" u="none" cap="none" strike="noStrike">
              <a:solidFill>
                <a:srgbClr val="3F3F3F"/>
              </a:solidFill>
              <a:latin typeface="Arial"/>
              <a:ea typeface="Arial"/>
              <a:cs typeface="Arial"/>
              <a:sym typeface="Arial"/>
            </a:endParaRPr>
          </a:p>
        </p:txBody>
      </p:sp>
      <p:sp>
        <p:nvSpPr>
          <p:cNvPr id="276" name="Google Shape;276;p33"/>
          <p:cNvSpPr/>
          <p:nvPr/>
        </p:nvSpPr>
        <p:spPr>
          <a:xfrm>
            <a:off x="7971430" y="3969719"/>
            <a:ext cx="576000" cy="512400"/>
          </a:xfrm>
          <a:prstGeom prst="round2DiagRect">
            <a:avLst>
              <a:gd fmla="val 26863" name="adj1"/>
              <a:gd fmla="val 0" name="adj2"/>
            </a:avLst>
          </a:prstGeom>
          <a:solidFill>
            <a:schemeClr val="lt1"/>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77" name="Google Shape;277;p33"/>
          <p:cNvSpPr txBox="1"/>
          <p:nvPr/>
        </p:nvSpPr>
        <p:spPr>
          <a:xfrm>
            <a:off x="8050113" y="4025889"/>
            <a:ext cx="444300" cy="400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06</a:t>
            </a:r>
            <a:endParaRPr b="1" i="0" sz="2000" u="none" cap="none" strike="noStrike">
              <a:solidFill>
                <a:srgbClr val="3F3F3F"/>
              </a:solidFill>
              <a:latin typeface="Arial"/>
              <a:ea typeface="Arial"/>
              <a:cs typeface="Arial"/>
              <a:sym typeface="Arial"/>
            </a:endParaRPr>
          </a:p>
        </p:txBody>
      </p:sp>
      <p:sp>
        <p:nvSpPr>
          <p:cNvPr id="278" name="Google Shape;278;p33"/>
          <p:cNvSpPr txBox="1"/>
          <p:nvPr/>
        </p:nvSpPr>
        <p:spPr>
          <a:xfrm>
            <a:off x="8587159" y="3886598"/>
            <a:ext cx="2880000" cy="35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1700"/>
              <a:buFont typeface="Arial"/>
              <a:buNone/>
            </a:pPr>
            <a:r>
              <a:rPr b="1" i="0" lang="en-US" sz="1700" u="none" cap="none" strike="noStrike">
                <a:solidFill>
                  <a:srgbClr val="3F3F3F"/>
                </a:solidFill>
                <a:latin typeface="Arial"/>
                <a:ea typeface="Arial"/>
                <a:cs typeface="Arial"/>
                <a:sym typeface="Arial"/>
              </a:rPr>
              <a:t>Silts and clays</a:t>
            </a:r>
            <a:endParaRPr b="1" i="0" sz="1700" u="none" cap="none" strike="noStrike">
              <a:solidFill>
                <a:srgbClr val="3F3F3F"/>
              </a:solidFill>
              <a:latin typeface="Arial"/>
              <a:ea typeface="Arial"/>
              <a:cs typeface="Arial"/>
              <a:sym typeface="Arial"/>
            </a:endParaRPr>
          </a:p>
        </p:txBody>
      </p:sp>
      <p:sp>
        <p:nvSpPr>
          <p:cNvPr id="279" name="Google Shape;279;p33"/>
          <p:cNvSpPr txBox="1"/>
          <p:nvPr/>
        </p:nvSpPr>
        <p:spPr>
          <a:xfrm>
            <a:off x="855463" y="5373523"/>
            <a:ext cx="3973200" cy="100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Soil type is one of the major components when it comes to crop production. Most of the crops grow only in particular type of soil. It's also important to know the pH of the soil, the weather required, etc. for crop production. </a:t>
            </a:r>
            <a:endParaRPr b="0" i="0" sz="1200" u="none" cap="none" strike="noStrike">
              <a:solidFill>
                <a:schemeClr val="lt1"/>
              </a:solidFill>
              <a:latin typeface="Arial"/>
              <a:ea typeface="Arial"/>
              <a:cs typeface="Arial"/>
              <a:sym typeface="Arial"/>
            </a:endParaRPr>
          </a:p>
        </p:txBody>
      </p:sp>
      <p:grpSp>
        <p:nvGrpSpPr>
          <p:cNvPr id="280" name="Google Shape;280;p33"/>
          <p:cNvGrpSpPr/>
          <p:nvPr/>
        </p:nvGrpSpPr>
        <p:grpSpPr>
          <a:xfrm>
            <a:off x="5047272" y="4901706"/>
            <a:ext cx="2058524" cy="1626540"/>
            <a:chOff x="3468951" y="4901704"/>
            <a:chExt cx="2058524" cy="1626540"/>
          </a:xfrm>
        </p:grpSpPr>
        <p:sp>
          <p:nvSpPr>
            <p:cNvPr id="281" name="Google Shape;281;p33"/>
            <p:cNvSpPr/>
            <p:nvPr/>
          </p:nvSpPr>
          <p:spPr>
            <a:xfrm>
              <a:off x="3768393" y="5031845"/>
              <a:ext cx="1617394" cy="1496399"/>
            </a:xfrm>
            <a:custGeom>
              <a:rect b="b" l="l" r="r" t="t"/>
              <a:pathLst>
                <a:path extrusionOk="0" h="994285" w="1336689">
                  <a:moveTo>
                    <a:pt x="610408" y="4327"/>
                  </a:moveTo>
                  <a:cubicBezTo>
                    <a:pt x="472847" y="67178"/>
                    <a:pt x="366245" y="132412"/>
                    <a:pt x="271547" y="200026"/>
                  </a:cubicBezTo>
                  <a:cubicBezTo>
                    <a:pt x="122294" y="321559"/>
                    <a:pt x="56385" y="478810"/>
                    <a:pt x="0" y="612249"/>
                  </a:cubicBezTo>
                  <a:cubicBezTo>
                    <a:pt x="183315" y="292215"/>
                    <a:pt x="288049" y="219833"/>
                    <a:pt x="552327" y="83156"/>
                  </a:cubicBezTo>
                  <a:cubicBezTo>
                    <a:pt x="502390" y="190375"/>
                    <a:pt x="431021" y="252351"/>
                    <a:pt x="381084" y="359570"/>
                  </a:cubicBezTo>
                  <a:cubicBezTo>
                    <a:pt x="302324" y="527361"/>
                    <a:pt x="309287" y="695153"/>
                    <a:pt x="309108" y="862944"/>
                  </a:cubicBezTo>
                  <a:cubicBezTo>
                    <a:pt x="353738" y="421785"/>
                    <a:pt x="395985" y="387819"/>
                    <a:pt x="602540" y="89535"/>
                  </a:cubicBezTo>
                  <a:cubicBezTo>
                    <a:pt x="600670" y="391118"/>
                    <a:pt x="598799" y="692702"/>
                    <a:pt x="596929" y="994285"/>
                  </a:cubicBezTo>
                  <a:lnTo>
                    <a:pt x="655052" y="61643"/>
                  </a:lnTo>
                  <a:lnTo>
                    <a:pt x="822154" y="976002"/>
                  </a:lnTo>
                  <a:cubicBezTo>
                    <a:pt x="795367" y="677566"/>
                    <a:pt x="749528" y="386274"/>
                    <a:pt x="694166" y="85456"/>
                  </a:cubicBezTo>
                  <a:cubicBezTo>
                    <a:pt x="886585" y="246974"/>
                    <a:pt x="1079004" y="544222"/>
                    <a:pt x="1171411" y="784321"/>
                  </a:cubicBezTo>
                  <a:cubicBezTo>
                    <a:pt x="1123869" y="610193"/>
                    <a:pt x="1042989" y="450353"/>
                    <a:pt x="950203" y="302419"/>
                  </a:cubicBezTo>
                  <a:lnTo>
                    <a:pt x="726097" y="57647"/>
                  </a:lnTo>
                  <a:cubicBezTo>
                    <a:pt x="1017734" y="120167"/>
                    <a:pt x="1137920" y="249362"/>
                    <a:pt x="1336689" y="554769"/>
                  </a:cubicBezTo>
                  <a:cubicBezTo>
                    <a:pt x="1254183" y="407842"/>
                    <a:pt x="1180510" y="277406"/>
                    <a:pt x="1040689" y="154782"/>
                  </a:cubicBezTo>
                  <a:cubicBezTo>
                    <a:pt x="922299" y="84545"/>
                    <a:pt x="732196" y="16741"/>
                    <a:pt x="650164" y="0"/>
                  </a:cubicBezTo>
                  <a:lnTo>
                    <a:pt x="610408" y="432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82" name="Google Shape;282;p33"/>
            <p:cNvSpPr/>
            <p:nvPr/>
          </p:nvSpPr>
          <p:spPr>
            <a:xfrm flipH="1" rot="3110006">
              <a:off x="3717722" y="5218467"/>
              <a:ext cx="126521" cy="694312"/>
            </a:xfrm>
            <a:custGeom>
              <a:rect b="b" l="l" r="r" t="t"/>
              <a:pathLst>
                <a:path extrusionOk="0" h="805728" w="146824">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83" name="Google Shape;283;p33"/>
            <p:cNvSpPr/>
            <p:nvPr/>
          </p:nvSpPr>
          <p:spPr>
            <a:xfrm rot="1871098">
              <a:off x="3899585" y="4959450"/>
              <a:ext cx="417860" cy="698111"/>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84" name="Google Shape;284;p33"/>
            <p:cNvSpPr/>
            <p:nvPr/>
          </p:nvSpPr>
          <p:spPr>
            <a:xfrm flipH="1" rot="1317336">
              <a:off x="3985593" y="5642550"/>
              <a:ext cx="126644" cy="694987"/>
            </a:xfrm>
            <a:custGeom>
              <a:rect b="b" l="l" r="r" t="t"/>
              <a:pathLst>
                <a:path extrusionOk="0" h="805728" w="146824">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85" name="Google Shape;285;p33"/>
            <p:cNvSpPr/>
            <p:nvPr/>
          </p:nvSpPr>
          <p:spPr>
            <a:xfrm flipH="1" rot="259337">
              <a:off x="4263112" y="5368072"/>
              <a:ext cx="126629" cy="694902"/>
            </a:xfrm>
            <a:custGeom>
              <a:rect b="b" l="l" r="r" t="t"/>
              <a:pathLst>
                <a:path extrusionOk="0" h="805728" w="146824">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86" name="Google Shape;286;p33"/>
            <p:cNvSpPr/>
            <p:nvPr/>
          </p:nvSpPr>
          <p:spPr>
            <a:xfrm rot="1455933">
              <a:off x="4062491" y="5244403"/>
              <a:ext cx="126829" cy="696002"/>
            </a:xfrm>
            <a:custGeom>
              <a:rect b="b" l="l" r="r" t="t"/>
              <a:pathLst>
                <a:path extrusionOk="0" h="805728" w="146824">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87" name="Google Shape;287;p33"/>
            <p:cNvSpPr/>
            <p:nvPr/>
          </p:nvSpPr>
          <p:spPr>
            <a:xfrm rot="-1172575">
              <a:off x="4767646" y="5833398"/>
              <a:ext cx="102049" cy="560014"/>
            </a:xfrm>
            <a:custGeom>
              <a:rect b="b" l="l" r="r" t="t"/>
              <a:pathLst>
                <a:path extrusionOk="0" h="805728" w="146824">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88" name="Google Shape;288;p33"/>
            <p:cNvSpPr/>
            <p:nvPr/>
          </p:nvSpPr>
          <p:spPr>
            <a:xfrm flipH="1" rot="-3795025">
              <a:off x="5152469" y="5115280"/>
              <a:ext cx="101940" cy="559419"/>
            </a:xfrm>
            <a:custGeom>
              <a:rect b="b" l="l" r="r" t="t"/>
              <a:pathLst>
                <a:path extrusionOk="0" h="805728" w="146824">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89" name="Google Shape;289;p33"/>
            <p:cNvSpPr/>
            <p:nvPr/>
          </p:nvSpPr>
          <p:spPr>
            <a:xfrm rot="-4925570">
              <a:off x="4938859" y="5389928"/>
              <a:ext cx="303925" cy="507761"/>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0" name="Google Shape;290;p33"/>
            <p:cNvSpPr/>
            <p:nvPr/>
          </p:nvSpPr>
          <p:spPr>
            <a:xfrm flipH="1" rot="1959145">
              <a:off x="4353692" y="5871365"/>
              <a:ext cx="304158" cy="508152"/>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1" name="Google Shape;291;p33"/>
            <p:cNvSpPr/>
            <p:nvPr/>
          </p:nvSpPr>
          <p:spPr>
            <a:xfrm flipH="1" rot="1959145">
              <a:off x="4844229" y="5745341"/>
              <a:ext cx="304158" cy="508152"/>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2" name="Google Shape;292;p33"/>
            <p:cNvSpPr/>
            <p:nvPr/>
          </p:nvSpPr>
          <p:spPr>
            <a:xfrm rot="-3578659">
              <a:off x="4841035" y="5178484"/>
              <a:ext cx="304043" cy="507959"/>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3" name="Google Shape;293;p33"/>
            <p:cNvSpPr/>
            <p:nvPr/>
          </p:nvSpPr>
          <p:spPr>
            <a:xfrm rot="-2162512">
              <a:off x="4676064" y="5405280"/>
              <a:ext cx="303784" cy="507527"/>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4" name="Google Shape;294;p33"/>
            <p:cNvSpPr/>
            <p:nvPr/>
          </p:nvSpPr>
          <p:spPr>
            <a:xfrm rot="-2163033">
              <a:off x="4307354" y="5646130"/>
              <a:ext cx="190048" cy="317509"/>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5" name="Google Shape;295;p33"/>
            <p:cNvSpPr/>
            <p:nvPr/>
          </p:nvSpPr>
          <p:spPr>
            <a:xfrm rot="-704555">
              <a:off x="3764707" y="5637280"/>
              <a:ext cx="190033" cy="317485"/>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6" name="Google Shape;296;p33"/>
            <p:cNvSpPr/>
            <p:nvPr/>
          </p:nvSpPr>
          <p:spPr>
            <a:xfrm rot="-2284119">
              <a:off x="4084818" y="5986331"/>
              <a:ext cx="189861" cy="317197"/>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7" name="Google Shape;297;p33"/>
            <p:cNvSpPr/>
            <p:nvPr/>
          </p:nvSpPr>
          <p:spPr>
            <a:xfrm rot="920292">
              <a:off x="4293161" y="5851971"/>
              <a:ext cx="189677" cy="316889"/>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8" name="Google Shape;298;p33"/>
            <p:cNvSpPr/>
            <p:nvPr/>
          </p:nvSpPr>
          <p:spPr>
            <a:xfrm rot="902269">
              <a:off x="4520905" y="5337128"/>
              <a:ext cx="101860" cy="558980"/>
            </a:xfrm>
            <a:custGeom>
              <a:rect b="b" l="l" r="r" t="t"/>
              <a:pathLst>
                <a:path extrusionOk="0" h="805728" w="146824">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299" name="Google Shape;299;p33"/>
            <p:cNvSpPr/>
            <p:nvPr/>
          </p:nvSpPr>
          <p:spPr>
            <a:xfrm rot="447488">
              <a:off x="4459041" y="5286023"/>
              <a:ext cx="101803" cy="558664"/>
            </a:xfrm>
            <a:custGeom>
              <a:rect b="b" l="l" r="r" t="t"/>
              <a:pathLst>
                <a:path extrusionOk="0" h="805728" w="146824">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00" name="Google Shape;300;p33"/>
            <p:cNvSpPr/>
            <p:nvPr/>
          </p:nvSpPr>
          <p:spPr>
            <a:xfrm flipH="1" rot="-1135990">
              <a:off x="5291032" y="5545414"/>
              <a:ext cx="190068" cy="317543"/>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01" name="Google Shape;301;p33"/>
            <p:cNvSpPr/>
            <p:nvPr/>
          </p:nvSpPr>
          <p:spPr>
            <a:xfrm flipH="1" rot="-1135990">
              <a:off x="5118220" y="5846108"/>
              <a:ext cx="190068" cy="317543"/>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sp>
          <p:nvSpPr>
            <p:cNvPr id="302" name="Google Shape;302;p33"/>
            <p:cNvSpPr/>
            <p:nvPr/>
          </p:nvSpPr>
          <p:spPr>
            <a:xfrm rot="1135990">
              <a:off x="3832378" y="5882437"/>
              <a:ext cx="190068" cy="317543"/>
            </a:xfrm>
            <a:custGeom>
              <a:rect b="b" l="l" r="r" t="t"/>
              <a:pathLst>
                <a:path extrusionOk="0" h="698519" w="418104">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grpSp>
      <p:grpSp>
        <p:nvGrpSpPr>
          <p:cNvPr id="303" name="Google Shape;303;p33"/>
          <p:cNvGrpSpPr/>
          <p:nvPr/>
        </p:nvGrpSpPr>
        <p:grpSpPr>
          <a:xfrm>
            <a:off x="4372863" y="1747766"/>
            <a:ext cx="3427732" cy="3409935"/>
            <a:chOff x="4276885" y="1647666"/>
            <a:chExt cx="3528289" cy="3509969"/>
          </a:xfrm>
        </p:grpSpPr>
        <p:sp>
          <p:nvSpPr>
            <p:cNvPr id="304" name="Google Shape;304;p33"/>
            <p:cNvSpPr/>
            <p:nvPr/>
          </p:nvSpPr>
          <p:spPr>
            <a:xfrm>
              <a:off x="5935814" y="1751747"/>
              <a:ext cx="288000" cy="2198100"/>
            </a:xfrm>
            <a:prstGeom prst="roundRect">
              <a:avLst>
                <a:gd fmla="val 16667"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701"/>
                <a:buFont typeface="Arial"/>
                <a:buNone/>
              </a:pPr>
              <a:r>
                <a:t/>
              </a:r>
              <a:endParaRPr b="0" i="0" sz="2701" u="none" cap="none" strike="noStrike">
                <a:solidFill>
                  <a:schemeClr val="lt1"/>
                </a:solidFill>
                <a:latin typeface="Arial"/>
                <a:ea typeface="Arial"/>
                <a:cs typeface="Arial"/>
                <a:sym typeface="Arial"/>
              </a:endParaRPr>
            </a:p>
          </p:txBody>
        </p:sp>
        <p:grpSp>
          <p:nvGrpSpPr>
            <p:cNvPr id="305" name="Google Shape;305;p33"/>
            <p:cNvGrpSpPr/>
            <p:nvPr/>
          </p:nvGrpSpPr>
          <p:grpSpPr>
            <a:xfrm>
              <a:off x="4276885" y="1647666"/>
              <a:ext cx="3528289" cy="3509969"/>
              <a:chOff x="2555836" y="2420888"/>
              <a:chExt cx="3960364" cy="3237680"/>
            </a:xfrm>
          </p:grpSpPr>
          <p:grpSp>
            <p:nvGrpSpPr>
              <p:cNvPr id="306" name="Google Shape;306;p33"/>
              <p:cNvGrpSpPr/>
              <p:nvPr/>
            </p:nvGrpSpPr>
            <p:grpSpPr>
              <a:xfrm>
                <a:off x="2771827" y="3938757"/>
                <a:ext cx="1802991" cy="1296174"/>
                <a:chOff x="2860082" y="2814998"/>
                <a:chExt cx="1711917" cy="1294233"/>
              </a:xfrm>
            </p:grpSpPr>
            <p:sp>
              <p:nvSpPr>
                <p:cNvPr id="307" name="Google Shape;307;p33"/>
                <p:cNvSpPr/>
                <p:nvPr/>
              </p:nvSpPr>
              <p:spPr>
                <a:xfrm>
                  <a:off x="2860082" y="2857760"/>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5"/>
                    </a:gs>
                    <a:gs pos="100000">
                      <a:srgbClr val="317686"/>
                    </a:gs>
                  </a:gsLst>
                  <a:lin ang="5400012"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08" name="Google Shape;308;p33"/>
                <p:cNvSpPr/>
                <p:nvPr/>
              </p:nvSpPr>
              <p:spPr>
                <a:xfrm>
                  <a:off x="2860082" y="2814998"/>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5"/>
                    </a:gs>
                    <a:gs pos="77000">
                      <a:schemeClr val="accent5"/>
                    </a:gs>
                    <a:gs pos="100000">
                      <a:srgbClr val="204F59"/>
                    </a:gs>
                  </a:gsLst>
                  <a:lin ang="0"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grpSp>
          <p:grpSp>
            <p:nvGrpSpPr>
              <p:cNvPr id="309" name="Google Shape;309;p33"/>
              <p:cNvGrpSpPr/>
              <p:nvPr/>
            </p:nvGrpSpPr>
            <p:grpSpPr>
              <a:xfrm flipH="1">
                <a:off x="4574931" y="4407044"/>
                <a:ext cx="1437325" cy="1251524"/>
                <a:chOff x="2860082" y="2834525"/>
                <a:chExt cx="1711917" cy="1294234"/>
              </a:xfrm>
            </p:grpSpPr>
            <p:sp>
              <p:nvSpPr>
                <p:cNvPr id="310" name="Google Shape;310;p33"/>
                <p:cNvSpPr/>
                <p:nvPr/>
              </p:nvSpPr>
              <p:spPr>
                <a:xfrm>
                  <a:off x="2860082" y="2877288"/>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2"/>
                    </a:gs>
                    <a:gs pos="100000">
                      <a:srgbClr val="6B8430"/>
                    </a:gs>
                  </a:gsLst>
                  <a:lin ang="5400012"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11" name="Google Shape;311;p33"/>
                <p:cNvSpPr/>
                <p:nvPr/>
              </p:nvSpPr>
              <p:spPr>
                <a:xfrm>
                  <a:off x="2860082" y="2834525"/>
                  <a:ext cx="1711917" cy="1251469"/>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2"/>
                    </a:gs>
                    <a:gs pos="77000">
                      <a:schemeClr val="accent2"/>
                    </a:gs>
                    <a:gs pos="100000">
                      <a:srgbClr val="475820"/>
                    </a:gs>
                  </a:gsLst>
                  <a:lin ang="0"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grpSp>
          <p:grpSp>
            <p:nvGrpSpPr>
              <p:cNvPr id="312" name="Google Shape;312;p33"/>
              <p:cNvGrpSpPr/>
              <p:nvPr/>
            </p:nvGrpSpPr>
            <p:grpSpPr>
              <a:xfrm>
                <a:off x="2555836" y="3067161"/>
                <a:ext cx="2019035" cy="1440223"/>
                <a:chOff x="2860082" y="2268017"/>
                <a:chExt cx="1711917" cy="1294234"/>
              </a:xfrm>
            </p:grpSpPr>
            <p:sp>
              <p:nvSpPr>
                <p:cNvPr id="313" name="Google Shape;313;p33"/>
                <p:cNvSpPr/>
                <p:nvPr/>
              </p:nvSpPr>
              <p:spPr>
                <a:xfrm>
                  <a:off x="2860082" y="2310780"/>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6"/>
                    </a:gs>
                    <a:gs pos="100000">
                      <a:srgbClr val="1C4B69"/>
                    </a:gs>
                  </a:gsLst>
                  <a:lin ang="5400012"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14" name="Google Shape;314;p33"/>
                <p:cNvSpPr/>
                <p:nvPr/>
              </p:nvSpPr>
              <p:spPr>
                <a:xfrm>
                  <a:off x="2860082" y="2268017"/>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6"/>
                    </a:gs>
                    <a:gs pos="77000">
                      <a:schemeClr val="accent6"/>
                    </a:gs>
                    <a:gs pos="100000">
                      <a:srgbClr val="123246"/>
                    </a:gs>
                  </a:gsLst>
                  <a:lin ang="0"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grpSp>
          <p:grpSp>
            <p:nvGrpSpPr>
              <p:cNvPr id="315" name="Google Shape;315;p33"/>
              <p:cNvGrpSpPr/>
              <p:nvPr/>
            </p:nvGrpSpPr>
            <p:grpSpPr>
              <a:xfrm flipH="1">
                <a:off x="4574976" y="3579961"/>
                <a:ext cx="1656108" cy="1294234"/>
                <a:chOff x="2860082" y="2268017"/>
                <a:chExt cx="1711917" cy="1294234"/>
              </a:xfrm>
            </p:grpSpPr>
            <p:sp>
              <p:nvSpPr>
                <p:cNvPr id="316" name="Google Shape;316;p33"/>
                <p:cNvSpPr/>
                <p:nvPr/>
              </p:nvSpPr>
              <p:spPr>
                <a:xfrm>
                  <a:off x="2860082" y="2310780"/>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3"/>
                    </a:gs>
                    <a:gs pos="100000">
                      <a:srgbClr val="A9B821"/>
                    </a:gs>
                  </a:gsLst>
                  <a:lin ang="0"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17" name="Google Shape;317;p33"/>
                <p:cNvSpPr/>
                <p:nvPr/>
              </p:nvSpPr>
              <p:spPr>
                <a:xfrm>
                  <a:off x="2860082" y="2268017"/>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3"/>
                    </a:gs>
                    <a:gs pos="77000">
                      <a:schemeClr val="accent3"/>
                    </a:gs>
                    <a:gs pos="100000">
                      <a:srgbClr val="707A16"/>
                    </a:gs>
                  </a:gsLst>
                  <a:lin ang="0"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grpSp>
          <p:grpSp>
            <p:nvGrpSpPr>
              <p:cNvPr id="318" name="Google Shape;318;p33"/>
              <p:cNvGrpSpPr/>
              <p:nvPr/>
            </p:nvGrpSpPr>
            <p:grpSpPr>
              <a:xfrm>
                <a:off x="2860082" y="2420888"/>
                <a:ext cx="1711917" cy="1294234"/>
                <a:chOff x="2860082" y="2268017"/>
                <a:chExt cx="1711917" cy="1294234"/>
              </a:xfrm>
            </p:grpSpPr>
            <p:sp>
              <p:nvSpPr>
                <p:cNvPr id="319" name="Google Shape;319;p33"/>
                <p:cNvSpPr/>
                <p:nvPr/>
              </p:nvSpPr>
              <p:spPr>
                <a:xfrm>
                  <a:off x="2860082" y="2310780"/>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1"/>
                    </a:gs>
                    <a:gs pos="100000">
                      <a:srgbClr val="2B6550"/>
                    </a:gs>
                  </a:gsLst>
                  <a:lin ang="5400012"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20" name="Google Shape;320;p33"/>
                <p:cNvSpPr/>
                <p:nvPr/>
              </p:nvSpPr>
              <p:spPr>
                <a:xfrm>
                  <a:off x="2860082" y="2268017"/>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1"/>
                    </a:gs>
                    <a:gs pos="77000">
                      <a:schemeClr val="accent1"/>
                    </a:gs>
                    <a:gs pos="100000">
                      <a:srgbClr val="1C4335"/>
                    </a:gs>
                  </a:gsLst>
                  <a:lin ang="0"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grpSp>
          <p:grpSp>
            <p:nvGrpSpPr>
              <p:cNvPr id="321" name="Google Shape;321;p33"/>
              <p:cNvGrpSpPr/>
              <p:nvPr/>
            </p:nvGrpSpPr>
            <p:grpSpPr>
              <a:xfrm flipH="1">
                <a:off x="4571977" y="2635058"/>
                <a:ext cx="1944224" cy="1438282"/>
                <a:chOff x="2860082" y="2268017"/>
                <a:chExt cx="1711917" cy="1294234"/>
              </a:xfrm>
            </p:grpSpPr>
            <p:sp>
              <p:nvSpPr>
                <p:cNvPr id="322" name="Google Shape;322;p33"/>
                <p:cNvSpPr/>
                <p:nvPr/>
              </p:nvSpPr>
              <p:spPr>
                <a:xfrm>
                  <a:off x="2860082" y="2310780"/>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4"/>
                    </a:gs>
                    <a:gs pos="100000">
                      <a:srgbClr val="2A7363"/>
                    </a:gs>
                  </a:gsLst>
                  <a:lin ang="5400012"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sp>
              <p:nvSpPr>
                <p:cNvPr id="323" name="Google Shape;323;p33"/>
                <p:cNvSpPr/>
                <p:nvPr/>
              </p:nvSpPr>
              <p:spPr>
                <a:xfrm>
                  <a:off x="2860082" y="2268017"/>
                  <a:ext cx="1711917" cy="1251471"/>
                </a:xfrm>
                <a:custGeom>
                  <a:rect b="b" l="l" r="r" t="t"/>
                  <a:pathLst>
                    <a:path extrusionOk="0" h="583" w="798">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4"/>
                    </a:gs>
                    <a:gs pos="77000">
                      <a:schemeClr val="accent4"/>
                    </a:gs>
                    <a:gs pos="100000">
                      <a:srgbClr val="1C4C41"/>
                    </a:gs>
                  </a:gsLst>
                  <a:lin ang="0" scaled="0"/>
                </a:grad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1"/>
                    <a:buFont typeface="Arial"/>
                    <a:buNone/>
                  </a:pPr>
                  <a:r>
                    <a:t/>
                  </a:r>
                  <a:endParaRPr b="0" i="0" sz="2701" u="none" cap="none" strike="noStrike">
                    <a:solidFill>
                      <a:schemeClr val="dk1"/>
                    </a:solidFill>
                    <a:latin typeface="Arial"/>
                    <a:ea typeface="Arial"/>
                    <a:cs typeface="Arial"/>
                    <a:sym typeface="Arial"/>
                  </a:endParaRPr>
                </a:p>
              </p:txBody>
            </p:sp>
          </p:grpSp>
        </p:grpSp>
      </p:grpSp>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414">
      <a:dk1>
        <a:srgbClr val="000000"/>
      </a:dk1>
      <a:lt1>
        <a:srgbClr val="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414">
      <a:dk1>
        <a:srgbClr val="000000"/>
      </a:dk1>
      <a:lt1>
        <a:srgbClr val="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