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90" r:id="rId4"/>
    <p:sldId id="284" r:id="rId5"/>
    <p:sldId id="285" r:id="rId6"/>
    <p:sldId id="286" r:id="rId7"/>
    <p:sldId id="287" r:id="rId8"/>
    <p:sldId id="289" r:id="rId9"/>
    <p:sldId id="266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0B08-269F-4093-8868-52804FEDF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14083-7264-4A21-A9B7-9F8567B2C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DE872-771D-4B1A-A3E7-4377D08A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3D821-487B-40D5-9F9F-929179D8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2DB8A-9C0E-4A6D-AA4C-99D5B352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9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22B6-7547-43E2-ADBE-DF5C67C6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BB9C8-04E0-44E5-A59E-B2651CD26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D1988-2EA2-4A3F-ACA3-11882CB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BDA66-2E98-4EF7-815D-45B6AC77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70992-2516-4B60-AF5D-EBA038C7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4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1A6A2-04DD-4C54-B655-88DE9B5FB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9415F-A269-4583-92D7-BD9EF86A2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8FA8-F25A-46F4-93A9-0D2C77C6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96293-0EF6-4ADF-8291-CCB73124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C402F-69A2-46E4-A622-8B1649E2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6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56AC-CED0-4DAA-A74E-77031931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A2139-48DD-48FD-A5E2-73943288F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8F559-6810-4E13-B692-0C09F82F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7F7E4-36DC-427F-B5DB-A0F652AE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87515-4F24-4329-B9E2-144F2437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7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51F0-BB5B-4E19-8DCA-96AAAA05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E52F-7040-447F-96A6-35BA14D53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C339A-F95C-4539-9EDC-246D1EFC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7228C-1CE1-4F92-8A73-BAECD6D2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C21CE-D94F-4088-B6DB-D005FF39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4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2C92-C26B-4B12-ACC7-2A4A7272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37517-2BE3-410C-8766-65708A364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C743B-7D03-4A4A-9667-110A964BE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BD6A1-CF24-41F0-8543-572A1AF6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84E2D-D1E9-4030-918B-2E8B0976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EEB6A-2AC0-4F90-B83A-73DB5B82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1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2381-B113-42BB-84D6-F63C6687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42392-37F1-4508-8E9E-4EF81C56F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8A97E-6966-4451-8ACE-DC7CDD376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FCB6B-3753-4E7D-95D0-BFB1E4C67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FE575-0747-4297-A5A0-FFD49BF40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39661-286E-4188-B237-EAF2543D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8658E-5E59-43A4-89B9-11114A4C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DC74B-381C-4918-A5C4-9E5A171B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2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8678-04FF-46D1-B272-47B738BF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ED063-3D7A-475C-B371-03A5FB1D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3D24B-C2C8-4284-956C-E44F3EA9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A9AF9-F006-43EA-B87B-1D4E83E4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7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601D3B-A165-4877-B3D0-DC01DA91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404F9-BF19-48A3-8AEC-29FFF024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629CB-F2E5-4027-BC09-E9698E12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5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43FA-F164-4ED0-9306-2F64A59BF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34429-5BA0-4036-9392-B8459CB60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2FE81-5C88-40D6-BE91-4CBF6B772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0AF12-C369-4B98-BD32-A914E063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409C7-5DC6-43FA-A729-D74D7EAB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4BB8D-C62C-4181-AF80-3337FB97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8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EFCC-A12E-4042-BC96-0E678595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5CA8C-BB5B-4056-B625-F90F6E9F6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1960F-AE47-4A37-A72C-27F012EFB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E96F7-60C3-43DF-B515-0D0D8D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689-6A24-4208-BF9F-1A69A3BAD5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01B80-465D-4847-BD46-04313B93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E8538-CA11-49C8-8F57-DF501EF9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4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E7B5C-2D48-4DF4-B8E3-A48D2C80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1DB07-4F4B-4F0C-A8DE-9FD6073D1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2E441-33F4-47F9-9952-787149146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C0689-6A24-4208-BF9F-1A69A3BAD549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EFBC5-0CDF-40FF-9758-24547B545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325B-112A-4748-81A1-11C5345EB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3EB00-E325-4577-9FBF-7CB2A89F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2AC236-629C-4C81-A842-055A1EB72113}"/>
              </a:ext>
            </a:extLst>
          </p:cNvPr>
          <p:cNvSpPr txBox="1"/>
          <p:nvPr/>
        </p:nvSpPr>
        <p:spPr>
          <a:xfrm>
            <a:off x="3220277" y="1549785"/>
            <a:ext cx="7010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Smart Attend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BCCBC-8AB2-4816-BCBB-353D33AB4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70"/>
            <a:ext cx="12192001" cy="68496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-1" y="8370"/>
            <a:ext cx="12192000" cy="6858000"/>
          </a:xfrm>
          <a:prstGeom prst="rect">
            <a:avLst/>
          </a:prstGeom>
          <a:solidFill>
            <a:srgbClr val="00206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10858-8586-42DD-924B-8D93A8796E5B}"/>
              </a:ext>
            </a:extLst>
          </p:cNvPr>
          <p:cNvSpPr txBox="1"/>
          <p:nvPr/>
        </p:nvSpPr>
        <p:spPr>
          <a:xfrm>
            <a:off x="4312691" y="1776241"/>
            <a:ext cx="798394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Vipra </a:t>
            </a:r>
          </a:p>
          <a:p>
            <a:pPr algn="ctr"/>
            <a:r>
              <a:rPr lang="en-US" sz="4800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Parking Management System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2F116-359A-4E72-84EE-30E039F2364B}"/>
              </a:ext>
            </a:extLst>
          </p:cNvPr>
          <p:cNvSpPr txBox="1"/>
          <p:nvPr/>
        </p:nvSpPr>
        <p:spPr>
          <a:xfrm>
            <a:off x="8304662" y="4756958"/>
            <a:ext cx="435506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 Team Members: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Dharani Muli – Team Lead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Neha </a:t>
            </a:r>
            <a:r>
              <a:rPr lang="en-US" sz="2000" dirty="0" err="1">
                <a:solidFill>
                  <a:schemeClr val="bg1"/>
                </a:solidFill>
              </a:rPr>
              <a:t>Navgale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Naveena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Madepally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Chakra Pavan Kumar Kota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29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9093E-8F29-4B8F-88C1-A1B1CCEB0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1948E-AA6F-44C4-B285-537373D16D3F}"/>
              </a:ext>
            </a:extLst>
          </p:cNvPr>
          <p:cNvSpPr txBox="1"/>
          <p:nvPr/>
        </p:nvSpPr>
        <p:spPr>
          <a:xfrm>
            <a:off x="4333611" y="1656065"/>
            <a:ext cx="3882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Thank you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18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2AC236-629C-4C81-A842-055A1EB72113}"/>
              </a:ext>
            </a:extLst>
          </p:cNvPr>
          <p:cNvSpPr txBox="1"/>
          <p:nvPr/>
        </p:nvSpPr>
        <p:spPr>
          <a:xfrm>
            <a:off x="3220277" y="1549785"/>
            <a:ext cx="7010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Smart Attend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BCCBC-8AB2-4816-BCBB-353D33AB4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70"/>
            <a:ext cx="12192001" cy="68496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-1" y="-8370"/>
            <a:ext cx="12192000" cy="6858000"/>
          </a:xfrm>
          <a:prstGeom prst="rect">
            <a:avLst/>
          </a:prstGeom>
          <a:solidFill>
            <a:srgbClr val="002060">
              <a:alpha val="7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2F116-359A-4E72-84EE-30E039F2364B}"/>
              </a:ext>
            </a:extLst>
          </p:cNvPr>
          <p:cNvSpPr txBox="1"/>
          <p:nvPr/>
        </p:nvSpPr>
        <p:spPr>
          <a:xfrm>
            <a:off x="561492" y="239960"/>
            <a:ext cx="110912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 Highlights and Value addition:</a:t>
            </a:r>
            <a:endParaRPr lang="en-US" sz="4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F6ADB-B425-E046-B353-7319B1A7268E}"/>
              </a:ext>
            </a:extLst>
          </p:cNvPr>
          <p:cNvSpPr txBox="1"/>
          <p:nvPr/>
        </p:nvSpPr>
        <p:spPr>
          <a:xfrm>
            <a:off x="765717" y="1392197"/>
            <a:ext cx="104690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Provides electronic monitoring and management of parking facilities.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Web application to electronically creates parking lots and allot permits to customers in parking lot.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It interfaces with patrolling information to track violation of parking allotment and track unauthorized parking using mobile app.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Mobile app to scan constantly and read License Number plates using computer vision.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Validate license number plates with authorized customers details.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Track violation if any.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6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2AC236-629C-4C81-A842-055A1EB72113}"/>
              </a:ext>
            </a:extLst>
          </p:cNvPr>
          <p:cNvSpPr txBox="1"/>
          <p:nvPr/>
        </p:nvSpPr>
        <p:spPr>
          <a:xfrm>
            <a:off x="3220277" y="1549785"/>
            <a:ext cx="7010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Smart Attend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BCCBC-8AB2-4816-BCBB-353D33AB4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70"/>
            <a:ext cx="12192001" cy="68496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8370"/>
            <a:ext cx="12192000" cy="6858000"/>
          </a:xfrm>
          <a:prstGeom prst="rect">
            <a:avLst/>
          </a:prstGeom>
          <a:solidFill>
            <a:srgbClr val="002060">
              <a:alpha val="7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2F116-359A-4E72-84EE-30E039F2364B}"/>
              </a:ext>
            </a:extLst>
          </p:cNvPr>
          <p:cNvSpPr txBox="1"/>
          <p:nvPr/>
        </p:nvSpPr>
        <p:spPr>
          <a:xfrm>
            <a:off x="561492" y="239960"/>
            <a:ext cx="68729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 Brief about our application:</a:t>
            </a:r>
            <a:endParaRPr lang="en-US" sz="4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AB7CC9-B6A5-4538-B149-6145F3A21907}"/>
              </a:ext>
            </a:extLst>
          </p:cNvPr>
          <p:cNvSpPr txBox="1"/>
          <p:nvPr/>
        </p:nvSpPr>
        <p:spPr>
          <a:xfrm>
            <a:off x="742271" y="1160251"/>
            <a:ext cx="104690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u="sng" dirty="0">
                <a:solidFill>
                  <a:schemeClr val="bg1">
                    <a:lumMod val="95000"/>
                  </a:schemeClr>
                </a:solidFill>
              </a:rPr>
              <a:t>Web Application:</a:t>
            </a:r>
          </a:p>
          <a:p>
            <a:pPr lvl="0"/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  <a:p>
            <a:pPr marL="457200" lvl="0" indent="-457200">
              <a:buAutoNum type="arabicPeriod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Below type of users can login to their respective tasks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Parking App owner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Parking Organizations Admin </a:t>
            </a:r>
          </a:p>
          <a:p>
            <a:pPr marL="457200" lvl="0" indent="-457200">
              <a:buAutoNum type="arabicPeriod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Manage Parking Organizations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Add new “Line of Business” (Parking Organization)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Create an account for Organization Admin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View lists of Line Of Business</a:t>
            </a:r>
          </a:p>
          <a:p>
            <a:pPr marL="457200" lvl="0" indent="-457200">
              <a:buAutoNum type="arabicPeriod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 Manage Locations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Add parking locations by searching for the location and spotting the location on google map for their respective organization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Add slots and 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</a:rPr>
              <a:t>parking violation charges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to each parking location.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View lists of parking location at your organization and number of slots occupied and available</a:t>
            </a:r>
          </a:p>
          <a:p>
            <a:pPr lvl="0"/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09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2AC236-629C-4C81-A842-055A1EB72113}"/>
              </a:ext>
            </a:extLst>
          </p:cNvPr>
          <p:cNvSpPr txBox="1"/>
          <p:nvPr/>
        </p:nvSpPr>
        <p:spPr>
          <a:xfrm>
            <a:off x="3220277" y="1549785"/>
            <a:ext cx="7010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Smart Attend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BCCBC-8AB2-4816-BCBB-353D33AB4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70"/>
            <a:ext cx="12192001" cy="68496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8370"/>
            <a:ext cx="12192000" cy="6858000"/>
          </a:xfrm>
          <a:prstGeom prst="rect">
            <a:avLst/>
          </a:prstGeom>
          <a:solidFill>
            <a:srgbClr val="002060">
              <a:alpha val="7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2F116-359A-4E72-84EE-30E039F2364B}"/>
              </a:ext>
            </a:extLst>
          </p:cNvPr>
          <p:cNvSpPr txBox="1"/>
          <p:nvPr/>
        </p:nvSpPr>
        <p:spPr>
          <a:xfrm>
            <a:off x="561492" y="239960"/>
            <a:ext cx="11630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 Brief about our application: (</a:t>
            </a:r>
            <a:r>
              <a:rPr lang="en-IN" sz="4400" b="1" dirty="0">
                <a:solidFill>
                  <a:schemeClr val="bg1"/>
                </a:solidFill>
              </a:rPr>
              <a:t>Continuation…..)</a:t>
            </a:r>
            <a:endParaRPr lang="en-US" sz="4400" b="1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AB7CC9-B6A5-4538-B149-6145F3A21907}"/>
              </a:ext>
            </a:extLst>
          </p:cNvPr>
          <p:cNvSpPr txBox="1"/>
          <p:nvPr/>
        </p:nvSpPr>
        <p:spPr>
          <a:xfrm>
            <a:off x="742271" y="1160251"/>
            <a:ext cx="101377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u="sng" dirty="0">
                <a:solidFill>
                  <a:schemeClr val="bg1">
                    <a:lumMod val="95000"/>
                  </a:schemeClr>
                </a:solidFill>
              </a:rPr>
              <a:t>Web Application:</a:t>
            </a:r>
          </a:p>
          <a:p>
            <a:pPr lvl="0"/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  <a:p>
            <a:pPr marL="457200" lvl="0" indent="-457200">
              <a:buFont typeface="+mj-lt"/>
              <a:buAutoNum type="arabicPeriod" startAt="4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Manage Patrol Users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Create an account for Patrol Users who can patrol the parking areas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View list Patrol users of your respective organization</a:t>
            </a:r>
          </a:p>
          <a:p>
            <a:pPr marL="457200" lvl="0" indent="-457200">
              <a:buAutoNum type="arabicPeriod" startAt="4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Manage Customers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Create permits for the Customer by adding information of users, vehicles and locations allotted for the parking along with the cost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View the list of permits</a:t>
            </a:r>
          </a:p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6.    Manage Tickets</a:t>
            </a:r>
          </a:p>
          <a:p>
            <a:pPr marL="457200" indent="-457200">
              <a:buAutoNum type="arabicPeriod" startAt="7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Dashboard for Admin to view below information of daily, weekly, monthly and yearly for Organization Admin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Number of Permits created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Number of slots available</a:t>
            </a:r>
          </a:p>
          <a:p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77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2AC236-629C-4C81-A842-055A1EB72113}"/>
              </a:ext>
            </a:extLst>
          </p:cNvPr>
          <p:cNvSpPr txBox="1"/>
          <p:nvPr/>
        </p:nvSpPr>
        <p:spPr>
          <a:xfrm>
            <a:off x="3220277" y="1549785"/>
            <a:ext cx="7010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Smart Attend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BCCBC-8AB2-4816-BCBB-353D33AB4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70"/>
            <a:ext cx="12192001" cy="68496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8370"/>
            <a:ext cx="12192000" cy="6858000"/>
          </a:xfrm>
          <a:prstGeom prst="rect">
            <a:avLst/>
          </a:prstGeom>
          <a:solidFill>
            <a:srgbClr val="002060">
              <a:alpha val="7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2F116-359A-4E72-84EE-30E039F2364B}"/>
              </a:ext>
            </a:extLst>
          </p:cNvPr>
          <p:cNvSpPr txBox="1"/>
          <p:nvPr/>
        </p:nvSpPr>
        <p:spPr>
          <a:xfrm>
            <a:off x="561492" y="239960"/>
            <a:ext cx="11630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 Brief about our application: (</a:t>
            </a:r>
            <a:r>
              <a:rPr lang="en-IN" sz="4400" b="1" dirty="0">
                <a:solidFill>
                  <a:schemeClr val="bg1"/>
                </a:solidFill>
              </a:rPr>
              <a:t>Continuation…..)</a:t>
            </a:r>
            <a:endParaRPr lang="en-US" sz="4400" b="1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AB7CC9-B6A5-4538-B149-6145F3A21907}"/>
              </a:ext>
            </a:extLst>
          </p:cNvPr>
          <p:cNvSpPr txBox="1"/>
          <p:nvPr/>
        </p:nvSpPr>
        <p:spPr>
          <a:xfrm>
            <a:off x="742271" y="1160251"/>
            <a:ext cx="101377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u="sng" dirty="0">
                <a:solidFill>
                  <a:schemeClr val="bg1">
                    <a:lumMod val="95000"/>
                  </a:schemeClr>
                </a:solidFill>
              </a:rPr>
              <a:t>Mobile Application:</a:t>
            </a:r>
          </a:p>
          <a:p>
            <a:pPr lvl="0"/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Patrol user can login for  parking patrolling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Create an account for Patrol User who can patrol the parking areas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View list Patrol users of your respective organization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Start patrolling by continuous scanning of car number plates.</a:t>
            </a:r>
          </a:p>
          <a:p>
            <a:pPr marL="457200" lvl="0" indent="-457200">
              <a:buFont typeface="+mj-lt"/>
              <a:buAutoNum type="arabicPeriod"/>
            </a:pP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App will identify the License Plate number and will check if vehicle has active permit or not.</a:t>
            </a:r>
          </a:p>
          <a:p>
            <a:pPr marL="457200" lvl="0" indent="-457200">
              <a:buFont typeface="+mj-lt"/>
              <a:buAutoNum type="arabicPeriod"/>
            </a:pP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Record the details for any violation.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8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2AC236-629C-4C81-A842-055A1EB72113}"/>
              </a:ext>
            </a:extLst>
          </p:cNvPr>
          <p:cNvSpPr txBox="1"/>
          <p:nvPr/>
        </p:nvSpPr>
        <p:spPr>
          <a:xfrm>
            <a:off x="3220277" y="1549785"/>
            <a:ext cx="7010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Smart Attend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BCCBC-8AB2-4816-BCBB-353D33AB4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70"/>
            <a:ext cx="12192001" cy="68496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8370"/>
            <a:ext cx="12192000" cy="6858000"/>
          </a:xfrm>
          <a:prstGeom prst="rect">
            <a:avLst/>
          </a:prstGeom>
          <a:solidFill>
            <a:srgbClr val="002060">
              <a:alpha val="7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2F116-359A-4E72-84EE-30E039F2364B}"/>
              </a:ext>
            </a:extLst>
          </p:cNvPr>
          <p:cNvSpPr txBox="1"/>
          <p:nvPr/>
        </p:nvSpPr>
        <p:spPr>
          <a:xfrm>
            <a:off x="561492" y="239960"/>
            <a:ext cx="11630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Screenshots of application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28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2AC236-629C-4C81-A842-055A1EB72113}"/>
              </a:ext>
            </a:extLst>
          </p:cNvPr>
          <p:cNvSpPr txBox="1"/>
          <p:nvPr/>
        </p:nvSpPr>
        <p:spPr>
          <a:xfrm>
            <a:off x="3220277" y="1549785"/>
            <a:ext cx="7010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Smart Attend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BCCBC-8AB2-4816-BCBB-353D33AB4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70"/>
            <a:ext cx="12192001" cy="68496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8370"/>
            <a:ext cx="12192000" cy="6858000"/>
          </a:xfrm>
          <a:prstGeom prst="rect">
            <a:avLst/>
          </a:prstGeom>
          <a:solidFill>
            <a:srgbClr val="002060">
              <a:alpha val="7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2F116-359A-4E72-84EE-30E039F2364B}"/>
              </a:ext>
            </a:extLst>
          </p:cNvPr>
          <p:cNvSpPr txBox="1"/>
          <p:nvPr/>
        </p:nvSpPr>
        <p:spPr>
          <a:xfrm>
            <a:off x="561492" y="239960"/>
            <a:ext cx="11630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Screenshots of application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0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2AC236-629C-4C81-A842-055A1EB72113}"/>
              </a:ext>
            </a:extLst>
          </p:cNvPr>
          <p:cNvSpPr txBox="1"/>
          <p:nvPr/>
        </p:nvSpPr>
        <p:spPr>
          <a:xfrm>
            <a:off x="3220277" y="1549785"/>
            <a:ext cx="7010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Smart Attend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BCCBC-8AB2-4816-BCBB-353D33AB4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70"/>
            <a:ext cx="12192001" cy="68496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8370"/>
            <a:ext cx="12192000" cy="6858000"/>
          </a:xfrm>
          <a:prstGeom prst="rect">
            <a:avLst/>
          </a:prstGeom>
          <a:solidFill>
            <a:srgbClr val="002060">
              <a:alpha val="7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2F116-359A-4E72-84EE-30E039F2364B}"/>
              </a:ext>
            </a:extLst>
          </p:cNvPr>
          <p:cNvSpPr txBox="1"/>
          <p:nvPr/>
        </p:nvSpPr>
        <p:spPr>
          <a:xfrm>
            <a:off x="561492" y="239960"/>
            <a:ext cx="11630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Screenshots of application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68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9093E-8F29-4B8F-88C1-A1B1CCEB0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E814B-C44D-40ED-BDFF-71131C047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74ECE-EF7E-4C67-9D4A-94EA399FCF42}"/>
              </a:ext>
            </a:extLst>
          </p:cNvPr>
          <p:cNvSpPr txBox="1"/>
          <p:nvPr/>
        </p:nvSpPr>
        <p:spPr>
          <a:xfrm>
            <a:off x="636254" y="458743"/>
            <a:ext cx="1027028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chemeClr val="bg1"/>
                </a:solidFill>
              </a:rPr>
              <a:t>Tools, Languages, Platforms: </a:t>
            </a:r>
          </a:p>
          <a:p>
            <a:pPr marL="457200" lvl="0" indent="-457200">
              <a:buFont typeface="+mj-lt"/>
              <a:buAutoNum type="arabicPeriod"/>
            </a:pPr>
            <a:endParaRPr lang="en-US" sz="4000" dirty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Ionic 4</a:t>
            </a:r>
            <a:endParaRPr lang="en-IN" sz="2400" b="1" dirty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Mongo DB</a:t>
            </a:r>
            <a:endParaRPr lang="en-IN" sz="2400" b="1" dirty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Html5, CSS3, SCSS</a:t>
            </a:r>
            <a:endParaRPr lang="en-IN" sz="2400" b="1" dirty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Angular 7</a:t>
            </a:r>
            <a:endParaRPr lang="en-IN" sz="2400" b="1" dirty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Node.js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Express.js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Android SDK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AWS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b="1" dirty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455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419</Words>
  <Application>Microsoft Macintosh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Kota, Chakra pavan kumar (UMKC-Student)</dc:creator>
  <cp:lastModifiedBy>Navgale, Neha (UMKC-Student)</cp:lastModifiedBy>
  <cp:revision>70</cp:revision>
  <dcterms:created xsi:type="dcterms:W3CDTF">2019-02-26T14:31:10Z</dcterms:created>
  <dcterms:modified xsi:type="dcterms:W3CDTF">2019-04-08T04:24:30Z</dcterms:modified>
</cp:coreProperties>
</file>