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ong hyun Lee" initials="shL" lastIdx="5" clrIdx="0">
    <p:extLst>
      <p:ext uri="{19B8F6BF-5375-455C-9EA6-DF929625EA0E}">
        <p15:presenceInfo xmlns:p15="http://schemas.microsoft.com/office/powerpoint/2012/main" userId="fdd30737609c5f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538" autoAdjust="0"/>
    <p:restoredTop sz="90072" autoAdjust="0"/>
  </p:normalViewPr>
  <p:slideViewPr>
    <p:cSldViewPr snapToGrid="0">
      <p:cViewPr>
        <p:scale>
          <a:sx n="50" d="100"/>
          <a:sy n="50" d="100"/>
        </p:scale>
        <p:origin x="-39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24T16:36:33.011" idx="1">
    <p:pos x="4300" y="561"/>
    <p:text>scrolling, fixed size, 가로 : 400px</p:text>
    <p:extLst>
      <p:ext uri="{C676402C-5697-4E1C-873F-D02D1690AC5C}">
        <p15:threadingInfo xmlns:p15="http://schemas.microsoft.com/office/powerpoint/2012/main" timeZoneBias="-540"/>
      </p:ext>
    </p:extLst>
  </p:cm>
  <p:cm authorId="1" dt="2016-10-24T16:36:48.172" idx="2">
    <p:pos x="4659" y="646"/>
    <p:text>list-img, width:100%, height: 200px</p:text>
    <p:extLst>
      <p:ext uri="{C676402C-5697-4E1C-873F-D02D1690AC5C}">
        <p15:threadingInfo xmlns:p15="http://schemas.microsoft.com/office/powerpoint/2012/main" timeZoneBias="-540"/>
      </p:ext>
    </p:extLst>
  </p:cm>
  <p:cm authorId="1" dt="2016-10-24T16:39:43.354" idx="4">
    <p:pos x="1073" y="467"/>
    <p:text>세로 900px, 화면의 정가운데, wrapper</p:text>
    <p:extLst>
      <p:ext uri="{C676402C-5697-4E1C-873F-D02D1690AC5C}">
        <p15:threadingInfo xmlns:p15="http://schemas.microsoft.com/office/powerpoint/2012/main" timeZoneBias="-540"/>
      </p:ext>
    </p:extLst>
  </p:cm>
  <p:cm authorId="1" dt="2016-10-24T16:40:47.065" idx="5">
    <p:pos x="2564" y="561"/>
    <p:text>div&gt;img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65FD5-6382-466E-AC0B-974B17E618DF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4DC5F-4E3D-47AD-AB3A-85959E3C9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039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총 가로 </a:t>
            </a:r>
            <a:r>
              <a:rPr lang="en-US" altLang="ko-KR" dirty="0" smtClean="0"/>
              <a:t>: 1600px -&gt; 400</a:t>
            </a:r>
            <a:r>
              <a:rPr lang="ko-KR" altLang="en-US" dirty="0" smtClean="0"/>
              <a:t>씩 </a:t>
            </a:r>
            <a:r>
              <a:rPr lang="en-US" altLang="ko-KR" dirty="0" smtClean="0"/>
              <a:t>4</a:t>
            </a:r>
            <a:r>
              <a:rPr lang="ko-KR" altLang="en-US" dirty="0" smtClean="0"/>
              <a:t>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총 세로 </a:t>
            </a:r>
            <a:r>
              <a:rPr lang="en-US" altLang="ko-KR" dirty="0" smtClean="0"/>
              <a:t>: 800px -&gt; 200</a:t>
            </a:r>
            <a:r>
              <a:rPr lang="ko-KR" altLang="en-US" dirty="0" smtClean="0"/>
              <a:t>씩 </a:t>
            </a:r>
            <a:r>
              <a:rPr lang="en-US" altLang="ko-KR" dirty="0" smtClean="0"/>
              <a:t>4</a:t>
            </a:r>
            <a:r>
              <a:rPr lang="ko-KR" altLang="en-US" dirty="0" smtClean="0"/>
              <a:t>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4DC5F-4E3D-47AD-AB3A-85959E3C977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22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8F9E-3522-4273-AB0F-894633240875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0C09-C207-463F-963F-70D040A31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3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8F9E-3522-4273-AB0F-894633240875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0C09-C207-463F-963F-70D040A31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03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8F9E-3522-4273-AB0F-894633240875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0C09-C207-463F-963F-70D040A31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89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8F9E-3522-4273-AB0F-894633240875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0C09-C207-463F-963F-70D040A31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9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8F9E-3522-4273-AB0F-894633240875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0C09-C207-463F-963F-70D040A31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2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8F9E-3522-4273-AB0F-894633240875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0C09-C207-463F-963F-70D040A31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85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8F9E-3522-4273-AB0F-894633240875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0C09-C207-463F-963F-70D040A31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21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8F9E-3522-4273-AB0F-894633240875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0C09-C207-463F-963F-70D040A31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06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8F9E-3522-4273-AB0F-894633240875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0C09-C207-463F-963F-70D040A31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42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8F9E-3522-4273-AB0F-894633240875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0C09-C207-463F-963F-70D040A31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37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8F9E-3522-4273-AB0F-894633240875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0C09-C207-463F-963F-70D040A31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6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A8F9E-3522-4273-AB0F-894633240875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10C09-C207-463F-963F-70D040A31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7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15064" y="1121433"/>
            <a:ext cx="7013276" cy="3994031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996023" y="1226387"/>
            <a:ext cx="1828800" cy="3784121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48423" y="1378787"/>
            <a:ext cx="1572883" cy="665673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48423" y="2196860"/>
            <a:ext cx="1572883" cy="665673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48423" y="3014933"/>
            <a:ext cx="1572883" cy="665673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148423" y="3833006"/>
            <a:ext cx="1572883" cy="665673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55428" y="1226387"/>
            <a:ext cx="4837078" cy="3784121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3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20</Words>
  <Application>Microsoft Office PowerPoint</Application>
  <PresentationFormat>와이드스크린</PresentationFormat>
  <Paragraphs>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 hyun Lee</dc:creator>
  <cp:lastModifiedBy>seong hyun Lee</cp:lastModifiedBy>
  <cp:revision>4</cp:revision>
  <dcterms:created xsi:type="dcterms:W3CDTF">2016-10-24T07:34:43Z</dcterms:created>
  <dcterms:modified xsi:type="dcterms:W3CDTF">2016-10-24T12:27:53Z</dcterms:modified>
</cp:coreProperties>
</file>