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167CF3-FD81-4DEA-9AEA-1F3EFA53D7A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EA4E29A-B30C-45DA-BF2C-0D16ED81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FF28-EAD3-9DE0-CE61-01A73B6F3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4 Styles of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4666-89B9-21E8-18AE-8F30192F6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</a:t>
            </a:r>
            <a:r>
              <a:rPr lang="en-US" dirty="0" err="1"/>
              <a:t>Divio’s</a:t>
            </a:r>
            <a:r>
              <a:rPr lang="en-US" dirty="0"/>
              <a:t> “The Documentation System”</a:t>
            </a:r>
          </a:p>
        </p:txBody>
      </p:sp>
    </p:spTree>
    <p:extLst>
      <p:ext uri="{BB962C8B-B14F-4D97-AF65-F5344CB8AC3E}">
        <p14:creationId xmlns:p14="http://schemas.microsoft.com/office/powerpoint/2010/main" val="59888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7971-998B-DCD9-713B-9007806B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document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55F4-203F-73A0-DE8D-DBF00203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documentation serves to:</a:t>
            </a:r>
          </a:p>
          <a:p>
            <a:r>
              <a:rPr lang="en-US" dirty="0"/>
              <a:t>Introduce and familiarize new users to your project</a:t>
            </a:r>
          </a:p>
          <a:p>
            <a:r>
              <a:rPr lang="en-US" dirty="0"/>
              <a:t>Show users how to effectively use your project</a:t>
            </a:r>
          </a:p>
          <a:p>
            <a:r>
              <a:rPr lang="en-US" dirty="0"/>
              <a:t>Allow users to understand your code</a:t>
            </a:r>
          </a:p>
          <a:p>
            <a:r>
              <a:rPr lang="en-US" dirty="0"/>
              <a:t>Explain any unusual decisions you made in your code</a:t>
            </a:r>
          </a:p>
        </p:txBody>
      </p:sp>
    </p:spTree>
    <p:extLst>
      <p:ext uri="{BB962C8B-B14F-4D97-AF65-F5344CB8AC3E}">
        <p14:creationId xmlns:p14="http://schemas.microsoft.com/office/powerpoint/2010/main" val="342055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989-D015-A677-E9F0-BCE2A270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1: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50A8-C33F-8244-A367-01E9AEF7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Tutorials serve as an introduction to your project.</a:t>
            </a:r>
          </a:p>
          <a:p>
            <a:pPr marL="0" indent="0">
              <a:buNone/>
            </a:pPr>
            <a:r>
              <a:rPr lang="en-US" dirty="0"/>
              <a:t>They: </a:t>
            </a:r>
          </a:p>
          <a:p>
            <a:r>
              <a:rPr lang="en-US" dirty="0"/>
              <a:t>Guide a completely new user step by step</a:t>
            </a:r>
          </a:p>
          <a:p>
            <a:r>
              <a:rPr lang="en-US" dirty="0"/>
              <a:t>Are usually very simple/small in scope</a:t>
            </a:r>
          </a:p>
          <a:p>
            <a:r>
              <a:rPr lang="en-US" dirty="0"/>
              <a:t>Begin to familiarize someone with your project</a:t>
            </a:r>
          </a:p>
        </p:txBody>
      </p:sp>
    </p:spTree>
    <p:extLst>
      <p:ext uri="{BB962C8B-B14F-4D97-AF65-F5344CB8AC3E}">
        <p14:creationId xmlns:p14="http://schemas.microsoft.com/office/powerpoint/2010/main" val="10478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BFF0-B04F-FCD9-755F-66079F58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2: How-To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D501-AC5E-5205-DC1B-3A49E0CE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How-To guides are directions for specific use cases.</a:t>
            </a:r>
          </a:p>
          <a:p>
            <a:pPr marL="0" indent="0">
              <a:buNone/>
            </a:pPr>
            <a:r>
              <a:rPr lang="en-US" dirty="0"/>
              <a:t>They:</a:t>
            </a:r>
          </a:p>
          <a:p>
            <a:r>
              <a:rPr lang="en-US" dirty="0"/>
              <a:t>Assume some level of competence</a:t>
            </a:r>
          </a:p>
          <a:p>
            <a:r>
              <a:rPr lang="en-US" dirty="0"/>
              <a:t>Provide step-by-step instructions on a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35473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D050-6AD1-D6D4-BACF-144485F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3: Reference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C6EC-2571-9C65-8061-EB3C6D79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Reference guides are detailed descriptions of what your code does.</a:t>
            </a:r>
          </a:p>
          <a:p>
            <a:pPr marL="0" indent="0">
              <a:buNone/>
            </a:pPr>
            <a:r>
              <a:rPr lang="en-US" dirty="0"/>
              <a:t>They:</a:t>
            </a:r>
          </a:p>
          <a:p>
            <a:r>
              <a:rPr lang="en-US" dirty="0"/>
              <a:t>Describe the input and output of specific functions</a:t>
            </a:r>
          </a:p>
          <a:p>
            <a:r>
              <a:rPr lang="en-US" dirty="0"/>
              <a:t>Generally include both summaries and in-depth descriptions</a:t>
            </a:r>
          </a:p>
          <a:p>
            <a:r>
              <a:rPr lang="en-US" dirty="0"/>
              <a:t>Focus on information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35319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BFA4-6F80-B9E1-95C4-C3B02C2A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4: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587A-DCF6-2600-D099-11D5B0BE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Explanations are the “why” of your code. </a:t>
            </a:r>
          </a:p>
          <a:p>
            <a:pPr marL="0" indent="0">
              <a:buNone/>
            </a:pPr>
            <a:r>
              <a:rPr lang="en-US" dirty="0"/>
              <a:t>They: </a:t>
            </a:r>
          </a:p>
          <a:p>
            <a:r>
              <a:rPr lang="en-US" dirty="0"/>
              <a:t>Provide commentary on any unusual or important decisions in your code</a:t>
            </a:r>
          </a:p>
          <a:p>
            <a:r>
              <a:rPr lang="en-US" dirty="0"/>
              <a:t>Can be used as a form of context 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1327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B68C-0F2C-5954-20A5-DF9B407B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8F73D-9E7C-1E09-0A9C-53A09696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Image from documentation.divio.com</a:t>
            </a:r>
          </a:p>
        </p:txBody>
      </p:sp>
      <p:pic>
        <p:nvPicPr>
          <p:cNvPr id="1028" name="Picture 4" descr="'overview of the documentation system'">
            <a:extLst>
              <a:ext uri="{FF2B5EF4-FFF2-40B4-BE49-F238E27FC236}">
                <a16:creationId xmlns:a16="http://schemas.microsoft.com/office/drawing/2014/main" id="{8E9808B0-D47C-4537-B560-FC4C0F9BF46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r="717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682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</TotalTime>
  <Words>199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The 4 Styles of Documentation</vt:lpstr>
      <vt:lpstr>Why document code?</vt:lpstr>
      <vt:lpstr>1: Tutorials</vt:lpstr>
      <vt:lpstr>2: How-To Guides</vt:lpstr>
      <vt:lpstr>3: Reference Guides</vt:lpstr>
      <vt:lpstr>4: Explanations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4 Styles of Documentation</dc:title>
  <dc:creator>Lavender B. Wilson</dc:creator>
  <cp:lastModifiedBy>Lavender B. Wilson</cp:lastModifiedBy>
  <cp:revision>4</cp:revision>
  <dcterms:created xsi:type="dcterms:W3CDTF">2024-03-13T16:11:17Z</dcterms:created>
  <dcterms:modified xsi:type="dcterms:W3CDTF">2024-03-13T16:42:48Z</dcterms:modified>
</cp:coreProperties>
</file>