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8" r:id="rId6"/>
    <p:sldId id="266" r:id="rId7"/>
    <p:sldId id="267" r:id="rId8"/>
    <p:sldId id="269" r:id="rId9"/>
    <p:sldId id="27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2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8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Web Development | JavaScript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Leo Alonso Cabrera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931-E365-4AB9-B10F-0C8CD9B9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448799" cy="1371600"/>
          </a:xfrm>
        </p:spPr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0F7E-536F-4E27-8F79-C22BFB96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Web Programming Language</a:t>
            </a:r>
          </a:p>
          <a:p>
            <a:r>
              <a:rPr lang="en-US" dirty="0"/>
              <a:t>Allows the user to handle direct user input | handle with events from many different sites and actions</a:t>
            </a:r>
          </a:p>
          <a:p>
            <a:r>
              <a:rPr lang="en-US" dirty="0"/>
              <a:t>Why bother learning JS?</a:t>
            </a:r>
          </a:p>
          <a:p>
            <a:pPr lvl="1"/>
            <a:r>
              <a:rPr lang="en-US" dirty="0"/>
              <a:t>Easy to learn – Introductory Language</a:t>
            </a:r>
          </a:p>
          <a:p>
            <a:pPr lvl="1"/>
            <a:r>
              <a:rPr lang="en-US" dirty="0"/>
              <a:t>Facilitates learning how to use other languages and APIs, such as Node.JS</a:t>
            </a:r>
          </a:p>
        </p:txBody>
      </p:sp>
    </p:spTree>
    <p:extLst>
      <p:ext uri="{BB962C8B-B14F-4D97-AF65-F5344CB8AC3E}">
        <p14:creationId xmlns:p14="http://schemas.microsoft.com/office/powerpoint/2010/main" val="2829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585-1B79-42A7-B134-0061BBDA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be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A072-EA0A-4165-9338-832A6BB1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Variables | Calculations</a:t>
            </a:r>
          </a:p>
          <a:p>
            <a:pPr lvl="1"/>
            <a:r>
              <a:rPr lang="en-US" dirty="0"/>
              <a:t>Printing to Console</a:t>
            </a:r>
          </a:p>
          <a:p>
            <a:pPr lvl="1"/>
            <a:r>
              <a:rPr lang="en-US" dirty="0"/>
              <a:t>Introduction to functions</a:t>
            </a:r>
          </a:p>
          <a:p>
            <a:pPr lvl="1"/>
            <a:r>
              <a:rPr lang="en-US" dirty="0"/>
              <a:t>Comments | Documentation</a:t>
            </a:r>
          </a:p>
          <a:p>
            <a:pPr lvl="1"/>
            <a:r>
              <a:rPr lang="en-US" dirty="0"/>
              <a:t>Code Formatting 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Installing Brackets and Using a Live Development Platform</a:t>
            </a:r>
          </a:p>
        </p:txBody>
      </p:sp>
    </p:spTree>
    <p:extLst>
      <p:ext uri="{BB962C8B-B14F-4D97-AF65-F5344CB8AC3E}">
        <p14:creationId xmlns:p14="http://schemas.microsoft.com/office/powerpoint/2010/main" val="2141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CCC-44C4-43B8-99DF-53AE592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NOT learn how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E4C2-2A18-4BBF-838C-0006B09F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JS is NOT for Data Management | Security Risk</a:t>
            </a:r>
          </a:p>
          <a:p>
            <a:r>
              <a:rPr lang="en-US" dirty="0"/>
              <a:t>Advanced JavaScript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Function Calling</a:t>
            </a:r>
          </a:p>
          <a:p>
            <a:r>
              <a:rPr lang="en-US" dirty="0"/>
              <a:t>Working with Content Managers (WordPress/Drupal)</a:t>
            </a:r>
          </a:p>
        </p:txBody>
      </p:sp>
    </p:spTree>
    <p:extLst>
      <p:ext uri="{BB962C8B-B14F-4D97-AF65-F5344CB8AC3E}">
        <p14:creationId xmlns:p14="http://schemas.microsoft.com/office/powerpoint/2010/main" val="12161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0E59-13D3-47F4-B404-AC96F12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B1F2-9D8E-4D05-A768-C4E2579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“Hello World” in JavaScript</a:t>
            </a:r>
          </a:p>
          <a:p>
            <a:r>
              <a:rPr lang="en-US" dirty="0"/>
              <a:t>More information on HTML</a:t>
            </a:r>
          </a:p>
          <a:p>
            <a:r>
              <a:rPr lang="en-US" dirty="0"/>
              <a:t>Write a calculator app in HTML|JS</a:t>
            </a:r>
          </a:p>
          <a:p>
            <a:r>
              <a:rPr lang="en-US" dirty="0"/>
              <a:t>Write two functions in JS</a:t>
            </a:r>
          </a:p>
          <a:p>
            <a:pPr lvl="1"/>
            <a:r>
              <a:rPr lang="en-US" dirty="0"/>
              <a:t>Name-Retrieval</a:t>
            </a:r>
          </a:p>
          <a:p>
            <a:pPr lvl="1"/>
            <a:r>
              <a:rPr lang="en-US" dirty="0"/>
              <a:t>JS Calculator</a:t>
            </a:r>
          </a:p>
        </p:txBody>
      </p:sp>
    </p:spTree>
    <p:extLst>
      <p:ext uri="{BB962C8B-B14F-4D97-AF65-F5344CB8AC3E}">
        <p14:creationId xmlns:p14="http://schemas.microsoft.com/office/powerpoint/2010/main" val="18300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2236-A075-4300-8FDC-A16BC053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8158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58</TotalTime>
  <Words>162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Front-End Web Development | JavaScript</vt:lpstr>
      <vt:lpstr>What is JavaScript?</vt:lpstr>
      <vt:lpstr>What will you be learning today?</vt:lpstr>
      <vt:lpstr>What will you NOT learn how to do?</vt:lpstr>
      <vt:lpstr>What will we do today?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Web Development</dc:title>
  <dc:creator>Leo Cabrera</dc:creator>
  <cp:lastModifiedBy>Leo Cabrera</cp:lastModifiedBy>
  <cp:revision>6</cp:revision>
  <dcterms:created xsi:type="dcterms:W3CDTF">2017-09-22T07:13:33Z</dcterms:created>
  <dcterms:modified xsi:type="dcterms:W3CDTF">2017-09-29T20:18:11Z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