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0" r:id="rId2"/>
    <p:sldId id="258" r:id="rId3"/>
    <p:sldId id="257" r:id="rId4"/>
    <p:sldId id="259" r:id="rId5"/>
    <p:sldId id="270" r:id="rId6"/>
    <p:sldId id="262" r:id="rId7"/>
    <p:sldId id="274" r:id="rId8"/>
    <p:sldId id="273" r:id="rId9"/>
    <p:sldId id="271" r:id="rId10"/>
    <p:sldId id="261" r:id="rId11"/>
    <p:sldId id="268" r:id="rId12"/>
    <p:sldId id="275" r:id="rId13"/>
    <p:sldId id="276" r:id="rId14"/>
    <p:sldId id="277" r:id="rId15"/>
    <p:sldId id="269"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6F8B"/>
    <a:srgbClr val="59B6C0"/>
    <a:srgbClr val="D9F1FD"/>
    <a:srgbClr val="1A4A5D"/>
    <a:srgbClr val="DBE9F4"/>
    <a:srgbClr val="156082"/>
    <a:srgbClr val="BED7FE"/>
    <a:srgbClr val="EFF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247" autoAdjust="0"/>
  </p:normalViewPr>
  <p:slideViewPr>
    <p:cSldViewPr snapToGrid="0">
      <p:cViewPr varScale="1">
        <p:scale>
          <a:sx n="102" d="100"/>
          <a:sy n="102" d="100"/>
        </p:scale>
        <p:origin x="954"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0.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5FEE98-DAA3-438B-95A0-78635D0B12A5}" type="doc">
      <dgm:prSet loTypeId="urn:microsoft.com/office/officeart/2005/8/layout/radial4" loCatId="relationship" qsTypeId="urn:microsoft.com/office/officeart/2005/8/quickstyle/3d9" qsCatId="3D" csTypeId="urn:microsoft.com/office/officeart/2005/8/colors/accent0_3" csCatId="mainScheme" phldr="1"/>
      <dgm:spPr/>
      <dgm:t>
        <a:bodyPr/>
        <a:lstStyle/>
        <a:p>
          <a:endParaRPr lang="en-US"/>
        </a:p>
      </dgm:t>
    </dgm:pt>
    <dgm:pt modelId="{5BC2D506-417B-43E6-803D-24E3D386ABC8}">
      <dgm:prSet phldrT="[Text]"/>
      <dgm:spPr/>
      <dgm:t>
        <a:bodyPr/>
        <a:lstStyle/>
        <a:p>
          <a:r>
            <a:rPr lang="en-US" dirty="0"/>
            <a:t>Group 8</a:t>
          </a:r>
        </a:p>
      </dgm:t>
    </dgm:pt>
    <dgm:pt modelId="{E2E66188-97CE-4221-8FA6-028991EACCD4}" type="parTrans" cxnId="{A1CBB201-A7AD-4C4D-83AF-0EE7B7A0A550}">
      <dgm:prSet/>
      <dgm:spPr/>
      <dgm:t>
        <a:bodyPr/>
        <a:lstStyle/>
        <a:p>
          <a:endParaRPr lang="en-US"/>
        </a:p>
      </dgm:t>
    </dgm:pt>
    <dgm:pt modelId="{A6061BF9-12F8-465D-A91B-58267B873351}" type="sibTrans" cxnId="{A1CBB201-A7AD-4C4D-83AF-0EE7B7A0A550}">
      <dgm:prSet/>
      <dgm:spPr/>
      <dgm:t>
        <a:bodyPr/>
        <a:lstStyle/>
        <a:p>
          <a:endParaRPr lang="en-US"/>
        </a:p>
      </dgm:t>
    </dgm:pt>
    <dgm:pt modelId="{364106AB-B70A-498E-927B-0E06928393DD}">
      <dgm:prSet phldrT="[Text]"/>
      <dgm:spPr/>
      <dgm:t>
        <a:bodyPr/>
        <a:lstStyle/>
        <a:p>
          <a:r>
            <a:rPr lang="en-US" dirty="0"/>
            <a:t>Mehmet Cingoz</a:t>
          </a:r>
        </a:p>
      </dgm:t>
    </dgm:pt>
    <dgm:pt modelId="{1CC2FCE0-6C94-433D-98B8-6FF5EBE5080C}" type="parTrans" cxnId="{0E800388-7B03-4B6F-8EF0-F903FF5D2215}">
      <dgm:prSet/>
      <dgm:spPr/>
      <dgm:t>
        <a:bodyPr/>
        <a:lstStyle/>
        <a:p>
          <a:endParaRPr lang="en-US"/>
        </a:p>
      </dgm:t>
    </dgm:pt>
    <dgm:pt modelId="{7004DA2B-AF79-452D-A923-F16622D8B2E6}" type="sibTrans" cxnId="{0E800388-7B03-4B6F-8EF0-F903FF5D2215}">
      <dgm:prSet/>
      <dgm:spPr/>
      <dgm:t>
        <a:bodyPr/>
        <a:lstStyle/>
        <a:p>
          <a:endParaRPr lang="en-US"/>
        </a:p>
      </dgm:t>
    </dgm:pt>
    <dgm:pt modelId="{C13B1D33-D30A-408B-97CB-7DE81A3084D3}">
      <dgm:prSet phldrT="[Text]"/>
      <dgm:spPr/>
      <dgm:t>
        <a:bodyPr/>
        <a:lstStyle/>
        <a:p>
          <a:r>
            <a:rPr lang="en-US" dirty="0"/>
            <a:t>Lavenya Mohanasundaram</a:t>
          </a:r>
        </a:p>
      </dgm:t>
    </dgm:pt>
    <dgm:pt modelId="{815E9C2D-20BB-4944-92E2-4B4C2403CA16}" type="parTrans" cxnId="{8F0911CF-E3C0-428E-AC98-E1462D11B32D}">
      <dgm:prSet/>
      <dgm:spPr/>
      <dgm:t>
        <a:bodyPr/>
        <a:lstStyle/>
        <a:p>
          <a:endParaRPr lang="en-US"/>
        </a:p>
      </dgm:t>
    </dgm:pt>
    <dgm:pt modelId="{52448060-5F6A-4F4C-939D-1A98CA6EDE41}" type="sibTrans" cxnId="{8F0911CF-E3C0-428E-AC98-E1462D11B32D}">
      <dgm:prSet/>
      <dgm:spPr/>
      <dgm:t>
        <a:bodyPr/>
        <a:lstStyle/>
        <a:p>
          <a:endParaRPr lang="en-US"/>
        </a:p>
      </dgm:t>
    </dgm:pt>
    <dgm:pt modelId="{1333559E-4CCC-4843-9DC7-4B371D3E7CD0}">
      <dgm:prSet phldrT="[Text]"/>
      <dgm:spPr/>
      <dgm:t>
        <a:bodyPr/>
        <a:lstStyle/>
        <a:p>
          <a:r>
            <a:rPr lang="en-US" b="1" dirty="0"/>
            <a:t>Nicholas Voltin</a:t>
          </a:r>
          <a:endParaRPr lang="en-US" dirty="0"/>
        </a:p>
      </dgm:t>
    </dgm:pt>
    <dgm:pt modelId="{BEDE12BC-43BA-4948-BC2D-57156A22EA10}" type="parTrans" cxnId="{42697F08-80D3-4082-B39C-C6C930FF5BC4}">
      <dgm:prSet/>
      <dgm:spPr/>
      <dgm:t>
        <a:bodyPr/>
        <a:lstStyle/>
        <a:p>
          <a:endParaRPr lang="en-US"/>
        </a:p>
      </dgm:t>
    </dgm:pt>
    <dgm:pt modelId="{C7B7AF3A-5427-45A7-91CE-EF064551D699}" type="sibTrans" cxnId="{42697F08-80D3-4082-B39C-C6C930FF5BC4}">
      <dgm:prSet/>
      <dgm:spPr/>
      <dgm:t>
        <a:bodyPr/>
        <a:lstStyle/>
        <a:p>
          <a:endParaRPr lang="en-US"/>
        </a:p>
      </dgm:t>
    </dgm:pt>
    <dgm:pt modelId="{B79767B1-2521-4122-9102-1221CD5F895A}" type="pres">
      <dgm:prSet presAssocID="{035FEE98-DAA3-438B-95A0-78635D0B12A5}" presName="cycle" presStyleCnt="0">
        <dgm:presLayoutVars>
          <dgm:chMax val="1"/>
          <dgm:dir/>
          <dgm:animLvl val="ctr"/>
          <dgm:resizeHandles val="exact"/>
        </dgm:presLayoutVars>
      </dgm:prSet>
      <dgm:spPr/>
    </dgm:pt>
    <dgm:pt modelId="{6182E6D2-8E1A-459C-864C-D0FED239BF1F}" type="pres">
      <dgm:prSet presAssocID="{5BC2D506-417B-43E6-803D-24E3D386ABC8}" presName="centerShape" presStyleLbl="node0" presStyleIdx="0" presStyleCnt="1"/>
      <dgm:spPr/>
    </dgm:pt>
    <dgm:pt modelId="{D5A9FC4B-BC5D-48DB-91A9-241E7594C80D}" type="pres">
      <dgm:prSet presAssocID="{1CC2FCE0-6C94-433D-98B8-6FF5EBE5080C}" presName="parTrans" presStyleLbl="bgSibTrans2D1" presStyleIdx="0" presStyleCnt="3"/>
      <dgm:spPr/>
    </dgm:pt>
    <dgm:pt modelId="{B7089761-D14C-4282-8A9A-5C956CE2EA3F}" type="pres">
      <dgm:prSet presAssocID="{364106AB-B70A-498E-927B-0E06928393DD}" presName="node" presStyleLbl="node1" presStyleIdx="0" presStyleCnt="3">
        <dgm:presLayoutVars>
          <dgm:bulletEnabled val="1"/>
        </dgm:presLayoutVars>
      </dgm:prSet>
      <dgm:spPr/>
    </dgm:pt>
    <dgm:pt modelId="{54B41BA1-BD45-42A3-A0F6-C1EA1CFD0F5A}" type="pres">
      <dgm:prSet presAssocID="{815E9C2D-20BB-4944-92E2-4B4C2403CA16}" presName="parTrans" presStyleLbl="bgSibTrans2D1" presStyleIdx="1" presStyleCnt="3"/>
      <dgm:spPr/>
    </dgm:pt>
    <dgm:pt modelId="{8415F21E-661C-4A85-B26F-6D9B814C0B56}" type="pres">
      <dgm:prSet presAssocID="{C13B1D33-D30A-408B-97CB-7DE81A3084D3}" presName="node" presStyleLbl="node1" presStyleIdx="1" presStyleCnt="3">
        <dgm:presLayoutVars>
          <dgm:bulletEnabled val="1"/>
        </dgm:presLayoutVars>
      </dgm:prSet>
      <dgm:spPr/>
    </dgm:pt>
    <dgm:pt modelId="{35A29FE7-D5B1-451A-A078-5FA2DB44F319}" type="pres">
      <dgm:prSet presAssocID="{BEDE12BC-43BA-4948-BC2D-57156A22EA10}" presName="parTrans" presStyleLbl="bgSibTrans2D1" presStyleIdx="2" presStyleCnt="3"/>
      <dgm:spPr/>
    </dgm:pt>
    <dgm:pt modelId="{800E19DD-77C6-4BD0-9110-13455DA4882E}" type="pres">
      <dgm:prSet presAssocID="{1333559E-4CCC-4843-9DC7-4B371D3E7CD0}" presName="node" presStyleLbl="node1" presStyleIdx="2" presStyleCnt="3">
        <dgm:presLayoutVars>
          <dgm:bulletEnabled val="1"/>
        </dgm:presLayoutVars>
      </dgm:prSet>
      <dgm:spPr/>
    </dgm:pt>
  </dgm:ptLst>
  <dgm:cxnLst>
    <dgm:cxn modelId="{A1CBB201-A7AD-4C4D-83AF-0EE7B7A0A550}" srcId="{035FEE98-DAA3-438B-95A0-78635D0B12A5}" destId="{5BC2D506-417B-43E6-803D-24E3D386ABC8}" srcOrd="0" destOrd="0" parTransId="{E2E66188-97CE-4221-8FA6-028991EACCD4}" sibTransId="{A6061BF9-12F8-465D-A91B-58267B873351}"/>
    <dgm:cxn modelId="{42697F08-80D3-4082-B39C-C6C930FF5BC4}" srcId="{5BC2D506-417B-43E6-803D-24E3D386ABC8}" destId="{1333559E-4CCC-4843-9DC7-4B371D3E7CD0}" srcOrd="2" destOrd="0" parTransId="{BEDE12BC-43BA-4948-BC2D-57156A22EA10}" sibTransId="{C7B7AF3A-5427-45A7-91CE-EF064551D699}"/>
    <dgm:cxn modelId="{04C7030E-46EA-4C47-A350-285ECE54F6CD}" type="presOf" srcId="{035FEE98-DAA3-438B-95A0-78635D0B12A5}" destId="{B79767B1-2521-4122-9102-1221CD5F895A}" srcOrd="0" destOrd="0" presId="urn:microsoft.com/office/officeart/2005/8/layout/radial4"/>
    <dgm:cxn modelId="{A096E51F-60FE-4E43-A662-0280918B5914}" type="presOf" srcId="{5BC2D506-417B-43E6-803D-24E3D386ABC8}" destId="{6182E6D2-8E1A-459C-864C-D0FED239BF1F}" srcOrd="0" destOrd="0" presId="urn:microsoft.com/office/officeart/2005/8/layout/radial4"/>
    <dgm:cxn modelId="{DDF75F83-663E-436E-AD22-3748357986C6}" type="presOf" srcId="{1333559E-4CCC-4843-9DC7-4B371D3E7CD0}" destId="{800E19DD-77C6-4BD0-9110-13455DA4882E}" srcOrd="0" destOrd="0" presId="urn:microsoft.com/office/officeart/2005/8/layout/radial4"/>
    <dgm:cxn modelId="{0E800388-7B03-4B6F-8EF0-F903FF5D2215}" srcId="{5BC2D506-417B-43E6-803D-24E3D386ABC8}" destId="{364106AB-B70A-498E-927B-0E06928393DD}" srcOrd="0" destOrd="0" parTransId="{1CC2FCE0-6C94-433D-98B8-6FF5EBE5080C}" sibTransId="{7004DA2B-AF79-452D-A923-F16622D8B2E6}"/>
    <dgm:cxn modelId="{4A80029E-9B77-4CA9-8513-2E687AB9E99B}" type="presOf" srcId="{BEDE12BC-43BA-4948-BC2D-57156A22EA10}" destId="{35A29FE7-D5B1-451A-A078-5FA2DB44F319}" srcOrd="0" destOrd="0" presId="urn:microsoft.com/office/officeart/2005/8/layout/radial4"/>
    <dgm:cxn modelId="{7706B9A5-EF65-4AEB-9C25-8A5A370DFE4E}" type="presOf" srcId="{815E9C2D-20BB-4944-92E2-4B4C2403CA16}" destId="{54B41BA1-BD45-42A3-A0F6-C1EA1CFD0F5A}" srcOrd="0" destOrd="0" presId="urn:microsoft.com/office/officeart/2005/8/layout/radial4"/>
    <dgm:cxn modelId="{63C5B7C2-41E7-4483-9026-6FE0E397B95D}" type="presOf" srcId="{364106AB-B70A-498E-927B-0E06928393DD}" destId="{B7089761-D14C-4282-8A9A-5C956CE2EA3F}" srcOrd="0" destOrd="0" presId="urn:microsoft.com/office/officeart/2005/8/layout/radial4"/>
    <dgm:cxn modelId="{8F0911CF-E3C0-428E-AC98-E1462D11B32D}" srcId="{5BC2D506-417B-43E6-803D-24E3D386ABC8}" destId="{C13B1D33-D30A-408B-97CB-7DE81A3084D3}" srcOrd="1" destOrd="0" parTransId="{815E9C2D-20BB-4944-92E2-4B4C2403CA16}" sibTransId="{52448060-5F6A-4F4C-939D-1A98CA6EDE41}"/>
    <dgm:cxn modelId="{26FD5DDF-A537-4EBE-B2FF-B2C956553DC2}" type="presOf" srcId="{C13B1D33-D30A-408B-97CB-7DE81A3084D3}" destId="{8415F21E-661C-4A85-B26F-6D9B814C0B56}" srcOrd="0" destOrd="0" presId="urn:microsoft.com/office/officeart/2005/8/layout/radial4"/>
    <dgm:cxn modelId="{76D9B3EF-78CC-4353-B587-FCAF9387243A}" type="presOf" srcId="{1CC2FCE0-6C94-433D-98B8-6FF5EBE5080C}" destId="{D5A9FC4B-BC5D-48DB-91A9-241E7594C80D}" srcOrd="0" destOrd="0" presId="urn:microsoft.com/office/officeart/2005/8/layout/radial4"/>
    <dgm:cxn modelId="{56D601F4-8C71-4DFE-BFDE-F114057AB792}" type="presParOf" srcId="{B79767B1-2521-4122-9102-1221CD5F895A}" destId="{6182E6D2-8E1A-459C-864C-D0FED239BF1F}" srcOrd="0" destOrd="0" presId="urn:microsoft.com/office/officeart/2005/8/layout/radial4"/>
    <dgm:cxn modelId="{8CFD2A4D-F12D-4C7A-9BC3-B89DB8189A62}" type="presParOf" srcId="{B79767B1-2521-4122-9102-1221CD5F895A}" destId="{D5A9FC4B-BC5D-48DB-91A9-241E7594C80D}" srcOrd="1" destOrd="0" presId="urn:microsoft.com/office/officeart/2005/8/layout/radial4"/>
    <dgm:cxn modelId="{CB97DB1C-E188-4386-B00E-3DA875E4B847}" type="presParOf" srcId="{B79767B1-2521-4122-9102-1221CD5F895A}" destId="{B7089761-D14C-4282-8A9A-5C956CE2EA3F}" srcOrd="2" destOrd="0" presId="urn:microsoft.com/office/officeart/2005/8/layout/radial4"/>
    <dgm:cxn modelId="{63913D2D-5D53-4B57-95B9-58FFFCEEB6EC}" type="presParOf" srcId="{B79767B1-2521-4122-9102-1221CD5F895A}" destId="{54B41BA1-BD45-42A3-A0F6-C1EA1CFD0F5A}" srcOrd="3" destOrd="0" presId="urn:microsoft.com/office/officeart/2005/8/layout/radial4"/>
    <dgm:cxn modelId="{C4188261-6CBB-48B9-ACD5-1DC278F53657}" type="presParOf" srcId="{B79767B1-2521-4122-9102-1221CD5F895A}" destId="{8415F21E-661C-4A85-B26F-6D9B814C0B56}" srcOrd="4" destOrd="0" presId="urn:microsoft.com/office/officeart/2005/8/layout/radial4"/>
    <dgm:cxn modelId="{2DA44EED-82FE-40E8-8B46-141363916FA6}" type="presParOf" srcId="{B79767B1-2521-4122-9102-1221CD5F895A}" destId="{35A29FE7-D5B1-451A-A078-5FA2DB44F319}" srcOrd="5" destOrd="0" presId="urn:microsoft.com/office/officeart/2005/8/layout/radial4"/>
    <dgm:cxn modelId="{752F0B19-A370-482E-830D-682424BFB1CA}" type="presParOf" srcId="{B79767B1-2521-4122-9102-1221CD5F895A}" destId="{800E19DD-77C6-4BD0-9110-13455DA4882E}"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7D03942-312A-4AAF-B1E0-4A4A9AE9B7B6}" type="doc">
      <dgm:prSet loTypeId="urn:microsoft.com/office/officeart/2018/2/layout/IconCircle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636FDC0D-A745-48D1-A182-9D10A9EDC5CB}">
      <dgm:prSet/>
      <dgm:spPr/>
      <dgm:t>
        <a:bodyPr/>
        <a:lstStyle/>
        <a:p>
          <a:r>
            <a:rPr lang="en-US" dirty="0"/>
            <a:t>K-Nearest Neighbors is effective for classification tasks.</a:t>
          </a:r>
        </a:p>
      </dgm:t>
    </dgm:pt>
    <dgm:pt modelId="{AF44112F-0C5A-4C58-9616-3958A57BEC80}" type="parTrans" cxnId="{09B9FC1A-1D82-4594-A58F-C31204FB3EBF}">
      <dgm:prSet/>
      <dgm:spPr/>
      <dgm:t>
        <a:bodyPr/>
        <a:lstStyle/>
        <a:p>
          <a:endParaRPr lang="en-US"/>
        </a:p>
      </dgm:t>
    </dgm:pt>
    <dgm:pt modelId="{F9D661A8-957A-4E8E-9A83-90751E443DE7}" type="sibTrans" cxnId="{09B9FC1A-1D82-4594-A58F-C31204FB3EBF}">
      <dgm:prSet/>
      <dgm:spPr/>
      <dgm:t>
        <a:bodyPr/>
        <a:lstStyle/>
        <a:p>
          <a:endParaRPr lang="en-US"/>
        </a:p>
      </dgm:t>
    </dgm:pt>
    <dgm:pt modelId="{FDDDCF6E-BF63-42FB-8010-963A4E280FB8}">
      <dgm:prSet/>
      <dgm:spPr/>
      <dgm:t>
        <a:bodyPr/>
        <a:lstStyle/>
        <a:p>
          <a:r>
            <a:rPr lang="en-US"/>
            <a:t>Decision Trees provide clear decision-making paths.</a:t>
          </a:r>
        </a:p>
      </dgm:t>
    </dgm:pt>
    <dgm:pt modelId="{278C5331-A725-4F0B-8E27-857ACEDE692E}" type="parTrans" cxnId="{B0A6429E-1350-4003-B61F-1EEB8F520FCD}">
      <dgm:prSet/>
      <dgm:spPr/>
      <dgm:t>
        <a:bodyPr/>
        <a:lstStyle/>
        <a:p>
          <a:endParaRPr lang="en-US"/>
        </a:p>
      </dgm:t>
    </dgm:pt>
    <dgm:pt modelId="{E9F36377-1BDC-4D1A-9D1B-89CC3549CF97}" type="sibTrans" cxnId="{B0A6429E-1350-4003-B61F-1EEB8F520FCD}">
      <dgm:prSet/>
      <dgm:spPr/>
      <dgm:t>
        <a:bodyPr/>
        <a:lstStyle/>
        <a:p>
          <a:endParaRPr lang="en-US"/>
        </a:p>
      </dgm:t>
    </dgm:pt>
    <dgm:pt modelId="{A09357AE-3B4A-4788-8CFB-1CEA7C8606A0}">
      <dgm:prSet/>
      <dgm:spPr/>
      <dgm:t>
        <a:bodyPr/>
        <a:lstStyle/>
        <a:p>
          <a:r>
            <a:rPr lang="en-US"/>
            <a:t>Support Vector Machines excel in high-dimensional spaces.</a:t>
          </a:r>
        </a:p>
      </dgm:t>
    </dgm:pt>
    <dgm:pt modelId="{7DDDF5F6-2557-4C4F-BCD2-C160D90D0792}" type="parTrans" cxnId="{5F175E59-B7B9-42F4-810F-A48737AB6558}">
      <dgm:prSet/>
      <dgm:spPr/>
      <dgm:t>
        <a:bodyPr/>
        <a:lstStyle/>
        <a:p>
          <a:endParaRPr lang="en-US"/>
        </a:p>
      </dgm:t>
    </dgm:pt>
    <dgm:pt modelId="{D81EBDA4-C24B-48A0-974F-97C87BFC9CBE}" type="sibTrans" cxnId="{5F175E59-B7B9-42F4-810F-A48737AB6558}">
      <dgm:prSet/>
      <dgm:spPr/>
      <dgm:t>
        <a:bodyPr/>
        <a:lstStyle/>
        <a:p>
          <a:endParaRPr lang="en-US"/>
        </a:p>
      </dgm:t>
    </dgm:pt>
    <dgm:pt modelId="{21B2B417-3287-4C36-94E3-B46A2C12D5FA}">
      <dgm:prSet/>
      <dgm:spPr/>
      <dgm:t>
        <a:bodyPr/>
        <a:lstStyle/>
        <a:p>
          <a:r>
            <a:rPr lang="en-US"/>
            <a:t>Logistic Regression is useful for binary outcome predictions.</a:t>
          </a:r>
        </a:p>
      </dgm:t>
    </dgm:pt>
    <dgm:pt modelId="{FAE248AA-D84B-4C2D-AAD5-D5137B586B1F}" type="parTrans" cxnId="{343EEE8A-2E9A-41F3-820D-DC58433D15F7}">
      <dgm:prSet/>
      <dgm:spPr/>
      <dgm:t>
        <a:bodyPr/>
        <a:lstStyle/>
        <a:p>
          <a:endParaRPr lang="en-US"/>
        </a:p>
      </dgm:t>
    </dgm:pt>
    <dgm:pt modelId="{323DFDF9-BA4B-4EB3-A8A6-88B898DC414A}" type="sibTrans" cxnId="{343EEE8A-2E9A-41F3-820D-DC58433D15F7}">
      <dgm:prSet/>
      <dgm:spPr/>
      <dgm:t>
        <a:bodyPr/>
        <a:lstStyle/>
        <a:p>
          <a:endParaRPr lang="en-US"/>
        </a:p>
      </dgm:t>
    </dgm:pt>
    <dgm:pt modelId="{C7A11CA8-E0EF-47D6-9EA5-0EE64D78A7C5}" type="pres">
      <dgm:prSet presAssocID="{27D03942-312A-4AAF-B1E0-4A4A9AE9B7B6}" presName="root" presStyleCnt="0">
        <dgm:presLayoutVars>
          <dgm:dir/>
          <dgm:resizeHandles val="exact"/>
        </dgm:presLayoutVars>
      </dgm:prSet>
      <dgm:spPr/>
    </dgm:pt>
    <dgm:pt modelId="{753B05D5-0F23-455D-8767-9B326215AD93}" type="pres">
      <dgm:prSet presAssocID="{27D03942-312A-4AAF-B1E0-4A4A9AE9B7B6}" presName="container" presStyleCnt="0">
        <dgm:presLayoutVars>
          <dgm:dir/>
          <dgm:resizeHandles val="exact"/>
        </dgm:presLayoutVars>
      </dgm:prSet>
      <dgm:spPr/>
    </dgm:pt>
    <dgm:pt modelId="{54B18BC5-4239-4F5F-955F-567908A239B8}" type="pres">
      <dgm:prSet presAssocID="{636FDC0D-A745-48D1-A182-9D10A9EDC5CB}" presName="compNode" presStyleCnt="0"/>
      <dgm:spPr/>
    </dgm:pt>
    <dgm:pt modelId="{E1976403-07EC-447D-BE69-1BD2E4ED5DFA}" type="pres">
      <dgm:prSet presAssocID="{636FDC0D-A745-48D1-A182-9D10A9EDC5CB}" presName="iconBgRect" presStyleLbl="bgShp" presStyleIdx="0" presStyleCnt="4"/>
      <dgm:spPr/>
    </dgm:pt>
    <dgm:pt modelId="{EED82286-743E-496C-9F14-D31754DF930F}" type="pres">
      <dgm:prSet presAssocID="{636FDC0D-A745-48D1-A182-9D10A9EDC5C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of People"/>
        </a:ext>
      </dgm:extLst>
    </dgm:pt>
    <dgm:pt modelId="{45D1ECFD-1A78-4574-8E23-A29B4E105D1C}" type="pres">
      <dgm:prSet presAssocID="{636FDC0D-A745-48D1-A182-9D10A9EDC5CB}" presName="spaceRect" presStyleCnt="0"/>
      <dgm:spPr/>
    </dgm:pt>
    <dgm:pt modelId="{F5C0F584-A732-4FF9-8F99-B4D324167ED9}" type="pres">
      <dgm:prSet presAssocID="{636FDC0D-A745-48D1-A182-9D10A9EDC5CB}" presName="textRect" presStyleLbl="revTx" presStyleIdx="0" presStyleCnt="4">
        <dgm:presLayoutVars>
          <dgm:chMax val="1"/>
          <dgm:chPref val="1"/>
        </dgm:presLayoutVars>
      </dgm:prSet>
      <dgm:spPr/>
    </dgm:pt>
    <dgm:pt modelId="{887742D6-610F-40C1-A93C-A386F638EA49}" type="pres">
      <dgm:prSet presAssocID="{F9D661A8-957A-4E8E-9A83-90751E443DE7}" presName="sibTrans" presStyleLbl="sibTrans2D1" presStyleIdx="0" presStyleCnt="0"/>
      <dgm:spPr/>
    </dgm:pt>
    <dgm:pt modelId="{AEFC824E-6948-4F14-A82A-0A489801A627}" type="pres">
      <dgm:prSet presAssocID="{FDDDCF6E-BF63-42FB-8010-963A4E280FB8}" presName="compNode" presStyleCnt="0"/>
      <dgm:spPr/>
    </dgm:pt>
    <dgm:pt modelId="{64E83660-9C0F-440B-94A8-7A4A48ED05C0}" type="pres">
      <dgm:prSet presAssocID="{FDDDCF6E-BF63-42FB-8010-963A4E280FB8}" presName="iconBgRect" presStyleLbl="bgShp" presStyleIdx="1" presStyleCnt="4"/>
      <dgm:spPr/>
    </dgm:pt>
    <dgm:pt modelId="{E277C140-236C-4AAD-93E0-6D1C9E731C28}" type="pres">
      <dgm:prSet presAssocID="{FDDDCF6E-BF63-42FB-8010-963A4E280FB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9DDFCF8D-7312-4C1C-AA80-22383D8F213B}" type="pres">
      <dgm:prSet presAssocID="{FDDDCF6E-BF63-42FB-8010-963A4E280FB8}" presName="spaceRect" presStyleCnt="0"/>
      <dgm:spPr/>
    </dgm:pt>
    <dgm:pt modelId="{363A5D08-D0CC-483F-AFB0-FA6551A25DAA}" type="pres">
      <dgm:prSet presAssocID="{FDDDCF6E-BF63-42FB-8010-963A4E280FB8}" presName="textRect" presStyleLbl="revTx" presStyleIdx="1" presStyleCnt="4">
        <dgm:presLayoutVars>
          <dgm:chMax val="1"/>
          <dgm:chPref val="1"/>
        </dgm:presLayoutVars>
      </dgm:prSet>
      <dgm:spPr/>
    </dgm:pt>
    <dgm:pt modelId="{4442ED78-6D8B-40E1-89C4-789129FFBDCC}" type="pres">
      <dgm:prSet presAssocID="{E9F36377-1BDC-4D1A-9D1B-89CC3549CF97}" presName="sibTrans" presStyleLbl="sibTrans2D1" presStyleIdx="0" presStyleCnt="0"/>
      <dgm:spPr/>
    </dgm:pt>
    <dgm:pt modelId="{D97BF70F-D5FE-4354-AD4E-54DEB4DFBE0A}" type="pres">
      <dgm:prSet presAssocID="{A09357AE-3B4A-4788-8CFB-1CEA7C8606A0}" presName="compNode" presStyleCnt="0"/>
      <dgm:spPr/>
    </dgm:pt>
    <dgm:pt modelId="{A5D4F8F3-7C4F-4B10-8060-D3570186EAE9}" type="pres">
      <dgm:prSet presAssocID="{A09357AE-3B4A-4788-8CFB-1CEA7C8606A0}" presName="iconBgRect" presStyleLbl="bgShp" presStyleIdx="2" presStyleCnt="4"/>
      <dgm:spPr/>
    </dgm:pt>
    <dgm:pt modelId="{ED06DA63-B520-4D00-80B7-FF0B9AF1C341}" type="pres">
      <dgm:prSet presAssocID="{A09357AE-3B4A-4788-8CFB-1CEA7C8606A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84066AC8-5471-4BD0-8155-A00BC5778195}" type="pres">
      <dgm:prSet presAssocID="{A09357AE-3B4A-4788-8CFB-1CEA7C8606A0}" presName="spaceRect" presStyleCnt="0"/>
      <dgm:spPr/>
    </dgm:pt>
    <dgm:pt modelId="{DC936DD4-7DC2-44E6-A4AA-A8E2835518A0}" type="pres">
      <dgm:prSet presAssocID="{A09357AE-3B4A-4788-8CFB-1CEA7C8606A0}" presName="textRect" presStyleLbl="revTx" presStyleIdx="2" presStyleCnt="4">
        <dgm:presLayoutVars>
          <dgm:chMax val="1"/>
          <dgm:chPref val="1"/>
        </dgm:presLayoutVars>
      </dgm:prSet>
      <dgm:spPr/>
    </dgm:pt>
    <dgm:pt modelId="{283EC72E-3264-4E84-9DAF-50EFDF4EFC52}" type="pres">
      <dgm:prSet presAssocID="{D81EBDA4-C24B-48A0-974F-97C87BFC9CBE}" presName="sibTrans" presStyleLbl="sibTrans2D1" presStyleIdx="0" presStyleCnt="0"/>
      <dgm:spPr/>
    </dgm:pt>
    <dgm:pt modelId="{22995120-F000-4BF1-AB02-35CFB750A9F5}" type="pres">
      <dgm:prSet presAssocID="{21B2B417-3287-4C36-94E3-B46A2C12D5FA}" presName="compNode" presStyleCnt="0"/>
      <dgm:spPr/>
    </dgm:pt>
    <dgm:pt modelId="{3B1294CA-8FB7-4B0C-8C71-BD07FB554244}" type="pres">
      <dgm:prSet presAssocID="{21B2B417-3287-4C36-94E3-B46A2C12D5FA}" presName="iconBgRect" presStyleLbl="bgShp" presStyleIdx="3" presStyleCnt="4"/>
      <dgm:spPr/>
    </dgm:pt>
    <dgm:pt modelId="{78276F91-86AF-48C2-B811-15BA26BA9FD9}" type="pres">
      <dgm:prSet presAssocID="{21B2B417-3287-4C36-94E3-B46A2C12D5F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CF77A89C-DAA4-4C3D-AD48-D7BCF2D9EFF7}" type="pres">
      <dgm:prSet presAssocID="{21B2B417-3287-4C36-94E3-B46A2C12D5FA}" presName="spaceRect" presStyleCnt="0"/>
      <dgm:spPr/>
    </dgm:pt>
    <dgm:pt modelId="{05AB9062-0A00-4ADE-B9D0-357DE035104F}" type="pres">
      <dgm:prSet presAssocID="{21B2B417-3287-4C36-94E3-B46A2C12D5FA}" presName="textRect" presStyleLbl="revTx" presStyleIdx="3" presStyleCnt="4">
        <dgm:presLayoutVars>
          <dgm:chMax val="1"/>
          <dgm:chPref val="1"/>
        </dgm:presLayoutVars>
      </dgm:prSet>
      <dgm:spPr/>
    </dgm:pt>
  </dgm:ptLst>
  <dgm:cxnLst>
    <dgm:cxn modelId="{A359AD02-2FFC-4AA5-8514-6762AD97AB40}" type="presOf" srcId="{F9D661A8-957A-4E8E-9A83-90751E443DE7}" destId="{887742D6-610F-40C1-A93C-A386F638EA49}" srcOrd="0" destOrd="0" presId="urn:microsoft.com/office/officeart/2018/2/layout/IconCircleList"/>
    <dgm:cxn modelId="{2318EE19-B6A3-4CB5-890F-875C79BF026C}" type="presOf" srcId="{A09357AE-3B4A-4788-8CFB-1CEA7C8606A0}" destId="{DC936DD4-7DC2-44E6-A4AA-A8E2835518A0}" srcOrd="0" destOrd="0" presId="urn:microsoft.com/office/officeart/2018/2/layout/IconCircleList"/>
    <dgm:cxn modelId="{09B9FC1A-1D82-4594-A58F-C31204FB3EBF}" srcId="{27D03942-312A-4AAF-B1E0-4A4A9AE9B7B6}" destId="{636FDC0D-A745-48D1-A182-9D10A9EDC5CB}" srcOrd="0" destOrd="0" parTransId="{AF44112F-0C5A-4C58-9616-3958A57BEC80}" sibTransId="{F9D661A8-957A-4E8E-9A83-90751E443DE7}"/>
    <dgm:cxn modelId="{2BE63D2E-5565-4D51-B433-28B561B4E8E4}" type="presOf" srcId="{E9F36377-1BDC-4D1A-9D1B-89CC3549CF97}" destId="{4442ED78-6D8B-40E1-89C4-789129FFBDCC}" srcOrd="0" destOrd="0" presId="urn:microsoft.com/office/officeart/2018/2/layout/IconCircleList"/>
    <dgm:cxn modelId="{5F175E59-B7B9-42F4-810F-A48737AB6558}" srcId="{27D03942-312A-4AAF-B1E0-4A4A9AE9B7B6}" destId="{A09357AE-3B4A-4788-8CFB-1CEA7C8606A0}" srcOrd="2" destOrd="0" parTransId="{7DDDF5F6-2557-4C4F-BCD2-C160D90D0792}" sibTransId="{D81EBDA4-C24B-48A0-974F-97C87BFC9CBE}"/>
    <dgm:cxn modelId="{C3D2A059-8F59-4E52-ACAA-8C9B3E0CE82A}" type="presOf" srcId="{FDDDCF6E-BF63-42FB-8010-963A4E280FB8}" destId="{363A5D08-D0CC-483F-AFB0-FA6551A25DAA}" srcOrd="0" destOrd="0" presId="urn:microsoft.com/office/officeart/2018/2/layout/IconCircleList"/>
    <dgm:cxn modelId="{343EEE8A-2E9A-41F3-820D-DC58433D15F7}" srcId="{27D03942-312A-4AAF-B1E0-4A4A9AE9B7B6}" destId="{21B2B417-3287-4C36-94E3-B46A2C12D5FA}" srcOrd="3" destOrd="0" parTransId="{FAE248AA-D84B-4C2D-AAD5-D5137B586B1F}" sibTransId="{323DFDF9-BA4B-4EB3-A8A6-88B898DC414A}"/>
    <dgm:cxn modelId="{11E31298-D1F6-4223-8736-D0E126133DFF}" type="presOf" srcId="{21B2B417-3287-4C36-94E3-B46A2C12D5FA}" destId="{05AB9062-0A00-4ADE-B9D0-357DE035104F}" srcOrd="0" destOrd="0" presId="urn:microsoft.com/office/officeart/2018/2/layout/IconCircleList"/>
    <dgm:cxn modelId="{B0A6429E-1350-4003-B61F-1EEB8F520FCD}" srcId="{27D03942-312A-4AAF-B1E0-4A4A9AE9B7B6}" destId="{FDDDCF6E-BF63-42FB-8010-963A4E280FB8}" srcOrd="1" destOrd="0" parTransId="{278C5331-A725-4F0B-8E27-857ACEDE692E}" sibTransId="{E9F36377-1BDC-4D1A-9D1B-89CC3549CF97}"/>
    <dgm:cxn modelId="{45DB7BB2-CF8C-431F-8957-BC3569B3842D}" type="presOf" srcId="{D81EBDA4-C24B-48A0-974F-97C87BFC9CBE}" destId="{283EC72E-3264-4E84-9DAF-50EFDF4EFC52}" srcOrd="0" destOrd="0" presId="urn:microsoft.com/office/officeart/2018/2/layout/IconCircleList"/>
    <dgm:cxn modelId="{08641EC7-1F5B-4A8D-8865-1560E5F6EF9E}" type="presOf" srcId="{636FDC0D-A745-48D1-A182-9D10A9EDC5CB}" destId="{F5C0F584-A732-4FF9-8F99-B4D324167ED9}" srcOrd="0" destOrd="0" presId="urn:microsoft.com/office/officeart/2018/2/layout/IconCircleList"/>
    <dgm:cxn modelId="{93FB17F7-A6E5-4F42-8EBC-281122389299}" type="presOf" srcId="{27D03942-312A-4AAF-B1E0-4A4A9AE9B7B6}" destId="{C7A11CA8-E0EF-47D6-9EA5-0EE64D78A7C5}" srcOrd="0" destOrd="0" presId="urn:microsoft.com/office/officeart/2018/2/layout/IconCircleList"/>
    <dgm:cxn modelId="{F9567312-68DA-4D5C-B699-30F9A37BCD1A}" type="presParOf" srcId="{C7A11CA8-E0EF-47D6-9EA5-0EE64D78A7C5}" destId="{753B05D5-0F23-455D-8767-9B326215AD93}" srcOrd="0" destOrd="0" presId="urn:microsoft.com/office/officeart/2018/2/layout/IconCircleList"/>
    <dgm:cxn modelId="{2F3E07DD-3521-4D8D-BA12-B6F5B8D68C8B}" type="presParOf" srcId="{753B05D5-0F23-455D-8767-9B326215AD93}" destId="{54B18BC5-4239-4F5F-955F-567908A239B8}" srcOrd="0" destOrd="0" presId="urn:microsoft.com/office/officeart/2018/2/layout/IconCircleList"/>
    <dgm:cxn modelId="{1A0CA2D1-3634-445E-8574-59613E901C39}" type="presParOf" srcId="{54B18BC5-4239-4F5F-955F-567908A239B8}" destId="{E1976403-07EC-447D-BE69-1BD2E4ED5DFA}" srcOrd="0" destOrd="0" presId="urn:microsoft.com/office/officeart/2018/2/layout/IconCircleList"/>
    <dgm:cxn modelId="{4E6A2FD0-6254-4378-BF78-FBF0BD832992}" type="presParOf" srcId="{54B18BC5-4239-4F5F-955F-567908A239B8}" destId="{EED82286-743E-496C-9F14-D31754DF930F}" srcOrd="1" destOrd="0" presId="urn:microsoft.com/office/officeart/2018/2/layout/IconCircleList"/>
    <dgm:cxn modelId="{26C28FF0-7E7A-43E5-A45D-6CEF2409F508}" type="presParOf" srcId="{54B18BC5-4239-4F5F-955F-567908A239B8}" destId="{45D1ECFD-1A78-4574-8E23-A29B4E105D1C}" srcOrd="2" destOrd="0" presId="urn:microsoft.com/office/officeart/2018/2/layout/IconCircleList"/>
    <dgm:cxn modelId="{968FFA28-C6BA-4D5E-8417-DF11DC2DA216}" type="presParOf" srcId="{54B18BC5-4239-4F5F-955F-567908A239B8}" destId="{F5C0F584-A732-4FF9-8F99-B4D324167ED9}" srcOrd="3" destOrd="0" presId="urn:microsoft.com/office/officeart/2018/2/layout/IconCircleList"/>
    <dgm:cxn modelId="{D09CA0FA-705C-4F8C-A75D-69A882B67937}" type="presParOf" srcId="{753B05D5-0F23-455D-8767-9B326215AD93}" destId="{887742D6-610F-40C1-A93C-A386F638EA49}" srcOrd="1" destOrd="0" presId="urn:microsoft.com/office/officeart/2018/2/layout/IconCircleList"/>
    <dgm:cxn modelId="{C838101D-F37A-432F-9BDE-3DC378A4BFB4}" type="presParOf" srcId="{753B05D5-0F23-455D-8767-9B326215AD93}" destId="{AEFC824E-6948-4F14-A82A-0A489801A627}" srcOrd="2" destOrd="0" presId="urn:microsoft.com/office/officeart/2018/2/layout/IconCircleList"/>
    <dgm:cxn modelId="{9783A833-09AB-427D-A5C0-E35441D4960B}" type="presParOf" srcId="{AEFC824E-6948-4F14-A82A-0A489801A627}" destId="{64E83660-9C0F-440B-94A8-7A4A48ED05C0}" srcOrd="0" destOrd="0" presId="urn:microsoft.com/office/officeart/2018/2/layout/IconCircleList"/>
    <dgm:cxn modelId="{0349D39C-AE2B-4943-B93F-0D022CF61832}" type="presParOf" srcId="{AEFC824E-6948-4F14-A82A-0A489801A627}" destId="{E277C140-236C-4AAD-93E0-6D1C9E731C28}" srcOrd="1" destOrd="0" presId="urn:microsoft.com/office/officeart/2018/2/layout/IconCircleList"/>
    <dgm:cxn modelId="{54A35129-53BA-48FC-92B7-96D330C8E895}" type="presParOf" srcId="{AEFC824E-6948-4F14-A82A-0A489801A627}" destId="{9DDFCF8D-7312-4C1C-AA80-22383D8F213B}" srcOrd="2" destOrd="0" presId="urn:microsoft.com/office/officeart/2018/2/layout/IconCircleList"/>
    <dgm:cxn modelId="{4A46CDE7-C459-409E-AAB5-8A8194C1986E}" type="presParOf" srcId="{AEFC824E-6948-4F14-A82A-0A489801A627}" destId="{363A5D08-D0CC-483F-AFB0-FA6551A25DAA}" srcOrd="3" destOrd="0" presId="urn:microsoft.com/office/officeart/2018/2/layout/IconCircleList"/>
    <dgm:cxn modelId="{6584E8FA-7A49-46EC-8488-BC3ECC427F25}" type="presParOf" srcId="{753B05D5-0F23-455D-8767-9B326215AD93}" destId="{4442ED78-6D8B-40E1-89C4-789129FFBDCC}" srcOrd="3" destOrd="0" presId="urn:microsoft.com/office/officeart/2018/2/layout/IconCircleList"/>
    <dgm:cxn modelId="{8CEC02A3-1121-4E3D-A4AA-089DB097F0B2}" type="presParOf" srcId="{753B05D5-0F23-455D-8767-9B326215AD93}" destId="{D97BF70F-D5FE-4354-AD4E-54DEB4DFBE0A}" srcOrd="4" destOrd="0" presId="urn:microsoft.com/office/officeart/2018/2/layout/IconCircleList"/>
    <dgm:cxn modelId="{698F003B-C961-4127-A191-DF9029EFC1B1}" type="presParOf" srcId="{D97BF70F-D5FE-4354-AD4E-54DEB4DFBE0A}" destId="{A5D4F8F3-7C4F-4B10-8060-D3570186EAE9}" srcOrd="0" destOrd="0" presId="urn:microsoft.com/office/officeart/2018/2/layout/IconCircleList"/>
    <dgm:cxn modelId="{3C66E033-8200-4320-95CA-B6A46B4B9F7E}" type="presParOf" srcId="{D97BF70F-D5FE-4354-AD4E-54DEB4DFBE0A}" destId="{ED06DA63-B520-4D00-80B7-FF0B9AF1C341}" srcOrd="1" destOrd="0" presId="urn:microsoft.com/office/officeart/2018/2/layout/IconCircleList"/>
    <dgm:cxn modelId="{EBBF66ED-3EA4-46E5-82DF-94D6C649CE3A}" type="presParOf" srcId="{D97BF70F-D5FE-4354-AD4E-54DEB4DFBE0A}" destId="{84066AC8-5471-4BD0-8155-A00BC5778195}" srcOrd="2" destOrd="0" presId="urn:microsoft.com/office/officeart/2018/2/layout/IconCircleList"/>
    <dgm:cxn modelId="{4363BD5E-BCCA-4787-A718-31FA4A28387D}" type="presParOf" srcId="{D97BF70F-D5FE-4354-AD4E-54DEB4DFBE0A}" destId="{DC936DD4-7DC2-44E6-A4AA-A8E2835518A0}" srcOrd="3" destOrd="0" presId="urn:microsoft.com/office/officeart/2018/2/layout/IconCircleList"/>
    <dgm:cxn modelId="{9E56B72D-22FB-4E74-B2FF-2EFBBE8879C4}" type="presParOf" srcId="{753B05D5-0F23-455D-8767-9B326215AD93}" destId="{283EC72E-3264-4E84-9DAF-50EFDF4EFC52}" srcOrd="5" destOrd="0" presId="urn:microsoft.com/office/officeart/2018/2/layout/IconCircleList"/>
    <dgm:cxn modelId="{B5CD8754-F830-4477-A6AD-3491B9B5CB5B}" type="presParOf" srcId="{753B05D5-0F23-455D-8767-9B326215AD93}" destId="{22995120-F000-4BF1-AB02-35CFB750A9F5}" srcOrd="6" destOrd="0" presId="urn:microsoft.com/office/officeart/2018/2/layout/IconCircleList"/>
    <dgm:cxn modelId="{56089183-C97F-417E-A7B0-79FE4C4BE065}" type="presParOf" srcId="{22995120-F000-4BF1-AB02-35CFB750A9F5}" destId="{3B1294CA-8FB7-4B0C-8C71-BD07FB554244}" srcOrd="0" destOrd="0" presId="urn:microsoft.com/office/officeart/2018/2/layout/IconCircleList"/>
    <dgm:cxn modelId="{B13D9EEA-8DD7-4932-A4F1-3C90F0275E3A}" type="presParOf" srcId="{22995120-F000-4BF1-AB02-35CFB750A9F5}" destId="{78276F91-86AF-48C2-B811-15BA26BA9FD9}" srcOrd="1" destOrd="0" presId="urn:microsoft.com/office/officeart/2018/2/layout/IconCircleList"/>
    <dgm:cxn modelId="{5AA1B057-89E0-403E-89C9-3280DD879ADA}" type="presParOf" srcId="{22995120-F000-4BF1-AB02-35CFB750A9F5}" destId="{CF77A89C-DAA4-4C3D-AD48-D7BCF2D9EFF7}" srcOrd="2" destOrd="0" presId="urn:microsoft.com/office/officeart/2018/2/layout/IconCircleList"/>
    <dgm:cxn modelId="{30A655AE-0AC9-4A9F-94B0-81CAAA09394A}" type="presParOf" srcId="{22995120-F000-4BF1-AB02-35CFB750A9F5}" destId="{05AB9062-0A00-4ADE-B9D0-357DE035104F}"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16623B8-E121-4762-8A69-D271C2F4F0E7}" type="doc">
      <dgm:prSet loTypeId="urn:microsoft.com/office/officeart/2005/8/layout/hChevron3" loCatId="process" qsTypeId="urn:microsoft.com/office/officeart/2005/8/quickstyle/simple1" qsCatId="simple" csTypeId="urn:microsoft.com/office/officeart/2005/8/colors/accent2_5" csCatId="accent2" phldr="1"/>
      <dgm:spPr/>
    </dgm:pt>
    <dgm:pt modelId="{0B787423-69B0-4929-AE68-BFAC275F8EBE}">
      <dgm:prSet phldrT="[Text]" custT="1"/>
      <dgm:spPr/>
      <dgm:t>
        <a:bodyPr/>
        <a:lstStyle/>
        <a:p>
          <a:r>
            <a:rPr lang="en-US" sz="1050" dirty="0"/>
            <a:t>Business Understanding</a:t>
          </a:r>
        </a:p>
      </dgm:t>
    </dgm:pt>
    <dgm:pt modelId="{C8CD1131-2CCB-4203-B356-43EC56603CC4}" type="parTrans" cxnId="{915B6749-6C0A-4006-9241-73A611D6752E}">
      <dgm:prSet/>
      <dgm:spPr/>
      <dgm:t>
        <a:bodyPr/>
        <a:lstStyle/>
        <a:p>
          <a:endParaRPr lang="en-US" sz="1100"/>
        </a:p>
      </dgm:t>
    </dgm:pt>
    <dgm:pt modelId="{AAE36E50-FFAB-42C2-BC00-4A2884C94F04}" type="sibTrans" cxnId="{915B6749-6C0A-4006-9241-73A611D6752E}">
      <dgm:prSet/>
      <dgm:spPr/>
      <dgm:t>
        <a:bodyPr/>
        <a:lstStyle/>
        <a:p>
          <a:endParaRPr lang="en-US" sz="1100"/>
        </a:p>
      </dgm:t>
    </dgm:pt>
    <dgm:pt modelId="{E37A745B-6A43-46F5-BACD-7795D497CE02}">
      <dgm:prSet phldrT="[Text]" custT="1"/>
      <dgm:spPr/>
      <dgm:t>
        <a:bodyPr/>
        <a:lstStyle/>
        <a:p>
          <a:r>
            <a:rPr lang="en-US" sz="1050" dirty="0"/>
            <a:t>Data Understanding</a:t>
          </a:r>
        </a:p>
      </dgm:t>
    </dgm:pt>
    <dgm:pt modelId="{457FEF72-6638-4334-A790-3DF560AD5B4C}" type="parTrans" cxnId="{5AE2AF04-AC1B-4E70-B594-628BBD0F87EF}">
      <dgm:prSet/>
      <dgm:spPr/>
      <dgm:t>
        <a:bodyPr/>
        <a:lstStyle/>
        <a:p>
          <a:endParaRPr lang="en-US" sz="1100"/>
        </a:p>
      </dgm:t>
    </dgm:pt>
    <dgm:pt modelId="{75E6A750-2444-4D50-87E7-B38F2443FE37}" type="sibTrans" cxnId="{5AE2AF04-AC1B-4E70-B594-628BBD0F87EF}">
      <dgm:prSet/>
      <dgm:spPr/>
      <dgm:t>
        <a:bodyPr/>
        <a:lstStyle/>
        <a:p>
          <a:endParaRPr lang="en-US" sz="1100"/>
        </a:p>
      </dgm:t>
    </dgm:pt>
    <dgm:pt modelId="{6ABE119E-C772-4DC3-A470-1368072C3AFA}">
      <dgm:prSet phldrT="[Text]" custT="1"/>
      <dgm:spPr/>
      <dgm:t>
        <a:bodyPr/>
        <a:lstStyle/>
        <a:p>
          <a:r>
            <a:rPr lang="en-US" sz="1050"/>
            <a:t>Data Preparation</a:t>
          </a:r>
          <a:endParaRPr lang="en-US" sz="1050" dirty="0"/>
        </a:p>
      </dgm:t>
    </dgm:pt>
    <dgm:pt modelId="{F17B6F0A-A238-44E8-A875-9D69A70715ED}" type="parTrans" cxnId="{1F84D317-80E8-42F5-A062-A8B693603ABA}">
      <dgm:prSet/>
      <dgm:spPr/>
      <dgm:t>
        <a:bodyPr/>
        <a:lstStyle/>
        <a:p>
          <a:endParaRPr lang="en-US" sz="1100"/>
        </a:p>
      </dgm:t>
    </dgm:pt>
    <dgm:pt modelId="{142401C0-CBC6-4D0B-A143-CA7F947C0D3A}" type="sibTrans" cxnId="{1F84D317-80E8-42F5-A062-A8B693603ABA}">
      <dgm:prSet/>
      <dgm:spPr/>
      <dgm:t>
        <a:bodyPr/>
        <a:lstStyle/>
        <a:p>
          <a:endParaRPr lang="en-US" sz="1100"/>
        </a:p>
      </dgm:t>
    </dgm:pt>
    <dgm:pt modelId="{893D7A55-5D1E-4A4A-9BD0-C48DA6484D75}">
      <dgm:prSet phldrT="[Text]" custT="1"/>
      <dgm:spPr>
        <a:solidFill>
          <a:srgbClr val="FFC000">
            <a:alpha val="60000"/>
          </a:srgbClr>
        </a:solidFill>
      </dgm:spPr>
      <dgm:t>
        <a:bodyPr/>
        <a:lstStyle/>
        <a:p>
          <a:r>
            <a:rPr lang="en-US" sz="1050" b="1" dirty="0">
              <a:solidFill>
                <a:schemeClr val="tx1"/>
              </a:solidFill>
            </a:rPr>
            <a:t>Model Building</a:t>
          </a:r>
        </a:p>
      </dgm:t>
    </dgm:pt>
    <dgm:pt modelId="{51EB41DD-ACA6-457B-85B4-8A3A751AC1D7}" type="parTrans" cxnId="{AC23BEC8-6CEB-480A-BE3B-7A9D85DA20DD}">
      <dgm:prSet/>
      <dgm:spPr/>
      <dgm:t>
        <a:bodyPr/>
        <a:lstStyle/>
        <a:p>
          <a:endParaRPr lang="en-US" sz="1600"/>
        </a:p>
      </dgm:t>
    </dgm:pt>
    <dgm:pt modelId="{1EB14C93-AA68-4CB0-AD4F-F2FC2E132D13}" type="sibTrans" cxnId="{AC23BEC8-6CEB-480A-BE3B-7A9D85DA20DD}">
      <dgm:prSet/>
      <dgm:spPr/>
      <dgm:t>
        <a:bodyPr/>
        <a:lstStyle/>
        <a:p>
          <a:endParaRPr lang="en-US" sz="1600"/>
        </a:p>
      </dgm:t>
    </dgm:pt>
    <dgm:pt modelId="{994B1D14-1DDA-4BD7-9848-EECE4A73B00D}">
      <dgm:prSet phldrT="[Text]" custT="1"/>
      <dgm:spPr/>
      <dgm:t>
        <a:bodyPr/>
        <a:lstStyle/>
        <a:p>
          <a:r>
            <a:rPr lang="en-US" sz="1050" dirty="0"/>
            <a:t>Evaluating Model</a:t>
          </a:r>
        </a:p>
      </dgm:t>
    </dgm:pt>
    <dgm:pt modelId="{C78F70B1-BA99-41E1-B08E-84D2AFF5696A}" type="parTrans" cxnId="{87FCB46A-0AD6-4425-A3E5-53F93D6AE769}">
      <dgm:prSet/>
      <dgm:spPr/>
      <dgm:t>
        <a:bodyPr/>
        <a:lstStyle/>
        <a:p>
          <a:endParaRPr lang="en-US" sz="1600"/>
        </a:p>
      </dgm:t>
    </dgm:pt>
    <dgm:pt modelId="{3665D41D-27F6-4407-92B7-EB7A80601B8E}" type="sibTrans" cxnId="{87FCB46A-0AD6-4425-A3E5-53F93D6AE769}">
      <dgm:prSet/>
      <dgm:spPr/>
      <dgm:t>
        <a:bodyPr/>
        <a:lstStyle/>
        <a:p>
          <a:endParaRPr lang="en-US" sz="1600"/>
        </a:p>
      </dgm:t>
    </dgm:pt>
    <dgm:pt modelId="{81EDC748-00B4-4C80-B241-25280C0A4CD9}" type="pres">
      <dgm:prSet presAssocID="{016623B8-E121-4762-8A69-D271C2F4F0E7}" presName="Name0" presStyleCnt="0">
        <dgm:presLayoutVars>
          <dgm:dir/>
          <dgm:resizeHandles val="exact"/>
        </dgm:presLayoutVars>
      </dgm:prSet>
      <dgm:spPr/>
    </dgm:pt>
    <dgm:pt modelId="{9639EB82-DD34-4377-B470-FC4FDF163BA1}" type="pres">
      <dgm:prSet presAssocID="{0B787423-69B0-4929-AE68-BFAC275F8EBE}" presName="parTxOnly" presStyleLbl="node1" presStyleIdx="0" presStyleCnt="5">
        <dgm:presLayoutVars>
          <dgm:bulletEnabled val="1"/>
        </dgm:presLayoutVars>
      </dgm:prSet>
      <dgm:spPr/>
    </dgm:pt>
    <dgm:pt modelId="{2F20016B-5C11-4AA3-91FA-45CDE58178F8}" type="pres">
      <dgm:prSet presAssocID="{AAE36E50-FFAB-42C2-BC00-4A2884C94F04}" presName="parSpace" presStyleCnt="0"/>
      <dgm:spPr/>
    </dgm:pt>
    <dgm:pt modelId="{D56C6A0D-8BC0-4699-8D9E-A9078CF21966}" type="pres">
      <dgm:prSet presAssocID="{E37A745B-6A43-46F5-BACD-7795D497CE02}" presName="parTxOnly" presStyleLbl="node1" presStyleIdx="1" presStyleCnt="5" custScaleX="111953">
        <dgm:presLayoutVars>
          <dgm:bulletEnabled val="1"/>
        </dgm:presLayoutVars>
      </dgm:prSet>
      <dgm:spPr/>
    </dgm:pt>
    <dgm:pt modelId="{C67F0BBE-5E20-4168-B2A6-A8977CEF30A6}" type="pres">
      <dgm:prSet presAssocID="{75E6A750-2444-4D50-87E7-B38F2443FE37}" presName="parSpace" presStyleCnt="0"/>
      <dgm:spPr/>
    </dgm:pt>
    <dgm:pt modelId="{B6E8165A-1E8C-48AE-B1A9-D5A705B2C420}" type="pres">
      <dgm:prSet presAssocID="{6ABE119E-C772-4DC3-A470-1368072C3AFA}" presName="parTxOnly" presStyleLbl="node1" presStyleIdx="2" presStyleCnt="5">
        <dgm:presLayoutVars>
          <dgm:bulletEnabled val="1"/>
        </dgm:presLayoutVars>
      </dgm:prSet>
      <dgm:spPr/>
    </dgm:pt>
    <dgm:pt modelId="{C7C61A95-14D9-4273-A399-EF5E70381F5B}" type="pres">
      <dgm:prSet presAssocID="{142401C0-CBC6-4D0B-A143-CA7F947C0D3A}" presName="parSpace" presStyleCnt="0"/>
      <dgm:spPr/>
    </dgm:pt>
    <dgm:pt modelId="{9C481F39-6A31-43EA-8AAD-F5B2E1EB5C97}" type="pres">
      <dgm:prSet presAssocID="{893D7A55-5D1E-4A4A-9BD0-C48DA6484D75}" presName="parTxOnly" presStyleLbl="node1" presStyleIdx="3" presStyleCnt="5">
        <dgm:presLayoutVars>
          <dgm:bulletEnabled val="1"/>
        </dgm:presLayoutVars>
      </dgm:prSet>
      <dgm:spPr/>
    </dgm:pt>
    <dgm:pt modelId="{8E4F7C17-0A4D-4690-AB4E-D26FD013137B}" type="pres">
      <dgm:prSet presAssocID="{1EB14C93-AA68-4CB0-AD4F-F2FC2E132D13}" presName="parSpace" presStyleCnt="0"/>
      <dgm:spPr/>
    </dgm:pt>
    <dgm:pt modelId="{1ABA7D26-C31D-4A89-95A1-2E8D3B566F3F}" type="pres">
      <dgm:prSet presAssocID="{994B1D14-1DDA-4BD7-9848-EECE4A73B00D}" presName="parTxOnly" presStyleLbl="node1" presStyleIdx="4" presStyleCnt="5">
        <dgm:presLayoutVars>
          <dgm:bulletEnabled val="1"/>
        </dgm:presLayoutVars>
      </dgm:prSet>
      <dgm:spPr/>
    </dgm:pt>
  </dgm:ptLst>
  <dgm:cxnLst>
    <dgm:cxn modelId="{5AE2AF04-AC1B-4E70-B594-628BBD0F87EF}" srcId="{016623B8-E121-4762-8A69-D271C2F4F0E7}" destId="{E37A745B-6A43-46F5-BACD-7795D497CE02}" srcOrd="1" destOrd="0" parTransId="{457FEF72-6638-4334-A790-3DF560AD5B4C}" sibTransId="{75E6A750-2444-4D50-87E7-B38F2443FE37}"/>
    <dgm:cxn modelId="{1F84D317-80E8-42F5-A062-A8B693603ABA}" srcId="{016623B8-E121-4762-8A69-D271C2F4F0E7}" destId="{6ABE119E-C772-4DC3-A470-1368072C3AFA}" srcOrd="2" destOrd="0" parTransId="{F17B6F0A-A238-44E8-A875-9D69A70715ED}" sibTransId="{142401C0-CBC6-4D0B-A143-CA7F947C0D3A}"/>
    <dgm:cxn modelId="{66BEC62F-B5BF-4579-BCEE-2D9BE1A98DED}" type="presOf" srcId="{E37A745B-6A43-46F5-BACD-7795D497CE02}" destId="{D56C6A0D-8BC0-4699-8D9E-A9078CF21966}" srcOrd="0" destOrd="0" presId="urn:microsoft.com/office/officeart/2005/8/layout/hChevron3"/>
    <dgm:cxn modelId="{452A5734-C0FD-4E3B-AED6-E54DC9539CAB}" type="presOf" srcId="{0B787423-69B0-4929-AE68-BFAC275F8EBE}" destId="{9639EB82-DD34-4377-B470-FC4FDF163BA1}" srcOrd="0" destOrd="0" presId="urn:microsoft.com/office/officeart/2005/8/layout/hChevron3"/>
    <dgm:cxn modelId="{915B6749-6C0A-4006-9241-73A611D6752E}" srcId="{016623B8-E121-4762-8A69-D271C2F4F0E7}" destId="{0B787423-69B0-4929-AE68-BFAC275F8EBE}" srcOrd="0" destOrd="0" parTransId="{C8CD1131-2CCB-4203-B356-43EC56603CC4}" sibTransId="{AAE36E50-FFAB-42C2-BC00-4A2884C94F04}"/>
    <dgm:cxn modelId="{87FCB46A-0AD6-4425-A3E5-53F93D6AE769}" srcId="{016623B8-E121-4762-8A69-D271C2F4F0E7}" destId="{994B1D14-1DDA-4BD7-9848-EECE4A73B00D}" srcOrd="4" destOrd="0" parTransId="{C78F70B1-BA99-41E1-B08E-84D2AFF5696A}" sibTransId="{3665D41D-27F6-4407-92B7-EB7A80601B8E}"/>
    <dgm:cxn modelId="{179B8E5A-2938-48E2-901C-432EA9A86577}" type="presOf" srcId="{893D7A55-5D1E-4A4A-9BD0-C48DA6484D75}" destId="{9C481F39-6A31-43EA-8AAD-F5B2E1EB5C97}" srcOrd="0" destOrd="0" presId="urn:microsoft.com/office/officeart/2005/8/layout/hChevron3"/>
    <dgm:cxn modelId="{84631EAA-BC0A-4241-8070-73BCB117B265}" type="presOf" srcId="{6ABE119E-C772-4DC3-A470-1368072C3AFA}" destId="{B6E8165A-1E8C-48AE-B1A9-D5A705B2C420}" srcOrd="0" destOrd="0" presId="urn:microsoft.com/office/officeart/2005/8/layout/hChevron3"/>
    <dgm:cxn modelId="{A0BD19C3-E5D2-410C-8385-6DF1FFF3EA9B}" type="presOf" srcId="{016623B8-E121-4762-8A69-D271C2F4F0E7}" destId="{81EDC748-00B4-4C80-B241-25280C0A4CD9}" srcOrd="0" destOrd="0" presId="urn:microsoft.com/office/officeart/2005/8/layout/hChevron3"/>
    <dgm:cxn modelId="{AC23BEC8-6CEB-480A-BE3B-7A9D85DA20DD}" srcId="{016623B8-E121-4762-8A69-D271C2F4F0E7}" destId="{893D7A55-5D1E-4A4A-9BD0-C48DA6484D75}" srcOrd="3" destOrd="0" parTransId="{51EB41DD-ACA6-457B-85B4-8A3A751AC1D7}" sibTransId="{1EB14C93-AA68-4CB0-AD4F-F2FC2E132D13}"/>
    <dgm:cxn modelId="{CE8A74F8-4EF0-444E-A24A-A2C7C7EC825A}" type="presOf" srcId="{994B1D14-1DDA-4BD7-9848-EECE4A73B00D}" destId="{1ABA7D26-C31D-4A89-95A1-2E8D3B566F3F}" srcOrd="0" destOrd="0" presId="urn:microsoft.com/office/officeart/2005/8/layout/hChevron3"/>
    <dgm:cxn modelId="{CD112DB1-7A44-44AD-8471-4F02C20C92BF}" type="presParOf" srcId="{81EDC748-00B4-4C80-B241-25280C0A4CD9}" destId="{9639EB82-DD34-4377-B470-FC4FDF163BA1}" srcOrd="0" destOrd="0" presId="urn:microsoft.com/office/officeart/2005/8/layout/hChevron3"/>
    <dgm:cxn modelId="{0F516F10-D0DC-4796-A21D-E8242BAEBD11}" type="presParOf" srcId="{81EDC748-00B4-4C80-B241-25280C0A4CD9}" destId="{2F20016B-5C11-4AA3-91FA-45CDE58178F8}" srcOrd="1" destOrd="0" presId="urn:microsoft.com/office/officeart/2005/8/layout/hChevron3"/>
    <dgm:cxn modelId="{6C567EEC-6D68-433A-A911-0D6D9A607DE1}" type="presParOf" srcId="{81EDC748-00B4-4C80-B241-25280C0A4CD9}" destId="{D56C6A0D-8BC0-4699-8D9E-A9078CF21966}" srcOrd="2" destOrd="0" presId="urn:microsoft.com/office/officeart/2005/8/layout/hChevron3"/>
    <dgm:cxn modelId="{858C9345-8831-4595-944B-3B6C8D31F5F4}" type="presParOf" srcId="{81EDC748-00B4-4C80-B241-25280C0A4CD9}" destId="{C67F0BBE-5E20-4168-B2A6-A8977CEF30A6}" srcOrd="3" destOrd="0" presId="urn:microsoft.com/office/officeart/2005/8/layout/hChevron3"/>
    <dgm:cxn modelId="{5E442433-A52E-4731-81B0-46441A36680E}" type="presParOf" srcId="{81EDC748-00B4-4C80-B241-25280C0A4CD9}" destId="{B6E8165A-1E8C-48AE-B1A9-D5A705B2C420}" srcOrd="4" destOrd="0" presId="urn:microsoft.com/office/officeart/2005/8/layout/hChevron3"/>
    <dgm:cxn modelId="{17D3C6CE-4256-468A-B84B-8446A3F237A0}" type="presParOf" srcId="{81EDC748-00B4-4C80-B241-25280C0A4CD9}" destId="{C7C61A95-14D9-4273-A399-EF5E70381F5B}" srcOrd="5" destOrd="0" presId="urn:microsoft.com/office/officeart/2005/8/layout/hChevron3"/>
    <dgm:cxn modelId="{DF5E099D-42C4-41A7-8338-672BC009C2EC}" type="presParOf" srcId="{81EDC748-00B4-4C80-B241-25280C0A4CD9}" destId="{9C481F39-6A31-43EA-8AAD-F5B2E1EB5C97}" srcOrd="6" destOrd="0" presId="urn:microsoft.com/office/officeart/2005/8/layout/hChevron3"/>
    <dgm:cxn modelId="{27E7B89D-CDB8-40EF-8BEA-03BA0EEDB526}" type="presParOf" srcId="{81EDC748-00B4-4C80-B241-25280C0A4CD9}" destId="{8E4F7C17-0A4D-4690-AB4E-D26FD013137B}" srcOrd="7" destOrd="0" presId="urn:microsoft.com/office/officeart/2005/8/layout/hChevron3"/>
    <dgm:cxn modelId="{108410C6-2840-4420-B5E1-9AD6313793A0}" type="presParOf" srcId="{81EDC748-00B4-4C80-B241-25280C0A4CD9}" destId="{1ABA7D26-C31D-4A89-95A1-2E8D3B566F3F}" srcOrd="8"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16623B8-E121-4762-8A69-D271C2F4F0E7}" type="doc">
      <dgm:prSet loTypeId="urn:microsoft.com/office/officeart/2005/8/layout/hChevron3" loCatId="process" qsTypeId="urn:microsoft.com/office/officeart/2005/8/quickstyle/simple1" qsCatId="simple" csTypeId="urn:microsoft.com/office/officeart/2005/8/colors/accent2_5" csCatId="accent2" phldr="1"/>
      <dgm:spPr/>
    </dgm:pt>
    <dgm:pt modelId="{0B787423-69B0-4929-AE68-BFAC275F8EBE}">
      <dgm:prSet phldrT="[Text]" custT="1"/>
      <dgm:spPr/>
      <dgm:t>
        <a:bodyPr/>
        <a:lstStyle/>
        <a:p>
          <a:r>
            <a:rPr lang="en-US" sz="1050" dirty="0"/>
            <a:t>Business Understanding</a:t>
          </a:r>
        </a:p>
      </dgm:t>
    </dgm:pt>
    <dgm:pt modelId="{C8CD1131-2CCB-4203-B356-43EC56603CC4}" type="parTrans" cxnId="{915B6749-6C0A-4006-9241-73A611D6752E}">
      <dgm:prSet/>
      <dgm:spPr/>
      <dgm:t>
        <a:bodyPr/>
        <a:lstStyle/>
        <a:p>
          <a:endParaRPr lang="en-US" sz="1100"/>
        </a:p>
      </dgm:t>
    </dgm:pt>
    <dgm:pt modelId="{AAE36E50-FFAB-42C2-BC00-4A2884C94F04}" type="sibTrans" cxnId="{915B6749-6C0A-4006-9241-73A611D6752E}">
      <dgm:prSet/>
      <dgm:spPr/>
      <dgm:t>
        <a:bodyPr/>
        <a:lstStyle/>
        <a:p>
          <a:endParaRPr lang="en-US" sz="1100"/>
        </a:p>
      </dgm:t>
    </dgm:pt>
    <dgm:pt modelId="{E37A745B-6A43-46F5-BACD-7795D497CE02}">
      <dgm:prSet phldrT="[Text]" custT="1"/>
      <dgm:spPr/>
      <dgm:t>
        <a:bodyPr/>
        <a:lstStyle/>
        <a:p>
          <a:r>
            <a:rPr lang="en-US" sz="1050" dirty="0"/>
            <a:t>Data Understanding</a:t>
          </a:r>
        </a:p>
      </dgm:t>
    </dgm:pt>
    <dgm:pt modelId="{457FEF72-6638-4334-A790-3DF560AD5B4C}" type="parTrans" cxnId="{5AE2AF04-AC1B-4E70-B594-628BBD0F87EF}">
      <dgm:prSet/>
      <dgm:spPr/>
      <dgm:t>
        <a:bodyPr/>
        <a:lstStyle/>
        <a:p>
          <a:endParaRPr lang="en-US" sz="1100"/>
        </a:p>
      </dgm:t>
    </dgm:pt>
    <dgm:pt modelId="{75E6A750-2444-4D50-87E7-B38F2443FE37}" type="sibTrans" cxnId="{5AE2AF04-AC1B-4E70-B594-628BBD0F87EF}">
      <dgm:prSet/>
      <dgm:spPr/>
      <dgm:t>
        <a:bodyPr/>
        <a:lstStyle/>
        <a:p>
          <a:endParaRPr lang="en-US" sz="1100"/>
        </a:p>
      </dgm:t>
    </dgm:pt>
    <dgm:pt modelId="{6ABE119E-C772-4DC3-A470-1368072C3AFA}">
      <dgm:prSet phldrT="[Text]" custT="1"/>
      <dgm:spPr/>
      <dgm:t>
        <a:bodyPr/>
        <a:lstStyle/>
        <a:p>
          <a:r>
            <a:rPr lang="en-US" sz="1050"/>
            <a:t>Data Preparation</a:t>
          </a:r>
          <a:endParaRPr lang="en-US" sz="1050" dirty="0"/>
        </a:p>
      </dgm:t>
    </dgm:pt>
    <dgm:pt modelId="{F17B6F0A-A238-44E8-A875-9D69A70715ED}" type="parTrans" cxnId="{1F84D317-80E8-42F5-A062-A8B693603ABA}">
      <dgm:prSet/>
      <dgm:spPr/>
      <dgm:t>
        <a:bodyPr/>
        <a:lstStyle/>
        <a:p>
          <a:endParaRPr lang="en-US" sz="1100"/>
        </a:p>
      </dgm:t>
    </dgm:pt>
    <dgm:pt modelId="{142401C0-CBC6-4D0B-A143-CA7F947C0D3A}" type="sibTrans" cxnId="{1F84D317-80E8-42F5-A062-A8B693603ABA}">
      <dgm:prSet/>
      <dgm:spPr/>
      <dgm:t>
        <a:bodyPr/>
        <a:lstStyle/>
        <a:p>
          <a:endParaRPr lang="en-US" sz="1100"/>
        </a:p>
      </dgm:t>
    </dgm:pt>
    <dgm:pt modelId="{893D7A55-5D1E-4A4A-9BD0-C48DA6484D75}">
      <dgm:prSet phldrT="[Text]" custT="1"/>
      <dgm:spPr/>
      <dgm:t>
        <a:bodyPr/>
        <a:lstStyle/>
        <a:p>
          <a:r>
            <a:rPr lang="en-US" sz="1050" dirty="0"/>
            <a:t>Model Building</a:t>
          </a:r>
        </a:p>
      </dgm:t>
    </dgm:pt>
    <dgm:pt modelId="{51EB41DD-ACA6-457B-85B4-8A3A751AC1D7}" type="parTrans" cxnId="{AC23BEC8-6CEB-480A-BE3B-7A9D85DA20DD}">
      <dgm:prSet/>
      <dgm:spPr/>
      <dgm:t>
        <a:bodyPr/>
        <a:lstStyle/>
        <a:p>
          <a:endParaRPr lang="en-US" sz="1600"/>
        </a:p>
      </dgm:t>
    </dgm:pt>
    <dgm:pt modelId="{1EB14C93-AA68-4CB0-AD4F-F2FC2E132D13}" type="sibTrans" cxnId="{AC23BEC8-6CEB-480A-BE3B-7A9D85DA20DD}">
      <dgm:prSet/>
      <dgm:spPr/>
      <dgm:t>
        <a:bodyPr/>
        <a:lstStyle/>
        <a:p>
          <a:endParaRPr lang="en-US" sz="1600"/>
        </a:p>
      </dgm:t>
    </dgm:pt>
    <dgm:pt modelId="{994B1D14-1DDA-4BD7-9848-EECE4A73B00D}">
      <dgm:prSet phldrT="[Text]" custT="1"/>
      <dgm:spPr>
        <a:solidFill>
          <a:srgbClr val="FFC000">
            <a:alpha val="50000"/>
          </a:srgbClr>
        </a:solidFill>
      </dgm:spPr>
      <dgm:t>
        <a:bodyPr/>
        <a:lstStyle/>
        <a:p>
          <a:r>
            <a:rPr lang="en-US" sz="1050" b="1" dirty="0">
              <a:solidFill>
                <a:schemeClr val="tx1"/>
              </a:solidFill>
            </a:rPr>
            <a:t>Evaluating Model</a:t>
          </a:r>
        </a:p>
      </dgm:t>
    </dgm:pt>
    <dgm:pt modelId="{C78F70B1-BA99-41E1-B08E-84D2AFF5696A}" type="parTrans" cxnId="{87FCB46A-0AD6-4425-A3E5-53F93D6AE769}">
      <dgm:prSet/>
      <dgm:spPr/>
      <dgm:t>
        <a:bodyPr/>
        <a:lstStyle/>
        <a:p>
          <a:endParaRPr lang="en-US" sz="1600"/>
        </a:p>
      </dgm:t>
    </dgm:pt>
    <dgm:pt modelId="{3665D41D-27F6-4407-92B7-EB7A80601B8E}" type="sibTrans" cxnId="{87FCB46A-0AD6-4425-A3E5-53F93D6AE769}">
      <dgm:prSet/>
      <dgm:spPr/>
      <dgm:t>
        <a:bodyPr/>
        <a:lstStyle/>
        <a:p>
          <a:endParaRPr lang="en-US" sz="1600"/>
        </a:p>
      </dgm:t>
    </dgm:pt>
    <dgm:pt modelId="{81EDC748-00B4-4C80-B241-25280C0A4CD9}" type="pres">
      <dgm:prSet presAssocID="{016623B8-E121-4762-8A69-D271C2F4F0E7}" presName="Name0" presStyleCnt="0">
        <dgm:presLayoutVars>
          <dgm:dir/>
          <dgm:resizeHandles val="exact"/>
        </dgm:presLayoutVars>
      </dgm:prSet>
      <dgm:spPr/>
    </dgm:pt>
    <dgm:pt modelId="{9639EB82-DD34-4377-B470-FC4FDF163BA1}" type="pres">
      <dgm:prSet presAssocID="{0B787423-69B0-4929-AE68-BFAC275F8EBE}" presName="parTxOnly" presStyleLbl="node1" presStyleIdx="0" presStyleCnt="5">
        <dgm:presLayoutVars>
          <dgm:bulletEnabled val="1"/>
        </dgm:presLayoutVars>
      </dgm:prSet>
      <dgm:spPr/>
    </dgm:pt>
    <dgm:pt modelId="{2F20016B-5C11-4AA3-91FA-45CDE58178F8}" type="pres">
      <dgm:prSet presAssocID="{AAE36E50-FFAB-42C2-BC00-4A2884C94F04}" presName="parSpace" presStyleCnt="0"/>
      <dgm:spPr/>
    </dgm:pt>
    <dgm:pt modelId="{D56C6A0D-8BC0-4699-8D9E-A9078CF21966}" type="pres">
      <dgm:prSet presAssocID="{E37A745B-6A43-46F5-BACD-7795D497CE02}" presName="parTxOnly" presStyleLbl="node1" presStyleIdx="1" presStyleCnt="5" custScaleX="111953">
        <dgm:presLayoutVars>
          <dgm:bulletEnabled val="1"/>
        </dgm:presLayoutVars>
      </dgm:prSet>
      <dgm:spPr/>
    </dgm:pt>
    <dgm:pt modelId="{C67F0BBE-5E20-4168-B2A6-A8977CEF30A6}" type="pres">
      <dgm:prSet presAssocID="{75E6A750-2444-4D50-87E7-B38F2443FE37}" presName="parSpace" presStyleCnt="0"/>
      <dgm:spPr/>
    </dgm:pt>
    <dgm:pt modelId="{B6E8165A-1E8C-48AE-B1A9-D5A705B2C420}" type="pres">
      <dgm:prSet presAssocID="{6ABE119E-C772-4DC3-A470-1368072C3AFA}" presName="parTxOnly" presStyleLbl="node1" presStyleIdx="2" presStyleCnt="5">
        <dgm:presLayoutVars>
          <dgm:bulletEnabled val="1"/>
        </dgm:presLayoutVars>
      </dgm:prSet>
      <dgm:spPr/>
    </dgm:pt>
    <dgm:pt modelId="{C7C61A95-14D9-4273-A399-EF5E70381F5B}" type="pres">
      <dgm:prSet presAssocID="{142401C0-CBC6-4D0B-A143-CA7F947C0D3A}" presName="parSpace" presStyleCnt="0"/>
      <dgm:spPr/>
    </dgm:pt>
    <dgm:pt modelId="{9C481F39-6A31-43EA-8AAD-F5B2E1EB5C97}" type="pres">
      <dgm:prSet presAssocID="{893D7A55-5D1E-4A4A-9BD0-C48DA6484D75}" presName="parTxOnly" presStyleLbl="node1" presStyleIdx="3" presStyleCnt="5">
        <dgm:presLayoutVars>
          <dgm:bulletEnabled val="1"/>
        </dgm:presLayoutVars>
      </dgm:prSet>
      <dgm:spPr/>
    </dgm:pt>
    <dgm:pt modelId="{8E4F7C17-0A4D-4690-AB4E-D26FD013137B}" type="pres">
      <dgm:prSet presAssocID="{1EB14C93-AA68-4CB0-AD4F-F2FC2E132D13}" presName="parSpace" presStyleCnt="0"/>
      <dgm:spPr/>
    </dgm:pt>
    <dgm:pt modelId="{1ABA7D26-C31D-4A89-95A1-2E8D3B566F3F}" type="pres">
      <dgm:prSet presAssocID="{994B1D14-1DDA-4BD7-9848-EECE4A73B00D}" presName="parTxOnly" presStyleLbl="node1" presStyleIdx="4" presStyleCnt="5">
        <dgm:presLayoutVars>
          <dgm:bulletEnabled val="1"/>
        </dgm:presLayoutVars>
      </dgm:prSet>
      <dgm:spPr/>
    </dgm:pt>
  </dgm:ptLst>
  <dgm:cxnLst>
    <dgm:cxn modelId="{5AE2AF04-AC1B-4E70-B594-628BBD0F87EF}" srcId="{016623B8-E121-4762-8A69-D271C2F4F0E7}" destId="{E37A745B-6A43-46F5-BACD-7795D497CE02}" srcOrd="1" destOrd="0" parTransId="{457FEF72-6638-4334-A790-3DF560AD5B4C}" sibTransId="{75E6A750-2444-4D50-87E7-B38F2443FE37}"/>
    <dgm:cxn modelId="{1F84D317-80E8-42F5-A062-A8B693603ABA}" srcId="{016623B8-E121-4762-8A69-D271C2F4F0E7}" destId="{6ABE119E-C772-4DC3-A470-1368072C3AFA}" srcOrd="2" destOrd="0" parTransId="{F17B6F0A-A238-44E8-A875-9D69A70715ED}" sibTransId="{142401C0-CBC6-4D0B-A143-CA7F947C0D3A}"/>
    <dgm:cxn modelId="{66BEC62F-B5BF-4579-BCEE-2D9BE1A98DED}" type="presOf" srcId="{E37A745B-6A43-46F5-BACD-7795D497CE02}" destId="{D56C6A0D-8BC0-4699-8D9E-A9078CF21966}" srcOrd="0" destOrd="0" presId="urn:microsoft.com/office/officeart/2005/8/layout/hChevron3"/>
    <dgm:cxn modelId="{452A5734-C0FD-4E3B-AED6-E54DC9539CAB}" type="presOf" srcId="{0B787423-69B0-4929-AE68-BFAC275F8EBE}" destId="{9639EB82-DD34-4377-B470-FC4FDF163BA1}" srcOrd="0" destOrd="0" presId="urn:microsoft.com/office/officeart/2005/8/layout/hChevron3"/>
    <dgm:cxn modelId="{915B6749-6C0A-4006-9241-73A611D6752E}" srcId="{016623B8-E121-4762-8A69-D271C2F4F0E7}" destId="{0B787423-69B0-4929-AE68-BFAC275F8EBE}" srcOrd="0" destOrd="0" parTransId="{C8CD1131-2CCB-4203-B356-43EC56603CC4}" sibTransId="{AAE36E50-FFAB-42C2-BC00-4A2884C94F04}"/>
    <dgm:cxn modelId="{87FCB46A-0AD6-4425-A3E5-53F93D6AE769}" srcId="{016623B8-E121-4762-8A69-D271C2F4F0E7}" destId="{994B1D14-1DDA-4BD7-9848-EECE4A73B00D}" srcOrd="4" destOrd="0" parTransId="{C78F70B1-BA99-41E1-B08E-84D2AFF5696A}" sibTransId="{3665D41D-27F6-4407-92B7-EB7A80601B8E}"/>
    <dgm:cxn modelId="{179B8E5A-2938-48E2-901C-432EA9A86577}" type="presOf" srcId="{893D7A55-5D1E-4A4A-9BD0-C48DA6484D75}" destId="{9C481F39-6A31-43EA-8AAD-F5B2E1EB5C97}" srcOrd="0" destOrd="0" presId="urn:microsoft.com/office/officeart/2005/8/layout/hChevron3"/>
    <dgm:cxn modelId="{84631EAA-BC0A-4241-8070-73BCB117B265}" type="presOf" srcId="{6ABE119E-C772-4DC3-A470-1368072C3AFA}" destId="{B6E8165A-1E8C-48AE-B1A9-D5A705B2C420}" srcOrd="0" destOrd="0" presId="urn:microsoft.com/office/officeart/2005/8/layout/hChevron3"/>
    <dgm:cxn modelId="{A0BD19C3-E5D2-410C-8385-6DF1FFF3EA9B}" type="presOf" srcId="{016623B8-E121-4762-8A69-D271C2F4F0E7}" destId="{81EDC748-00B4-4C80-B241-25280C0A4CD9}" srcOrd="0" destOrd="0" presId="urn:microsoft.com/office/officeart/2005/8/layout/hChevron3"/>
    <dgm:cxn modelId="{AC23BEC8-6CEB-480A-BE3B-7A9D85DA20DD}" srcId="{016623B8-E121-4762-8A69-D271C2F4F0E7}" destId="{893D7A55-5D1E-4A4A-9BD0-C48DA6484D75}" srcOrd="3" destOrd="0" parTransId="{51EB41DD-ACA6-457B-85B4-8A3A751AC1D7}" sibTransId="{1EB14C93-AA68-4CB0-AD4F-F2FC2E132D13}"/>
    <dgm:cxn modelId="{CE8A74F8-4EF0-444E-A24A-A2C7C7EC825A}" type="presOf" srcId="{994B1D14-1DDA-4BD7-9848-EECE4A73B00D}" destId="{1ABA7D26-C31D-4A89-95A1-2E8D3B566F3F}" srcOrd="0" destOrd="0" presId="urn:microsoft.com/office/officeart/2005/8/layout/hChevron3"/>
    <dgm:cxn modelId="{CD112DB1-7A44-44AD-8471-4F02C20C92BF}" type="presParOf" srcId="{81EDC748-00B4-4C80-B241-25280C0A4CD9}" destId="{9639EB82-DD34-4377-B470-FC4FDF163BA1}" srcOrd="0" destOrd="0" presId="urn:microsoft.com/office/officeart/2005/8/layout/hChevron3"/>
    <dgm:cxn modelId="{0F516F10-D0DC-4796-A21D-E8242BAEBD11}" type="presParOf" srcId="{81EDC748-00B4-4C80-B241-25280C0A4CD9}" destId="{2F20016B-5C11-4AA3-91FA-45CDE58178F8}" srcOrd="1" destOrd="0" presId="urn:microsoft.com/office/officeart/2005/8/layout/hChevron3"/>
    <dgm:cxn modelId="{6C567EEC-6D68-433A-A911-0D6D9A607DE1}" type="presParOf" srcId="{81EDC748-00B4-4C80-B241-25280C0A4CD9}" destId="{D56C6A0D-8BC0-4699-8D9E-A9078CF21966}" srcOrd="2" destOrd="0" presId="urn:microsoft.com/office/officeart/2005/8/layout/hChevron3"/>
    <dgm:cxn modelId="{858C9345-8831-4595-944B-3B6C8D31F5F4}" type="presParOf" srcId="{81EDC748-00B4-4C80-B241-25280C0A4CD9}" destId="{C67F0BBE-5E20-4168-B2A6-A8977CEF30A6}" srcOrd="3" destOrd="0" presId="urn:microsoft.com/office/officeart/2005/8/layout/hChevron3"/>
    <dgm:cxn modelId="{5E442433-A52E-4731-81B0-46441A36680E}" type="presParOf" srcId="{81EDC748-00B4-4C80-B241-25280C0A4CD9}" destId="{B6E8165A-1E8C-48AE-B1A9-D5A705B2C420}" srcOrd="4" destOrd="0" presId="urn:microsoft.com/office/officeart/2005/8/layout/hChevron3"/>
    <dgm:cxn modelId="{17D3C6CE-4256-468A-B84B-8446A3F237A0}" type="presParOf" srcId="{81EDC748-00B4-4C80-B241-25280C0A4CD9}" destId="{C7C61A95-14D9-4273-A399-EF5E70381F5B}" srcOrd="5" destOrd="0" presId="urn:microsoft.com/office/officeart/2005/8/layout/hChevron3"/>
    <dgm:cxn modelId="{DF5E099D-42C4-41A7-8338-672BC009C2EC}" type="presParOf" srcId="{81EDC748-00B4-4C80-B241-25280C0A4CD9}" destId="{9C481F39-6A31-43EA-8AAD-F5B2E1EB5C97}" srcOrd="6" destOrd="0" presId="urn:microsoft.com/office/officeart/2005/8/layout/hChevron3"/>
    <dgm:cxn modelId="{27E7B89D-CDB8-40EF-8BEA-03BA0EEDB526}" type="presParOf" srcId="{81EDC748-00B4-4C80-B241-25280C0A4CD9}" destId="{8E4F7C17-0A4D-4690-AB4E-D26FD013137B}" srcOrd="7" destOrd="0" presId="urn:microsoft.com/office/officeart/2005/8/layout/hChevron3"/>
    <dgm:cxn modelId="{108410C6-2840-4420-B5E1-9AD6313793A0}" type="presParOf" srcId="{81EDC748-00B4-4C80-B241-25280C0A4CD9}" destId="{1ABA7D26-C31D-4A89-95A1-2E8D3B566F3F}" srcOrd="8"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16623B8-E121-4762-8A69-D271C2F4F0E7}" type="doc">
      <dgm:prSet loTypeId="urn:microsoft.com/office/officeart/2005/8/layout/hChevron3" loCatId="process" qsTypeId="urn:microsoft.com/office/officeart/2005/8/quickstyle/simple1" qsCatId="simple" csTypeId="urn:microsoft.com/office/officeart/2005/8/colors/accent2_5" csCatId="accent2" phldr="1"/>
      <dgm:spPr/>
    </dgm:pt>
    <dgm:pt modelId="{0B787423-69B0-4929-AE68-BFAC275F8EBE}">
      <dgm:prSet phldrT="[Text]" custT="1"/>
      <dgm:spPr/>
      <dgm:t>
        <a:bodyPr/>
        <a:lstStyle/>
        <a:p>
          <a:r>
            <a:rPr lang="en-US" sz="1050" dirty="0"/>
            <a:t>Business Understanding</a:t>
          </a:r>
        </a:p>
      </dgm:t>
    </dgm:pt>
    <dgm:pt modelId="{C8CD1131-2CCB-4203-B356-43EC56603CC4}" type="parTrans" cxnId="{915B6749-6C0A-4006-9241-73A611D6752E}">
      <dgm:prSet/>
      <dgm:spPr/>
      <dgm:t>
        <a:bodyPr/>
        <a:lstStyle/>
        <a:p>
          <a:endParaRPr lang="en-US" sz="1100"/>
        </a:p>
      </dgm:t>
    </dgm:pt>
    <dgm:pt modelId="{AAE36E50-FFAB-42C2-BC00-4A2884C94F04}" type="sibTrans" cxnId="{915B6749-6C0A-4006-9241-73A611D6752E}">
      <dgm:prSet/>
      <dgm:spPr/>
      <dgm:t>
        <a:bodyPr/>
        <a:lstStyle/>
        <a:p>
          <a:endParaRPr lang="en-US" sz="1100"/>
        </a:p>
      </dgm:t>
    </dgm:pt>
    <dgm:pt modelId="{E37A745B-6A43-46F5-BACD-7795D497CE02}">
      <dgm:prSet phldrT="[Text]" custT="1"/>
      <dgm:spPr/>
      <dgm:t>
        <a:bodyPr/>
        <a:lstStyle/>
        <a:p>
          <a:r>
            <a:rPr lang="en-US" sz="1050" dirty="0"/>
            <a:t>Data Understanding</a:t>
          </a:r>
        </a:p>
      </dgm:t>
    </dgm:pt>
    <dgm:pt modelId="{457FEF72-6638-4334-A790-3DF560AD5B4C}" type="parTrans" cxnId="{5AE2AF04-AC1B-4E70-B594-628BBD0F87EF}">
      <dgm:prSet/>
      <dgm:spPr/>
      <dgm:t>
        <a:bodyPr/>
        <a:lstStyle/>
        <a:p>
          <a:endParaRPr lang="en-US" sz="1100"/>
        </a:p>
      </dgm:t>
    </dgm:pt>
    <dgm:pt modelId="{75E6A750-2444-4D50-87E7-B38F2443FE37}" type="sibTrans" cxnId="{5AE2AF04-AC1B-4E70-B594-628BBD0F87EF}">
      <dgm:prSet/>
      <dgm:spPr/>
      <dgm:t>
        <a:bodyPr/>
        <a:lstStyle/>
        <a:p>
          <a:endParaRPr lang="en-US" sz="1100"/>
        </a:p>
      </dgm:t>
    </dgm:pt>
    <dgm:pt modelId="{6ABE119E-C772-4DC3-A470-1368072C3AFA}">
      <dgm:prSet phldrT="[Text]" custT="1"/>
      <dgm:spPr/>
      <dgm:t>
        <a:bodyPr/>
        <a:lstStyle/>
        <a:p>
          <a:r>
            <a:rPr lang="en-US" sz="1050"/>
            <a:t>Data Preparation</a:t>
          </a:r>
          <a:endParaRPr lang="en-US" sz="1050" dirty="0"/>
        </a:p>
      </dgm:t>
    </dgm:pt>
    <dgm:pt modelId="{F17B6F0A-A238-44E8-A875-9D69A70715ED}" type="parTrans" cxnId="{1F84D317-80E8-42F5-A062-A8B693603ABA}">
      <dgm:prSet/>
      <dgm:spPr/>
      <dgm:t>
        <a:bodyPr/>
        <a:lstStyle/>
        <a:p>
          <a:endParaRPr lang="en-US" sz="1100"/>
        </a:p>
      </dgm:t>
    </dgm:pt>
    <dgm:pt modelId="{142401C0-CBC6-4D0B-A143-CA7F947C0D3A}" type="sibTrans" cxnId="{1F84D317-80E8-42F5-A062-A8B693603ABA}">
      <dgm:prSet/>
      <dgm:spPr/>
      <dgm:t>
        <a:bodyPr/>
        <a:lstStyle/>
        <a:p>
          <a:endParaRPr lang="en-US" sz="1100"/>
        </a:p>
      </dgm:t>
    </dgm:pt>
    <dgm:pt modelId="{893D7A55-5D1E-4A4A-9BD0-C48DA6484D75}">
      <dgm:prSet phldrT="[Text]" custT="1"/>
      <dgm:spPr/>
      <dgm:t>
        <a:bodyPr/>
        <a:lstStyle/>
        <a:p>
          <a:r>
            <a:rPr lang="en-US" sz="1050" dirty="0"/>
            <a:t>Model Building</a:t>
          </a:r>
        </a:p>
      </dgm:t>
    </dgm:pt>
    <dgm:pt modelId="{51EB41DD-ACA6-457B-85B4-8A3A751AC1D7}" type="parTrans" cxnId="{AC23BEC8-6CEB-480A-BE3B-7A9D85DA20DD}">
      <dgm:prSet/>
      <dgm:spPr/>
      <dgm:t>
        <a:bodyPr/>
        <a:lstStyle/>
        <a:p>
          <a:endParaRPr lang="en-US" sz="1600"/>
        </a:p>
      </dgm:t>
    </dgm:pt>
    <dgm:pt modelId="{1EB14C93-AA68-4CB0-AD4F-F2FC2E132D13}" type="sibTrans" cxnId="{AC23BEC8-6CEB-480A-BE3B-7A9D85DA20DD}">
      <dgm:prSet/>
      <dgm:spPr/>
      <dgm:t>
        <a:bodyPr/>
        <a:lstStyle/>
        <a:p>
          <a:endParaRPr lang="en-US" sz="1600"/>
        </a:p>
      </dgm:t>
    </dgm:pt>
    <dgm:pt modelId="{994B1D14-1DDA-4BD7-9848-EECE4A73B00D}">
      <dgm:prSet phldrT="[Text]" custT="1"/>
      <dgm:spPr>
        <a:solidFill>
          <a:srgbClr val="FFC000">
            <a:alpha val="50000"/>
          </a:srgbClr>
        </a:solidFill>
      </dgm:spPr>
      <dgm:t>
        <a:bodyPr/>
        <a:lstStyle/>
        <a:p>
          <a:r>
            <a:rPr lang="en-US" sz="1050" b="1" dirty="0"/>
            <a:t>Evaluating Model</a:t>
          </a:r>
        </a:p>
      </dgm:t>
    </dgm:pt>
    <dgm:pt modelId="{C78F70B1-BA99-41E1-B08E-84D2AFF5696A}" type="parTrans" cxnId="{87FCB46A-0AD6-4425-A3E5-53F93D6AE769}">
      <dgm:prSet/>
      <dgm:spPr/>
      <dgm:t>
        <a:bodyPr/>
        <a:lstStyle/>
        <a:p>
          <a:endParaRPr lang="en-US" sz="1600"/>
        </a:p>
      </dgm:t>
    </dgm:pt>
    <dgm:pt modelId="{3665D41D-27F6-4407-92B7-EB7A80601B8E}" type="sibTrans" cxnId="{87FCB46A-0AD6-4425-A3E5-53F93D6AE769}">
      <dgm:prSet/>
      <dgm:spPr/>
      <dgm:t>
        <a:bodyPr/>
        <a:lstStyle/>
        <a:p>
          <a:endParaRPr lang="en-US" sz="1600"/>
        </a:p>
      </dgm:t>
    </dgm:pt>
    <dgm:pt modelId="{81EDC748-00B4-4C80-B241-25280C0A4CD9}" type="pres">
      <dgm:prSet presAssocID="{016623B8-E121-4762-8A69-D271C2F4F0E7}" presName="Name0" presStyleCnt="0">
        <dgm:presLayoutVars>
          <dgm:dir/>
          <dgm:resizeHandles val="exact"/>
        </dgm:presLayoutVars>
      </dgm:prSet>
      <dgm:spPr/>
    </dgm:pt>
    <dgm:pt modelId="{9639EB82-DD34-4377-B470-FC4FDF163BA1}" type="pres">
      <dgm:prSet presAssocID="{0B787423-69B0-4929-AE68-BFAC275F8EBE}" presName="parTxOnly" presStyleLbl="node1" presStyleIdx="0" presStyleCnt="5">
        <dgm:presLayoutVars>
          <dgm:bulletEnabled val="1"/>
        </dgm:presLayoutVars>
      </dgm:prSet>
      <dgm:spPr/>
    </dgm:pt>
    <dgm:pt modelId="{2F20016B-5C11-4AA3-91FA-45CDE58178F8}" type="pres">
      <dgm:prSet presAssocID="{AAE36E50-FFAB-42C2-BC00-4A2884C94F04}" presName="parSpace" presStyleCnt="0"/>
      <dgm:spPr/>
    </dgm:pt>
    <dgm:pt modelId="{D56C6A0D-8BC0-4699-8D9E-A9078CF21966}" type="pres">
      <dgm:prSet presAssocID="{E37A745B-6A43-46F5-BACD-7795D497CE02}" presName="parTxOnly" presStyleLbl="node1" presStyleIdx="1" presStyleCnt="5" custScaleX="111953">
        <dgm:presLayoutVars>
          <dgm:bulletEnabled val="1"/>
        </dgm:presLayoutVars>
      </dgm:prSet>
      <dgm:spPr/>
    </dgm:pt>
    <dgm:pt modelId="{C67F0BBE-5E20-4168-B2A6-A8977CEF30A6}" type="pres">
      <dgm:prSet presAssocID="{75E6A750-2444-4D50-87E7-B38F2443FE37}" presName="parSpace" presStyleCnt="0"/>
      <dgm:spPr/>
    </dgm:pt>
    <dgm:pt modelId="{B6E8165A-1E8C-48AE-B1A9-D5A705B2C420}" type="pres">
      <dgm:prSet presAssocID="{6ABE119E-C772-4DC3-A470-1368072C3AFA}" presName="parTxOnly" presStyleLbl="node1" presStyleIdx="2" presStyleCnt="5">
        <dgm:presLayoutVars>
          <dgm:bulletEnabled val="1"/>
        </dgm:presLayoutVars>
      </dgm:prSet>
      <dgm:spPr/>
    </dgm:pt>
    <dgm:pt modelId="{C7C61A95-14D9-4273-A399-EF5E70381F5B}" type="pres">
      <dgm:prSet presAssocID="{142401C0-CBC6-4D0B-A143-CA7F947C0D3A}" presName="parSpace" presStyleCnt="0"/>
      <dgm:spPr/>
    </dgm:pt>
    <dgm:pt modelId="{9C481F39-6A31-43EA-8AAD-F5B2E1EB5C97}" type="pres">
      <dgm:prSet presAssocID="{893D7A55-5D1E-4A4A-9BD0-C48DA6484D75}" presName="parTxOnly" presStyleLbl="node1" presStyleIdx="3" presStyleCnt="5">
        <dgm:presLayoutVars>
          <dgm:bulletEnabled val="1"/>
        </dgm:presLayoutVars>
      </dgm:prSet>
      <dgm:spPr/>
    </dgm:pt>
    <dgm:pt modelId="{8E4F7C17-0A4D-4690-AB4E-D26FD013137B}" type="pres">
      <dgm:prSet presAssocID="{1EB14C93-AA68-4CB0-AD4F-F2FC2E132D13}" presName="parSpace" presStyleCnt="0"/>
      <dgm:spPr/>
    </dgm:pt>
    <dgm:pt modelId="{1ABA7D26-C31D-4A89-95A1-2E8D3B566F3F}" type="pres">
      <dgm:prSet presAssocID="{994B1D14-1DDA-4BD7-9848-EECE4A73B00D}" presName="parTxOnly" presStyleLbl="node1" presStyleIdx="4" presStyleCnt="5">
        <dgm:presLayoutVars>
          <dgm:bulletEnabled val="1"/>
        </dgm:presLayoutVars>
      </dgm:prSet>
      <dgm:spPr/>
    </dgm:pt>
  </dgm:ptLst>
  <dgm:cxnLst>
    <dgm:cxn modelId="{5AE2AF04-AC1B-4E70-B594-628BBD0F87EF}" srcId="{016623B8-E121-4762-8A69-D271C2F4F0E7}" destId="{E37A745B-6A43-46F5-BACD-7795D497CE02}" srcOrd="1" destOrd="0" parTransId="{457FEF72-6638-4334-A790-3DF560AD5B4C}" sibTransId="{75E6A750-2444-4D50-87E7-B38F2443FE37}"/>
    <dgm:cxn modelId="{1F84D317-80E8-42F5-A062-A8B693603ABA}" srcId="{016623B8-E121-4762-8A69-D271C2F4F0E7}" destId="{6ABE119E-C772-4DC3-A470-1368072C3AFA}" srcOrd="2" destOrd="0" parTransId="{F17B6F0A-A238-44E8-A875-9D69A70715ED}" sibTransId="{142401C0-CBC6-4D0B-A143-CA7F947C0D3A}"/>
    <dgm:cxn modelId="{66BEC62F-B5BF-4579-BCEE-2D9BE1A98DED}" type="presOf" srcId="{E37A745B-6A43-46F5-BACD-7795D497CE02}" destId="{D56C6A0D-8BC0-4699-8D9E-A9078CF21966}" srcOrd="0" destOrd="0" presId="urn:microsoft.com/office/officeart/2005/8/layout/hChevron3"/>
    <dgm:cxn modelId="{452A5734-C0FD-4E3B-AED6-E54DC9539CAB}" type="presOf" srcId="{0B787423-69B0-4929-AE68-BFAC275F8EBE}" destId="{9639EB82-DD34-4377-B470-FC4FDF163BA1}" srcOrd="0" destOrd="0" presId="urn:microsoft.com/office/officeart/2005/8/layout/hChevron3"/>
    <dgm:cxn modelId="{915B6749-6C0A-4006-9241-73A611D6752E}" srcId="{016623B8-E121-4762-8A69-D271C2F4F0E7}" destId="{0B787423-69B0-4929-AE68-BFAC275F8EBE}" srcOrd="0" destOrd="0" parTransId="{C8CD1131-2CCB-4203-B356-43EC56603CC4}" sibTransId="{AAE36E50-FFAB-42C2-BC00-4A2884C94F04}"/>
    <dgm:cxn modelId="{87FCB46A-0AD6-4425-A3E5-53F93D6AE769}" srcId="{016623B8-E121-4762-8A69-D271C2F4F0E7}" destId="{994B1D14-1DDA-4BD7-9848-EECE4A73B00D}" srcOrd="4" destOrd="0" parTransId="{C78F70B1-BA99-41E1-B08E-84D2AFF5696A}" sibTransId="{3665D41D-27F6-4407-92B7-EB7A80601B8E}"/>
    <dgm:cxn modelId="{179B8E5A-2938-48E2-901C-432EA9A86577}" type="presOf" srcId="{893D7A55-5D1E-4A4A-9BD0-C48DA6484D75}" destId="{9C481F39-6A31-43EA-8AAD-F5B2E1EB5C97}" srcOrd="0" destOrd="0" presId="urn:microsoft.com/office/officeart/2005/8/layout/hChevron3"/>
    <dgm:cxn modelId="{84631EAA-BC0A-4241-8070-73BCB117B265}" type="presOf" srcId="{6ABE119E-C772-4DC3-A470-1368072C3AFA}" destId="{B6E8165A-1E8C-48AE-B1A9-D5A705B2C420}" srcOrd="0" destOrd="0" presId="urn:microsoft.com/office/officeart/2005/8/layout/hChevron3"/>
    <dgm:cxn modelId="{A0BD19C3-E5D2-410C-8385-6DF1FFF3EA9B}" type="presOf" srcId="{016623B8-E121-4762-8A69-D271C2F4F0E7}" destId="{81EDC748-00B4-4C80-B241-25280C0A4CD9}" srcOrd="0" destOrd="0" presId="urn:microsoft.com/office/officeart/2005/8/layout/hChevron3"/>
    <dgm:cxn modelId="{AC23BEC8-6CEB-480A-BE3B-7A9D85DA20DD}" srcId="{016623B8-E121-4762-8A69-D271C2F4F0E7}" destId="{893D7A55-5D1E-4A4A-9BD0-C48DA6484D75}" srcOrd="3" destOrd="0" parTransId="{51EB41DD-ACA6-457B-85B4-8A3A751AC1D7}" sibTransId="{1EB14C93-AA68-4CB0-AD4F-F2FC2E132D13}"/>
    <dgm:cxn modelId="{CE8A74F8-4EF0-444E-A24A-A2C7C7EC825A}" type="presOf" srcId="{994B1D14-1DDA-4BD7-9848-EECE4A73B00D}" destId="{1ABA7D26-C31D-4A89-95A1-2E8D3B566F3F}" srcOrd="0" destOrd="0" presId="urn:microsoft.com/office/officeart/2005/8/layout/hChevron3"/>
    <dgm:cxn modelId="{CD112DB1-7A44-44AD-8471-4F02C20C92BF}" type="presParOf" srcId="{81EDC748-00B4-4C80-B241-25280C0A4CD9}" destId="{9639EB82-DD34-4377-B470-FC4FDF163BA1}" srcOrd="0" destOrd="0" presId="urn:microsoft.com/office/officeart/2005/8/layout/hChevron3"/>
    <dgm:cxn modelId="{0F516F10-D0DC-4796-A21D-E8242BAEBD11}" type="presParOf" srcId="{81EDC748-00B4-4C80-B241-25280C0A4CD9}" destId="{2F20016B-5C11-4AA3-91FA-45CDE58178F8}" srcOrd="1" destOrd="0" presId="urn:microsoft.com/office/officeart/2005/8/layout/hChevron3"/>
    <dgm:cxn modelId="{6C567EEC-6D68-433A-A911-0D6D9A607DE1}" type="presParOf" srcId="{81EDC748-00B4-4C80-B241-25280C0A4CD9}" destId="{D56C6A0D-8BC0-4699-8D9E-A9078CF21966}" srcOrd="2" destOrd="0" presId="urn:microsoft.com/office/officeart/2005/8/layout/hChevron3"/>
    <dgm:cxn modelId="{858C9345-8831-4595-944B-3B6C8D31F5F4}" type="presParOf" srcId="{81EDC748-00B4-4C80-B241-25280C0A4CD9}" destId="{C67F0BBE-5E20-4168-B2A6-A8977CEF30A6}" srcOrd="3" destOrd="0" presId="urn:microsoft.com/office/officeart/2005/8/layout/hChevron3"/>
    <dgm:cxn modelId="{5E442433-A52E-4731-81B0-46441A36680E}" type="presParOf" srcId="{81EDC748-00B4-4C80-B241-25280C0A4CD9}" destId="{B6E8165A-1E8C-48AE-B1A9-D5A705B2C420}" srcOrd="4" destOrd="0" presId="urn:microsoft.com/office/officeart/2005/8/layout/hChevron3"/>
    <dgm:cxn modelId="{17D3C6CE-4256-468A-B84B-8446A3F237A0}" type="presParOf" srcId="{81EDC748-00B4-4C80-B241-25280C0A4CD9}" destId="{C7C61A95-14D9-4273-A399-EF5E70381F5B}" srcOrd="5" destOrd="0" presId="urn:microsoft.com/office/officeart/2005/8/layout/hChevron3"/>
    <dgm:cxn modelId="{DF5E099D-42C4-41A7-8338-672BC009C2EC}" type="presParOf" srcId="{81EDC748-00B4-4C80-B241-25280C0A4CD9}" destId="{9C481F39-6A31-43EA-8AAD-F5B2E1EB5C97}" srcOrd="6" destOrd="0" presId="urn:microsoft.com/office/officeart/2005/8/layout/hChevron3"/>
    <dgm:cxn modelId="{27E7B89D-CDB8-40EF-8BEA-03BA0EEDB526}" type="presParOf" srcId="{81EDC748-00B4-4C80-B241-25280C0A4CD9}" destId="{8E4F7C17-0A4D-4690-AB4E-D26FD013137B}" srcOrd="7" destOrd="0" presId="urn:microsoft.com/office/officeart/2005/8/layout/hChevron3"/>
    <dgm:cxn modelId="{108410C6-2840-4420-B5E1-9AD6313793A0}" type="presParOf" srcId="{81EDC748-00B4-4C80-B241-25280C0A4CD9}" destId="{1ABA7D26-C31D-4A89-95A1-2E8D3B566F3F}" srcOrd="8"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16623B8-E121-4762-8A69-D271C2F4F0E7}" type="doc">
      <dgm:prSet loTypeId="urn:microsoft.com/office/officeart/2005/8/layout/hChevron3" loCatId="process" qsTypeId="urn:microsoft.com/office/officeart/2005/8/quickstyle/simple1" qsCatId="simple" csTypeId="urn:microsoft.com/office/officeart/2005/8/colors/accent2_5" csCatId="accent2" phldr="1"/>
      <dgm:spPr/>
    </dgm:pt>
    <dgm:pt modelId="{0B787423-69B0-4929-AE68-BFAC275F8EBE}">
      <dgm:prSet phldrT="[Text]" custT="1"/>
      <dgm:spPr/>
      <dgm:t>
        <a:bodyPr/>
        <a:lstStyle/>
        <a:p>
          <a:r>
            <a:rPr lang="en-US" sz="1050" dirty="0"/>
            <a:t>Business Understanding</a:t>
          </a:r>
        </a:p>
      </dgm:t>
    </dgm:pt>
    <dgm:pt modelId="{C8CD1131-2CCB-4203-B356-43EC56603CC4}" type="parTrans" cxnId="{915B6749-6C0A-4006-9241-73A611D6752E}">
      <dgm:prSet/>
      <dgm:spPr/>
      <dgm:t>
        <a:bodyPr/>
        <a:lstStyle/>
        <a:p>
          <a:endParaRPr lang="en-US" sz="1100"/>
        </a:p>
      </dgm:t>
    </dgm:pt>
    <dgm:pt modelId="{AAE36E50-FFAB-42C2-BC00-4A2884C94F04}" type="sibTrans" cxnId="{915B6749-6C0A-4006-9241-73A611D6752E}">
      <dgm:prSet/>
      <dgm:spPr/>
      <dgm:t>
        <a:bodyPr/>
        <a:lstStyle/>
        <a:p>
          <a:endParaRPr lang="en-US" sz="1100"/>
        </a:p>
      </dgm:t>
    </dgm:pt>
    <dgm:pt modelId="{E37A745B-6A43-46F5-BACD-7795D497CE02}">
      <dgm:prSet phldrT="[Text]" custT="1"/>
      <dgm:spPr/>
      <dgm:t>
        <a:bodyPr/>
        <a:lstStyle/>
        <a:p>
          <a:r>
            <a:rPr lang="en-US" sz="1050" dirty="0"/>
            <a:t>Data Understanding</a:t>
          </a:r>
        </a:p>
      </dgm:t>
    </dgm:pt>
    <dgm:pt modelId="{457FEF72-6638-4334-A790-3DF560AD5B4C}" type="parTrans" cxnId="{5AE2AF04-AC1B-4E70-B594-628BBD0F87EF}">
      <dgm:prSet/>
      <dgm:spPr/>
      <dgm:t>
        <a:bodyPr/>
        <a:lstStyle/>
        <a:p>
          <a:endParaRPr lang="en-US" sz="1100"/>
        </a:p>
      </dgm:t>
    </dgm:pt>
    <dgm:pt modelId="{75E6A750-2444-4D50-87E7-B38F2443FE37}" type="sibTrans" cxnId="{5AE2AF04-AC1B-4E70-B594-628BBD0F87EF}">
      <dgm:prSet/>
      <dgm:spPr/>
      <dgm:t>
        <a:bodyPr/>
        <a:lstStyle/>
        <a:p>
          <a:endParaRPr lang="en-US" sz="1100"/>
        </a:p>
      </dgm:t>
    </dgm:pt>
    <dgm:pt modelId="{6ABE119E-C772-4DC3-A470-1368072C3AFA}">
      <dgm:prSet phldrT="[Text]" custT="1"/>
      <dgm:spPr/>
      <dgm:t>
        <a:bodyPr/>
        <a:lstStyle/>
        <a:p>
          <a:r>
            <a:rPr lang="en-US" sz="1050"/>
            <a:t>Data Preparation</a:t>
          </a:r>
          <a:endParaRPr lang="en-US" sz="1050" dirty="0"/>
        </a:p>
      </dgm:t>
    </dgm:pt>
    <dgm:pt modelId="{F17B6F0A-A238-44E8-A875-9D69A70715ED}" type="parTrans" cxnId="{1F84D317-80E8-42F5-A062-A8B693603ABA}">
      <dgm:prSet/>
      <dgm:spPr/>
      <dgm:t>
        <a:bodyPr/>
        <a:lstStyle/>
        <a:p>
          <a:endParaRPr lang="en-US" sz="1100"/>
        </a:p>
      </dgm:t>
    </dgm:pt>
    <dgm:pt modelId="{142401C0-CBC6-4D0B-A143-CA7F947C0D3A}" type="sibTrans" cxnId="{1F84D317-80E8-42F5-A062-A8B693603ABA}">
      <dgm:prSet/>
      <dgm:spPr/>
      <dgm:t>
        <a:bodyPr/>
        <a:lstStyle/>
        <a:p>
          <a:endParaRPr lang="en-US" sz="1100"/>
        </a:p>
      </dgm:t>
    </dgm:pt>
    <dgm:pt modelId="{893D7A55-5D1E-4A4A-9BD0-C48DA6484D75}">
      <dgm:prSet phldrT="[Text]" custT="1"/>
      <dgm:spPr>
        <a:solidFill>
          <a:srgbClr val="FFC000">
            <a:alpha val="60000"/>
          </a:srgbClr>
        </a:solidFill>
      </dgm:spPr>
      <dgm:t>
        <a:bodyPr/>
        <a:lstStyle/>
        <a:p>
          <a:r>
            <a:rPr lang="en-US" sz="1050" b="1" dirty="0">
              <a:solidFill>
                <a:schemeClr val="tx2">
                  <a:lumMod val="50000"/>
                </a:schemeClr>
              </a:solidFill>
            </a:rPr>
            <a:t>Model Building</a:t>
          </a:r>
        </a:p>
      </dgm:t>
    </dgm:pt>
    <dgm:pt modelId="{51EB41DD-ACA6-457B-85B4-8A3A751AC1D7}" type="parTrans" cxnId="{AC23BEC8-6CEB-480A-BE3B-7A9D85DA20DD}">
      <dgm:prSet/>
      <dgm:spPr/>
      <dgm:t>
        <a:bodyPr/>
        <a:lstStyle/>
        <a:p>
          <a:endParaRPr lang="en-US" sz="1600"/>
        </a:p>
      </dgm:t>
    </dgm:pt>
    <dgm:pt modelId="{1EB14C93-AA68-4CB0-AD4F-F2FC2E132D13}" type="sibTrans" cxnId="{AC23BEC8-6CEB-480A-BE3B-7A9D85DA20DD}">
      <dgm:prSet/>
      <dgm:spPr/>
      <dgm:t>
        <a:bodyPr/>
        <a:lstStyle/>
        <a:p>
          <a:endParaRPr lang="en-US" sz="1600"/>
        </a:p>
      </dgm:t>
    </dgm:pt>
    <dgm:pt modelId="{994B1D14-1DDA-4BD7-9848-EECE4A73B00D}">
      <dgm:prSet phldrT="[Text]" custT="1"/>
      <dgm:spPr/>
      <dgm:t>
        <a:bodyPr/>
        <a:lstStyle/>
        <a:p>
          <a:r>
            <a:rPr lang="en-US" sz="1050" dirty="0"/>
            <a:t>Evaluating Model</a:t>
          </a:r>
        </a:p>
      </dgm:t>
    </dgm:pt>
    <dgm:pt modelId="{C78F70B1-BA99-41E1-B08E-84D2AFF5696A}" type="parTrans" cxnId="{87FCB46A-0AD6-4425-A3E5-53F93D6AE769}">
      <dgm:prSet/>
      <dgm:spPr/>
      <dgm:t>
        <a:bodyPr/>
        <a:lstStyle/>
        <a:p>
          <a:endParaRPr lang="en-US" sz="1600"/>
        </a:p>
      </dgm:t>
    </dgm:pt>
    <dgm:pt modelId="{3665D41D-27F6-4407-92B7-EB7A80601B8E}" type="sibTrans" cxnId="{87FCB46A-0AD6-4425-A3E5-53F93D6AE769}">
      <dgm:prSet/>
      <dgm:spPr/>
      <dgm:t>
        <a:bodyPr/>
        <a:lstStyle/>
        <a:p>
          <a:endParaRPr lang="en-US" sz="1600"/>
        </a:p>
      </dgm:t>
    </dgm:pt>
    <dgm:pt modelId="{81EDC748-00B4-4C80-B241-25280C0A4CD9}" type="pres">
      <dgm:prSet presAssocID="{016623B8-E121-4762-8A69-D271C2F4F0E7}" presName="Name0" presStyleCnt="0">
        <dgm:presLayoutVars>
          <dgm:dir/>
          <dgm:resizeHandles val="exact"/>
        </dgm:presLayoutVars>
      </dgm:prSet>
      <dgm:spPr/>
    </dgm:pt>
    <dgm:pt modelId="{9639EB82-DD34-4377-B470-FC4FDF163BA1}" type="pres">
      <dgm:prSet presAssocID="{0B787423-69B0-4929-AE68-BFAC275F8EBE}" presName="parTxOnly" presStyleLbl="node1" presStyleIdx="0" presStyleCnt="5">
        <dgm:presLayoutVars>
          <dgm:bulletEnabled val="1"/>
        </dgm:presLayoutVars>
      </dgm:prSet>
      <dgm:spPr/>
    </dgm:pt>
    <dgm:pt modelId="{2F20016B-5C11-4AA3-91FA-45CDE58178F8}" type="pres">
      <dgm:prSet presAssocID="{AAE36E50-FFAB-42C2-BC00-4A2884C94F04}" presName="parSpace" presStyleCnt="0"/>
      <dgm:spPr/>
    </dgm:pt>
    <dgm:pt modelId="{D56C6A0D-8BC0-4699-8D9E-A9078CF21966}" type="pres">
      <dgm:prSet presAssocID="{E37A745B-6A43-46F5-BACD-7795D497CE02}" presName="parTxOnly" presStyleLbl="node1" presStyleIdx="1" presStyleCnt="5" custScaleX="111953">
        <dgm:presLayoutVars>
          <dgm:bulletEnabled val="1"/>
        </dgm:presLayoutVars>
      </dgm:prSet>
      <dgm:spPr/>
    </dgm:pt>
    <dgm:pt modelId="{C67F0BBE-5E20-4168-B2A6-A8977CEF30A6}" type="pres">
      <dgm:prSet presAssocID="{75E6A750-2444-4D50-87E7-B38F2443FE37}" presName="parSpace" presStyleCnt="0"/>
      <dgm:spPr/>
    </dgm:pt>
    <dgm:pt modelId="{B6E8165A-1E8C-48AE-B1A9-D5A705B2C420}" type="pres">
      <dgm:prSet presAssocID="{6ABE119E-C772-4DC3-A470-1368072C3AFA}" presName="parTxOnly" presStyleLbl="node1" presStyleIdx="2" presStyleCnt="5">
        <dgm:presLayoutVars>
          <dgm:bulletEnabled val="1"/>
        </dgm:presLayoutVars>
      </dgm:prSet>
      <dgm:spPr/>
    </dgm:pt>
    <dgm:pt modelId="{C7C61A95-14D9-4273-A399-EF5E70381F5B}" type="pres">
      <dgm:prSet presAssocID="{142401C0-CBC6-4D0B-A143-CA7F947C0D3A}" presName="parSpace" presStyleCnt="0"/>
      <dgm:spPr/>
    </dgm:pt>
    <dgm:pt modelId="{9C481F39-6A31-43EA-8AAD-F5B2E1EB5C97}" type="pres">
      <dgm:prSet presAssocID="{893D7A55-5D1E-4A4A-9BD0-C48DA6484D75}" presName="parTxOnly" presStyleLbl="node1" presStyleIdx="3" presStyleCnt="5">
        <dgm:presLayoutVars>
          <dgm:bulletEnabled val="1"/>
        </dgm:presLayoutVars>
      </dgm:prSet>
      <dgm:spPr/>
    </dgm:pt>
    <dgm:pt modelId="{8E4F7C17-0A4D-4690-AB4E-D26FD013137B}" type="pres">
      <dgm:prSet presAssocID="{1EB14C93-AA68-4CB0-AD4F-F2FC2E132D13}" presName="parSpace" presStyleCnt="0"/>
      <dgm:spPr/>
    </dgm:pt>
    <dgm:pt modelId="{1ABA7D26-C31D-4A89-95A1-2E8D3B566F3F}" type="pres">
      <dgm:prSet presAssocID="{994B1D14-1DDA-4BD7-9848-EECE4A73B00D}" presName="parTxOnly" presStyleLbl="node1" presStyleIdx="4" presStyleCnt="5">
        <dgm:presLayoutVars>
          <dgm:bulletEnabled val="1"/>
        </dgm:presLayoutVars>
      </dgm:prSet>
      <dgm:spPr/>
    </dgm:pt>
  </dgm:ptLst>
  <dgm:cxnLst>
    <dgm:cxn modelId="{5AE2AF04-AC1B-4E70-B594-628BBD0F87EF}" srcId="{016623B8-E121-4762-8A69-D271C2F4F0E7}" destId="{E37A745B-6A43-46F5-BACD-7795D497CE02}" srcOrd="1" destOrd="0" parTransId="{457FEF72-6638-4334-A790-3DF560AD5B4C}" sibTransId="{75E6A750-2444-4D50-87E7-B38F2443FE37}"/>
    <dgm:cxn modelId="{1F84D317-80E8-42F5-A062-A8B693603ABA}" srcId="{016623B8-E121-4762-8A69-D271C2F4F0E7}" destId="{6ABE119E-C772-4DC3-A470-1368072C3AFA}" srcOrd="2" destOrd="0" parTransId="{F17B6F0A-A238-44E8-A875-9D69A70715ED}" sibTransId="{142401C0-CBC6-4D0B-A143-CA7F947C0D3A}"/>
    <dgm:cxn modelId="{66BEC62F-B5BF-4579-BCEE-2D9BE1A98DED}" type="presOf" srcId="{E37A745B-6A43-46F5-BACD-7795D497CE02}" destId="{D56C6A0D-8BC0-4699-8D9E-A9078CF21966}" srcOrd="0" destOrd="0" presId="urn:microsoft.com/office/officeart/2005/8/layout/hChevron3"/>
    <dgm:cxn modelId="{452A5734-C0FD-4E3B-AED6-E54DC9539CAB}" type="presOf" srcId="{0B787423-69B0-4929-AE68-BFAC275F8EBE}" destId="{9639EB82-DD34-4377-B470-FC4FDF163BA1}" srcOrd="0" destOrd="0" presId="urn:microsoft.com/office/officeart/2005/8/layout/hChevron3"/>
    <dgm:cxn modelId="{915B6749-6C0A-4006-9241-73A611D6752E}" srcId="{016623B8-E121-4762-8A69-D271C2F4F0E7}" destId="{0B787423-69B0-4929-AE68-BFAC275F8EBE}" srcOrd="0" destOrd="0" parTransId="{C8CD1131-2CCB-4203-B356-43EC56603CC4}" sibTransId="{AAE36E50-FFAB-42C2-BC00-4A2884C94F04}"/>
    <dgm:cxn modelId="{87FCB46A-0AD6-4425-A3E5-53F93D6AE769}" srcId="{016623B8-E121-4762-8A69-D271C2F4F0E7}" destId="{994B1D14-1DDA-4BD7-9848-EECE4A73B00D}" srcOrd="4" destOrd="0" parTransId="{C78F70B1-BA99-41E1-B08E-84D2AFF5696A}" sibTransId="{3665D41D-27F6-4407-92B7-EB7A80601B8E}"/>
    <dgm:cxn modelId="{179B8E5A-2938-48E2-901C-432EA9A86577}" type="presOf" srcId="{893D7A55-5D1E-4A4A-9BD0-C48DA6484D75}" destId="{9C481F39-6A31-43EA-8AAD-F5B2E1EB5C97}" srcOrd="0" destOrd="0" presId="urn:microsoft.com/office/officeart/2005/8/layout/hChevron3"/>
    <dgm:cxn modelId="{84631EAA-BC0A-4241-8070-73BCB117B265}" type="presOf" srcId="{6ABE119E-C772-4DC3-A470-1368072C3AFA}" destId="{B6E8165A-1E8C-48AE-B1A9-D5A705B2C420}" srcOrd="0" destOrd="0" presId="urn:microsoft.com/office/officeart/2005/8/layout/hChevron3"/>
    <dgm:cxn modelId="{A0BD19C3-E5D2-410C-8385-6DF1FFF3EA9B}" type="presOf" srcId="{016623B8-E121-4762-8A69-D271C2F4F0E7}" destId="{81EDC748-00B4-4C80-B241-25280C0A4CD9}" srcOrd="0" destOrd="0" presId="urn:microsoft.com/office/officeart/2005/8/layout/hChevron3"/>
    <dgm:cxn modelId="{AC23BEC8-6CEB-480A-BE3B-7A9D85DA20DD}" srcId="{016623B8-E121-4762-8A69-D271C2F4F0E7}" destId="{893D7A55-5D1E-4A4A-9BD0-C48DA6484D75}" srcOrd="3" destOrd="0" parTransId="{51EB41DD-ACA6-457B-85B4-8A3A751AC1D7}" sibTransId="{1EB14C93-AA68-4CB0-AD4F-F2FC2E132D13}"/>
    <dgm:cxn modelId="{CE8A74F8-4EF0-444E-A24A-A2C7C7EC825A}" type="presOf" srcId="{994B1D14-1DDA-4BD7-9848-EECE4A73B00D}" destId="{1ABA7D26-C31D-4A89-95A1-2E8D3B566F3F}" srcOrd="0" destOrd="0" presId="urn:microsoft.com/office/officeart/2005/8/layout/hChevron3"/>
    <dgm:cxn modelId="{CD112DB1-7A44-44AD-8471-4F02C20C92BF}" type="presParOf" srcId="{81EDC748-00B4-4C80-B241-25280C0A4CD9}" destId="{9639EB82-DD34-4377-B470-FC4FDF163BA1}" srcOrd="0" destOrd="0" presId="urn:microsoft.com/office/officeart/2005/8/layout/hChevron3"/>
    <dgm:cxn modelId="{0F516F10-D0DC-4796-A21D-E8242BAEBD11}" type="presParOf" srcId="{81EDC748-00B4-4C80-B241-25280C0A4CD9}" destId="{2F20016B-5C11-4AA3-91FA-45CDE58178F8}" srcOrd="1" destOrd="0" presId="urn:microsoft.com/office/officeart/2005/8/layout/hChevron3"/>
    <dgm:cxn modelId="{6C567EEC-6D68-433A-A911-0D6D9A607DE1}" type="presParOf" srcId="{81EDC748-00B4-4C80-B241-25280C0A4CD9}" destId="{D56C6A0D-8BC0-4699-8D9E-A9078CF21966}" srcOrd="2" destOrd="0" presId="urn:microsoft.com/office/officeart/2005/8/layout/hChevron3"/>
    <dgm:cxn modelId="{858C9345-8831-4595-944B-3B6C8D31F5F4}" type="presParOf" srcId="{81EDC748-00B4-4C80-B241-25280C0A4CD9}" destId="{C67F0BBE-5E20-4168-B2A6-A8977CEF30A6}" srcOrd="3" destOrd="0" presId="urn:microsoft.com/office/officeart/2005/8/layout/hChevron3"/>
    <dgm:cxn modelId="{5E442433-A52E-4731-81B0-46441A36680E}" type="presParOf" srcId="{81EDC748-00B4-4C80-B241-25280C0A4CD9}" destId="{B6E8165A-1E8C-48AE-B1A9-D5A705B2C420}" srcOrd="4" destOrd="0" presId="urn:microsoft.com/office/officeart/2005/8/layout/hChevron3"/>
    <dgm:cxn modelId="{17D3C6CE-4256-468A-B84B-8446A3F237A0}" type="presParOf" srcId="{81EDC748-00B4-4C80-B241-25280C0A4CD9}" destId="{C7C61A95-14D9-4273-A399-EF5E70381F5B}" srcOrd="5" destOrd="0" presId="urn:microsoft.com/office/officeart/2005/8/layout/hChevron3"/>
    <dgm:cxn modelId="{DF5E099D-42C4-41A7-8338-672BC009C2EC}" type="presParOf" srcId="{81EDC748-00B4-4C80-B241-25280C0A4CD9}" destId="{9C481F39-6A31-43EA-8AAD-F5B2E1EB5C97}" srcOrd="6" destOrd="0" presId="urn:microsoft.com/office/officeart/2005/8/layout/hChevron3"/>
    <dgm:cxn modelId="{27E7B89D-CDB8-40EF-8BEA-03BA0EEDB526}" type="presParOf" srcId="{81EDC748-00B4-4C80-B241-25280C0A4CD9}" destId="{8E4F7C17-0A4D-4690-AB4E-D26FD013137B}" srcOrd="7" destOrd="0" presId="urn:microsoft.com/office/officeart/2005/8/layout/hChevron3"/>
    <dgm:cxn modelId="{108410C6-2840-4420-B5E1-9AD6313793A0}" type="presParOf" srcId="{81EDC748-00B4-4C80-B241-25280C0A4CD9}" destId="{1ABA7D26-C31D-4A89-95A1-2E8D3B566F3F}"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16623B8-E121-4762-8A69-D271C2F4F0E7}" type="doc">
      <dgm:prSet loTypeId="urn:microsoft.com/office/officeart/2005/8/layout/hChevron3" loCatId="process" qsTypeId="urn:microsoft.com/office/officeart/2005/8/quickstyle/simple1" qsCatId="simple" csTypeId="urn:microsoft.com/office/officeart/2005/8/colors/accent2_5" csCatId="accent2" phldr="1"/>
      <dgm:spPr/>
    </dgm:pt>
    <dgm:pt modelId="{0B787423-69B0-4929-AE68-BFAC275F8EBE}">
      <dgm:prSet phldrT="[Text]" custT="1"/>
      <dgm:spPr/>
      <dgm:t>
        <a:bodyPr/>
        <a:lstStyle/>
        <a:p>
          <a:r>
            <a:rPr lang="en-US" sz="1050" dirty="0"/>
            <a:t>Business Understanding</a:t>
          </a:r>
        </a:p>
      </dgm:t>
    </dgm:pt>
    <dgm:pt modelId="{C8CD1131-2CCB-4203-B356-43EC56603CC4}" type="parTrans" cxnId="{915B6749-6C0A-4006-9241-73A611D6752E}">
      <dgm:prSet/>
      <dgm:spPr/>
      <dgm:t>
        <a:bodyPr/>
        <a:lstStyle/>
        <a:p>
          <a:endParaRPr lang="en-US" sz="1100"/>
        </a:p>
      </dgm:t>
    </dgm:pt>
    <dgm:pt modelId="{AAE36E50-FFAB-42C2-BC00-4A2884C94F04}" type="sibTrans" cxnId="{915B6749-6C0A-4006-9241-73A611D6752E}">
      <dgm:prSet/>
      <dgm:spPr/>
      <dgm:t>
        <a:bodyPr/>
        <a:lstStyle/>
        <a:p>
          <a:endParaRPr lang="en-US" sz="1100"/>
        </a:p>
      </dgm:t>
    </dgm:pt>
    <dgm:pt modelId="{E37A745B-6A43-46F5-BACD-7795D497CE02}">
      <dgm:prSet phldrT="[Text]" custT="1"/>
      <dgm:spPr/>
      <dgm:t>
        <a:bodyPr/>
        <a:lstStyle/>
        <a:p>
          <a:r>
            <a:rPr lang="en-US" sz="1050" dirty="0"/>
            <a:t>Data Understanding</a:t>
          </a:r>
        </a:p>
      </dgm:t>
    </dgm:pt>
    <dgm:pt modelId="{457FEF72-6638-4334-A790-3DF560AD5B4C}" type="parTrans" cxnId="{5AE2AF04-AC1B-4E70-B594-628BBD0F87EF}">
      <dgm:prSet/>
      <dgm:spPr/>
      <dgm:t>
        <a:bodyPr/>
        <a:lstStyle/>
        <a:p>
          <a:endParaRPr lang="en-US" sz="1100"/>
        </a:p>
      </dgm:t>
    </dgm:pt>
    <dgm:pt modelId="{75E6A750-2444-4D50-87E7-B38F2443FE37}" type="sibTrans" cxnId="{5AE2AF04-AC1B-4E70-B594-628BBD0F87EF}">
      <dgm:prSet/>
      <dgm:spPr/>
      <dgm:t>
        <a:bodyPr/>
        <a:lstStyle/>
        <a:p>
          <a:endParaRPr lang="en-US" sz="1100"/>
        </a:p>
      </dgm:t>
    </dgm:pt>
    <dgm:pt modelId="{6ABE119E-C772-4DC3-A470-1368072C3AFA}">
      <dgm:prSet phldrT="[Text]" custT="1"/>
      <dgm:spPr/>
      <dgm:t>
        <a:bodyPr/>
        <a:lstStyle/>
        <a:p>
          <a:r>
            <a:rPr lang="en-US" sz="1050"/>
            <a:t>Data Preparation</a:t>
          </a:r>
          <a:endParaRPr lang="en-US" sz="1050" dirty="0"/>
        </a:p>
      </dgm:t>
    </dgm:pt>
    <dgm:pt modelId="{F17B6F0A-A238-44E8-A875-9D69A70715ED}" type="parTrans" cxnId="{1F84D317-80E8-42F5-A062-A8B693603ABA}">
      <dgm:prSet/>
      <dgm:spPr/>
      <dgm:t>
        <a:bodyPr/>
        <a:lstStyle/>
        <a:p>
          <a:endParaRPr lang="en-US" sz="1100"/>
        </a:p>
      </dgm:t>
    </dgm:pt>
    <dgm:pt modelId="{142401C0-CBC6-4D0B-A143-CA7F947C0D3A}" type="sibTrans" cxnId="{1F84D317-80E8-42F5-A062-A8B693603ABA}">
      <dgm:prSet/>
      <dgm:spPr/>
      <dgm:t>
        <a:bodyPr/>
        <a:lstStyle/>
        <a:p>
          <a:endParaRPr lang="en-US" sz="1100"/>
        </a:p>
      </dgm:t>
    </dgm:pt>
    <dgm:pt modelId="{893D7A55-5D1E-4A4A-9BD0-C48DA6484D75}">
      <dgm:prSet phldrT="[Text]" custT="1"/>
      <dgm:spPr/>
      <dgm:t>
        <a:bodyPr/>
        <a:lstStyle/>
        <a:p>
          <a:r>
            <a:rPr lang="en-US" sz="1050" dirty="0"/>
            <a:t>Model Building</a:t>
          </a:r>
        </a:p>
      </dgm:t>
    </dgm:pt>
    <dgm:pt modelId="{51EB41DD-ACA6-457B-85B4-8A3A751AC1D7}" type="parTrans" cxnId="{AC23BEC8-6CEB-480A-BE3B-7A9D85DA20DD}">
      <dgm:prSet/>
      <dgm:spPr/>
      <dgm:t>
        <a:bodyPr/>
        <a:lstStyle/>
        <a:p>
          <a:endParaRPr lang="en-US" sz="1600"/>
        </a:p>
      </dgm:t>
    </dgm:pt>
    <dgm:pt modelId="{1EB14C93-AA68-4CB0-AD4F-F2FC2E132D13}" type="sibTrans" cxnId="{AC23BEC8-6CEB-480A-BE3B-7A9D85DA20DD}">
      <dgm:prSet/>
      <dgm:spPr/>
      <dgm:t>
        <a:bodyPr/>
        <a:lstStyle/>
        <a:p>
          <a:endParaRPr lang="en-US" sz="1600"/>
        </a:p>
      </dgm:t>
    </dgm:pt>
    <dgm:pt modelId="{994B1D14-1DDA-4BD7-9848-EECE4A73B00D}">
      <dgm:prSet phldrT="[Text]" custT="1"/>
      <dgm:spPr/>
      <dgm:t>
        <a:bodyPr/>
        <a:lstStyle/>
        <a:p>
          <a:r>
            <a:rPr lang="en-US" sz="1050" dirty="0"/>
            <a:t>Evaluating Model</a:t>
          </a:r>
        </a:p>
      </dgm:t>
    </dgm:pt>
    <dgm:pt modelId="{C78F70B1-BA99-41E1-B08E-84D2AFF5696A}" type="parTrans" cxnId="{87FCB46A-0AD6-4425-A3E5-53F93D6AE769}">
      <dgm:prSet/>
      <dgm:spPr/>
      <dgm:t>
        <a:bodyPr/>
        <a:lstStyle/>
        <a:p>
          <a:endParaRPr lang="en-US" sz="1600"/>
        </a:p>
      </dgm:t>
    </dgm:pt>
    <dgm:pt modelId="{3665D41D-27F6-4407-92B7-EB7A80601B8E}" type="sibTrans" cxnId="{87FCB46A-0AD6-4425-A3E5-53F93D6AE769}">
      <dgm:prSet/>
      <dgm:spPr/>
      <dgm:t>
        <a:bodyPr/>
        <a:lstStyle/>
        <a:p>
          <a:endParaRPr lang="en-US" sz="1600"/>
        </a:p>
      </dgm:t>
    </dgm:pt>
    <dgm:pt modelId="{81EDC748-00B4-4C80-B241-25280C0A4CD9}" type="pres">
      <dgm:prSet presAssocID="{016623B8-E121-4762-8A69-D271C2F4F0E7}" presName="Name0" presStyleCnt="0">
        <dgm:presLayoutVars>
          <dgm:dir/>
          <dgm:resizeHandles val="exact"/>
        </dgm:presLayoutVars>
      </dgm:prSet>
      <dgm:spPr/>
    </dgm:pt>
    <dgm:pt modelId="{9639EB82-DD34-4377-B470-FC4FDF163BA1}" type="pres">
      <dgm:prSet presAssocID="{0B787423-69B0-4929-AE68-BFAC275F8EBE}" presName="parTxOnly" presStyleLbl="node1" presStyleIdx="0" presStyleCnt="5">
        <dgm:presLayoutVars>
          <dgm:bulletEnabled val="1"/>
        </dgm:presLayoutVars>
      </dgm:prSet>
      <dgm:spPr/>
    </dgm:pt>
    <dgm:pt modelId="{2F20016B-5C11-4AA3-91FA-45CDE58178F8}" type="pres">
      <dgm:prSet presAssocID="{AAE36E50-FFAB-42C2-BC00-4A2884C94F04}" presName="parSpace" presStyleCnt="0"/>
      <dgm:spPr/>
    </dgm:pt>
    <dgm:pt modelId="{D56C6A0D-8BC0-4699-8D9E-A9078CF21966}" type="pres">
      <dgm:prSet presAssocID="{E37A745B-6A43-46F5-BACD-7795D497CE02}" presName="parTxOnly" presStyleLbl="node1" presStyleIdx="1" presStyleCnt="5" custScaleX="111953">
        <dgm:presLayoutVars>
          <dgm:bulletEnabled val="1"/>
        </dgm:presLayoutVars>
      </dgm:prSet>
      <dgm:spPr/>
    </dgm:pt>
    <dgm:pt modelId="{C67F0BBE-5E20-4168-B2A6-A8977CEF30A6}" type="pres">
      <dgm:prSet presAssocID="{75E6A750-2444-4D50-87E7-B38F2443FE37}" presName="parSpace" presStyleCnt="0"/>
      <dgm:spPr/>
    </dgm:pt>
    <dgm:pt modelId="{B6E8165A-1E8C-48AE-B1A9-D5A705B2C420}" type="pres">
      <dgm:prSet presAssocID="{6ABE119E-C772-4DC3-A470-1368072C3AFA}" presName="parTxOnly" presStyleLbl="node1" presStyleIdx="2" presStyleCnt="5">
        <dgm:presLayoutVars>
          <dgm:bulletEnabled val="1"/>
        </dgm:presLayoutVars>
      </dgm:prSet>
      <dgm:spPr/>
    </dgm:pt>
    <dgm:pt modelId="{C7C61A95-14D9-4273-A399-EF5E70381F5B}" type="pres">
      <dgm:prSet presAssocID="{142401C0-CBC6-4D0B-A143-CA7F947C0D3A}" presName="parSpace" presStyleCnt="0"/>
      <dgm:spPr/>
    </dgm:pt>
    <dgm:pt modelId="{9C481F39-6A31-43EA-8AAD-F5B2E1EB5C97}" type="pres">
      <dgm:prSet presAssocID="{893D7A55-5D1E-4A4A-9BD0-C48DA6484D75}" presName="parTxOnly" presStyleLbl="node1" presStyleIdx="3" presStyleCnt="5">
        <dgm:presLayoutVars>
          <dgm:bulletEnabled val="1"/>
        </dgm:presLayoutVars>
      </dgm:prSet>
      <dgm:spPr/>
    </dgm:pt>
    <dgm:pt modelId="{8E4F7C17-0A4D-4690-AB4E-D26FD013137B}" type="pres">
      <dgm:prSet presAssocID="{1EB14C93-AA68-4CB0-AD4F-F2FC2E132D13}" presName="parSpace" presStyleCnt="0"/>
      <dgm:spPr/>
    </dgm:pt>
    <dgm:pt modelId="{1ABA7D26-C31D-4A89-95A1-2E8D3B566F3F}" type="pres">
      <dgm:prSet presAssocID="{994B1D14-1DDA-4BD7-9848-EECE4A73B00D}" presName="parTxOnly" presStyleLbl="node1" presStyleIdx="4" presStyleCnt="5">
        <dgm:presLayoutVars>
          <dgm:bulletEnabled val="1"/>
        </dgm:presLayoutVars>
      </dgm:prSet>
      <dgm:spPr/>
    </dgm:pt>
  </dgm:ptLst>
  <dgm:cxnLst>
    <dgm:cxn modelId="{5AE2AF04-AC1B-4E70-B594-628BBD0F87EF}" srcId="{016623B8-E121-4762-8A69-D271C2F4F0E7}" destId="{E37A745B-6A43-46F5-BACD-7795D497CE02}" srcOrd="1" destOrd="0" parTransId="{457FEF72-6638-4334-A790-3DF560AD5B4C}" sibTransId="{75E6A750-2444-4D50-87E7-B38F2443FE37}"/>
    <dgm:cxn modelId="{1F84D317-80E8-42F5-A062-A8B693603ABA}" srcId="{016623B8-E121-4762-8A69-D271C2F4F0E7}" destId="{6ABE119E-C772-4DC3-A470-1368072C3AFA}" srcOrd="2" destOrd="0" parTransId="{F17B6F0A-A238-44E8-A875-9D69A70715ED}" sibTransId="{142401C0-CBC6-4D0B-A143-CA7F947C0D3A}"/>
    <dgm:cxn modelId="{66BEC62F-B5BF-4579-BCEE-2D9BE1A98DED}" type="presOf" srcId="{E37A745B-6A43-46F5-BACD-7795D497CE02}" destId="{D56C6A0D-8BC0-4699-8D9E-A9078CF21966}" srcOrd="0" destOrd="0" presId="urn:microsoft.com/office/officeart/2005/8/layout/hChevron3"/>
    <dgm:cxn modelId="{452A5734-C0FD-4E3B-AED6-E54DC9539CAB}" type="presOf" srcId="{0B787423-69B0-4929-AE68-BFAC275F8EBE}" destId="{9639EB82-DD34-4377-B470-FC4FDF163BA1}" srcOrd="0" destOrd="0" presId="urn:microsoft.com/office/officeart/2005/8/layout/hChevron3"/>
    <dgm:cxn modelId="{915B6749-6C0A-4006-9241-73A611D6752E}" srcId="{016623B8-E121-4762-8A69-D271C2F4F0E7}" destId="{0B787423-69B0-4929-AE68-BFAC275F8EBE}" srcOrd="0" destOrd="0" parTransId="{C8CD1131-2CCB-4203-B356-43EC56603CC4}" sibTransId="{AAE36E50-FFAB-42C2-BC00-4A2884C94F04}"/>
    <dgm:cxn modelId="{87FCB46A-0AD6-4425-A3E5-53F93D6AE769}" srcId="{016623B8-E121-4762-8A69-D271C2F4F0E7}" destId="{994B1D14-1DDA-4BD7-9848-EECE4A73B00D}" srcOrd="4" destOrd="0" parTransId="{C78F70B1-BA99-41E1-B08E-84D2AFF5696A}" sibTransId="{3665D41D-27F6-4407-92B7-EB7A80601B8E}"/>
    <dgm:cxn modelId="{179B8E5A-2938-48E2-901C-432EA9A86577}" type="presOf" srcId="{893D7A55-5D1E-4A4A-9BD0-C48DA6484D75}" destId="{9C481F39-6A31-43EA-8AAD-F5B2E1EB5C97}" srcOrd="0" destOrd="0" presId="urn:microsoft.com/office/officeart/2005/8/layout/hChevron3"/>
    <dgm:cxn modelId="{84631EAA-BC0A-4241-8070-73BCB117B265}" type="presOf" srcId="{6ABE119E-C772-4DC3-A470-1368072C3AFA}" destId="{B6E8165A-1E8C-48AE-B1A9-D5A705B2C420}" srcOrd="0" destOrd="0" presId="urn:microsoft.com/office/officeart/2005/8/layout/hChevron3"/>
    <dgm:cxn modelId="{A0BD19C3-E5D2-410C-8385-6DF1FFF3EA9B}" type="presOf" srcId="{016623B8-E121-4762-8A69-D271C2F4F0E7}" destId="{81EDC748-00B4-4C80-B241-25280C0A4CD9}" srcOrd="0" destOrd="0" presId="urn:microsoft.com/office/officeart/2005/8/layout/hChevron3"/>
    <dgm:cxn modelId="{AC23BEC8-6CEB-480A-BE3B-7A9D85DA20DD}" srcId="{016623B8-E121-4762-8A69-D271C2F4F0E7}" destId="{893D7A55-5D1E-4A4A-9BD0-C48DA6484D75}" srcOrd="3" destOrd="0" parTransId="{51EB41DD-ACA6-457B-85B4-8A3A751AC1D7}" sibTransId="{1EB14C93-AA68-4CB0-AD4F-F2FC2E132D13}"/>
    <dgm:cxn modelId="{CE8A74F8-4EF0-444E-A24A-A2C7C7EC825A}" type="presOf" srcId="{994B1D14-1DDA-4BD7-9848-EECE4A73B00D}" destId="{1ABA7D26-C31D-4A89-95A1-2E8D3B566F3F}" srcOrd="0" destOrd="0" presId="urn:microsoft.com/office/officeart/2005/8/layout/hChevron3"/>
    <dgm:cxn modelId="{CD112DB1-7A44-44AD-8471-4F02C20C92BF}" type="presParOf" srcId="{81EDC748-00B4-4C80-B241-25280C0A4CD9}" destId="{9639EB82-DD34-4377-B470-FC4FDF163BA1}" srcOrd="0" destOrd="0" presId="urn:microsoft.com/office/officeart/2005/8/layout/hChevron3"/>
    <dgm:cxn modelId="{0F516F10-D0DC-4796-A21D-E8242BAEBD11}" type="presParOf" srcId="{81EDC748-00B4-4C80-B241-25280C0A4CD9}" destId="{2F20016B-5C11-4AA3-91FA-45CDE58178F8}" srcOrd="1" destOrd="0" presId="urn:microsoft.com/office/officeart/2005/8/layout/hChevron3"/>
    <dgm:cxn modelId="{6C567EEC-6D68-433A-A911-0D6D9A607DE1}" type="presParOf" srcId="{81EDC748-00B4-4C80-B241-25280C0A4CD9}" destId="{D56C6A0D-8BC0-4699-8D9E-A9078CF21966}" srcOrd="2" destOrd="0" presId="urn:microsoft.com/office/officeart/2005/8/layout/hChevron3"/>
    <dgm:cxn modelId="{858C9345-8831-4595-944B-3B6C8D31F5F4}" type="presParOf" srcId="{81EDC748-00B4-4C80-B241-25280C0A4CD9}" destId="{C67F0BBE-5E20-4168-B2A6-A8977CEF30A6}" srcOrd="3" destOrd="0" presId="urn:microsoft.com/office/officeart/2005/8/layout/hChevron3"/>
    <dgm:cxn modelId="{5E442433-A52E-4731-81B0-46441A36680E}" type="presParOf" srcId="{81EDC748-00B4-4C80-B241-25280C0A4CD9}" destId="{B6E8165A-1E8C-48AE-B1A9-D5A705B2C420}" srcOrd="4" destOrd="0" presId="urn:microsoft.com/office/officeart/2005/8/layout/hChevron3"/>
    <dgm:cxn modelId="{17D3C6CE-4256-468A-B84B-8446A3F237A0}" type="presParOf" srcId="{81EDC748-00B4-4C80-B241-25280C0A4CD9}" destId="{C7C61A95-14D9-4273-A399-EF5E70381F5B}" srcOrd="5" destOrd="0" presId="urn:microsoft.com/office/officeart/2005/8/layout/hChevron3"/>
    <dgm:cxn modelId="{DF5E099D-42C4-41A7-8338-672BC009C2EC}" type="presParOf" srcId="{81EDC748-00B4-4C80-B241-25280C0A4CD9}" destId="{9C481F39-6A31-43EA-8AAD-F5B2E1EB5C97}" srcOrd="6" destOrd="0" presId="urn:microsoft.com/office/officeart/2005/8/layout/hChevron3"/>
    <dgm:cxn modelId="{27E7B89D-CDB8-40EF-8BEA-03BA0EEDB526}" type="presParOf" srcId="{81EDC748-00B4-4C80-B241-25280C0A4CD9}" destId="{8E4F7C17-0A4D-4690-AB4E-D26FD013137B}" srcOrd="7" destOrd="0" presId="urn:microsoft.com/office/officeart/2005/8/layout/hChevron3"/>
    <dgm:cxn modelId="{108410C6-2840-4420-B5E1-9AD6313793A0}" type="presParOf" srcId="{81EDC748-00B4-4C80-B241-25280C0A4CD9}" destId="{1ABA7D26-C31D-4A89-95A1-2E8D3B566F3F}"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6623B8-E121-4762-8A69-D271C2F4F0E7}" type="doc">
      <dgm:prSet loTypeId="urn:microsoft.com/office/officeart/2005/8/layout/hChevron3" loCatId="process" qsTypeId="urn:microsoft.com/office/officeart/2005/8/quickstyle/simple1" qsCatId="simple" csTypeId="urn:microsoft.com/office/officeart/2005/8/colors/accent2_5" csCatId="accent2" phldr="1"/>
      <dgm:spPr/>
    </dgm:pt>
    <dgm:pt modelId="{0B787423-69B0-4929-AE68-BFAC275F8EBE}">
      <dgm:prSet phldrT="[Text]" custT="1"/>
      <dgm:spPr>
        <a:solidFill>
          <a:srgbClr val="FFC000">
            <a:alpha val="90000"/>
          </a:srgbClr>
        </a:solidFill>
      </dgm:spPr>
      <dgm:t>
        <a:bodyPr/>
        <a:lstStyle/>
        <a:p>
          <a:r>
            <a:rPr lang="en-US" sz="1050" b="1" dirty="0">
              <a:solidFill>
                <a:schemeClr val="tx2">
                  <a:lumMod val="50000"/>
                </a:schemeClr>
              </a:solidFill>
            </a:rPr>
            <a:t>Business Understanding</a:t>
          </a:r>
        </a:p>
      </dgm:t>
    </dgm:pt>
    <dgm:pt modelId="{C8CD1131-2CCB-4203-B356-43EC56603CC4}" type="parTrans" cxnId="{915B6749-6C0A-4006-9241-73A611D6752E}">
      <dgm:prSet/>
      <dgm:spPr/>
      <dgm:t>
        <a:bodyPr/>
        <a:lstStyle/>
        <a:p>
          <a:endParaRPr lang="en-US" sz="1100"/>
        </a:p>
      </dgm:t>
    </dgm:pt>
    <dgm:pt modelId="{AAE36E50-FFAB-42C2-BC00-4A2884C94F04}" type="sibTrans" cxnId="{915B6749-6C0A-4006-9241-73A611D6752E}">
      <dgm:prSet/>
      <dgm:spPr/>
      <dgm:t>
        <a:bodyPr/>
        <a:lstStyle/>
        <a:p>
          <a:endParaRPr lang="en-US" sz="1100"/>
        </a:p>
      </dgm:t>
    </dgm:pt>
    <dgm:pt modelId="{E37A745B-6A43-46F5-BACD-7795D497CE02}">
      <dgm:prSet phldrT="[Text]" custT="1"/>
      <dgm:spPr/>
      <dgm:t>
        <a:bodyPr/>
        <a:lstStyle/>
        <a:p>
          <a:r>
            <a:rPr lang="en-US" sz="1050" dirty="0"/>
            <a:t>Data Understanding</a:t>
          </a:r>
        </a:p>
      </dgm:t>
    </dgm:pt>
    <dgm:pt modelId="{457FEF72-6638-4334-A790-3DF560AD5B4C}" type="parTrans" cxnId="{5AE2AF04-AC1B-4E70-B594-628BBD0F87EF}">
      <dgm:prSet/>
      <dgm:spPr/>
      <dgm:t>
        <a:bodyPr/>
        <a:lstStyle/>
        <a:p>
          <a:endParaRPr lang="en-US" sz="1100"/>
        </a:p>
      </dgm:t>
    </dgm:pt>
    <dgm:pt modelId="{75E6A750-2444-4D50-87E7-B38F2443FE37}" type="sibTrans" cxnId="{5AE2AF04-AC1B-4E70-B594-628BBD0F87EF}">
      <dgm:prSet/>
      <dgm:spPr/>
      <dgm:t>
        <a:bodyPr/>
        <a:lstStyle/>
        <a:p>
          <a:endParaRPr lang="en-US" sz="1100"/>
        </a:p>
      </dgm:t>
    </dgm:pt>
    <dgm:pt modelId="{6ABE119E-C772-4DC3-A470-1368072C3AFA}">
      <dgm:prSet phldrT="[Text]" custT="1"/>
      <dgm:spPr/>
      <dgm:t>
        <a:bodyPr/>
        <a:lstStyle/>
        <a:p>
          <a:r>
            <a:rPr lang="en-US" sz="1050"/>
            <a:t>Data Preparation</a:t>
          </a:r>
          <a:endParaRPr lang="en-US" sz="1050" dirty="0"/>
        </a:p>
      </dgm:t>
    </dgm:pt>
    <dgm:pt modelId="{F17B6F0A-A238-44E8-A875-9D69A70715ED}" type="parTrans" cxnId="{1F84D317-80E8-42F5-A062-A8B693603ABA}">
      <dgm:prSet/>
      <dgm:spPr/>
      <dgm:t>
        <a:bodyPr/>
        <a:lstStyle/>
        <a:p>
          <a:endParaRPr lang="en-US" sz="1100"/>
        </a:p>
      </dgm:t>
    </dgm:pt>
    <dgm:pt modelId="{142401C0-CBC6-4D0B-A143-CA7F947C0D3A}" type="sibTrans" cxnId="{1F84D317-80E8-42F5-A062-A8B693603ABA}">
      <dgm:prSet/>
      <dgm:spPr/>
      <dgm:t>
        <a:bodyPr/>
        <a:lstStyle/>
        <a:p>
          <a:endParaRPr lang="en-US" sz="1100"/>
        </a:p>
      </dgm:t>
    </dgm:pt>
    <dgm:pt modelId="{893D7A55-5D1E-4A4A-9BD0-C48DA6484D75}">
      <dgm:prSet phldrT="[Text]" custT="1"/>
      <dgm:spPr/>
      <dgm:t>
        <a:bodyPr/>
        <a:lstStyle/>
        <a:p>
          <a:r>
            <a:rPr lang="en-US" sz="1050" dirty="0"/>
            <a:t>Model Building</a:t>
          </a:r>
        </a:p>
      </dgm:t>
    </dgm:pt>
    <dgm:pt modelId="{51EB41DD-ACA6-457B-85B4-8A3A751AC1D7}" type="parTrans" cxnId="{AC23BEC8-6CEB-480A-BE3B-7A9D85DA20DD}">
      <dgm:prSet/>
      <dgm:spPr/>
      <dgm:t>
        <a:bodyPr/>
        <a:lstStyle/>
        <a:p>
          <a:endParaRPr lang="en-US" sz="1600"/>
        </a:p>
      </dgm:t>
    </dgm:pt>
    <dgm:pt modelId="{1EB14C93-AA68-4CB0-AD4F-F2FC2E132D13}" type="sibTrans" cxnId="{AC23BEC8-6CEB-480A-BE3B-7A9D85DA20DD}">
      <dgm:prSet/>
      <dgm:spPr/>
      <dgm:t>
        <a:bodyPr/>
        <a:lstStyle/>
        <a:p>
          <a:endParaRPr lang="en-US" sz="1600"/>
        </a:p>
      </dgm:t>
    </dgm:pt>
    <dgm:pt modelId="{994B1D14-1DDA-4BD7-9848-EECE4A73B00D}">
      <dgm:prSet phldrT="[Text]" custT="1"/>
      <dgm:spPr/>
      <dgm:t>
        <a:bodyPr/>
        <a:lstStyle/>
        <a:p>
          <a:r>
            <a:rPr lang="en-US" sz="1050" dirty="0"/>
            <a:t>Evaluating Model</a:t>
          </a:r>
        </a:p>
      </dgm:t>
    </dgm:pt>
    <dgm:pt modelId="{C78F70B1-BA99-41E1-B08E-84D2AFF5696A}" type="parTrans" cxnId="{87FCB46A-0AD6-4425-A3E5-53F93D6AE769}">
      <dgm:prSet/>
      <dgm:spPr/>
      <dgm:t>
        <a:bodyPr/>
        <a:lstStyle/>
        <a:p>
          <a:endParaRPr lang="en-US" sz="1600"/>
        </a:p>
      </dgm:t>
    </dgm:pt>
    <dgm:pt modelId="{3665D41D-27F6-4407-92B7-EB7A80601B8E}" type="sibTrans" cxnId="{87FCB46A-0AD6-4425-A3E5-53F93D6AE769}">
      <dgm:prSet/>
      <dgm:spPr/>
      <dgm:t>
        <a:bodyPr/>
        <a:lstStyle/>
        <a:p>
          <a:endParaRPr lang="en-US" sz="1600"/>
        </a:p>
      </dgm:t>
    </dgm:pt>
    <dgm:pt modelId="{81EDC748-00B4-4C80-B241-25280C0A4CD9}" type="pres">
      <dgm:prSet presAssocID="{016623B8-E121-4762-8A69-D271C2F4F0E7}" presName="Name0" presStyleCnt="0">
        <dgm:presLayoutVars>
          <dgm:dir/>
          <dgm:resizeHandles val="exact"/>
        </dgm:presLayoutVars>
      </dgm:prSet>
      <dgm:spPr/>
    </dgm:pt>
    <dgm:pt modelId="{9639EB82-DD34-4377-B470-FC4FDF163BA1}" type="pres">
      <dgm:prSet presAssocID="{0B787423-69B0-4929-AE68-BFAC275F8EBE}" presName="parTxOnly" presStyleLbl="node1" presStyleIdx="0" presStyleCnt="5">
        <dgm:presLayoutVars>
          <dgm:bulletEnabled val="1"/>
        </dgm:presLayoutVars>
      </dgm:prSet>
      <dgm:spPr/>
    </dgm:pt>
    <dgm:pt modelId="{2F20016B-5C11-4AA3-91FA-45CDE58178F8}" type="pres">
      <dgm:prSet presAssocID="{AAE36E50-FFAB-42C2-BC00-4A2884C94F04}" presName="parSpace" presStyleCnt="0"/>
      <dgm:spPr/>
    </dgm:pt>
    <dgm:pt modelId="{D56C6A0D-8BC0-4699-8D9E-A9078CF21966}" type="pres">
      <dgm:prSet presAssocID="{E37A745B-6A43-46F5-BACD-7795D497CE02}" presName="parTxOnly" presStyleLbl="node1" presStyleIdx="1" presStyleCnt="5" custScaleX="111953">
        <dgm:presLayoutVars>
          <dgm:bulletEnabled val="1"/>
        </dgm:presLayoutVars>
      </dgm:prSet>
      <dgm:spPr/>
    </dgm:pt>
    <dgm:pt modelId="{C67F0BBE-5E20-4168-B2A6-A8977CEF30A6}" type="pres">
      <dgm:prSet presAssocID="{75E6A750-2444-4D50-87E7-B38F2443FE37}" presName="parSpace" presStyleCnt="0"/>
      <dgm:spPr/>
    </dgm:pt>
    <dgm:pt modelId="{B6E8165A-1E8C-48AE-B1A9-D5A705B2C420}" type="pres">
      <dgm:prSet presAssocID="{6ABE119E-C772-4DC3-A470-1368072C3AFA}" presName="parTxOnly" presStyleLbl="node1" presStyleIdx="2" presStyleCnt="5">
        <dgm:presLayoutVars>
          <dgm:bulletEnabled val="1"/>
        </dgm:presLayoutVars>
      </dgm:prSet>
      <dgm:spPr/>
    </dgm:pt>
    <dgm:pt modelId="{C7C61A95-14D9-4273-A399-EF5E70381F5B}" type="pres">
      <dgm:prSet presAssocID="{142401C0-CBC6-4D0B-A143-CA7F947C0D3A}" presName="parSpace" presStyleCnt="0"/>
      <dgm:spPr/>
    </dgm:pt>
    <dgm:pt modelId="{9C481F39-6A31-43EA-8AAD-F5B2E1EB5C97}" type="pres">
      <dgm:prSet presAssocID="{893D7A55-5D1E-4A4A-9BD0-C48DA6484D75}" presName="parTxOnly" presStyleLbl="node1" presStyleIdx="3" presStyleCnt="5">
        <dgm:presLayoutVars>
          <dgm:bulletEnabled val="1"/>
        </dgm:presLayoutVars>
      </dgm:prSet>
      <dgm:spPr/>
    </dgm:pt>
    <dgm:pt modelId="{8E4F7C17-0A4D-4690-AB4E-D26FD013137B}" type="pres">
      <dgm:prSet presAssocID="{1EB14C93-AA68-4CB0-AD4F-F2FC2E132D13}" presName="parSpace" presStyleCnt="0"/>
      <dgm:spPr/>
    </dgm:pt>
    <dgm:pt modelId="{1ABA7D26-C31D-4A89-95A1-2E8D3B566F3F}" type="pres">
      <dgm:prSet presAssocID="{994B1D14-1DDA-4BD7-9848-EECE4A73B00D}" presName="parTxOnly" presStyleLbl="node1" presStyleIdx="4" presStyleCnt="5">
        <dgm:presLayoutVars>
          <dgm:bulletEnabled val="1"/>
        </dgm:presLayoutVars>
      </dgm:prSet>
      <dgm:spPr/>
    </dgm:pt>
  </dgm:ptLst>
  <dgm:cxnLst>
    <dgm:cxn modelId="{5AE2AF04-AC1B-4E70-B594-628BBD0F87EF}" srcId="{016623B8-E121-4762-8A69-D271C2F4F0E7}" destId="{E37A745B-6A43-46F5-BACD-7795D497CE02}" srcOrd="1" destOrd="0" parTransId="{457FEF72-6638-4334-A790-3DF560AD5B4C}" sibTransId="{75E6A750-2444-4D50-87E7-B38F2443FE37}"/>
    <dgm:cxn modelId="{1F84D317-80E8-42F5-A062-A8B693603ABA}" srcId="{016623B8-E121-4762-8A69-D271C2F4F0E7}" destId="{6ABE119E-C772-4DC3-A470-1368072C3AFA}" srcOrd="2" destOrd="0" parTransId="{F17B6F0A-A238-44E8-A875-9D69A70715ED}" sibTransId="{142401C0-CBC6-4D0B-A143-CA7F947C0D3A}"/>
    <dgm:cxn modelId="{66BEC62F-B5BF-4579-BCEE-2D9BE1A98DED}" type="presOf" srcId="{E37A745B-6A43-46F5-BACD-7795D497CE02}" destId="{D56C6A0D-8BC0-4699-8D9E-A9078CF21966}" srcOrd="0" destOrd="0" presId="urn:microsoft.com/office/officeart/2005/8/layout/hChevron3"/>
    <dgm:cxn modelId="{452A5734-C0FD-4E3B-AED6-E54DC9539CAB}" type="presOf" srcId="{0B787423-69B0-4929-AE68-BFAC275F8EBE}" destId="{9639EB82-DD34-4377-B470-FC4FDF163BA1}" srcOrd="0" destOrd="0" presId="urn:microsoft.com/office/officeart/2005/8/layout/hChevron3"/>
    <dgm:cxn modelId="{915B6749-6C0A-4006-9241-73A611D6752E}" srcId="{016623B8-E121-4762-8A69-D271C2F4F0E7}" destId="{0B787423-69B0-4929-AE68-BFAC275F8EBE}" srcOrd="0" destOrd="0" parTransId="{C8CD1131-2CCB-4203-B356-43EC56603CC4}" sibTransId="{AAE36E50-FFAB-42C2-BC00-4A2884C94F04}"/>
    <dgm:cxn modelId="{87FCB46A-0AD6-4425-A3E5-53F93D6AE769}" srcId="{016623B8-E121-4762-8A69-D271C2F4F0E7}" destId="{994B1D14-1DDA-4BD7-9848-EECE4A73B00D}" srcOrd="4" destOrd="0" parTransId="{C78F70B1-BA99-41E1-B08E-84D2AFF5696A}" sibTransId="{3665D41D-27F6-4407-92B7-EB7A80601B8E}"/>
    <dgm:cxn modelId="{179B8E5A-2938-48E2-901C-432EA9A86577}" type="presOf" srcId="{893D7A55-5D1E-4A4A-9BD0-C48DA6484D75}" destId="{9C481F39-6A31-43EA-8AAD-F5B2E1EB5C97}" srcOrd="0" destOrd="0" presId="urn:microsoft.com/office/officeart/2005/8/layout/hChevron3"/>
    <dgm:cxn modelId="{84631EAA-BC0A-4241-8070-73BCB117B265}" type="presOf" srcId="{6ABE119E-C772-4DC3-A470-1368072C3AFA}" destId="{B6E8165A-1E8C-48AE-B1A9-D5A705B2C420}" srcOrd="0" destOrd="0" presId="urn:microsoft.com/office/officeart/2005/8/layout/hChevron3"/>
    <dgm:cxn modelId="{A0BD19C3-E5D2-410C-8385-6DF1FFF3EA9B}" type="presOf" srcId="{016623B8-E121-4762-8A69-D271C2F4F0E7}" destId="{81EDC748-00B4-4C80-B241-25280C0A4CD9}" srcOrd="0" destOrd="0" presId="urn:microsoft.com/office/officeart/2005/8/layout/hChevron3"/>
    <dgm:cxn modelId="{AC23BEC8-6CEB-480A-BE3B-7A9D85DA20DD}" srcId="{016623B8-E121-4762-8A69-D271C2F4F0E7}" destId="{893D7A55-5D1E-4A4A-9BD0-C48DA6484D75}" srcOrd="3" destOrd="0" parTransId="{51EB41DD-ACA6-457B-85B4-8A3A751AC1D7}" sibTransId="{1EB14C93-AA68-4CB0-AD4F-F2FC2E132D13}"/>
    <dgm:cxn modelId="{CE8A74F8-4EF0-444E-A24A-A2C7C7EC825A}" type="presOf" srcId="{994B1D14-1DDA-4BD7-9848-EECE4A73B00D}" destId="{1ABA7D26-C31D-4A89-95A1-2E8D3B566F3F}" srcOrd="0" destOrd="0" presId="urn:microsoft.com/office/officeart/2005/8/layout/hChevron3"/>
    <dgm:cxn modelId="{CD112DB1-7A44-44AD-8471-4F02C20C92BF}" type="presParOf" srcId="{81EDC748-00B4-4C80-B241-25280C0A4CD9}" destId="{9639EB82-DD34-4377-B470-FC4FDF163BA1}" srcOrd="0" destOrd="0" presId="urn:microsoft.com/office/officeart/2005/8/layout/hChevron3"/>
    <dgm:cxn modelId="{0F516F10-D0DC-4796-A21D-E8242BAEBD11}" type="presParOf" srcId="{81EDC748-00B4-4C80-B241-25280C0A4CD9}" destId="{2F20016B-5C11-4AA3-91FA-45CDE58178F8}" srcOrd="1" destOrd="0" presId="urn:microsoft.com/office/officeart/2005/8/layout/hChevron3"/>
    <dgm:cxn modelId="{6C567EEC-6D68-433A-A911-0D6D9A607DE1}" type="presParOf" srcId="{81EDC748-00B4-4C80-B241-25280C0A4CD9}" destId="{D56C6A0D-8BC0-4699-8D9E-A9078CF21966}" srcOrd="2" destOrd="0" presId="urn:microsoft.com/office/officeart/2005/8/layout/hChevron3"/>
    <dgm:cxn modelId="{858C9345-8831-4595-944B-3B6C8D31F5F4}" type="presParOf" srcId="{81EDC748-00B4-4C80-B241-25280C0A4CD9}" destId="{C67F0BBE-5E20-4168-B2A6-A8977CEF30A6}" srcOrd="3" destOrd="0" presId="urn:microsoft.com/office/officeart/2005/8/layout/hChevron3"/>
    <dgm:cxn modelId="{5E442433-A52E-4731-81B0-46441A36680E}" type="presParOf" srcId="{81EDC748-00B4-4C80-B241-25280C0A4CD9}" destId="{B6E8165A-1E8C-48AE-B1A9-D5A705B2C420}" srcOrd="4" destOrd="0" presId="urn:microsoft.com/office/officeart/2005/8/layout/hChevron3"/>
    <dgm:cxn modelId="{17D3C6CE-4256-468A-B84B-8446A3F237A0}" type="presParOf" srcId="{81EDC748-00B4-4C80-B241-25280C0A4CD9}" destId="{C7C61A95-14D9-4273-A399-EF5E70381F5B}" srcOrd="5" destOrd="0" presId="urn:microsoft.com/office/officeart/2005/8/layout/hChevron3"/>
    <dgm:cxn modelId="{DF5E099D-42C4-41A7-8338-672BC009C2EC}" type="presParOf" srcId="{81EDC748-00B4-4C80-B241-25280C0A4CD9}" destId="{9C481F39-6A31-43EA-8AAD-F5B2E1EB5C97}" srcOrd="6" destOrd="0" presId="urn:microsoft.com/office/officeart/2005/8/layout/hChevron3"/>
    <dgm:cxn modelId="{27E7B89D-CDB8-40EF-8BEA-03BA0EEDB526}" type="presParOf" srcId="{81EDC748-00B4-4C80-B241-25280C0A4CD9}" destId="{8E4F7C17-0A4D-4690-AB4E-D26FD013137B}" srcOrd="7" destOrd="0" presId="urn:microsoft.com/office/officeart/2005/8/layout/hChevron3"/>
    <dgm:cxn modelId="{108410C6-2840-4420-B5E1-9AD6313793A0}" type="presParOf" srcId="{81EDC748-00B4-4C80-B241-25280C0A4CD9}" destId="{1ABA7D26-C31D-4A89-95A1-2E8D3B566F3F}" srcOrd="8" destOrd="0" presId="urn:microsoft.com/office/officeart/2005/8/layout/hChevron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D9C93F-8F6C-4523-93C7-8DA1C1DFF922}" type="doc">
      <dgm:prSet loTypeId="urn:microsoft.com/office/officeart/2011/layout/TabList" loCatId="list" qsTypeId="urn:microsoft.com/office/officeart/2005/8/quickstyle/simple3" qsCatId="simple" csTypeId="urn:microsoft.com/office/officeart/2005/8/colors/accent1_3" csCatId="accent1" phldr="1"/>
      <dgm:spPr/>
      <dgm:t>
        <a:bodyPr/>
        <a:lstStyle/>
        <a:p>
          <a:endParaRPr lang="en-US"/>
        </a:p>
      </dgm:t>
    </dgm:pt>
    <dgm:pt modelId="{CA8EEC6D-510D-450A-BC01-3C1CF460D426}">
      <dgm:prSet phldrT="[Text]"/>
      <dgm:spPr/>
      <dgm:t>
        <a:bodyPr/>
        <a:lstStyle/>
        <a:p>
          <a:r>
            <a:rPr lang="en-US" dirty="0"/>
            <a:t>Claim Data</a:t>
          </a:r>
        </a:p>
      </dgm:t>
    </dgm:pt>
    <dgm:pt modelId="{689BFF3F-9E86-426E-8024-05B229C5708C}" type="parTrans" cxnId="{BA10B2B9-6311-4202-9787-4F1A798B85D2}">
      <dgm:prSet/>
      <dgm:spPr/>
      <dgm:t>
        <a:bodyPr/>
        <a:lstStyle/>
        <a:p>
          <a:endParaRPr lang="en-US"/>
        </a:p>
      </dgm:t>
    </dgm:pt>
    <dgm:pt modelId="{5A2C2FA3-E7A6-4EF3-B6C7-2FFDFD261747}" type="sibTrans" cxnId="{BA10B2B9-6311-4202-9787-4F1A798B85D2}">
      <dgm:prSet/>
      <dgm:spPr/>
      <dgm:t>
        <a:bodyPr/>
        <a:lstStyle/>
        <a:p>
          <a:endParaRPr lang="en-US"/>
        </a:p>
      </dgm:t>
    </dgm:pt>
    <dgm:pt modelId="{DD4AEF68-45F0-4D16-A5C1-5F5BB41AC210}">
      <dgm:prSet phldrT="[Text]"/>
      <dgm:spPr/>
      <dgm:t>
        <a:bodyPr/>
        <a:lstStyle/>
        <a:p>
          <a:r>
            <a:rPr lang="en-US" dirty="0"/>
            <a:t>     </a:t>
          </a:r>
        </a:p>
      </dgm:t>
    </dgm:pt>
    <dgm:pt modelId="{B4162D08-4D8C-4944-9BE9-7B6219485ACD}" type="parTrans" cxnId="{F06A32F7-58C6-4330-94C4-1AC7601EA8BB}">
      <dgm:prSet/>
      <dgm:spPr/>
      <dgm:t>
        <a:bodyPr/>
        <a:lstStyle/>
        <a:p>
          <a:endParaRPr lang="en-US"/>
        </a:p>
      </dgm:t>
    </dgm:pt>
    <dgm:pt modelId="{5189F6C4-81BE-4E5E-8F1F-35EEBA8D31E3}" type="sibTrans" cxnId="{F06A32F7-58C6-4330-94C4-1AC7601EA8BB}">
      <dgm:prSet/>
      <dgm:spPr/>
      <dgm:t>
        <a:bodyPr/>
        <a:lstStyle/>
        <a:p>
          <a:endParaRPr lang="en-US"/>
        </a:p>
      </dgm:t>
    </dgm:pt>
    <dgm:pt modelId="{4C82F67C-07DA-4BD7-BFA1-FE8EBA79E094}">
      <dgm:prSet phldrT="[Text]"/>
      <dgm:spPr/>
      <dgm:t>
        <a:bodyPr/>
        <a:lstStyle/>
        <a:p>
          <a:r>
            <a:rPr lang="en-US" dirty="0"/>
            <a:t>Predictor Data</a:t>
          </a:r>
        </a:p>
      </dgm:t>
    </dgm:pt>
    <dgm:pt modelId="{BD696962-6EC8-4BA8-B435-AFF9601E9A22}" type="parTrans" cxnId="{AE7E5FA0-B57F-4870-87F9-189A52790C4F}">
      <dgm:prSet/>
      <dgm:spPr/>
      <dgm:t>
        <a:bodyPr/>
        <a:lstStyle/>
        <a:p>
          <a:endParaRPr lang="en-US"/>
        </a:p>
      </dgm:t>
    </dgm:pt>
    <dgm:pt modelId="{C3E911E3-02D6-46FF-9F7B-36AB7BCFDCDB}" type="sibTrans" cxnId="{AE7E5FA0-B57F-4870-87F9-189A52790C4F}">
      <dgm:prSet/>
      <dgm:spPr/>
      <dgm:t>
        <a:bodyPr/>
        <a:lstStyle/>
        <a:p>
          <a:endParaRPr lang="en-US"/>
        </a:p>
      </dgm:t>
    </dgm:pt>
    <dgm:pt modelId="{21B21FBE-215B-4949-BAA9-146019352216}">
      <dgm:prSet phldrT="[Text]"/>
      <dgm:spPr/>
      <dgm:t>
        <a:bodyPr/>
        <a:lstStyle/>
        <a:p>
          <a:r>
            <a:rPr lang="en-US" dirty="0"/>
            <a:t>    </a:t>
          </a:r>
        </a:p>
      </dgm:t>
    </dgm:pt>
    <dgm:pt modelId="{E24025E3-0146-4700-A855-189323CF6F84}" type="parTrans" cxnId="{5808F3B7-6A2D-43E9-8761-5B1FF009DA6D}">
      <dgm:prSet/>
      <dgm:spPr/>
      <dgm:t>
        <a:bodyPr/>
        <a:lstStyle/>
        <a:p>
          <a:endParaRPr lang="en-US"/>
        </a:p>
      </dgm:t>
    </dgm:pt>
    <dgm:pt modelId="{E4CC7997-BB8C-4DD6-9E88-4D00A28C22DC}" type="sibTrans" cxnId="{5808F3B7-6A2D-43E9-8761-5B1FF009DA6D}">
      <dgm:prSet/>
      <dgm:spPr/>
      <dgm:t>
        <a:bodyPr/>
        <a:lstStyle/>
        <a:p>
          <a:endParaRPr lang="en-US"/>
        </a:p>
      </dgm:t>
    </dgm:pt>
    <dgm:pt modelId="{BC110733-160D-4958-A42A-280341E16E76}">
      <dgm:prSet phldrT="[Text]"/>
      <dgm:spPr/>
      <dgm:t>
        <a:bodyPr/>
        <a:lstStyle/>
        <a:p>
          <a:pPr>
            <a:buFontTx/>
            <a:buNone/>
          </a:pPr>
          <a:r>
            <a:rPr lang="en-US" dirty="0">
              <a:solidFill>
                <a:srgbClr val="156082"/>
              </a:solidFill>
            </a:rPr>
            <a:t>Contains comprehensive information gathered from insurance applications. This dataset provides insights into the demographics and other relevant details of households as of the application date, January 1, 2017.</a:t>
          </a:r>
        </a:p>
      </dgm:t>
    </dgm:pt>
    <dgm:pt modelId="{FB2AE579-7A80-4C14-BAA5-6567BFC015E5}" type="parTrans" cxnId="{37DD583C-4276-42DC-8B24-4D9D11B86E5A}">
      <dgm:prSet/>
      <dgm:spPr/>
      <dgm:t>
        <a:bodyPr/>
        <a:lstStyle/>
        <a:p>
          <a:endParaRPr lang="en-US"/>
        </a:p>
      </dgm:t>
    </dgm:pt>
    <dgm:pt modelId="{8F1C0833-CE63-413E-85B2-6AE2D51BD4A3}" type="sibTrans" cxnId="{37DD583C-4276-42DC-8B24-4D9D11B86E5A}">
      <dgm:prSet/>
      <dgm:spPr/>
      <dgm:t>
        <a:bodyPr/>
        <a:lstStyle/>
        <a:p>
          <a:endParaRPr lang="en-US"/>
        </a:p>
      </dgm:t>
    </dgm:pt>
    <dgm:pt modelId="{E9A5BE20-0857-49F7-9950-68138F904643}">
      <dgm:prSet phldrT="[Text]"/>
      <dgm:spPr/>
      <dgm:t>
        <a:bodyPr/>
        <a:lstStyle/>
        <a:p>
          <a:r>
            <a:rPr lang="en-US" dirty="0"/>
            <a:t>Subsequent Loss Experience</a:t>
          </a:r>
        </a:p>
      </dgm:t>
    </dgm:pt>
    <dgm:pt modelId="{E5B91F50-664C-4BFF-8F35-94958AEF60D8}" type="parTrans" cxnId="{1D053DB0-DC44-487E-86B8-DFC61F4B8263}">
      <dgm:prSet/>
      <dgm:spPr/>
      <dgm:t>
        <a:bodyPr/>
        <a:lstStyle/>
        <a:p>
          <a:endParaRPr lang="en-US"/>
        </a:p>
      </dgm:t>
    </dgm:pt>
    <dgm:pt modelId="{092169CF-E5A2-4F2F-8222-8624B6EA939D}" type="sibTrans" cxnId="{1D053DB0-DC44-487E-86B8-DFC61F4B8263}">
      <dgm:prSet/>
      <dgm:spPr/>
      <dgm:t>
        <a:bodyPr/>
        <a:lstStyle/>
        <a:p>
          <a:endParaRPr lang="en-US"/>
        </a:p>
      </dgm:t>
    </dgm:pt>
    <dgm:pt modelId="{A52D7477-F531-4C4A-96A5-B6A72421BFAC}">
      <dgm:prSet phldrT="[Text]"/>
      <dgm:spPr/>
      <dgm:t>
        <a:bodyPr/>
        <a:lstStyle/>
        <a:p>
          <a:r>
            <a:rPr lang="en-US" dirty="0"/>
            <a:t>    </a:t>
          </a:r>
        </a:p>
      </dgm:t>
    </dgm:pt>
    <dgm:pt modelId="{00205AC2-C98A-46E6-BE5F-FD098C46ED90}" type="parTrans" cxnId="{552866F9-B605-4CC2-B5E0-2675FD117B64}">
      <dgm:prSet/>
      <dgm:spPr/>
      <dgm:t>
        <a:bodyPr/>
        <a:lstStyle/>
        <a:p>
          <a:endParaRPr lang="en-US"/>
        </a:p>
      </dgm:t>
    </dgm:pt>
    <dgm:pt modelId="{2522C23B-F3A5-481E-A839-14E116F8D8E5}" type="sibTrans" cxnId="{552866F9-B605-4CC2-B5E0-2675FD117B64}">
      <dgm:prSet/>
      <dgm:spPr/>
      <dgm:t>
        <a:bodyPr/>
        <a:lstStyle/>
        <a:p>
          <a:endParaRPr lang="en-US"/>
        </a:p>
      </dgm:t>
    </dgm:pt>
    <dgm:pt modelId="{456389A7-6C20-42C9-ACE8-852F1BFEDE97}">
      <dgm:prSet phldrT="[Text]"/>
      <dgm:spPr/>
      <dgm:t>
        <a:bodyPr/>
        <a:lstStyle/>
        <a:p>
          <a:pPr>
            <a:buFontTx/>
            <a:buNone/>
          </a:pPr>
          <a:r>
            <a:rPr lang="en-US" dirty="0">
              <a:solidFill>
                <a:srgbClr val="156082"/>
              </a:solidFill>
            </a:rPr>
            <a:t>Encompasses data on the loss experience of the applicants for one year following their application. This includes any claims filed after the application date.</a:t>
          </a:r>
        </a:p>
      </dgm:t>
    </dgm:pt>
    <dgm:pt modelId="{37DF59F5-4EB6-481A-B840-B9A603F6E1B1}" type="parTrans" cxnId="{30FCD064-1944-43DB-A517-D26C5BF7F50A}">
      <dgm:prSet/>
      <dgm:spPr/>
      <dgm:t>
        <a:bodyPr/>
        <a:lstStyle/>
        <a:p>
          <a:endParaRPr lang="en-US"/>
        </a:p>
      </dgm:t>
    </dgm:pt>
    <dgm:pt modelId="{93C5825A-1080-40C7-A16C-4C428A548CEA}" type="sibTrans" cxnId="{30FCD064-1944-43DB-A517-D26C5BF7F50A}">
      <dgm:prSet/>
      <dgm:spPr/>
      <dgm:t>
        <a:bodyPr/>
        <a:lstStyle/>
        <a:p>
          <a:endParaRPr lang="en-US"/>
        </a:p>
      </dgm:t>
    </dgm:pt>
    <dgm:pt modelId="{F04AE76A-266C-4FFA-BBAC-FA415BE38591}">
      <dgm:prSet phldrT="[Text]" custT="1"/>
      <dgm:spPr/>
      <dgm:t>
        <a:bodyPr/>
        <a:lstStyle/>
        <a:p>
          <a:pPr>
            <a:buFontTx/>
            <a:buNone/>
          </a:pPr>
          <a:r>
            <a:rPr lang="en-US" sz="1000" dirty="0"/>
            <a:t>  </a:t>
          </a:r>
          <a:r>
            <a:rPr lang="en-US" sz="1600" dirty="0">
              <a:solidFill>
                <a:srgbClr val="156082"/>
              </a:solidFill>
            </a:rPr>
            <a:t>This dataset includes detailed records of claims filed by existing policyholders. Each record details whether a claim was made by a driver within a household and categorizes the claims as either 'At Fault' or 'Not At Fault.'</a:t>
          </a:r>
          <a:endParaRPr lang="en-US" sz="1000" dirty="0">
            <a:solidFill>
              <a:srgbClr val="156082"/>
            </a:solidFill>
          </a:endParaRPr>
        </a:p>
      </dgm:t>
    </dgm:pt>
    <dgm:pt modelId="{AB2606B2-3F7D-457C-B3B2-4828497CAB67}" type="sibTrans" cxnId="{66FAE634-4437-4336-9664-F5829FF4F198}">
      <dgm:prSet/>
      <dgm:spPr/>
      <dgm:t>
        <a:bodyPr/>
        <a:lstStyle/>
        <a:p>
          <a:endParaRPr lang="en-US"/>
        </a:p>
      </dgm:t>
    </dgm:pt>
    <dgm:pt modelId="{B378DD9D-FC80-4A67-9CBC-BACB0A555EFE}" type="parTrans" cxnId="{66FAE634-4437-4336-9664-F5829FF4F198}">
      <dgm:prSet/>
      <dgm:spPr/>
      <dgm:t>
        <a:bodyPr/>
        <a:lstStyle/>
        <a:p>
          <a:endParaRPr lang="en-US"/>
        </a:p>
      </dgm:t>
    </dgm:pt>
    <dgm:pt modelId="{C481BDE5-9AAF-403B-91CD-69196410533D}" type="pres">
      <dgm:prSet presAssocID="{BED9C93F-8F6C-4523-93C7-8DA1C1DFF922}" presName="Name0" presStyleCnt="0">
        <dgm:presLayoutVars>
          <dgm:chMax/>
          <dgm:chPref val="3"/>
          <dgm:dir/>
          <dgm:animOne val="branch"/>
          <dgm:animLvl val="lvl"/>
        </dgm:presLayoutVars>
      </dgm:prSet>
      <dgm:spPr/>
    </dgm:pt>
    <dgm:pt modelId="{4998307B-38C8-4838-9CC9-438E5A451053}" type="pres">
      <dgm:prSet presAssocID="{CA8EEC6D-510D-450A-BC01-3C1CF460D426}" presName="composite" presStyleCnt="0"/>
      <dgm:spPr/>
    </dgm:pt>
    <dgm:pt modelId="{F2EA6D82-2BED-4376-BD5D-0BFB6D05E739}" type="pres">
      <dgm:prSet presAssocID="{CA8EEC6D-510D-450A-BC01-3C1CF460D426}" presName="FirstChild" presStyleLbl="revTx" presStyleIdx="0" presStyleCnt="6">
        <dgm:presLayoutVars>
          <dgm:chMax val="0"/>
          <dgm:chPref val="0"/>
          <dgm:bulletEnabled val="1"/>
        </dgm:presLayoutVars>
      </dgm:prSet>
      <dgm:spPr/>
    </dgm:pt>
    <dgm:pt modelId="{3137B37E-634D-4B04-8A4E-2483809B4664}" type="pres">
      <dgm:prSet presAssocID="{CA8EEC6D-510D-450A-BC01-3C1CF460D426}" presName="Parent" presStyleLbl="alignNode1" presStyleIdx="0" presStyleCnt="3">
        <dgm:presLayoutVars>
          <dgm:chMax val="3"/>
          <dgm:chPref val="3"/>
          <dgm:bulletEnabled val="1"/>
        </dgm:presLayoutVars>
      </dgm:prSet>
      <dgm:spPr/>
    </dgm:pt>
    <dgm:pt modelId="{CB8D597F-586E-4776-B3D9-ACC149EA4A97}" type="pres">
      <dgm:prSet presAssocID="{CA8EEC6D-510D-450A-BC01-3C1CF460D426}" presName="Accent" presStyleLbl="parChTrans1D1" presStyleIdx="0" presStyleCnt="3"/>
      <dgm:spPr/>
    </dgm:pt>
    <dgm:pt modelId="{27DB0A5D-A016-4F00-9568-40929C5DC4C7}" type="pres">
      <dgm:prSet presAssocID="{CA8EEC6D-510D-450A-BC01-3C1CF460D426}" presName="Child" presStyleLbl="revTx" presStyleIdx="1" presStyleCnt="6">
        <dgm:presLayoutVars>
          <dgm:chMax val="0"/>
          <dgm:chPref val="0"/>
          <dgm:bulletEnabled val="1"/>
        </dgm:presLayoutVars>
      </dgm:prSet>
      <dgm:spPr/>
    </dgm:pt>
    <dgm:pt modelId="{53B89D5A-4E5E-48E6-877B-170D32884E7E}" type="pres">
      <dgm:prSet presAssocID="{5A2C2FA3-E7A6-4EF3-B6C7-2FFDFD261747}" presName="sibTrans" presStyleCnt="0"/>
      <dgm:spPr/>
    </dgm:pt>
    <dgm:pt modelId="{395F1A33-FEDD-4782-99AE-CF85DEE04AA6}" type="pres">
      <dgm:prSet presAssocID="{4C82F67C-07DA-4BD7-BFA1-FE8EBA79E094}" presName="composite" presStyleCnt="0"/>
      <dgm:spPr/>
    </dgm:pt>
    <dgm:pt modelId="{7EE8023A-BBC2-4BB2-BAC0-0FE94A9738F3}" type="pres">
      <dgm:prSet presAssocID="{4C82F67C-07DA-4BD7-BFA1-FE8EBA79E094}" presName="FirstChild" presStyleLbl="revTx" presStyleIdx="2" presStyleCnt="6">
        <dgm:presLayoutVars>
          <dgm:chMax val="0"/>
          <dgm:chPref val="0"/>
          <dgm:bulletEnabled val="1"/>
        </dgm:presLayoutVars>
      </dgm:prSet>
      <dgm:spPr/>
    </dgm:pt>
    <dgm:pt modelId="{0BE984FF-8B3B-4607-BCC6-47EF030749DB}" type="pres">
      <dgm:prSet presAssocID="{4C82F67C-07DA-4BD7-BFA1-FE8EBA79E094}" presName="Parent" presStyleLbl="alignNode1" presStyleIdx="1" presStyleCnt="3">
        <dgm:presLayoutVars>
          <dgm:chMax val="3"/>
          <dgm:chPref val="3"/>
          <dgm:bulletEnabled val="1"/>
        </dgm:presLayoutVars>
      </dgm:prSet>
      <dgm:spPr/>
    </dgm:pt>
    <dgm:pt modelId="{8C6DA7DC-BEC4-48FE-BEB9-BD5081705C3C}" type="pres">
      <dgm:prSet presAssocID="{4C82F67C-07DA-4BD7-BFA1-FE8EBA79E094}" presName="Accent" presStyleLbl="parChTrans1D1" presStyleIdx="1" presStyleCnt="3"/>
      <dgm:spPr/>
    </dgm:pt>
    <dgm:pt modelId="{1C3CE15A-FDA8-4451-BA2A-32C227EF1625}" type="pres">
      <dgm:prSet presAssocID="{4C82F67C-07DA-4BD7-BFA1-FE8EBA79E094}" presName="Child" presStyleLbl="revTx" presStyleIdx="3" presStyleCnt="6">
        <dgm:presLayoutVars>
          <dgm:chMax val="0"/>
          <dgm:chPref val="0"/>
          <dgm:bulletEnabled val="1"/>
        </dgm:presLayoutVars>
      </dgm:prSet>
      <dgm:spPr/>
    </dgm:pt>
    <dgm:pt modelId="{A279C953-0CCF-4702-AAF2-B461E728139A}" type="pres">
      <dgm:prSet presAssocID="{C3E911E3-02D6-46FF-9F7B-36AB7BCFDCDB}" presName="sibTrans" presStyleCnt="0"/>
      <dgm:spPr/>
    </dgm:pt>
    <dgm:pt modelId="{FF024ED4-3EA4-4ABF-A634-7FB990433B18}" type="pres">
      <dgm:prSet presAssocID="{E9A5BE20-0857-49F7-9950-68138F904643}" presName="composite" presStyleCnt="0"/>
      <dgm:spPr/>
    </dgm:pt>
    <dgm:pt modelId="{6B947374-FEDD-4284-82BE-ABEC8862A7D3}" type="pres">
      <dgm:prSet presAssocID="{E9A5BE20-0857-49F7-9950-68138F904643}" presName="FirstChild" presStyleLbl="revTx" presStyleIdx="4" presStyleCnt="6">
        <dgm:presLayoutVars>
          <dgm:chMax val="0"/>
          <dgm:chPref val="0"/>
          <dgm:bulletEnabled val="1"/>
        </dgm:presLayoutVars>
      </dgm:prSet>
      <dgm:spPr/>
    </dgm:pt>
    <dgm:pt modelId="{56E91E04-1A42-4F8E-AC5B-EA71BF75C10F}" type="pres">
      <dgm:prSet presAssocID="{E9A5BE20-0857-49F7-9950-68138F904643}" presName="Parent" presStyleLbl="alignNode1" presStyleIdx="2" presStyleCnt="3">
        <dgm:presLayoutVars>
          <dgm:chMax val="3"/>
          <dgm:chPref val="3"/>
          <dgm:bulletEnabled val="1"/>
        </dgm:presLayoutVars>
      </dgm:prSet>
      <dgm:spPr/>
    </dgm:pt>
    <dgm:pt modelId="{9D1A8C92-745E-459D-8DB1-30C6BC7AD882}" type="pres">
      <dgm:prSet presAssocID="{E9A5BE20-0857-49F7-9950-68138F904643}" presName="Accent" presStyleLbl="parChTrans1D1" presStyleIdx="2" presStyleCnt="3"/>
      <dgm:spPr/>
    </dgm:pt>
    <dgm:pt modelId="{EAFDD556-A618-4BF5-8D9E-7C3564AC517A}" type="pres">
      <dgm:prSet presAssocID="{E9A5BE20-0857-49F7-9950-68138F904643}" presName="Child" presStyleLbl="revTx" presStyleIdx="5" presStyleCnt="6">
        <dgm:presLayoutVars>
          <dgm:chMax val="0"/>
          <dgm:chPref val="0"/>
          <dgm:bulletEnabled val="1"/>
        </dgm:presLayoutVars>
      </dgm:prSet>
      <dgm:spPr/>
    </dgm:pt>
  </dgm:ptLst>
  <dgm:cxnLst>
    <dgm:cxn modelId="{E32EB605-F729-4665-B8B4-32562CC0938C}" type="presOf" srcId="{BED9C93F-8F6C-4523-93C7-8DA1C1DFF922}" destId="{C481BDE5-9AAF-403B-91CD-69196410533D}" srcOrd="0" destOrd="0" presId="urn:microsoft.com/office/officeart/2011/layout/TabList"/>
    <dgm:cxn modelId="{E39F9A20-5404-48B0-A059-C0B456C2BDEB}" type="presOf" srcId="{456389A7-6C20-42C9-ACE8-852F1BFEDE97}" destId="{EAFDD556-A618-4BF5-8D9E-7C3564AC517A}" srcOrd="0" destOrd="0" presId="urn:microsoft.com/office/officeart/2011/layout/TabList"/>
    <dgm:cxn modelId="{66FAE634-4437-4336-9664-F5829FF4F198}" srcId="{CA8EEC6D-510D-450A-BC01-3C1CF460D426}" destId="{F04AE76A-266C-4FFA-BBAC-FA415BE38591}" srcOrd="1" destOrd="0" parTransId="{B378DD9D-FC80-4A67-9CBC-BACB0A555EFE}" sibTransId="{AB2606B2-3F7D-457C-B3B2-4828497CAB67}"/>
    <dgm:cxn modelId="{37DD583C-4276-42DC-8B24-4D9D11B86E5A}" srcId="{4C82F67C-07DA-4BD7-BFA1-FE8EBA79E094}" destId="{BC110733-160D-4958-A42A-280341E16E76}" srcOrd="1" destOrd="0" parTransId="{FB2AE579-7A80-4C14-BAA5-6567BFC015E5}" sibTransId="{8F1C0833-CE63-413E-85B2-6AE2D51BD4A3}"/>
    <dgm:cxn modelId="{EF7DCB43-9E6B-4892-9F6C-21CC5A1FD474}" type="presOf" srcId="{E9A5BE20-0857-49F7-9950-68138F904643}" destId="{56E91E04-1A42-4F8E-AC5B-EA71BF75C10F}" srcOrd="0" destOrd="0" presId="urn:microsoft.com/office/officeart/2011/layout/TabList"/>
    <dgm:cxn modelId="{30FCD064-1944-43DB-A517-D26C5BF7F50A}" srcId="{E9A5BE20-0857-49F7-9950-68138F904643}" destId="{456389A7-6C20-42C9-ACE8-852F1BFEDE97}" srcOrd="1" destOrd="0" parTransId="{37DF59F5-4EB6-481A-B840-B9A603F6E1B1}" sibTransId="{93C5825A-1080-40C7-A16C-4C428A548CEA}"/>
    <dgm:cxn modelId="{8A7DC267-8F59-4860-BD51-8666F2C7255C}" type="presOf" srcId="{F04AE76A-266C-4FFA-BBAC-FA415BE38591}" destId="{27DB0A5D-A016-4F00-9568-40929C5DC4C7}" srcOrd="0" destOrd="0" presId="urn:microsoft.com/office/officeart/2011/layout/TabList"/>
    <dgm:cxn modelId="{E5C1B674-4302-4B67-AD88-F03A360FB84B}" type="presOf" srcId="{CA8EEC6D-510D-450A-BC01-3C1CF460D426}" destId="{3137B37E-634D-4B04-8A4E-2483809B4664}" srcOrd="0" destOrd="0" presId="urn:microsoft.com/office/officeart/2011/layout/TabList"/>
    <dgm:cxn modelId="{ACBA0C9E-3626-414B-AB7F-E6CC1E6F50B2}" type="presOf" srcId="{A52D7477-F531-4C4A-96A5-B6A72421BFAC}" destId="{6B947374-FEDD-4284-82BE-ABEC8862A7D3}" srcOrd="0" destOrd="0" presId="urn:microsoft.com/office/officeart/2011/layout/TabList"/>
    <dgm:cxn modelId="{AE7E5FA0-B57F-4870-87F9-189A52790C4F}" srcId="{BED9C93F-8F6C-4523-93C7-8DA1C1DFF922}" destId="{4C82F67C-07DA-4BD7-BFA1-FE8EBA79E094}" srcOrd="1" destOrd="0" parTransId="{BD696962-6EC8-4BA8-B435-AFF9601E9A22}" sibTransId="{C3E911E3-02D6-46FF-9F7B-36AB7BCFDCDB}"/>
    <dgm:cxn modelId="{1D053DB0-DC44-487E-86B8-DFC61F4B8263}" srcId="{BED9C93F-8F6C-4523-93C7-8DA1C1DFF922}" destId="{E9A5BE20-0857-49F7-9950-68138F904643}" srcOrd="2" destOrd="0" parTransId="{E5B91F50-664C-4BFF-8F35-94958AEF60D8}" sibTransId="{092169CF-E5A2-4F2F-8222-8624B6EA939D}"/>
    <dgm:cxn modelId="{FE2A7CB1-B2EE-4075-90BA-35B40DED99B3}" type="presOf" srcId="{4C82F67C-07DA-4BD7-BFA1-FE8EBA79E094}" destId="{0BE984FF-8B3B-4607-BCC6-47EF030749DB}" srcOrd="0" destOrd="0" presId="urn:microsoft.com/office/officeart/2011/layout/TabList"/>
    <dgm:cxn modelId="{5808F3B7-6A2D-43E9-8761-5B1FF009DA6D}" srcId="{4C82F67C-07DA-4BD7-BFA1-FE8EBA79E094}" destId="{21B21FBE-215B-4949-BAA9-146019352216}" srcOrd="0" destOrd="0" parTransId="{E24025E3-0146-4700-A855-189323CF6F84}" sibTransId="{E4CC7997-BB8C-4DD6-9E88-4D00A28C22DC}"/>
    <dgm:cxn modelId="{BA10B2B9-6311-4202-9787-4F1A798B85D2}" srcId="{BED9C93F-8F6C-4523-93C7-8DA1C1DFF922}" destId="{CA8EEC6D-510D-450A-BC01-3C1CF460D426}" srcOrd="0" destOrd="0" parTransId="{689BFF3F-9E86-426E-8024-05B229C5708C}" sibTransId="{5A2C2FA3-E7A6-4EF3-B6C7-2FFDFD261747}"/>
    <dgm:cxn modelId="{583A4BBF-E056-4A1A-BD67-D22423821073}" type="presOf" srcId="{DD4AEF68-45F0-4D16-A5C1-5F5BB41AC210}" destId="{F2EA6D82-2BED-4376-BD5D-0BFB6D05E739}" srcOrd="0" destOrd="0" presId="urn:microsoft.com/office/officeart/2011/layout/TabList"/>
    <dgm:cxn modelId="{3E8096E5-7D8B-4A28-8F26-FF1A24C29627}" type="presOf" srcId="{21B21FBE-215B-4949-BAA9-146019352216}" destId="{7EE8023A-BBC2-4BB2-BAC0-0FE94A9738F3}" srcOrd="0" destOrd="0" presId="urn:microsoft.com/office/officeart/2011/layout/TabList"/>
    <dgm:cxn modelId="{704817ED-EC5C-4FD5-8E93-3F2AFF642B05}" type="presOf" srcId="{BC110733-160D-4958-A42A-280341E16E76}" destId="{1C3CE15A-FDA8-4451-BA2A-32C227EF1625}" srcOrd="0" destOrd="0" presId="urn:microsoft.com/office/officeart/2011/layout/TabList"/>
    <dgm:cxn modelId="{F06A32F7-58C6-4330-94C4-1AC7601EA8BB}" srcId="{CA8EEC6D-510D-450A-BC01-3C1CF460D426}" destId="{DD4AEF68-45F0-4D16-A5C1-5F5BB41AC210}" srcOrd="0" destOrd="0" parTransId="{B4162D08-4D8C-4944-9BE9-7B6219485ACD}" sibTransId="{5189F6C4-81BE-4E5E-8F1F-35EEBA8D31E3}"/>
    <dgm:cxn modelId="{552866F9-B605-4CC2-B5E0-2675FD117B64}" srcId="{E9A5BE20-0857-49F7-9950-68138F904643}" destId="{A52D7477-F531-4C4A-96A5-B6A72421BFAC}" srcOrd="0" destOrd="0" parTransId="{00205AC2-C98A-46E6-BE5F-FD098C46ED90}" sibTransId="{2522C23B-F3A5-481E-A839-14E116F8D8E5}"/>
    <dgm:cxn modelId="{8E73B153-F333-4DC8-B682-8F4E1DF3D56F}" type="presParOf" srcId="{C481BDE5-9AAF-403B-91CD-69196410533D}" destId="{4998307B-38C8-4838-9CC9-438E5A451053}" srcOrd="0" destOrd="0" presId="urn:microsoft.com/office/officeart/2011/layout/TabList"/>
    <dgm:cxn modelId="{B1E2AE92-E9FC-4658-88CE-CB2ECDDED238}" type="presParOf" srcId="{4998307B-38C8-4838-9CC9-438E5A451053}" destId="{F2EA6D82-2BED-4376-BD5D-0BFB6D05E739}" srcOrd="0" destOrd="0" presId="urn:microsoft.com/office/officeart/2011/layout/TabList"/>
    <dgm:cxn modelId="{9FEF546D-EBCE-4F26-8014-21A6C34F3D44}" type="presParOf" srcId="{4998307B-38C8-4838-9CC9-438E5A451053}" destId="{3137B37E-634D-4B04-8A4E-2483809B4664}" srcOrd="1" destOrd="0" presId="urn:microsoft.com/office/officeart/2011/layout/TabList"/>
    <dgm:cxn modelId="{3A1FCF58-A134-47A2-AF31-5C9979BBBB7C}" type="presParOf" srcId="{4998307B-38C8-4838-9CC9-438E5A451053}" destId="{CB8D597F-586E-4776-B3D9-ACC149EA4A97}" srcOrd="2" destOrd="0" presId="urn:microsoft.com/office/officeart/2011/layout/TabList"/>
    <dgm:cxn modelId="{17B5F70C-701D-4DCA-AC87-F32010FE50D2}" type="presParOf" srcId="{C481BDE5-9AAF-403B-91CD-69196410533D}" destId="{27DB0A5D-A016-4F00-9568-40929C5DC4C7}" srcOrd="1" destOrd="0" presId="urn:microsoft.com/office/officeart/2011/layout/TabList"/>
    <dgm:cxn modelId="{B1FA8FC9-B7CB-41B1-A811-EF29F5833DFE}" type="presParOf" srcId="{C481BDE5-9AAF-403B-91CD-69196410533D}" destId="{53B89D5A-4E5E-48E6-877B-170D32884E7E}" srcOrd="2" destOrd="0" presId="urn:microsoft.com/office/officeart/2011/layout/TabList"/>
    <dgm:cxn modelId="{1EAC8B19-CF65-4171-B5D2-03BF5A8D63F1}" type="presParOf" srcId="{C481BDE5-9AAF-403B-91CD-69196410533D}" destId="{395F1A33-FEDD-4782-99AE-CF85DEE04AA6}" srcOrd="3" destOrd="0" presId="urn:microsoft.com/office/officeart/2011/layout/TabList"/>
    <dgm:cxn modelId="{EF3133B4-F5F8-4A1C-B48C-39C4CDFC50E8}" type="presParOf" srcId="{395F1A33-FEDD-4782-99AE-CF85DEE04AA6}" destId="{7EE8023A-BBC2-4BB2-BAC0-0FE94A9738F3}" srcOrd="0" destOrd="0" presId="urn:microsoft.com/office/officeart/2011/layout/TabList"/>
    <dgm:cxn modelId="{A7034E96-0A68-442C-BB01-A9F51E0B3157}" type="presParOf" srcId="{395F1A33-FEDD-4782-99AE-CF85DEE04AA6}" destId="{0BE984FF-8B3B-4607-BCC6-47EF030749DB}" srcOrd="1" destOrd="0" presId="urn:microsoft.com/office/officeart/2011/layout/TabList"/>
    <dgm:cxn modelId="{65887D2A-4D67-4611-B4BE-4145902C8C19}" type="presParOf" srcId="{395F1A33-FEDD-4782-99AE-CF85DEE04AA6}" destId="{8C6DA7DC-BEC4-48FE-BEB9-BD5081705C3C}" srcOrd="2" destOrd="0" presId="urn:microsoft.com/office/officeart/2011/layout/TabList"/>
    <dgm:cxn modelId="{E077F794-78E6-4A3F-B300-86E3600B4447}" type="presParOf" srcId="{C481BDE5-9AAF-403B-91CD-69196410533D}" destId="{1C3CE15A-FDA8-4451-BA2A-32C227EF1625}" srcOrd="4" destOrd="0" presId="urn:microsoft.com/office/officeart/2011/layout/TabList"/>
    <dgm:cxn modelId="{F0A54913-3654-4033-AD4C-8BBFB4CCAF6D}" type="presParOf" srcId="{C481BDE5-9AAF-403B-91CD-69196410533D}" destId="{A279C953-0CCF-4702-AAF2-B461E728139A}" srcOrd="5" destOrd="0" presId="urn:microsoft.com/office/officeart/2011/layout/TabList"/>
    <dgm:cxn modelId="{5F36CE69-9D45-4503-AA6E-29C67A369472}" type="presParOf" srcId="{C481BDE5-9AAF-403B-91CD-69196410533D}" destId="{FF024ED4-3EA4-4ABF-A634-7FB990433B18}" srcOrd="6" destOrd="0" presId="urn:microsoft.com/office/officeart/2011/layout/TabList"/>
    <dgm:cxn modelId="{C0FF1032-0516-4B82-972A-615169CEF0D4}" type="presParOf" srcId="{FF024ED4-3EA4-4ABF-A634-7FB990433B18}" destId="{6B947374-FEDD-4284-82BE-ABEC8862A7D3}" srcOrd="0" destOrd="0" presId="urn:microsoft.com/office/officeart/2011/layout/TabList"/>
    <dgm:cxn modelId="{87F3B67A-6771-4E82-B21A-33F38360C55C}" type="presParOf" srcId="{FF024ED4-3EA4-4ABF-A634-7FB990433B18}" destId="{56E91E04-1A42-4F8E-AC5B-EA71BF75C10F}" srcOrd="1" destOrd="0" presId="urn:microsoft.com/office/officeart/2011/layout/TabList"/>
    <dgm:cxn modelId="{C55201AF-9378-4CAD-8E5E-B64E3A9D45D9}" type="presParOf" srcId="{FF024ED4-3EA4-4ABF-A634-7FB990433B18}" destId="{9D1A8C92-745E-459D-8DB1-30C6BC7AD882}" srcOrd="2" destOrd="0" presId="urn:microsoft.com/office/officeart/2011/layout/TabList"/>
    <dgm:cxn modelId="{1D7D7CCD-A8CD-458E-9ADD-B06C7B32308A}" type="presParOf" srcId="{C481BDE5-9AAF-403B-91CD-69196410533D}" destId="{EAFDD556-A618-4BF5-8D9E-7C3564AC517A}" srcOrd="7"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6623B8-E121-4762-8A69-D271C2F4F0E7}" type="doc">
      <dgm:prSet loTypeId="urn:microsoft.com/office/officeart/2005/8/layout/hChevron3" loCatId="process" qsTypeId="urn:microsoft.com/office/officeart/2005/8/quickstyle/simple1" qsCatId="simple" csTypeId="urn:microsoft.com/office/officeart/2005/8/colors/accent2_5" csCatId="accent2" phldr="1"/>
      <dgm:spPr/>
    </dgm:pt>
    <dgm:pt modelId="{0B787423-69B0-4929-AE68-BFAC275F8EBE}">
      <dgm:prSet phldrT="[Text]" custT="1"/>
      <dgm:spPr/>
      <dgm:t>
        <a:bodyPr/>
        <a:lstStyle/>
        <a:p>
          <a:r>
            <a:rPr lang="en-US" sz="1050" dirty="0"/>
            <a:t>Business Understanding</a:t>
          </a:r>
        </a:p>
      </dgm:t>
    </dgm:pt>
    <dgm:pt modelId="{C8CD1131-2CCB-4203-B356-43EC56603CC4}" type="parTrans" cxnId="{915B6749-6C0A-4006-9241-73A611D6752E}">
      <dgm:prSet/>
      <dgm:spPr/>
      <dgm:t>
        <a:bodyPr/>
        <a:lstStyle/>
        <a:p>
          <a:endParaRPr lang="en-US" sz="1100"/>
        </a:p>
      </dgm:t>
    </dgm:pt>
    <dgm:pt modelId="{AAE36E50-FFAB-42C2-BC00-4A2884C94F04}" type="sibTrans" cxnId="{915B6749-6C0A-4006-9241-73A611D6752E}">
      <dgm:prSet/>
      <dgm:spPr/>
      <dgm:t>
        <a:bodyPr/>
        <a:lstStyle/>
        <a:p>
          <a:endParaRPr lang="en-US" sz="1100"/>
        </a:p>
      </dgm:t>
    </dgm:pt>
    <dgm:pt modelId="{E37A745B-6A43-46F5-BACD-7795D497CE02}">
      <dgm:prSet phldrT="[Text]" custT="1"/>
      <dgm:spPr>
        <a:solidFill>
          <a:srgbClr val="FFC000">
            <a:alpha val="80000"/>
          </a:srgbClr>
        </a:solidFill>
      </dgm:spPr>
      <dgm:t>
        <a:bodyPr/>
        <a:lstStyle/>
        <a:p>
          <a:r>
            <a:rPr lang="en-US" sz="1050" b="1" dirty="0">
              <a:solidFill>
                <a:schemeClr val="tx2">
                  <a:lumMod val="50000"/>
                </a:schemeClr>
              </a:solidFill>
            </a:rPr>
            <a:t>Data Understanding</a:t>
          </a:r>
        </a:p>
      </dgm:t>
    </dgm:pt>
    <dgm:pt modelId="{457FEF72-6638-4334-A790-3DF560AD5B4C}" type="parTrans" cxnId="{5AE2AF04-AC1B-4E70-B594-628BBD0F87EF}">
      <dgm:prSet/>
      <dgm:spPr/>
      <dgm:t>
        <a:bodyPr/>
        <a:lstStyle/>
        <a:p>
          <a:endParaRPr lang="en-US" sz="1100"/>
        </a:p>
      </dgm:t>
    </dgm:pt>
    <dgm:pt modelId="{75E6A750-2444-4D50-87E7-B38F2443FE37}" type="sibTrans" cxnId="{5AE2AF04-AC1B-4E70-B594-628BBD0F87EF}">
      <dgm:prSet/>
      <dgm:spPr/>
      <dgm:t>
        <a:bodyPr/>
        <a:lstStyle/>
        <a:p>
          <a:endParaRPr lang="en-US" sz="1100"/>
        </a:p>
      </dgm:t>
    </dgm:pt>
    <dgm:pt modelId="{6ABE119E-C772-4DC3-A470-1368072C3AFA}">
      <dgm:prSet phldrT="[Text]" custT="1"/>
      <dgm:spPr/>
      <dgm:t>
        <a:bodyPr/>
        <a:lstStyle/>
        <a:p>
          <a:r>
            <a:rPr lang="en-US" sz="1050"/>
            <a:t>Data Preparation</a:t>
          </a:r>
          <a:endParaRPr lang="en-US" sz="1050" dirty="0"/>
        </a:p>
      </dgm:t>
    </dgm:pt>
    <dgm:pt modelId="{F17B6F0A-A238-44E8-A875-9D69A70715ED}" type="parTrans" cxnId="{1F84D317-80E8-42F5-A062-A8B693603ABA}">
      <dgm:prSet/>
      <dgm:spPr/>
      <dgm:t>
        <a:bodyPr/>
        <a:lstStyle/>
        <a:p>
          <a:endParaRPr lang="en-US" sz="1100"/>
        </a:p>
      </dgm:t>
    </dgm:pt>
    <dgm:pt modelId="{142401C0-CBC6-4D0B-A143-CA7F947C0D3A}" type="sibTrans" cxnId="{1F84D317-80E8-42F5-A062-A8B693603ABA}">
      <dgm:prSet/>
      <dgm:spPr/>
      <dgm:t>
        <a:bodyPr/>
        <a:lstStyle/>
        <a:p>
          <a:endParaRPr lang="en-US" sz="1100"/>
        </a:p>
      </dgm:t>
    </dgm:pt>
    <dgm:pt modelId="{893D7A55-5D1E-4A4A-9BD0-C48DA6484D75}">
      <dgm:prSet phldrT="[Text]" custT="1"/>
      <dgm:spPr/>
      <dgm:t>
        <a:bodyPr/>
        <a:lstStyle/>
        <a:p>
          <a:r>
            <a:rPr lang="en-US" sz="1050" dirty="0"/>
            <a:t>Model Building</a:t>
          </a:r>
        </a:p>
      </dgm:t>
    </dgm:pt>
    <dgm:pt modelId="{51EB41DD-ACA6-457B-85B4-8A3A751AC1D7}" type="parTrans" cxnId="{AC23BEC8-6CEB-480A-BE3B-7A9D85DA20DD}">
      <dgm:prSet/>
      <dgm:spPr/>
      <dgm:t>
        <a:bodyPr/>
        <a:lstStyle/>
        <a:p>
          <a:endParaRPr lang="en-US" sz="1600"/>
        </a:p>
      </dgm:t>
    </dgm:pt>
    <dgm:pt modelId="{1EB14C93-AA68-4CB0-AD4F-F2FC2E132D13}" type="sibTrans" cxnId="{AC23BEC8-6CEB-480A-BE3B-7A9D85DA20DD}">
      <dgm:prSet/>
      <dgm:spPr/>
      <dgm:t>
        <a:bodyPr/>
        <a:lstStyle/>
        <a:p>
          <a:endParaRPr lang="en-US" sz="1600"/>
        </a:p>
      </dgm:t>
    </dgm:pt>
    <dgm:pt modelId="{994B1D14-1DDA-4BD7-9848-EECE4A73B00D}">
      <dgm:prSet phldrT="[Text]" custT="1"/>
      <dgm:spPr/>
      <dgm:t>
        <a:bodyPr/>
        <a:lstStyle/>
        <a:p>
          <a:r>
            <a:rPr lang="en-US" sz="1050" dirty="0"/>
            <a:t>Evaluating Model</a:t>
          </a:r>
        </a:p>
      </dgm:t>
    </dgm:pt>
    <dgm:pt modelId="{C78F70B1-BA99-41E1-B08E-84D2AFF5696A}" type="parTrans" cxnId="{87FCB46A-0AD6-4425-A3E5-53F93D6AE769}">
      <dgm:prSet/>
      <dgm:spPr/>
      <dgm:t>
        <a:bodyPr/>
        <a:lstStyle/>
        <a:p>
          <a:endParaRPr lang="en-US" sz="1600"/>
        </a:p>
      </dgm:t>
    </dgm:pt>
    <dgm:pt modelId="{3665D41D-27F6-4407-92B7-EB7A80601B8E}" type="sibTrans" cxnId="{87FCB46A-0AD6-4425-A3E5-53F93D6AE769}">
      <dgm:prSet/>
      <dgm:spPr/>
      <dgm:t>
        <a:bodyPr/>
        <a:lstStyle/>
        <a:p>
          <a:endParaRPr lang="en-US" sz="1600"/>
        </a:p>
      </dgm:t>
    </dgm:pt>
    <dgm:pt modelId="{81EDC748-00B4-4C80-B241-25280C0A4CD9}" type="pres">
      <dgm:prSet presAssocID="{016623B8-E121-4762-8A69-D271C2F4F0E7}" presName="Name0" presStyleCnt="0">
        <dgm:presLayoutVars>
          <dgm:dir/>
          <dgm:resizeHandles val="exact"/>
        </dgm:presLayoutVars>
      </dgm:prSet>
      <dgm:spPr/>
    </dgm:pt>
    <dgm:pt modelId="{9639EB82-DD34-4377-B470-FC4FDF163BA1}" type="pres">
      <dgm:prSet presAssocID="{0B787423-69B0-4929-AE68-BFAC275F8EBE}" presName="parTxOnly" presStyleLbl="node1" presStyleIdx="0" presStyleCnt="5">
        <dgm:presLayoutVars>
          <dgm:bulletEnabled val="1"/>
        </dgm:presLayoutVars>
      </dgm:prSet>
      <dgm:spPr/>
    </dgm:pt>
    <dgm:pt modelId="{2F20016B-5C11-4AA3-91FA-45CDE58178F8}" type="pres">
      <dgm:prSet presAssocID="{AAE36E50-FFAB-42C2-BC00-4A2884C94F04}" presName="parSpace" presStyleCnt="0"/>
      <dgm:spPr/>
    </dgm:pt>
    <dgm:pt modelId="{D56C6A0D-8BC0-4699-8D9E-A9078CF21966}" type="pres">
      <dgm:prSet presAssocID="{E37A745B-6A43-46F5-BACD-7795D497CE02}" presName="parTxOnly" presStyleLbl="node1" presStyleIdx="1" presStyleCnt="5" custScaleX="111953">
        <dgm:presLayoutVars>
          <dgm:bulletEnabled val="1"/>
        </dgm:presLayoutVars>
      </dgm:prSet>
      <dgm:spPr/>
    </dgm:pt>
    <dgm:pt modelId="{C67F0BBE-5E20-4168-B2A6-A8977CEF30A6}" type="pres">
      <dgm:prSet presAssocID="{75E6A750-2444-4D50-87E7-B38F2443FE37}" presName="parSpace" presStyleCnt="0"/>
      <dgm:spPr/>
    </dgm:pt>
    <dgm:pt modelId="{B6E8165A-1E8C-48AE-B1A9-D5A705B2C420}" type="pres">
      <dgm:prSet presAssocID="{6ABE119E-C772-4DC3-A470-1368072C3AFA}" presName="parTxOnly" presStyleLbl="node1" presStyleIdx="2" presStyleCnt="5">
        <dgm:presLayoutVars>
          <dgm:bulletEnabled val="1"/>
        </dgm:presLayoutVars>
      </dgm:prSet>
      <dgm:spPr/>
    </dgm:pt>
    <dgm:pt modelId="{C7C61A95-14D9-4273-A399-EF5E70381F5B}" type="pres">
      <dgm:prSet presAssocID="{142401C0-CBC6-4D0B-A143-CA7F947C0D3A}" presName="parSpace" presStyleCnt="0"/>
      <dgm:spPr/>
    </dgm:pt>
    <dgm:pt modelId="{9C481F39-6A31-43EA-8AAD-F5B2E1EB5C97}" type="pres">
      <dgm:prSet presAssocID="{893D7A55-5D1E-4A4A-9BD0-C48DA6484D75}" presName="parTxOnly" presStyleLbl="node1" presStyleIdx="3" presStyleCnt="5">
        <dgm:presLayoutVars>
          <dgm:bulletEnabled val="1"/>
        </dgm:presLayoutVars>
      </dgm:prSet>
      <dgm:spPr/>
    </dgm:pt>
    <dgm:pt modelId="{8E4F7C17-0A4D-4690-AB4E-D26FD013137B}" type="pres">
      <dgm:prSet presAssocID="{1EB14C93-AA68-4CB0-AD4F-F2FC2E132D13}" presName="parSpace" presStyleCnt="0"/>
      <dgm:spPr/>
    </dgm:pt>
    <dgm:pt modelId="{1ABA7D26-C31D-4A89-95A1-2E8D3B566F3F}" type="pres">
      <dgm:prSet presAssocID="{994B1D14-1DDA-4BD7-9848-EECE4A73B00D}" presName="parTxOnly" presStyleLbl="node1" presStyleIdx="4" presStyleCnt="5">
        <dgm:presLayoutVars>
          <dgm:bulletEnabled val="1"/>
        </dgm:presLayoutVars>
      </dgm:prSet>
      <dgm:spPr/>
    </dgm:pt>
  </dgm:ptLst>
  <dgm:cxnLst>
    <dgm:cxn modelId="{5AE2AF04-AC1B-4E70-B594-628BBD0F87EF}" srcId="{016623B8-E121-4762-8A69-D271C2F4F0E7}" destId="{E37A745B-6A43-46F5-BACD-7795D497CE02}" srcOrd="1" destOrd="0" parTransId="{457FEF72-6638-4334-A790-3DF560AD5B4C}" sibTransId="{75E6A750-2444-4D50-87E7-B38F2443FE37}"/>
    <dgm:cxn modelId="{1F84D317-80E8-42F5-A062-A8B693603ABA}" srcId="{016623B8-E121-4762-8A69-D271C2F4F0E7}" destId="{6ABE119E-C772-4DC3-A470-1368072C3AFA}" srcOrd="2" destOrd="0" parTransId="{F17B6F0A-A238-44E8-A875-9D69A70715ED}" sibTransId="{142401C0-CBC6-4D0B-A143-CA7F947C0D3A}"/>
    <dgm:cxn modelId="{66BEC62F-B5BF-4579-BCEE-2D9BE1A98DED}" type="presOf" srcId="{E37A745B-6A43-46F5-BACD-7795D497CE02}" destId="{D56C6A0D-8BC0-4699-8D9E-A9078CF21966}" srcOrd="0" destOrd="0" presId="urn:microsoft.com/office/officeart/2005/8/layout/hChevron3"/>
    <dgm:cxn modelId="{452A5734-C0FD-4E3B-AED6-E54DC9539CAB}" type="presOf" srcId="{0B787423-69B0-4929-AE68-BFAC275F8EBE}" destId="{9639EB82-DD34-4377-B470-FC4FDF163BA1}" srcOrd="0" destOrd="0" presId="urn:microsoft.com/office/officeart/2005/8/layout/hChevron3"/>
    <dgm:cxn modelId="{915B6749-6C0A-4006-9241-73A611D6752E}" srcId="{016623B8-E121-4762-8A69-D271C2F4F0E7}" destId="{0B787423-69B0-4929-AE68-BFAC275F8EBE}" srcOrd="0" destOrd="0" parTransId="{C8CD1131-2CCB-4203-B356-43EC56603CC4}" sibTransId="{AAE36E50-FFAB-42C2-BC00-4A2884C94F04}"/>
    <dgm:cxn modelId="{87FCB46A-0AD6-4425-A3E5-53F93D6AE769}" srcId="{016623B8-E121-4762-8A69-D271C2F4F0E7}" destId="{994B1D14-1DDA-4BD7-9848-EECE4A73B00D}" srcOrd="4" destOrd="0" parTransId="{C78F70B1-BA99-41E1-B08E-84D2AFF5696A}" sibTransId="{3665D41D-27F6-4407-92B7-EB7A80601B8E}"/>
    <dgm:cxn modelId="{179B8E5A-2938-48E2-901C-432EA9A86577}" type="presOf" srcId="{893D7A55-5D1E-4A4A-9BD0-C48DA6484D75}" destId="{9C481F39-6A31-43EA-8AAD-F5B2E1EB5C97}" srcOrd="0" destOrd="0" presId="urn:microsoft.com/office/officeart/2005/8/layout/hChevron3"/>
    <dgm:cxn modelId="{84631EAA-BC0A-4241-8070-73BCB117B265}" type="presOf" srcId="{6ABE119E-C772-4DC3-A470-1368072C3AFA}" destId="{B6E8165A-1E8C-48AE-B1A9-D5A705B2C420}" srcOrd="0" destOrd="0" presId="urn:microsoft.com/office/officeart/2005/8/layout/hChevron3"/>
    <dgm:cxn modelId="{A0BD19C3-E5D2-410C-8385-6DF1FFF3EA9B}" type="presOf" srcId="{016623B8-E121-4762-8A69-D271C2F4F0E7}" destId="{81EDC748-00B4-4C80-B241-25280C0A4CD9}" srcOrd="0" destOrd="0" presId="urn:microsoft.com/office/officeart/2005/8/layout/hChevron3"/>
    <dgm:cxn modelId="{AC23BEC8-6CEB-480A-BE3B-7A9D85DA20DD}" srcId="{016623B8-E121-4762-8A69-D271C2F4F0E7}" destId="{893D7A55-5D1E-4A4A-9BD0-C48DA6484D75}" srcOrd="3" destOrd="0" parTransId="{51EB41DD-ACA6-457B-85B4-8A3A751AC1D7}" sibTransId="{1EB14C93-AA68-4CB0-AD4F-F2FC2E132D13}"/>
    <dgm:cxn modelId="{CE8A74F8-4EF0-444E-A24A-A2C7C7EC825A}" type="presOf" srcId="{994B1D14-1DDA-4BD7-9848-EECE4A73B00D}" destId="{1ABA7D26-C31D-4A89-95A1-2E8D3B566F3F}" srcOrd="0" destOrd="0" presId="urn:microsoft.com/office/officeart/2005/8/layout/hChevron3"/>
    <dgm:cxn modelId="{CD112DB1-7A44-44AD-8471-4F02C20C92BF}" type="presParOf" srcId="{81EDC748-00B4-4C80-B241-25280C0A4CD9}" destId="{9639EB82-DD34-4377-B470-FC4FDF163BA1}" srcOrd="0" destOrd="0" presId="urn:microsoft.com/office/officeart/2005/8/layout/hChevron3"/>
    <dgm:cxn modelId="{0F516F10-D0DC-4796-A21D-E8242BAEBD11}" type="presParOf" srcId="{81EDC748-00B4-4C80-B241-25280C0A4CD9}" destId="{2F20016B-5C11-4AA3-91FA-45CDE58178F8}" srcOrd="1" destOrd="0" presId="urn:microsoft.com/office/officeart/2005/8/layout/hChevron3"/>
    <dgm:cxn modelId="{6C567EEC-6D68-433A-A911-0D6D9A607DE1}" type="presParOf" srcId="{81EDC748-00B4-4C80-B241-25280C0A4CD9}" destId="{D56C6A0D-8BC0-4699-8D9E-A9078CF21966}" srcOrd="2" destOrd="0" presId="urn:microsoft.com/office/officeart/2005/8/layout/hChevron3"/>
    <dgm:cxn modelId="{858C9345-8831-4595-944B-3B6C8D31F5F4}" type="presParOf" srcId="{81EDC748-00B4-4C80-B241-25280C0A4CD9}" destId="{C67F0BBE-5E20-4168-B2A6-A8977CEF30A6}" srcOrd="3" destOrd="0" presId="urn:microsoft.com/office/officeart/2005/8/layout/hChevron3"/>
    <dgm:cxn modelId="{5E442433-A52E-4731-81B0-46441A36680E}" type="presParOf" srcId="{81EDC748-00B4-4C80-B241-25280C0A4CD9}" destId="{B6E8165A-1E8C-48AE-B1A9-D5A705B2C420}" srcOrd="4" destOrd="0" presId="urn:microsoft.com/office/officeart/2005/8/layout/hChevron3"/>
    <dgm:cxn modelId="{17D3C6CE-4256-468A-B84B-8446A3F237A0}" type="presParOf" srcId="{81EDC748-00B4-4C80-B241-25280C0A4CD9}" destId="{C7C61A95-14D9-4273-A399-EF5E70381F5B}" srcOrd="5" destOrd="0" presId="urn:microsoft.com/office/officeart/2005/8/layout/hChevron3"/>
    <dgm:cxn modelId="{DF5E099D-42C4-41A7-8338-672BC009C2EC}" type="presParOf" srcId="{81EDC748-00B4-4C80-B241-25280C0A4CD9}" destId="{9C481F39-6A31-43EA-8AAD-F5B2E1EB5C97}" srcOrd="6" destOrd="0" presId="urn:microsoft.com/office/officeart/2005/8/layout/hChevron3"/>
    <dgm:cxn modelId="{27E7B89D-CDB8-40EF-8BEA-03BA0EEDB526}" type="presParOf" srcId="{81EDC748-00B4-4C80-B241-25280C0A4CD9}" destId="{8E4F7C17-0A4D-4690-AB4E-D26FD013137B}" srcOrd="7" destOrd="0" presId="urn:microsoft.com/office/officeart/2005/8/layout/hChevron3"/>
    <dgm:cxn modelId="{108410C6-2840-4420-B5E1-9AD6313793A0}" type="presParOf" srcId="{81EDC748-00B4-4C80-B241-25280C0A4CD9}" destId="{1ABA7D26-C31D-4A89-95A1-2E8D3B566F3F}" srcOrd="8" destOrd="0" presId="urn:microsoft.com/office/officeart/2005/8/layout/hChevron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9D6D54F-B6CC-4C51-B950-6A73C304EED1}"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CAA02966-E9D8-41F8-B9C7-7269252677DC}">
      <dgm:prSet/>
      <dgm:spPr/>
      <dgm:t>
        <a:bodyPr/>
        <a:lstStyle/>
        <a:p>
          <a:r>
            <a:rPr lang="en-US" dirty="0"/>
            <a:t>Aggregate claims data by household ID.</a:t>
          </a:r>
        </a:p>
      </dgm:t>
    </dgm:pt>
    <dgm:pt modelId="{5E993377-F98F-4CC9-A2EC-C7202C616E63}" type="parTrans" cxnId="{B7D70632-DA48-4BF1-A419-EDA10E2E439E}">
      <dgm:prSet/>
      <dgm:spPr/>
      <dgm:t>
        <a:bodyPr/>
        <a:lstStyle/>
        <a:p>
          <a:endParaRPr lang="en-US"/>
        </a:p>
      </dgm:t>
    </dgm:pt>
    <dgm:pt modelId="{84138B4C-A3BA-4F7B-AEAC-5A8100B2774B}" type="sibTrans" cxnId="{B7D70632-DA48-4BF1-A419-EDA10E2E439E}">
      <dgm:prSet/>
      <dgm:spPr/>
      <dgm:t>
        <a:bodyPr/>
        <a:lstStyle/>
        <a:p>
          <a:endParaRPr lang="en-US"/>
        </a:p>
      </dgm:t>
    </dgm:pt>
    <dgm:pt modelId="{AB536348-B9B3-4F7C-B2EB-73A9314D8270}">
      <dgm:prSet/>
      <dgm:spPr/>
      <dgm:t>
        <a:bodyPr/>
        <a:lstStyle/>
        <a:p>
          <a:r>
            <a:rPr lang="en-US"/>
            <a:t>Calculate fault and not at fault claims for the last five years.</a:t>
          </a:r>
        </a:p>
      </dgm:t>
    </dgm:pt>
    <dgm:pt modelId="{88F58AE4-EC40-4B47-8995-15229B57AC10}" type="parTrans" cxnId="{9DCEA99B-BF04-4E4C-8BA6-BB132117511F}">
      <dgm:prSet/>
      <dgm:spPr/>
      <dgm:t>
        <a:bodyPr/>
        <a:lstStyle/>
        <a:p>
          <a:endParaRPr lang="en-US"/>
        </a:p>
      </dgm:t>
    </dgm:pt>
    <dgm:pt modelId="{854B5A68-15E9-4619-8F6C-08E6C2366C7A}" type="sibTrans" cxnId="{9DCEA99B-BF04-4E4C-8BA6-BB132117511F}">
      <dgm:prSet/>
      <dgm:spPr/>
      <dgm:t>
        <a:bodyPr/>
        <a:lstStyle/>
        <a:p>
          <a:endParaRPr lang="en-US"/>
        </a:p>
      </dgm:t>
    </dgm:pt>
    <dgm:pt modelId="{77B13249-E494-428A-90C8-A79727C9AB83}">
      <dgm:prSet/>
      <dgm:spPr/>
      <dgm:t>
        <a:bodyPr/>
        <a:lstStyle/>
        <a:p>
          <a:r>
            <a:rPr lang="en-US"/>
            <a:t>Clean data by removing unnecessary columns before export.</a:t>
          </a:r>
        </a:p>
      </dgm:t>
    </dgm:pt>
    <dgm:pt modelId="{6C3492F3-4419-4518-B8F7-CE307112E42C}" type="parTrans" cxnId="{896F23EA-20C7-4A02-AB53-FED97D88BA8F}">
      <dgm:prSet/>
      <dgm:spPr/>
      <dgm:t>
        <a:bodyPr/>
        <a:lstStyle/>
        <a:p>
          <a:endParaRPr lang="en-US"/>
        </a:p>
      </dgm:t>
    </dgm:pt>
    <dgm:pt modelId="{FB6A7866-A16F-4765-B37C-F0733E915FC9}" type="sibTrans" cxnId="{896F23EA-20C7-4A02-AB53-FED97D88BA8F}">
      <dgm:prSet/>
      <dgm:spPr/>
      <dgm:t>
        <a:bodyPr/>
        <a:lstStyle/>
        <a:p>
          <a:endParaRPr lang="en-US"/>
        </a:p>
      </dgm:t>
    </dgm:pt>
    <dgm:pt modelId="{C1D757B7-8CD6-42E2-B84F-A1C588DF888C}">
      <dgm:prSet/>
      <dgm:spPr/>
      <dgm:t>
        <a:bodyPr/>
        <a:lstStyle/>
        <a:p>
          <a:r>
            <a:rPr lang="en-US" dirty="0"/>
            <a:t>Merge datasets to create a comprehensive dataset.</a:t>
          </a:r>
        </a:p>
      </dgm:t>
    </dgm:pt>
    <dgm:pt modelId="{3D588228-317D-4087-83F4-7244CE9C38C4}" type="parTrans" cxnId="{382E04E6-5F3E-4A58-BB31-93D8463DEDA8}">
      <dgm:prSet/>
      <dgm:spPr/>
      <dgm:t>
        <a:bodyPr/>
        <a:lstStyle/>
        <a:p>
          <a:endParaRPr lang="en-US"/>
        </a:p>
      </dgm:t>
    </dgm:pt>
    <dgm:pt modelId="{3875AB8E-3305-46D4-8B4D-8F54E2AD4D0F}" type="sibTrans" cxnId="{382E04E6-5F3E-4A58-BB31-93D8463DEDA8}">
      <dgm:prSet/>
      <dgm:spPr/>
      <dgm:t>
        <a:bodyPr/>
        <a:lstStyle/>
        <a:p>
          <a:endParaRPr lang="en-US"/>
        </a:p>
      </dgm:t>
    </dgm:pt>
    <dgm:pt modelId="{C9F0674A-0AF9-4FB8-8F6A-E64EA94FAA30}">
      <dgm:prSet/>
      <dgm:spPr/>
      <dgm:t>
        <a:bodyPr/>
        <a:lstStyle/>
        <a:p>
          <a:r>
            <a:rPr lang="en-US"/>
            <a:t>Handle missing values effectively to maintain data integrity.</a:t>
          </a:r>
        </a:p>
      </dgm:t>
    </dgm:pt>
    <dgm:pt modelId="{B1E2F76D-8048-4581-B24D-3C255D7E1434}" type="parTrans" cxnId="{5830AF9F-35AA-4178-A060-33B29E256D17}">
      <dgm:prSet/>
      <dgm:spPr/>
      <dgm:t>
        <a:bodyPr/>
        <a:lstStyle/>
        <a:p>
          <a:endParaRPr lang="en-US"/>
        </a:p>
      </dgm:t>
    </dgm:pt>
    <dgm:pt modelId="{0098569D-4213-4467-91EF-1CED91F3D922}" type="sibTrans" cxnId="{5830AF9F-35AA-4178-A060-33B29E256D17}">
      <dgm:prSet/>
      <dgm:spPr/>
      <dgm:t>
        <a:bodyPr/>
        <a:lstStyle/>
        <a:p>
          <a:endParaRPr lang="en-US"/>
        </a:p>
      </dgm:t>
    </dgm:pt>
    <dgm:pt modelId="{0147F63A-A0CD-4D31-AA00-CC530283D745}" type="pres">
      <dgm:prSet presAssocID="{29D6D54F-B6CC-4C51-B950-6A73C304EED1}" presName="Name0" presStyleCnt="0">
        <dgm:presLayoutVars>
          <dgm:dir/>
          <dgm:resizeHandles val="exact"/>
        </dgm:presLayoutVars>
      </dgm:prSet>
      <dgm:spPr/>
    </dgm:pt>
    <dgm:pt modelId="{F84F299E-AB4D-4B23-9846-BBAE5B8EB15E}" type="pres">
      <dgm:prSet presAssocID="{CAA02966-E9D8-41F8-B9C7-7269252677DC}" presName="node" presStyleLbl="node1" presStyleIdx="0" presStyleCnt="5">
        <dgm:presLayoutVars>
          <dgm:bulletEnabled val="1"/>
        </dgm:presLayoutVars>
      </dgm:prSet>
      <dgm:spPr/>
    </dgm:pt>
    <dgm:pt modelId="{A9E5FF96-3EC9-4D6B-A772-1E46371DAD0D}" type="pres">
      <dgm:prSet presAssocID="{84138B4C-A3BA-4F7B-AEAC-5A8100B2774B}" presName="sibTrans" presStyleLbl="sibTrans1D1" presStyleIdx="0" presStyleCnt="4"/>
      <dgm:spPr/>
    </dgm:pt>
    <dgm:pt modelId="{5E6D49CF-E9F7-4F9D-9783-562D60998765}" type="pres">
      <dgm:prSet presAssocID="{84138B4C-A3BA-4F7B-AEAC-5A8100B2774B}" presName="connectorText" presStyleLbl="sibTrans1D1" presStyleIdx="0" presStyleCnt="4"/>
      <dgm:spPr/>
    </dgm:pt>
    <dgm:pt modelId="{B300A290-F005-4C7A-A858-98A036EEA764}" type="pres">
      <dgm:prSet presAssocID="{AB536348-B9B3-4F7C-B2EB-73A9314D8270}" presName="node" presStyleLbl="node1" presStyleIdx="1" presStyleCnt="5">
        <dgm:presLayoutVars>
          <dgm:bulletEnabled val="1"/>
        </dgm:presLayoutVars>
      </dgm:prSet>
      <dgm:spPr/>
    </dgm:pt>
    <dgm:pt modelId="{39E3F241-C3AA-479A-B901-280EDE7B55ED}" type="pres">
      <dgm:prSet presAssocID="{854B5A68-15E9-4619-8F6C-08E6C2366C7A}" presName="sibTrans" presStyleLbl="sibTrans1D1" presStyleIdx="1" presStyleCnt="4"/>
      <dgm:spPr/>
    </dgm:pt>
    <dgm:pt modelId="{2C85EDE2-2047-4984-A067-C49D0107EFED}" type="pres">
      <dgm:prSet presAssocID="{854B5A68-15E9-4619-8F6C-08E6C2366C7A}" presName="connectorText" presStyleLbl="sibTrans1D1" presStyleIdx="1" presStyleCnt="4"/>
      <dgm:spPr/>
    </dgm:pt>
    <dgm:pt modelId="{E2ED33A8-1BF5-4382-936F-6EC20891162D}" type="pres">
      <dgm:prSet presAssocID="{77B13249-E494-428A-90C8-A79727C9AB83}" presName="node" presStyleLbl="node1" presStyleIdx="2" presStyleCnt="5">
        <dgm:presLayoutVars>
          <dgm:bulletEnabled val="1"/>
        </dgm:presLayoutVars>
      </dgm:prSet>
      <dgm:spPr/>
    </dgm:pt>
    <dgm:pt modelId="{EBD976E6-A818-4AEC-B43F-7792E2BC69FB}" type="pres">
      <dgm:prSet presAssocID="{FB6A7866-A16F-4765-B37C-F0733E915FC9}" presName="sibTrans" presStyleLbl="sibTrans1D1" presStyleIdx="2" presStyleCnt="4"/>
      <dgm:spPr/>
    </dgm:pt>
    <dgm:pt modelId="{EA0EEA4B-C3E5-49E7-B960-06E0A8E34ACA}" type="pres">
      <dgm:prSet presAssocID="{FB6A7866-A16F-4765-B37C-F0733E915FC9}" presName="connectorText" presStyleLbl="sibTrans1D1" presStyleIdx="2" presStyleCnt="4"/>
      <dgm:spPr/>
    </dgm:pt>
    <dgm:pt modelId="{33ECFFD5-1400-4A82-A4B6-B6F26CE2AD20}" type="pres">
      <dgm:prSet presAssocID="{C1D757B7-8CD6-42E2-B84F-A1C588DF888C}" presName="node" presStyleLbl="node1" presStyleIdx="3" presStyleCnt="5">
        <dgm:presLayoutVars>
          <dgm:bulletEnabled val="1"/>
        </dgm:presLayoutVars>
      </dgm:prSet>
      <dgm:spPr/>
    </dgm:pt>
    <dgm:pt modelId="{DD2FFAED-ABD2-44A4-82C6-1C85D04C783E}" type="pres">
      <dgm:prSet presAssocID="{3875AB8E-3305-46D4-8B4D-8F54E2AD4D0F}" presName="sibTrans" presStyleLbl="sibTrans1D1" presStyleIdx="3" presStyleCnt="4"/>
      <dgm:spPr/>
    </dgm:pt>
    <dgm:pt modelId="{A3733136-633D-4206-9FA7-F81CA396E84F}" type="pres">
      <dgm:prSet presAssocID="{3875AB8E-3305-46D4-8B4D-8F54E2AD4D0F}" presName="connectorText" presStyleLbl="sibTrans1D1" presStyleIdx="3" presStyleCnt="4"/>
      <dgm:spPr/>
    </dgm:pt>
    <dgm:pt modelId="{87F4F7B3-53C2-4D21-99CD-92AB5BE1735F}" type="pres">
      <dgm:prSet presAssocID="{C9F0674A-0AF9-4FB8-8F6A-E64EA94FAA30}" presName="node" presStyleLbl="node1" presStyleIdx="4" presStyleCnt="5">
        <dgm:presLayoutVars>
          <dgm:bulletEnabled val="1"/>
        </dgm:presLayoutVars>
      </dgm:prSet>
      <dgm:spPr/>
    </dgm:pt>
  </dgm:ptLst>
  <dgm:cxnLst>
    <dgm:cxn modelId="{22B10E01-81C8-4930-8CCF-7A52F2384BEF}" type="presOf" srcId="{3875AB8E-3305-46D4-8B4D-8F54E2AD4D0F}" destId="{A3733136-633D-4206-9FA7-F81CA396E84F}" srcOrd="1" destOrd="0" presId="urn:microsoft.com/office/officeart/2016/7/layout/RepeatingBendingProcessNew"/>
    <dgm:cxn modelId="{B7D70632-DA48-4BF1-A419-EDA10E2E439E}" srcId="{29D6D54F-B6CC-4C51-B950-6A73C304EED1}" destId="{CAA02966-E9D8-41F8-B9C7-7269252677DC}" srcOrd="0" destOrd="0" parTransId="{5E993377-F98F-4CC9-A2EC-C7202C616E63}" sibTransId="{84138B4C-A3BA-4F7B-AEAC-5A8100B2774B}"/>
    <dgm:cxn modelId="{0DEFCF3F-BD04-4FA5-AE9B-775D75A3C97E}" type="presOf" srcId="{C9F0674A-0AF9-4FB8-8F6A-E64EA94FAA30}" destId="{87F4F7B3-53C2-4D21-99CD-92AB5BE1735F}" srcOrd="0" destOrd="0" presId="urn:microsoft.com/office/officeart/2016/7/layout/RepeatingBendingProcessNew"/>
    <dgm:cxn modelId="{CFE51F62-AB3E-48BA-B885-E6F85CE8AE1C}" type="presOf" srcId="{3875AB8E-3305-46D4-8B4D-8F54E2AD4D0F}" destId="{DD2FFAED-ABD2-44A4-82C6-1C85D04C783E}" srcOrd="0" destOrd="0" presId="urn:microsoft.com/office/officeart/2016/7/layout/RepeatingBendingProcessNew"/>
    <dgm:cxn modelId="{B55AE945-9128-4019-98FF-E3DC3A8EDFF2}" type="presOf" srcId="{854B5A68-15E9-4619-8F6C-08E6C2366C7A}" destId="{2C85EDE2-2047-4984-A067-C49D0107EFED}" srcOrd="1" destOrd="0" presId="urn:microsoft.com/office/officeart/2016/7/layout/RepeatingBendingProcessNew"/>
    <dgm:cxn modelId="{35412C4A-1DEB-420B-BCE7-53DB5A5D12A2}" type="presOf" srcId="{84138B4C-A3BA-4F7B-AEAC-5A8100B2774B}" destId="{5E6D49CF-E9F7-4F9D-9783-562D60998765}" srcOrd="1" destOrd="0" presId="urn:microsoft.com/office/officeart/2016/7/layout/RepeatingBendingProcessNew"/>
    <dgm:cxn modelId="{8B9AFF75-41CF-401E-8586-A7B8FC1504E1}" type="presOf" srcId="{FB6A7866-A16F-4765-B37C-F0733E915FC9}" destId="{EBD976E6-A818-4AEC-B43F-7792E2BC69FB}" srcOrd="0" destOrd="0" presId="urn:microsoft.com/office/officeart/2016/7/layout/RepeatingBendingProcessNew"/>
    <dgm:cxn modelId="{C18EF257-CAFB-4694-AADD-E99096AD1E53}" type="presOf" srcId="{FB6A7866-A16F-4765-B37C-F0733E915FC9}" destId="{EA0EEA4B-C3E5-49E7-B960-06E0A8E34ACA}" srcOrd="1" destOrd="0" presId="urn:microsoft.com/office/officeart/2016/7/layout/RepeatingBendingProcessNew"/>
    <dgm:cxn modelId="{CE2B1678-6F34-4FBA-8266-0908CC461F1E}" type="presOf" srcId="{84138B4C-A3BA-4F7B-AEAC-5A8100B2774B}" destId="{A9E5FF96-3EC9-4D6B-A772-1E46371DAD0D}" srcOrd="0" destOrd="0" presId="urn:microsoft.com/office/officeart/2016/7/layout/RepeatingBendingProcessNew"/>
    <dgm:cxn modelId="{52174885-DF07-437E-8992-490368A43378}" type="presOf" srcId="{AB536348-B9B3-4F7C-B2EB-73A9314D8270}" destId="{B300A290-F005-4C7A-A858-98A036EEA764}" srcOrd="0" destOrd="0" presId="urn:microsoft.com/office/officeart/2016/7/layout/RepeatingBendingProcessNew"/>
    <dgm:cxn modelId="{A196B899-3313-42B8-BAE6-8C6FE779E695}" type="presOf" srcId="{77B13249-E494-428A-90C8-A79727C9AB83}" destId="{E2ED33A8-1BF5-4382-936F-6EC20891162D}" srcOrd="0" destOrd="0" presId="urn:microsoft.com/office/officeart/2016/7/layout/RepeatingBendingProcessNew"/>
    <dgm:cxn modelId="{9DCEA99B-BF04-4E4C-8BA6-BB132117511F}" srcId="{29D6D54F-B6CC-4C51-B950-6A73C304EED1}" destId="{AB536348-B9B3-4F7C-B2EB-73A9314D8270}" srcOrd="1" destOrd="0" parTransId="{88F58AE4-EC40-4B47-8995-15229B57AC10}" sibTransId="{854B5A68-15E9-4619-8F6C-08E6C2366C7A}"/>
    <dgm:cxn modelId="{5830AF9F-35AA-4178-A060-33B29E256D17}" srcId="{29D6D54F-B6CC-4C51-B950-6A73C304EED1}" destId="{C9F0674A-0AF9-4FB8-8F6A-E64EA94FAA30}" srcOrd="4" destOrd="0" parTransId="{B1E2F76D-8048-4581-B24D-3C255D7E1434}" sibTransId="{0098569D-4213-4467-91EF-1CED91F3D922}"/>
    <dgm:cxn modelId="{8E9451A3-126E-419B-8813-3CAF34B8EE36}" type="presOf" srcId="{29D6D54F-B6CC-4C51-B950-6A73C304EED1}" destId="{0147F63A-A0CD-4D31-AA00-CC530283D745}" srcOrd="0" destOrd="0" presId="urn:microsoft.com/office/officeart/2016/7/layout/RepeatingBendingProcessNew"/>
    <dgm:cxn modelId="{4177E4D1-B986-4683-A3BE-0F04DB49FA26}" type="presOf" srcId="{CAA02966-E9D8-41F8-B9C7-7269252677DC}" destId="{F84F299E-AB4D-4B23-9846-BBAE5B8EB15E}" srcOrd="0" destOrd="0" presId="urn:microsoft.com/office/officeart/2016/7/layout/RepeatingBendingProcessNew"/>
    <dgm:cxn modelId="{382E04E6-5F3E-4A58-BB31-93D8463DEDA8}" srcId="{29D6D54F-B6CC-4C51-B950-6A73C304EED1}" destId="{C1D757B7-8CD6-42E2-B84F-A1C588DF888C}" srcOrd="3" destOrd="0" parTransId="{3D588228-317D-4087-83F4-7244CE9C38C4}" sibTransId="{3875AB8E-3305-46D4-8B4D-8F54E2AD4D0F}"/>
    <dgm:cxn modelId="{896F23EA-20C7-4A02-AB53-FED97D88BA8F}" srcId="{29D6D54F-B6CC-4C51-B950-6A73C304EED1}" destId="{77B13249-E494-428A-90C8-A79727C9AB83}" srcOrd="2" destOrd="0" parTransId="{6C3492F3-4419-4518-B8F7-CE307112E42C}" sibTransId="{FB6A7866-A16F-4765-B37C-F0733E915FC9}"/>
    <dgm:cxn modelId="{62FF93EF-515A-4880-905A-F1677AE6C409}" type="presOf" srcId="{854B5A68-15E9-4619-8F6C-08E6C2366C7A}" destId="{39E3F241-C3AA-479A-B901-280EDE7B55ED}" srcOrd="0" destOrd="0" presId="urn:microsoft.com/office/officeart/2016/7/layout/RepeatingBendingProcessNew"/>
    <dgm:cxn modelId="{BF9F5BFD-71FC-4C61-BE66-FA497EC851D1}" type="presOf" srcId="{C1D757B7-8CD6-42E2-B84F-A1C588DF888C}" destId="{33ECFFD5-1400-4A82-A4B6-B6F26CE2AD20}" srcOrd="0" destOrd="0" presId="urn:microsoft.com/office/officeart/2016/7/layout/RepeatingBendingProcessNew"/>
    <dgm:cxn modelId="{BB173C19-9AE3-4551-9FC3-7CEBB616320E}" type="presParOf" srcId="{0147F63A-A0CD-4D31-AA00-CC530283D745}" destId="{F84F299E-AB4D-4B23-9846-BBAE5B8EB15E}" srcOrd="0" destOrd="0" presId="urn:microsoft.com/office/officeart/2016/7/layout/RepeatingBendingProcessNew"/>
    <dgm:cxn modelId="{126C4D4C-F056-424F-B98B-11F76CD070BF}" type="presParOf" srcId="{0147F63A-A0CD-4D31-AA00-CC530283D745}" destId="{A9E5FF96-3EC9-4D6B-A772-1E46371DAD0D}" srcOrd="1" destOrd="0" presId="urn:microsoft.com/office/officeart/2016/7/layout/RepeatingBendingProcessNew"/>
    <dgm:cxn modelId="{4C6FDBED-1DA1-4C14-9CA9-E9D6106F05C6}" type="presParOf" srcId="{A9E5FF96-3EC9-4D6B-A772-1E46371DAD0D}" destId="{5E6D49CF-E9F7-4F9D-9783-562D60998765}" srcOrd="0" destOrd="0" presId="urn:microsoft.com/office/officeart/2016/7/layout/RepeatingBendingProcessNew"/>
    <dgm:cxn modelId="{14595AB8-920C-4A9A-8378-D9DB9C712099}" type="presParOf" srcId="{0147F63A-A0CD-4D31-AA00-CC530283D745}" destId="{B300A290-F005-4C7A-A858-98A036EEA764}" srcOrd="2" destOrd="0" presId="urn:microsoft.com/office/officeart/2016/7/layout/RepeatingBendingProcessNew"/>
    <dgm:cxn modelId="{C28CBF74-989E-434C-AC95-D1010CED4A7F}" type="presParOf" srcId="{0147F63A-A0CD-4D31-AA00-CC530283D745}" destId="{39E3F241-C3AA-479A-B901-280EDE7B55ED}" srcOrd="3" destOrd="0" presId="urn:microsoft.com/office/officeart/2016/7/layout/RepeatingBendingProcessNew"/>
    <dgm:cxn modelId="{C79B5C2B-2685-4CEC-BF5C-D526788349F3}" type="presParOf" srcId="{39E3F241-C3AA-479A-B901-280EDE7B55ED}" destId="{2C85EDE2-2047-4984-A067-C49D0107EFED}" srcOrd="0" destOrd="0" presId="urn:microsoft.com/office/officeart/2016/7/layout/RepeatingBendingProcessNew"/>
    <dgm:cxn modelId="{7B566848-83A9-4274-B599-E6125D8FDF66}" type="presParOf" srcId="{0147F63A-A0CD-4D31-AA00-CC530283D745}" destId="{E2ED33A8-1BF5-4382-936F-6EC20891162D}" srcOrd="4" destOrd="0" presId="urn:microsoft.com/office/officeart/2016/7/layout/RepeatingBendingProcessNew"/>
    <dgm:cxn modelId="{312A2D66-00D3-44D3-887A-0680CF9DA5C6}" type="presParOf" srcId="{0147F63A-A0CD-4D31-AA00-CC530283D745}" destId="{EBD976E6-A818-4AEC-B43F-7792E2BC69FB}" srcOrd="5" destOrd="0" presId="urn:microsoft.com/office/officeart/2016/7/layout/RepeatingBendingProcessNew"/>
    <dgm:cxn modelId="{463DBE15-A07F-4D83-B56F-4340A7F2B6A2}" type="presParOf" srcId="{EBD976E6-A818-4AEC-B43F-7792E2BC69FB}" destId="{EA0EEA4B-C3E5-49E7-B960-06E0A8E34ACA}" srcOrd="0" destOrd="0" presId="urn:microsoft.com/office/officeart/2016/7/layout/RepeatingBendingProcessNew"/>
    <dgm:cxn modelId="{056B7536-E8E6-4F5D-A4F3-D7F170C78888}" type="presParOf" srcId="{0147F63A-A0CD-4D31-AA00-CC530283D745}" destId="{33ECFFD5-1400-4A82-A4B6-B6F26CE2AD20}" srcOrd="6" destOrd="0" presId="urn:microsoft.com/office/officeart/2016/7/layout/RepeatingBendingProcessNew"/>
    <dgm:cxn modelId="{59C25FA6-8C97-492C-9A4B-B61E075C4B55}" type="presParOf" srcId="{0147F63A-A0CD-4D31-AA00-CC530283D745}" destId="{DD2FFAED-ABD2-44A4-82C6-1C85D04C783E}" srcOrd="7" destOrd="0" presId="urn:microsoft.com/office/officeart/2016/7/layout/RepeatingBendingProcessNew"/>
    <dgm:cxn modelId="{05041E38-AD22-499D-B5E7-19835003520C}" type="presParOf" srcId="{DD2FFAED-ABD2-44A4-82C6-1C85D04C783E}" destId="{A3733136-633D-4206-9FA7-F81CA396E84F}" srcOrd="0" destOrd="0" presId="urn:microsoft.com/office/officeart/2016/7/layout/RepeatingBendingProcessNew"/>
    <dgm:cxn modelId="{CD63E8B5-ECFA-4148-A42F-34A613F1D807}" type="presParOf" srcId="{0147F63A-A0CD-4D31-AA00-CC530283D745}" destId="{87F4F7B3-53C2-4D21-99CD-92AB5BE1735F}"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16623B8-E121-4762-8A69-D271C2F4F0E7}" type="doc">
      <dgm:prSet loTypeId="urn:microsoft.com/office/officeart/2005/8/layout/hChevron3" loCatId="process" qsTypeId="urn:microsoft.com/office/officeart/2005/8/quickstyle/simple1" qsCatId="simple" csTypeId="urn:microsoft.com/office/officeart/2005/8/colors/accent2_5" csCatId="accent2" phldr="1"/>
      <dgm:spPr/>
    </dgm:pt>
    <dgm:pt modelId="{0B787423-69B0-4929-AE68-BFAC275F8EBE}">
      <dgm:prSet phldrT="[Text]" custT="1"/>
      <dgm:spPr/>
      <dgm:t>
        <a:bodyPr/>
        <a:lstStyle/>
        <a:p>
          <a:r>
            <a:rPr lang="en-US" sz="1050" dirty="0"/>
            <a:t>Business Understanding</a:t>
          </a:r>
        </a:p>
      </dgm:t>
    </dgm:pt>
    <dgm:pt modelId="{C8CD1131-2CCB-4203-B356-43EC56603CC4}" type="parTrans" cxnId="{915B6749-6C0A-4006-9241-73A611D6752E}">
      <dgm:prSet/>
      <dgm:spPr/>
      <dgm:t>
        <a:bodyPr/>
        <a:lstStyle/>
        <a:p>
          <a:endParaRPr lang="en-US" sz="1100"/>
        </a:p>
      </dgm:t>
    </dgm:pt>
    <dgm:pt modelId="{AAE36E50-FFAB-42C2-BC00-4A2884C94F04}" type="sibTrans" cxnId="{915B6749-6C0A-4006-9241-73A611D6752E}">
      <dgm:prSet/>
      <dgm:spPr/>
      <dgm:t>
        <a:bodyPr/>
        <a:lstStyle/>
        <a:p>
          <a:endParaRPr lang="en-US" sz="1100"/>
        </a:p>
      </dgm:t>
    </dgm:pt>
    <dgm:pt modelId="{E37A745B-6A43-46F5-BACD-7795D497CE02}">
      <dgm:prSet phldrT="[Text]" custT="1"/>
      <dgm:spPr/>
      <dgm:t>
        <a:bodyPr/>
        <a:lstStyle/>
        <a:p>
          <a:r>
            <a:rPr lang="en-US" sz="1050" dirty="0"/>
            <a:t>Data Understanding</a:t>
          </a:r>
        </a:p>
      </dgm:t>
    </dgm:pt>
    <dgm:pt modelId="{457FEF72-6638-4334-A790-3DF560AD5B4C}" type="parTrans" cxnId="{5AE2AF04-AC1B-4E70-B594-628BBD0F87EF}">
      <dgm:prSet/>
      <dgm:spPr/>
      <dgm:t>
        <a:bodyPr/>
        <a:lstStyle/>
        <a:p>
          <a:endParaRPr lang="en-US" sz="1100"/>
        </a:p>
      </dgm:t>
    </dgm:pt>
    <dgm:pt modelId="{75E6A750-2444-4D50-87E7-B38F2443FE37}" type="sibTrans" cxnId="{5AE2AF04-AC1B-4E70-B594-628BBD0F87EF}">
      <dgm:prSet/>
      <dgm:spPr/>
      <dgm:t>
        <a:bodyPr/>
        <a:lstStyle/>
        <a:p>
          <a:endParaRPr lang="en-US" sz="1100"/>
        </a:p>
      </dgm:t>
    </dgm:pt>
    <dgm:pt modelId="{6ABE119E-C772-4DC3-A470-1368072C3AFA}">
      <dgm:prSet phldrT="[Text]" custT="1"/>
      <dgm:spPr>
        <a:solidFill>
          <a:srgbClr val="FFC000">
            <a:alpha val="70000"/>
          </a:srgbClr>
        </a:solidFill>
      </dgm:spPr>
      <dgm:t>
        <a:bodyPr/>
        <a:lstStyle/>
        <a:p>
          <a:r>
            <a:rPr lang="en-US" sz="1050" b="1" dirty="0">
              <a:solidFill>
                <a:schemeClr val="tx2">
                  <a:lumMod val="50000"/>
                </a:schemeClr>
              </a:solidFill>
            </a:rPr>
            <a:t>Data Preparation</a:t>
          </a:r>
        </a:p>
      </dgm:t>
    </dgm:pt>
    <dgm:pt modelId="{F17B6F0A-A238-44E8-A875-9D69A70715ED}" type="parTrans" cxnId="{1F84D317-80E8-42F5-A062-A8B693603ABA}">
      <dgm:prSet/>
      <dgm:spPr/>
      <dgm:t>
        <a:bodyPr/>
        <a:lstStyle/>
        <a:p>
          <a:endParaRPr lang="en-US" sz="1100"/>
        </a:p>
      </dgm:t>
    </dgm:pt>
    <dgm:pt modelId="{142401C0-CBC6-4D0B-A143-CA7F947C0D3A}" type="sibTrans" cxnId="{1F84D317-80E8-42F5-A062-A8B693603ABA}">
      <dgm:prSet/>
      <dgm:spPr/>
      <dgm:t>
        <a:bodyPr/>
        <a:lstStyle/>
        <a:p>
          <a:endParaRPr lang="en-US" sz="1100"/>
        </a:p>
      </dgm:t>
    </dgm:pt>
    <dgm:pt modelId="{893D7A55-5D1E-4A4A-9BD0-C48DA6484D75}">
      <dgm:prSet phldrT="[Text]" custT="1"/>
      <dgm:spPr/>
      <dgm:t>
        <a:bodyPr/>
        <a:lstStyle/>
        <a:p>
          <a:r>
            <a:rPr lang="en-US" sz="1050" dirty="0"/>
            <a:t>Model Building</a:t>
          </a:r>
        </a:p>
      </dgm:t>
    </dgm:pt>
    <dgm:pt modelId="{51EB41DD-ACA6-457B-85B4-8A3A751AC1D7}" type="parTrans" cxnId="{AC23BEC8-6CEB-480A-BE3B-7A9D85DA20DD}">
      <dgm:prSet/>
      <dgm:spPr/>
      <dgm:t>
        <a:bodyPr/>
        <a:lstStyle/>
        <a:p>
          <a:endParaRPr lang="en-US" sz="1600"/>
        </a:p>
      </dgm:t>
    </dgm:pt>
    <dgm:pt modelId="{1EB14C93-AA68-4CB0-AD4F-F2FC2E132D13}" type="sibTrans" cxnId="{AC23BEC8-6CEB-480A-BE3B-7A9D85DA20DD}">
      <dgm:prSet/>
      <dgm:spPr/>
      <dgm:t>
        <a:bodyPr/>
        <a:lstStyle/>
        <a:p>
          <a:endParaRPr lang="en-US" sz="1600"/>
        </a:p>
      </dgm:t>
    </dgm:pt>
    <dgm:pt modelId="{994B1D14-1DDA-4BD7-9848-EECE4A73B00D}">
      <dgm:prSet phldrT="[Text]" custT="1"/>
      <dgm:spPr/>
      <dgm:t>
        <a:bodyPr/>
        <a:lstStyle/>
        <a:p>
          <a:r>
            <a:rPr lang="en-US" sz="1050" dirty="0"/>
            <a:t>Evaluating Model</a:t>
          </a:r>
        </a:p>
      </dgm:t>
    </dgm:pt>
    <dgm:pt modelId="{C78F70B1-BA99-41E1-B08E-84D2AFF5696A}" type="parTrans" cxnId="{87FCB46A-0AD6-4425-A3E5-53F93D6AE769}">
      <dgm:prSet/>
      <dgm:spPr/>
      <dgm:t>
        <a:bodyPr/>
        <a:lstStyle/>
        <a:p>
          <a:endParaRPr lang="en-US" sz="1600"/>
        </a:p>
      </dgm:t>
    </dgm:pt>
    <dgm:pt modelId="{3665D41D-27F6-4407-92B7-EB7A80601B8E}" type="sibTrans" cxnId="{87FCB46A-0AD6-4425-A3E5-53F93D6AE769}">
      <dgm:prSet/>
      <dgm:spPr/>
      <dgm:t>
        <a:bodyPr/>
        <a:lstStyle/>
        <a:p>
          <a:endParaRPr lang="en-US" sz="1600"/>
        </a:p>
      </dgm:t>
    </dgm:pt>
    <dgm:pt modelId="{81EDC748-00B4-4C80-B241-25280C0A4CD9}" type="pres">
      <dgm:prSet presAssocID="{016623B8-E121-4762-8A69-D271C2F4F0E7}" presName="Name0" presStyleCnt="0">
        <dgm:presLayoutVars>
          <dgm:dir/>
          <dgm:resizeHandles val="exact"/>
        </dgm:presLayoutVars>
      </dgm:prSet>
      <dgm:spPr/>
    </dgm:pt>
    <dgm:pt modelId="{9639EB82-DD34-4377-B470-FC4FDF163BA1}" type="pres">
      <dgm:prSet presAssocID="{0B787423-69B0-4929-AE68-BFAC275F8EBE}" presName="parTxOnly" presStyleLbl="node1" presStyleIdx="0" presStyleCnt="5">
        <dgm:presLayoutVars>
          <dgm:bulletEnabled val="1"/>
        </dgm:presLayoutVars>
      </dgm:prSet>
      <dgm:spPr/>
    </dgm:pt>
    <dgm:pt modelId="{2F20016B-5C11-4AA3-91FA-45CDE58178F8}" type="pres">
      <dgm:prSet presAssocID="{AAE36E50-FFAB-42C2-BC00-4A2884C94F04}" presName="parSpace" presStyleCnt="0"/>
      <dgm:spPr/>
    </dgm:pt>
    <dgm:pt modelId="{D56C6A0D-8BC0-4699-8D9E-A9078CF21966}" type="pres">
      <dgm:prSet presAssocID="{E37A745B-6A43-46F5-BACD-7795D497CE02}" presName="parTxOnly" presStyleLbl="node1" presStyleIdx="1" presStyleCnt="5" custScaleX="111953">
        <dgm:presLayoutVars>
          <dgm:bulletEnabled val="1"/>
        </dgm:presLayoutVars>
      </dgm:prSet>
      <dgm:spPr/>
    </dgm:pt>
    <dgm:pt modelId="{C67F0BBE-5E20-4168-B2A6-A8977CEF30A6}" type="pres">
      <dgm:prSet presAssocID="{75E6A750-2444-4D50-87E7-B38F2443FE37}" presName="parSpace" presStyleCnt="0"/>
      <dgm:spPr/>
    </dgm:pt>
    <dgm:pt modelId="{B6E8165A-1E8C-48AE-B1A9-D5A705B2C420}" type="pres">
      <dgm:prSet presAssocID="{6ABE119E-C772-4DC3-A470-1368072C3AFA}" presName="parTxOnly" presStyleLbl="node1" presStyleIdx="2" presStyleCnt="5">
        <dgm:presLayoutVars>
          <dgm:bulletEnabled val="1"/>
        </dgm:presLayoutVars>
      </dgm:prSet>
      <dgm:spPr/>
    </dgm:pt>
    <dgm:pt modelId="{C7C61A95-14D9-4273-A399-EF5E70381F5B}" type="pres">
      <dgm:prSet presAssocID="{142401C0-CBC6-4D0B-A143-CA7F947C0D3A}" presName="parSpace" presStyleCnt="0"/>
      <dgm:spPr/>
    </dgm:pt>
    <dgm:pt modelId="{9C481F39-6A31-43EA-8AAD-F5B2E1EB5C97}" type="pres">
      <dgm:prSet presAssocID="{893D7A55-5D1E-4A4A-9BD0-C48DA6484D75}" presName="parTxOnly" presStyleLbl="node1" presStyleIdx="3" presStyleCnt="5">
        <dgm:presLayoutVars>
          <dgm:bulletEnabled val="1"/>
        </dgm:presLayoutVars>
      </dgm:prSet>
      <dgm:spPr/>
    </dgm:pt>
    <dgm:pt modelId="{8E4F7C17-0A4D-4690-AB4E-D26FD013137B}" type="pres">
      <dgm:prSet presAssocID="{1EB14C93-AA68-4CB0-AD4F-F2FC2E132D13}" presName="parSpace" presStyleCnt="0"/>
      <dgm:spPr/>
    </dgm:pt>
    <dgm:pt modelId="{1ABA7D26-C31D-4A89-95A1-2E8D3B566F3F}" type="pres">
      <dgm:prSet presAssocID="{994B1D14-1DDA-4BD7-9848-EECE4A73B00D}" presName="parTxOnly" presStyleLbl="node1" presStyleIdx="4" presStyleCnt="5">
        <dgm:presLayoutVars>
          <dgm:bulletEnabled val="1"/>
        </dgm:presLayoutVars>
      </dgm:prSet>
      <dgm:spPr/>
    </dgm:pt>
  </dgm:ptLst>
  <dgm:cxnLst>
    <dgm:cxn modelId="{5AE2AF04-AC1B-4E70-B594-628BBD0F87EF}" srcId="{016623B8-E121-4762-8A69-D271C2F4F0E7}" destId="{E37A745B-6A43-46F5-BACD-7795D497CE02}" srcOrd="1" destOrd="0" parTransId="{457FEF72-6638-4334-A790-3DF560AD5B4C}" sibTransId="{75E6A750-2444-4D50-87E7-B38F2443FE37}"/>
    <dgm:cxn modelId="{1F84D317-80E8-42F5-A062-A8B693603ABA}" srcId="{016623B8-E121-4762-8A69-D271C2F4F0E7}" destId="{6ABE119E-C772-4DC3-A470-1368072C3AFA}" srcOrd="2" destOrd="0" parTransId="{F17B6F0A-A238-44E8-A875-9D69A70715ED}" sibTransId="{142401C0-CBC6-4D0B-A143-CA7F947C0D3A}"/>
    <dgm:cxn modelId="{66BEC62F-B5BF-4579-BCEE-2D9BE1A98DED}" type="presOf" srcId="{E37A745B-6A43-46F5-BACD-7795D497CE02}" destId="{D56C6A0D-8BC0-4699-8D9E-A9078CF21966}" srcOrd="0" destOrd="0" presId="urn:microsoft.com/office/officeart/2005/8/layout/hChevron3"/>
    <dgm:cxn modelId="{452A5734-C0FD-4E3B-AED6-E54DC9539CAB}" type="presOf" srcId="{0B787423-69B0-4929-AE68-BFAC275F8EBE}" destId="{9639EB82-DD34-4377-B470-FC4FDF163BA1}" srcOrd="0" destOrd="0" presId="urn:microsoft.com/office/officeart/2005/8/layout/hChevron3"/>
    <dgm:cxn modelId="{915B6749-6C0A-4006-9241-73A611D6752E}" srcId="{016623B8-E121-4762-8A69-D271C2F4F0E7}" destId="{0B787423-69B0-4929-AE68-BFAC275F8EBE}" srcOrd="0" destOrd="0" parTransId="{C8CD1131-2CCB-4203-B356-43EC56603CC4}" sibTransId="{AAE36E50-FFAB-42C2-BC00-4A2884C94F04}"/>
    <dgm:cxn modelId="{87FCB46A-0AD6-4425-A3E5-53F93D6AE769}" srcId="{016623B8-E121-4762-8A69-D271C2F4F0E7}" destId="{994B1D14-1DDA-4BD7-9848-EECE4A73B00D}" srcOrd="4" destOrd="0" parTransId="{C78F70B1-BA99-41E1-B08E-84D2AFF5696A}" sibTransId="{3665D41D-27F6-4407-92B7-EB7A80601B8E}"/>
    <dgm:cxn modelId="{179B8E5A-2938-48E2-901C-432EA9A86577}" type="presOf" srcId="{893D7A55-5D1E-4A4A-9BD0-C48DA6484D75}" destId="{9C481F39-6A31-43EA-8AAD-F5B2E1EB5C97}" srcOrd="0" destOrd="0" presId="urn:microsoft.com/office/officeart/2005/8/layout/hChevron3"/>
    <dgm:cxn modelId="{84631EAA-BC0A-4241-8070-73BCB117B265}" type="presOf" srcId="{6ABE119E-C772-4DC3-A470-1368072C3AFA}" destId="{B6E8165A-1E8C-48AE-B1A9-D5A705B2C420}" srcOrd="0" destOrd="0" presId="urn:microsoft.com/office/officeart/2005/8/layout/hChevron3"/>
    <dgm:cxn modelId="{A0BD19C3-E5D2-410C-8385-6DF1FFF3EA9B}" type="presOf" srcId="{016623B8-E121-4762-8A69-D271C2F4F0E7}" destId="{81EDC748-00B4-4C80-B241-25280C0A4CD9}" srcOrd="0" destOrd="0" presId="urn:microsoft.com/office/officeart/2005/8/layout/hChevron3"/>
    <dgm:cxn modelId="{AC23BEC8-6CEB-480A-BE3B-7A9D85DA20DD}" srcId="{016623B8-E121-4762-8A69-D271C2F4F0E7}" destId="{893D7A55-5D1E-4A4A-9BD0-C48DA6484D75}" srcOrd="3" destOrd="0" parTransId="{51EB41DD-ACA6-457B-85B4-8A3A751AC1D7}" sibTransId="{1EB14C93-AA68-4CB0-AD4F-F2FC2E132D13}"/>
    <dgm:cxn modelId="{CE8A74F8-4EF0-444E-A24A-A2C7C7EC825A}" type="presOf" srcId="{994B1D14-1DDA-4BD7-9848-EECE4A73B00D}" destId="{1ABA7D26-C31D-4A89-95A1-2E8D3B566F3F}" srcOrd="0" destOrd="0" presId="urn:microsoft.com/office/officeart/2005/8/layout/hChevron3"/>
    <dgm:cxn modelId="{CD112DB1-7A44-44AD-8471-4F02C20C92BF}" type="presParOf" srcId="{81EDC748-00B4-4C80-B241-25280C0A4CD9}" destId="{9639EB82-DD34-4377-B470-FC4FDF163BA1}" srcOrd="0" destOrd="0" presId="urn:microsoft.com/office/officeart/2005/8/layout/hChevron3"/>
    <dgm:cxn modelId="{0F516F10-D0DC-4796-A21D-E8242BAEBD11}" type="presParOf" srcId="{81EDC748-00B4-4C80-B241-25280C0A4CD9}" destId="{2F20016B-5C11-4AA3-91FA-45CDE58178F8}" srcOrd="1" destOrd="0" presId="urn:microsoft.com/office/officeart/2005/8/layout/hChevron3"/>
    <dgm:cxn modelId="{6C567EEC-6D68-433A-A911-0D6D9A607DE1}" type="presParOf" srcId="{81EDC748-00B4-4C80-B241-25280C0A4CD9}" destId="{D56C6A0D-8BC0-4699-8D9E-A9078CF21966}" srcOrd="2" destOrd="0" presId="urn:microsoft.com/office/officeart/2005/8/layout/hChevron3"/>
    <dgm:cxn modelId="{858C9345-8831-4595-944B-3B6C8D31F5F4}" type="presParOf" srcId="{81EDC748-00B4-4C80-B241-25280C0A4CD9}" destId="{C67F0BBE-5E20-4168-B2A6-A8977CEF30A6}" srcOrd="3" destOrd="0" presId="urn:microsoft.com/office/officeart/2005/8/layout/hChevron3"/>
    <dgm:cxn modelId="{5E442433-A52E-4731-81B0-46441A36680E}" type="presParOf" srcId="{81EDC748-00B4-4C80-B241-25280C0A4CD9}" destId="{B6E8165A-1E8C-48AE-B1A9-D5A705B2C420}" srcOrd="4" destOrd="0" presId="urn:microsoft.com/office/officeart/2005/8/layout/hChevron3"/>
    <dgm:cxn modelId="{17D3C6CE-4256-468A-B84B-8446A3F237A0}" type="presParOf" srcId="{81EDC748-00B4-4C80-B241-25280C0A4CD9}" destId="{C7C61A95-14D9-4273-A399-EF5E70381F5B}" srcOrd="5" destOrd="0" presId="urn:microsoft.com/office/officeart/2005/8/layout/hChevron3"/>
    <dgm:cxn modelId="{DF5E099D-42C4-41A7-8338-672BC009C2EC}" type="presParOf" srcId="{81EDC748-00B4-4C80-B241-25280C0A4CD9}" destId="{9C481F39-6A31-43EA-8AAD-F5B2E1EB5C97}" srcOrd="6" destOrd="0" presId="urn:microsoft.com/office/officeart/2005/8/layout/hChevron3"/>
    <dgm:cxn modelId="{27E7B89D-CDB8-40EF-8BEA-03BA0EEDB526}" type="presParOf" srcId="{81EDC748-00B4-4C80-B241-25280C0A4CD9}" destId="{8E4F7C17-0A4D-4690-AB4E-D26FD013137B}" srcOrd="7" destOrd="0" presId="urn:microsoft.com/office/officeart/2005/8/layout/hChevron3"/>
    <dgm:cxn modelId="{108410C6-2840-4420-B5E1-9AD6313793A0}" type="presParOf" srcId="{81EDC748-00B4-4C80-B241-25280C0A4CD9}" destId="{1ABA7D26-C31D-4A89-95A1-2E8D3B566F3F}" srcOrd="8"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16623B8-E121-4762-8A69-D271C2F4F0E7}" type="doc">
      <dgm:prSet loTypeId="urn:microsoft.com/office/officeart/2005/8/layout/hChevron3" loCatId="process" qsTypeId="urn:microsoft.com/office/officeart/2005/8/quickstyle/simple1" qsCatId="simple" csTypeId="urn:microsoft.com/office/officeart/2005/8/colors/accent2_5" csCatId="accent2" phldr="1"/>
      <dgm:spPr/>
    </dgm:pt>
    <dgm:pt modelId="{0B787423-69B0-4929-AE68-BFAC275F8EBE}">
      <dgm:prSet phldrT="[Text]" custT="1"/>
      <dgm:spPr/>
      <dgm:t>
        <a:bodyPr/>
        <a:lstStyle/>
        <a:p>
          <a:r>
            <a:rPr lang="en-US" sz="1050" dirty="0"/>
            <a:t>Business Understanding</a:t>
          </a:r>
        </a:p>
      </dgm:t>
    </dgm:pt>
    <dgm:pt modelId="{C8CD1131-2CCB-4203-B356-43EC56603CC4}" type="parTrans" cxnId="{915B6749-6C0A-4006-9241-73A611D6752E}">
      <dgm:prSet/>
      <dgm:spPr/>
      <dgm:t>
        <a:bodyPr/>
        <a:lstStyle/>
        <a:p>
          <a:endParaRPr lang="en-US" sz="1100"/>
        </a:p>
      </dgm:t>
    </dgm:pt>
    <dgm:pt modelId="{AAE36E50-FFAB-42C2-BC00-4A2884C94F04}" type="sibTrans" cxnId="{915B6749-6C0A-4006-9241-73A611D6752E}">
      <dgm:prSet/>
      <dgm:spPr/>
      <dgm:t>
        <a:bodyPr/>
        <a:lstStyle/>
        <a:p>
          <a:endParaRPr lang="en-US" sz="1100"/>
        </a:p>
      </dgm:t>
    </dgm:pt>
    <dgm:pt modelId="{E37A745B-6A43-46F5-BACD-7795D497CE02}">
      <dgm:prSet phldrT="[Text]" custT="1"/>
      <dgm:spPr/>
      <dgm:t>
        <a:bodyPr/>
        <a:lstStyle/>
        <a:p>
          <a:r>
            <a:rPr lang="en-US" sz="1050" dirty="0"/>
            <a:t>Data Understanding</a:t>
          </a:r>
        </a:p>
      </dgm:t>
    </dgm:pt>
    <dgm:pt modelId="{457FEF72-6638-4334-A790-3DF560AD5B4C}" type="parTrans" cxnId="{5AE2AF04-AC1B-4E70-B594-628BBD0F87EF}">
      <dgm:prSet/>
      <dgm:spPr/>
      <dgm:t>
        <a:bodyPr/>
        <a:lstStyle/>
        <a:p>
          <a:endParaRPr lang="en-US" sz="1100"/>
        </a:p>
      </dgm:t>
    </dgm:pt>
    <dgm:pt modelId="{75E6A750-2444-4D50-87E7-B38F2443FE37}" type="sibTrans" cxnId="{5AE2AF04-AC1B-4E70-B594-628BBD0F87EF}">
      <dgm:prSet/>
      <dgm:spPr/>
      <dgm:t>
        <a:bodyPr/>
        <a:lstStyle/>
        <a:p>
          <a:endParaRPr lang="en-US" sz="1100"/>
        </a:p>
      </dgm:t>
    </dgm:pt>
    <dgm:pt modelId="{6ABE119E-C772-4DC3-A470-1368072C3AFA}">
      <dgm:prSet phldrT="[Text]" custT="1"/>
      <dgm:spPr>
        <a:solidFill>
          <a:srgbClr val="FFC000">
            <a:alpha val="70000"/>
          </a:srgbClr>
        </a:solidFill>
      </dgm:spPr>
      <dgm:t>
        <a:bodyPr/>
        <a:lstStyle/>
        <a:p>
          <a:r>
            <a:rPr lang="en-US" sz="1050" b="1" dirty="0">
              <a:solidFill>
                <a:schemeClr val="tx2">
                  <a:lumMod val="50000"/>
                </a:schemeClr>
              </a:solidFill>
            </a:rPr>
            <a:t>Data Preparation</a:t>
          </a:r>
        </a:p>
      </dgm:t>
    </dgm:pt>
    <dgm:pt modelId="{F17B6F0A-A238-44E8-A875-9D69A70715ED}" type="parTrans" cxnId="{1F84D317-80E8-42F5-A062-A8B693603ABA}">
      <dgm:prSet/>
      <dgm:spPr/>
      <dgm:t>
        <a:bodyPr/>
        <a:lstStyle/>
        <a:p>
          <a:endParaRPr lang="en-US" sz="1100"/>
        </a:p>
      </dgm:t>
    </dgm:pt>
    <dgm:pt modelId="{142401C0-CBC6-4D0B-A143-CA7F947C0D3A}" type="sibTrans" cxnId="{1F84D317-80E8-42F5-A062-A8B693603ABA}">
      <dgm:prSet/>
      <dgm:spPr/>
      <dgm:t>
        <a:bodyPr/>
        <a:lstStyle/>
        <a:p>
          <a:endParaRPr lang="en-US" sz="1100"/>
        </a:p>
      </dgm:t>
    </dgm:pt>
    <dgm:pt modelId="{893D7A55-5D1E-4A4A-9BD0-C48DA6484D75}">
      <dgm:prSet phldrT="[Text]" custT="1"/>
      <dgm:spPr/>
      <dgm:t>
        <a:bodyPr/>
        <a:lstStyle/>
        <a:p>
          <a:r>
            <a:rPr lang="en-US" sz="1050" dirty="0"/>
            <a:t>Model Building</a:t>
          </a:r>
        </a:p>
      </dgm:t>
    </dgm:pt>
    <dgm:pt modelId="{51EB41DD-ACA6-457B-85B4-8A3A751AC1D7}" type="parTrans" cxnId="{AC23BEC8-6CEB-480A-BE3B-7A9D85DA20DD}">
      <dgm:prSet/>
      <dgm:spPr/>
      <dgm:t>
        <a:bodyPr/>
        <a:lstStyle/>
        <a:p>
          <a:endParaRPr lang="en-US" sz="1600"/>
        </a:p>
      </dgm:t>
    </dgm:pt>
    <dgm:pt modelId="{1EB14C93-AA68-4CB0-AD4F-F2FC2E132D13}" type="sibTrans" cxnId="{AC23BEC8-6CEB-480A-BE3B-7A9D85DA20DD}">
      <dgm:prSet/>
      <dgm:spPr/>
      <dgm:t>
        <a:bodyPr/>
        <a:lstStyle/>
        <a:p>
          <a:endParaRPr lang="en-US" sz="1600"/>
        </a:p>
      </dgm:t>
    </dgm:pt>
    <dgm:pt modelId="{994B1D14-1DDA-4BD7-9848-EECE4A73B00D}">
      <dgm:prSet phldrT="[Text]" custT="1"/>
      <dgm:spPr/>
      <dgm:t>
        <a:bodyPr/>
        <a:lstStyle/>
        <a:p>
          <a:r>
            <a:rPr lang="en-US" sz="1050" dirty="0"/>
            <a:t>Evaluating Model</a:t>
          </a:r>
        </a:p>
      </dgm:t>
    </dgm:pt>
    <dgm:pt modelId="{C78F70B1-BA99-41E1-B08E-84D2AFF5696A}" type="parTrans" cxnId="{87FCB46A-0AD6-4425-A3E5-53F93D6AE769}">
      <dgm:prSet/>
      <dgm:spPr/>
      <dgm:t>
        <a:bodyPr/>
        <a:lstStyle/>
        <a:p>
          <a:endParaRPr lang="en-US" sz="1600"/>
        </a:p>
      </dgm:t>
    </dgm:pt>
    <dgm:pt modelId="{3665D41D-27F6-4407-92B7-EB7A80601B8E}" type="sibTrans" cxnId="{87FCB46A-0AD6-4425-A3E5-53F93D6AE769}">
      <dgm:prSet/>
      <dgm:spPr/>
      <dgm:t>
        <a:bodyPr/>
        <a:lstStyle/>
        <a:p>
          <a:endParaRPr lang="en-US" sz="1600"/>
        </a:p>
      </dgm:t>
    </dgm:pt>
    <dgm:pt modelId="{81EDC748-00B4-4C80-B241-25280C0A4CD9}" type="pres">
      <dgm:prSet presAssocID="{016623B8-E121-4762-8A69-D271C2F4F0E7}" presName="Name0" presStyleCnt="0">
        <dgm:presLayoutVars>
          <dgm:dir/>
          <dgm:resizeHandles val="exact"/>
        </dgm:presLayoutVars>
      </dgm:prSet>
      <dgm:spPr/>
    </dgm:pt>
    <dgm:pt modelId="{9639EB82-DD34-4377-B470-FC4FDF163BA1}" type="pres">
      <dgm:prSet presAssocID="{0B787423-69B0-4929-AE68-BFAC275F8EBE}" presName="parTxOnly" presStyleLbl="node1" presStyleIdx="0" presStyleCnt="5">
        <dgm:presLayoutVars>
          <dgm:bulletEnabled val="1"/>
        </dgm:presLayoutVars>
      </dgm:prSet>
      <dgm:spPr/>
    </dgm:pt>
    <dgm:pt modelId="{2F20016B-5C11-4AA3-91FA-45CDE58178F8}" type="pres">
      <dgm:prSet presAssocID="{AAE36E50-FFAB-42C2-BC00-4A2884C94F04}" presName="parSpace" presStyleCnt="0"/>
      <dgm:spPr/>
    </dgm:pt>
    <dgm:pt modelId="{D56C6A0D-8BC0-4699-8D9E-A9078CF21966}" type="pres">
      <dgm:prSet presAssocID="{E37A745B-6A43-46F5-BACD-7795D497CE02}" presName="parTxOnly" presStyleLbl="node1" presStyleIdx="1" presStyleCnt="5" custScaleX="111953">
        <dgm:presLayoutVars>
          <dgm:bulletEnabled val="1"/>
        </dgm:presLayoutVars>
      </dgm:prSet>
      <dgm:spPr/>
    </dgm:pt>
    <dgm:pt modelId="{C67F0BBE-5E20-4168-B2A6-A8977CEF30A6}" type="pres">
      <dgm:prSet presAssocID="{75E6A750-2444-4D50-87E7-B38F2443FE37}" presName="parSpace" presStyleCnt="0"/>
      <dgm:spPr/>
    </dgm:pt>
    <dgm:pt modelId="{B6E8165A-1E8C-48AE-B1A9-D5A705B2C420}" type="pres">
      <dgm:prSet presAssocID="{6ABE119E-C772-4DC3-A470-1368072C3AFA}" presName="parTxOnly" presStyleLbl="node1" presStyleIdx="2" presStyleCnt="5">
        <dgm:presLayoutVars>
          <dgm:bulletEnabled val="1"/>
        </dgm:presLayoutVars>
      </dgm:prSet>
      <dgm:spPr/>
    </dgm:pt>
    <dgm:pt modelId="{C7C61A95-14D9-4273-A399-EF5E70381F5B}" type="pres">
      <dgm:prSet presAssocID="{142401C0-CBC6-4D0B-A143-CA7F947C0D3A}" presName="parSpace" presStyleCnt="0"/>
      <dgm:spPr/>
    </dgm:pt>
    <dgm:pt modelId="{9C481F39-6A31-43EA-8AAD-F5B2E1EB5C97}" type="pres">
      <dgm:prSet presAssocID="{893D7A55-5D1E-4A4A-9BD0-C48DA6484D75}" presName="parTxOnly" presStyleLbl="node1" presStyleIdx="3" presStyleCnt="5">
        <dgm:presLayoutVars>
          <dgm:bulletEnabled val="1"/>
        </dgm:presLayoutVars>
      </dgm:prSet>
      <dgm:spPr/>
    </dgm:pt>
    <dgm:pt modelId="{8E4F7C17-0A4D-4690-AB4E-D26FD013137B}" type="pres">
      <dgm:prSet presAssocID="{1EB14C93-AA68-4CB0-AD4F-F2FC2E132D13}" presName="parSpace" presStyleCnt="0"/>
      <dgm:spPr/>
    </dgm:pt>
    <dgm:pt modelId="{1ABA7D26-C31D-4A89-95A1-2E8D3B566F3F}" type="pres">
      <dgm:prSet presAssocID="{994B1D14-1DDA-4BD7-9848-EECE4A73B00D}" presName="parTxOnly" presStyleLbl="node1" presStyleIdx="4" presStyleCnt="5">
        <dgm:presLayoutVars>
          <dgm:bulletEnabled val="1"/>
        </dgm:presLayoutVars>
      </dgm:prSet>
      <dgm:spPr/>
    </dgm:pt>
  </dgm:ptLst>
  <dgm:cxnLst>
    <dgm:cxn modelId="{5AE2AF04-AC1B-4E70-B594-628BBD0F87EF}" srcId="{016623B8-E121-4762-8A69-D271C2F4F0E7}" destId="{E37A745B-6A43-46F5-BACD-7795D497CE02}" srcOrd="1" destOrd="0" parTransId="{457FEF72-6638-4334-A790-3DF560AD5B4C}" sibTransId="{75E6A750-2444-4D50-87E7-B38F2443FE37}"/>
    <dgm:cxn modelId="{1F84D317-80E8-42F5-A062-A8B693603ABA}" srcId="{016623B8-E121-4762-8A69-D271C2F4F0E7}" destId="{6ABE119E-C772-4DC3-A470-1368072C3AFA}" srcOrd="2" destOrd="0" parTransId="{F17B6F0A-A238-44E8-A875-9D69A70715ED}" sibTransId="{142401C0-CBC6-4D0B-A143-CA7F947C0D3A}"/>
    <dgm:cxn modelId="{66BEC62F-B5BF-4579-BCEE-2D9BE1A98DED}" type="presOf" srcId="{E37A745B-6A43-46F5-BACD-7795D497CE02}" destId="{D56C6A0D-8BC0-4699-8D9E-A9078CF21966}" srcOrd="0" destOrd="0" presId="urn:microsoft.com/office/officeart/2005/8/layout/hChevron3"/>
    <dgm:cxn modelId="{452A5734-C0FD-4E3B-AED6-E54DC9539CAB}" type="presOf" srcId="{0B787423-69B0-4929-AE68-BFAC275F8EBE}" destId="{9639EB82-DD34-4377-B470-FC4FDF163BA1}" srcOrd="0" destOrd="0" presId="urn:microsoft.com/office/officeart/2005/8/layout/hChevron3"/>
    <dgm:cxn modelId="{915B6749-6C0A-4006-9241-73A611D6752E}" srcId="{016623B8-E121-4762-8A69-D271C2F4F0E7}" destId="{0B787423-69B0-4929-AE68-BFAC275F8EBE}" srcOrd="0" destOrd="0" parTransId="{C8CD1131-2CCB-4203-B356-43EC56603CC4}" sibTransId="{AAE36E50-FFAB-42C2-BC00-4A2884C94F04}"/>
    <dgm:cxn modelId="{87FCB46A-0AD6-4425-A3E5-53F93D6AE769}" srcId="{016623B8-E121-4762-8A69-D271C2F4F0E7}" destId="{994B1D14-1DDA-4BD7-9848-EECE4A73B00D}" srcOrd="4" destOrd="0" parTransId="{C78F70B1-BA99-41E1-B08E-84D2AFF5696A}" sibTransId="{3665D41D-27F6-4407-92B7-EB7A80601B8E}"/>
    <dgm:cxn modelId="{179B8E5A-2938-48E2-901C-432EA9A86577}" type="presOf" srcId="{893D7A55-5D1E-4A4A-9BD0-C48DA6484D75}" destId="{9C481F39-6A31-43EA-8AAD-F5B2E1EB5C97}" srcOrd="0" destOrd="0" presId="urn:microsoft.com/office/officeart/2005/8/layout/hChevron3"/>
    <dgm:cxn modelId="{84631EAA-BC0A-4241-8070-73BCB117B265}" type="presOf" srcId="{6ABE119E-C772-4DC3-A470-1368072C3AFA}" destId="{B6E8165A-1E8C-48AE-B1A9-D5A705B2C420}" srcOrd="0" destOrd="0" presId="urn:microsoft.com/office/officeart/2005/8/layout/hChevron3"/>
    <dgm:cxn modelId="{A0BD19C3-E5D2-410C-8385-6DF1FFF3EA9B}" type="presOf" srcId="{016623B8-E121-4762-8A69-D271C2F4F0E7}" destId="{81EDC748-00B4-4C80-B241-25280C0A4CD9}" srcOrd="0" destOrd="0" presId="urn:microsoft.com/office/officeart/2005/8/layout/hChevron3"/>
    <dgm:cxn modelId="{AC23BEC8-6CEB-480A-BE3B-7A9D85DA20DD}" srcId="{016623B8-E121-4762-8A69-D271C2F4F0E7}" destId="{893D7A55-5D1E-4A4A-9BD0-C48DA6484D75}" srcOrd="3" destOrd="0" parTransId="{51EB41DD-ACA6-457B-85B4-8A3A751AC1D7}" sibTransId="{1EB14C93-AA68-4CB0-AD4F-F2FC2E132D13}"/>
    <dgm:cxn modelId="{CE8A74F8-4EF0-444E-A24A-A2C7C7EC825A}" type="presOf" srcId="{994B1D14-1DDA-4BD7-9848-EECE4A73B00D}" destId="{1ABA7D26-C31D-4A89-95A1-2E8D3B566F3F}" srcOrd="0" destOrd="0" presId="urn:microsoft.com/office/officeart/2005/8/layout/hChevron3"/>
    <dgm:cxn modelId="{CD112DB1-7A44-44AD-8471-4F02C20C92BF}" type="presParOf" srcId="{81EDC748-00B4-4C80-B241-25280C0A4CD9}" destId="{9639EB82-DD34-4377-B470-FC4FDF163BA1}" srcOrd="0" destOrd="0" presId="urn:microsoft.com/office/officeart/2005/8/layout/hChevron3"/>
    <dgm:cxn modelId="{0F516F10-D0DC-4796-A21D-E8242BAEBD11}" type="presParOf" srcId="{81EDC748-00B4-4C80-B241-25280C0A4CD9}" destId="{2F20016B-5C11-4AA3-91FA-45CDE58178F8}" srcOrd="1" destOrd="0" presId="urn:microsoft.com/office/officeart/2005/8/layout/hChevron3"/>
    <dgm:cxn modelId="{6C567EEC-6D68-433A-A911-0D6D9A607DE1}" type="presParOf" srcId="{81EDC748-00B4-4C80-B241-25280C0A4CD9}" destId="{D56C6A0D-8BC0-4699-8D9E-A9078CF21966}" srcOrd="2" destOrd="0" presId="urn:microsoft.com/office/officeart/2005/8/layout/hChevron3"/>
    <dgm:cxn modelId="{858C9345-8831-4595-944B-3B6C8D31F5F4}" type="presParOf" srcId="{81EDC748-00B4-4C80-B241-25280C0A4CD9}" destId="{C67F0BBE-5E20-4168-B2A6-A8977CEF30A6}" srcOrd="3" destOrd="0" presId="urn:microsoft.com/office/officeart/2005/8/layout/hChevron3"/>
    <dgm:cxn modelId="{5E442433-A52E-4731-81B0-46441A36680E}" type="presParOf" srcId="{81EDC748-00B4-4C80-B241-25280C0A4CD9}" destId="{B6E8165A-1E8C-48AE-B1A9-D5A705B2C420}" srcOrd="4" destOrd="0" presId="urn:microsoft.com/office/officeart/2005/8/layout/hChevron3"/>
    <dgm:cxn modelId="{17D3C6CE-4256-468A-B84B-8446A3F237A0}" type="presParOf" srcId="{81EDC748-00B4-4C80-B241-25280C0A4CD9}" destId="{C7C61A95-14D9-4273-A399-EF5E70381F5B}" srcOrd="5" destOrd="0" presId="urn:microsoft.com/office/officeart/2005/8/layout/hChevron3"/>
    <dgm:cxn modelId="{DF5E099D-42C4-41A7-8338-672BC009C2EC}" type="presParOf" srcId="{81EDC748-00B4-4C80-B241-25280C0A4CD9}" destId="{9C481F39-6A31-43EA-8AAD-F5B2E1EB5C97}" srcOrd="6" destOrd="0" presId="urn:microsoft.com/office/officeart/2005/8/layout/hChevron3"/>
    <dgm:cxn modelId="{27E7B89D-CDB8-40EF-8BEA-03BA0EEDB526}" type="presParOf" srcId="{81EDC748-00B4-4C80-B241-25280C0A4CD9}" destId="{8E4F7C17-0A4D-4690-AB4E-D26FD013137B}" srcOrd="7" destOrd="0" presId="urn:microsoft.com/office/officeart/2005/8/layout/hChevron3"/>
    <dgm:cxn modelId="{108410C6-2840-4420-B5E1-9AD6313793A0}" type="presParOf" srcId="{81EDC748-00B4-4C80-B241-25280C0A4CD9}" destId="{1ABA7D26-C31D-4A89-95A1-2E8D3B566F3F}"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806C611-FDBA-47DE-A71C-8AAE0BAA01DC}" type="doc">
      <dgm:prSet loTypeId="urn:microsoft.com/office/officeart/2011/layout/CircleProcess" loCatId="process" qsTypeId="urn:microsoft.com/office/officeart/2005/8/quickstyle/simple1" qsCatId="simple" csTypeId="urn:microsoft.com/office/officeart/2005/8/colors/colorful2" csCatId="colorful" phldr="1"/>
      <dgm:spPr/>
      <dgm:t>
        <a:bodyPr/>
        <a:lstStyle/>
        <a:p>
          <a:endParaRPr lang="en-US"/>
        </a:p>
      </dgm:t>
    </dgm:pt>
    <dgm:pt modelId="{FC4563A8-40A8-491B-B4DB-1636A3E44001}">
      <dgm:prSet custT="1"/>
      <dgm:spPr/>
      <dgm:t>
        <a:bodyPr/>
        <a:lstStyle/>
        <a:p>
          <a:r>
            <a:rPr lang="en-US" sz="1400" b="1" u="sng" dirty="0"/>
            <a:t>Data Cleaning</a:t>
          </a:r>
        </a:p>
        <a:p>
          <a:r>
            <a:rPr lang="en-US" sz="1400" dirty="0"/>
            <a:t>Removed unnecessary variables to streamline the dataset.</a:t>
          </a:r>
        </a:p>
      </dgm:t>
    </dgm:pt>
    <dgm:pt modelId="{152848A1-6F64-4517-8BB5-151024E3D712}" type="parTrans" cxnId="{7FA0A33F-37CB-4DB7-BCA0-2D6534741A2C}">
      <dgm:prSet/>
      <dgm:spPr/>
      <dgm:t>
        <a:bodyPr/>
        <a:lstStyle/>
        <a:p>
          <a:endParaRPr lang="en-US" sz="3600"/>
        </a:p>
      </dgm:t>
    </dgm:pt>
    <dgm:pt modelId="{FDB0CDAE-684E-433C-A6E3-812723251C20}" type="sibTrans" cxnId="{7FA0A33F-37CB-4DB7-BCA0-2D6534741A2C}">
      <dgm:prSet/>
      <dgm:spPr/>
      <dgm:t>
        <a:bodyPr/>
        <a:lstStyle/>
        <a:p>
          <a:endParaRPr lang="en-US" sz="3600"/>
        </a:p>
      </dgm:t>
    </dgm:pt>
    <dgm:pt modelId="{07388E19-430D-42C5-9320-FC5C72ACE4EE}">
      <dgm:prSet custT="1"/>
      <dgm:spPr/>
      <dgm:t>
        <a:bodyPr/>
        <a:lstStyle/>
        <a:p>
          <a:r>
            <a:rPr lang="en-US" sz="1400" b="1" u="sng" dirty="0">
              <a:effectLst/>
            </a:rPr>
            <a:t>Feature Selection &amp; Engineering</a:t>
          </a:r>
        </a:p>
        <a:p>
          <a:r>
            <a:rPr lang="en-US" sz="1400" dirty="0"/>
            <a:t>Selected 20,000 observations and 44 key features for predictive modeling.</a:t>
          </a:r>
        </a:p>
      </dgm:t>
    </dgm:pt>
    <dgm:pt modelId="{BE3847FB-C8A5-4CCF-A1EA-984DDFA53722}" type="parTrans" cxnId="{4755715D-92C5-4EC2-969C-CED48DDA683C}">
      <dgm:prSet/>
      <dgm:spPr/>
      <dgm:t>
        <a:bodyPr/>
        <a:lstStyle/>
        <a:p>
          <a:endParaRPr lang="en-US" sz="3600"/>
        </a:p>
      </dgm:t>
    </dgm:pt>
    <dgm:pt modelId="{8518D08C-E7F7-4C2C-BF15-D5F4D69A6503}" type="sibTrans" cxnId="{4755715D-92C5-4EC2-969C-CED48DDA683C}">
      <dgm:prSet/>
      <dgm:spPr/>
      <dgm:t>
        <a:bodyPr/>
        <a:lstStyle/>
        <a:p>
          <a:endParaRPr lang="en-US" sz="3600"/>
        </a:p>
      </dgm:t>
    </dgm:pt>
    <dgm:pt modelId="{47B4CB81-0090-49B9-AD8D-8DA00BAF9707}">
      <dgm:prSet custT="1"/>
      <dgm:spPr/>
      <dgm:t>
        <a:bodyPr/>
        <a:lstStyle/>
        <a:p>
          <a:r>
            <a:rPr lang="en-US" sz="1400" b="1" u="sng" dirty="0"/>
            <a:t>Model Preparation</a:t>
          </a:r>
        </a:p>
        <a:p>
          <a:r>
            <a:rPr lang="en-US" sz="1400" b="1" dirty="0"/>
            <a:t> </a:t>
          </a:r>
          <a:r>
            <a:rPr lang="en-US" sz="1400" b="1" dirty="0">
              <a:solidFill>
                <a:schemeClr val="accent1">
                  <a:lumMod val="75000"/>
                </a:schemeClr>
              </a:solidFill>
            </a:rPr>
            <a:t>Defined Features (X)</a:t>
          </a:r>
          <a:r>
            <a:rPr lang="en-US" sz="1400" dirty="0">
              <a:solidFill>
                <a:schemeClr val="accent1">
                  <a:lumMod val="75000"/>
                </a:schemeClr>
              </a:solidFill>
            </a:rPr>
            <a:t>: </a:t>
          </a:r>
          <a:r>
            <a:rPr lang="en-US" sz="1400" dirty="0"/>
            <a:t>Selected variables from the cleaned dataset. </a:t>
          </a:r>
        </a:p>
        <a:p>
          <a:r>
            <a:rPr lang="en-US" sz="1400" b="1" dirty="0">
              <a:solidFill>
                <a:schemeClr val="accent1">
                  <a:lumMod val="75000"/>
                </a:schemeClr>
              </a:solidFill>
            </a:rPr>
            <a:t>Defined Target (Y)</a:t>
          </a:r>
          <a:r>
            <a:rPr lang="en-US" sz="1400" dirty="0">
              <a:solidFill>
                <a:schemeClr val="accent1">
                  <a:lumMod val="75000"/>
                </a:schemeClr>
              </a:solidFill>
            </a:rPr>
            <a:t>: </a:t>
          </a:r>
          <a:r>
            <a:rPr lang="en-US" sz="1400" dirty="0"/>
            <a:t>future_clm_ind (binary outcome for future loss occurrence).</a:t>
          </a:r>
        </a:p>
      </dgm:t>
    </dgm:pt>
    <dgm:pt modelId="{D97BE907-5FCF-4F53-9600-F0C6570F7572}" type="parTrans" cxnId="{7CB1C65B-1333-47A2-8302-C5FA68203D12}">
      <dgm:prSet/>
      <dgm:spPr/>
      <dgm:t>
        <a:bodyPr/>
        <a:lstStyle/>
        <a:p>
          <a:endParaRPr lang="en-US" sz="3600"/>
        </a:p>
      </dgm:t>
    </dgm:pt>
    <dgm:pt modelId="{E1126FB5-F442-4C65-9DDF-D014A72CFDBE}" type="sibTrans" cxnId="{7CB1C65B-1333-47A2-8302-C5FA68203D12}">
      <dgm:prSet/>
      <dgm:spPr/>
      <dgm:t>
        <a:bodyPr/>
        <a:lstStyle/>
        <a:p>
          <a:endParaRPr lang="en-US" sz="3600"/>
        </a:p>
      </dgm:t>
    </dgm:pt>
    <dgm:pt modelId="{5B4FFB4C-1BF2-4BC0-A14D-13AD3F57B9CE}">
      <dgm:prSet custT="1"/>
      <dgm:spPr/>
      <dgm:t>
        <a:bodyPr/>
        <a:lstStyle/>
        <a:p>
          <a:r>
            <a:rPr lang="en-US" sz="1400" b="1" u="sng" dirty="0"/>
            <a:t>Imputed Data with Mean &amp; Median</a:t>
          </a:r>
        </a:p>
        <a:p>
          <a:r>
            <a:rPr lang="en-US" sz="1400" dirty="0"/>
            <a:t>Identified and handled missing values effectively.</a:t>
          </a:r>
        </a:p>
      </dgm:t>
    </dgm:pt>
    <dgm:pt modelId="{B64BDCDB-51D6-405B-B45E-979BDEA52D64}" type="sibTrans" cxnId="{1A1AEF4B-3FB9-46B0-A4B4-C83FC9BD2822}">
      <dgm:prSet/>
      <dgm:spPr/>
      <dgm:t>
        <a:bodyPr/>
        <a:lstStyle/>
        <a:p>
          <a:endParaRPr lang="en-US" sz="3600"/>
        </a:p>
      </dgm:t>
    </dgm:pt>
    <dgm:pt modelId="{74459735-5FF2-4A60-8DE9-CB1BAB36BA40}" type="parTrans" cxnId="{1A1AEF4B-3FB9-46B0-A4B4-C83FC9BD2822}">
      <dgm:prSet/>
      <dgm:spPr/>
      <dgm:t>
        <a:bodyPr/>
        <a:lstStyle/>
        <a:p>
          <a:endParaRPr lang="en-US" sz="3600"/>
        </a:p>
      </dgm:t>
    </dgm:pt>
    <dgm:pt modelId="{C869CD99-F465-44BC-AC07-DB2F993B8A36}" type="pres">
      <dgm:prSet presAssocID="{9806C611-FDBA-47DE-A71C-8AAE0BAA01DC}" presName="Name0" presStyleCnt="0">
        <dgm:presLayoutVars>
          <dgm:chMax val="11"/>
          <dgm:chPref val="11"/>
          <dgm:dir/>
          <dgm:resizeHandles/>
        </dgm:presLayoutVars>
      </dgm:prSet>
      <dgm:spPr/>
    </dgm:pt>
    <dgm:pt modelId="{D2E1271F-F03B-44D7-8750-A164796B1E22}" type="pres">
      <dgm:prSet presAssocID="{47B4CB81-0090-49B9-AD8D-8DA00BAF9707}" presName="Accent4" presStyleCnt="0"/>
      <dgm:spPr/>
    </dgm:pt>
    <dgm:pt modelId="{30E9197B-5456-4AC4-94F6-18EA9329B7AD}" type="pres">
      <dgm:prSet presAssocID="{47B4CB81-0090-49B9-AD8D-8DA00BAF9707}" presName="Accent" presStyleLbl="node1" presStyleIdx="0" presStyleCnt="4"/>
      <dgm:spPr/>
    </dgm:pt>
    <dgm:pt modelId="{FB138C13-1DDC-41F9-99D3-AE0F47789094}" type="pres">
      <dgm:prSet presAssocID="{47B4CB81-0090-49B9-AD8D-8DA00BAF9707}" presName="ParentBackground4" presStyleCnt="0"/>
      <dgm:spPr/>
    </dgm:pt>
    <dgm:pt modelId="{73129AAC-4C76-4408-BB1D-E7461503E125}" type="pres">
      <dgm:prSet presAssocID="{47B4CB81-0090-49B9-AD8D-8DA00BAF9707}" presName="ParentBackground" presStyleLbl="fgAcc1" presStyleIdx="0" presStyleCnt="4"/>
      <dgm:spPr/>
    </dgm:pt>
    <dgm:pt modelId="{EF9D4B34-2D24-4DDC-90BF-11EDF706E218}" type="pres">
      <dgm:prSet presAssocID="{47B4CB81-0090-49B9-AD8D-8DA00BAF9707}" presName="Parent4" presStyleLbl="revTx" presStyleIdx="0" presStyleCnt="0">
        <dgm:presLayoutVars>
          <dgm:chMax val="1"/>
          <dgm:chPref val="1"/>
          <dgm:bulletEnabled val="1"/>
        </dgm:presLayoutVars>
      </dgm:prSet>
      <dgm:spPr/>
    </dgm:pt>
    <dgm:pt modelId="{51E51AFB-A214-48BC-B546-26685BCEC762}" type="pres">
      <dgm:prSet presAssocID="{07388E19-430D-42C5-9320-FC5C72ACE4EE}" presName="Accent3" presStyleCnt="0"/>
      <dgm:spPr/>
    </dgm:pt>
    <dgm:pt modelId="{DE41C65F-3F72-4901-89B8-448B4EF7E39D}" type="pres">
      <dgm:prSet presAssocID="{07388E19-430D-42C5-9320-FC5C72ACE4EE}" presName="Accent" presStyleLbl="node1" presStyleIdx="1" presStyleCnt="4"/>
      <dgm:spPr/>
    </dgm:pt>
    <dgm:pt modelId="{5E7C53B2-93DA-48D4-BC7E-8D682E3E8BF8}" type="pres">
      <dgm:prSet presAssocID="{07388E19-430D-42C5-9320-FC5C72ACE4EE}" presName="ParentBackground3" presStyleCnt="0"/>
      <dgm:spPr/>
    </dgm:pt>
    <dgm:pt modelId="{3F6B8943-11E0-4A3D-B62D-B9603E05710B}" type="pres">
      <dgm:prSet presAssocID="{07388E19-430D-42C5-9320-FC5C72ACE4EE}" presName="ParentBackground" presStyleLbl="fgAcc1" presStyleIdx="1" presStyleCnt="4"/>
      <dgm:spPr/>
    </dgm:pt>
    <dgm:pt modelId="{64E0B7A2-BA46-41DF-8D8F-8E6706B4600E}" type="pres">
      <dgm:prSet presAssocID="{07388E19-430D-42C5-9320-FC5C72ACE4EE}" presName="Parent3" presStyleLbl="revTx" presStyleIdx="0" presStyleCnt="0">
        <dgm:presLayoutVars>
          <dgm:chMax val="1"/>
          <dgm:chPref val="1"/>
          <dgm:bulletEnabled val="1"/>
        </dgm:presLayoutVars>
      </dgm:prSet>
      <dgm:spPr/>
    </dgm:pt>
    <dgm:pt modelId="{DA57FE6B-E63C-44AC-9786-863AF1D94A3B}" type="pres">
      <dgm:prSet presAssocID="{5B4FFB4C-1BF2-4BC0-A14D-13AD3F57B9CE}" presName="Accent2" presStyleCnt="0"/>
      <dgm:spPr/>
    </dgm:pt>
    <dgm:pt modelId="{E2394CEE-0C8E-424B-BA01-CE8E1A9DD0F5}" type="pres">
      <dgm:prSet presAssocID="{5B4FFB4C-1BF2-4BC0-A14D-13AD3F57B9CE}" presName="Accent" presStyleLbl="node1" presStyleIdx="2" presStyleCnt="4"/>
      <dgm:spPr/>
    </dgm:pt>
    <dgm:pt modelId="{B66149C1-06FE-4F8D-8E54-03226D66C20F}" type="pres">
      <dgm:prSet presAssocID="{5B4FFB4C-1BF2-4BC0-A14D-13AD3F57B9CE}" presName="ParentBackground2" presStyleCnt="0"/>
      <dgm:spPr/>
    </dgm:pt>
    <dgm:pt modelId="{E609BF97-5E75-4C19-8BCD-74D279364339}" type="pres">
      <dgm:prSet presAssocID="{5B4FFB4C-1BF2-4BC0-A14D-13AD3F57B9CE}" presName="ParentBackground" presStyleLbl="fgAcc1" presStyleIdx="2" presStyleCnt="4"/>
      <dgm:spPr/>
    </dgm:pt>
    <dgm:pt modelId="{3711A2CF-15C5-4A91-9F9D-69C424AC0745}" type="pres">
      <dgm:prSet presAssocID="{5B4FFB4C-1BF2-4BC0-A14D-13AD3F57B9CE}" presName="Parent2" presStyleLbl="revTx" presStyleIdx="0" presStyleCnt="0">
        <dgm:presLayoutVars>
          <dgm:chMax val="1"/>
          <dgm:chPref val="1"/>
          <dgm:bulletEnabled val="1"/>
        </dgm:presLayoutVars>
      </dgm:prSet>
      <dgm:spPr/>
    </dgm:pt>
    <dgm:pt modelId="{44B9F845-856A-47D1-99BC-F55D1AE8B7A7}" type="pres">
      <dgm:prSet presAssocID="{FC4563A8-40A8-491B-B4DB-1636A3E44001}" presName="Accent1" presStyleCnt="0"/>
      <dgm:spPr/>
    </dgm:pt>
    <dgm:pt modelId="{BE08D21A-2123-4939-9F2B-9CD04D125B3C}" type="pres">
      <dgm:prSet presAssocID="{FC4563A8-40A8-491B-B4DB-1636A3E44001}" presName="Accent" presStyleLbl="node1" presStyleIdx="3" presStyleCnt="4"/>
      <dgm:spPr/>
    </dgm:pt>
    <dgm:pt modelId="{CE224D67-EAD5-4754-894C-3FBE5E25B5E5}" type="pres">
      <dgm:prSet presAssocID="{FC4563A8-40A8-491B-B4DB-1636A3E44001}" presName="ParentBackground1" presStyleCnt="0"/>
      <dgm:spPr/>
    </dgm:pt>
    <dgm:pt modelId="{DA74B2FC-04EB-47FA-B693-29378AC826BF}" type="pres">
      <dgm:prSet presAssocID="{FC4563A8-40A8-491B-B4DB-1636A3E44001}" presName="ParentBackground" presStyleLbl="fgAcc1" presStyleIdx="3" presStyleCnt="4"/>
      <dgm:spPr/>
    </dgm:pt>
    <dgm:pt modelId="{EF3727DC-AB8A-44E1-B6E2-45F650FFE3A2}" type="pres">
      <dgm:prSet presAssocID="{FC4563A8-40A8-491B-B4DB-1636A3E44001}" presName="Parent1" presStyleLbl="revTx" presStyleIdx="0" presStyleCnt="0">
        <dgm:presLayoutVars>
          <dgm:chMax val="1"/>
          <dgm:chPref val="1"/>
          <dgm:bulletEnabled val="1"/>
        </dgm:presLayoutVars>
      </dgm:prSet>
      <dgm:spPr/>
    </dgm:pt>
  </dgm:ptLst>
  <dgm:cxnLst>
    <dgm:cxn modelId="{06CFB620-D5F9-422C-B9D8-A36BB767466C}" type="presOf" srcId="{07388E19-430D-42C5-9320-FC5C72ACE4EE}" destId="{3F6B8943-11E0-4A3D-B62D-B9603E05710B}" srcOrd="0" destOrd="0" presId="urn:microsoft.com/office/officeart/2011/layout/CircleProcess"/>
    <dgm:cxn modelId="{33666C22-4EEA-449D-AA34-EFD41DF11C36}" type="presOf" srcId="{47B4CB81-0090-49B9-AD8D-8DA00BAF9707}" destId="{EF9D4B34-2D24-4DDC-90BF-11EDF706E218}" srcOrd="1" destOrd="0" presId="urn:microsoft.com/office/officeart/2011/layout/CircleProcess"/>
    <dgm:cxn modelId="{7FA0A33F-37CB-4DB7-BCA0-2D6534741A2C}" srcId="{9806C611-FDBA-47DE-A71C-8AAE0BAA01DC}" destId="{FC4563A8-40A8-491B-B4DB-1636A3E44001}" srcOrd="0" destOrd="0" parTransId="{152848A1-6F64-4517-8BB5-151024E3D712}" sibTransId="{FDB0CDAE-684E-433C-A6E3-812723251C20}"/>
    <dgm:cxn modelId="{7CB1C65B-1333-47A2-8302-C5FA68203D12}" srcId="{9806C611-FDBA-47DE-A71C-8AAE0BAA01DC}" destId="{47B4CB81-0090-49B9-AD8D-8DA00BAF9707}" srcOrd="3" destOrd="0" parTransId="{D97BE907-5FCF-4F53-9600-F0C6570F7572}" sibTransId="{E1126FB5-F442-4C65-9DDF-D014A72CFDBE}"/>
    <dgm:cxn modelId="{4755715D-92C5-4EC2-969C-CED48DDA683C}" srcId="{9806C611-FDBA-47DE-A71C-8AAE0BAA01DC}" destId="{07388E19-430D-42C5-9320-FC5C72ACE4EE}" srcOrd="2" destOrd="0" parTransId="{BE3847FB-C8A5-4CCF-A1EA-984DDFA53722}" sibTransId="{8518D08C-E7F7-4C2C-BF15-D5F4D69A6503}"/>
    <dgm:cxn modelId="{FD9D3A4A-D6E1-474C-A33A-3EE2595360AF}" type="presOf" srcId="{5B4FFB4C-1BF2-4BC0-A14D-13AD3F57B9CE}" destId="{3711A2CF-15C5-4A91-9F9D-69C424AC0745}" srcOrd="1" destOrd="0" presId="urn:microsoft.com/office/officeart/2011/layout/CircleProcess"/>
    <dgm:cxn modelId="{1A1AEF4B-3FB9-46B0-A4B4-C83FC9BD2822}" srcId="{9806C611-FDBA-47DE-A71C-8AAE0BAA01DC}" destId="{5B4FFB4C-1BF2-4BC0-A14D-13AD3F57B9CE}" srcOrd="1" destOrd="0" parTransId="{74459735-5FF2-4A60-8DE9-CB1BAB36BA40}" sibTransId="{B64BDCDB-51D6-405B-B45E-979BDEA52D64}"/>
    <dgm:cxn modelId="{90AAE7AE-1632-448E-A6C2-7101DBF262DF}" type="presOf" srcId="{9806C611-FDBA-47DE-A71C-8AAE0BAA01DC}" destId="{C869CD99-F465-44BC-AC07-DB2F993B8A36}" srcOrd="0" destOrd="0" presId="urn:microsoft.com/office/officeart/2011/layout/CircleProcess"/>
    <dgm:cxn modelId="{3D21B0B7-F987-4437-8B8D-EADD1672D81B}" type="presOf" srcId="{07388E19-430D-42C5-9320-FC5C72ACE4EE}" destId="{64E0B7A2-BA46-41DF-8D8F-8E6706B4600E}" srcOrd="1" destOrd="0" presId="urn:microsoft.com/office/officeart/2011/layout/CircleProcess"/>
    <dgm:cxn modelId="{E6D8D0C2-01A3-48BF-BE88-71A3837DB5D4}" type="presOf" srcId="{FC4563A8-40A8-491B-B4DB-1636A3E44001}" destId="{DA74B2FC-04EB-47FA-B693-29378AC826BF}" srcOrd="0" destOrd="0" presId="urn:microsoft.com/office/officeart/2011/layout/CircleProcess"/>
    <dgm:cxn modelId="{D1E35DD2-CB04-4A7D-BBC7-3993791B6844}" type="presOf" srcId="{5B4FFB4C-1BF2-4BC0-A14D-13AD3F57B9CE}" destId="{E609BF97-5E75-4C19-8BCD-74D279364339}" srcOrd="0" destOrd="0" presId="urn:microsoft.com/office/officeart/2011/layout/CircleProcess"/>
    <dgm:cxn modelId="{C53292FB-4F7C-41A8-8920-CB1736C3DD4C}" type="presOf" srcId="{47B4CB81-0090-49B9-AD8D-8DA00BAF9707}" destId="{73129AAC-4C76-4408-BB1D-E7461503E125}" srcOrd="0" destOrd="0" presId="urn:microsoft.com/office/officeart/2011/layout/CircleProcess"/>
    <dgm:cxn modelId="{19A062FD-ADBB-425B-8902-F3D09235B066}" type="presOf" srcId="{FC4563A8-40A8-491B-B4DB-1636A3E44001}" destId="{EF3727DC-AB8A-44E1-B6E2-45F650FFE3A2}" srcOrd="1" destOrd="0" presId="urn:microsoft.com/office/officeart/2011/layout/CircleProcess"/>
    <dgm:cxn modelId="{FA795367-ECF4-4FF9-9D1A-58EC13AAC7EF}" type="presParOf" srcId="{C869CD99-F465-44BC-AC07-DB2F993B8A36}" destId="{D2E1271F-F03B-44D7-8750-A164796B1E22}" srcOrd="0" destOrd="0" presId="urn:microsoft.com/office/officeart/2011/layout/CircleProcess"/>
    <dgm:cxn modelId="{8E61A168-B050-431F-84DB-865EDEECDF8C}" type="presParOf" srcId="{D2E1271F-F03B-44D7-8750-A164796B1E22}" destId="{30E9197B-5456-4AC4-94F6-18EA9329B7AD}" srcOrd="0" destOrd="0" presId="urn:microsoft.com/office/officeart/2011/layout/CircleProcess"/>
    <dgm:cxn modelId="{EA0BF273-4240-4094-B140-B21F7A973C27}" type="presParOf" srcId="{C869CD99-F465-44BC-AC07-DB2F993B8A36}" destId="{FB138C13-1DDC-41F9-99D3-AE0F47789094}" srcOrd="1" destOrd="0" presId="urn:microsoft.com/office/officeart/2011/layout/CircleProcess"/>
    <dgm:cxn modelId="{E3148A45-DEDC-4F83-918A-617B4CC7627E}" type="presParOf" srcId="{FB138C13-1DDC-41F9-99D3-AE0F47789094}" destId="{73129AAC-4C76-4408-BB1D-E7461503E125}" srcOrd="0" destOrd="0" presId="urn:microsoft.com/office/officeart/2011/layout/CircleProcess"/>
    <dgm:cxn modelId="{CA2F7591-FEDC-4448-A678-51A6EC276E33}" type="presParOf" srcId="{C869CD99-F465-44BC-AC07-DB2F993B8A36}" destId="{EF9D4B34-2D24-4DDC-90BF-11EDF706E218}" srcOrd="2" destOrd="0" presId="urn:microsoft.com/office/officeart/2011/layout/CircleProcess"/>
    <dgm:cxn modelId="{DD0FE1D2-B810-4041-AFAA-CD3F9C50E39A}" type="presParOf" srcId="{C869CD99-F465-44BC-AC07-DB2F993B8A36}" destId="{51E51AFB-A214-48BC-B546-26685BCEC762}" srcOrd="3" destOrd="0" presId="urn:microsoft.com/office/officeart/2011/layout/CircleProcess"/>
    <dgm:cxn modelId="{D4C4C56E-C3E1-454B-A25A-2B66D68850D5}" type="presParOf" srcId="{51E51AFB-A214-48BC-B546-26685BCEC762}" destId="{DE41C65F-3F72-4901-89B8-448B4EF7E39D}" srcOrd="0" destOrd="0" presId="urn:microsoft.com/office/officeart/2011/layout/CircleProcess"/>
    <dgm:cxn modelId="{54FE971A-76B6-45CA-8E1C-CCF5C152E803}" type="presParOf" srcId="{C869CD99-F465-44BC-AC07-DB2F993B8A36}" destId="{5E7C53B2-93DA-48D4-BC7E-8D682E3E8BF8}" srcOrd="4" destOrd="0" presId="urn:microsoft.com/office/officeart/2011/layout/CircleProcess"/>
    <dgm:cxn modelId="{D4F76CF3-4A5E-4D8A-A5E1-9B82EA9B9164}" type="presParOf" srcId="{5E7C53B2-93DA-48D4-BC7E-8D682E3E8BF8}" destId="{3F6B8943-11E0-4A3D-B62D-B9603E05710B}" srcOrd="0" destOrd="0" presId="urn:microsoft.com/office/officeart/2011/layout/CircleProcess"/>
    <dgm:cxn modelId="{50DF3808-4776-4FA5-B3C5-10BBF8D233E5}" type="presParOf" srcId="{C869CD99-F465-44BC-AC07-DB2F993B8A36}" destId="{64E0B7A2-BA46-41DF-8D8F-8E6706B4600E}" srcOrd="5" destOrd="0" presId="urn:microsoft.com/office/officeart/2011/layout/CircleProcess"/>
    <dgm:cxn modelId="{D9E8BAED-858F-4F68-BC50-A0526DA42EB5}" type="presParOf" srcId="{C869CD99-F465-44BC-AC07-DB2F993B8A36}" destId="{DA57FE6B-E63C-44AC-9786-863AF1D94A3B}" srcOrd="6" destOrd="0" presId="urn:microsoft.com/office/officeart/2011/layout/CircleProcess"/>
    <dgm:cxn modelId="{A2EE3E28-B9D7-4E26-BA5B-937B57A803F2}" type="presParOf" srcId="{DA57FE6B-E63C-44AC-9786-863AF1D94A3B}" destId="{E2394CEE-0C8E-424B-BA01-CE8E1A9DD0F5}" srcOrd="0" destOrd="0" presId="urn:microsoft.com/office/officeart/2011/layout/CircleProcess"/>
    <dgm:cxn modelId="{81BBAEBD-A29F-4A51-BFF3-E2473999FE1F}" type="presParOf" srcId="{C869CD99-F465-44BC-AC07-DB2F993B8A36}" destId="{B66149C1-06FE-4F8D-8E54-03226D66C20F}" srcOrd="7" destOrd="0" presId="urn:microsoft.com/office/officeart/2011/layout/CircleProcess"/>
    <dgm:cxn modelId="{F1ED2DD0-93E8-4062-8B3A-58A37357353D}" type="presParOf" srcId="{B66149C1-06FE-4F8D-8E54-03226D66C20F}" destId="{E609BF97-5E75-4C19-8BCD-74D279364339}" srcOrd="0" destOrd="0" presId="urn:microsoft.com/office/officeart/2011/layout/CircleProcess"/>
    <dgm:cxn modelId="{FB289B54-9415-404F-AEA2-9A2499425ACB}" type="presParOf" srcId="{C869CD99-F465-44BC-AC07-DB2F993B8A36}" destId="{3711A2CF-15C5-4A91-9F9D-69C424AC0745}" srcOrd="8" destOrd="0" presId="urn:microsoft.com/office/officeart/2011/layout/CircleProcess"/>
    <dgm:cxn modelId="{6D24184B-9955-4152-8AF1-94BED669BF75}" type="presParOf" srcId="{C869CD99-F465-44BC-AC07-DB2F993B8A36}" destId="{44B9F845-856A-47D1-99BC-F55D1AE8B7A7}" srcOrd="9" destOrd="0" presId="urn:microsoft.com/office/officeart/2011/layout/CircleProcess"/>
    <dgm:cxn modelId="{C8CCB3D4-5A5D-4C92-AD63-7AF0397EE532}" type="presParOf" srcId="{44B9F845-856A-47D1-99BC-F55D1AE8B7A7}" destId="{BE08D21A-2123-4939-9F2B-9CD04D125B3C}" srcOrd="0" destOrd="0" presId="urn:microsoft.com/office/officeart/2011/layout/CircleProcess"/>
    <dgm:cxn modelId="{9D09D569-3564-4980-9583-B39DE734C4B9}" type="presParOf" srcId="{C869CD99-F465-44BC-AC07-DB2F993B8A36}" destId="{CE224D67-EAD5-4754-894C-3FBE5E25B5E5}" srcOrd="10" destOrd="0" presId="urn:microsoft.com/office/officeart/2011/layout/CircleProcess"/>
    <dgm:cxn modelId="{DD99BF7F-5B7F-41EB-97A9-8A57CAF8F765}" type="presParOf" srcId="{CE224D67-EAD5-4754-894C-3FBE5E25B5E5}" destId="{DA74B2FC-04EB-47FA-B693-29378AC826BF}" srcOrd="0" destOrd="0" presId="urn:microsoft.com/office/officeart/2011/layout/CircleProcess"/>
    <dgm:cxn modelId="{D365C424-C7D6-499D-97AC-80519AAB7FBE}" type="presParOf" srcId="{C869CD99-F465-44BC-AC07-DB2F993B8A36}" destId="{EF3727DC-AB8A-44E1-B6E2-45F650FFE3A2}" srcOrd="11" destOrd="0" presId="urn:microsoft.com/office/officeart/2011/layout/CircleProcess"/>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A3C1F54-3C46-4B29-9B19-C44F661DFB02}" type="doc">
      <dgm:prSet loTypeId="urn:microsoft.com/office/officeart/2005/8/layout/hierarchy1" loCatId="hierarchy" qsTypeId="urn:microsoft.com/office/officeart/2005/8/quickstyle/simple1" qsCatId="simple" csTypeId="urn:microsoft.com/office/officeart/2005/8/colors/accent2_3" csCatId="accent2"/>
      <dgm:spPr/>
      <dgm:t>
        <a:bodyPr/>
        <a:lstStyle/>
        <a:p>
          <a:endParaRPr lang="en-US"/>
        </a:p>
      </dgm:t>
    </dgm:pt>
    <dgm:pt modelId="{7BABF842-27B3-4746-857A-4CE63C9BFA8B}">
      <dgm:prSet/>
      <dgm:spPr/>
      <dgm:t>
        <a:bodyPr/>
        <a:lstStyle/>
        <a:p>
          <a:r>
            <a:rPr lang="en-US" b="1"/>
            <a:t>Derived Features</a:t>
          </a:r>
          <a:r>
            <a:rPr lang="en-US"/>
            <a:t>:</a:t>
          </a:r>
        </a:p>
      </dgm:t>
    </dgm:pt>
    <dgm:pt modelId="{EC24E245-63A6-41EC-8A94-9353DEBC2A6D}" type="parTrans" cxnId="{8E560E9D-EBC3-4F86-B1AD-BC802369397C}">
      <dgm:prSet/>
      <dgm:spPr/>
      <dgm:t>
        <a:bodyPr/>
        <a:lstStyle/>
        <a:p>
          <a:endParaRPr lang="en-US"/>
        </a:p>
      </dgm:t>
    </dgm:pt>
    <dgm:pt modelId="{112474F5-8211-4186-8B75-6429CECC4DA1}" type="sibTrans" cxnId="{8E560E9D-EBC3-4F86-B1AD-BC802369397C}">
      <dgm:prSet/>
      <dgm:spPr/>
      <dgm:t>
        <a:bodyPr/>
        <a:lstStyle/>
        <a:p>
          <a:endParaRPr lang="en-US"/>
        </a:p>
      </dgm:t>
    </dgm:pt>
    <dgm:pt modelId="{7A8157A0-2E1E-4120-BD6F-8D1A9E32EE78}">
      <dgm:prSet/>
      <dgm:spPr/>
      <dgm:t>
        <a:bodyPr/>
        <a:lstStyle/>
        <a:p>
          <a:r>
            <a:rPr lang="en-US"/>
            <a:t>fault_claims &amp; not_at_fault_claims → Claim history indicators.</a:t>
          </a:r>
        </a:p>
      </dgm:t>
    </dgm:pt>
    <dgm:pt modelId="{95AAD9FB-EE81-42DA-90E8-4DCD12AA7967}" type="parTrans" cxnId="{E85DB0DF-F3BA-4789-81C0-0CBE02E9C35B}">
      <dgm:prSet/>
      <dgm:spPr/>
      <dgm:t>
        <a:bodyPr/>
        <a:lstStyle/>
        <a:p>
          <a:endParaRPr lang="en-US"/>
        </a:p>
      </dgm:t>
    </dgm:pt>
    <dgm:pt modelId="{951D47B1-9DCA-44D1-B8B6-DE84B9812ADF}" type="sibTrans" cxnId="{E85DB0DF-F3BA-4789-81C0-0CBE02E9C35B}">
      <dgm:prSet/>
      <dgm:spPr/>
      <dgm:t>
        <a:bodyPr/>
        <a:lstStyle/>
        <a:p>
          <a:endParaRPr lang="en-US"/>
        </a:p>
      </dgm:t>
    </dgm:pt>
    <dgm:pt modelId="{08D32162-4D83-4CCB-8691-850C73EB6943}">
      <dgm:prSet/>
      <dgm:spPr/>
      <dgm:t>
        <a:bodyPr/>
        <a:lstStyle/>
        <a:p>
          <a:r>
            <a:rPr lang="en-US"/>
            <a:t>loss_ratio → Created to capture risk assessment.</a:t>
          </a:r>
        </a:p>
      </dgm:t>
    </dgm:pt>
    <dgm:pt modelId="{1B09E1FC-732C-4B48-9AE9-1681078B05D6}" type="parTrans" cxnId="{FBEEF8DE-92CC-4EFE-9B54-91EE02487C59}">
      <dgm:prSet/>
      <dgm:spPr/>
      <dgm:t>
        <a:bodyPr/>
        <a:lstStyle/>
        <a:p>
          <a:endParaRPr lang="en-US"/>
        </a:p>
      </dgm:t>
    </dgm:pt>
    <dgm:pt modelId="{A28ADD0F-C2BD-417A-8E15-52FA9B984867}" type="sibTrans" cxnId="{FBEEF8DE-92CC-4EFE-9B54-91EE02487C59}">
      <dgm:prSet/>
      <dgm:spPr/>
      <dgm:t>
        <a:bodyPr/>
        <a:lstStyle/>
        <a:p>
          <a:endParaRPr lang="en-US"/>
        </a:p>
      </dgm:t>
    </dgm:pt>
    <dgm:pt modelId="{4D6C035C-DA33-4637-9652-CE66508BBC93}" type="pres">
      <dgm:prSet presAssocID="{CA3C1F54-3C46-4B29-9B19-C44F661DFB02}" presName="hierChild1" presStyleCnt="0">
        <dgm:presLayoutVars>
          <dgm:chPref val="1"/>
          <dgm:dir/>
          <dgm:animOne val="branch"/>
          <dgm:animLvl val="lvl"/>
          <dgm:resizeHandles/>
        </dgm:presLayoutVars>
      </dgm:prSet>
      <dgm:spPr/>
    </dgm:pt>
    <dgm:pt modelId="{ADD22C35-6857-4B60-9F00-ABF61C1335BF}" type="pres">
      <dgm:prSet presAssocID="{7BABF842-27B3-4746-857A-4CE63C9BFA8B}" presName="hierRoot1" presStyleCnt="0"/>
      <dgm:spPr/>
    </dgm:pt>
    <dgm:pt modelId="{3DDA30CB-102E-4A4E-8636-18C943D8AF22}" type="pres">
      <dgm:prSet presAssocID="{7BABF842-27B3-4746-857A-4CE63C9BFA8B}" presName="composite" presStyleCnt="0"/>
      <dgm:spPr/>
    </dgm:pt>
    <dgm:pt modelId="{6BC1BBF4-3B2C-49D7-8CD5-B72246C78D5E}" type="pres">
      <dgm:prSet presAssocID="{7BABF842-27B3-4746-857A-4CE63C9BFA8B}" presName="background" presStyleLbl="node0" presStyleIdx="0" presStyleCnt="1"/>
      <dgm:spPr/>
    </dgm:pt>
    <dgm:pt modelId="{A3D8533E-CD44-47D9-A7C4-9966A33F5874}" type="pres">
      <dgm:prSet presAssocID="{7BABF842-27B3-4746-857A-4CE63C9BFA8B}" presName="text" presStyleLbl="fgAcc0" presStyleIdx="0" presStyleCnt="1">
        <dgm:presLayoutVars>
          <dgm:chPref val="3"/>
        </dgm:presLayoutVars>
      </dgm:prSet>
      <dgm:spPr/>
    </dgm:pt>
    <dgm:pt modelId="{52A35347-2D2D-4C8E-8782-1CE5B1016B11}" type="pres">
      <dgm:prSet presAssocID="{7BABF842-27B3-4746-857A-4CE63C9BFA8B}" presName="hierChild2" presStyleCnt="0"/>
      <dgm:spPr/>
    </dgm:pt>
    <dgm:pt modelId="{92ED45F8-1764-46B8-8ECB-F471715112B9}" type="pres">
      <dgm:prSet presAssocID="{95AAD9FB-EE81-42DA-90E8-4DCD12AA7967}" presName="Name10" presStyleLbl="parChTrans1D2" presStyleIdx="0" presStyleCnt="2"/>
      <dgm:spPr/>
    </dgm:pt>
    <dgm:pt modelId="{9951A70D-0A96-4651-9C4F-86BF7E2C17AD}" type="pres">
      <dgm:prSet presAssocID="{7A8157A0-2E1E-4120-BD6F-8D1A9E32EE78}" presName="hierRoot2" presStyleCnt="0"/>
      <dgm:spPr/>
    </dgm:pt>
    <dgm:pt modelId="{5FAC6C76-6DE8-413A-BF27-7E927C56B12D}" type="pres">
      <dgm:prSet presAssocID="{7A8157A0-2E1E-4120-BD6F-8D1A9E32EE78}" presName="composite2" presStyleCnt="0"/>
      <dgm:spPr/>
    </dgm:pt>
    <dgm:pt modelId="{BE66D22A-A032-45BF-9FC4-FF19FA82D5DC}" type="pres">
      <dgm:prSet presAssocID="{7A8157A0-2E1E-4120-BD6F-8D1A9E32EE78}" presName="background2" presStyleLbl="node2" presStyleIdx="0" presStyleCnt="2"/>
      <dgm:spPr/>
    </dgm:pt>
    <dgm:pt modelId="{1C80314F-BB1D-4EBE-A7B3-4017D0B5A7D3}" type="pres">
      <dgm:prSet presAssocID="{7A8157A0-2E1E-4120-BD6F-8D1A9E32EE78}" presName="text2" presStyleLbl="fgAcc2" presStyleIdx="0" presStyleCnt="2">
        <dgm:presLayoutVars>
          <dgm:chPref val="3"/>
        </dgm:presLayoutVars>
      </dgm:prSet>
      <dgm:spPr/>
    </dgm:pt>
    <dgm:pt modelId="{E9D902B8-2DAA-4E05-BB21-4EDD5DB962C9}" type="pres">
      <dgm:prSet presAssocID="{7A8157A0-2E1E-4120-BD6F-8D1A9E32EE78}" presName="hierChild3" presStyleCnt="0"/>
      <dgm:spPr/>
    </dgm:pt>
    <dgm:pt modelId="{2030FFE8-E590-436A-B845-BBB0078980EB}" type="pres">
      <dgm:prSet presAssocID="{1B09E1FC-732C-4B48-9AE9-1681078B05D6}" presName="Name10" presStyleLbl="parChTrans1D2" presStyleIdx="1" presStyleCnt="2"/>
      <dgm:spPr/>
    </dgm:pt>
    <dgm:pt modelId="{5491A4B2-72F3-4C7A-9D57-2C4564BE7FF1}" type="pres">
      <dgm:prSet presAssocID="{08D32162-4D83-4CCB-8691-850C73EB6943}" presName="hierRoot2" presStyleCnt="0"/>
      <dgm:spPr/>
    </dgm:pt>
    <dgm:pt modelId="{B44BB7F7-AACD-4062-8F80-0707E8E64434}" type="pres">
      <dgm:prSet presAssocID="{08D32162-4D83-4CCB-8691-850C73EB6943}" presName="composite2" presStyleCnt="0"/>
      <dgm:spPr/>
    </dgm:pt>
    <dgm:pt modelId="{CE8A4296-0F67-4200-9B8B-C061BD2D31A0}" type="pres">
      <dgm:prSet presAssocID="{08D32162-4D83-4CCB-8691-850C73EB6943}" presName="background2" presStyleLbl="node2" presStyleIdx="1" presStyleCnt="2"/>
      <dgm:spPr/>
    </dgm:pt>
    <dgm:pt modelId="{D5A3774A-56DB-41FE-B744-3A60E67CFC8E}" type="pres">
      <dgm:prSet presAssocID="{08D32162-4D83-4CCB-8691-850C73EB6943}" presName="text2" presStyleLbl="fgAcc2" presStyleIdx="1" presStyleCnt="2">
        <dgm:presLayoutVars>
          <dgm:chPref val="3"/>
        </dgm:presLayoutVars>
      </dgm:prSet>
      <dgm:spPr/>
    </dgm:pt>
    <dgm:pt modelId="{E05A0C81-F5E5-4AFD-AE33-C18A325913D9}" type="pres">
      <dgm:prSet presAssocID="{08D32162-4D83-4CCB-8691-850C73EB6943}" presName="hierChild3" presStyleCnt="0"/>
      <dgm:spPr/>
    </dgm:pt>
  </dgm:ptLst>
  <dgm:cxnLst>
    <dgm:cxn modelId="{982B011E-503C-493B-A3DA-63B4FEEC2464}" type="presOf" srcId="{7BABF842-27B3-4746-857A-4CE63C9BFA8B}" destId="{A3D8533E-CD44-47D9-A7C4-9966A33F5874}" srcOrd="0" destOrd="0" presId="urn:microsoft.com/office/officeart/2005/8/layout/hierarchy1"/>
    <dgm:cxn modelId="{A64B2B21-958B-4501-B96C-79E70E273271}" type="presOf" srcId="{7A8157A0-2E1E-4120-BD6F-8D1A9E32EE78}" destId="{1C80314F-BB1D-4EBE-A7B3-4017D0B5A7D3}" srcOrd="0" destOrd="0" presId="urn:microsoft.com/office/officeart/2005/8/layout/hierarchy1"/>
    <dgm:cxn modelId="{9F38B142-C208-4785-B48A-FBC76A08F005}" type="presOf" srcId="{CA3C1F54-3C46-4B29-9B19-C44F661DFB02}" destId="{4D6C035C-DA33-4637-9652-CE66508BBC93}" srcOrd="0" destOrd="0" presId="urn:microsoft.com/office/officeart/2005/8/layout/hierarchy1"/>
    <dgm:cxn modelId="{18230E54-EF8E-40D2-9E76-1F8C950BF8E8}" type="presOf" srcId="{95AAD9FB-EE81-42DA-90E8-4DCD12AA7967}" destId="{92ED45F8-1764-46B8-8ECB-F471715112B9}" srcOrd="0" destOrd="0" presId="urn:microsoft.com/office/officeart/2005/8/layout/hierarchy1"/>
    <dgm:cxn modelId="{8E560E9D-EBC3-4F86-B1AD-BC802369397C}" srcId="{CA3C1F54-3C46-4B29-9B19-C44F661DFB02}" destId="{7BABF842-27B3-4746-857A-4CE63C9BFA8B}" srcOrd="0" destOrd="0" parTransId="{EC24E245-63A6-41EC-8A94-9353DEBC2A6D}" sibTransId="{112474F5-8211-4186-8B75-6429CECC4DA1}"/>
    <dgm:cxn modelId="{C69449A7-B33B-44A1-8856-99AEEC08418A}" type="presOf" srcId="{08D32162-4D83-4CCB-8691-850C73EB6943}" destId="{D5A3774A-56DB-41FE-B744-3A60E67CFC8E}" srcOrd="0" destOrd="0" presId="urn:microsoft.com/office/officeart/2005/8/layout/hierarchy1"/>
    <dgm:cxn modelId="{FBEEF8DE-92CC-4EFE-9B54-91EE02487C59}" srcId="{7BABF842-27B3-4746-857A-4CE63C9BFA8B}" destId="{08D32162-4D83-4CCB-8691-850C73EB6943}" srcOrd="1" destOrd="0" parTransId="{1B09E1FC-732C-4B48-9AE9-1681078B05D6}" sibTransId="{A28ADD0F-C2BD-417A-8E15-52FA9B984867}"/>
    <dgm:cxn modelId="{E85DB0DF-F3BA-4789-81C0-0CBE02E9C35B}" srcId="{7BABF842-27B3-4746-857A-4CE63C9BFA8B}" destId="{7A8157A0-2E1E-4120-BD6F-8D1A9E32EE78}" srcOrd="0" destOrd="0" parTransId="{95AAD9FB-EE81-42DA-90E8-4DCD12AA7967}" sibTransId="{951D47B1-9DCA-44D1-B8B6-DE84B9812ADF}"/>
    <dgm:cxn modelId="{69A8B6DF-8630-490C-AB21-2401C9392692}" type="presOf" srcId="{1B09E1FC-732C-4B48-9AE9-1681078B05D6}" destId="{2030FFE8-E590-436A-B845-BBB0078980EB}" srcOrd="0" destOrd="0" presId="urn:microsoft.com/office/officeart/2005/8/layout/hierarchy1"/>
    <dgm:cxn modelId="{643A3AB8-C665-488B-8380-D70440870B8B}" type="presParOf" srcId="{4D6C035C-DA33-4637-9652-CE66508BBC93}" destId="{ADD22C35-6857-4B60-9F00-ABF61C1335BF}" srcOrd="0" destOrd="0" presId="urn:microsoft.com/office/officeart/2005/8/layout/hierarchy1"/>
    <dgm:cxn modelId="{63353D97-04AB-4840-A492-B54009B8BFE6}" type="presParOf" srcId="{ADD22C35-6857-4B60-9F00-ABF61C1335BF}" destId="{3DDA30CB-102E-4A4E-8636-18C943D8AF22}" srcOrd="0" destOrd="0" presId="urn:microsoft.com/office/officeart/2005/8/layout/hierarchy1"/>
    <dgm:cxn modelId="{D891B8EC-4919-41AB-B75B-EB87F421EE78}" type="presParOf" srcId="{3DDA30CB-102E-4A4E-8636-18C943D8AF22}" destId="{6BC1BBF4-3B2C-49D7-8CD5-B72246C78D5E}" srcOrd="0" destOrd="0" presId="urn:microsoft.com/office/officeart/2005/8/layout/hierarchy1"/>
    <dgm:cxn modelId="{3B504A98-1B3E-4BF6-B26C-888A42C4FA61}" type="presParOf" srcId="{3DDA30CB-102E-4A4E-8636-18C943D8AF22}" destId="{A3D8533E-CD44-47D9-A7C4-9966A33F5874}" srcOrd="1" destOrd="0" presId="urn:microsoft.com/office/officeart/2005/8/layout/hierarchy1"/>
    <dgm:cxn modelId="{ADDA1CBD-09EF-4234-8354-FAC7315CA70C}" type="presParOf" srcId="{ADD22C35-6857-4B60-9F00-ABF61C1335BF}" destId="{52A35347-2D2D-4C8E-8782-1CE5B1016B11}" srcOrd="1" destOrd="0" presId="urn:microsoft.com/office/officeart/2005/8/layout/hierarchy1"/>
    <dgm:cxn modelId="{89ECC067-694D-416B-B1FE-52793AAF8B05}" type="presParOf" srcId="{52A35347-2D2D-4C8E-8782-1CE5B1016B11}" destId="{92ED45F8-1764-46B8-8ECB-F471715112B9}" srcOrd="0" destOrd="0" presId="urn:microsoft.com/office/officeart/2005/8/layout/hierarchy1"/>
    <dgm:cxn modelId="{F4306CC8-B539-464F-9200-456CABAA1A45}" type="presParOf" srcId="{52A35347-2D2D-4C8E-8782-1CE5B1016B11}" destId="{9951A70D-0A96-4651-9C4F-86BF7E2C17AD}" srcOrd="1" destOrd="0" presId="urn:microsoft.com/office/officeart/2005/8/layout/hierarchy1"/>
    <dgm:cxn modelId="{F4669362-D085-4850-98B6-AA9C8AF793A8}" type="presParOf" srcId="{9951A70D-0A96-4651-9C4F-86BF7E2C17AD}" destId="{5FAC6C76-6DE8-413A-BF27-7E927C56B12D}" srcOrd="0" destOrd="0" presId="urn:microsoft.com/office/officeart/2005/8/layout/hierarchy1"/>
    <dgm:cxn modelId="{F3A9A38A-7179-4A0E-82FD-25CCDB55F4E0}" type="presParOf" srcId="{5FAC6C76-6DE8-413A-BF27-7E927C56B12D}" destId="{BE66D22A-A032-45BF-9FC4-FF19FA82D5DC}" srcOrd="0" destOrd="0" presId="urn:microsoft.com/office/officeart/2005/8/layout/hierarchy1"/>
    <dgm:cxn modelId="{042DB8F7-B602-4672-94A6-DA5D195D345C}" type="presParOf" srcId="{5FAC6C76-6DE8-413A-BF27-7E927C56B12D}" destId="{1C80314F-BB1D-4EBE-A7B3-4017D0B5A7D3}" srcOrd="1" destOrd="0" presId="urn:microsoft.com/office/officeart/2005/8/layout/hierarchy1"/>
    <dgm:cxn modelId="{CA91F358-23C7-4A85-8275-183CDFC8B039}" type="presParOf" srcId="{9951A70D-0A96-4651-9C4F-86BF7E2C17AD}" destId="{E9D902B8-2DAA-4E05-BB21-4EDD5DB962C9}" srcOrd="1" destOrd="0" presId="urn:microsoft.com/office/officeart/2005/8/layout/hierarchy1"/>
    <dgm:cxn modelId="{5A804A0E-3F21-4FA5-B226-EFBA57C0817C}" type="presParOf" srcId="{52A35347-2D2D-4C8E-8782-1CE5B1016B11}" destId="{2030FFE8-E590-436A-B845-BBB0078980EB}" srcOrd="2" destOrd="0" presId="urn:microsoft.com/office/officeart/2005/8/layout/hierarchy1"/>
    <dgm:cxn modelId="{8EFECA89-2C87-4079-88FD-D3568EF67911}" type="presParOf" srcId="{52A35347-2D2D-4C8E-8782-1CE5B1016B11}" destId="{5491A4B2-72F3-4C7A-9D57-2C4564BE7FF1}" srcOrd="3" destOrd="0" presId="urn:microsoft.com/office/officeart/2005/8/layout/hierarchy1"/>
    <dgm:cxn modelId="{828E8316-C69A-447D-BF95-8EC68DC85E8B}" type="presParOf" srcId="{5491A4B2-72F3-4C7A-9D57-2C4564BE7FF1}" destId="{B44BB7F7-AACD-4062-8F80-0707E8E64434}" srcOrd="0" destOrd="0" presId="urn:microsoft.com/office/officeart/2005/8/layout/hierarchy1"/>
    <dgm:cxn modelId="{34801155-A245-4180-A8AC-8497A6F56112}" type="presParOf" srcId="{B44BB7F7-AACD-4062-8F80-0707E8E64434}" destId="{CE8A4296-0F67-4200-9B8B-C061BD2D31A0}" srcOrd="0" destOrd="0" presId="urn:microsoft.com/office/officeart/2005/8/layout/hierarchy1"/>
    <dgm:cxn modelId="{534E94B6-1072-4A4C-99D7-2E463FD1D39F}" type="presParOf" srcId="{B44BB7F7-AACD-4062-8F80-0707E8E64434}" destId="{D5A3774A-56DB-41FE-B744-3A60E67CFC8E}" srcOrd="1" destOrd="0" presId="urn:microsoft.com/office/officeart/2005/8/layout/hierarchy1"/>
    <dgm:cxn modelId="{9D11F897-CE05-496E-A6DD-BFB51048BA58}" type="presParOf" srcId="{5491A4B2-72F3-4C7A-9D57-2C4564BE7FF1}" destId="{E05A0C81-F5E5-4AFD-AE33-C18A325913D9}" srcOrd="1" destOrd="0" presId="urn:microsoft.com/office/officeart/2005/8/layout/hierarchy1"/>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82E6D2-8E1A-459C-864C-D0FED239BF1F}">
      <dsp:nvSpPr>
        <dsp:cNvPr id="0" name=""/>
        <dsp:cNvSpPr/>
      </dsp:nvSpPr>
      <dsp:spPr>
        <a:xfrm>
          <a:off x="2374296" y="2499747"/>
          <a:ext cx="1966165" cy="1966165"/>
        </a:xfrm>
        <a:prstGeom prst="ellipse">
          <a:avLst/>
        </a:prstGeom>
        <a:solidFill>
          <a:schemeClr val="dk2">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4765" tIns="24765" rIns="24765" bIns="24765" numCol="1" spcCol="1270" anchor="ctr" anchorCtr="0">
          <a:noAutofit/>
          <a:sp3d extrusionH="28000" prstMaterial="matte"/>
        </a:bodyPr>
        <a:lstStyle/>
        <a:p>
          <a:pPr marL="0" lvl="0" indent="0" algn="ctr" defTabSz="1733550">
            <a:lnSpc>
              <a:spcPct val="90000"/>
            </a:lnSpc>
            <a:spcBef>
              <a:spcPct val="0"/>
            </a:spcBef>
            <a:spcAft>
              <a:spcPct val="35000"/>
            </a:spcAft>
            <a:buNone/>
          </a:pPr>
          <a:r>
            <a:rPr lang="en-US" sz="3900" kern="1200" dirty="0"/>
            <a:t>Group 8</a:t>
          </a:r>
        </a:p>
      </dsp:txBody>
      <dsp:txXfrm>
        <a:off x="2662234" y="2787685"/>
        <a:ext cx="1390289" cy="1390289"/>
      </dsp:txXfrm>
    </dsp:sp>
    <dsp:sp modelId="{D5A9FC4B-BC5D-48DB-91A9-241E7594C80D}">
      <dsp:nvSpPr>
        <dsp:cNvPr id="0" name=""/>
        <dsp:cNvSpPr/>
      </dsp:nvSpPr>
      <dsp:spPr>
        <a:xfrm rot="12900000">
          <a:off x="967089" y="2108647"/>
          <a:ext cx="1655777" cy="560357"/>
        </a:xfrm>
        <a:prstGeom prst="leftArrow">
          <a:avLst>
            <a:gd name="adj1" fmla="val 60000"/>
            <a:gd name="adj2" fmla="val 50000"/>
          </a:avLst>
        </a:prstGeom>
        <a:solidFill>
          <a:schemeClr val="dk2">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B7089761-D14C-4282-8A9A-5C956CE2EA3F}">
      <dsp:nvSpPr>
        <dsp:cNvPr id="0" name=""/>
        <dsp:cNvSpPr/>
      </dsp:nvSpPr>
      <dsp:spPr>
        <a:xfrm>
          <a:off x="182883" y="1166825"/>
          <a:ext cx="1867856" cy="1494285"/>
        </a:xfrm>
        <a:prstGeom prst="roundRect">
          <a:avLst>
            <a:gd name="adj" fmla="val 10000"/>
          </a:avLst>
        </a:prstGeom>
        <a:solidFill>
          <a:schemeClr val="dk2">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2385" tIns="32385" rIns="32385" bIns="32385" numCol="1" spcCol="1270" anchor="ctr" anchorCtr="0">
          <a:noAutofit/>
          <a:sp3d extrusionH="28000" prstMaterial="matte"/>
        </a:bodyPr>
        <a:lstStyle/>
        <a:p>
          <a:pPr marL="0" lvl="0" indent="0" algn="ctr" defTabSz="755650">
            <a:lnSpc>
              <a:spcPct val="90000"/>
            </a:lnSpc>
            <a:spcBef>
              <a:spcPct val="0"/>
            </a:spcBef>
            <a:spcAft>
              <a:spcPct val="35000"/>
            </a:spcAft>
            <a:buNone/>
          </a:pPr>
          <a:r>
            <a:rPr lang="en-US" sz="1700" kern="1200" dirty="0"/>
            <a:t>Mehmet Cingoz</a:t>
          </a:r>
        </a:p>
      </dsp:txBody>
      <dsp:txXfrm>
        <a:off x="226649" y="1210591"/>
        <a:ext cx="1780324" cy="1406753"/>
      </dsp:txXfrm>
    </dsp:sp>
    <dsp:sp modelId="{54B41BA1-BD45-42A3-A0F6-C1EA1CFD0F5A}">
      <dsp:nvSpPr>
        <dsp:cNvPr id="0" name=""/>
        <dsp:cNvSpPr/>
      </dsp:nvSpPr>
      <dsp:spPr>
        <a:xfrm rot="16200000">
          <a:off x="2529490" y="1295312"/>
          <a:ext cx="1655777" cy="560357"/>
        </a:xfrm>
        <a:prstGeom prst="leftArrow">
          <a:avLst>
            <a:gd name="adj1" fmla="val 60000"/>
            <a:gd name="adj2" fmla="val 50000"/>
          </a:avLst>
        </a:prstGeom>
        <a:solidFill>
          <a:schemeClr val="dk2">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8415F21E-661C-4A85-B26F-6D9B814C0B56}">
      <dsp:nvSpPr>
        <dsp:cNvPr id="0" name=""/>
        <dsp:cNvSpPr/>
      </dsp:nvSpPr>
      <dsp:spPr>
        <a:xfrm>
          <a:off x="2423450" y="459"/>
          <a:ext cx="1867856" cy="1494285"/>
        </a:xfrm>
        <a:prstGeom prst="roundRect">
          <a:avLst>
            <a:gd name="adj" fmla="val 10000"/>
          </a:avLst>
        </a:prstGeom>
        <a:solidFill>
          <a:schemeClr val="dk2">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2385" tIns="32385" rIns="32385" bIns="32385" numCol="1" spcCol="1270" anchor="ctr" anchorCtr="0">
          <a:noAutofit/>
          <a:sp3d extrusionH="28000" prstMaterial="matte"/>
        </a:bodyPr>
        <a:lstStyle/>
        <a:p>
          <a:pPr marL="0" lvl="0" indent="0" algn="ctr" defTabSz="755650">
            <a:lnSpc>
              <a:spcPct val="90000"/>
            </a:lnSpc>
            <a:spcBef>
              <a:spcPct val="0"/>
            </a:spcBef>
            <a:spcAft>
              <a:spcPct val="35000"/>
            </a:spcAft>
            <a:buNone/>
          </a:pPr>
          <a:r>
            <a:rPr lang="en-US" sz="1700" kern="1200" dirty="0"/>
            <a:t>Lavenya Mohanasundaram</a:t>
          </a:r>
        </a:p>
      </dsp:txBody>
      <dsp:txXfrm>
        <a:off x="2467216" y="44225"/>
        <a:ext cx="1780324" cy="1406753"/>
      </dsp:txXfrm>
    </dsp:sp>
    <dsp:sp modelId="{35A29FE7-D5B1-451A-A078-5FA2DB44F319}">
      <dsp:nvSpPr>
        <dsp:cNvPr id="0" name=""/>
        <dsp:cNvSpPr/>
      </dsp:nvSpPr>
      <dsp:spPr>
        <a:xfrm rot="19500000">
          <a:off x="4091891" y="2108647"/>
          <a:ext cx="1655777" cy="560357"/>
        </a:xfrm>
        <a:prstGeom prst="leftArrow">
          <a:avLst>
            <a:gd name="adj1" fmla="val 60000"/>
            <a:gd name="adj2" fmla="val 50000"/>
          </a:avLst>
        </a:prstGeom>
        <a:solidFill>
          <a:schemeClr val="dk2">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800E19DD-77C6-4BD0-9110-13455DA4882E}">
      <dsp:nvSpPr>
        <dsp:cNvPr id="0" name=""/>
        <dsp:cNvSpPr/>
      </dsp:nvSpPr>
      <dsp:spPr>
        <a:xfrm>
          <a:off x="4664018" y="1166825"/>
          <a:ext cx="1867856" cy="1494285"/>
        </a:xfrm>
        <a:prstGeom prst="roundRect">
          <a:avLst>
            <a:gd name="adj" fmla="val 10000"/>
          </a:avLst>
        </a:prstGeom>
        <a:solidFill>
          <a:schemeClr val="dk2">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2385" tIns="32385" rIns="32385" bIns="32385" numCol="1" spcCol="1270" anchor="ctr" anchorCtr="0">
          <a:noAutofit/>
          <a:sp3d extrusionH="28000" prstMaterial="matte"/>
        </a:bodyPr>
        <a:lstStyle/>
        <a:p>
          <a:pPr marL="0" lvl="0" indent="0" algn="ctr" defTabSz="755650">
            <a:lnSpc>
              <a:spcPct val="90000"/>
            </a:lnSpc>
            <a:spcBef>
              <a:spcPct val="0"/>
            </a:spcBef>
            <a:spcAft>
              <a:spcPct val="35000"/>
            </a:spcAft>
            <a:buNone/>
          </a:pPr>
          <a:r>
            <a:rPr lang="en-US" sz="1700" b="1" kern="1200" dirty="0"/>
            <a:t>Nicholas Voltin</a:t>
          </a:r>
          <a:endParaRPr lang="en-US" sz="1700" kern="1200" dirty="0"/>
        </a:p>
      </dsp:txBody>
      <dsp:txXfrm>
        <a:off x="4707784" y="1210591"/>
        <a:ext cx="1780324" cy="140675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976403-07EC-447D-BE69-1BD2E4ED5DFA}">
      <dsp:nvSpPr>
        <dsp:cNvPr id="0" name=""/>
        <dsp:cNvSpPr/>
      </dsp:nvSpPr>
      <dsp:spPr>
        <a:xfrm>
          <a:off x="212335" y="469890"/>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D82286-743E-496C-9F14-D31754DF930F}">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C0F584-A732-4FF9-8F99-B4D324167ED9}">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dirty="0"/>
            <a:t>K-Nearest Neighbors is effective for classification tasks.</a:t>
          </a:r>
        </a:p>
      </dsp:txBody>
      <dsp:txXfrm>
        <a:off x="1834517" y="469890"/>
        <a:ext cx="3148942" cy="1335915"/>
      </dsp:txXfrm>
    </dsp:sp>
    <dsp:sp modelId="{64E83660-9C0F-440B-94A8-7A4A48ED05C0}">
      <dsp:nvSpPr>
        <dsp:cNvPr id="0" name=""/>
        <dsp:cNvSpPr/>
      </dsp:nvSpPr>
      <dsp:spPr>
        <a:xfrm>
          <a:off x="5532139" y="469890"/>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77C140-236C-4AAD-93E0-6D1C9E731C28}">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3A5D08-D0CC-483F-AFB0-FA6551A25DAA}">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Decision Trees provide clear decision-making paths.</a:t>
          </a:r>
        </a:p>
      </dsp:txBody>
      <dsp:txXfrm>
        <a:off x="7154322" y="469890"/>
        <a:ext cx="3148942" cy="1335915"/>
      </dsp:txXfrm>
    </dsp:sp>
    <dsp:sp modelId="{A5D4F8F3-7C4F-4B10-8060-D3570186EAE9}">
      <dsp:nvSpPr>
        <dsp:cNvPr id="0" name=""/>
        <dsp:cNvSpPr/>
      </dsp:nvSpPr>
      <dsp:spPr>
        <a:xfrm>
          <a:off x="212335" y="2545532"/>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06DA63-B520-4D00-80B7-FF0B9AF1C341}">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936DD4-7DC2-44E6-A4AA-A8E2835518A0}">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Support Vector Machines excel in high-dimensional spaces.</a:t>
          </a:r>
        </a:p>
      </dsp:txBody>
      <dsp:txXfrm>
        <a:off x="1834517" y="2545532"/>
        <a:ext cx="3148942" cy="1335915"/>
      </dsp:txXfrm>
    </dsp:sp>
    <dsp:sp modelId="{3B1294CA-8FB7-4B0C-8C71-BD07FB554244}">
      <dsp:nvSpPr>
        <dsp:cNvPr id="0" name=""/>
        <dsp:cNvSpPr/>
      </dsp:nvSpPr>
      <dsp:spPr>
        <a:xfrm>
          <a:off x="5532139" y="2545532"/>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276F91-86AF-48C2-B811-15BA26BA9FD9}">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AB9062-0A00-4ADE-B9D0-357DE035104F}">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Logistic Regression is useful for binary outcome predictions.</a:t>
          </a:r>
        </a:p>
      </dsp:txBody>
      <dsp:txXfrm>
        <a:off x="7154322" y="2545532"/>
        <a:ext cx="3148942" cy="133591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9EB82-DD34-4377-B470-FC4FDF163BA1}">
      <dsp:nvSpPr>
        <dsp:cNvPr id="0" name=""/>
        <dsp:cNvSpPr/>
      </dsp:nvSpPr>
      <dsp:spPr>
        <a:xfrm>
          <a:off x="768" y="7615"/>
          <a:ext cx="1342164" cy="536865"/>
        </a:xfrm>
        <a:prstGeom prst="homePlate">
          <a:avLst/>
        </a:prstGeom>
        <a:solidFill>
          <a:schemeClr val="accent2">
            <a:alpha val="9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kern="1200" dirty="0"/>
            <a:t>Business Understanding</a:t>
          </a:r>
        </a:p>
      </dsp:txBody>
      <dsp:txXfrm>
        <a:off x="768" y="7615"/>
        <a:ext cx="1207948" cy="536865"/>
      </dsp:txXfrm>
    </dsp:sp>
    <dsp:sp modelId="{D56C6A0D-8BC0-4699-8D9E-A9078CF21966}">
      <dsp:nvSpPr>
        <dsp:cNvPr id="0" name=""/>
        <dsp:cNvSpPr/>
      </dsp:nvSpPr>
      <dsp:spPr>
        <a:xfrm>
          <a:off x="1074500" y="7615"/>
          <a:ext cx="1502593" cy="536865"/>
        </a:xfrm>
        <a:prstGeom prst="chevron">
          <a:avLst/>
        </a:prstGeom>
        <a:solidFill>
          <a:schemeClr val="accent2">
            <a:alpha val="90000"/>
            <a:hueOff val="0"/>
            <a:satOff val="0"/>
            <a:lumOff val="0"/>
            <a:alphaOff val="-1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kern="1200" dirty="0"/>
            <a:t>Data Understanding</a:t>
          </a:r>
        </a:p>
      </dsp:txBody>
      <dsp:txXfrm>
        <a:off x="1342933" y="7615"/>
        <a:ext cx="965728" cy="536865"/>
      </dsp:txXfrm>
    </dsp:sp>
    <dsp:sp modelId="{B6E8165A-1E8C-48AE-B1A9-D5A705B2C420}">
      <dsp:nvSpPr>
        <dsp:cNvPr id="0" name=""/>
        <dsp:cNvSpPr/>
      </dsp:nvSpPr>
      <dsp:spPr>
        <a:xfrm>
          <a:off x="2308660" y="7615"/>
          <a:ext cx="1342164" cy="536865"/>
        </a:xfrm>
        <a:prstGeom prst="chevron">
          <a:avLst/>
        </a:prstGeom>
        <a:solidFill>
          <a:schemeClr val="accent2">
            <a:alpha val="90000"/>
            <a:hueOff val="0"/>
            <a:satOff val="0"/>
            <a:lumOff val="0"/>
            <a:alphaOff val="-2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kern="1200"/>
            <a:t>Data Preparation</a:t>
          </a:r>
          <a:endParaRPr lang="en-US" sz="1050" kern="1200" dirty="0"/>
        </a:p>
      </dsp:txBody>
      <dsp:txXfrm>
        <a:off x="2577093" y="7615"/>
        <a:ext cx="805299" cy="536865"/>
      </dsp:txXfrm>
    </dsp:sp>
    <dsp:sp modelId="{9C481F39-6A31-43EA-8AAD-F5B2E1EB5C97}">
      <dsp:nvSpPr>
        <dsp:cNvPr id="0" name=""/>
        <dsp:cNvSpPr/>
      </dsp:nvSpPr>
      <dsp:spPr>
        <a:xfrm>
          <a:off x="3382392" y="7615"/>
          <a:ext cx="1342164" cy="536865"/>
        </a:xfrm>
        <a:prstGeom prst="chevron">
          <a:avLst/>
        </a:prstGeom>
        <a:solidFill>
          <a:srgbClr val="FFC000">
            <a:alpha val="60000"/>
          </a:srgb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chemeClr val="tx1"/>
              </a:solidFill>
            </a:rPr>
            <a:t>Model Building</a:t>
          </a:r>
        </a:p>
      </dsp:txBody>
      <dsp:txXfrm>
        <a:off x="3650825" y="7615"/>
        <a:ext cx="805299" cy="536865"/>
      </dsp:txXfrm>
    </dsp:sp>
    <dsp:sp modelId="{1ABA7D26-C31D-4A89-95A1-2E8D3B566F3F}">
      <dsp:nvSpPr>
        <dsp:cNvPr id="0" name=""/>
        <dsp:cNvSpPr/>
      </dsp:nvSpPr>
      <dsp:spPr>
        <a:xfrm>
          <a:off x="4456123" y="7615"/>
          <a:ext cx="1342164" cy="536865"/>
        </a:xfrm>
        <a:prstGeom prst="chevron">
          <a:avLst/>
        </a:prstGeom>
        <a:solidFill>
          <a:schemeClr val="accent2">
            <a:alpha val="90000"/>
            <a:hueOff val="0"/>
            <a:satOff val="0"/>
            <a:lumOff val="0"/>
            <a:alphaOff val="-4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kern="1200" dirty="0"/>
            <a:t>Evaluating Model</a:t>
          </a:r>
        </a:p>
      </dsp:txBody>
      <dsp:txXfrm>
        <a:off x="4724556" y="7615"/>
        <a:ext cx="805299" cy="53686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9EB82-DD34-4377-B470-FC4FDF163BA1}">
      <dsp:nvSpPr>
        <dsp:cNvPr id="0" name=""/>
        <dsp:cNvSpPr/>
      </dsp:nvSpPr>
      <dsp:spPr>
        <a:xfrm>
          <a:off x="768" y="7615"/>
          <a:ext cx="1342164" cy="536865"/>
        </a:xfrm>
        <a:prstGeom prst="homePlate">
          <a:avLst/>
        </a:prstGeom>
        <a:solidFill>
          <a:schemeClr val="accent2">
            <a:alpha val="9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kern="1200" dirty="0"/>
            <a:t>Business Understanding</a:t>
          </a:r>
        </a:p>
      </dsp:txBody>
      <dsp:txXfrm>
        <a:off x="768" y="7615"/>
        <a:ext cx="1207948" cy="536865"/>
      </dsp:txXfrm>
    </dsp:sp>
    <dsp:sp modelId="{D56C6A0D-8BC0-4699-8D9E-A9078CF21966}">
      <dsp:nvSpPr>
        <dsp:cNvPr id="0" name=""/>
        <dsp:cNvSpPr/>
      </dsp:nvSpPr>
      <dsp:spPr>
        <a:xfrm>
          <a:off x="1074500" y="7615"/>
          <a:ext cx="1502593" cy="536865"/>
        </a:xfrm>
        <a:prstGeom prst="chevron">
          <a:avLst/>
        </a:prstGeom>
        <a:solidFill>
          <a:schemeClr val="accent2">
            <a:alpha val="90000"/>
            <a:hueOff val="0"/>
            <a:satOff val="0"/>
            <a:lumOff val="0"/>
            <a:alphaOff val="-1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kern="1200" dirty="0"/>
            <a:t>Data Understanding</a:t>
          </a:r>
        </a:p>
      </dsp:txBody>
      <dsp:txXfrm>
        <a:off x="1342933" y="7615"/>
        <a:ext cx="965728" cy="536865"/>
      </dsp:txXfrm>
    </dsp:sp>
    <dsp:sp modelId="{B6E8165A-1E8C-48AE-B1A9-D5A705B2C420}">
      <dsp:nvSpPr>
        <dsp:cNvPr id="0" name=""/>
        <dsp:cNvSpPr/>
      </dsp:nvSpPr>
      <dsp:spPr>
        <a:xfrm>
          <a:off x="2308660" y="7615"/>
          <a:ext cx="1342164" cy="536865"/>
        </a:xfrm>
        <a:prstGeom prst="chevron">
          <a:avLst/>
        </a:prstGeom>
        <a:solidFill>
          <a:schemeClr val="accent2">
            <a:alpha val="90000"/>
            <a:hueOff val="0"/>
            <a:satOff val="0"/>
            <a:lumOff val="0"/>
            <a:alphaOff val="-2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kern="1200"/>
            <a:t>Data Preparation</a:t>
          </a:r>
          <a:endParaRPr lang="en-US" sz="1050" kern="1200" dirty="0"/>
        </a:p>
      </dsp:txBody>
      <dsp:txXfrm>
        <a:off x="2577093" y="7615"/>
        <a:ext cx="805299" cy="536865"/>
      </dsp:txXfrm>
    </dsp:sp>
    <dsp:sp modelId="{9C481F39-6A31-43EA-8AAD-F5B2E1EB5C97}">
      <dsp:nvSpPr>
        <dsp:cNvPr id="0" name=""/>
        <dsp:cNvSpPr/>
      </dsp:nvSpPr>
      <dsp:spPr>
        <a:xfrm>
          <a:off x="3382392" y="7615"/>
          <a:ext cx="1342164" cy="536865"/>
        </a:xfrm>
        <a:prstGeom prst="chevron">
          <a:avLst/>
        </a:prstGeom>
        <a:solidFill>
          <a:schemeClr val="accent2">
            <a:alpha val="90000"/>
            <a:hueOff val="0"/>
            <a:satOff val="0"/>
            <a:lumOff val="0"/>
            <a:alphaOff val="-3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kern="1200" dirty="0"/>
            <a:t>Model Building</a:t>
          </a:r>
        </a:p>
      </dsp:txBody>
      <dsp:txXfrm>
        <a:off x="3650825" y="7615"/>
        <a:ext cx="805299" cy="536865"/>
      </dsp:txXfrm>
    </dsp:sp>
    <dsp:sp modelId="{1ABA7D26-C31D-4A89-95A1-2E8D3B566F3F}">
      <dsp:nvSpPr>
        <dsp:cNvPr id="0" name=""/>
        <dsp:cNvSpPr/>
      </dsp:nvSpPr>
      <dsp:spPr>
        <a:xfrm>
          <a:off x="4456123" y="7615"/>
          <a:ext cx="1342164" cy="536865"/>
        </a:xfrm>
        <a:prstGeom prst="chevron">
          <a:avLst/>
        </a:prstGeom>
        <a:solidFill>
          <a:srgbClr val="FFC000">
            <a:alpha val="50000"/>
          </a:srgb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chemeClr val="tx1"/>
              </a:solidFill>
            </a:rPr>
            <a:t>Evaluating Model</a:t>
          </a:r>
        </a:p>
      </dsp:txBody>
      <dsp:txXfrm>
        <a:off x="4724556" y="7615"/>
        <a:ext cx="805299" cy="53686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9EB82-DD34-4377-B470-FC4FDF163BA1}">
      <dsp:nvSpPr>
        <dsp:cNvPr id="0" name=""/>
        <dsp:cNvSpPr/>
      </dsp:nvSpPr>
      <dsp:spPr>
        <a:xfrm>
          <a:off x="768" y="7615"/>
          <a:ext cx="1342164" cy="536865"/>
        </a:xfrm>
        <a:prstGeom prst="homePlate">
          <a:avLst/>
        </a:prstGeom>
        <a:solidFill>
          <a:schemeClr val="accent2">
            <a:alpha val="9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kern="1200" dirty="0"/>
            <a:t>Business Understanding</a:t>
          </a:r>
        </a:p>
      </dsp:txBody>
      <dsp:txXfrm>
        <a:off x="768" y="7615"/>
        <a:ext cx="1207948" cy="536865"/>
      </dsp:txXfrm>
    </dsp:sp>
    <dsp:sp modelId="{D56C6A0D-8BC0-4699-8D9E-A9078CF21966}">
      <dsp:nvSpPr>
        <dsp:cNvPr id="0" name=""/>
        <dsp:cNvSpPr/>
      </dsp:nvSpPr>
      <dsp:spPr>
        <a:xfrm>
          <a:off x="1074500" y="7615"/>
          <a:ext cx="1502593" cy="536865"/>
        </a:xfrm>
        <a:prstGeom prst="chevron">
          <a:avLst/>
        </a:prstGeom>
        <a:solidFill>
          <a:schemeClr val="accent2">
            <a:alpha val="90000"/>
            <a:hueOff val="0"/>
            <a:satOff val="0"/>
            <a:lumOff val="0"/>
            <a:alphaOff val="-1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kern="1200" dirty="0"/>
            <a:t>Data Understanding</a:t>
          </a:r>
        </a:p>
      </dsp:txBody>
      <dsp:txXfrm>
        <a:off x="1342933" y="7615"/>
        <a:ext cx="965728" cy="536865"/>
      </dsp:txXfrm>
    </dsp:sp>
    <dsp:sp modelId="{B6E8165A-1E8C-48AE-B1A9-D5A705B2C420}">
      <dsp:nvSpPr>
        <dsp:cNvPr id="0" name=""/>
        <dsp:cNvSpPr/>
      </dsp:nvSpPr>
      <dsp:spPr>
        <a:xfrm>
          <a:off x="2308660" y="7615"/>
          <a:ext cx="1342164" cy="536865"/>
        </a:xfrm>
        <a:prstGeom prst="chevron">
          <a:avLst/>
        </a:prstGeom>
        <a:solidFill>
          <a:schemeClr val="accent2">
            <a:alpha val="90000"/>
            <a:hueOff val="0"/>
            <a:satOff val="0"/>
            <a:lumOff val="0"/>
            <a:alphaOff val="-2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kern="1200"/>
            <a:t>Data Preparation</a:t>
          </a:r>
          <a:endParaRPr lang="en-US" sz="1050" kern="1200" dirty="0"/>
        </a:p>
      </dsp:txBody>
      <dsp:txXfrm>
        <a:off x="2577093" y="7615"/>
        <a:ext cx="805299" cy="536865"/>
      </dsp:txXfrm>
    </dsp:sp>
    <dsp:sp modelId="{9C481F39-6A31-43EA-8AAD-F5B2E1EB5C97}">
      <dsp:nvSpPr>
        <dsp:cNvPr id="0" name=""/>
        <dsp:cNvSpPr/>
      </dsp:nvSpPr>
      <dsp:spPr>
        <a:xfrm>
          <a:off x="3382392" y="7615"/>
          <a:ext cx="1342164" cy="536865"/>
        </a:xfrm>
        <a:prstGeom prst="chevron">
          <a:avLst/>
        </a:prstGeom>
        <a:solidFill>
          <a:schemeClr val="accent2">
            <a:alpha val="90000"/>
            <a:hueOff val="0"/>
            <a:satOff val="0"/>
            <a:lumOff val="0"/>
            <a:alphaOff val="-3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kern="1200" dirty="0"/>
            <a:t>Model Building</a:t>
          </a:r>
        </a:p>
      </dsp:txBody>
      <dsp:txXfrm>
        <a:off x="3650825" y="7615"/>
        <a:ext cx="805299" cy="536865"/>
      </dsp:txXfrm>
    </dsp:sp>
    <dsp:sp modelId="{1ABA7D26-C31D-4A89-95A1-2E8D3B566F3F}">
      <dsp:nvSpPr>
        <dsp:cNvPr id="0" name=""/>
        <dsp:cNvSpPr/>
      </dsp:nvSpPr>
      <dsp:spPr>
        <a:xfrm>
          <a:off x="4456123" y="7615"/>
          <a:ext cx="1342164" cy="536865"/>
        </a:xfrm>
        <a:prstGeom prst="chevron">
          <a:avLst/>
        </a:prstGeom>
        <a:solidFill>
          <a:srgbClr val="FFC000">
            <a:alpha val="50000"/>
          </a:srgb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b="1" kern="1200" dirty="0"/>
            <a:t>Evaluating Model</a:t>
          </a:r>
        </a:p>
      </dsp:txBody>
      <dsp:txXfrm>
        <a:off x="4724556" y="7615"/>
        <a:ext cx="805299" cy="53686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9EB82-DD34-4377-B470-FC4FDF163BA1}">
      <dsp:nvSpPr>
        <dsp:cNvPr id="0" name=""/>
        <dsp:cNvSpPr/>
      </dsp:nvSpPr>
      <dsp:spPr>
        <a:xfrm>
          <a:off x="768" y="7615"/>
          <a:ext cx="1342164" cy="536865"/>
        </a:xfrm>
        <a:prstGeom prst="homePlate">
          <a:avLst/>
        </a:prstGeom>
        <a:solidFill>
          <a:schemeClr val="accent2">
            <a:alpha val="9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kern="1200" dirty="0"/>
            <a:t>Business Understanding</a:t>
          </a:r>
        </a:p>
      </dsp:txBody>
      <dsp:txXfrm>
        <a:off x="768" y="7615"/>
        <a:ext cx="1207948" cy="536865"/>
      </dsp:txXfrm>
    </dsp:sp>
    <dsp:sp modelId="{D56C6A0D-8BC0-4699-8D9E-A9078CF21966}">
      <dsp:nvSpPr>
        <dsp:cNvPr id="0" name=""/>
        <dsp:cNvSpPr/>
      </dsp:nvSpPr>
      <dsp:spPr>
        <a:xfrm>
          <a:off x="1074500" y="7615"/>
          <a:ext cx="1502593" cy="536865"/>
        </a:xfrm>
        <a:prstGeom prst="chevron">
          <a:avLst/>
        </a:prstGeom>
        <a:solidFill>
          <a:schemeClr val="accent2">
            <a:alpha val="90000"/>
            <a:hueOff val="0"/>
            <a:satOff val="0"/>
            <a:lumOff val="0"/>
            <a:alphaOff val="-1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kern="1200" dirty="0"/>
            <a:t>Data Understanding</a:t>
          </a:r>
        </a:p>
      </dsp:txBody>
      <dsp:txXfrm>
        <a:off x="1342933" y="7615"/>
        <a:ext cx="965728" cy="536865"/>
      </dsp:txXfrm>
    </dsp:sp>
    <dsp:sp modelId="{B6E8165A-1E8C-48AE-B1A9-D5A705B2C420}">
      <dsp:nvSpPr>
        <dsp:cNvPr id="0" name=""/>
        <dsp:cNvSpPr/>
      </dsp:nvSpPr>
      <dsp:spPr>
        <a:xfrm>
          <a:off x="2308660" y="7615"/>
          <a:ext cx="1342164" cy="536865"/>
        </a:xfrm>
        <a:prstGeom prst="chevron">
          <a:avLst/>
        </a:prstGeom>
        <a:solidFill>
          <a:schemeClr val="accent2">
            <a:alpha val="90000"/>
            <a:hueOff val="0"/>
            <a:satOff val="0"/>
            <a:lumOff val="0"/>
            <a:alphaOff val="-2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kern="1200"/>
            <a:t>Data Preparation</a:t>
          </a:r>
          <a:endParaRPr lang="en-US" sz="1050" kern="1200" dirty="0"/>
        </a:p>
      </dsp:txBody>
      <dsp:txXfrm>
        <a:off x="2577093" y="7615"/>
        <a:ext cx="805299" cy="536865"/>
      </dsp:txXfrm>
    </dsp:sp>
    <dsp:sp modelId="{9C481F39-6A31-43EA-8AAD-F5B2E1EB5C97}">
      <dsp:nvSpPr>
        <dsp:cNvPr id="0" name=""/>
        <dsp:cNvSpPr/>
      </dsp:nvSpPr>
      <dsp:spPr>
        <a:xfrm>
          <a:off x="3382392" y="7615"/>
          <a:ext cx="1342164" cy="536865"/>
        </a:xfrm>
        <a:prstGeom prst="chevron">
          <a:avLst/>
        </a:prstGeom>
        <a:solidFill>
          <a:srgbClr val="FFC000">
            <a:alpha val="60000"/>
          </a:srgb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chemeClr val="tx2">
                  <a:lumMod val="50000"/>
                </a:schemeClr>
              </a:solidFill>
            </a:rPr>
            <a:t>Model Building</a:t>
          </a:r>
        </a:p>
      </dsp:txBody>
      <dsp:txXfrm>
        <a:off x="3650825" y="7615"/>
        <a:ext cx="805299" cy="536865"/>
      </dsp:txXfrm>
    </dsp:sp>
    <dsp:sp modelId="{1ABA7D26-C31D-4A89-95A1-2E8D3B566F3F}">
      <dsp:nvSpPr>
        <dsp:cNvPr id="0" name=""/>
        <dsp:cNvSpPr/>
      </dsp:nvSpPr>
      <dsp:spPr>
        <a:xfrm>
          <a:off x="4456123" y="7615"/>
          <a:ext cx="1342164" cy="536865"/>
        </a:xfrm>
        <a:prstGeom prst="chevron">
          <a:avLst/>
        </a:prstGeom>
        <a:solidFill>
          <a:schemeClr val="accent2">
            <a:alpha val="90000"/>
            <a:hueOff val="0"/>
            <a:satOff val="0"/>
            <a:lumOff val="0"/>
            <a:alphaOff val="-4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kern="1200" dirty="0"/>
            <a:t>Evaluating Model</a:t>
          </a:r>
        </a:p>
      </dsp:txBody>
      <dsp:txXfrm>
        <a:off x="4724556" y="7615"/>
        <a:ext cx="805299" cy="53686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9EB82-DD34-4377-B470-FC4FDF163BA1}">
      <dsp:nvSpPr>
        <dsp:cNvPr id="0" name=""/>
        <dsp:cNvSpPr/>
      </dsp:nvSpPr>
      <dsp:spPr>
        <a:xfrm>
          <a:off x="768" y="7615"/>
          <a:ext cx="1342164" cy="536865"/>
        </a:xfrm>
        <a:prstGeom prst="homePlate">
          <a:avLst/>
        </a:prstGeom>
        <a:solidFill>
          <a:schemeClr val="accent2">
            <a:alpha val="9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kern="1200" dirty="0"/>
            <a:t>Business Understanding</a:t>
          </a:r>
        </a:p>
      </dsp:txBody>
      <dsp:txXfrm>
        <a:off x="768" y="7615"/>
        <a:ext cx="1207948" cy="536865"/>
      </dsp:txXfrm>
    </dsp:sp>
    <dsp:sp modelId="{D56C6A0D-8BC0-4699-8D9E-A9078CF21966}">
      <dsp:nvSpPr>
        <dsp:cNvPr id="0" name=""/>
        <dsp:cNvSpPr/>
      </dsp:nvSpPr>
      <dsp:spPr>
        <a:xfrm>
          <a:off x="1074500" y="7615"/>
          <a:ext cx="1502593" cy="536865"/>
        </a:xfrm>
        <a:prstGeom prst="chevron">
          <a:avLst/>
        </a:prstGeom>
        <a:solidFill>
          <a:schemeClr val="accent2">
            <a:alpha val="90000"/>
            <a:hueOff val="0"/>
            <a:satOff val="0"/>
            <a:lumOff val="0"/>
            <a:alphaOff val="-1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kern="1200" dirty="0"/>
            <a:t>Data Understanding</a:t>
          </a:r>
        </a:p>
      </dsp:txBody>
      <dsp:txXfrm>
        <a:off x="1342933" y="7615"/>
        <a:ext cx="965728" cy="536865"/>
      </dsp:txXfrm>
    </dsp:sp>
    <dsp:sp modelId="{B6E8165A-1E8C-48AE-B1A9-D5A705B2C420}">
      <dsp:nvSpPr>
        <dsp:cNvPr id="0" name=""/>
        <dsp:cNvSpPr/>
      </dsp:nvSpPr>
      <dsp:spPr>
        <a:xfrm>
          <a:off x="2308660" y="7615"/>
          <a:ext cx="1342164" cy="536865"/>
        </a:xfrm>
        <a:prstGeom prst="chevron">
          <a:avLst/>
        </a:prstGeom>
        <a:solidFill>
          <a:schemeClr val="accent2">
            <a:alpha val="90000"/>
            <a:hueOff val="0"/>
            <a:satOff val="0"/>
            <a:lumOff val="0"/>
            <a:alphaOff val="-2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kern="1200"/>
            <a:t>Data Preparation</a:t>
          </a:r>
          <a:endParaRPr lang="en-US" sz="1050" kern="1200" dirty="0"/>
        </a:p>
      </dsp:txBody>
      <dsp:txXfrm>
        <a:off x="2577093" y="7615"/>
        <a:ext cx="805299" cy="536865"/>
      </dsp:txXfrm>
    </dsp:sp>
    <dsp:sp modelId="{9C481F39-6A31-43EA-8AAD-F5B2E1EB5C97}">
      <dsp:nvSpPr>
        <dsp:cNvPr id="0" name=""/>
        <dsp:cNvSpPr/>
      </dsp:nvSpPr>
      <dsp:spPr>
        <a:xfrm>
          <a:off x="3382392" y="7615"/>
          <a:ext cx="1342164" cy="536865"/>
        </a:xfrm>
        <a:prstGeom prst="chevron">
          <a:avLst/>
        </a:prstGeom>
        <a:solidFill>
          <a:schemeClr val="accent2">
            <a:alpha val="90000"/>
            <a:hueOff val="0"/>
            <a:satOff val="0"/>
            <a:lumOff val="0"/>
            <a:alphaOff val="-3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kern="1200" dirty="0"/>
            <a:t>Model Building</a:t>
          </a:r>
        </a:p>
      </dsp:txBody>
      <dsp:txXfrm>
        <a:off x="3650825" y="7615"/>
        <a:ext cx="805299" cy="536865"/>
      </dsp:txXfrm>
    </dsp:sp>
    <dsp:sp modelId="{1ABA7D26-C31D-4A89-95A1-2E8D3B566F3F}">
      <dsp:nvSpPr>
        <dsp:cNvPr id="0" name=""/>
        <dsp:cNvSpPr/>
      </dsp:nvSpPr>
      <dsp:spPr>
        <a:xfrm>
          <a:off x="4456123" y="7615"/>
          <a:ext cx="1342164" cy="536865"/>
        </a:xfrm>
        <a:prstGeom prst="chevron">
          <a:avLst/>
        </a:prstGeom>
        <a:solidFill>
          <a:schemeClr val="accent2">
            <a:alpha val="90000"/>
            <a:hueOff val="0"/>
            <a:satOff val="0"/>
            <a:lumOff val="0"/>
            <a:alphaOff val="-4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kern="1200" dirty="0"/>
            <a:t>Evaluating Model</a:t>
          </a:r>
        </a:p>
      </dsp:txBody>
      <dsp:txXfrm>
        <a:off x="4724556" y="7615"/>
        <a:ext cx="805299" cy="5368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9EB82-DD34-4377-B470-FC4FDF163BA1}">
      <dsp:nvSpPr>
        <dsp:cNvPr id="0" name=""/>
        <dsp:cNvSpPr/>
      </dsp:nvSpPr>
      <dsp:spPr>
        <a:xfrm>
          <a:off x="768" y="7615"/>
          <a:ext cx="1342164" cy="536865"/>
        </a:xfrm>
        <a:prstGeom prst="homePlate">
          <a:avLst/>
        </a:prstGeom>
        <a:solidFill>
          <a:srgbClr val="FFC000">
            <a:alpha val="90000"/>
          </a:srgb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chemeClr val="tx2">
                  <a:lumMod val="50000"/>
                </a:schemeClr>
              </a:solidFill>
            </a:rPr>
            <a:t>Business Understanding</a:t>
          </a:r>
        </a:p>
      </dsp:txBody>
      <dsp:txXfrm>
        <a:off x="768" y="7615"/>
        <a:ext cx="1207948" cy="536865"/>
      </dsp:txXfrm>
    </dsp:sp>
    <dsp:sp modelId="{D56C6A0D-8BC0-4699-8D9E-A9078CF21966}">
      <dsp:nvSpPr>
        <dsp:cNvPr id="0" name=""/>
        <dsp:cNvSpPr/>
      </dsp:nvSpPr>
      <dsp:spPr>
        <a:xfrm>
          <a:off x="1074500" y="7615"/>
          <a:ext cx="1502593" cy="536865"/>
        </a:xfrm>
        <a:prstGeom prst="chevron">
          <a:avLst/>
        </a:prstGeom>
        <a:solidFill>
          <a:schemeClr val="accent2">
            <a:alpha val="90000"/>
            <a:hueOff val="0"/>
            <a:satOff val="0"/>
            <a:lumOff val="0"/>
            <a:alphaOff val="-1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kern="1200" dirty="0"/>
            <a:t>Data Understanding</a:t>
          </a:r>
        </a:p>
      </dsp:txBody>
      <dsp:txXfrm>
        <a:off x="1342933" y="7615"/>
        <a:ext cx="965728" cy="536865"/>
      </dsp:txXfrm>
    </dsp:sp>
    <dsp:sp modelId="{B6E8165A-1E8C-48AE-B1A9-D5A705B2C420}">
      <dsp:nvSpPr>
        <dsp:cNvPr id="0" name=""/>
        <dsp:cNvSpPr/>
      </dsp:nvSpPr>
      <dsp:spPr>
        <a:xfrm>
          <a:off x="2308660" y="7615"/>
          <a:ext cx="1342164" cy="536865"/>
        </a:xfrm>
        <a:prstGeom prst="chevron">
          <a:avLst/>
        </a:prstGeom>
        <a:solidFill>
          <a:schemeClr val="accent2">
            <a:alpha val="90000"/>
            <a:hueOff val="0"/>
            <a:satOff val="0"/>
            <a:lumOff val="0"/>
            <a:alphaOff val="-2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kern="1200"/>
            <a:t>Data Preparation</a:t>
          </a:r>
          <a:endParaRPr lang="en-US" sz="1050" kern="1200" dirty="0"/>
        </a:p>
      </dsp:txBody>
      <dsp:txXfrm>
        <a:off x="2577093" y="7615"/>
        <a:ext cx="805299" cy="536865"/>
      </dsp:txXfrm>
    </dsp:sp>
    <dsp:sp modelId="{9C481F39-6A31-43EA-8AAD-F5B2E1EB5C97}">
      <dsp:nvSpPr>
        <dsp:cNvPr id="0" name=""/>
        <dsp:cNvSpPr/>
      </dsp:nvSpPr>
      <dsp:spPr>
        <a:xfrm>
          <a:off x="3382392" y="7615"/>
          <a:ext cx="1342164" cy="536865"/>
        </a:xfrm>
        <a:prstGeom prst="chevron">
          <a:avLst/>
        </a:prstGeom>
        <a:solidFill>
          <a:schemeClr val="accent2">
            <a:alpha val="90000"/>
            <a:hueOff val="0"/>
            <a:satOff val="0"/>
            <a:lumOff val="0"/>
            <a:alphaOff val="-3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kern="1200" dirty="0"/>
            <a:t>Model Building</a:t>
          </a:r>
        </a:p>
      </dsp:txBody>
      <dsp:txXfrm>
        <a:off x="3650825" y="7615"/>
        <a:ext cx="805299" cy="536865"/>
      </dsp:txXfrm>
    </dsp:sp>
    <dsp:sp modelId="{1ABA7D26-C31D-4A89-95A1-2E8D3B566F3F}">
      <dsp:nvSpPr>
        <dsp:cNvPr id="0" name=""/>
        <dsp:cNvSpPr/>
      </dsp:nvSpPr>
      <dsp:spPr>
        <a:xfrm>
          <a:off x="4456123" y="7615"/>
          <a:ext cx="1342164" cy="536865"/>
        </a:xfrm>
        <a:prstGeom prst="chevron">
          <a:avLst/>
        </a:prstGeom>
        <a:solidFill>
          <a:schemeClr val="accent2">
            <a:alpha val="90000"/>
            <a:hueOff val="0"/>
            <a:satOff val="0"/>
            <a:lumOff val="0"/>
            <a:alphaOff val="-4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kern="1200" dirty="0"/>
            <a:t>Evaluating Model</a:t>
          </a:r>
        </a:p>
      </dsp:txBody>
      <dsp:txXfrm>
        <a:off x="4724556" y="7615"/>
        <a:ext cx="805299" cy="5368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1A8C92-745E-459D-8DB1-30C6BC7AD882}">
      <dsp:nvSpPr>
        <dsp:cNvPr id="0" name=""/>
        <dsp:cNvSpPr/>
      </dsp:nvSpPr>
      <dsp:spPr>
        <a:xfrm>
          <a:off x="0" y="3287202"/>
          <a:ext cx="6797090" cy="0"/>
        </a:xfrm>
        <a:prstGeom prst="line">
          <a:avLst/>
        </a:pr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C6DA7DC-BEC4-48FE-BEB9-BD5081705C3C}">
      <dsp:nvSpPr>
        <dsp:cNvPr id="0" name=""/>
        <dsp:cNvSpPr/>
      </dsp:nvSpPr>
      <dsp:spPr>
        <a:xfrm>
          <a:off x="0" y="1875296"/>
          <a:ext cx="6797090" cy="0"/>
        </a:xfrm>
        <a:prstGeom prst="line">
          <a:avLst/>
        </a:pr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8D597F-586E-4776-B3D9-ACC149EA4A97}">
      <dsp:nvSpPr>
        <dsp:cNvPr id="0" name=""/>
        <dsp:cNvSpPr/>
      </dsp:nvSpPr>
      <dsp:spPr>
        <a:xfrm>
          <a:off x="0" y="463391"/>
          <a:ext cx="6797090" cy="0"/>
        </a:xfrm>
        <a:prstGeom prst="line">
          <a:avLst/>
        </a:pr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EA6D82-2BED-4376-BD5D-0BFB6D05E739}">
      <dsp:nvSpPr>
        <dsp:cNvPr id="0" name=""/>
        <dsp:cNvSpPr/>
      </dsp:nvSpPr>
      <dsp:spPr>
        <a:xfrm>
          <a:off x="1767243" y="516"/>
          <a:ext cx="5029846" cy="462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 tIns="24765" rIns="24765" bIns="24765" numCol="1" spcCol="1270" anchor="b" anchorCtr="0">
          <a:noAutofit/>
        </a:bodyPr>
        <a:lstStyle/>
        <a:p>
          <a:pPr marL="0" lvl="0" indent="0" algn="l" defTabSz="577850">
            <a:lnSpc>
              <a:spcPct val="90000"/>
            </a:lnSpc>
            <a:spcBef>
              <a:spcPct val="0"/>
            </a:spcBef>
            <a:spcAft>
              <a:spcPct val="35000"/>
            </a:spcAft>
            <a:buNone/>
          </a:pPr>
          <a:r>
            <a:rPr lang="en-US" sz="1300" kern="1200" dirty="0"/>
            <a:t>     </a:t>
          </a:r>
        </a:p>
      </dsp:txBody>
      <dsp:txXfrm>
        <a:off x="1767243" y="516"/>
        <a:ext cx="5029846" cy="462874"/>
      </dsp:txXfrm>
    </dsp:sp>
    <dsp:sp modelId="{3137B37E-634D-4B04-8A4E-2483809B4664}">
      <dsp:nvSpPr>
        <dsp:cNvPr id="0" name=""/>
        <dsp:cNvSpPr/>
      </dsp:nvSpPr>
      <dsp:spPr>
        <a:xfrm>
          <a:off x="0" y="516"/>
          <a:ext cx="1767243" cy="462874"/>
        </a:xfrm>
        <a:prstGeom prst="round2SameRect">
          <a:avLst>
            <a:gd name="adj1" fmla="val 16670"/>
            <a:gd name="adj2" fmla="val 0"/>
          </a:avLst>
        </a:prstGeom>
        <a:gradFill rotWithShape="0">
          <a:gsLst>
            <a:gs pos="0">
              <a:schemeClr val="accent1">
                <a:shade val="80000"/>
                <a:hueOff val="0"/>
                <a:satOff val="0"/>
                <a:lumOff val="0"/>
                <a:alphaOff val="0"/>
                <a:lumMod val="110000"/>
                <a:satMod val="105000"/>
                <a:tint val="67000"/>
              </a:schemeClr>
            </a:gs>
            <a:gs pos="50000">
              <a:schemeClr val="accent1">
                <a:shade val="80000"/>
                <a:hueOff val="0"/>
                <a:satOff val="0"/>
                <a:lumOff val="0"/>
                <a:alphaOff val="0"/>
                <a:lumMod val="105000"/>
                <a:satMod val="103000"/>
                <a:tint val="73000"/>
              </a:schemeClr>
            </a:gs>
            <a:gs pos="100000">
              <a:schemeClr val="accent1">
                <a:shade val="80000"/>
                <a:hueOff val="0"/>
                <a:satOff val="0"/>
                <a:lumOff val="0"/>
                <a:alphaOff val="0"/>
                <a:lumMod val="105000"/>
                <a:satMod val="109000"/>
                <a:tint val="81000"/>
              </a:schemeClr>
            </a:gs>
          </a:gsLst>
          <a:lin ang="5400000" scaled="0"/>
        </a:gradFill>
        <a:ln w="12700" cap="flat" cmpd="sng" algn="ctr">
          <a:solidFill>
            <a:schemeClr val="accent1">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24765" tIns="24765" rIns="24765" bIns="24765" numCol="1" spcCol="1270" anchor="ctr" anchorCtr="0">
          <a:noAutofit/>
        </a:bodyPr>
        <a:lstStyle/>
        <a:p>
          <a:pPr marL="0" lvl="0" indent="0" algn="ctr" defTabSz="577850">
            <a:lnSpc>
              <a:spcPct val="90000"/>
            </a:lnSpc>
            <a:spcBef>
              <a:spcPct val="0"/>
            </a:spcBef>
            <a:spcAft>
              <a:spcPct val="35000"/>
            </a:spcAft>
            <a:buNone/>
          </a:pPr>
          <a:r>
            <a:rPr lang="en-US" sz="1300" kern="1200" dirty="0"/>
            <a:t>Claim Data</a:t>
          </a:r>
        </a:p>
      </dsp:txBody>
      <dsp:txXfrm>
        <a:off x="22600" y="23116"/>
        <a:ext cx="1722043" cy="440274"/>
      </dsp:txXfrm>
    </dsp:sp>
    <dsp:sp modelId="{27DB0A5D-A016-4F00-9568-40929C5DC4C7}">
      <dsp:nvSpPr>
        <dsp:cNvPr id="0" name=""/>
        <dsp:cNvSpPr/>
      </dsp:nvSpPr>
      <dsp:spPr>
        <a:xfrm>
          <a:off x="0" y="463391"/>
          <a:ext cx="6797090" cy="925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FontTx/>
            <a:buNone/>
          </a:pPr>
          <a:r>
            <a:rPr lang="en-US" sz="1000" kern="1200" dirty="0"/>
            <a:t>  </a:t>
          </a:r>
          <a:r>
            <a:rPr lang="en-US" sz="1600" kern="1200" dirty="0">
              <a:solidFill>
                <a:srgbClr val="156082"/>
              </a:solidFill>
            </a:rPr>
            <a:t>This dataset includes detailed records of claims filed by existing policyholders. Each record details whether a claim was made by a driver within a household and categorizes the claims as either 'At Fault' or 'Not At Fault.'</a:t>
          </a:r>
          <a:endParaRPr lang="en-US" sz="1000" kern="1200" dirty="0">
            <a:solidFill>
              <a:srgbClr val="156082"/>
            </a:solidFill>
          </a:endParaRPr>
        </a:p>
      </dsp:txBody>
      <dsp:txXfrm>
        <a:off x="0" y="463391"/>
        <a:ext cx="6797090" cy="925887"/>
      </dsp:txXfrm>
    </dsp:sp>
    <dsp:sp modelId="{7EE8023A-BBC2-4BB2-BAC0-0FE94A9738F3}">
      <dsp:nvSpPr>
        <dsp:cNvPr id="0" name=""/>
        <dsp:cNvSpPr/>
      </dsp:nvSpPr>
      <dsp:spPr>
        <a:xfrm>
          <a:off x="1767243" y="1412422"/>
          <a:ext cx="5029846" cy="462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 tIns="24765" rIns="24765" bIns="24765" numCol="1" spcCol="1270" anchor="b" anchorCtr="0">
          <a:noAutofit/>
        </a:bodyPr>
        <a:lstStyle/>
        <a:p>
          <a:pPr marL="0" lvl="0" indent="0" algn="l" defTabSz="577850">
            <a:lnSpc>
              <a:spcPct val="90000"/>
            </a:lnSpc>
            <a:spcBef>
              <a:spcPct val="0"/>
            </a:spcBef>
            <a:spcAft>
              <a:spcPct val="35000"/>
            </a:spcAft>
            <a:buNone/>
          </a:pPr>
          <a:r>
            <a:rPr lang="en-US" sz="1300" kern="1200" dirty="0"/>
            <a:t>    </a:t>
          </a:r>
        </a:p>
      </dsp:txBody>
      <dsp:txXfrm>
        <a:off x="1767243" y="1412422"/>
        <a:ext cx="5029846" cy="462874"/>
      </dsp:txXfrm>
    </dsp:sp>
    <dsp:sp modelId="{0BE984FF-8B3B-4607-BCC6-47EF030749DB}">
      <dsp:nvSpPr>
        <dsp:cNvPr id="0" name=""/>
        <dsp:cNvSpPr/>
      </dsp:nvSpPr>
      <dsp:spPr>
        <a:xfrm>
          <a:off x="0" y="1412422"/>
          <a:ext cx="1767243" cy="462874"/>
        </a:xfrm>
        <a:prstGeom prst="round2SameRect">
          <a:avLst>
            <a:gd name="adj1" fmla="val 16670"/>
            <a:gd name="adj2" fmla="val 0"/>
          </a:avLst>
        </a:prstGeom>
        <a:gradFill rotWithShape="0">
          <a:gsLst>
            <a:gs pos="0">
              <a:schemeClr val="accent1">
                <a:shade val="80000"/>
                <a:hueOff val="173154"/>
                <a:satOff val="-9395"/>
                <a:lumOff val="14677"/>
                <a:alphaOff val="0"/>
                <a:lumMod val="110000"/>
                <a:satMod val="105000"/>
                <a:tint val="67000"/>
              </a:schemeClr>
            </a:gs>
            <a:gs pos="50000">
              <a:schemeClr val="accent1">
                <a:shade val="80000"/>
                <a:hueOff val="173154"/>
                <a:satOff val="-9395"/>
                <a:lumOff val="14677"/>
                <a:alphaOff val="0"/>
                <a:lumMod val="105000"/>
                <a:satMod val="103000"/>
                <a:tint val="73000"/>
              </a:schemeClr>
            </a:gs>
            <a:gs pos="100000">
              <a:schemeClr val="accent1">
                <a:shade val="80000"/>
                <a:hueOff val="173154"/>
                <a:satOff val="-9395"/>
                <a:lumOff val="14677"/>
                <a:alphaOff val="0"/>
                <a:lumMod val="105000"/>
                <a:satMod val="109000"/>
                <a:tint val="81000"/>
              </a:schemeClr>
            </a:gs>
          </a:gsLst>
          <a:lin ang="5400000" scaled="0"/>
        </a:gradFill>
        <a:ln w="12700" cap="flat" cmpd="sng" algn="ctr">
          <a:solidFill>
            <a:schemeClr val="accent1">
              <a:shade val="80000"/>
              <a:hueOff val="173154"/>
              <a:satOff val="-9395"/>
              <a:lumOff val="14677"/>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24765" tIns="24765" rIns="24765" bIns="24765" numCol="1" spcCol="1270" anchor="ctr" anchorCtr="0">
          <a:noAutofit/>
        </a:bodyPr>
        <a:lstStyle/>
        <a:p>
          <a:pPr marL="0" lvl="0" indent="0" algn="ctr" defTabSz="577850">
            <a:lnSpc>
              <a:spcPct val="90000"/>
            </a:lnSpc>
            <a:spcBef>
              <a:spcPct val="0"/>
            </a:spcBef>
            <a:spcAft>
              <a:spcPct val="35000"/>
            </a:spcAft>
            <a:buNone/>
          </a:pPr>
          <a:r>
            <a:rPr lang="en-US" sz="1300" kern="1200" dirty="0"/>
            <a:t>Predictor Data</a:t>
          </a:r>
        </a:p>
      </dsp:txBody>
      <dsp:txXfrm>
        <a:off x="22600" y="1435022"/>
        <a:ext cx="1722043" cy="440274"/>
      </dsp:txXfrm>
    </dsp:sp>
    <dsp:sp modelId="{1C3CE15A-FDA8-4451-BA2A-32C227EF1625}">
      <dsp:nvSpPr>
        <dsp:cNvPr id="0" name=""/>
        <dsp:cNvSpPr/>
      </dsp:nvSpPr>
      <dsp:spPr>
        <a:xfrm>
          <a:off x="0" y="1875296"/>
          <a:ext cx="6797090" cy="925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005" tIns="40005" rIns="40005" bIns="40005" numCol="1" spcCol="1270" anchor="t" anchorCtr="0">
          <a:noAutofit/>
        </a:bodyPr>
        <a:lstStyle/>
        <a:p>
          <a:pPr marL="171450" lvl="1" indent="-171450" algn="l" defTabSz="711200">
            <a:lnSpc>
              <a:spcPct val="90000"/>
            </a:lnSpc>
            <a:spcBef>
              <a:spcPct val="0"/>
            </a:spcBef>
            <a:spcAft>
              <a:spcPct val="15000"/>
            </a:spcAft>
            <a:buFontTx/>
            <a:buNone/>
          </a:pPr>
          <a:r>
            <a:rPr lang="en-US" sz="1600" kern="1200" dirty="0">
              <a:solidFill>
                <a:srgbClr val="156082"/>
              </a:solidFill>
            </a:rPr>
            <a:t>Contains comprehensive information gathered from insurance applications. This dataset provides insights into the demographics and other relevant details of households as of the application date, January 1, 2017.</a:t>
          </a:r>
        </a:p>
      </dsp:txBody>
      <dsp:txXfrm>
        <a:off x="0" y="1875296"/>
        <a:ext cx="6797090" cy="925887"/>
      </dsp:txXfrm>
    </dsp:sp>
    <dsp:sp modelId="{6B947374-FEDD-4284-82BE-ABEC8862A7D3}">
      <dsp:nvSpPr>
        <dsp:cNvPr id="0" name=""/>
        <dsp:cNvSpPr/>
      </dsp:nvSpPr>
      <dsp:spPr>
        <a:xfrm>
          <a:off x="1767243" y="2824328"/>
          <a:ext cx="5029846" cy="462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 tIns="24765" rIns="24765" bIns="24765" numCol="1" spcCol="1270" anchor="b" anchorCtr="0">
          <a:noAutofit/>
        </a:bodyPr>
        <a:lstStyle/>
        <a:p>
          <a:pPr marL="0" lvl="0" indent="0" algn="l" defTabSz="577850">
            <a:lnSpc>
              <a:spcPct val="90000"/>
            </a:lnSpc>
            <a:spcBef>
              <a:spcPct val="0"/>
            </a:spcBef>
            <a:spcAft>
              <a:spcPct val="35000"/>
            </a:spcAft>
            <a:buNone/>
          </a:pPr>
          <a:r>
            <a:rPr lang="en-US" sz="1300" kern="1200" dirty="0"/>
            <a:t>    </a:t>
          </a:r>
        </a:p>
      </dsp:txBody>
      <dsp:txXfrm>
        <a:off x="1767243" y="2824328"/>
        <a:ext cx="5029846" cy="462874"/>
      </dsp:txXfrm>
    </dsp:sp>
    <dsp:sp modelId="{56E91E04-1A42-4F8E-AC5B-EA71BF75C10F}">
      <dsp:nvSpPr>
        <dsp:cNvPr id="0" name=""/>
        <dsp:cNvSpPr/>
      </dsp:nvSpPr>
      <dsp:spPr>
        <a:xfrm>
          <a:off x="0" y="2824328"/>
          <a:ext cx="1767243" cy="462874"/>
        </a:xfrm>
        <a:prstGeom prst="round2SameRect">
          <a:avLst>
            <a:gd name="adj1" fmla="val 16670"/>
            <a:gd name="adj2" fmla="val 0"/>
          </a:avLst>
        </a:prstGeom>
        <a:gradFill rotWithShape="0">
          <a:gsLst>
            <a:gs pos="0">
              <a:schemeClr val="accent1">
                <a:shade val="80000"/>
                <a:hueOff val="346308"/>
                <a:satOff val="-18790"/>
                <a:lumOff val="29354"/>
                <a:alphaOff val="0"/>
                <a:lumMod val="110000"/>
                <a:satMod val="105000"/>
                <a:tint val="67000"/>
              </a:schemeClr>
            </a:gs>
            <a:gs pos="50000">
              <a:schemeClr val="accent1">
                <a:shade val="80000"/>
                <a:hueOff val="346308"/>
                <a:satOff val="-18790"/>
                <a:lumOff val="29354"/>
                <a:alphaOff val="0"/>
                <a:lumMod val="105000"/>
                <a:satMod val="103000"/>
                <a:tint val="73000"/>
              </a:schemeClr>
            </a:gs>
            <a:gs pos="100000">
              <a:schemeClr val="accent1">
                <a:shade val="80000"/>
                <a:hueOff val="346308"/>
                <a:satOff val="-18790"/>
                <a:lumOff val="29354"/>
                <a:alphaOff val="0"/>
                <a:lumMod val="105000"/>
                <a:satMod val="109000"/>
                <a:tint val="81000"/>
              </a:schemeClr>
            </a:gs>
          </a:gsLst>
          <a:lin ang="5400000" scaled="0"/>
        </a:gradFill>
        <a:ln w="12700" cap="flat" cmpd="sng" algn="ctr">
          <a:solidFill>
            <a:schemeClr val="accent1">
              <a:shade val="80000"/>
              <a:hueOff val="346308"/>
              <a:satOff val="-18790"/>
              <a:lumOff val="29354"/>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24765" tIns="24765" rIns="24765" bIns="24765" numCol="1" spcCol="1270" anchor="ctr" anchorCtr="0">
          <a:noAutofit/>
        </a:bodyPr>
        <a:lstStyle/>
        <a:p>
          <a:pPr marL="0" lvl="0" indent="0" algn="ctr" defTabSz="577850">
            <a:lnSpc>
              <a:spcPct val="90000"/>
            </a:lnSpc>
            <a:spcBef>
              <a:spcPct val="0"/>
            </a:spcBef>
            <a:spcAft>
              <a:spcPct val="35000"/>
            </a:spcAft>
            <a:buNone/>
          </a:pPr>
          <a:r>
            <a:rPr lang="en-US" sz="1300" kern="1200" dirty="0"/>
            <a:t>Subsequent Loss Experience</a:t>
          </a:r>
        </a:p>
      </dsp:txBody>
      <dsp:txXfrm>
        <a:off x="22600" y="2846928"/>
        <a:ext cx="1722043" cy="440274"/>
      </dsp:txXfrm>
    </dsp:sp>
    <dsp:sp modelId="{EAFDD556-A618-4BF5-8D9E-7C3564AC517A}">
      <dsp:nvSpPr>
        <dsp:cNvPr id="0" name=""/>
        <dsp:cNvSpPr/>
      </dsp:nvSpPr>
      <dsp:spPr>
        <a:xfrm>
          <a:off x="0" y="3287202"/>
          <a:ext cx="6797090" cy="925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005" tIns="40005" rIns="40005" bIns="40005" numCol="1" spcCol="1270" anchor="t" anchorCtr="0">
          <a:noAutofit/>
        </a:bodyPr>
        <a:lstStyle/>
        <a:p>
          <a:pPr marL="171450" lvl="1" indent="-171450" algn="l" defTabSz="711200">
            <a:lnSpc>
              <a:spcPct val="90000"/>
            </a:lnSpc>
            <a:spcBef>
              <a:spcPct val="0"/>
            </a:spcBef>
            <a:spcAft>
              <a:spcPct val="15000"/>
            </a:spcAft>
            <a:buFontTx/>
            <a:buNone/>
          </a:pPr>
          <a:r>
            <a:rPr lang="en-US" sz="1600" kern="1200" dirty="0">
              <a:solidFill>
                <a:srgbClr val="156082"/>
              </a:solidFill>
            </a:rPr>
            <a:t>Encompasses data on the loss experience of the applicants for one year following their application. This includes any claims filed after the application date.</a:t>
          </a:r>
        </a:p>
      </dsp:txBody>
      <dsp:txXfrm>
        <a:off x="0" y="3287202"/>
        <a:ext cx="6797090" cy="9258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9EB82-DD34-4377-B470-FC4FDF163BA1}">
      <dsp:nvSpPr>
        <dsp:cNvPr id="0" name=""/>
        <dsp:cNvSpPr/>
      </dsp:nvSpPr>
      <dsp:spPr>
        <a:xfrm>
          <a:off x="768" y="7615"/>
          <a:ext cx="1342164" cy="536865"/>
        </a:xfrm>
        <a:prstGeom prst="homePlate">
          <a:avLst/>
        </a:prstGeom>
        <a:solidFill>
          <a:schemeClr val="accent2">
            <a:alpha val="9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kern="1200" dirty="0"/>
            <a:t>Business Understanding</a:t>
          </a:r>
        </a:p>
      </dsp:txBody>
      <dsp:txXfrm>
        <a:off x="768" y="7615"/>
        <a:ext cx="1207948" cy="536865"/>
      </dsp:txXfrm>
    </dsp:sp>
    <dsp:sp modelId="{D56C6A0D-8BC0-4699-8D9E-A9078CF21966}">
      <dsp:nvSpPr>
        <dsp:cNvPr id="0" name=""/>
        <dsp:cNvSpPr/>
      </dsp:nvSpPr>
      <dsp:spPr>
        <a:xfrm>
          <a:off x="1074500" y="7615"/>
          <a:ext cx="1502593" cy="536865"/>
        </a:xfrm>
        <a:prstGeom prst="chevron">
          <a:avLst/>
        </a:prstGeom>
        <a:solidFill>
          <a:srgbClr val="FFC000">
            <a:alpha val="80000"/>
          </a:srgb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chemeClr val="tx2">
                  <a:lumMod val="50000"/>
                </a:schemeClr>
              </a:solidFill>
            </a:rPr>
            <a:t>Data Understanding</a:t>
          </a:r>
        </a:p>
      </dsp:txBody>
      <dsp:txXfrm>
        <a:off x="1342933" y="7615"/>
        <a:ext cx="965728" cy="536865"/>
      </dsp:txXfrm>
    </dsp:sp>
    <dsp:sp modelId="{B6E8165A-1E8C-48AE-B1A9-D5A705B2C420}">
      <dsp:nvSpPr>
        <dsp:cNvPr id="0" name=""/>
        <dsp:cNvSpPr/>
      </dsp:nvSpPr>
      <dsp:spPr>
        <a:xfrm>
          <a:off x="2308660" y="7615"/>
          <a:ext cx="1342164" cy="536865"/>
        </a:xfrm>
        <a:prstGeom prst="chevron">
          <a:avLst/>
        </a:prstGeom>
        <a:solidFill>
          <a:schemeClr val="accent2">
            <a:alpha val="90000"/>
            <a:hueOff val="0"/>
            <a:satOff val="0"/>
            <a:lumOff val="0"/>
            <a:alphaOff val="-2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kern="1200"/>
            <a:t>Data Preparation</a:t>
          </a:r>
          <a:endParaRPr lang="en-US" sz="1050" kern="1200" dirty="0"/>
        </a:p>
      </dsp:txBody>
      <dsp:txXfrm>
        <a:off x="2577093" y="7615"/>
        <a:ext cx="805299" cy="536865"/>
      </dsp:txXfrm>
    </dsp:sp>
    <dsp:sp modelId="{9C481F39-6A31-43EA-8AAD-F5B2E1EB5C97}">
      <dsp:nvSpPr>
        <dsp:cNvPr id="0" name=""/>
        <dsp:cNvSpPr/>
      </dsp:nvSpPr>
      <dsp:spPr>
        <a:xfrm>
          <a:off x="3382392" y="7615"/>
          <a:ext cx="1342164" cy="536865"/>
        </a:xfrm>
        <a:prstGeom prst="chevron">
          <a:avLst/>
        </a:prstGeom>
        <a:solidFill>
          <a:schemeClr val="accent2">
            <a:alpha val="90000"/>
            <a:hueOff val="0"/>
            <a:satOff val="0"/>
            <a:lumOff val="0"/>
            <a:alphaOff val="-3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kern="1200" dirty="0"/>
            <a:t>Model Building</a:t>
          </a:r>
        </a:p>
      </dsp:txBody>
      <dsp:txXfrm>
        <a:off x="3650825" y="7615"/>
        <a:ext cx="805299" cy="536865"/>
      </dsp:txXfrm>
    </dsp:sp>
    <dsp:sp modelId="{1ABA7D26-C31D-4A89-95A1-2E8D3B566F3F}">
      <dsp:nvSpPr>
        <dsp:cNvPr id="0" name=""/>
        <dsp:cNvSpPr/>
      </dsp:nvSpPr>
      <dsp:spPr>
        <a:xfrm>
          <a:off x="4456123" y="7615"/>
          <a:ext cx="1342164" cy="536865"/>
        </a:xfrm>
        <a:prstGeom prst="chevron">
          <a:avLst/>
        </a:prstGeom>
        <a:solidFill>
          <a:schemeClr val="accent2">
            <a:alpha val="90000"/>
            <a:hueOff val="0"/>
            <a:satOff val="0"/>
            <a:lumOff val="0"/>
            <a:alphaOff val="-4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kern="1200" dirty="0"/>
            <a:t>Evaluating Model</a:t>
          </a:r>
        </a:p>
      </dsp:txBody>
      <dsp:txXfrm>
        <a:off x="4724556" y="7615"/>
        <a:ext cx="805299" cy="5368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E5FF96-3EC9-4D6B-A772-1E46371DAD0D}">
      <dsp:nvSpPr>
        <dsp:cNvPr id="0" name=""/>
        <dsp:cNvSpPr/>
      </dsp:nvSpPr>
      <dsp:spPr>
        <a:xfrm>
          <a:off x="2997836" y="667777"/>
          <a:ext cx="514765" cy="91440"/>
        </a:xfrm>
        <a:custGeom>
          <a:avLst/>
          <a:gdLst/>
          <a:ahLst/>
          <a:cxnLst/>
          <a:rect l="0" t="0" r="0" b="0"/>
          <a:pathLst>
            <a:path>
              <a:moveTo>
                <a:pt x="0" y="45720"/>
              </a:moveTo>
              <a:lnTo>
                <a:pt x="514765"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41584" y="710771"/>
        <a:ext cx="27268" cy="5453"/>
      </dsp:txXfrm>
    </dsp:sp>
    <dsp:sp modelId="{F84F299E-AB4D-4B23-9846-BBAE5B8EB15E}">
      <dsp:nvSpPr>
        <dsp:cNvPr id="0" name=""/>
        <dsp:cNvSpPr/>
      </dsp:nvSpPr>
      <dsp:spPr>
        <a:xfrm>
          <a:off x="628483" y="2152"/>
          <a:ext cx="2371153" cy="142269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6188" tIns="121960" rIns="116188" bIns="121960" numCol="1" spcCol="1270" anchor="ctr" anchorCtr="0">
          <a:noAutofit/>
        </a:bodyPr>
        <a:lstStyle/>
        <a:p>
          <a:pPr marL="0" lvl="0" indent="0" algn="ctr" defTabSz="755650">
            <a:lnSpc>
              <a:spcPct val="90000"/>
            </a:lnSpc>
            <a:spcBef>
              <a:spcPct val="0"/>
            </a:spcBef>
            <a:spcAft>
              <a:spcPct val="35000"/>
            </a:spcAft>
            <a:buNone/>
          </a:pPr>
          <a:r>
            <a:rPr lang="en-US" sz="1700" kern="1200" dirty="0"/>
            <a:t>Aggregate claims data by household ID.</a:t>
          </a:r>
        </a:p>
      </dsp:txBody>
      <dsp:txXfrm>
        <a:off x="628483" y="2152"/>
        <a:ext cx="2371153" cy="1422691"/>
      </dsp:txXfrm>
    </dsp:sp>
    <dsp:sp modelId="{39E3F241-C3AA-479A-B901-280EDE7B55ED}">
      <dsp:nvSpPr>
        <dsp:cNvPr id="0" name=""/>
        <dsp:cNvSpPr/>
      </dsp:nvSpPr>
      <dsp:spPr>
        <a:xfrm>
          <a:off x="1814059" y="1423043"/>
          <a:ext cx="2916518" cy="514765"/>
        </a:xfrm>
        <a:custGeom>
          <a:avLst/>
          <a:gdLst/>
          <a:ahLst/>
          <a:cxnLst/>
          <a:rect l="0" t="0" r="0" b="0"/>
          <a:pathLst>
            <a:path>
              <a:moveTo>
                <a:pt x="2916518" y="0"/>
              </a:moveTo>
              <a:lnTo>
                <a:pt x="2916518" y="274482"/>
              </a:lnTo>
              <a:lnTo>
                <a:pt x="0" y="274482"/>
              </a:lnTo>
              <a:lnTo>
                <a:pt x="0" y="514765"/>
              </a:lnTo>
            </a:path>
          </a:pathLst>
        </a:custGeom>
        <a:noFill/>
        <a:ln w="12700" cap="flat" cmpd="sng" algn="ctr">
          <a:solidFill>
            <a:schemeClr val="accent2">
              <a:hueOff val="-482067"/>
              <a:satOff val="-3308"/>
              <a:lumOff val="169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98142" y="1677699"/>
        <a:ext cx="148353" cy="5453"/>
      </dsp:txXfrm>
    </dsp:sp>
    <dsp:sp modelId="{B300A290-F005-4C7A-A858-98A036EEA764}">
      <dsp:nvSpPr>
        <dsp:cNvPr id="0" name=""/>
        <dsp:cNvSpPr/>
      </dsp:nvSpPr>
      <dsp:spPr>
        <a:xfrm>
          <a:off x="3545001" y="2152"/>
          <a:ext cx="2371153" cy="1422691"/>
        </a:xfrm>
        <a:prstGeom prst="rect">
          <a:avLst/>
        </a:prstGeom>
        <a:solidFill>
          <a:schemeClr val="accent2">
            <a:hueOff val="-361550"/>
            <a:satOff val="-2481"/>
            <a:lumOff val="127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6188" tIns="121960" rIns="116188" bIns="121960" numCol="1" spcCol="1270" anchor="ctr" anchorCtr="0">
          <a:noAutofit/>
        </a:bodyPr>
        <a:lstStyle/>
        <a:p>
          <a:pPr marL="0" lvl="0" indent="0" algn="ctr" defTabSz="755650">
            <a:lnSpc>
              <a:spcPct val="90000"/>
            </a:lnSpc>
            <a:spcBef>
              <a:spcPct val="0"/>
            </a:spcBef>
            <a:spcAft>
              <a:spcPct val="35000"/>
            </a:spcAft>
            <a:buNone/>
          </a:pPr>
          <a:r>
            <a:rPr lang="en-US" sz="1700" kern="1200"/>
            <a:t>Calculate fault and not at fault claims for the last five years.</a:t>
          </a:r>
        </a:p>
      </dsp:txBody>
      <dsp:txXfrm>
        <a:off x="3545001" y="2152"/>
        <a:ext cx="2371153" cy="1422691"/>
      </dsp:txXfrm>
    </dsp:sp>
    <dsp:sp modelId="{EBD976E6-A818-4AEC-B43F-7792E2BC69FB}">
      <dsp:nvSpPr>
        <dsp:cNvPr id="0" name=""/>
        <dsp:cNvSpPr/>
      </dsp:nvSpPr>
      <dsp:spPr>
        <a:xfrm>
          <a:off x="2997836" y="2635835"/>
          <a:ext cx="514765" cy="91440"/>
        </a:xfrm>
        <a:custGeom>
          <a:avLst/>
          <a:gdLst/>
          <a:ahLst/>
          <a:cxnLst/>
          <a:rect l="0" t="0" r="0" b="0"/>
          <a:pathLst>
            <a:path>
              <a:moveTo>
                <a:pt x="0" y="45720"/>
              </a:moveTo>
              <a:lnTo>
                <a:pt x="514765" y="45720"/>
              </a:lnTo>
            </a:path>
          </a:pathLst>
        </a:custGeom>
        <a:noFill/>
        <a:ln w="12700" cap="flat" cmpd="sng" algn="ctr">
          <a:solidFill>
            <a:schemeClr val="accent2">
              <a:hueOff val="-964133"/>
              <a:satOff val="-6616"/>
              <a:lumOff val="339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41584" y="2678828"/>
        <a:ext cx="27268" cy="5453"/>
      </dsp:txXfrm>
    </dsp:sp>
    <dsp:sp modelId="{E2ED33A8-1BF5-4382-936F-6EC20891162D}">
      <dsp:nvSpPr>
        <dsp:cNvPr id="0" name=""/>
        <dsp:cNvSpPr/>
      </dsp:nvSpPr>
      <dsp:spPr>
        <a:xfrm>
          <a:off x="628483" y="1970209"/>
          <a:ext cx="2371153" cy="1422691"/>
        </a:xfrm>
        <a:prstGeom prst="rect">
          <a:avLst/>
        </a:prstGeom>
        <a:solidFill>
          <a:schemeClr val="accent2">
            <a:hueOff val="-723100"/>
            <a:satOff val="-4962"/>
            <a:lumOff val="254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6188" tIns="121960" rIns="116188" bIns="121960" numCol="1" spcCol="1270" anchor="ctr" anchorCtr="0">
          <a:noAutofit/>
        </a:bodyPr>
        <a:lstStyle/>
        <a:p>
          <a:pPr marL="0" lvl="0" indent="0" algn="ctr" defTabSz="755650">
            <a:lnSpc>
              <a:spcPct val="90000"/>
            </a:lnSpc>
            <a:spcBef>
              <a:spcPct val="0"/>
            </a:spcBef>
            <a:spcAft>
              <a:spcPct val="35000"/>
            </a:spcAft>
            <a:buNone/>
          </a:pPr>
          <a:r>
            <a:rPr lang="en-US" sz="1700" kern="1200"/>
            <a:t>Clean data by removing unnecessary columns before export.</a:t>
          </a:r>
        </a:p>
      </dsp:txBody>
      <dsp:txXfrm>
        <a:off x="628483" y="1970209"/>
        <a:ext cx="2371153" cy="1422691"/>
      </dsp:txXfrm>
    </dsp:sp>
    <dsp:sp modelId="{DD2FFAED-ABD2-44A4-82C6-1C85D04C783E}">
      <dsp:nvSpPr>
        <dsp:cNvPr id="0" name=""/>
        <dsp:cNvSpPr/>
      </dsp:nvSpPr>
      <dsp:spPr>
        <a:xfrm>
          <a:off x="1814059" y="3391100"/>
          <a:ext cx="2916518" cy="514765"/>
        </a:xfrm>
        <a:custGeom>
          <a:avLst/>
          <a:gdLst/>
          <a:ahLst/>
          <a:cxnLst/>
          <a:rect l="0" t="0" r="0" b="0"/>
          <a:pathLst>
            <a:path>
              <a:moveTo>
                <a:pt x="2916518" y="0"/>
              </a:moveTo>
              <a:lnTo>
                <a:pt x="2916518" y="274482"/>
              </a:lnTo>
              <a:lnTo>
                <a:pt x="0" y="274482"/>
              </a:lnTo>
              <a:lnTo>
                <a:pt x="0" y="514765"/>
              </a:lnTo>
            </a:path>
          </a:pathLst>
        </a:custGeom>
        <a:noFill/>
        <a:ln w="12700" cap="flat" cmpd="sng" algn="ctr">
          <a:solidFill>
            <a:schemeClr val="accent2">
              <a:hueOff val="-1446200"/>
              <a:satOff val="-9924"/>
              <a:lumOff val="509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98142" y="3645756"/>
        <a:ext cx="148353" cy="5453"/>
      </dsp:txXfrm>
    </dsp:sp>
    <dsp:sp modelId="{33ECFFD5-1400-4A82-A4B6-B6F26CE2AD20}">
      <dsp:nvSpPr>
        <dsp:cNvPr id="0" name=""/>
        <dsp:cNvSpPr/>
      </dsp:nvSpPr>
      <dsp:spPr>
        <a:xfrm>
          <a:off x="3545001" y="1970209"/>
          <a:ext cx="2371153" cy="1422691"/>
        </a:xfrm>
        <a:prstGeom prst="rect">
          <a:avLst/>
        </a:prstGeom>
        <a:solidFill>
          <a:schemeClr val="accent2">
            <a:hueOff val="-1084650"/>
            <a:satOff val="-7443"/>
            <a:lumOff val="382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6188" tIns="121960" rIns="116188" bIns="121960" numCol="1" spcCol="1270" anchor="ctr" anchorCtr="0">
          <a:noAutofit/>
        </a:bodyPr>
        <a:lstStyle/>
        <a:p>
          <a:pPr marL="0" lvl="0" indent="0" algn="ctr" defTabSz="755650">
            <a:lnSpc>
              <a:spcPct val="90000"/>
            </a:lnSpc>
            <a:spcBef>
              <a:spcPct val="0"/>
            </a:spcBef>
            <a:spcAft>
              <a:spcPct val="35000"/>
            </a:spcAft>
            <a:buNone/>
          </a:pPr>
          <a:r>
            <a:rPr lang="en-US" sz="1700" kern="1200" dirty="0"/>
            <a:t>Merge datasets to create a comprehensive dataset.</a:t>
          </a:r>
        </a:p>
      </dsp:txBody>
      <dsp:txXfrm>
        <a:off x="3545001" y="1970209"/>
        <a:ext cx="2371153" cy="1422691"/>
      </dsp:txXfrm>
    </dsp:sp>
    <dsp:sp modelId="{87F4F7B3-53C2-4D21-99CD-92AB5BE1735F}">
      <dsp:nvSpPr>
        <dsp:cNvPr id="0" name=""/>
        <dsp:cNvSpPr/>
      </dsp:nvSpPr>
      <dsp:spPr>
        <a:xfrm>
          <a:off x="628483" y="3938266"/>
          <a:ext cx="2371153" cy="1422691"/>
        </a:xfrm>
        <a:prstGeom prst="rect">
          <a:avLst/>
        </a:prstGeom>
        <a:solidFill>
          <a:schemeClr val="accent2">
            <a:hueOff val="-1446200"/>
            <a:satOff val="-9924"/>
            <a:lumOff val="5098"/>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6188" tIns="121960" rIns="116188" bIns="121960" numCol="1" spcCol="1270" anchor="ctr" anchorCtr="0">
          <a:noAutofit/>
        </a:bodyPr>
        <a:lstStyle/>
        <a:p>
          <a:pPr marL="0" lvl="0" indent="0" algn="ctr" defTabSz="755650">
            <a:lnSpc>
              <a:spcPct val="90000"/>
            </a:lnSpc>
            <a:spcBef>
              <a:spcPct val="0"/>
            </a:spcBef>
            <a:spcAft>
              <a:spcPct val="35000"/>
            </a:spcAft>
            <a:buNone/>
          </a:pPr>
          <a:r>
            <a:rPr lang="en-US" sz="1700" kern="1200"/>
            <a:t>Handle missing values effectively to maintain data integrity.</a:t>
          </a:r>
        </a:p>
      </dsp:txBody>
      <dsp:txXfrm>
        <a:off x="628483" y="3938266"/>
        <a:ext cx="2371153" cy="142269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9EB82-DD34-4377-B470-FC4FDF163BA1}">
      <dsp:nvSpPr>
        <dsp:cNvPr id="0" name=""/>
        <dsp:cNvSpPr/>
      </dsp:nvSpPr>
      <dsp:spPr>
        <a:xfrm>
          <a:off x="768" y="7615"/>
          <a:ext cx="1342164" cy="536865"/>
        </a:xfrm>
        <a:prstGeom prst="homePlate">
          <a:avLst/>
        </a:prstGeom>
        <a:solidFill>
          <a:schemeClr val="accent2">
            <a:alpha val="9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kern="1200" dirty="0"/>
            <a:t>Business Understanding</a:t>
          </a:r>
        </a:p>
      </dsp:txBody>
      <dsp:txXfrm>
        <a:off x="768" y="7615"/>
        <a:ext cx="1207948" cy="536865"/>
      </dsp:txXfrm>
    </dsp:sp>
    <dsp:sp modelId="{D56C6A0D-8BC0-4699-8D9E-A9078CF21966}">
      <dsp:nvSpPr>
        <dsp:cNvPr id="0" name=""/>
        <dsp:cNvSpPr/>
      </dsp:nvSpPr>
      <dsp:spPr>
        <a:xfrm>
          <a:off x="1074500" y="7615"/>
          <a:ext cx="1502593" cy="536865"/>
        </a:xfrm>
        <a:prstGeom prst="chevron">
          <a:avLst/>
        </a:prstGeom>
        <a:solidFill>
          <a:schemeClr val="accent2">
            <a:alpha val="90000"/>
            <a:hueOff val="0"/>
            <a:satOff val="0"/>
            <a:lumOff val="0"/>
            <a:alphaOff val="-1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kern="1200" dirty="0"/>
            <a:t>Data Understanding</a:t>
          </a:r>
        </a:p>
      </dsp:txBody>
      <dsp:txXfrm>
        <a:off x="1342933" y="7615"/>
        <a:ext cx="965728" cy="536865"/>
      </dsp:txXfrm>
    </dsp:sp>
    <dsp:sp modelId="{B6E8165A-1E8C-48AE-B1A9-D5A705B2C420}">
      <dsp:nvSpPr>
        <dsp:cNvPr id="0" name=""/>
        <dsp:cNvSpPr/>
      </dsp:nvSpPr>
      <dsp:spPr>
        <a:xfrm>
          <a:off x="2308660" y="7615"/>
          <a:ext cx="1342164" cy="536865"/>
        </a:xfrm>
        <a:prstGeom prst="chevron">
          <a:avLst/>
        </a:prstGeom>
        <a:solidFill>
          <a:srgbClr val="FFC000">
            <a:alpha val="70000"/>
          </a:srgb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chemeClr val="tx2">
                  <a:lumMod val="50000"/>
                </a:schemeClr>
              </a:solidFill>
            </a:rPr>
            <a:t>Data Preparation</a:t>
          </a:r>
        </a:p>
      </dsp:txBody>
      <dsp:txXfrm>
        <a:off x="2577093" y="7615"/>
        <a:ext cx="805299" cy="536865"/>
      </dsp:txXfrm>
    </dsp:sp>
    <dsp:sp modelId="{9C481F39-6A31-43EA-8AAD-F5B2E1EB5C97}">
      <dsp:nvSpPr>
        <dsp:cNvPr id="0" name=""/>
        <dsp:cNvSpPr/>
      </dsp:nvSpPr>
      <dsp:spPr>
        <a:xfrm>
          <a:off x="3382392" y="7615"/>
          <a:ext cx="1342164" cy="536865"/>
        </a:xfrm>
        <a:prstGeom prst="chevron">
          <a:avLst/>
        </a:prstGeom>
        <a:solidFill>
          <a:schemeClr val="accent2">
            <a:alpha val="90000"/>
            <a:hueOff val="0"/>
            <a:satOff val="0"/>
            <a:lumOff val="0"/>
            <a:alphaOff val="-3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kern="1200" dirty="0"/>
            <a:t>Model Building</a:t>
          </a:r>
        </a:p>
      </dsp:txBody>
      <dsp:txXfrm>
        <a:off x="3650825" y="7615"/>
        <a:ext cx="805299" cy="536865"/>
      </dsp:txXfrm>
    </dsp:sp>
    <dsp:sp modelId="{1ABA7D26-C31D-4A89-95A1-2E8D3B566F3F}">
      <dsp:nvSpPr>
        <dsp:cNvPr id="0" name=""/>
        <dsp:cNvSpPr/>
      </dsp:nvSpPr>
      <dsp:spPr>
        <a:xfrm>
          <a:off x="4456123" y="7615"/>
          <a:ext cx="1342164" cy="536865"/>
        </a:xfrm>
        <a:prstGeom prst="chevron">
          <a:avLst/>
        </a:prstGeom>
        <a:solidFill>
          <a:schemeClr val="accent2">
            <a:alpha val="90000"/>
            <a:hueOff val="0"/>
            <a:satOff val="0"/>
            <a:lumOff val="0"/>
            <a:alphaOff val="-4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kern="1200" dirty="0"/>
            <a:t>Evaluating Model</a:t>
          </a:r>
        </a:p>
      </dsp:txBody>
      <dsp:txXfrm>
        <a:off x="4724556" y="7615"/>
        <a:ext cx="805299" cy="53686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9EB82-DD34-4377-B470-FC4FDF163BA1}">
      <dsp:nvSpPr>
        <dsp:cNvPr id="0" name=""/>
        <dsp:cNvSpPr/>
      </dsp:nvSpPr>
      <dsp:spPr>
        <a:xfrm>
          <a:off x="768" y="7615"/>
          <a:ext cx="1342164" cy="536865"/>
        </a:xfrm>
        <a:prstGeom prst="homePlate">
          <a:avLst/>
        </a:prstGeom>
        <a:solidFill>
          <a:schemeClr val="accent2">
            <a:alpha val="9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kern="1200" dirty="0"/>
            <a:t>Business Understanding</a:t>
          </a:r>
        </a:p>
      </dsp:txBody>
      <dsp:txXfrm>
        <a:off x="768" y="7615"/>
        <a:ext cx="1207948" cy="536865"/>
      </dsp:txXfrm>
    </dsp:sp>
    <dsp:sp modelId="{D56C6A0D-8BC0-4699-8D9E-A9078CF21966}">
      <dsp:nvSpPr>
        <dsp:cNvPr id="0" name=""/>
        <dsp:cNvSpPr/>
      </dsp:nvSpPr>
      <dsp:spPr>
        <a:xfrm>
          <a:off x="1074500" y="7615"/>
          <a:ext cx="1502593" cy="536865"/>
        </a:xfrm>
        <a:prstGeom prst="chevron">
          <a:avLst/>
        </a:prstGeom>
        <a:solidFill>
          <a:schemeClr val="accent2">
            <a:alpha val="90000"/>
            <a:hueOff val="0"/>
            <a:satOff val="0"/>
            <a:lumOff val="0"/>
            <a:alphaOff val="-1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kern="1200" dirty="0"/>
            <a:t>Data Understanding</a:t>
          </a:r>
        </a:p>
      </dsp:txBody>
      <dsp:txXfrm>
        <a:off x="1342933" y="7615"/>
        <a:ext cx="965728" cy="536865"/>
      </dsp:txXfrm>
    </dsp:sp>
    <dsp:sp modelId="{B6E8165A-1E8C-48AE-B1A9-D5A705B2C420}">
      <dsp:nvSpPr>
        <dsp:cNvPr id="0" name=""/>
        <dsp:cNvSpPr/>
      </dsp:nvSpPr>
      <dsp:spPr>
        <a:xfrm>
          <a:off x="2308660" y="7615"/>
          <a:ext cx="1342164" cy="536865"/>
        </a:xfrm>
        <a:prstGeom prst="chevron">
          <a:avLst/>
        </a:prstGeom>
        <a:solidFill>
          <a:srgbClr val="FFC000">
            <a:alpha val="70000"/>
          </a:srgb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chemeClr val="tx2">
                  <a:lumMod val="50000"/>
                </a:schemeClr>
              </a:solidFill>
            </a:rPr>
            <a:t>Data Preparation</a:t>
          </a:r>
        </a:p>
      </dsp:txBody>
      <dsp:txXfrm>
        <a:off x="2577093" y="7615"/>
        <a:ext cx="805299" cy="536865"/>
      </dsp:txXfrm>
    </dsp:sp>
    <dsp:sp modelId="{9C481F39-6A31-43EA-8AAD-F5B2E1EB5C97}">
      <dsp:nvSpPr>
        <dsp:cNvPr id="0" name=""/>
        <dsp:cNvSpPr/>
      </dsp:nvSpPr>
      <dsp:spPr>
        <a:xfrm>
          <a:off x="3382392" y="7615"/>
          <a:ext cx="1342164" cy="536865"/>
        </a:xfrm>
        <a:prstGeom prst="chevron">
          <a:avLst/>
        </a:prstGeom>
        <a:solidFill>
          <a:schemeClr val="accent2">
            <a:alpha val="90000"/>
            <a:hueOff val="0"/>
            <a:satOff val="0"/>
            <a:lumOff val="0"/>
            <a:alphaOff val="-3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kern="1200" dirty="0"/>
            <a:t>Model Building</a:t>
          </a:r>
        </a:p>
      </dsp:txBody>
      <dsp:txXfrm>
        <a:off x="3650825" y="7615"/>
        <a:ext cx="805299" cy="536865"/>
      </dsp:txXfrm>
    </dsp:sp>
    <dsp:sp modelId="{1ABA7D26-C31D-4A89-95A1-2E8D3B566F3F}">
      <dsp:nvSpPr>
        <dsp:cNvPr id="0" name=""/>
        <dsp:cNvSpPr/>
      </dsp:nvSpPr>
      <dsp:spPr>
        <a:xfrm>
          <a:off x="4456123" y="7615"/>
          <a:ext cx="1342164" cy="536865"/>
        </a:xfrm>
        <a:prstGeom prst="chevron">
          <a:avLst/>
        </a:prstGeom>
        <a:solidFill>
          <a:schemeClr val="accent2">
            <a:alpha val="90000"/>
            <a:hueOff val="0"/>
            <a:satOff val="0"/>
            <a:lumOff val="0"/>
            <a:alphaOff val="-4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kern="1200" dirty="0"/>
            <a:t>Evaluating Model</a:t>
          </a:r>
        </a:p>
      </dsp:txBody>
      <dsp:txXfrm>
        <a:off x="4724556" y="7615"/>
        <a:ext cx="805299" cy="53686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E9197B-5456-4AC4-94F6-18EA9329B7AD}">
      <dsp:nvSpPr>
        <dsp:cNvPr id="0" name=""/>
        <dsp:cNvSpPr/>
      </dsp:nvSpPr>
      <dsp:spPr>
        <a:xfrm>
          <a:off x="8930651" y="1028221"/>
          <a:ext cx="2695899" cy="2696037"/>
        </a:xfrm>
        <a:prstGeom prst="ellips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129AAC-4C76-4408-BB1D-E7461503E125}">
      <dsp:nvSpPr>
        <dsp:cNvPr id="0" name=""/>
        <dsp:cNvSpPr/>
      </dsp:nvSpPr>
      <dsp:spPr>
        <a:xfrm>
          <a:off x="9020823" y="1118105"/>
          <a:ext cx="2516712" cy="2516269"/>
        </a:xfrm>
        <a:prstGeom prst="ellips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u="sng" kern="1200" dirty="0"/>
            <a:t>Model Preparation</a:t>
          </a:r>
        </a:p>
        <a:p>
          <a:pPr marL="0" lvl="0" indent="0" algn="ctr" defTabSz="622300">
            <a:lnSpc>
              <a:spcPct val="90000"/>
            </a:lnSpc>
            <a:spcBef>
              <a:spcPct val="0"/>
            </a:spcBef>
            <a:spcAft>
              <a:spcPct val="35000"/>
            </a:spcAft>
            <a:buNone/>
          </a:pPr>
          <a:r>
            <a:rPr lang="en-US" sz="1400" b="1" kern="1200" dirty="0"/>
            <a:t> </a:t>
          </a:r>
          <a:r>
            <a:rPr lang="en-US" sz="1400" b="1" kern="1200" dirty="0">
              <a:solidFill>
                <a:schemeClr val="accent1">
                  <a:lumMod val="75000"/>
                </a:schemeClr>
              </a:solidFill>
            </a:rPr>
            <a:t>Defined Features (X)</a:t>
          </a:r>
          <a:r>
            <a:rPr lang="en-US" sz="1400" kern="1200" dirty="0">
              <a:solidFill>
                <a:schemeClr val="accent1">
                  <a:lumMod val="75000"/>
                </a:schemeClr>
              </a:solidFill>
            </a:rPr>
            <a:t>: </a:t>
          </a:r>
          <a:r>
            <a:rPr lang="en-US" sz="1400" kern="1200" dirty="0"/>
            <a:t>Selected variables from the cleaned dataset. </a:t>
          </a:r>
        </a:p>
        <a:p>
          <a:pPr marL="0" lvl="0" indent="0" algn="ctr" defTabSz="622300">
            <a:lnSpc>
              <a:spcPct val="90000"/>
            </a:lnSpc>
            <a:spcBef>
              <a:spcPct val="0"/>
            </a:spcBef>
            <a:spcAft>
              <a:spcPct val="35000"/>
            </a:spcAft>
            <a:buNone/>
          </a:pPr>
          <a:r>
            <a:rPr lang="en-US" sz="1400" b="1" kern="1200" dirty="0">
              <a:solidFill>
                <a:schemeClr val="accent1">
                  <a:lumMod val="75000"/>
                </a:schemeClr>
              </a:solidFill>
            </a:rPr>
            <a:t>Defined Target (Y)</a:t>
          </a:r>
          <a:r>
            <a:rPr lang="en-US" sz="1400" kern="1200" dirty="0">
              <a:solidFill>
                <a:schemeClr val="accent1">
                  <a:lumMod val="75000"/>
                </a:schemeClr>
              </a:solidFill>
            </a:rPr>
            <a:t>: </a:t>
          </a:r>
          <a:r>
            <a:rPr lang="en-US" sz="1400" kern="1200" dirty="0"/>
            <a:t>future_clm_ind (binary outcome for future loss occurrence).</a:t>
          </a:r>
        </a:p>
      </dsp:txBody>
      <dsp:txXfrm>
        <a:off x="9380353" y="1477640"/>
        <a:ext cx="1797651" cy="1797200"/>
      </dsp:txXfrm>
    </dsp:sp>
    <dsp:sp modelId="{DE41C65F-3F72-4901-89B8-448B4EF7E39D}">
      <dsp:nvSpPr>
        <dsp:cNvPr id="0" name=""/>
        <dsp:cNvSpPr/>
      </dsp:nvSpPr>
      <dsp:spPr>
        <a:xfrm rot="2700000">
          <a:off x="6132998" y="1028032"/>
          <a:ext cx="2695943" cy="2695943"/>
        </a:xfrm>
        <a:prstGeom prst="teardrop">
          <a:avLst>
            <a:gd name="adj" fmla="val 100000"/>
          </a:avLst>
        </a:prstGeom>
        <a:solidFill>
          <a:schemeClr val="accent2">
            <a:hueOff val="-482067"/>
            <a:satOff val="-3308"/>
            <a:lumOff val="169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6B8943-11E0-4A3D-B62D-B9603E05710B}">
      <dsp:nvSpPr>
        <dsp:cNvPr id="0" name=""/>
        <dsp:cNvSpPr/>
      </dsp:nvSpPr>
      <dsp:spPr>
        <a:xfrm>
          <a:off x="6234752" y="1118105"/>
          <a:ext cx="2516712" cy="2516269"/>
        </a:xfrm>
        <a:prstGeom prst="ellipse">
          <a:avLst/>
        </a:prstGeom>
        <a:solidFill>
          <a:schemeClr val="lt1">
            <a:alpha val="90000"/>
            <a:hueOff val="0"/>
            <a:satOff val="0"/>
            <a:lumOff val="0"/>
            <a:alphaOff val="0"/>
          </a:schemeClr>
        </a:solidFill>
        <a:ln w="19050" cap="flat" cmpd="sng" algn="ctr">
          <a:solidFill>
            <a:schemeClr val="accent2">
              <a:hueOff val="-482067"/>
              <a:satOff val="-3308"/>
              <a:lumOff val="16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u="sng" kern="1200" dirty="0">
              <a:effectLst/>
            </a:rPr>
            <a:t>Feature Selection &amp; Engineering</a:t>
          </a:r>
        </a:p>
        <a:p>
          <a:pPr marL="0" lvl="0" indent="0" algn="ctr" defTabSz="622300">
            <a:lnSpc>
              <a:spcPct val="90000"/>
            </a:lnSpc>
            <a:spcBef>
              <a:spcPct val="0"/>
            </a:spcBef>
            <a:spcAft>
              <a:spcPct val="35000"/>
            </a:spcAft>
            <a:buNone/>
          </a:pPr>
          <a:r>
            <a:rPr lang="en-US" sz="1400" kern="1200" dirty="0"/>
            <a:t>Selected 20,000 observations and 44 key features for predictive modeling.</a:t>
          </a:r>
        </a:p>
      </dsp:txBody>
      <dsp:txXfrm>
        <a:off x="6594282" y="1477640"/>
        <a:ext cx="1797651" cy="1797200"/>
      </dsp:txXfrm>
    </dsp:sp>
    <dsp:sp modelId="{E2394CEE-0C8E-424B-BA01-CE8E1A9DD0F5}">
      <dsp:nvSpPr>
        <dsp:cNvPr id="0" name=""/>
        <dsp:cNvSpPr/>
      </dsp:nvSpPr>
      <dsp:spPr>
        <a:xfrm rot="2700000">
          <a:off x="3358488" y="1028032"/>
          <a:ext cx="2695943" cy="2695943"/>
        </a:xfrm>
        <a:prstGeom prst="teardrop">
          <a:avLst>
            <a:gd name="adj" fmla="val 100000"/>
          </a:avLst>
        </a:prstGeom>
        <a:solidFill>
          <a:schemeClr val="accent2">
            <a:hueOff val="-964133"/>
            <a:satOff val="-6616"/>
            <a:lumOff val="339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09BF97-5E75-4C19-8BCD-74D279364339}">
      <dsp:nvSpPr>
        <dsp:cNvPr id="0" name=""/>
        <dsp:cNvSpPr/>
      </dsp:nvSpPr>
      <dsp:spPr>
        <a:xfrm>
          <a:off x="3448681" y="1118105"/>
          <a:ext cx="2516712" cy="2516269"/>
        </a:xfrm>
        <a:prstGeom prst="ellipse">
          <a:avLst/>
        </a:prstGeom>
        <a:solidFill>
          <a:schemeClr val="lt1">
            <a:alpha val="90000"/>
            <a:hueOff val="0"/>
            <a:satOff val="0"/>
            <a:lumOff val="0"/>
            <a:alphaOff val="0"/>
          </a:schemeClr>
        </a:solidFill>
        <a:ln w="19050" cap="flat" cmpd="sng" algn="ctr">
          <a:solidFill>
            <a:schemeClr val="accent2">
              <a:hueOff val="-964133"/>
              <a:satOff val="-6616"/>
              <a:lumOff val="33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u="sng" kern="1200" dirty="0"/>
            <a:t>Imputed Data with Mean &amp; Median</a:t>
          </a:r>
        </a:p>
        <a:p>
          <a:pPr marL="0" lvl="0" indent="0" algn="ctr" defTabSz="622300">
            <a:lnSpc>
              <a:spcPct val="90000"/>
            </a:lnSpc>
            <a:spcBef>
              <a:spcPct val="0"/>
            </a:spcBef>
            <a:spcAft>
              <a:spcPct val="35000"/>
            </a:spcAft>
            <a:buNone/>
          </a:pPr>
          <a:r>
            <a:rPr lang="en-US" sz="1400" kern="1200" dirty="0"/>
            <a:t>Identified and handled missing values effectively.</a:t>
          </a:r>
        </a:p>
      </dsp:txBody>
      <dsp:txXfrm>
        <a:off x="3808211" y="1477640"/>
        <a:ext cx="1797651" cy="1797200"/>
      </dsp:txXfrm>
    </dsp:sp>
    <dsp:sp modelId="{BE08D21A-2123-4939-9F2B-9CD04D125B3C}">
      <dsp:nvSpPr>
        <dsp:cNvPr id="0" name=""/>
        <dsp:cNvSpPr/>
      </dsp:nvSpPr>
      <dsp:spPr>
        <a:xfrm rot="2700000">
          <a:off x="572417" y="1028032"/>
          <a:ext cx="2695943" cy="2695943"/>
        </a:xfrm>
        <a:prstGeom prst="teardrop">
          <a:avLst>
            <a:gd name="adj" fmla="val 100000"/>
          </a:avLst>
        </a:prstGeom>
        <a:solidFill>
          <a:schemeClr val="accent2">
            <a:hueOff val="-1446200"/>
            <a:satOff val="-9924"/>
            <a:lumOff val="5098"/>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74B2FC-04EB-47FA-B693-29378AC826BF}">
      <dsp:nvSpPr>
        <dsp:cNvPr id="0" name=""/>
        <dsp:cNvSpPr/>
      </dsp:nvSpPr>
      <dsp:spPr>
        <a:xfrm>
          <a:off x="662610" y="1118105"/>
          <a:ext cx="2516712" cy="2516269"/>
        </a:xfrm>
        <a:prstGeom prst="ellipse">
          <a:avLst/>
        </a:prstGeom>
        <a:solidFill>
          <a:schemeClr val="lt1">
            <a:alpha val="90000"/>
            <a:hueOff val="0"/>
            <a:satOff val="0"/>
            <a:lumOff val="0"/>
            <a:alphaOff val="0"/>
          </a:schemeClr>
        </a:solidFill>
        <a:ln w="19050" cap="flat" cmpd="sng" algn="ctr">
          <a:solidFill>
            <a:schemeClr val="accent2">
              <a:hueOff val="-1446200"/>
              <a:satOff val="-9924"/>
              <a:lumOff val="50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u="sng" kern="1200" dirty="0"/>
            <a:t>Data Cleaning</a:t>
          </a:r>
        </a:p>
        <a:p>
          <a:pPr marL="0" lvl="0" indent="0" algn="ctr" defTabSz="622300">
            <a:lnSpc>
              <a:spcPct val="90000"/>
            </a:lnSpc>
            <a:spcBef>
              <a:spcPct val="0"/>
            </a:spcBef>
            <a:spcAft>
              <a:spcPct val="35000"/>
            </a:spcAft>
            <a:buNone/>
          </a:pPr>
          <a:r>
            <a:rPr lang="en-US" sz="1400" kern="1200" dirty="0"/>
            <a:t>Removed unnecessary variables to streamline the dataset.</a:t>
          </a:r>
        </a:p>
      </dsp:txBody>
      <dsp:txXfrm>
        <a:off x="1022141" y="1477640"/>
        <a:ext cx="1797651" cy="17972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30FFE8-E590-436A-B845-BBB0078980EB}">
      <dsp:nvSpPr>
        <dsp:cNvPr id="0" name=""/>
        <dsp:cNvSpPr/>
      </dsp:nvSpPr>
      <dsp:spPr>
        <a:xfrm>
          <a:off x="1727376" y="958353"/>
          <a:ext cx="922234" cy="438899"/>
        </a:xfrm>
        <a:custGeom>
          <a:avLst/>
          <a:gdLst/>
          <a:ahLst/>
          <a:cxnLst/>
          <a:rect l="0" t="0" r="0" b="0"/>
          <a:pathLst>
            <a:path>
              <a:moveTo>
                <a:pt x="0" y="0"/>
              </a:moveTo>
              <a:lnTo>
                <a:pt x="0" y="299097"/>
              </a:lnTo>
              <a:lnTo>
                <a:pt x="922234" y="299097"/>
              </a:lnTo>
              <a:lnTo>
                <a:pt x="922234" y="438899"/>
              </a:lnTo>
            </a:path>
          </a:pathLst>
        </a:custGeom>
        <a:noFill/>
        <a:ln w="19050" cap="flat" cmpd="sng" algn="ctr">
          <a:solidFill>
            <a:schemeClr val="accent2">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ED45F8-1764-46B8-8ECB-F471715112B9}">
      <dsp:nvSpPr>
        <dsp:cNvPr id="0" name=""/>
        <dsp:cNvSpPr/>
      </dsp:nvSpPr>
      <dsp:spPr>
        <a:xfrm>
          <a:off x="805141" y="958353"/>
          <a:ext cx="922234" cy="438899"/>
        </a:xfrm>
        <a:custGeom>
          <a:avLst/>
          <a:gdLst/>
          <a:ahLst/>
          <a:cxnLst/>
          <a:rect l="0" t="0" r="0" b="0"/>
          <a:pathLst>
            <a:path>
              <a:moveTo>
                <a:pt x="922234" y="0"/>
              </a:moveTo>
              <a:lnTo>
                <a:pt x="922234" y="299097"/>
              </a:lnTo>
              <a:lnTo>
                <a:pt x="0" y="299097"/>
              </a:lnTo>
              <a:lnTo>
                <a:pt x="0" y="438899"/>
              </a:lnTo>
            </a:path>
          </a:pathLst>
        </a:custGeom>
        <a:noFill/>
        <a:ln w="19050" cap="flat" cmpd="sng" algn="ctr">
          <a:solidFill>
            <a:schemeClr val="accent2">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BC1BBF4-3B2C-49D7-8CD5-B72246C78D5E}">
      <dsp:nvSpPr>
        <dsp:cNvPr id="0" name=""/>
        <dsp:cNvSpPr/>
      </dsp:nvSpPr>
      <dsp:spPr>
        <a:xfrm>
          <a:off x="972820" y="68"/>
          <a:ext cx="1509110" cy="958285"/>
        </a:xfrm>
        <a:prstGeom prst="roundRect">
          <a:avLst>
            <a:gd name="adj" fmla="val 10000"/>
          </a:avLst>
        </a:prstGeom>
        <a:solidFill>
          <a:schemeClr val="accent2">
            <a:shade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D8533E-CD44-47D9-A7C4-9966A33F5874}">
      <dsp:nvSpPr>
        <dsp:cNvPr id="0" name=""/>
        <dsp:cNvSpPr/>
      </dsp:nvSpPr>
      <dsp:spPr>
        <a:xfrm>
          <a:off x="1140499" y="159363"/>
          <a:ext cx="1509110" cy="958285"/>
        </a:xfrm>
        <a:prstGeom prst="roundRect">
          <a:avLst>
            <a:gd name="adj" fmla="val 10000"/>
          </a:avLst>
        </a:prstGeom>
        <a:solidFill>
          <a:schemeClr val="lt1">
            <a:alpha val="90000"/>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t>Derived Features</a:t>
          </a:r>
          <a:r>
            <a:rPr lang="en-US" sz="1200" kern="1200"/>
            <a:t>:</a:t>
          </a:r>
        </a:p>
      </dsp:txBody>
      <dsp:txXfrm>
        <a:off x="1168566" y="187430"/>
        <a:ext cx="1452976" cy="902151"/>
      </dsp:txXfrm>
    </dsp:sp>
    <dsp:sp modelId="{BE66D22A-A032-45BF-9FC4-FF19FA82D5DC}">
      <dsp:nvSpPr>
        <dsp:cNvPr id="0" name=""/>
        <dsp:cNvSpPr/>
      </dsp:nvSpPr>
      <dsp:spPr>
        <a:xfrm>
          <a:off x="50586" y="1397253"/>
          <a:ext cx="1509110" cy="958285"/>
        </a:xfrm>
        <a:prstGeom prst="roundRect">
          <a:avLst>
            <a:gd name="adj" fmla="val 10000"/>
          </a:avLst>
        </a:prstGeom>
        <a:solidFill>
          <a:schemeClr val="accent2">
            <a:tint val="99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80314F-BB1D-4EBE-A7B3-4017D0B5A7D3}">
      <dsp:nvSpPr>
        <dsp:cNvPr id="0" name=""/>
        <dsp:cNvSpPr/>
      </dsp:nvSpPr>
      <dsp:spPr>
        <a:xfrm>
          <a:off x="218265" y="1556548"/>
          <a:ext cx="1509110" cy="958285"/>
        </a:xfrm>
        <a:prstGeom prst="roundRect">
          <a:avLst>
            <a:gd name="adj" fmla="val 10000"/>
          </a:avLst>
        </a:prstGeom>
        <a:solidFill>
          <a:schemeClr val="lt1">
            <a:alpha val="90000"/>
            <a:hueOff val="0"/>
            <a:satOff val="0"/>
            <a:lumOff val="0"/>
            <a:alphaOff val="0"/>
          </a:schemeClr>
        </a:solidFill>
        <a:ln w="19050" cap="flat" cmpd="sng" algn="ctr">
          <a:solidFill>
            <a:schemeClr val="accent2">
              <a:tint val="99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fault_claims &amp; not_at_fault_claims → Claim history indicators.</a:t>
          </a:r>
        </a:p>
      </dsp:txBody>
      <dsp:txXfrm>
        <a:off x="246332" y="1584615"/>
        <a:ext cx="1452976" cy="902151"/>
      </dsp:txXfrm>
    </dsp:sp>
    <dsp:sp modelId="{CE8A4296-0F67-4200-9B8B-C061BD2D31A0}">
      <dsp:nvSpPr>
        <dsp:cNvPr id="0" name=""/>
        <dsp:cNvSpPr/>
      </dsp:nvSpPr>
      <dsp:spPr>
        <a:xfrm>
          <a:off x="1895054" y="1397253"/>
          <a:ext cx="1509110" cy="958285"/>
        </a:xfrm>
        <a:prstGeom prst="roundRect">
          <a:avLst>
            <a:gd name="adj" fmla="val 10000"/>
          </a:avLst>
        </a:prstGeom>
        <a:solidFill>
          <a:schemeClr val="accent2">
            <a:tint val="99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A3774A-56DB-41FE-B744-3A60E67CFC8E}">
      <dsp:nvSpPr>
        <dsp:cNvPr id="0" name=""/>
        <dsp:cNvSpPr/>
      </dsp:nvSpPr>
      <dsp:spPr>
        <a:xfrm>
          <a:off x="2062733" y="1556548"/>
          <a:ext cx="1509110" cy="958285"/>
        </a:xfrm>
        <a:prstGeom prst="roundRect">
          <a:avLst>
            <a:gd name="adj" fmla="val 10000"/>
          </a:avLst>
        </a:prstGeom>
        <a:solidFill>
          <a:schemeClr val="lt1">
            <a:alpha val="90000"/>
            <a:hueOff val="0"/>
            <a:satOff val="0"/>
            <a:lumOff val="0"/>
            <a:alphaOff val="0"/>
          </a:schemeClr>
        </a:solidFill>
        <a:ln w="19050" cap="flat" cmpd="sng" algn="ctr">
          <a:solidFill>
            <a:schemeClr val="accent2">
              <a:tint val="99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loss_ratio → Created to capture risk assessment.</a:t>
          </a:r>
        </a:p>
      </dsp:txBody>
      <dsp:txXfrm>
        <a:off x="2090800" y="1584615"/>
        <a:ext cx="1452976" cy="902151"/>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0.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87BC64-4E2B-4D19-869E-AEE020DDCAE0}" type="datetimeFigureOut">
              <a:rPr lang="en-US" smtClean="0"/>
              <a:t>3/5/2025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A2C8BE-0E27-4FE5-95D8-5EAE1959CB00}" type="slidenum">
              <a:rPr lang="en-US" smtClean="0"/>
              <a:t>‹#›</a:t>
            </a:fld>
            <a:endParaRPr lang="en-US"/>
          </a:p>
        </p:txBody>
      </p:sp>
    </p:spTree>
    <p:extLst>
      <p:ext uri="{BB962C8B-B14F-4D97-AF65-F5344CB8AC3E}">
        <p14:creationId xmlns:p14="http://schemas.microsoft.com/office/powerpoint/2010/main" val="4125558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objective of this project is to integrate these datasets to construct a robust model that can predict future claims based on the information known at or before the application date. The process involves aggregating the claim data to quantify the claim frequency per household, merging this with the application and subsequent loss data, and then applying machine learning techniques to predict future claim occurrences.</a:t>
            </a:r>
          </a:p>
          <a:p>
            <a:endParaRPr lang="en-US" dirty="0"/>
          </a:p>
          <a:p>
            <a:r>
              <a:rPr lang="en-US" dirty="0"/>
              <a:t>By accurately predicting future claims, insurers can improve their risk management processes, tailor their customer interactions, and optimize their financial outcomes. The end goal is to enhance decision-making processes, leading to more informed underwriting and reduced financial risks.</a:t>
            </a:r>
          </a:p>
        </p:txBody>
      </p:sp>
      <p:sp>
        <p:nvSpPr>
          <p:cNvPr id="4" name="Slide Number Placeholder 3"/>
          <p:cNvSpPr>
            <a:spLocks noGrp="1"/>
          </p:cNvSpPr>
          <p:nvPr>
            <p:ph type="sldNum" sz="quarter" idx="5"/>
          </p:nvPr>
        </p:nvSpPr>
        <p:spPr/>
        <p:txBody>
          <a:bodyPr/>
          <a:lstStyle/>
          <a:p>
            <a:fld id="{CEA2C8BE-0E27-4FE5-95D8-5EAE1959CB00}" type="slidenum">
              <a:rPr lang="en-US" smtClean="0"/>
              <a:t>3</a:t>
            </a:fld>
            <a:endParaRPr lang="en-US"/>
          </a:p>
        </p:txBody>
      </p:sp>
    </p:spTree>
    <p:extLst>
      <p:ext uri="{BB962C8B-B14F-4D97-AF65-F5344CB8AC3E}">
        <p14:creationId xmlns:p14="http://schemas.microsoft.com/office/powerpoint/2010/main" val="4001542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Prepare and refine the dataset for predictive modeling to determine if an applicant will have a future insurance loss (future_clm_ind). </a:t>
            </a:r>
            <a:r>
              <a:rPr lang="en-US" sz="1200" dirty="0"/>
              <a:t>The target variable indicates future loss occurrences.</a:t>
            </a:r>
          </a:p>
          <a:p>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Checked Missing Values &amp; Handled Missing Data</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Identified missing data in key features:</a:t>
            </a:r>
          </a:p>
          <a:p>
            <a:pPr marL="514350" lvl="1" indent="-228600" algn="l" defTabSz="914400" rtl="0" eaLnBrk="1" latinLnBrk="0" hangingPunct="1">
              <a:buFont typeface="+mj-lt"/>
              <a:buAutoNum type="arabicPeriod"/>
            </a:pPr>
            <a:r>
              <a:rPr lang="en-US" sz="1200" kern="1200" dirty="0" err="1">
                <a:solidFill>
                  <a:schemeClr val="tx1"/>
                </a:solidFill>
                <a:latin typeface="+mn-lt"/>
                <a:ea typeface="+mn-ea"/>
                <a:cs typeface="+mn-cs"/>
              </a:rPr>
              <a:t>time_w_carr</a:t>
            </a:r>
            <a:r>
              <a:rPr lang="en-US" sz="1200" kern="1200" dirty="0">
                <a:solidFill>
                  <a:schemeClr val="tx1"/>
                </a:solidFill>
                <a:latin typeface="+mn-lt"/>
                <a:ea typeface="+mn-ea"/>
                <a:cs typeface="+mn-cs"/>
              </a:rPr>
              <a:t> (35% missing) </a:t>
            </a:r>
            <a:r>
              <a:rPr lang="en-US" dirty="0"/>
              <a:t>→ </a:t>
            </a:r>
            <a:r>
              <a:rPr lang="en-US" b="1" dirty="0"/>
              <a:t>Imputed with median</a:t>
            </a:r>
            <a:endParaRPr lang="en-US" sz="1200" kern="1200" dirty="0">
              <a:solidFill>
                <a:schemeClr val="tx1"/>
              </a:solidFill>
              <a:latin typeface="+mn-lt"/>
              <a:ea typeface="+mn-ea"/>
              <a:cs typeface="+mn-cs"/>
            </a:endParaRPr>
          </a:p>
          <a:p>
            <a:pPr marL="51435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err="1"/>
              <a:t>prior_bi</a:t>
            </a:r>
            <a:r>
              <a:rPr lang="en-US" dirty="0"/>
              <a:t> (35% missing) → </a:t>
            </a:r>
            <a:r>
              <a:rPr lang="en-US" b="1" dirty="0"/>
              <a:t>Imputed with median</a:t>
            </a:r>
            <a:endParaRPr lang="en-US" dirty="0"/>
          </a:p>
          <a:p>
            <a:pPr marL="514350" lvl="1" indent="-228600" algn="l" defTabSz="914400" rtl="0" eaLnBrk="1" latinLnBrk="0" hangingPunct="1">
              <a:buFont typeface="+mj-lt"/>
              <a:buAutoNum type="arabicPeriod"/>
            </a:pPr>
            <a:r>
              <a:rPr lang="en-US" dirty="0" err="1"/>
              <a:t>veh_lien_cnt</a:t>
            </a:r>
            <a:r>
              <a:rPr lang="en-US" dirty="0"/>
              <a:t> (99.9% missing) → </a:t>
            </a:r>
            <a:r>
              <a:rPr lang="en-US" b="1" dirty="0"/>
              <a:t>Dropped due to excessive missing values</a:t>
            </a:r>
          </a:p>
          <a:p>
            <a:pPr marL="514350" lvl="1" indent="-228600" algn="l" defTabSz="914400" rtl="0" eaLnBrk="1" latinLnBrk="0" hangingPunct="1">
              <a:buFont typeface="+mj-lt"/>
              <a:buAutoNum type="arabicPeriod"/>
            </a:pPr>
            <a:r>
              <a:rPr lang="en-US" dirty="0" err="1"/>
              <a:t>credit_score</a:t>
            </a:r>
            <a:r>
              <a:rPr lang="en-US" dirty="0"/>
              <a:t> (4.6% missing) → </a:t>
            </a:r>
            <a:r>
              <a:rPr lang="en-US" b="1" dirty="0"/>
              <a:t>Imputed with mean</a:t>
            </a:r>
          </a:p>
          <a:p>
            <a:pPr marL="285750" lvl="1" indent="0" algn="l" defTabSz="914400" rtl="0" eaLnBrk="1" latinLnBrk="0" hangingPunct="1">
              <a:buFontTx/>
              <a:buNone/>
            </a:pPr>
            <a:endParaRPr lang="en-US" dirty="0"/>
          </a:p>
          <a:p>
            <a:pPr marL="285750" lvl="1" indent="0" algn="l" defTabSz="914400" rtl="0" eaLnBrk="1" latinLnBrk="0" hangingPunct="1">
              <a:buFontTx/>
              <a:buNone/>
            </a:pPr>
            <a:r>
              <a:rPr lang="en-US" dirty="0"/>
              <a:t>Ensured no missing values remained in the final dataset.</a:t>
            </a:r>
          </a:p>
          <a:p>
            <a:endParaRPr lang="en-US" dirty="0"/>
          </a:p>
        </p:txBody>
      </p:sp>
      <p:sp>
        <p:nvSpPr>
          <p:cNvPr id="4" name="Slide Number Placeholder 3"/>
          <p:cNvSpPr>
            <a:spLocks noGrp="1"/>
          </p:cNvSpPr>
          <p:nvPr>
            <p:ph type="sldNum" sz="quarter" idx="5"/>
          </p:nvPr>
        </p:nvSpPr>
        <p:spPr/>
        <p:txBody>
          <a:bodyPr/>
          <a:lstStyle/>
          <a:p>
            <a:fld id="{CEA2C8BE-0E27-4FE5-95D8-5EAE1959CB00}" type="slidenum">
              <a:rPr lang="en-US" smtClean="0"/>
              <a:t>6</a:t>
            </a:fld>
            <a:endParaRPr lang="en-US"/>
          </a:p>
        </p:txBody>
      </p:sp>
    </p:spTree>
    <p:extLst>
      <p:ext uri="{BB962C8B-B14F-4D97-AF65-F5344CB8AC3E}">
        <p14:creationId xmlns:p14="http://schemas.microsoft.com/office/powerpoint/2010/main" val="613756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a:t>Data Preparation</a:t>
            </a:r>
            <a:r>
              <a:rPr lang="en-US" dirty="0"/>
              <a:t>:</a:t>
            </a:r>
          </a:p>
          <a:p>
            <a:pPr lvl="1">
              <a:buFont typeface="Arial" panose="020B0604020202020204" pitchFamily="34" charset="0"/>
              <a:buChar char="•"/>
            </a:pPr>
            <a:r>
              <a:rPr lang="en-US" dirty="0"/>
              <a:t>The dataset Featureed_DS_SF.csv was split into </a:t>
            </a:r>
            <a:r>
              <a:rPr lang="en-US" b="1" dirty="0"/>
              <a:t>training (80%)</a:t>
            </a:r>
            <a:r>
              <a:rPr lang="en-US" dirty="0"/>
              <a:t> and </a:t>
            </a:r>
            <a:r>
              <a:rPr lang="en-US" b="1" dirty="0"/>
              <a:t>test (20%)</a:t>
            </a:r>
            <a:r>
              <a:rPr lang="en-US" dirty="0"/>
              <a:t> sets.</a:t>
            </a:r>
          </a:p>
          <a:p>
            <a:pPr lvl="1">
              <a:buFont typeface="Arial" panose="020B0604020202020204" pitchFamily="34" charset="0"/>
              <a:buChar char="•"/>
            </a:pPr>
            <a:r>
              <a:rPr lang="en-US" dirty="0"/>
              <a:t>Feature scaling was applied using </a:t>
            </a:r>
            <a:r>
              <a:rPr lang="en-US" b="1" dirty="0" err="1"/>
              <a:t>StandardScaler</a:t>
            </a:r>
            <a:r>
              <a:rPr lang="en-US" dirty="0"/>
              <a:t>.</a:t>
            </a:r>
          </a:p>
          <a:p>
            <a:pPr>
              <a:buFont typeface="Arial" panose="020B0604020202020204" pitchFamily="34" charset="0"/>
              <a:buChar char="•"/>
            </a:pPr>
            <a:endParaRPr lang="en-US" dirty="0"/>
          </a:p>
          <a:p>
            <a:pPr>
              <a:buFont typeface="Arial" panose="020B0604020202020204" pitchFamily="34" charset="0"/>
              <a:buNone/>
            </a:pPr>
            <a:r>
              <a:rPr lang="en-US" b="1" dirty="0"/>
              <a:t>Training Process</a:t>
            </a:r>
            <a:r>
              <a:rPr lang="en-US" dirty="0"/>
              <a:t>:</a:t>
            </a:r>
          </a:p>
          <a:p>
            <a:pPr lvl="1">
              <a:buFont typeface="Arial" panose="020B0604020202020204" pitchFamily="34" charset="0"/>
              <a:buChar char="•"/>
            </a:pPr>
            <a:r>
              <a:rPr lang="en-US" dirty="0"/>
              <a:t>Each model was trained on the training set (</a:t>
            </a:r>
            <a:r>
              <a:rPr lang="en-US" dirty="0" err="1"/>
              <a:t>X_train</a:t>
            </a:r>
            <a:r>
              <a:rPr lang="en-US" dirty="0"/>
              <a:t>, </a:t>
            </a:r>
            <a:r>
              <a:rPr lang="en-US" dirty="0" err="1"/>
              <a:t>y_train</a:t>
            </a:r>
            <a:r>
              <a:rPr lang="en-US" dirty="0"/>
              <a:t>).</a:t>
            </a:r>
          </a:p>
          <a:p>
            <a:pPr lvl="1">
              <a:buFont typeface="Arial" panose="020B0604020202020204" pitchFamily="34" charset="0"/>
              <a:buChar char="•"/>
            </a:pPr>
            <a:r>
              <a:rPr lang="en-US" dirty="0"/>
              <a:t>Predictions were made on the test set (</a:t>
            </a:r>
            <a:r>
              <a:rPr lang="en-US" dirty="0" err="1"/>
              <a:t>X_test</a:t>
            </a:r>
            <a:r>
              <a:rPr lang="en-US" dirty="0"/>
              <a:t>).</a:t>
            </a:r>
          </a:p>
          <a:p>
            <a:pPr lvl="1">
              <a:buFont typeface="Arial" panose="020B0604020202020204" pitchFamily="34" charset="0"/>
              <a:buChar char="•"/>
            </a:pPr>
            <a:r>
              <a:rPr lang="en-US" dirty="0"/>
              <a:t>The best hyperparameters were selected (e.g., k for KNN).</a:t>
            </a:r>
          </a:p>
          <a:p>
            <a:endParaRPr lang="en-US" dirty="0"/>
          </a:p>
        </p:txBody>
      </p:sp>
      <p:sp>
        <p:nvSpPr>
          <p:cNvPr id="4" name="Slide Number Placeholder 3"/>
          <p:cNvSpPr>
            <a:spLocks noGrp="1"/>
          </p:cNvSpPr>
          <p:nvPr>
            <p:ph type="sldNum" sz="quarter" idx="5"/>
          </p:nvPr>
        </p:nvSpPr>
        <p:spPr/>
        <p:txBody>
          <a:bodyPr/>
          <a:lstStyle/>
          <a:p>
            <a:fld id="{CEA2C8BE-0E27-4FE5-95D8-5EAE1959CB00}" type="slidenum">
              <a:rPr lang="en-US" smtClean="0"/>
              <a:t>7</a:t>
            </a:fld>
            <a:endParaRPr lang="en-US"/>
          </a:p>
        </p:txBody>
      </p:sp>
    </p:spTree>
    <p:extLst>
      <p:ext uri="{BB962C8B-B14F-4D97-AF65-F5344CB8AC3E}">
        <p14:creationId xmlns:p14="http://schemas.microsoft.com/office/powerpoint/2010/main" val="83416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Observations</a:t>
            </a:r>
          </a:p>
          <a:p>
            <a:pPr>
              <a:buFont typeface="+mj-lt"/>
              <a:buAutoNum type="arabicPeriod"/>
            </a:pPr>
            <a:r>
              <a:rPr lang="en-US" b="1" dirty="0"/>
              <a:t>Decision Tree performed best</a:t>
            </a:r>
            <a:r>
              <a:rPr lang="en-US" dirty="0"/>
              <a:t> with:</a:t>
            </a:r>
          </a:p>
          <a:p>
            <a:pPr marL="742950" lvl="1" indent="-285750">
              <a:buFont typeface="+mj-lt"/>
              <a:buAutoNum type="arabicPeriod"/>
            </a:pPr>
            <a:r>
              <a:rPr lang="en-US" b="1" dirty="0"/>
              <a:t>Jaccard Index</a:t>
            </a:r>
            <a:r>
              <a:rPr lang="en-US" dirty="0"/>
              <a:t> = 0.9988</a:t>
            </a:r>
          </a:p>
          <a:p>
            <a:pPr marL="742950" lvl="1" indent="-285750">
              <a:buFont typeface="+mj-lt"/>
              <a:buAutoNum type="arabicPeriod"/>
            </a:pPr>
            <a:r>
              <a:rPr lang="en-US" b="1" dirty="0"/>
              <a:t>F1-score</a:t>
            </a:r>
            <a:r>
              <a:rPr lang="en-US" dirty="0"/>
              <a:t> = 0.9999</a:t>
            </a:r>
          </a:p>
          <a:p>
            <a:pPr marL="742950" lvl="1" indent="-285750">
              <a:buFont typeface="+mj-lt"/>
              <a:buAutoNum type="arabicPeriod"/>
            </a:pPr>
            <a:r>
              <a:rPr lang="en-US" dirty="0"/>
              <a:t>High accuracy with limited features.</a:t>
            </a:r>
          </a:p>
          <a:p>
            <a:pPr>
              <a:buFont typeface="+mj-lt"/>
              <a:buAutoNum type="arabicPeriod"/>
            </a:pPr>
            <a:r>
              <a:rPr lang="en-US" b="1" dirty="0"/>
              <a:t>KNN and SVM had poor Jaccard scores (0.0)</a:t>
            </a:r>
            <a:r>
              <a:rPr lang="en-US" dirty="0"/>
              <a:t>.</a:t>
            </a:r>
          </a:p>
          <a:p>
            <a:pPr marL="742950" lvl="1" indent="-285750">
              <a:buFont typeface="+mj-lt"/>
              <a:buAutoNum type="arabicPeriod"/>
            </a:pPr>
            <a:r>
              <a:rPr lang="en-US" dirty="0"/>
              <a:t>Both models performed similarly in F1-score (0.9353), indicating they might be biased towards the dominant class.</a:t>
            </a:r>
          </a:p>
          <a:p>
            <a:pPr>
              <a:buFont typeface="+mj-lt"/>
              <a:buAutoNum type="arabicPeriod"/>
            </a:pPr>
            <a:r>
              <a:rPr lang="en-US" b="1" dirty="0"/>
              <a:t>Logistic Regression performed reasonably well</a:t>
            </a:r>
            <a:r>
              <a:rPr lang="en-US" dirty="0"/>
              <a:t>:</a:t>
            </a:r>
          </a:p>
          <a:p>
            <a:pPr marL="742950" lvl="1" indent="-285750">
              <a:buFont typeface="+mj-lt"/>
              <a:buAutoNum type="arabicPeriod"/>
            </a:pPr>
            <a:r>
              <a:rPr lang="en-US" b="1" dirty="0"/>
              <a:t>Jaccard Index</a:t>
            </a:r>
            <a:r>
              <a:rPr lang="en-US" dirty="0"/>
              <a:t> = 0.1362</a:t>
            </a:r>
          </a:p>
          <a:p>
            <a:pPr marL="742950" lvl="1" indent="-285750">
              <a:buFont typeface="+mj-lt"/>
              <a:buAutoNum type="arabicPeriod"/>
            </a:pPr>
            <a:r>
              <a:rPr lang="en-US" b="1" dirty="0"/>
              <a:t>F1-score</a:t>
            </a:r>
            <a:r>
              <a:rPr lang="en-US" dirty="0"/>
              <a:t> = 0.8059</a:t>
            </a:r>
          </a:p>
          <a:p>
            <a:pPr marL="742950" lvl="1" indent="-285750">
              <a:buFont typeface="+mj-lt"/>
              <a:buAutoNum type="arabicPeriod"/>
            </a:pPr>
            <a:r>
              <a:rPr lang="en-US" b="1" dirty="0"/>
              <a:t>Log Loss</a:t>
            </a:r>
            <a:r>
              <a:rPr lang="en-US" dirty="0"/>
              <a:t> = 0.6793 (better probabilistic calibration).</a:t>
            </a:r>
          </a:p>
          <a:p>
            <a:pPr>
              <a:buFont typeface="+mj-lt"/>
              <a:buAutoNum type="arabicPeriod"/>
            </a:pPr>
            <a:r>
              <a:rPr lang="en-US" b="1" dirty="0"/>
              <a:t>Feature Selection Did Not Significantly Change Results</a:t>
            </a:r>
            <a:r>
              <a:rPr lang="en-US" dirty="0"/>
              <a:t>:</a:t>
            </a:r>
          </a:p>
          <a:p>
            <a:pPr marL="742950" lvl="1" indent="-285750">
              <a:buFont typeface="+mj-lt"/>
              <a:buAutoNum type="arabicPeriod"/>
            </a:pPr>
            <a:r>
              <a:rPr lang="en-US" dirty="0"/>
              <a:t>Report 1 and Report 2 had nearly identical scores, meaning the additional features did not drastically improve performance.</a:t>
            </a:r>
          </a:p>
          <a:p>
            <a:endParaRPr lang="en-US" dirty="0"/>
          </a:p>
        </p:txBody>
      </p:sp>
      <p:sp>
        <p:nvSpPr>
          <p:cNvPr id="4" name="Slide Number Placeholder 3"/>
          <p:cNvSpPr>
            <a:spLocks noGrp="1"/>
          </p:cNvSpPr>
          <p:nvPr>
            <p:ph type="sldNum" sz="quarter" idx="5"/>
          </p:nvPr>
        </p:nvSpPr>
        <p:spPr/>
        <p:txBody>
          <a:bodyPr/>
          <a:lstStyle/>
          <a:p>
            <a:fld id="{CEA2C8BE-0E27-4FE5-95D8-5EAE1959CB00}" type="slidenum">
              <a:rPr lang="en-US" smtClean="0"/>
              <a:t>8</a:t>
            </a:fld>
            <a:endParaRPr lang="en-US"/>
          </a:p>
        </p:txBody>
      </p:sp>
    </p:spTree>
    <p:extLst>
      <p:ext uri="{BB962C8B-B14F-4D97-AF65-F5344CB8AC3E}">
        <p14:creationId xmlns:p14="http://schemas.microsoft.com/office/powerpoint/2010/main" val="2407822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a:t> </a:t>
            </a:r>
            <a:r>
              <a:rPr lang="en-US" dirty="0"/>
              <a:t>✅ </a:t>
            </a:r>
            <a:r>
              <a:rPr lang="en-US" b="1" dirty="0"/>
              <a:t>Decision Tree is the best model</a:t>
            </a:r>
            <a:r>
              <a:rPr lang="en-US" dirty="0"/>
              <a:t> for predicting future claims due to </a:t>
            </a:r>
            <a:r>
              <a:rPr lang="en-US" b="1" dirty="0"/>
              <a:t>high accuracy and interpretability</a:t>
            </a:r>
            <a:r>
              <a:rPr lang="en-US" dirty="0"/>
              <a:t>. → </a:t>
            </a:r>
            <a:r>
              <a:rPr lang="en-US" b="1" dirty="0">
                <a:solidFill>
                  <a:srgbClr val="00B050"/>
                </a:solidFill>
              </a:rPr>
              <a:t>Recommended for deployment</a:t>
            </a:r>
            <a:r>
              <a:rPr lang="en-US" dirty="0"/>
              <a:t>.</a:t>
            </a:r>
          </a:p>
          <a:p>
            <a:pPr>
              <a:buFont typeface="Arial" panose="020B0604020202020204" pitchFamily="34" charset="0"/>
              <a:buChar char="•"/>
            </a:pPr>
            <a:r>
              <a:rPr lang="en-US" b="1" dirty="0"/>
              <a:t> </a:t>
            </a:r>
            <a:r>
              <a:rPr lang="en-US" dirty="0"/>
              <a:t>⚠️ </a:t>
            </a:r>
            <a:r>
              <a:rPr lang="en-US" b="1" dirty="0"/>
              <a:t>Logistic Regression is a reasonable alternative</a:t>
            </a:r>
            <a:r>
              <a:rPr lang="en-US" dirty="0"/>
              <a:t> if probabilities are needed. → </a:t>
            </a:r>
            <a:r>
              <a:rPr lang="en-US" b="1" dirty="0"/>
              <a:t>Acceptable alternative</a:t>
            </a:r>
            <a:r>
              <a:rPr lang="en-US" dirty="0"/>
              <a:t>, but </a:t>
            </a:r>
            <a:r>
              <a:rPr lang="en-US" b="1" dirty="0"/>
              <a:t>not the best</a:t>
            </a:r>
            <a:r>
              <a:rPr lang="en-US" dirty="0"/>
              <a:t>.</a:t>
            </a:r>
          </a:p>
          <a:p>
            <a:pPr>
              <a:buFont typeface="Arial" panose="020B0604020202020204" pitchFamily="34" charset="0"/>
              <a:buChar char="•"/>
            </a:pPr>
            <a:r>
              <a:rPr lang="en-US" b="1" dirty="0"/>
              <a:t> </a:t>
            </a:r>
            <a:r>
              <a:rPr lang="en-US" dirty="0"/>
              <a:t>❌</a:t>
            </a:r>
            <a:r>
              <a:rPr lang="en-US" b="1" dirty="0"/>
              <a:t> KNN &amp; SVM performed poorly</a:t>
            </a:r>
            <a:r>
              <a:rPr lang="en-US" dirty="0"/>
              <a:t>, making them unsuitable for deployment. → </a:t>
            </a:r>
            <a:r>
              <a:rPr lang="en-US" b="1" dirty="0"/>
              <a:t>Not recommended</a:t>
            </a:r>
            <a:r>
              <a:rPr lang="en-US" dirty="0"/>
              <a:t>.</a:t>
            </a:r>
          </a:p>
          <a:p>
            <a:pPr>
              <a:buFont typeface="Arial" panose="020B0604020202020204" pitchFamily="34" charset="0"/>
              <a:buChar char="•"/>
            </a:pPr>
            <a:r>
              <a:rPr lang="en-US" dirty="0"/>
              <a:t>  Feature selection had minimal impact</a:t>
            </a:r>
          </a:p>
          <a:p>
            <a:endParaRPr lang="en-US" dirty="0"/>
          </a:p>
        </p:txBody>
      </p:sp>
      <p:sp>
        <p:nvSpPr>
          <p:cNvPr id="4" name="Slide Number Placeholder 3"/>
          <p:cNvSpPr>
            <a:spLocks noGrp="1"/>
          </p:cNvSpPr>
          <p:nvPr>
            <p:ph type="sldNum" sz="quarter" idx="5"/>
          </p:nvPr>
        </p:nvSpPr>
        <p:spPr/>
        <p:txBody>
          <a:bodyPr/>
          <a:lstStyle/>
          <a:p>
            <a:fld id="{CEA2C8BE-0E27-4FE5-95D8-5EAE1959CB00}" type="slidenum">
              <a:rPr lang="en-US" smtClean="0"/>
              <a:t>9</a:t>
            </a:fld>
            <a:endParaRPr lang="en-US"/>
          </a:p>
        </p:txBody>
      </p:sp>
    </p:spTree>
    <p:extLst>
      <p:ext uri="{BB962C8B-B14F-4D97-AF65-F5344CB8AC3E}">
        <p14:creationId xmlns:p14="http://schemas.microsoft.com/office/powerpoint/2010/main" val="1500641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A2C8BE-0E27-4FE5-95D8-5EAE1959CB00}" type="slidenum">
              <a:rPr lang="en-US" smtClean="0"/>
              <a:t>11</a:t>
            </a:fld>
            <a:endParaRPr lang="en-US"/>
          </a:p>
        </p:txBody>
      </p:sp>
    </p:spTree>
    <p:extLst>
      <p:ext uri="{BB962C8B-B14F-4D97-AF65-F5344CB8AC3E}">
        <p14:creationId xmlns:p14="http://schemas.microsoft.com/office/powerpoint/2010/main" val="378616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95DBD-F6A7-5A20-A734-73AA740BAF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4AF6FC-BAE3-6B9B-4A37-9519F26657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A708D2-5E23-E93A-DB28-6D5E3EE93DBE}"/>
              </a:ext>
            </a:extLst>
          </p:cNvPr>
          <p:cNvSpPr>
            <a:spLocks noGrp="1"/>
          </p:cNvSpPr>
          <p:nvPr>
            <p:ph type="dt" sz="half" idx="10"/>
          </p:nvPr>
        </p:nvSpPr>
        <p:spPr/>
        <p:txBody>
          <a:bodyPr/>
          <a:lstStyle/>
          <a:p>
            <a:fld id="{F275D218-09AF-4085-9579-9AF85D169F3D}" type="datetimeFigureOut">
              <a:rPr lang="en-US" smtClean="0"/>
              <a:t>3/5/2025</a:t>
            </a:fld>
            <a:endParaRPr lang="en-US"/>
          </a:p>
        </p:txBody>
      </p:sp>
      <p:sp>
        <p:nvSpPr>
          <p:cNvPr id="5" name="Footer Placeholder 4">
            <a:extLst>
              <a:ext uri="{FF2B5EF4-FFF2-40B4-BE49-F238E27FC236}">
                <a16:creationId xmlns:a16="http://schemas.microsoft.com/office/drawing/2014/main" id="{296AB375-E440-84C2-300B-B352AED73C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AEC0D6-B183-0641-ADF2-C075C0D6688B}"/>
              </a:ext>
            </a:extLst>
          </p:cNvPr>
          <p:cNvSpPr>
            <a:spLocks noGrp="1"/>
          </p:cNvSpPr>
          <p:nvPr>
            <p:ph type="sldNum" sz="quarter" idx="12"/>
          </p:nvPr>
        </p:nvSpPr>
        <p:spPr/>
        <p:txBody>
          <a:bodyPr/>
          <a:lstStyle/>
          <a:p>
            <a:fld id="{FB890AEA-F31D-4CCC-977A-A8194ED7A774}" type="slidenum">
              <a:rPr lang="en-US" smtClean="0"/>
              <a:t>‹#›</a:t>
            </a:fld>
            <a:endParaRPr lang="en-US"/>
          </a:p>
        </p:txBody>
      </p:sp>
    </p:spTree>
    <p:extLst>
      <p:ext uri="{BB962C8B-B14F-4D97-AF65-F5344CB8AC3E}">
        <p14:creationId xmlns:p14="http://schemas.microsoft.com/office/powerpoint/2010/main" val="3373185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94673-B1C1-CFB1-33AA-B2B6B5189D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964C88-2AAF-B1AC-6C46-33F8D986C6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75B274-17C4-1CA5-5DF5-3BB074D15D78}"/>
              </a:ext>
            </a:extLst>
          </p:cNvPr>
          <p:cNvSpPr>
            <a:spLocks noGrp="1"/>
          </p:cNvSpPr>
          <p:nvPr>
            <p:ph type="dt" sz="half" idx="10"/>
          </p:nvPr>
        </p:nvSpPr>
        <p:spPr/>
        <p:txBody>
          <a:bodyPr/>
          <a:lstStyle/>
          <a:p>
            <a:fld id="{F275D218-09AF-4085-9579-9AF85D169F3D}" type="datetimeFigureOut">
              <a:rPr lang="en-US" smtClean="0"/>
              <a:t>3/5/2025</a:t>
            </a:fld>
            <a:endParaRPr lang="en-US"/>
          </a:p>
        </p:txBody>
      </p:sp>
      <p:sp>
        <p:nvSpPr>
          <p:cNvPr id="5" name="Footer Placeholder 4">
            <a:extLst>
              <a:ext uri="{FF2B5EF4-FFF2-40B4-BE49-F238E27FC236}">
                <a16:creationId xmlns:a16="http://schemas.microsoft.com/office/drawing/2014/main" id="{9F35C61B-D9AF-A37C-FF7E-B6C9CBC81C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789875-C1E3-6019-A746-AE98782D5A24}"/>
              </a:ext>
            </a:extLst>
          </p:cNvPr>
          <p:cNvSpPr>
            <a:spLocks noGrp="1"/>
          </p:cNvSpPr>
          <p:nvPr>
            <p:ph type="sldNum" sz="quarter" idx="12"/>
          </p:nvPr>
        </p:nvSpPr>
        <p:spPr/>
        <p:txBody>
          <a:bodyPr/>
          <a:lstStyle/>
          <a:p>
            <a:fld id="{FB890AEA-F31D-4CCC-977A-A8194ED7A774}" type="slidenum">
              <a:rPr lang="en-US" smtClean="0"/>
              <a:t>‹#›</a:t>
            </a:fld>
            <a:endParaRPr lang="en-US"/>
          </a:p>
        </p:txBody>
      </p:sp>
    </p:spTree>
    <p:extLst>
      <p:ext uri="{BB962C8B-B14F-4D97-AF65-F5344CB8AC3E}">
        <p14:creationId xmlns:p14="http://schemas.microsoft.com/office/powerpoint/2010/main" val="2860231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011539-ABF7-1DA5-7C85-1C79CF102D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A71E38-384A-BBC7-221D-3C56414698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44DD63-3664-48A0-608A-104E8CCBBDA4}"/>
              </a:ext>
            </a:extLst>
          </p:cNvPr>
          <p:cNvSpPr>
            <a:spLocks noGrp="1"/>
          </p:cNvSpPr>
          <p:nvPr>
            <p:ph type="dt" sz="half" idx="10"/>
          </p:nvPr>
        </p:nvSpPr>
        <p:spPr/>
        <p:txBody>
          <a:bodyPr/>
          <a:lstStyle/>
          <a:p>
            <a:fld id="{F275D218-09AF-4085-9579-9AF85D169F3D}" type="datetimeFigureOut">
              <a:rPr lang="en-US" smtClean="0"/>
              <a:t>3/5/2025</a:t>
            </a:fld>
            <a:endParaRPr lang="en-US"/>
          </a:p>
        </p:txBody>
      </p:sp>
      <p:sp>
        <p:nvSpPr>
          <p:cNvPr id="5" name="Footer Placeholder 4">
            <a:extLst>
              <a:ext uri="{FF2B5EF4-FFF2-40B4-BE49-F238E27FC236}">
                <a16:creationId xmlns:a16="http://schemas.microsoft.com/office/drawing/2014/main" id="{C8DA5540-F4AB-1546-FD8A-5E39CBF63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64B7A9-B6C0-A7DF-7BC7-16C4A17440C0}"/>
              </a:ext>
            </a:extLst>
          </p:cNvPr>
          <p:cNvSpPr>
            <a:spLocks noGrp="1"/>
          </p:cNvSpPr>
          <p:nvPr>
            <p:ph type="sldNum" sz="quarter" idx="12"/>
          </p:nvPr>
        </p:nvSpPr>
        <p:spPr/>
        <p:txBody>
          <a:bodyPr/>
          <a:lstStyle/>
          <a:p>
            <a:fld id="{FB890AEA-F31D-4CCC-977A-A8194ED7A774}" type="slidenum">
              <a:rPr lang="en-US" smtClean="0"/>
              <a:t>‹#›</a:t>
            </a:fld>
            <a:endParaRPr lang="en-US"/>
          </a:p>
        </p:txBody>
      </p:sp>
    </p:spTree>
    <p:extLst>
      <p:ext uri="{BB962C8B-B14F-4D97-AF65-F5344CB8AC3E}">
        <p14:creationId xmlns:p14="http://schemas.microsoft.com/office/powerpoint/2010/main" val="3378066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FE636-7C22-A9CE-1642-862A820E8B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640079-7508-B370-1A23-1AD188F39E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12134F-56E0-449C-D4FB-7C6AB7CCD640}"/>
              </a:ext>
            </a:extLst>
          </p:cNvPr>
          <p:cNvSpPr>
            <a:spLocks noGrp="1"/>
          </p:cNvSpPr>
          <p:nvPr>
            <p:ph type="dt" sz="half" idx="10"/>
          </p:nvPr>
        </p:nvSpPr>
        <p:spPr/>
        <p:txBody>
          <a:bodyPr/>
          <a:lstStyle/>
          <a:p>
            <a:fld id="{F275D218-09AF-4085-9579-9AF85D169F3D}" type="datetimeFigureOut">
              <a:rPr lang="en-US" smtClean="0"/>
              <a:t>3/5/2025</a:t>
            </a:fld>
            <a:endParaRPr lang="en-US"/>
          </a:p>
        </p:txBody>
      </p:sp>
      <p:sp>
        <p:nvSpPr>
          <p:cNvPr id="5" name="Footer Placeholder 4">
            <a:extLst>
              <a:ext uri="{FF2B5EF4-FFF2-40B4-BE49-F238E27FC236}">
                <a16:creationId xmlns:a16="http://schemas.microsoft.com/office/drawing/2014/main" id="{BCE51069-064B-0706-98D2-ACC916BC4A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650623-8021-8915-8A2B-D389EE924B49}"/>
              </a:ext>
            </a:extLst>
          </p:cNvPr>
          <p:cNvSpPr>
            <a:spLocks noGrp="1"/>
          </p:cNvSpPr>
          <p:nvPr>
            <p:ph type="sldNum" sz="quarter" idx="12"/>
          </p:nvPr>
        </p:nvSpPr>
        <p:spPr/>
        <p:txBody>
          <a:bodyPr/>
          <a:lstStyle/>
          <a:p>
            <a:fld id="{FB890AEA-F31D-4CCC-977A-A8194ED7A774}" type="slidenum">
              <a:rPr lang="en-US" smtClean="0"/>
              <a:t>‹#›</a:t>
            </a:fld>
            <a:endParaRPr lang="en-US"/>
          </a:p>
        </p:txBody>
      </p:sp>
    </p:spTree>
    <p:extLst>
      <p:ext uri="{BB962C8B-B14F-4D97-AF65-F5344CB8AC3E}">
        <p14:creationId xmlns:p14="http://schemas.microsoft.com/office/powerpoint/2010/main" val="923511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ABBC9-8A53-4A0C-89C6-F8B3FC186C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4501B9-0086-B751-0DFA-12A59A121F9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B88C8C-844D-2C81-C471-48DC91575ACD}"/>
              </a:ext>
            </a:extLst>
          </p:cNvPr>
          <p:cNvSpPr>
            <a:spLocks noGrp="1"/>
          </p:cNvSpPr>
          <p:nvPr>
            <p:ph type="dt" sz="half" idx="10"/>
          </p:nvPr>
        </p:nvSpPr>
        <p:spPr/>
        <p:txBody>
          <a:bodyPr/>
          <a:lstStyle/>
          <a:p>
            <a:fld id="{F275D218-09AF-4085-9579-9AF85D169F3D}" type="datetimeFigureOut">
              <a:rPr lang="en-US" smtClean="0"/>
              <a:t>3/5/2025</a:t>
            </a:fld>
            <a:endParaRPr lang="en-US"/>
          </a:p>
        </p:txBody>
      </p:sp>
      <p:sp>
        <p:nvSpPr>
          <p:cNvPr id="5" name="Footer Placeholder 4">
            <a:extLst>
              <a:ext uri="{FF2B5EF4-FFF2-40B4-BE49-F238E27FC236}">
                <a16:creationId xmlns:a16="http://schemas.microsoft.com/office/drawing/2014/main" id="{2C26F692-D436-A29F-FD36-E02CB7B58D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18B7A-7854-19D4-BDBC-12726663960D}"/>
              </a:ext>
            </a:extLst>
          </p:cNvPr>
          <p:cNvSpPr>
            <a:spLocks noGrp="1"/>
          </p:cNvSpPr>
          <p:nvPr>
            <p:ph type="sldNum" sz="quarter" idx="12"/>
          </p:nvPr>
        </p:nvSpPr>
        <p:spPr/>
        <p:txBody>
          <a:bodyPr/>
          <a:lstStyle/>
          <a:p>
            <a:fld id="{FB890AEA-F31D-4CCC-977A-A8194ED7A774}" type="slidenum">
              <a:rPr lang="en-US" smtClean="0"/>
              <a:t>‹#›</a:t>
            </a:fld>
            <a:endParaRPr lang="en-US"/>
          </a:p>
        </p:txBody>
      </p:sp>
    </p:spTree>
    <p:extLst>
      <p:ext uri="{BB962C8B-B14F-4D97-AF65-F5344CB8AC3E}">
        <p14:creationId xmlns:p14="http://schemas.microsoft.com/office/powerpoint/2010/main" val="4124966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9D5DC-A7FF-62AF-50CC-8F0778AB45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81342B-1F89-5366-420E-5FB513C319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6CF87E-B781-3AC3-DD7C-54C629E341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3C2C26-596C-5029-1950-763663AF5989}"/>
              </a:ext>
            </a:extLst>
          </p:cNvPr>
          <p:cNvSpPr>
            <a:spLocks noGrp="1"/>
          </p:cNvSpPr>
          <p:nvPr>
            <p:ph type="dt" sz="half" idx="10"/>
          </p:nvPr>
        </p:nvSpPr>
        <p:spPr/>
        <p:txBody>
          <a:bodyPr/>
          <a:lstStyle/>
          <a:p>
            <a:fld id="{F275D218-09AF-4085-9579-9AF85D169F3D}" type="datetimeFigureOut">
              <a:rPr lang="en-US" smtClean="0"/>
              <a:t>3/5/2025</a:t>
            </a:fld>
            <a:endParaRPr lang="en-US"/>
          </a:p>
        </p:txBody>
      </p:sp>
      <p:sp>
        <p:nvSpPr>
          <p:cNvPr id="6" name="Footer Placeholder 5">
            <a:extLst>
              <a:ext uri="{FF2B5EF4-FFF2-40B4-BE49-F238E27FC236}">
                <a16:creationId xmlns:a16="http://schemas.microsoft.com/office/drawing/2014/main" id="{6AF10C97-FD32-7663-BCE1-D69EEC4230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7DA0C9-E536-7C1E-6148-FC3D90F1FAD4}"/>
              </a:ext>
            </a:extLst>
          </p:cNvPr>
          <p:cNvSpPr>
            <a:spLocks noGrp="1"/>
          </p:cNvSpPr>
          <p:nvPr>
            <p:ph type="sldNum" sz="quarter" idx="12"/>
          </p:nvPr>
        </p:nvSpPr>
        <p:spPr/>
        <p:txBody>
          <a:bodyPr/>
          <a:lstStyle/>
          <a:p>
            <a:fld id="{FB890AEA-F31D-4CCC-977A-A8194ED7A774}" type="slidenum">
              <a:rPr lang="en-US" smtClean="0"/>
              <a:t>‹#›</a:t>
            </a:fld>
            <a:endParaRPr lang="en-US"/>
          </a:p>
        </p:txBody>
      </p:sp>
    </p:spTree>
    <p:extLst>
      <p:ext uri="{BB962C8B-B14F-4D97-AF65-F5344CB8AC3E}">
        <p14:creationId xmlns:p14="http://schemas.microsoft.com/office/powerpoint/2010/main" val="725229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320F-5A6B-0CFC-4919-2E39973C22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D33173-77FD-7908-E657-EC1ADBC7CD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557B38-D386-DC31-7BAE-B2AFAAA2AE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8B84C8-EC37-E2F3-9329-1506DBADDE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E48D73-0120-21F0-50E6-3C2295FD4D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80BDC9-5A9F-51BD-840B-7F48D12CD839}"/>
              </a:ext>
            </a:extLst>
          </p:cNvPr>
          <p:cNvSpPr>
            <a:spLocks noGrp="1"/>
          </p:cNvSpPr>
          <p:nvPr>
            <p:ph type="dt" sz="half" idx="10"/>
          </p:nvPr>
        </p:nvSpPr>
        <p:spPr/>
        <p:txBody>
          <a:bodyPr/>
          <a:lstStyle/>
          <a:p>
            <a:fld id="{F275D218-09AF-4085-9579-9AF85D169F3D}" type="datetimeFigureOut">
              <a:rPr lang="en-US" smtClean="0"/>
              <a:t>3/5/2025</a:t>
            </a:fld>
            <a:endParaRPr lang="en-US"/>
          </a:p>
        </p:txBody>
      </p:sp>
      <p:sp>
        <p:nvSpPr>
          <p:cNvPr id="8" name="Footer Placeholder 7">
            <a:extLst>
              <a:ext uri="{FF2B5EF4-FFF2-40B4-BE49-F238E27FC236}">
                <a16:creationId xmlns:a16="http://schemas.microsoft.com/office/drawing/2014/main" id="{819AE2A0-B704-4EDD-983D-EB95CDA3C0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A4537B-D0F3-3118-4E03-3E26AFD562F6}"/>
              </a:ext>
            </a:extLst>
          </p:cNvPr>
          <p:cNvSpPr>
            <a:spLocks noGrp="1"/>
          </p:cNvSpPr>
          <p:nvPr>
            <p:ph type="sldNum" sz="quarter" idx="12"/>
          </p:nvPr>
        </p:nvSpPr>
        <p:spPr/>
        <p:txBody>
          <a:bodyPr/>
          <a:lstStyle/>
          <a:p>
            <a:fld id="{FB890AEA-F31D-4CCC-977A-A8194ED7A774}" type="slidenum">
              <a:rPr lang="en-US" smtClean="0"/>
              <a:t>‹#›</a:t>
            </a:fld>
            <a:endParaRPr lang="en-US"/>
          </a:p>
        </p:txBody>
      </p:sp>
    </p:spTree>
    <p:extLst>
      <p:ext uri="{BB962C8B-B14F-4D97-AF65-F5344CB8AC3E}">
        <p14:creationId xmlns:p14="http://schemas.microsoft.com/office/powerpoint/2010/main" val="4177202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10B73-ADF7-E945-E5D9-207D4712DC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6EDA9C-D1E3-E802-656E-4F683C01F70C}"/>
              </a:ext>
            </a:extLst>
          </p:cNvPr>
          <p:cNvSpPr>
            <a:spLocks noGrp="1"/>
          </p:cNvSpPr>
          <p:nvPr>
            <p:ph type="dt" sz="half" idx="10"/>
          </p:nvPr>
        </p:nvSpPr>
        <p:spPr/>
        <p:txBody>
          <a:bodyPr/>
          <a:lstStyle/>
          <a:p>
            <a:fld id="{F275D218-09AF-4085-9579-9AF85D169F3D}" type="datetimeFigureOut">
              <a:rPr lang="en-US" smtClean="0"/>
              <a:t>3/5/2025</a:t>
            </a:fld>
            <a:endParaRPr lang="en-US"/>
          </a:p>
        </p:txBody>
      </p:sp>
      <p:sp>
        <p:nvSpPr>
          <p:cNvPr id="4" name="Footer Placeholder 3">
            <a:extLst>
              <a:ext uri="{FF2B5EF4-FFF2-40B4-BE49-F238E27FC236}">
                <a16:creationId xmlns:a16="http://schemas.microsoft.com/office/drawing/2014/main" id="{123E8BD9-ECD0-55E8-C3EE-9A9E2C5C0D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F1BA83-0E99-5DAA-A29A-9B2E81E37778}"/>
              </a:ext>
            </a:extLst>
          </p:cNvPr>
          <p:cNvSpPr>
            <a:spLocks noGrp="1"/>
          </p:cNvSpPr>
          <p:nvPr>
            <p:ph type="sldNum" sz="quarter" idx="12"/>
          </p:nvPr>
        </p:nvSpPr>
        <p:spPr/>
        <p:txBody>
          <a:bodyPr/>
          <a:lstStyle/>
          <a:p>
            <a:fld id="{FB890AEA-F31D-4CCC-977A-A8194ED7A774}" type="slidenum">
              <a:rPr lang="en-US" smtClean="0"/>
              <a:t>‹#›</a:t>
            </a:fld>
            <a:endParaRPr lang="en-US"/>
          </a:p>
        </p:txBody>
      </p:sp>
    </p:spTree>
    <p:extLst>
      <p:ext uri="{BB962C8B-B14F-4D97-AF65-F5344CB8AC3E}">
        <p14:creationId xmlns:p14="http://schemas.microsoft.com/office/powerpoint/2010/main" val="480974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6D77BD-0842-0AB0-9005-FD8701800A2B}"/>
              </a:ext>
            </a:extLst>
          </p:cNvPr>
          <p:cNvSpPr>
            <a:spLocks noGrp="1"/>
          </p:cNvSpPr>
          <p:nvPr>
            <p:ph type="dt" sz="half" idx="10"/>
          </p:nvPr>
        </p:nvSpPr>
        <p:spPr/>
        <p:txBody>
          <a:bodyPr/>
          <a:lstStyle/>
          <a:p>
            <a:fld id="{F275D218-09AF-4085-9579-9AF85D169F3D}" type="datetimeFigureOut">
              <a:rPr lang="en-US" smtClean="0"/>
              <a:t>3/5/2025</a:t>
            </a:fld>
            <a:endParaRPr lang="en-US"/>
          </a:p>
        </p:txBody>
      </p:sp>
      <p:sp>
        <p:nvSpPr>
          <p:cNvPr id="3" name="Footer Placeholder 2">
            <a:extLst>
              <a:ext uri="{FF2B5EF4-FFF2-40B4-BE49-F238E27FC236}">
                <a16:creationId xmlns:a16="http://schemas.microsoft.com/office/drawing/2014/main" id="{306303DA-40E0-06AB-2DB3-D0E2E5DF76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500148-7B6F-9AEA-1DFC-9580348F8DE8}"/>
              </a:ext>
            </a:extLst>
          </p:cNvPr>
          <p:cNvSpPr>
            <a:spLocks noGrp="1"/>
          </p:cNvSpPr>
          <p:nvPr>
            <p:ph type="sldNum" sz="quarter" idx="12"/>
          </p:nvPr>
        </p:nvSpPr>
        <p:spPr/>
        <p:txBody>
          <a:bodyPr/>
          <a:lstStyle/>
          <a:p>
            <a:fld id="{FB890AEA-F31D-4CCC-977A-A8194ED7A774}" type="slidenum">
              <a:rPr lang="en-US" smtClean="0"/>
              <a:t>‹#›</a:t>
            </a:fld>
            <a:endParaRPr lang="en-US"/>
          </a:p>
        </p:txBody>
      </p:sp>
    </p:spTree>
    <p:extLst>
      <p:ext uri="{BB962C8B-B14F-4D97-AF65-F5344CB8AC3E}">
        <p14:creationId xmlns:p14="http://schemas.microsoft.com/office/powerpoint/2010/main" val="2323006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2D0D7-D32D-D198-5A73-8ED9594CC8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E3A93-763C-6FD7-6BCA-B82BE99D74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D979B9-FCAC-74BD-92F5-938416E3C8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E79534-EBB2-9B28-7B4B-97F2994FA830}"/>
              </a:ext>
            </a:extLst>
          </p:cNvPr>
          <p:cNvSpPr>
            <a:spLocks noGrp="1"/>
          </p:cNvSpPr>
          <p:nvPr>
            <p:ph type="dt" sz="half" idx="10"/>
          </p:nvPr>
        </p:nvSpPr>
        <p:spPr/>
        <p:txBody>
          <a:bodyPr/>
          <a:lstStyle/>
          <a:p>
            <a:fld id="{F275D218-09AF-4085-9579-9AF85D169F3D}" type="datetimeFigureOut">
              <a:rPr lang="en-US" smtClean="0"/>
              <a:t>3/5/2025</a:t>
            </a:fld>
            <a:endParaRPr lang="en-US"/>
          </a:p>
        </p:txBody>
      </p:sp>
      <p:sp>
        <p:nvSpPr>
          <p:cNvPr id="6" name="Footer Placeholder 5">
            <a:extLst>
              <a:ext uri="{FF2B5EF4-FFF2-40B4-BE49-F238E27FC236}">
                <a16:creationId xmlns:a16="http://schemas.microsoft.com/office/drawing/2014/main" id="{F5000112-3379-C95D-CC43-A37C5D4944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94CE33-337F-A13A-D13B-2061BFB0126D}"/>
              </a:ext>
            </a:extLst>
          </p:cNvPr>
          <p:cNvSpPr>
            <a:spLocks noGrp="1"/>
          </p:cNvSpPr>
          <p:nvPr>
            <p:ph type="sldNum" sz="quarter" idx="12"/>
          </p:nvPr>
        </p:nvSpPr>
        <p:spPr/>
        <p:txBody>
          <a:bodyPr/>
          <a:lstStyle/>
          <a:p>
            <a:fld id="{FB890AEA-F31D-4CCC-977A-A8194ED7A774}" type="slidenum">
              <a:rPr lang="en-US" smtClean="0"/>
              <a:t>‹#›</a:t>
            </a:fld>
            <a:endParaRPr lang="en-US"/>
          </a:p>
        </p:txBody>
      </p:sp>
    </p:spTree>
    <p:extLst>
      <p:ext uri="{BB962C8B-B14F-4D97-AF65-F5344CB8AC3E}">
        <p14:creationId xmlns:p14="http://schemas.microsoft.com/office/powerpoint/2010/main" val="1077726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44BE0-A754-98EA-945E-2032711533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911468-0885-070E-5064-64EDA71795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454496-6815-6527-362D-EFF193B15B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8F87BF-EA6D-42F6-A624-BAFF1AA098D3}"/>
              </a:ext>
            </a:extLst>
          </p:cNvPr>
          <p:cNvSpPr>
            <a:spLocks noGrp="1"/>
          </p:cNvSpPr>
          <p:nvPr>
            <p:ph type="dt" sz="half" idx="10"/>
          </p:nvPr>
        </p:nvSpPr>
        <p:spPr/>
        <p:txBody>
          <a:bodyPr/>
          <a:lstStyle/>
          <a:p>
            <a:fld id="{F275D218-09AF-4085-9579-9AF85D169F3D}" type="datetimeFigureOut">
              <a:rPr lang="en-US" smtClean="0"/>
              <a:t>3/5/2025</a:t>
            </a:fld>
            <a:endParaRPr lang="en-US"/>
          </a:p>
        </p:txBody>
      </p:sp>
      <p:sp>
        <p:nvSpPr>
          <p:cNvPr id="6" name="Footer Placeholder 5">
            <a:extLst>
              <a:ext uri="{FF2B5EF4-FFF2-40B4-BE49-F238E27FC236}">
                <a16:creationId xmlns:a16="http://schemas.microsoft.com/office/drawing/2014/main" id="{D568ABA4-0139-1327-F390-6FE83573B0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80E254-109E-F8DA-F119-B2F7888FBCCE}"/>
              </a:ext>
            </a:extLst>
          </p:cNvPr>
          <p:cNvSpPr>
            <a:spLocks noGrp="1"/>
          </p:cNvSpPr>
          <p:nvPr>
            <p:ph type="sldNum" sz="quarter" idx="12"/>
          </p:nvPr>
        </p:nvSpPr>
        <p:spPr/>
        <p:txBody>
          <a:bodyPr/>
          <a:lstStyle/>
          <a:p>
            <a:fld id="{FB890AEA-F31D-4CCC-977A-A8194ED7A774}" type="slidenum">
              <a:rPr lang="en-US" smtClean="0"/>
              <a:t>‹#›</a:t>
            </a:fld>
            <a:endParaRPr lang="en-US"/>
          </a:p>
        </p:txBody>
      </p:sp>
    </p:spTree>
    <p:extLst>
      <p:ext uri="{BB962C8B-B14F-4D97-AF65-F5344CB8AC3E}">
        <p14:creationId xmlns:p14="http://schemas.microsoft.com/office/powerpoint/2010/main" val="3935886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283869-7973-2463-9D5D-B75DB5D7C3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9D8DA4-84A3-90B5-B972-2F8E0FAA03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6747F0-9F0F-EC46-79DB-942E8F192F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275D218-09AF-4085-9579-9AF85D169F3D}" type="datetimeFigureOut">
              <a:rPr lang="en-US" smtClean="0"/>
              <a:t>3/5/2025</a:t>
            </a:fld>
            <a:endParaRPr lang="en-US"/>
          </a:p>
        </p:txBody>
      </p:sp>
      <p:sp>
        <p:nvSpPr>
          <p:cNvPr id="5" name="Footer Placeholder 4">
            <a:extLst>
              <a:ext uri="{FF2B5EF4-FFF2-40B4-BE49-F238E27FC236}">
                <a16:creationId xmlns:a16="http://schemas.microsoft.com/office/drawing/2014/main" id="{7126E140-24CE-C25C-195A-932C909803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557E85B-C212-4720-C99B-64A8D66A42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B890AEA-F31D-4CCC-977A-A8194ED7A774}" type="slidenum">
              <a:rPr lang="en-US" smtClean="0"/>
              <a:t>‹#›</a:t>
            </a:fld>
            <a:endParaRPr lang="en-US"/>
          </a:p>
        </p:txBody>
      </p:sp>
    </p:spTree>
    <p:extLst>
      <p:ext uri="{BB962C8B-B14F-4D97-AF65-F5344CB8AC3E}">
        <p14:creationId xmlns:p14="http://schemas.microsoft.com/office/powerpoint/2010/main" val="1537405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gif"/><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7.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4.png"/><Relationship Id="rId7" Type="http://schemas.openxmlformats.org/officeDocument/2006/relationships/diagramQuickStyle" Target="../diagrams/quickStyle2.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5.gif"/><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8" Type="http://schemas.openxmlformats.org/officeDocument/2006/relationships/image" Target="../media/image6.gif"/><Relationship Id="rId13" Type="http://schemas.microsoft.com/office/2007/relationships/diagramDrawing" Target="../diagrams/drawing4.xml"/><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diagramColors" Target="../diagrams/colors4.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diagramColors" Target="../diagrams/colors3.xml"/><Relationship Id="rId11" Type="http://schemas.openxmlformats.org/officeDocument/2006/relationships/diagramQuickStyle" Target="../diagrams/quickStyle4.xml"/><Relationship Id="rId5" Type="http://schemas.openxmlformats.org/officeDocument/2006/relationships/diagramQuickStyle" Target="../diagrams/quickStyle3.xml"/><Relationship Id="rId10" Type="http://schemas.openxmlformats.org/officeDocument/2006/relationships/diagramLayout" Target="../diagrams/layout4.xml"/><Relationship Id="rId4" Type="http://schemas.openxmlformats.org/officeDocument/2006/relationships/diagramLayout" Target="../diagrams/layout3.xml"/><Relationship Id="rId9" Type="http://schemas.openxmlformats.org/officeDocument/2006/relationships/diagramData" Target="../diagrams/data4.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6.xml"/><Relationship Id="rId13" Type="http://schemas.microsoft.com/office/2007/relationships/hdphoto" Target="../media/hdphoto1.wdp"/><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image" Target="../media/image7.png"/><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6.xml.rels><?xml version="1.0" encoding="UTF-8" standalone="yes"?>
<Relationships xmlns="http://schemas.openxmlformats.org/package/2006/relationships"><Relationship Id="rId8" Type="http://schemas.openxmlformats.org/officeDocument/2006/relationships/image" Target="../media/image8.jpg"/><Relationship Id="rId13" Type="http://schemas.microsoft.com/office/2007/relationships/diagramDrawing" Target="../diagrams/drawing8.xml"/><Relationship Id="rId18" Type="http://schemas.microsoft.com/office/2007/relationships/diagramDrawing" Target="../diagrams/drawing9.xml"/><Relationship Id="rId3" Type="http://schemas.openxmlformats.org/officeDocument/2006/relationships/diagramData" Target="../diagrams/data7.xml"/><Relationship Id="rId7" Type="http://schemas.microsoft.com/office/2007/relationships/diagramDrawing" Target="../diagrams/drawing7.xml"/><Relationship Id="rId12" Type="http://schemas.openxmlformats.org/officeDocument/2006/relationships/diagramColors" Target="../diagrams/colors8.xml"/><Relationship Id="rId17" Type="http://schemas.openxmlformats.org/officeDocument/2006/relationships/diagramColors" Target="../diagrams/colors9.xml"/><Relationship Id="rId2" Type="http://schemas.openxmlformats.org/officeDocument/2006/relationships/notesSlide" Target="../notesSlides/notesSlide2.xml"/><Relationship Id="rId16" Type="http://schemas.openxmlformats.org/officeDocument/2006/relationships/diagramQuickStyle" Target="../diagrams/quickStyle9.xml"/><Relationship Id="rId1" Type="http://schemas.openxmlformats.org/officeDocument/2006/relationships/slideLayout" Target="../slideLayouts/slideLayout7.xml"/><Relationship Id="rId6" Type="http://schemas.openxmlformats.org/officeDocument/2006/relationships/diagramColors" Target="../diagrams/colors7.xml"/><Relationship Id="rId11" Type="http://schemas.openxmlformats.org/officeDocument/2006/relationships/diagramQuickStyle" Target="../diagrams/quickStyle8.xml"/><Relationship Id="rId5" Type="http://schemas.openxmlformats.org/officeDocument/2006/relationships/diagramQuickStyle" Target="../diagrams/quickStyle7.xml"/><Relationship Id="rId15" Type="http://schemas.openxmlformats.org/officeDocument/2006/relationships/diagramLayout" Target="../diagrams/layout9.xml"/><Relationship Id="rId10" Type="http://schemas.openxmlformats.org/officeDocument/2006/relationships/diagramLayout" Target="../diagrams/layout8.xml"/><Relationship Id="rId4" Type="http://schemas.openxmlformats.org/officeDocument/2006/relationships/diagramLayout" Target="../diagrams/layout7.xml"/><Relationship Id="rId9" Type="http://schemas.openxmlformats.org/officeDocument/2006/relationships/diagramData" Target="../diagrams/data8.xml"/><Relationship Id="rId14" Type="http://schemas.openxmlformats.org/officeDocument/2006/relationships/diagramData" Target="../diagrams/data9.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11.xml"/><Relationship Id="rId3" Type="http://schemas.openxmlformats.org/officeDocument/2006/relationships/diagramData" Target="../diagrams/data10.xml"/><Relationship Id="rId7" Type="http://schemas.microsoft.com/office/2007/relationships/diagramDrawing" Target="../diagrams/drawing10.xml"/><Relationship Id="rId12" Type="http://schemas.microsoft.com/office/2007/relationships/diagramDrawing" Target="../diagrams/drawing1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s>
</file>

<file path=ppt/slides/_rels/slide8.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17.png"/><Relationship Id="rId7" Type="http://schemas.openxmlformats.org/officeDocument/2006/relationships/diagramColors" Target="../diagrams/colors12.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9.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18.png"/><Relationship Id="rId7" Type="http://schemas.openxmlformats.org/officeDocument/2006/relationships/diagramColors" Target="../diagrams/colors13.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A cartoon of a person driving a green car with a cape&#10;&#10;AI-generated content may be incorrect.">
            <a:extLst>
              <a:ext uri="{FF2B5EF4-FFF2-40B4-BE49-F238E27FC236}">
                <a16:creationId xmlns:a16="http://schemas.microsoft.com/office/drawing/2014/main" id="{83CCB110-4B89-EC91-011D-166ECA6A4A78}"/>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961434" y="4527940"/>
            <a:ext cx="3106747" cy="2330060"/>
          </a:xfrm>
          <a:prstGeom prst="rect">
            <a:avLst/>
          </a:prstGeom>
        </p:spPr>
      </p:pic>
      <p:grpSp>
        <p:nvGrpSpPr>
          <p:cNvPr id="12" name="Group 11">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3"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6" name="TextBox 5">
            <a:extLst>
              <a:ext uri="{FF2B5EF4-FFF2-40B4-BE49-F238E27FC236}">
                <a16:creationId xmlns:a16="http://schemas.microsoft.com/office/drawing/2014/main" id="{133A7DBB-10E7-89B0-254C-9C121C865DE8}"/>
              </a:ext>
            </a:extLst>
          </p:cNvPr>
          <p:cNvSpPr txBox="1"/>
          <p:nvPr/>
        </p:nvSpPr>
        <p:spPr>
          <a:xfrm>
            <a:off x="494624" y="324511"/>
            <a:ext cx="5548045" cy="1107996"/>
          </a:xfrm>
          <a:prstGeom prst="rect">
            <a:avLst/>
          </a:prstGeom>
          <a:noFill/>
        </p:spPr>
        <p:txBody>
          <a:bodyPr wrap="square" rtlCol="0">
            <a:spAutoFit/>
          </a:bodyPr>
          <a:lstStyle/>
          <a:p>
            <a:r>
              <a:rPr lang="en-US" sz="6600" dirty="0"/>
              <a:t>Project 4</a:t>
            </a:r>
          </a:p>
        </p:txBody>
      </p:sp>
      <p:sp>
        <p:nvSpPr>
          <p:cNvPr id="9" name="Arrow: Pentagon 8">
            <a:extLst>
              <a:ext uri="{FF2B5EF4-FFF2-40B4-BE49-F238E27FC236}">
                <a16:creationId xmlns:a16="http://schemas.microsoft.com/office/drawing/2014/main" id="{38BD3083-6B75-ED0D-BA53-99609C3EDFC5}"/>
              </a:ext>
            </a:extLst>
          </p:cNvPr>
          <p:cNvSpPr/>
          <p:nvPr/>
        </p:nvSpPr>
        <p:spPr>
          <a:xfrm>
            <a:off x="494624" y="128247"/>
            <a:ext cx="3810248" cy="1500523"/>
          </a:xfrm>
          <a:prstGeom prst="homePlate">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aphicFrame>
        <p:nvGraphicFramePr>
          <p:cNvPr id="15" name="Diagram 14">
            <a:extLst>
              <a:ext uri="{FF2B5EF4-FFF2-40B4-BE49-F238E27FC236}">
                <a16:creationId xmlns:a16="http://schemas.microsoft.com/office/drawing/2014/main" id="{FB8B14D9-C1AD-D63A-300B-2DA4404FB042}"/>
              </a:ext>
            </a:extLst>
          </p:cNvPr>
          <p:cNvGraphicFramePr/>
          <p:nvPr>
            <p:extLst>
              <p:ext uri="{D42A27DB-BD31-4B8C-83A1-F6EECF244321}">
                <p14:modId xmlns:p14="http://schemas.microsoft.com/office/powerpoint/2010/main" val="140183333"/>
              </p:ext>
            </p:extLst>
          </p:nvPr>
        </p:nvGraphicFramePr>
        <p:xfrm>
          <a:off x="1023776" y="1744032"/>
          <a:ext cx="6714758" cy="44663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6305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9F1FD"/>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4087E04-C99E-4195-8EBA-1BD4C4511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0" name="Group 9">
            <a:extLst>
              <a:ext uri="{FF2B5EF4-FFF2-40B4-BE49-F238E27FC236}">
                <a16:creationId xmlns:a16="http://schemas.microsoft.com/office/drawing/2014/main" id="{336EACDA-272E-4472-852A-83CAB40919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1" name="Rectangle 10">
              <a:extLst>
                <a:ext uri="{FF2B5EF4-FFF2-40B4-BE49-F238E27FC236}">
                  <a16:creationId xmlns:a16="http://schemas.microsoft.com/office/drawing/2014/main" id="{2B8E7674-EC8C-49CF-884A-222BCA8655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19B3B005-189B-4C78-B153-4B558C1B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3" name="Freeform: Shape 22">
            <a:extLst>
              <a:ext uri="{FF2B5EF4-FFF2-40B4-BE49-F238E27FC236}">
                <a16:creationId xmlns:a16="http://schemas.microsoft.com/office/drawing/2014/main" id="{FD73501D-A515-4725-8404-1315A591A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TextBox 27">
            <a:extLst>
              <a:ext uri="{FF2B5EF4-FFF2-40B4-BE49-F238E27FC236}">
                <a16:creationId xmlns:a16="http://schemas.microsoft.com/office/drawing/2014/main" id="{D60E154E-B3A1-BCDB-713F-416E5A5AB7FB}"/>
              </a:ext>
            </a:extLst>
          </p:cNvPr>
          <p:cNvSpPr txBox="1"/>
          <p:nvPr/>
        </p:nvSpPr>
        <p:spPr>
          <a:xfrm>
            <a:off x="1954923" y="2732690"/>
            <a:ext cx="9322676" cy="2646878"/>
          </a:xfrm>
          <a:prstGeom prst="rect">
            <a:avLst/>
          </a:prstGeom>
          <a:noFill/>
        </p:spPr>
        <p:txBody>
          <a:bodyPr wrap="square" rtlCol="0">
            <a:spAutoFit/>
          </a:bodyPr>
          <a:lstStyle/>
          <a:p>
            <a:r>
              <a:rPr lang="en-US" sz="16600" dirty="0">
                <a:solidFill>
                  <a:srgbClr val="276F8B"/>
                </a:solidFill>
              </a:rPr>
              <a:t>Appendix</a:t>
            </a:r>
          </a:p>
        </p:txBody>
      </p:sp>
    </p:spTree>
    <p:extLst>
      <p:ext uri="{BB962C8B-B14F-4D97-AF65-F5344CB8AC3E}">
        <p14:creationId xmlns:p14="http://schemas.microsoft.com/office/powerpoint/2010/main" val="4283062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14B4DB3-56A5-F5C2-3951-5DFD9F335F67}"/>
            </a:ext>
          </a:extLst>
        </p:cNvPr>
        <p:cNvGrpSpPr/>
        <p:nvPr/>
      </p:nvGrpSpPr>
      <p:grpSpPr>
        <a:xfrm>
          <a:off x="0" y="0"/>
          <a:ext cx="0" cy="0"/>
          <a:chOff x="0" y="0"/>
          <a:chExt cx="0" cy="0"/>
        </a:xfrm>
      </p:grpSpPr>
      <p:sp>
        <p:nvSpPr>
          <p:cNvPr id="53" name="Rectangle 52">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5" name="Freeform: Shape 54">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1" name="Picture 30">
            <a:extLst>
              <a:ext uri="{FF2B5EF4-FFF2-40B4-BE49-F238E27FC236}">
                <a16:creationId xmlns:a16="http://schemas.microsoft.com/office/drawing/2014/main" id="{2C1ECAE0-61B6-C48C-AD49-781EB855E95E}"/>
              </a:ext>
            </a:extLst>
          </p:cNvPr>
          <p:cNvPicPr>
            <a:picLocks noChangeAspect="1"/>
          </p:cNvPicPr>
          <p:nvPr/>
        </p:nvPicPr>
        <p:blipFill>
          <a:blip r:embed="rId3"/>
          <a:stretch>
            <a:fillRect/>
          </a:stretch>
        </p:blipFill>
        <p:spPr>
          <a:xfrm>
            <a:off x="425885" y="0"/>
            <a:ext cx="6864263" cy="6858000"/>
          </a:xfrm>
          <a:prstGeom prst="rect">
            <a:avLst/>
          </a:prstGeom>
        </p:spPr>
      </p:pic>
      <p:grpSp>
        <p:nvGrpSpPr>
          <p:cNvPr id="57" name="Group 56">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58"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59"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98883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91085954-ADF6-0D95-C7A6-59C4E23614F2}"/>
              </a:ext>
            </a:extLst>
          </p:cNvPr>
          <p:cNvPicPr>
            <a:picLocks noChangeAspect="1"/>
          </p:cNvPicPr>
          <p:nvPr/>
        </p:nvPicPr>
        <p:blipFill>
          <a:blip r:embed="rId2"/>
          <a:stretch>
            <a:fillRect/>
          </a:stretch>
        </p:blipFill>
        <p:spPr>
          <a:xfrm>
            <a:off x="275573" y="0"/>
            <a:ext cx="7052153" cy="6858000"/>
          </a:xfrm>
          <a:prstGeom prst="rect">
            <a:avLst/>
          </a:prstGeom>
        </p:spPr>
      </p:pic>
      <p:grpSp>
        <p:nvGrpSpPr>
          <p:cNvPr id="12" name="Group 11">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3"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58235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A screenshot of a computer program&#10;&#10;AI-generated content may be incorrect.">
            <a:extLst>
              <a:ext uri="{FF2B5EF4-FFF2-40B4-BE49-F238E27FC236}">
                <a16:creationId xmlns:a16="http://schemas.microsoft.com/office/drawing/2014/main" id="{19B9B2F6-BCA5-84FD-50B7-E04F9CDFC140}"/>
              </a:ext>
            </a:extLst>
          </p:cNvPr>
          <p:cNvPicPr>
            <a:picLocks noChangeAspect="1"/>
          </p:cNvPicPr>
          <p:nvPr/>
        </p:nvPicPr>
        <p:blipFill>
          <a:blip r:embed="rId2"/>
          <a:stretch>
            <a:fillRect/>
          </a:stretch>
        </p:blipFill>
        <p:spPr>
          <a:xfrm>
            <a:off x="275572" y="0"/>
            <a:ext cx="7089730" cy="6858000"/>
          </a:xfrm>
          <a:prstGeom prst="rect">
            <a:avLst/>
          </a:prstGeom>
        </p:spPr>
      </p:pic>
      <p:grpSp>
        <p:nvGrpSpPr>
          <p:cNvPr id="12" name="Group 11">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3"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27467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26">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9FC8AA1E-BC68-9415-1278-4057B214DF61}"/>
              </a:ext>
            </a:extLst>
          </p:cNvPr>
          <p:cNvPicPr>
            <a:picLocks noChangeAspect="1"/>
          </p:cNvPicPr>
          <p:nvPr/>
        </p:nvPicPr>
        <p:blipFill>
          <a:blip r:embed="rId2"/>
          <a:stretch>
            <a:fillRect/>
          </a:stretch>
        </p:blipFill>
        <p:spPr>
          <a:xfrm>
            <a:off x="334302" y="0"/>
            <a:ext cx="7415408" cy="6858000"/>
          </a:xfrm>
          <a:prstGeom prst="rect">
            <a:avLst/>
          </a:prstGeom>
        </p:spPr>
      </p:pic>
      <p:grpSp>
        <p:nvGrpSpPr>
          <p:cNvPr id="29" name="Group 28">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30"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1"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8825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67CD066-97B8-A524-8AB5-FE52FC50D459}"/>
            </a:ext>
          </a:extLst>
        </p:cNvPr>
        <p:cNvGrpSpPr/>
        <p:nvPr/>
      </p:nvGrpSpPr>
      <p:grpSpPr>
        <a:xfrm>
          <a:off x="0" y="0"/>
          <a:ext cx="0" cy="0"/>
          <a:chOff x="0" y="0"/>
          <a:chExt cx="0" cy="0"/>
        </a:xfrm>
      </p:grpSpPr>
      <p:sp>
        <p:nvSpPr>
          <p:cNvPr id="81" name="Rectangle 80">
            <a:extLst>
              <a:ext uri="{FF2B5EF4-FFF2-40B4-BE49-F238E27FC236}">
                <a16:creationId xmlns:a16="http://schemas.microsoft.com/office/drawing/2014/main" id="{3001AFEA-2442-4A9F-BA37-8C469F306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2" name="Freeform: Shape 81">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Oval 82">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Block Arc 8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5" name="Freeform: Shape 84">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4"/>
          </a:solidFill>
          <a:ln w="9525" cap="flat">
            <a:noFill/>
            <a:prstDash val="solid"/>
            <a:miter/>
          </a:ln>
        </p:spPr>
        <p:txBody>
          <a:bodyPr rtlCol="0" anchor="ctr"/>
          <a:lstStyle/>
          <a:p>
            <a:endParaRPr lang="en-US" dirty="0"/>
          </a:p>
        </p:txBody>
      </p:sp>
      <p:cxnSp>
        <p:nvCxnSpPr>
          <p:cNvPr id="86" name="Straight Connector 85">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87" name="Freeform: Shape 86">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4"/>
          </a:solidFill>
          <a:ln w="9525" cap="flat">
            <a:noFill/>
            <a:prstDash val="solid"/>
            <a:miter/>
          </a:ln>
        </p:spPr>
        <p:txBody>
          <a:bodyPr rtlCol="0" anchor="ctr"/>
          <a:lstStyle/>
          <a:p>
            <a:endParaRPr lang="en-US"/>
          </a:p>
        </p:txBody>
      </p:sp>
      <p:sp>
        <p:nvSpPr>
          <p:cNvPr id="88" name="Arc 87">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872052">
            <a:off x="6113252"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9" name="Freeform: Shape 88">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92B17443-F560-9161-1CD4-A7C6E48C24C1}"/>
              </a:ext>
            </a:extLst>
          </p:cNvPr>
          <p:cNvGraphicFramePr/>
          <p:nvPr>
            <p:extLst>
              <p:ext uri="{D42A27DB-BD31-4B8C-83A1-F6EECF244321}">
                <p14:modId xmlns:p14="http://schemas.microsoft.com/office/powerpoint/2010/main" val="354574877"/>
              </p:ext>
            </p:extLst>
          </p:nvPr>
        </p:nvGraphicFramePr>
        <p:xfrm>
          <a:off x="0" y="198645"/>
          <a:ext cx="5799057" cy="552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272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F1FD"/>
        </a:solidFill>
        <a:effectLst/>
      </p:bgPr>
    </p:bg>
    <p:spTree>
      <p:nvGrpSpPr>
        <p:cNvPr id="1" name="">
          <a:extLst>
            <a:ext uri="{FF2B5EF4-FFF2-40B4-BE49-F238E27FC236}">
              <a16:creationId xmlns:a16="http://schemas.microsoft.com/office/drawing/2014/main" id="{72C6150A-3740-29BF-EE4E-9237BAFC2059}"/>
            </a:ext>
          </a:extLst>
        </p:cNvPr>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E6A2006-578A-CA0A-EF59-3E45575571FB}"/>
              </a:ext>
            </a:extLst>
          </p:cNvPr>
          <p:cNvGraphicFramePr/>
          <p:nvPr/>
        </p:nvGraphicFramePr>
        <p:xfrm>
          <a:off x="5921779" y="80077"/>
          <a:ext cx="5799057" cy="552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9573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D073016-B734-483B-8953-5BADEE145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0"/>
            <a:ext cx="8157458" cy="68580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0A7EAB6-59D3-4325-8DE6-E0CA4009C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4537" y="1839884"/>
            <a:ext cx="8157460" cy="5017687"/>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63179" y="-33131"/>
            <a:ext cx="6857999" cy="6923403"/>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0EB8B5C-7369-9023-BB3D-57942A26E630}"/>
              </a:ext>
            </a:extLst>
          </p:cNvPr>
          <p:cNvPicPr>
            <a:picLocks noChangeAspect="1"/>
          </p:cNvPicPr>
          <p:nvPr/>
        </p:nvPicPr>
        <p:blipFill>
          <a:blip r:embed="rId2"/>
          <a:stretch>
            <a:fillRect/>
          </a:stretch>
        </p:blipFill>
        <p:spPr>
          <a:xfrm>
            <a:off x="457200" y="2005203"/>
            <a:ext cx="11277600" cy="2847593"/>
          </a:xfrm>
          <a:prstGeom prst="rect">
            <a:avLst/>
          </a:prstGeom>
        </p:spPr>
      </p:pic>
      <p:pic>
        <p:nvPicPr>
          <p:cNvPr id="9" name="Picture 8">
            <a:extLst>
              <a:ext uri="{FF2B5EF4-FFF2-40B4-BE49-F238E27FC236}">
                <a16:creationId xmlns:a16="http://schemas.microsoft.com/office/drawing/2014/main" id="{18591A8E-67D2-CB56-9519-07A6D52DC8F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843" y="-429"/>
            <a:ext cx="1243963" cy="1105088"/>
          </a:xfrm>
          <a:prstGeom prst="rect">
            <a:avLst/>
          </a:prstGeom>
        </p:spPr>
      </p:pic>
      <p:sp>
        <p:nvSpPr>
          <p:cNvPr id="10" name="Rectangle: Rounded Corners 9">
            <a:extLst>
              <a:ext uri="{FF2B5EF4-FFF2-40B4-BE49-F238E27FC236}">
                <a16:creationId xmlns:a16="http://schemas.microsoft.com/office/drawing/2014/main" id="{712CD5E6-EE71-120F-A2A1-1249401EDF2C}"/>
              </a:ext>
            </a:extLst>
          </p:cNvPr>
          <p:cNvSpPr/>
          <p:nvPr/>
        </p:nvSpPr>
        <p:spPr>
          <a:xfrm>
            <a:off x="1172800" y="287676"/>
            <a:ext cx="2142078" cy="816983"/>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What we did </a:t>
            </a:r>
          </a:p>
        </p:txBody>
      </p:sp>
    </p:spTree>
    <p:extLst>
      <p:ext uri="{BB962C8B-B14F-4D97-AF65-F5344CB8AC3E}">
        <p14:creationId xmlns:p14="http://schemas.microsoft.com/office/powerpoint/2010/main" val="1446874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06916A5-96BB-EC1E-DFD5-4CF1408CD820}"/>
            </a:ext>
          </a:extLst>
        </p:cNvPr>
        <p:cNvGrpSpPr/>
        <p:nvPr/>
      </p:nvGrpSpPr>
      <p:grpSpPr>
        <a:xfrm>
          <a:off x="0" y="0"/>
          <a:ext cx="0" cy="0"/>
          <a:chOff x="0" y="0"/>
          <a:chExt cx="0" cy="0"/>
        </a:xfrm>
      </p:grpSpPr>
      <p:sp>
        <p:nvSpPr>
          <p:cNvPr id="34"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Rectangle 37">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grpSp>
        <p:nvGrpSpPr>
          <p:cNvPr id="7" name="Group 6">
            <a:extLst>
              <a:ext uri="{FF2B5EF4-FFF2-40B4-BE49-F238E27FC236}">
                <a16:creationId xmlns:a16="http://schemas.microsoft.com/office/drawing/2014/main" id="{D38818D3-5808-D5D1-A1FA-16F2C247F99A}"/>
              </a:ext>
            </a:extLst>
          </p:cNvPr>
          <p:cNvGrpSpPr/>
          <p:nvPr/>
        </p:nvGrpSpPr>
        <p:grpSpPr>
          <a:xfrm>
            <a:off x="87165" y="59392"/>
            <a:ext cx="2947038" cy="2236728"/>
            <a:chOff x="4071655" y="2257261"/>
            <a:chExt cx="4048690" cy="2343477"/>
          </a:xfrm>
        </p:grpSpPr>
        <p:grpSp>
          <p:nvGrpSpPr>
            <p:cNvPr id="8" name="Group 7">
              <a:extLst>
                <a:ext uri="{FF2B5EF4-FFF2-40B4-BE49-F238E27FC236}">
                  <a16:creationId xmlns:a16="http://schemas.microsoft.com/office/drawing/2014/main" id="{D7A8C20B-322C-AA38-FCAE-BFF3D69D47DD}"/>
                </a:ext>
              </a:extLst>
            </p:cNvPr>
            <p:cNvGrpSpPr/>
            <p:nvPr/>
          </p:nvGrpSpPr>
          <p:grpSpPr>
            <a:xfrm>
              <a:off x="4071655" y="2257261"/>
              <a:ext cx="4048690" cy="2343477"/>
              <a:chOff x="4071655" y="2257261"/>
              <a:chExt cx="4048690" cy="2343477"/>
            </a:xfrm>
          </p:grpSpPr>
          <p:pic>
            <p:nvPicPr>
              <p:cNvPr id="11" name="Picture 10">
                <a:extLst>
                  <a:ext uri="{FF2B5EF4-FFF2-40B4-BE49-F238E27FC236}">
                    <a16:creationId xmlns:a16="http://schemas.microsoft.com/office/drawing/2014/main" id="{C275FB12-047A-7D3A-433C-91AD1569582D}"/>
                  </a:ext>
                </a:extLst>
              </p:cNvPr>
              <p:cNvPicPr>
                <a:picLocks noChangeAspect="1"/>
              </p:cNvPicPr>
              <p:nvPr/>
            </p:nvPicPr>
            <p:blipFill>
              <a:blip r:embed="rId3"/>
              <a:stretch>
                <a:fillRect/>
              </a:stretch>
            </p:blipFill>
            <p:spPr>
              <a:xfrm>
                <a:off x="4071655" y="2257261"/>
                <a:ext cx="4048690" cy="2343477"/>
              </a:xfrm>
              <a:prstGeom prst="rect">
                <a:avLst/>
              </a:prstGeom>
            </p:spPr>
          </p:pic>
          <p:sp>
            <p:nvSpPr>
              <p:cNvPr id="15" name="Rectangle 14">
                <a:extLst>
                  <a:ext uri="{FF2B5EF4-FFF2-40B4-BE49-F238E27FC236}">
                    <a16:creationId xmlns:a16="http://schemas.microsoft.com/office/drawing/2014/main" id="{D7577D29-FD7A-5572-1467-1AEDE11BB59E}"/>
                  </a:ext>
                </a:extLst>
              </p:cNvPr>
              <p:cNvSpPr/>
              <p:nvPr/>
            </p:nvSpPr>
            <p:spPr>
              <a:xfrm>
                <a:off x="4071655" y="2684206"/>
                <a:ext cx="1690048" cy="294968"/>
              </a:xfrm>
              <a:prstGeom prst="rect">
                <a:avLst/>
              </a:prstGeom>
              <a:solidFill>
                <a:srgbClr val="EFF3FF"/>
              </a:solidFill>
              <a:ln>
                <a:solidFill>
                  <a:srgbClr val="EFF3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0BD79EF7-2F7F-AFAB-6C12-319B905B3833}"/>
                </a:ext>
              </a:extLst>
            </p:cNvPr>
            <p:cNvSpPr/>
            <p:nvPr/>
          </p:nvSpPr>
          <p:spPr>
            <a:xfrm>
              <a:off x="4224055" y="3362252"/>
              <a:ext cx="839558" cy="294968"/>
            </a:xfrm>
            <a:prstGeom prst="rect">
              <a:avLst/>
            </a:prstGeom>
            <a:solidFill>
              <a:srgbClr val="EFF3FF"/>
            </a:solidFill>
            <a:ln>
              <a:solidFill>
                <a:srgbClr val="EFF3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52BFB67F-12F7-B169-4F50-D515782729E6}"/>
              </a:ext>
            </a:extLst>
          </p:cNvPr>
          <p:cNvSpPr txBox="1"/>
          <p:nvPr/>
        </p:nvSpPr>
        <p:spPr>
          <a:xfrm>
            <a:off x="3089575" y="1195423"/>
            <a:ext cx="8780207" cy="461665"/>
          </a:xfrm>
          <a:prstGeom prst="rect">
            <a:avLst/>
          </a:prstGeom>
          <a:noFill/>
        </p:spPr>
        <p:txBody>
          <a:bodyPr wrap="square">
            <a:spAutoFit/>
          </a:bodyPr>
          <a:lstStyle/>
          <a:p>
            <a:r>
              <a:rPr lang="en-US" sz="2400" b="1" dirty="0">
                <a:solidFill>
                  <a:schemeClr val="accent1">
                    <a:lumMod val="75000"/>
                  </a:schemeClr>
                </a:solidFill>
                <a:effectLst/>
                <a:latin typeface="Aptos" panose="020B0004020202020204" pitchFamily="34" charset="0"/>
                <a:ea typeface="Aptos" panose="020B0004020202020204" pitchFamily="34" charset="0"/>
                <a:cs typeface="Times New Roman" panose="02020603050405020304" pitchFamily="18" charset="0"/>
              </a:rPr>
              <a:t>Predicting Future Loss Claims for Car Insurance Households</a:t>
            </a:r>
            <a:endParaRPr lang="en-US" sz="2400" dirty="0">
              <a:solidFill>
                <a:schemeClr val="accent1">
                  <a:lumMod val="75000"/>
                </a:schemeClr>
              </a:solidFill>
            </a:endParaRPr>
          </a:p>
        </p:txBody>
      </p:sp>
      <p:sp>
        <p:nvSpPr>
          <p:cNvPr id="26" name="TextBox 25">
            <a:extLst>
              <a:ext uri="{FF2B5EF4-FFF2-40B4-BE49-F238E27FC236}">
                <a16:creationId xmlns:a16="http://schemas.microsoft.com/office/drawing/2014/main" id="{FA3A95D1-5B84-6B10-16F6-B2E63C871035}"/>
              </a:ext>
            </a:extLst>
          </p:cNvPr>
          <p:cNvSpPr txBox="1"/>
          <p:nvPr/>
        </p:nvSpPr>
        <p:spPr>
          <a:xfrm>
            <a:off x="3200320" y="2073508"/>
            <a:ext cx="6296170" cy="3416320"/>
          </a:xfrm>
          <a:prstGeom prst="rect">
            <a:avLst/>
          </a:prstGeom>
          <a:noFill/>
        </p:spPr>
        <p:txBody>
          <a:bodyPr wrap="square">
            <a:spAutoFit/>
          </a:bodyPr>
          <a:lstStyle/>
          <a:p>
            <a:r>
              <a:rPr lang="en-US" sz="2400" dirty="0">
                <a:solidFill>
                  <a:schemeClr val="accent1">
                    <a:lumMod val="75000"/>
                  </a:schemeClr>
                </a:solidFill>
              </a:rPr>
              <a:t>In the insurance industry, predicting future claims is crucial for risk assessment and pricing strategies. </a:t>
            </a:r>
          </a:p>
          <a:p>
            <a:endParaRPr lang="en-US" sz="2400" dirty="0">
              <a:solidFill>
                <a:schemeClr val="accent1">
                  <a:lumMod val="75000"/>
                </a:schemeClr>
              </a:solidFill>
            </a:endParaRPr>
          </a:p>
          <a:p>
            <a:r>
              <a:rPr lang="en-US" sz="2400" dirty="0">
                <a:solidFill>
                  <a:schemeClr val="accent1">
                    <a:lumMod val="75000"/>
                  </a:schemeClr>
                </a:solidFill>
              </a:rPr>
              <a:t>This project focuses on creating a predictive model that predicts whether an insurance applicant will file a claim in the future based on their loss history and application data. </a:t>
            </a:r>
          </a:p>
          <a:p>
            <a:endParaRPr lang="en-US" sz="2400" dirty="0">
              <a:solidFill>
                <a:schemeClr val="accent1">
                  <a:lumMod val="75000"/>
                </a:schemeClr>
              </a:solidFill>
            </a:endParaRPr>
          </a:p>
        </p:txBody>
      </p:sp>
      <p:sp>
        <p:nvSpPr>
          <p:cNvPr id="30" name="Rectangle 29">
            <a:extLst>
              <a:ext uri="{FF2B5EF4-FFF2-40B4-BE49-F238E27FC236}">
                <a16:creationId xmlns:a16="http://schemas.microsoft.com/office/drawing/2014/main" id="{15CE4D86-C214-639F-17AB-14EC3878E70D}"/>
              </a:ext>
            </a:extLst>
          </p:cNvPr>
          <p:cNvSpPr/>
          <p:nvPr/>
        </p:nvSpPr>
        <p:spPr>
          <a:xfrm>
            <a:off x="3200320" y="1177756"/>
            <a:ext cx="4124711" cy="45719"/>
          </a:xfrm>
          <a:prstGeom prst="rect">
            <a:avLst/>
          </a:prstGeom>
          <a:solidFill>
            <a:srgbClr val="276F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descr="A blue line drawing of a car&#10;&#10;AI-generated content may be incorrect.">
            <a:extLst>
              <a:ext uri="{FF2B5EF4-FFF2-40B4-BE49-F238E27FC236}">
                <a16:creationId xmlns:a16="http://schemas.microsoft.com/office/drawing/2014/main" id="{87D5777A-342D-A3BC-FF8A-C11BAF85C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05407" y="4983568"/>
            <a:ext cx="1350027" cy="1012520"/>
          </a:xfrm>
          <a:prstGeom prst="rect">
            <a:avLst/>
          </a:prstGeom>
        </p:spPr>
      </p:pic>
      <p:graphicFrame>
        <p:nvGraphicFramePr>
          <p:cNvPr id="3" name="Diagram 2">
            <a:extLst>
              <a:ext uri="{FF2B5EF4-FFF2-40B4-BE49-F238E27FC236}">
                <a16:creationId xmlns:a16="http://schemas.microsoft.com/office/drawing/2014/main" id="{93D288B7-A608-AA96-5E40-7CE97E81F321}"/>
              </a:ext>
            </a:extLst>
          </p:cNvPr>
          <p:cNvGraphicFramePr/>
          <p:nvPr>
            <p:extLst>
              <p:ext uri="{D42A27DB-BD31-4B8C-83A1-F6EECF244321}">
                <p14:modId xmlns:p14="http://schemas.microsoft.com/office/powerpoint/2010/main" val="3537673031"/>
              </p:ext>
            </p:extLst>
          </p:nvPr>
        </p:nvGraphicFramePr>
        <p:xfrm>
          <a:off x="5921779" y="80077"/>
          <a:ext cx="5799057" cy="5520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90436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6AE870-283E-68B7-2E2B-63C385A4DB9B}"/>
            </a:ext>
          </a:extLst>
        </p:cNvPr>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67" name="Freeform: Shape 66">
            <a:extLst>
              <a:ext uri="{FF2B5EF4-FFF2-40B4-BE49-F238E27FC236}">
                <a16:creationId xmlns:a16="http://schemas.microsoft.com/office/drawing/2014/main" id="{072DC3EE-C469-49E0-A83D-CA3BE525C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644774" y="0"/>
            <a:ext cx="9547224" cy="6858000"/>
          </a:xfrm>
          <a:custGeom>
            <a:avLst/>
            <a:gdLst>
              <a:gd name="connsiteX0" fmla="*/ 7924201 w 9547224"/>
              <a:gd name="connsiteY0" fmla="*/ 0 h 6858000"/>
              <a:gd name="connsiteX1" fmla="*/ 6830968 w 9547224"/>
              <a:gd name="connsiteY1" fmla="*/ 0 h 6858000"/>
              <a:gd name="connsiteX2" fmla="*/ 6514769 w 9547224"/>
              <a:gd name="connsiteY2" fmla="*/ 0 h 6858000"/>
              <a:gd name="connsiteX3" fmla="*/ 6050802 w 9547224"/>
              <a:gd name="connsiteY3" fmla="*/ 0 h 6858000"/>
              <a:gd name="connsiteX4" fmla="*/ 4341273 w 9547224"/>
              <a:gd name="connsiteY4" fmla="*/ 0 h 6858000"/>
              <a:gd name="connsiteX5" fmla="*/ 0 w 9547224"/>
              <a:gd name="connsiteY5" fmla="*/ 0 h 6858000"/>
              <a:gd name="connsiteX6" fmla="*/ 0 w 9547224"/>
              <a:gd name="connsiteY6" fmla="*/ 6858000 h 6858000"/>
              <a:gd name="connsiteX7" fmla="*/ 4341273 w 9547224"/>
              <a:gd name="connsiteY7" fmla="*/ 6858000 h 6858000"/>
              <a:gd name="connsiteX8" fmla="*/ 6050802 w 9547224"/>
              <a:gd name="connsiteY8" fmla="*/ 6858000 h 6858000"/>
              <a:gd name="connsiteX9" fmla="*/ 6514769 w 9547224"/>
              <a:gd name="connsiteY9" fmla="*/ 6858000 h 6858000"/>
              <a:gd name="connsiteX10" fmla="*/ 6830968 w 9547224"/>
              <a:gd name="connsiteY10" fmla="*/ 6858000 h 6858000"/>
              <a:gd name="connsiteX11" fmla="*/ 7044470 w 9547224"/>
              <a:gd name="connsiteY11" fmla="*/ 6858000 h 6858000"/>
              <a:gd name="connsiteX12" fmla="*/ 7156226 w 9547224"/>
              <a:gd name="connsiteY12" fmla="*/ 6780599 h 6858000"/>
              <a:gd name="connsiteX13" fmla="*/ 7672874 w 9547224"/>
              <a:gd name="connsiteY13" fmla="*/ 6374814 h 6858000"/>
              <a:gd name="connsiteX14" fmla="*/ 9547224 w 9547224"/>
              <a:gd name="connsiteY14" fmla="*/ 3621656 h 6858000"/>
              <a:gd name="connsiteX15" fmla="*/ 7946325 w 9547224"/>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47224" h="6858000">
                <a:moveTo>
                  <a:pt x="7924201" y="0"/>
                </a:moveTo>
                <a:lnTo>
                  <a:pt x="6830968" y="0"/>
                </a:lnTo>
                <a:lnTo>
                  <a:pt x="6514769" y="0"/>
                </a:lnTo>
                <a:lnTo>
                  <a:pt x="6050802" y="0"/>
                </a:lnTo>
                <a:lnTo>
                  <a:pt x="4341273" y="0"/>
                </a:lnTo>
                <a:lnTo>
                  <a:pt x="0" y="0"/>
                </a:lnTo>
                <a:lnTo>
                  <a:pt x="0" y="6858000"/>
                </a:lnTo>
                <a:lnTo>
                  <a:pt x="4341273" y="6858000"/>
                </a:lnTo>
                <a:lnTo>
                  <a:pt x="6050802" y="6858000"/>
                </a:lnTo>
                <a:lnTo>
                  <a:pt x="6514769" y="6858000"/>
                </a:lnTo>
                <a:lnTo>
                  <a:pt x="6830968" y="6858000"/>
                </a:lnTo>
                <a:lnTo>
                  <a:pt x="7044470" y="6858000"/>
                </a:lnTo>
                <a:lnTo>
                  <a:pt x="7156226" y="6780599"/>
                </a:lnTo>
                <a:cubicBezTo>
                  <a:pt x="7330044" y="6653108"/>
                  <a:pt x="7500671" y="6515397"/>
                  <a:pt x="7672874" y="6374814"/>
                </a:cubicBezTo>
                <a:cubicBezTo>
                  <a:pt x="8618499" y="5602839"/>
                  <a:pt x="9547224" y="4969131"/>
                  <a:pt x="9547224" y="3621656"/>
                </a:cubicBezTo>
                <a:cubicBezTo>
                  <a:pt x="9547224" y="2093192"/>
                  <a:pt x="8973488" y="754641"/>
                  <a:pt x="7946325"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8DBEAE55-3EA1-41D7-A212-5F7D8986C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21220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4" name="Freeform: Shape 73">
            <a:extLst>
              <a:ext uri="{FF2B5EF4-FFF2-40B4-BE49-F238E27FC236}">
                <a16:creationId xmlns:a16="http://schemas.microsoft.com/office/drawing/2014/main" id="{CFC5F0E7-644F-4101-BE72-12825CF53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17551"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7" name="Group 6">
            <a:extLst>
              <a:ext uri="{FF2B5EF4-FFF2-40B4-BE49-F238E27FC236}">
                <a16:creationId xmlns:a16="http://schemas.microsoft.com/office/drawing/2014/main" id="{4EA43F82-4411-0584-303D-B727FA2CC5D1}"/>
              </a:ext>
            </a:extLst>
          </p:cNvPr>
          <p:cNvGrpSpPr/>
          <p:nvPr/>
        </p:nvGrpSpPr>
        <p:grpSpPr>
          <a:xfrm>
            <a:off x="9360310" y="4709651"/>
            <a:ext cx="2715705" cy="2068442"/>
            <a:chOff x="4071655" y="2257261"/>
            <a:chExt cx="4048690" cy="2343477"/>
          </a:xfrm>
        </p:grpSpPr>
        <p:grpSp>
          <p:nvGrpSpPr>
            <p:cNvPr id="8" name="Group 7">
              <a:extLst>
                <a:ext uri="{FF2B5EF4-FFF2-40B4-BE49-F238E27FC236}">
                  <a16:creationId xmlns:a16="http://schemas.microsoft.com/office/drawing/2014/main" id="{07E11727-5C90-3A7B-2B15-FCE2EF15673A}"/>
                </a:ext>
              </a:extLst>
            </p:cNvPr>
            <p:cNvGrpSpPr/>
            <p:nvPr/>
          </p:nvGrpSpPr>
          <p:grpSpPr>
            <a:xfrm>
              <a:off x="4071655" y="2257261"/>
              <a:ext cx="4048690" cy="2343477"/>
              <a:chOff x="4071655" y="2257261"/>
              <a:chExt cx="4048690" cy="2343477"/>
            </a:xfrm>
          </p:grpSpPr>
          <p:pic>
            <p:nvPicPr>
              <p:cNvPr id="11" name="Picture 10" descr="A car with a calculator and check marks&#10;&#10;AI-generated content may be incorrect.">
                <a:extLst>
                  <a:ext uri="{FF2B5EF4-FFF2-40B4-BE49-F238E27FC236}">
                    <a16:creationId xmlns:a16="http://schemas.microsoft.com/office/drawing/2014/main" id="{3B6EB1A7-55AA-5E39-6060-F229041DCE7D}"/>
                  </a:ext>
                </a:extLst>
              </p:cNvPr>
              <p:cNvPicPr>
                <a:picLocks noChangeAspect="1"/>
              </p:cNvPicPr>
              <p:nvPr/>
            </p:nvPicPr>
            <p:blipFill>
              <a:blip r:embed="rId2">
                <a:duotone>
                  <a:schemeClr val="accent2">
                    <a:shade val="45000"/>
                    <a:satMod val="135000"/>
                  </a:schemeClr>
                  <a:prstClr val="white"/>
                </a:duotone>
                <a:alphaModFix/>
              </a:blip>
              <a:stretch>
                <a:fillRect/>
              </a:stretch>
            </p:blipFill>
            <p:spPr>
              <a:xfrm>
                <a:off x="4071655" y="2257261"/>
                <a:ext cx="4048690" cy="2343477"/>
              </a:xfrm>
              <a:prstGeom prst="rect">
                <a:avLst/>
              </a:prstGeom>
              <a:ln>
                <a:noFill/>
              </a:ln>
              <a:effectLst>
                <a:softEdge rad="317500"/>
              </a:effectLst>
            </p:spPr>
          </p:pic>
          <p:sp>
            <p:nvSpPr>
              <p:cNvPr id="15" name="Rectangle 14">
                <a:extLst>
                  <a:ext uri="{FF2B5EF4-FFF2-40B4-BE49-F238E27FC236}">
                    <a16:creationId xmlns:a16="http://schemas.microsoft.com/office/drawing/2014/main" id="{1C8FFEEA-9128-8DDC-1627-2A843176BCCA}"/>
                  </a:ext>
                </a:extLst>
              </p:cNvPr>
              <p:cNvSpPr/>
              <p:nvPr/>
            </p:nvSpPr>
            <p:spPr>
              <a:xfrm>
                <a:off x="4071655" y="2602588"/>
                <a:ext cx="1690048" cy="423305"/>
              </a:xfrm>
              <a:prstGeom prst="rect">
                <a:avLst/>
              </a:prstGeom>
              <a:solidFill>
                <a:srgbClr val="DBE9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CAD93443-D259-994C-E5E5-65211F5D672D}"/>
                </a:ext>
              </a:extLst>
            </p:cNvPr>
            <p:cNvSpPr/>
            <p:nvPr/>
          </p:nvSpPr>
          <p:spPr>
            <a:xfrm>
              <a:off x="4224055" y="3362252"/>
              <a:ext cx="839558" cy="294968"/>
            </a:xfrm>
            <a:prstGeom prst="rect">
              <a:avLst/>
            </a:prstGeom>
            <a:solidFill>
              <a:srgbClr val="DBE9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Diagram 4">
            <a:extLst>
              <a:ext uri="{FF2B5EF4-FFF2-40B4-BE49-F238E27FC236}">
                <a16:creationId xmlns:a16="http://schemas.microsoft.com/office/drawing/2014/main" id="{99C3DCA4-2C2C-875A-E624-9DD00372E645}"/>
              </a:ext>
            </a:extLst>
          </p:cNvPr>
          <p:cNvGraphicFramePr/>
          <p:nvPr>
            <p:extLst>
              <p:ext uri="{D42A27DB-BD31-4B8C-83A1-F6EECF244321}">
                <p14:modId xmlns:p14="http://schemas.microsoft.com/office/powerpoint/2010/main" val="1831152127"/>
              </p:ext>
            </p:extLst>
          </p:nvPr>
        </p:nvGraphicFramePr>
        <p:xfrm>
          <a:off x="3477067" y="1601526"/>
          <a:ext cx="6797090" cy="42136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id="{17100397-BAB4-FD20-3064-B3BB69A0CC36}"/>
              </a:ext>
            </a:extLst>
          </p:cNvPr>
          <p:cNvSpPr txBox="1"/>
          <p:nvPr/>
        </p:nvSpPr>
        <p:spPr>
          <a:xfrm>
            <a:off x="0" y="1077277"/>
            <a:ext cx="6096000" cy="369332"/>
          </a:xfrm>
          <a:prstGeom prst="rect">
            <a:avLst/>
          </a:prstGeom>
          <a:noFill/>
        </p:spPr>
        <p:txBody>
          <a:bodyPr wrap="square">
            <a:spAutoFit/>
          </a:bodyPr>
          <a:lstStyle/>
          <a:p>
            <a:r>
              <a:rPr lang="en-US" sz="1800" dirty="0">
                <a:solidFill>
                  <a:schemeClr val="accent1">
                    <a:lumMod val="75000"/>
                  </a:schemeClr>
                </a:solidFill>
              </a:rPr>
              <a:t>The model leverages three distinct datasets:</a:t>
            </a:r>
          </a:p>
        </p:txBody>
      </p:sp>
      <p:pic>
        <p:nvPicPr>
          <p:cNvPr id="10" name="Picture 9" descr="A cartoon of a blue car&#10;&#10;AI-generated content may be incorrect.">
            <a:extLst>
              <a:ext uri="{FF2B5EF4-FFF2-40B4-BE49-F238E27FC236}">
                <a16:creationId xmlns:a16="http://schemas.microsoft.com/office/drawing/2014/main" id="{A321A30B-008D-15EC-905F-B7447C3AF837}"/>
              </a:ext>
            </a:extLst>
          </p:cNvPr>
          <p:cNvPicPr>
            <a:picLocks noChangeAspect="1"/>
          </p:cNvPicPr>
          <p:nvPr/>
        </p:nvPicPr>
        <p:blipFill>
          <a:blip r:embed="rId8">
            <a:clrChange>
              <a:clrFrom>
                <a:srgbClr val="C9F0FF"/>
              </a:clrFrom>
              <a:clrTo>
                <a:srgbClr val="C9F0FF">
                  <a:alpha val="0"/>
                </a:srgbClr>
              </a:clrTo>
            </a:clrChange>
            <a:extLst>
              <a:ext uri="{28A0092B-C50C-407E-A947-70E740481C1C}">
                <a14:useLocalDpi xmlns:a14="http://schemas.microsoft.com/office/drawing/2010/main" val="0"/>
              </a:ext>
            </a:extLst>
          </a:blip>
          <a:stretch>
            <a:fillRect/>
          </a:stretch>
        </p:blipFill>
        <p:spPr>
          <a:xfrm>
            <a:off x="0" y="266327"/>
            <a:ext cx="1327488" cy="995616"/>
          </a:xfrm>
          <a:prstGeom prst="rect">
            <a:avLst/>
          </a:prstGeom>
        </p:spPr>
      </p:pic>
      <p:graphicFrame>
        <p:nvGraphicFramePr>
          <p:cNvPr id="2" name="Diagram 1">
            <a:extLst>
              <a:ext uri="{FF2B5EF4-FFF2-40B4-BE49-F238E27FC236}">
                <a16:creationId xmlns:a16="http://schemas.microsoft.com/office/drawing/2014/main" id="{5FE05A52-61D3-D71E-9DFE-411FADA017CC}"/>
              </a:ext>
            </a:extLst>
          </p:cNvPr>
          <p:cNvGraphicFramePr/>
          <p:nvPr>
            <p:extLst>
              <p:ext uri="{D42A27DB-BD31-4B8C-83A1-F6EECF244321}">
                <p14:modId xmlns:p14="http://schemas.microsoft.com/office/powerpoint/2010/main" val="3577238628"/>
              </p:ext>
            </p:extLst>
          </p:nvPr>
        </p:nvGraphicFramePr>
        <p:xfrm>
          <a:off x="5921779" y="80077"/>
          <a:ext cx="5799057" cy="55209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4066006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01947A-3D37-A838-AC22-411C67F22CE5}"/>
            </a:ext>
          </a:extLst>
        </p:cNvPr>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5F5820FC-C39A-8597-2B87-5308D9AF6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5C39D94-0453-9417-DF6D-B8F741398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Freeform 13">
            <a:extLst>
              <a:ext uri="{FF2B5EF4-FFF2-40B4-BE49-F238E27FC236}">
                <a16:creationId xmlns:a16="http://schemas.microsoft.com/office/drawing/2014/main" id="{6F338C13-3078-3CA2-663E-27F7C6D8B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6" name="Oval 55">
            <a:extLst>
              <a:ext uri="{FF2B5EF4-FFF2-40B4-BE49-F238E27FC236}">
                <a16:creationId xmlns:a16="http://schemas.microsoft.com/office/drawing/2014/main" id="{5978D980-0597-F1A7-62ED-756F43CA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8" name="Arc 57">
            <a:extLst>
              <a:ext uri="{FF2B5EF4-FFF2-40B4-BE49-F238E27FC236}">
                <a16:creationId xmlns:a16="http://schemas.microsoft.com/office/drawing/2014/main" id="{18F790F1-42D6-7DBB-D315-4F888C61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aphicFrame>
        <p:nvGraphicFramePr>
          <p:cNvPr id="2" name="Content Placeholder 3">
            <a:extLst>
              <a:ext uri="{FF2B5EF4-FFF2-40B4-BE49-F238E27FC236}">
                <a16:creationId xmlns:a16="http://schemas.microsoft.com/office/drawing/2014/main" id="{5FA06A78-BC29-5070-C9EE-E6E26CC3BC20}"/>
              </a:ext>
            </a:extLst>
          </p:cNvPr>
          <p:cNvGraphicFramePr/>
          <p:nvPr>
            <p:extLst>
              <p:ext uri="{D42A27DB-BD31-4B8C-83A1-F6EECF244321}">
                <p14:modId xmlns:p14="http://schemas.microsoft.com/office/powerpoint/2010/main" val="1868197320"/>
              </p:ext>
            </p:extLst>
          </p:nvPr>
        </p:nvGraphicFramePr>
        <p:xfrm>
          <a:off x="4880225" y="1270975"/>
          <a:ext cx="6544638" cy="5363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8DDBF5BC-FE07-D60F-4673-B6810639C579}"/>
              </a:ext>
            </a:extLst>
          </p:cNvPr>
          <p:cNvGraphicFramePr/>
          <p:nvPr>
            <p:extLst>
              <p:ext uri="{D42A27DB-BD31-4B8C-83A1-F6EECF244321}">
                <p14:modId xmlns:p14="http://schemas.microsoft.com/office/powerpoint/2010/main" val="3877612499"/>
              </p:ext>
            </p:extLst>
          </p:nvPr>
        </p:nvGraphicFramePr>
        <p:xfrm>
          <a:off x="0" y="223915"/>
          <a:ext cx="5799057" cy="55209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Title 1">
            <a:extLst>
              <a:ext uri="{FF2B5EF4-FFF2-40B4-BE49-F238E27FC236}">
                <a16:creationId xmlns:a16="http://schemas.microsoft.com/office/drawing/2014/main" id="{197795C1-4990-1A2B-BB14-221D2EF53019}"/>
              </a:ext>
            </a:extLst>
          </p:cNvPr>
          <p:cNvSpPr txBox="1">
            <a:spLocks/>
          </p:cNvSpPr>
          <p:nvPr/>
        </p:nvSpPr>
        <p:spPr>
          <a:xfrm>
            <a:off x="0" y="2381689"/>
            <a:ext cx="539336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b="1" dirty="0"/>
              <a:t>Data Preparation</a:t>
            </a:r>
          </a:p>
        </p:txBody>
      </p:sp>
      <p:pic>
        <p:nvPicPr>
          <p:cNvPr id="6" name="Picture 5" descr="A person and person looking at a car&#10;&#10;AI-generated content may be incorrect.">
            <a:extLst>
              <a:ext uri="{FF2B5EF4-FFF2-40B4-BE49-F238E27FC236}">
                <a16:creationId xmlns:a16="http://schemas.microsoft.com/office/drawing/2014/main" id="{25B6564E-3199-3153-9443-63DA55BAF98B}"/>
              </a:ext>
            </a:extLst>
          </p:cNvPr>
          <p:cNvPicPr>
            <a:picLocks noChangeAspect="1"/>
          </p:cNvPicPr>
          <p:nvPr/>
        </p:nvPicPr>
        <p:blipFill>
          <a:blip r:embed="rId12">
            <a:extLst>
              <a:ext uri="{BEBA8EAE-BF5A-486C-A8C5-ECC9F3942E4B}">
                <a14:imgProps xmlns:a14="http://schemas.microsoft.com/office/drawing/2010/main">
                  <a14:imgLayer r:embed="rId1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10493736" y="5309621"/>
            <a:ext cx="1490803" cy="1484617"/>
          </a:xfrm>
          <a:prstGeom prst="rect">
            <a:avLst/>
          </a:prstGeom>
        </p:spPr>
      </p:pic>
    </p:spTree>
    <p:extLst>
      <p:ext uri="{BB962C8B-B14F-4D97-AF65-F5344CB8AC3E}">
        <p14:creationId xmlns:p14="http://schemas.microsoft.com/office/powerpoint/2010/main" val="1492521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Title 1">
            <a:extLst>
              <a:ext uri="{FF2B5EF4-FFF2-40B4-BE49-F238E27FC236}">
                <a16:creationId xmlns:a16="http://schemas.microsoft.com/office/drawing/2014/main" id="{DDD699F0-F31C-CFBC-8006-B9236D668B88}"/>
              </a:ext>
            </a:extLst>
          </p:cNvPr>
          <p:cNvSpPr txBox="1">
            <a:spLocks/>
          </p:cNvSpPr>
          <p:nvPr/>
        </p:nvSpPr>
        <p:spPr>
          <a:xfrm>
            <a:off x="53713" y="564868"/>
            <a:ext cx="539336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dirty="0"/>
              <a:t>Feature Engineering </a:t>
            </a:r>
            <a:endParaRPr lang="en-US" b="1" dirty="0"/>
          </a:p>
        </p:txBody>
      </p:sp>
      <p:sp>
        <p:nvSpPr>
          <p:cNvPr id="43"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11" name="Diagram 10">
            <a:extLst>
              <a:ext uri="{FF2B5EF4-FFF2-40B4-BE49-F238E27FC236}">
                <a16:creationId xmlns:a16="http://schemas.microsoft.com/office/drawing/2014/main" id="{A98DFAA9-092F-61C9-1911-FE2D6B80BC55}"/>
              </a:ext>
            </a:extLst>
          </p:cNvPr>
          <p:cNvGraphicFramePr/>
          <p:nvPr>
            <p:extLst>
              <p:ext uri="{D42A27DB-BD31-4B8C-83A1-F6EECF244321}">
                <p14:modId xmlns:p14="http://schemas.microsoft.com/office/powerpoint/2010/main" val="1555900966"/>
              </p:ext>
            </p:extLst>
          </p:nvPr>
        </p:nvGraphicFramePr>
        <p:xfrm>
          <a:off x="6097926" y="178423"/>
          <a:ext cx="5799057" cy="552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extBox 14">
            <a:extLst>
              <a:ext uri="{FF2B5EF4-FFF2-40B4-BE49-F238E27FC236}">
                <a16:creationId xmlns:a16="http://schemas.microsoft.com/office/drawing/2014/main" id="{C4485CB6-B7E4-7A25-427A-B9B8664C8125}"/>
              </a:ext>
            </a:extLst>
          </p:cNvPr>
          <p:cNvSpPr txBox="1"/>
          <p:nvPr/>
        </p:nvSpPr>
        <p:spPr>
          <a:xfrm>
            <a:off x="827675" y="1483674"/>
            <a:ext cx="5119428" cy="338554"/>
          </a:xfrm>
          <a:prstGeom prst="rect">
            <a:avLst/>
          </a:prstGeom>
          <a:noFill/>
        </p:spPr>
        <p:txBody>
          <a:bodyPr wrap="square">
            <a:spAutoFit/>
          </a:bodyPr>
          <a:lstStyle/>
          <a:p>
            <a:pPr lvl="0"/>
            <a:r>
              <a:rPr lang="en-US" sz="1600" dirty="0">
                <a:solidFill>
                  <a:schemeClr val="tx2">
                    <a:lumMod val="60000"/>
                    <a:lumOff val="40000"/>
                  </a:schemeClr>
                </a:solidFill>
              </a:rPr>
              <a:t>- Feature selection is vital for successful modeling.</a:t>
            </a:r>
            <a:endParaRPr lang="en-US" sz="1600" b="1" dirty="0">
              <a:solidFill>
                <a:schemeClr val="tx2">
                  <a:lumMod val="60000"/>
                  <a:lumOff val="40000"/>
                </a:schemeClr>
              </a:solidFill>
            </a:endParaRPr>
          </a:p>
        </p:txBody>
      </p:sp>
      <p:pic>
        <p:nvPicPr>
          <p:cNvPr id="19" name="Picture 18" descr="A person and person looking at a car&#10;&#10;AI-generated content may be incorrect.">
            <a:extLst>
              <a:ext uri="{FF2B5EF4-FFF2-40B4-BE49-F238E27FC236}">
                <a16:creationId xmlns:a16="http://schemas.microsoft.com/office/drawing/2014/main" id="{9C480FA9-6C5A-7AF3-1B36-299B863BA48B}"/>
              </a:ext>
            </a:extLst>
          </p:cNvPr>
          <p:cNvPicPr>
            <a:picLocks noChangeAspect="1"/>
          </p:cNvPicPr>
          <p:nvPr/>
        </p:nvPicPr>
        <p:blipFill>
          <a:blip r:embed="rId8">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0248561" y="882332"/>
            <a:ext cx="791021" cy="787739"/>
          </a:xfrm>
          <a:prstGeom prst="rect">
            <a:avLst/>
          </a:prstGeom>
        </p:spPr>
      </p:pic>
      <p:grpSp>
        <p:nvGrpSpPr>
          <p:cNvPr id="25" name="Group 24">
            <a:extLst>
              <a:ext uri="{FF2B5EF4-FFF2-40B4-BE49-F238E27FC236}">
                <a16:creationId xmlns:a16="http://schemas.microsoft.com/office/drawing/2014/main" id="{35AFAA94-2A8B-6D8A-75F6-11D07F5DE4F5}"/>
              </a:ext>
            </a:extLst>
          </p:cNvPr>
          <p:cNvGrpSpPr/>
          <p:nvPr/>
        </p:nvGrpSpPr>
        <p:grpSpPr>
          <a:xfrm>
            <a:off x="-251848" y="1061971"/>
            <a:ext cx="11640620" cy="5599819"/>
            <a:chOff x="-251848" y="1061971"/>
            <a:chExt cx="11640620" cy="5599819"/>
          </a:xfrm>
        </p:grpSpPr>
        <p:graphicFrame>
          <p:nvGraphicFramePr>
            <p:cNvPr id="9" name="Content Placeholder 3">
              <a:extLst>
                <a:ext uri="{FF2B5EF4-FFF2-40B4-BE49-F238E27FC236}">
                  <a16:creationId xmlns:a16="http://schemas.microsoft.com/office/drawing/2014/main" id="{A5814BBD-2720-A3E7-1973-2C3ABC452D3E}"/>
                </a:ext>
              </a:extLst>
            </p:cNvPr>
            <p:cNvGraphicFramePr>
              <a:graphicFrameLocks/>
            </p:cNvGraphicFramePr>
            <p:nvPr>
              <p:extLst>
                <p:ext uri="{D42A27DB-BD31-4B8C-83A1-F6EECF244321}">
                  <p14:modId xmlns:p14="http://schemas.microsoft.com/office/powerpoint/2010/main" val="1631594766"/>
                </p:ext>
              </p:extLst>
            </p:nvPr>
          </p:nvGraphicFramePr>
          <p:xfrm>
            <a:off x="-251848" y="1061971"/>
            <a:ext cx="11640620" cy="475200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23" name="TextBox 20">
              <a:extLst>
                <a:ext uri="{FF2B5EF4-FFF2-40B4-BE49-F238E27FC236}">
                  <a16:creationId xmlns:a16="http://schemas.microsoft.com/office/drawing/2014/main" id="{BFF5435D-2CD4-C751-E999-D9C57FF6056C}"/>
                </a:ext>
              </a:extLst>
            </p:cNvPr>
            <p:cNvGraphicFramePr/>
            <p:nvPr>
              <p:extLst>
                <p:ext uri="{D42A27DB-BD31-4B8C-83A1-F6EECF244321}">
                  <p14:modId xmlns:p14="http://schemas.microsoft.com/office/powerpoint/2010/main" val="3191067819"/>
                </p:ext>
              </p:extLst>
            </p:nvPr>
          </p:nvGraphicFramePr>
          <p:xfrm>
            <a:off x="5447074" y="4146888"/>
            <a:ext cx="3622431" cy="2514902"/>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pSp>
    </p:spTree>
    <p:extLst>
      <p:ext uri="{BB962C8B-B14F-4D97-AF65-F5344CB8AC3E}">
        <p14:creationId xmlns:p14="http://schemas.microsoft.com/office/powerpoint/2010/main" val="2226266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32" name="Content Placeholder 3">
            <a:extLst>
              <a:ext uri="{FF2B5EF4-FFF2-40B4-BE49-F238E27FC236}">
                <a16:creationId xmlns:a16="http://schemas.microsoft.com/office/drawing/2014/main" id="{7B9D24F8-573C-4B58-D8FF-F37190DB3A2B}"/>
              </a:ext>
            </a:extLst>
          </p:cNvPr>
          <p:cNvGraphicFramePr/>
          <p:nvPr>
            <p:extLst>
              <p:ext uri="{D42A27DB-BD31-4B8C-83A1-F6EECF244321}">
                <p14:modId xmlns:p14="http://schemas.microsoft.com/office/powerpoint/2010/main" val="1581818487"/>
              </p:ext>
            </p:extLst>
          </p:nvPr>
        </p:nvGraphicFramePr>
        <p:xfrm>
          <a:off x="838200" y="2506662"/>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6" name="Diagram 15">
            <a:extLst>
              <a:ext uri="{FF2B5EF4-FFF2-40B4-BE49-F238E27FC236}">
                <a16:creationId xmlns:a16="http://schemas.microsoft.com/office/drawing/2014/main" id="{ED699E9F-BA06-66F0-9ADA-CDD8984ACC70}"/>
              </a:ext>
            </a:extLst>
          </p:cNvPr>
          <p:cNvGraphicFramePr/>
          <p:nvPr>
            <p:extLst>
              <p:ext uri="{D42A27DB-BD31-4B8C-83A1-F6EECF244321}">
                <p14:modId xmlns:p14="http://schemas.microsoft.com/office/powerpoint/2010/main" val="2114569548"/>
              </p:ext>
            </p:extLst>
          </p:nvPr>
        </p:nvGraphicFramePr>
        <p:xfrm>
          <a:off x="5921779" y="80077"/>
          <a:ext cx="5799057" cy="55209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8" name="Title 1">
            <a:extLst>
              <a:ext uri="{FF2B5EF4-FFF2-40B4-BE49-F238E27FC236}">
                <a16:creationId xmlns:a16="http://schemas.microsoft.com/office/drawing/2014/main" id="{4F1717A9-3F01-5E61-496C-B14D0D847627}"/>
              </a:ext>
            </a:extLst>
          </p:cNvPr>
          <p:cNvSpPr txBox="1">
            <a:spLocks/>
          </p:cNvSpPr>
          <p:nvPr/>
        </p:nvSpPr>
        <p:spPr>
          <a:xfrm>
            <a:off x="166319" y="-112262"/>
            <a:ext cx="5589142" cy="18999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solidFill>
                  <a:schemeClr val="tx2">
                    <a:lumMod val="60000"/>
                    <a:lumOff val="40000"/>
                  </a:schemeClr>
                </a:solidFill>
              </a:rPr>
              <a:t>Understanding Predictive Modeling in Car Insurance</a:t>
            </a:r>
          </a:p>
        </p:txBody>
      </p:sp>
      <p:sp>
        <p:nvSpPr>
          <p:cNvPr id="19" name="Content Placeholder 3">
            <a:extLst>
              <a:ext uri="{FF2B5EF4-FFF2-40B4-BE49-F238E27FC236}">
                <a16:creationId xmlns:a16="http://schemas.microsoft.com/office/drawing/2014/main" id="{715EEC2D-54E4-0493-D7C3-92EB2D423FB6}"/>
              </a:ext>
            </a:extLst>
          </p:cNvPr>
          <p:cNvSpPr txBox="1">
            <a:spLocks/>
          </p:cNvSpPr>
          <p:nvPr/>
        </p:nvSpPr>
        <p:spPr>
          <a:xfrm>
            <a:off x="524278" y="1339419"/>
            <a:ext cx="11256156" cy="8964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ct val="87000"/>
              <a:buNone/>
            </a:pPr>
            <a:r>
              <a:rPr lang="en-US" sz="2000" dirty="0"/>
              <a:t>	Predictive modeling uses historical data to forecast future events. Insurance companies benefit from identifying potential claimants. Key factors include loss history and demographic information. Improved pricing strategies can enhance profitability.</a:t>
            </a:r>
          </a:p>
        </p:txBody>
      </p:sp>
      <p:sp>
        <p:nvSpPr>
          <p:cNvPr id="22" name="TextBox 21">
            <a:extLst>
              <a:ext uri="{FF2B5EF4-FFF2-40B4-BE49-F238E27FC236}">
                <a16:creationId xmlns:a16="http://schemas.microsoft.com/office/drawing/2014/main" id="{A2EAA5B3-37A6-58F9-F2F2-8F697B5D81E9}"/>
              </a:ext>
            </a:extLst>
          </p:cNvPr>
          <p:cNvSpPr txBox="1"/>
          <p:nvPr/>
        </p:nvSpPr>
        <p:spPr>
          <a:xfrm rot="16200000">
            <a:off x="-577837" y="4391288"/>
            <a:ext cx="2837632" cy="46166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n-US" sz="2400" dirty="0"/>
              <a:t>Algorithms Used</a:t>
            </a:r>
          </a:p>
        </p:txBody>
      </p:sp>
    </p:spTree>
    <p:extLst>
      <p:ext uri="{BB962C8B-B14F-4D97-AF65-F5344CB8AC3E}">
        <p14:creationId xmlns:p14="http://schemas.microsoft.com/office/powerpoint/2010/main" val="659953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43548D7-5950-707B-3C94-C0700D8F427F}"/>
              </a:ext>
            </a:extLst>
          </p:cNvPr>
          <p:cNvPicPr>
            <a:picLocks noChangeAspect="1"/>
          </p:cNvPicPr>
          <p:nvPr/>
        </p:nvPicPr>
        <p:blipFill>
          <a:blip r:embed="rId3"/>
          <a:srcRect b="876"/>
          <a:stretch/>
        </p:blipFill>
        <p:spPr>
          <a:xfrm>
            <a:off x="1256604" y="801886"/>
            <a:ext cx="9889808" cy="5576770"/>
          </a:xfrm>
          <a:prstGeom prst="rect">
            <a:avLst/>
          </a:prstGeom>
        </p:spPr>
      </p:pic>
      <p:graphicFrame>
        <p:nvGraphicFramePr>
          <p:cNvPr id="4" name="Diagram 3">
            <a:extLst>
              <a:ext uri="{FF2B5EF4-FFF2-40B4-BE49-F238E27FC236}">
                <a16:creationId xmlns:a16="http://schemas.microsoft.com/office/drawing/2014/main" id="{17F97662-42A4-D984-458E-94BBDD6704E3}"/>
              </a:ext>
            </a:extLst>
          </p:cNvPr>
          <p:cNvGraphicFramePr/>
          <p:nvPr>
            <p:extLst>
              <p:ext uri="{D42A27DB-BD31-4B8C-83A1-F6EECF244321}">
                <p14:modId xmlns:p14="http://schemas.microsoft.com/office/powerpoint/2010/main" val="3198427812"/>
              </p:ext>
            </p:extLst>
          </p:nvPr>
        </p:nvGraphicFramePr>
        <p:xfrm>
          <a:off x="6244466" y="46493"/>
          <a:ext cx="5799057" cy="5520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38425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C38CD1F2-2CDE-4B42-BB23-EC7686F92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9827173-10F7-4BE6-8CC8-39A46D781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60FB2829-9E66-4DBD-BC15-FC5D73246D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6" name="Oval 35">
              <a:extLst>
                <a:ext uri="{FF2B5EF4-FFF2-40B4-BE49-F238E27FC236}">
                  <a16:creationId xmlns:a16="http://schemas.microsoft.com/office/drawing/2014/main" id="{E9EE2A32-8611-4375-B6B1-468FAD682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77E1DA0-3927-4F35-B8A3-D5D5563757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F7BAA08B-588E-406F-899B-A6A7FC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A8AA7C41-B331-402E-9453-95B3B8273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A7060B3E-946D-4885-9B86-1D445209E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E3046747-F284-4990-9ECA-3DF2C6E08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Rectangle 42">
            <a:extLst>
              <a:ext uri="{FF2B5EF4-FFF2-40B4-BE49-F238E27FC236}">
                <a16:creationId xmlns:a16="http://schemas.microsoft.com/office/drawing/2014/main" id="{21301226-F3C6-4744-94AE-2460B381D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ECBA289-C210-B4CE-E6A4-A33CEEBE4EE0}"/>
              </a:ext>
            </a:extLst>
          </p:cNvPr>
          <p:cNvSpPr txBox="1"/>
          <p:nvPr/>
        </p:nvSpPr>
        <p:spPr>
          <a:xfrm>
            <a:off x="629640" y="630935"/>
            <a:ext cx="5107366" cy="2096769"/>
          </a:xfrm>
          <a:prstGeom prst="rect">
            <a:avLst/>
          </a:prstGeom>
          <a:noFill/>
        </p:spPr>
        <p:txBody>
          <a:bodyPr vert="horz" lIns="91440" tIns="45720" rIns="91440" bIns="45720" rtlCol="0" anchor="t">
            <a:normAutofit/>
          </a:bodyPr>
          <a:lstStyle/>
          <a:p>
            <a:pPr>
              <a:lnSpc>
                <a:spcPct val="90000"/>
              </a:lnSpc>
              <a:spcBef>
                <a:spcPct val="0"/>
              </a:spcBef>
              <a:spcAft>
                <a:spcPts val="600"/>
              </a:spcAft>
            </a:pPr>
            <a:r>
              <a:rPr lang="en-US" sz="4800" kern="1200" dirty="0">
                <a:solidFill>
                  <a:schemeClr val="bg1"/>
                </a:solidFill>
                <a:latin typeface="+mj-lt"/>
                <a:ea typeface="+mj-ea"/>
                <a:cs typeface="+mj-cs"/>
              </a:rPr>
              <a:t>Final Model Recommendation</a:t>
            </a:r>
          </a:p>
        </p:txBody>
      </p:sp>
      <p:sp>
        <p:nvSpPr>
          <p:cNvPr id="45" name="Rectangle 44">
            <a:extLst>
              <a:ext uri="{FF2B5EF4-FFF2-40B4-BE49-F238E27FC236}">
                <a16:creationId xmlns:a16="http://schemas.microsoft.com/office/drawing/2014/main" id="{4EC57637-D435-4155-993A-0E3A8BBBA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0B81AE96-B9C7-4679-BC62-F2C79F2E8F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8" name="Straight Connector 47">
              <a:extLst>
                <a:ext uri="{FF2B5EF4-FFF2-40B4-BE49-F238E27FC236}">
                  <a16:creationId xmlns:a16="http://schemas.microsoft.com/office/drawing/2014/main" id="{BD4225F6-B312-47D5-8299-988BD17E0E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3C04A86-BCAE-473C-B18D-88FD5627C4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2CCD134-9351-4847-8741-FF5EAB470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1470C83-08EE-4959-BA0A-F8846F524E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DBFD3A89-3666-47FE-913F-6C75228F5D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4" name="Straight Connector 53">
              <a:extLst>
                <a:ext uri="{FF2B5EF4-FFF2-40B4-BE49-F238E27FC236}">
                  <a16:creationId xmlns:a16="http://schemas.microsoft.com/office/drawing/2014/main" id="{AD6B60E5-039C-4E82-9B5C-984D6C46E1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3D05E89-A5D2-4DC0-B6B1-298EF0EF0A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337967A-8AB7-47D5-A75E-6341730E99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A068AD4-624D-4314-8C86-A3C0C3378C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26" name="Picture 25">
            <a:extLst>
              <a:ext uri="{FF2B5EF4-FFF2-40B4-BE49-F238E27FC236}">
                <a16:creationId xmlns:a16="http://schemas.microsoft.com/office/drawing/2014/main" id="{352DDD62-D6DF-3FBB-7E17-76F2AF02761F}"/>
              </a:ext>
            </a:extLst>
          </p:cNvPr>
          <p:cNvPicPr>
            <a:picLocks noChangeAspect="1"/>
          </p:cNvPicPr>
          <p:nvPr/>
        </p:nvPicPr>
        <p:blipFill>
          <a:blip r:embed="rId3"/>
          <a:stretch>
            <a:fillRect/>
          </a:stretch>
        </p:blipFill>
        <p:spPr>
          <a:xfrm>
            <a:off x="672943" y="2897760"/>
            <a:ext cx="10843065" cy="2633316"/>
          </a:xfrm>
          <a:prstGeom prst="rect">
            <a:avLst/>
          </a:prstGeom>
        </p:spPr>
      </p:pic>
      <p:grpSp>
        <p:nvGrpSpPr>
          <p:cNvPr id="59" name="Group 58">
            <a:extLst>
              <a:ext uri="{FF2B5EF4-FFF2-40B4-BE49-F238E27FC236}">
                <a16:creationId xmlns:a16="http://schemas.microsoft.com/office/drawing/2014/main" id="{ACA2F7C3-1A69-44EE-A8B6-A4552E2C84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60" name="Straight Connector 59">
              <a:extLst>
                <a:ext uri="{FF2B5EF4-FFF2-40B4-BE49-F238E27FC236}">
                  <a16:creationId xmlns:a16="http://schemas.microsoft.com/office/drawing/2014/main" id="{6E44AF4D-8873-43B3-8E29-803B7720E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AE89E8A-BD14-4974-818A-D8382DCD4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21B80B9-448B-4363-9DD7-C074AB2AD7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7DA34E7-83FB-4CAA-94F3-CEF086907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aphicFrame>
        <p:nvGraphicFramePr>
          <p:cNvPr id="4" name="Diagram 3">
            <a:extLst>
              <a:ext uri="{FF2B5EF4-FFF2-40B4-BE49-F238E27FC236}">
                <a16:creationId xmlns:a16="http://schemas.microsoft.com/office/drawing/2014/main" id="{BD9261FE-B8F0-88CC-27EA-1ACE80523774}"/>
              </a:ext>
            </a:extLst>
          </p:cNvPr>
          <p:cNvGraphicFramePr/>
          <p:nvPr>
            <p:extLst>
              <p:ext uri="{D42A27DB-BD31-4B8C-83A1-F6EECF244321}">
                <p14:modId xmlns:p14="http://schemas.microsoft.com/office/powerpoint/2010/main" val="2770518678"/>
              </p:ext>
            </p:extLst>
          </p:nvPr>
        </p:nvGraphicFramePr>
        <p:xfrm>
          <a:off x="5921779" y="80077"/>
          <a:ext cx="5799057" cy="5520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80285986"/>
      </p:ext>
    </p:extLst>
  </p:cSld>
  <p:clrMapOvr>
    <a:masterClrMapping/>
  </p:clrMapOvr>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TM03457515[[fn=View]]</Template>
  <TotalTime>1857</TotalTime>
  <Words>995</Words>
  <Application>Microsoft Office PowerPoint</Application>
  <PresentationFormat>Widescreen</PresentationFormat>
  <Paragraphs>138</Paragraphs>
  <Slides>16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Meiryo</vt:lpstr>
      <vt:lpstr>Aptos</vt:lpstr>
      <vt:lpstr>Aptos Display</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Lavenya Mohan</dc:creator>
  <cp:lastModifiedBy>Lavenya Mohan</cp:lastModifiedBy>
  <cp:revision>25</cp:revision>
  <dcterms:created xsi:type="dcterms:W3CDTF">2025-03-05T04:28:42Z</dcterms:created>
  <dcterms:modified xsi:type="dcterms:W3CDTF">2025-03-07T00:56:49Z</dcterms:modified>
</cp:coreProperties>
</file>