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F9B5-DBED-BB46-B853-55425AB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Assa life assurance open source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199A8-C87B-6B41-9CE1-CDA5DE865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arthur, David park and Beena vallabh</a:t>
            </a:r>
          </a:p>
        </p:txBody>
      </p:sp>
    </p:spTree>
    <p:extLst>
      <p:ext uri="{BB962C8B-B14F-4D97-AF65-F5344CB8AC3E}">
        <p14:creationId xmlns:p14="http://schemas.microsoft.com/office/powerpoint/2010/main" val="147960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B0B-3E0C-D64C-B908-BF74F41C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but not least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18C8CC-44A6-0B4E-97E5-F139D35E8262}"/>
              </a:ext>
            </a:extLst>
          </p:cNvPr>
          <p:cNvSpPr/>
          <p:nvPr/>
        </p:nvSpPr>
        <p:spPr>
          <a:xfrm>
            <a:off x="1294362" y="2605358"/>
            <a:ext cx="9603275" cy="1656198"/>
          </a:xfrm>
          <a:prstGeom prst="roundRect">
            <a:avLst>
              <a:gd name="adj" fmla="val 10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We need a name and logo for the project!</a:t>
            </a:r>
          </a:p>
        </p:txBody>
      </p:sp>
    </p:spTree>
    <p:extLst>
      <p:ext uri="{BB962C8B-B14F-4D97-AF65-F5344CB8AC3E}">
        <p14:creationId xmlns:p14="http://schemas.microsoft.com/office/powerpoint/2010/main" val="8531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F2C3-2D32-374B-BECE-1E747C50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3B7F-62F3-5347-9DBC-62DE8118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Software (FOSS) is software where the source code is freely accessible to review and change.</a:t>
            </a:r>
          </a:p>
          <a:p>
            <a:r>
              <a:rPr lang="en-US" dirty="0"/>
              <a:t>FOSS does not have to be free but usually is, as once the source code is open it is easy to copy.</a:t>
            </a:r>
          </a:p>
          <a:p>
            <a:r>
              <a:rPr lang="en-US" dirty="0"/>
              <a:t>FOSS can be developed by any means e.g. group of volunteers, a corporate or an academic institution.</a:t>
            </a:r>
          </a:p>
          <a:p>
            <a:r>
              <a:rPr lang="en-US" dirty="0"/>
              <a:t>There are millions of FOSS applications and most of us use them without even knowing. Some of the more </a:t>
            </a:r>
            <a:r>
              <a:rPr lang="en-US" dirty="0" err="1"/>
              <a:t>recognisable</a:t>
            </a:r>
            <a:r>
              <a:rPr lang="en-US" dirty="0"/>
              <a:t> applications are Android, Linux, Hadoop, Notepad++.</a:t>
            </a:r>
          </a:p>
        </p:txBody>
      </p:sp>
    </p:spTree>
    <p:extLst>
      <p:ext uri="{BB962C8B-B14F-4D97-AF65-F5344CB8AC3E}">
        <p14:creationId xmlns:p14="http://schemas.microsoft.com/office/powerpoint/2010/main" val="7046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1D55-142E-0547-BF77-9F66FF88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FOSS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6CD0-3A7B-894D-8C32-0C1BBBC7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FOSS projects are volunteer based and involve people across the world contributing.</a:t>
            </a:r>
          </a:p>
          <a:p>
            <a:r>
              <a:rPr lang="en-US" dirty="0"/>
              <a:t>In general most successful projects have a core team of volunteers who are a combination of the original founders and/or the most active contributors. They are responsible for the direction of the project, the administration and quality.</a:t>
            </a:r>
          </a:p>
          <a:p>
            <a:r>
              <a:rPr lang="en-US" dirty="0"/>
              <a:t>In addition to this the projects have various other contributors which enhance and contribute to the project less frequently. Successful projects are ones that enable a large amount of people to easily contribute.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20765C-2605-F646-BC1F-AAE8ECDD6B59}"/>
              </a:ext>
            </a:extLst>
          </p:cNvPr>
          <p:cNvSpPr/>
          <p:nvPr/>
        </p:nvSpPr>
        <p:spPr>
          <a:xfrm>
            <a:off x="1451578" y="5305778"/>
            <a:ext cx="9603276" cy="710523"/>
          </a:xfrm>
          <a:prstGeom prst="roundRect">
            <a:avLst>
              <a:gd name="adj" fmla="val 21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None of us are experts in running open source projects. However we all have something unique to contribute.</a:t>
            </a:r>
          </a:p>
        </p:txBody>
      </p:sp>
    </p:spTree>
    <p:extLst>
      <p:ext uri="{BB962C8B-B14F-4D97-AF65-F5344CB8AC3E}">
        <p14:creationId xmlns:p14="http://schemas.microsoft.com/office/powerpoint/2010/main" val="3877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C6DB-B94F-D240-8422-69FC0946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CBAD-D24F-D942-80EF-1935ED9B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34743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starting to write code, there are few key items that need to be determined first.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The objective of the project needs to be clearly articulated together with a set of principles.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The project method of working and communicating needs to be decided and documented.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The legal stuff needs to be decided e.g. licenses, IP and anti-competition.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Technologies to use.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Standards need to be developed, e.g. documentation, testing and coding standards.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EA0D98-92FE-5D45-B0AB-90F110E28EE7}"/>
              </a:ext>
            </a:extLst>
          </p:cNvPr>
          <p:cNvSpPr/>
          <p:nvPr/>
        </p:nvSpPr>
        <p:spPr>
          <a:xfrm>
            <a:off x="1451578" y="5466345"/>
            <a:ext cx="9603276" cy="549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This will define the first objectives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271133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79A9-5C9A-744B-ACCC-51E1D523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3558-167D-B546-A14F-608ACD79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proposed that workings groups are created to tackle each of the above objectives.</a:t>
            </a:r>
          </a:p>
          <a:p>
            <a:r>
              <a:rPr lang="en-US" dirty="0"/>
              <a:t>Members are asked to volunteer for the workings groups and a chairman of each working is selected. Members can belong to more than one working group.</a:t>
            </a:r>
          </a:p>
          <a:p>
            <a:r>
              <a:rPr lang="en-US" dirty="0"/>
              <a:t>Each working group will be responsible for researching the topic and making recommendations to the main committee.</a:t>
            </a:r>
          </a:p>
          <a:p>
            <a:r>
              <a:rPr lang="en-US" dirty="0"/>
              <a:t>The main committee will make the final decisions based on a majority consensus.</a:t>
            </a:r>
          </a:p>
          <a:p>
            <a:r>
              <a:rPr lang="en-US" dirty="0"/>
              <a:t>Objectives 1 to 3 are the critical items that need to be decided on. Objectives 4 and 5 need objective 1 to be finalized first.</a:t>
            </a:r>
          </a:p>
        </p:txBody>
      </p:sp>
    </p:spTree>
    <p:extLst>
      <p:ext uri="{BB962C8B-B14F-4D97-AF65-F5344CB8AC3E}">
        <p14:creationId xmlns:p14="http://schemas.microsoft.com/office/powerpoint/2010/main" val="193659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3230-9263-1C4B-B701-DD22D764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 1 – objectives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0A34-395A-8043-BC0F-CA47C7B4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terms of reference for this project is to investigate the need </a:t>
            </a:r>
            <a:r>
              <a:rPr lang="en-US" b="1" dirty="0"/>
              <a:t>for, and then to</a:t>
            </a:r>
            <a:r>
              <a:rPr lang="en-US" dirty="0"/>
              <a:t> design and build open source software for actuaries working in the life insurance field.</a:t>
            </a:r>
          </a:p>
          <a:p>
            <a:r>
              <a:rPr lang="en-US" dirty="0"/>
              <a:t>This working group needs to investigate the need and determine the exact objective of the software. The key to good software development is to understand the exact need and build a focused solution which meets that need.</a:t>
            </a:r>
          </a:p>
          <a:p>
            <a:r>
              <a:rPr lang="en-US" dirty="0"/>
              <a:t>The working group also needs to decide on the key principles that need to be kept used as a guide in the design and development of the software (e.g. speed, flexibility etc.)</a:t>
            </a:r>
          </a:p>
        </p:txBody>
      </p:sp>
    </p:spTree>
    <p:extLst>
      <p:ext uri="{BB962C8B-B14F-4D97-AF65-F5344CB8AC3E}">
        <p14:creationId xmlns:p14="http://schemas.microsoft.com/office/powerpoint/2010/main" val="80750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428B-309F-084B-BF3F-65EEB724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 2 – work methods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2EB2-A803-0140-8B8B-3D6AF3E3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clear work methods and communication is key to running an open source project, especially when the project gets large.</a:t>
            </a:r>
          </a:p>
          <a:p>
            <a:r>
              <a:rPr lang="en-US" dirty="0"/>
              <a:t>This working group will need to decided how this is done and should consider at least the following:</a:t>
            </a:r>
          </a:p>
          <a:p>
            <a:pPr lvl="1"/>
            <a:r>
              <a:rPr lang="en-US" dirty="0"/>
              <a:t>Main methods of communication/collaboration (mail list, live chat, video calls etc.)</a:t>
            </a:r>
          </a:p>
          <a:p>
            <a:pPr lvl="1"/>
            <a:r>
              <a:rPr lang="en-US" dirty="0"/>
              <a:t>Work methods, e.g. version control, how to contribute/commit, commit approval process, issue tracking etc.</a:t>
            </a:r>
          </a:p>
          <a:p>
            <a:pPr lvl="1"/>
            <a:r>
              <a:rPr lang="en-US" dirty="0"/>
              <a:t>Software used to support the above (e.g. GitHub, slack,  mailman etc.)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EF2FC4-7CD9-C845-AE68-FD9960A05DA6}"/>
              </a:ext>
            </a:extLst>
          </p:cNvPr>
          <p:cNvSpPr/>
          <p:nvPr/>
        </p:nvSpPr>
        <p:spPr>
          <a:xfrm>
            <a:off x="1592689" y="5207000"/>
            <a:ext cx="9603276" cy="696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There is a lot of standard tools, methods for developing open source projects which can be used.</a:t>
            </a:r>
          </a:p>
        </p:txBody>
      </p:sp>
    </p:spTree>
    <p:extLst>
      <p:ext uri="{BB962C8B-B14F-4D97-AF65-F5344CB8AC3E}">
        <p14:creationId xmlns:p14="http://schemas.microsoft.com/office/powerpoint/2010/main" val="276427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6046-FA64-764A-AF66-0E49B2EB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 3 – legal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EA36-35D1-104B-9549-E6BEB054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order to protect the project and the contributors it is important to get the correct legal framework up front.</a:t>
            </a:r>
          </a:p>
          <a:p>
            <a:r>
              <a:rPr lang="en-US" dirty="0"/>
              <a:t>Luckily there is a lot of standard legal licenses for open sources projects which can be used, without getting as lawyer involved.</a:t>
            </a:r>
          </a:p>
          <a:p>
            <a:r>
              <a:rPr lang="en-US" dirty="0"/>
              <a:t>The following items should at least be considered by the working group.</a:t>
            </a:r>
          </a:p>
          <a:p>
            <a:pPr lvl="1"/>
            <a:r>
              <a:rPr lang="en-US" dirty="0"/>
              <a:t>Which open source </a:t>
            </a:r>
            <a:r>
              <a:rPr lang="en-US" dirty="0" err="1"/>
              <a:t>copywrite</a:t>
            </a:r>
            <a:r>
              <a:rPr lang="en-US" dirty="0"/>
              <a:t> license to use.</a:t>
            </a:r>
          </a:p>
          <a:p>
            <a:pPr lvl="1"/>
            <a:r>
              <a:rPr lang="en-US" dirty="0"/>
              <a:t>Guidance to ensure that contributors don’t infringe on their companies intellectual property.</a:t>
            </a:r>
          </a:p>
          <a:p>
            <a:pPr lvl="1"/>
            <a:r>
              <a:rPr lang="en-US" dirty="0"/>
              <a:t>Guidance on how companies can contribute to the program.</a:t>
            </a:r>
          </a:p>
          <a:p>
            <a:pPr lvl="1"/>
            <a:r>
              <a:rPr lang="en-US" dirty="0"/>
              <a:t>Guidance to ensure that ensures that anti-competitive behavior is avoided.</a:t>
            </a:r>
          </a:p>
        </p:txBody>
      </p:sp>
    </p:spTree>
    <p:extLst>
      <p:ext uri="{BB962C8B-B14F-4D97-AF65-F5344CB8AC3E}">
        <p14:creationId xmlns:p14="http://schemas.microsoft.com/office/powerpoint/2010/main" val="357028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9749-44F0-0C4B-B2D4-C5B79971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comments and request for volunteers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C04B-07C0-414E-B495-DD624A1F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new territory for the actuarial community, therefore if you feel out of your depth then you are probably not alone.</a:t>
            </a:r>
          </a:p>
          <a:p>
            <a:r>
              <a:rPr lang="en-US" dirty="0"/>
              <a:t>Don’t let this however stop you from contributing as the success of the project is dependent on active and constructive contributions.</a:t>
            </a:r>
          </a:p>
          <a:p>
            <a:r>
              <a:rPr lang="en-US" dirty="0"/>
              <a:t>There is also a vast amount of resources available to support open source projects so spend the time doing the research.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F5DC48-029D-C344-8F99-2CBE3AEDF456}"/>
              </a:ext>
            </a:extLst>
          </p:cNvPr>
          <p:cNvSpPr/>
          <p:nvPr/>
        </p:nvSpPr>
        <p:spPr>
          <a:xfrm>
            <a:off x="1294362" y="5004247"/>
            <a:ext cx="9603275" cy="696301"/>
          </a:xfrm>
          <a:prstGeom prst="roundRect">
            <a:avLst>
              <a:gd name="adj" fmla="val 10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If we get this right we can change the way actuaries across the global work.</a:t>
            </a:r>
          </a:p>
        </p:txBody>
      </p:sp>
    </p:spTree>
    <p:extLst>
      <p:ext uri="{BB962C8B-B14F-4D97-AF65-F5344CB8AC3E}">
        <p14:creationId xmlns:p14="http://schemas.microsoft.com/office/powerpoint/2010/main" val="27275119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Assa life assurance open source project</vt:lpstr>
      <vt:lpstr>What is open source</vt:lpstr>
      <vt:lpstr>Structure of FOSS projects</vt:lpstr>
      <vt:lpstr>Key components </vt:lpstr>
      <vt:lpstr>Working groups</vt:lpstr>
      <vt:lpstr>Working group 1 – objectives and principles</vt:lpstr>
      <vt:lpstr>Working group 2 – work methods and communication</vt:lpstr>
      <vt:lpstr>Working group 3 – legal stuff</vt:lpstr>
      <vt:lpstr>Closing comments and request for volunteers</vt:lpstr>
      <vt:lpstr>Last but not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source projects</dc:title>
  <dc:creator>Arthur, Sean</dc:creator>
  <cp:lastModifiedBy>Arthur, Sean</cp:lastModifiedBy>
  <cp:revision>5</cp:revision>
  <dcterms:created xsi:type="dcterms:W3CDTF">2020-05-27T09:49:14Z</dcterms:created>
  <dcterms:modified xsi:type="dcterms:W3CDTF">2020-06-18T18:54:20Z</dcterms:modified>
</cp:coreProperties>
</file>