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sldIdLst>
    <p:sldId id="256" r:id="rId2"/>
    <p:sldId id="263" r:id="rId3"/>
    <p:sldId id="264" r:id="rId4"/>
    <p:sldId id="257" r:id="rId5"/>
    <p:sldId id="258" r:id="rId6"/>
    <p:sldId id="259" r:id="rId7"/>
    <p:sldId id="260" r:id="rId8"/>
    <p:sldId id="261" r:id="rId9"/>
    <p:sldId id="265" r:id="rId10"/>
    <p:sldId id="266" r:id="rId11"/>
    <p:sldId id="267" r:id="rId12"/>
    <p:sldId id="268" r:id="rId13"/>
    <p:sldId id="269" r:id="rId14"/>
    <p:sldId id="270" r:id="rId15"/>
    <p:sldId id="271" r:id="rId16"/>
    <p:sldId id="272" r:id="rId17"/>
    <p:sldId id="278" r:id="rId18"/>
    <p:sldId id="279" r:id="rId19"/>
    <p:sldId id="273" r:id="rId20"/>
    <p:sldId id="274" r:id="rId21"/>
    <p:sldId id="280" r:id="rId22"/>
    <p:sldId id="281" r:id="rId23"/>
    <p:sldId id="275" r:id="rId24"/>
    <p:sldId id="276" r:id="rId25"/>
    <p:sldId id="277" r:id="rId26"/>
    <p:sldId id="282" r:id="rId27"/>
    <p:sldId id="283" r:id="rId28"/>
    <p:sldId id="284" r:id="rId29"/>
    <p:sldId id="286"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2" d="100"/>
          <a:sy n="82" d="100"/>
        </p:scale>
        <p:origin x="67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4344EA4-A0EC-40AE-A9DD-234A3DA76D7D}" type="datetimeFigureOut">
              <a:rPr lang="en-IN" smtClean="0"/>
              <a:t>08-10-2024</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1C237D55-B507-41A3-99EC-ADF54AFE0418}" type="slidenum">
              <a:rPr lang="en-IN" smtClean="0"/>
              <a:t>‹#›</a:t>
            </a:fld>
            <a:endParaRPr lang="en-IN"/>
          </a:p>
        </p:txBody>
      </p:sp>
    </p:spTree>
    <p:extLst>
      <p:ext uri="{BB962C8B-B14F-4D97-AF65-F5344CB8AC3E}">
        <p14:creationId xmlns:p14="http://schemas.microsoft.com/office/powerpoint/2010/main" val="435572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344EA4-A0EC-40AE-A9DD-234A3DA76D7D}" type="datetimeFigureOut">
              <a:rPr lang="en-IN" smtClean="0"/>
              <a:t>08-10-2024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237D55-B507-41A3-99EC-ADF54AFE0418}" type="slidenum">
              <a:rPr lang="en-IN" smtClean="0"/>
              <a:t>‹#›</a:t>
            </a:fld>
            <a:endParaRPr lang="en-IN"/>
          </a:p>
        </p:txBody>
      </p:sp>
    </p:spTree>
    <p:extLst>
      <p:ext uri="{BB962C8B-B14F-4D97-AF65-F5344CB8AC3E}">
        <p14:creationId xmlns:p14="http://schemas.microsoft.com/office/powerpoint/2010/main" val="2998901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344EA4-A0EC-40AE-A9DD-234A3DA76D7D}" type="datetimeFigureOut">
              <a:rPr lang="en-IN" smtClean="0"/>
              <a:t>08-10-2024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237D55-B507-41A3-99EC-ADF54AFE0418}" type="slidenum">
              <a:rPr lang="en-IN" smtClean="0"/>
              <a:t>‹#›</a:t>
            </a:fld>
            <a:endParaRPr lang="en-IN"/>
          </a:p>
        </p:txBody>
      </p:sp>
    </p:spTree>
    <p:extLst>
      <p:ext uri="{BB962C8B-B14F-4D97-AF65-F5344CB8AC3E}">
        <p14:creationId xmlns:p14="http://schemas.microsoft.com/office/powerpoint/2010/main" val="3861758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344EA4-A0EC-40AE-A9DD-234A3DA76D7D}" type="datetimeFigureOut">
              <a:rPr lang="en-IN" smtClean="0"/>
              <a:t>08-10-2024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237D55-B507-41A3-99EC-ADF54AFE0418}"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569965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344EA4-A0EC-40AE-A9DD-234A3DA76D7D}" type="datetimeFigureOut">
              <a:rPr lang="en-IN" smtClean="0"/>
              <a:t>08-10-2024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237D55-B507-41A3-99EC-ADF54AFE0418}" type="slidenum">
              <a:rPr lang="en-IN" smtClean="0"/>
              <a:t>‹#›</a:t>
            </a:fld>
            <a:endParaRPr lang="en-IN"/>
          </a:p>
        </p:txBody>
      </p:sp>
    </p:spTree>
    <p:extLst>
      <p:ext uri="{BB962C8B-B14F-4D97-AF65-F5344CB8AC3E}">
        <p14:creationId xmlns:p14="http://schemas.microsoft.com/office/powerpoint/2010/main" val="12808631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4344EA4-A0EC-40AE-A9DD-234A3DA76D7D}" type="datetimeFigureOut">
              <a:rPr lang="en-IN" smtClean="0"/>
              <a:t>08-10-2024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C237D55-B507-41A3-99EC-ADF54AFE0418}" type="slidenum">
              <a:rPr lang="en-IN" smtClean="0"/>
              <a:t>‹#›</a:t>
            </a:fld>
            <a:endParaRPr lang="en-IN"/>
          </a:p>
        </p:txBody>
      </p:sp>
    </p:spTree>
    <p:extLst>
      <p:ext uri="{BB962C8B-B14F-4D97-AF65-F5344CB8AC3E}">
        <p14:creationId xmlns:p14="http://schemas.microsoft.com/office/powerpoint/2010/main" val="25999106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4344EA4-A0EC-40AE-A9DD-234A3DA76D7D}" type="datetimeFigureOut">
              <a:rPr lang="en-IN" smtClean="0"/>
              <a:t>08-10-2024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C237D55-B507-41A3-99EC-ADF54AFE0418}" type="slidenum">
              <a:rPr lang="en-IN" smtClean="0"/>
              <a:t>‹#›</a:t>
            </a:fld>
            <a:endParaRPr lang="en-IN"/>
          </a:p>
        </p:txBody>
      </p:sp>
    </p:spTree>
    <p:extLst>
      <p:ext uri="{BB962C8B-B14F-4D97-AF65-F5344CB8AC3E}">
        <p14:creationId xmlns:p14="http://schemas.microsoft.com/office/powerpoint/2010/main" val="25660562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344EA4-A0EC-40AE-A9DD-234A3DA76D7D}" type="datetimeFigureOut">
              <a:rPr lang="en-IN" smtClean="0"/>
              <a:t>08-10-2024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237D55-B507-41A3-99EC-ADF54AFE0418}" type="slidenum">
              <a:rPr lang="en-IN" smtClean="0"/>
              <a:t>‹#›</a:t>
            </a:fld>
            <a:endParaRPr lang="en-IN"/>
          </a:p>
        </p:txBody>
      </p:sp>
    </p:spTree>
    <p:extLst>
      <p:ext uri="{BB962C8B-B14F-4D97-AF65-F5344CB8AC3E}">
        <p14:creationId xmlns:p14="http://schemas.microsoft.com/office/powerpoint/2010/main" val="33571992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344EA4-A0EC-40AE-A9DD-234A3DA76D7D}" type="datetimeFigureOut">
              <a:rPr lang="en-IN" smtClean="0"/>
              <a:t>08-10-2024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237D55-B507-41A3-99EC-ADF54AFE0418}" type="slidenum">
              <a:rPr lang="en-IN" smtClean="0"/>
              <a:t>‹#›</a:t>
            </a:fld>
            <a:endParaRPr lang="en-IN"/>
          </a:p>
        </p:txBody>
      </p:sp>
    </p:spTree>
    <p:extLst>
      <p:ext uri="{BB962C8B-B14F-4D97-AF65-F5344CB8AC3E}">
        <p14:creationId xmlns:p14="http://schemas.microsoft.com/office/powerpoint/2010/main" val="634345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344EA4-A0EC-40AE-A9DD-234A3DA76D7D}" type="datetimeFigureOut">
              <a:rPr lang="en-IN" smtClean="0"/>
              <a:t>08-10-2024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237D55-B507-41A3-99EC-ADF54AFE0418}" type="slidenum">
              <a:rPr lang="en-IN" smtClean="0"/>
              <a:t>‹#›</a:t>
            </a:fld>
            <a:endParaRPr lang="en-IN"/>
          </a:p>
        </p:txBody>
      </p:sp>
    </p:spTree>
    <p:extLst>
      <p:ext uri="{BB962C8B-B14F-4D97-AF65-F5344CB8AC3E}">
        <p14:creationId xmlns:p14="http://schemas.microsoft.com/office/powerpoint/2010/main" val="670551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4344EA4-A0EC-40AE-A9DD-234A3DA76D7D}" type="datetimeFigureOut">
              <a:rPr lang="en-IN" smtClean="0"/>
              <a:t>08-10-2024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237D55-B507-41A3-99EC-ADF54AFE0418}" type="slidenum">
              <a:rPr lang="en-IN" smtClean="0"/>
              <a:t>‹#›</a:t>
            </a:fld>
            <a:endParaRPr lang="en-IN"/>
          </a:p>
        </p:txBody>
      </p:sp>
    </p:spTree>
    <p:extLst>
      <p:ext uri="{BB962C8B-B14F-4D97-AF65-F5344CB8AC3E}">
        <p14:creationId xmlns:p14="http://schemas.microsoft.com/office/powerpoint/2010/main" val="1218006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344EA4-A0EC-40AE-A9DD-234A3DA76D7D}" type="datetimeFigureOut">
              <a:rPr lang="en-IN" smtClean="0"/>
              <a:t>08-10-2024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237D55-B507-41A3-99EC-ADF54AFE0418}" type="slidenum">
              <a:rPr lang="en-IN" smtClean="0"/>
              <a:t>‹#›</a:t>
            </a:fld>
            <a:endParaRPr lang="en-IN"/>
          </a:p>
        </p:txBody>
      </p:sp>
    </p:spTree>
    <p:extLst>
      <p:ext uri="{BB962C8B-B14F-4D97-AF65-F5344CB8AC3E}">
        <p14:creationId xmlns:p14="http://schemas.microsoft.com/office/powerpoint/2010/main" val="1609371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4344EA4-A0EC-40AE-A9DD-234A3DA76D7D}" type="datetimeFigureOut">
              <a:rPr lang="en-IN" smtClean="0"/>
              <a:t>08-10-2024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C237D55-B507-41A3-99EC-ADF54AFE0418}" type="slidenum">
              <a:rPr lang="en-IN" smtClean="0"/>
              <a:t>‹#›</a:t>
            </a:fld>
            <a:endParaRPr lang="en-IN"/>
          </a:p>
        </p:txBody>
      </p:sp>
    </p:spTree>
    <p:extLst>
      <p:ext uri="{BB962C8B-B14F-4D97-AF65-F5344CB8AC3E}">
        <p14:creationId xmlns:p14="http://schemas.microsoft.com/office/powerpoint/2010/main" val="2286024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344EA4-A0EC-40AE-A9DD-234A3DA76D7D}" type="datetimeFigureOut">
              <a:rPr lang="en-IN" smtClean="0"/>
              <a:t>08-10-2024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C237D55-B507-41A3-99EC-ADF54AFE0418}" type="slidenum">
              <a:rPr lang="en-IN" smtClean="0"/>
              <a:t>‹#›</a:t>
            </a:fld>
            <a:endParaRPr lang="en-IN"/>
          </a:p>
        </p:txBody>
      </p:sp>
    </p:spTree>
    <p:extLst>
      <p:ext uri="{BB962C8B-B14F-4D97-AF65-F5344CB8AC3E}">
        <p14:creationId xmlns:p14="http://schemas.microsoft.com/office/powerpoint/2010/main" val="4152269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344EA4-A0EC-40AE-A9DD-234A3DA76D7D}" type="datetimeFigureOut">
              <a:rPr lang="en-IN" smtClean="0"/>
              <a:t>08-10-2024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C237D55-B507-41A3-99EC-ADF54AFE0418}" type="slidenum">
              <a:rPr lang="en-IN" smtClean="0"/>
              <a:t>‹#›</a:t>
            </a:fld>
            <a:endParaRPr lang="en-IN"/>
          </a:p>
        </p:txBody>
      </p:sp>
    </p:spTree>
    <p:extLst>
      <p:ext uri="{BB962C8B-B14F-4D97-AF65-F5344CB8AC3E}">
        <p14:creationId xmlns:p14="http://schemas.microsoft.com/office/powerpoint/2010/main" val="1736198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344EA4-A0EC-40AE-A9DD-234A3DA76D7D}" type="datetimeFigureOut">
              <a:rPr lang="en-IN" smtClean="0"/>
              <a:t>08-10-2024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237D55-B507-41A3-99EC-ADF54AFE0418}" type="slidenum">
              <a:rPr lang="en-IN" smtClean="0"/>
              <a:t>‹#›</a:t>
            </a:fld>
            <a:endParaRPr lang="en-IN"/>
          </a:p>
        </p:txBody>
      </p:sp>
    </p:spTree>
    <p:extLst>
      <p:ext uri="{BB962C8B-B14F-4D97-AF65-F5344CB8AC3E}">
        <p14:creationId xmlns:p14="http://schemas.microsoft.com/office/powerpoint/2010/main" val="1649575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344EA4-A0EC-40AE-A9DD-234A3DA76D7D}" type="datetimeFigureOut">
              <a:rPr lang="en-IN" smtClean="0"/>
              <a:t>08-10-2024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237D55-B507-41A3-99EC-ADF54AFE0418}" type="slidenum">
              <a:rPr lang="en-IN" smtClean="0"/>
              <a:t>‹#›</a:t>
            </a:fld>
            <a:endParaRPr lang="en-IN"/>
          </a:p>
        </p:txBody>
      </p:sp>
    </p:spTree>
    <p:extLst>
      <p:ext uri="{BB962C8B-B14F-4D97-AF65-F5344CB8AC3E}">
        <p14:creationId xmlns:p14="http://schemas.microsoft.com/office/powerpoint/2010/main" val="4164968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4344EA4-A0EC-40AE-A9DD-234A3DA76D7D}" type="datetimeFigureOut">
              <a:rPr lang="en-IN" smtClean="0"/>
              <a:t>08-10-2024</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C237D55-B507-41A3-99EC-ADF54AFE0418}" type="slidenum">
              <a:rPr lang="en-IN" smtClean="0"/>
              <a:t>‹#›</a:t>
            </a:fld>
            <a:endParaRPr lang="en-IN"/>
          </a:p>
        </p:txBody>
      </p:sp>
    </p:spTree>
    <p:extLst>
      <p:ext uri="{BB962C8B-B14F-4D97-AF65-F5344CB8AC3E}">
        <p14:creationId xmlns:p14="http://schemas.microsoft.com/office/powerpoint/2010/main" val="2958055705"/>
      </p:ext>
    </p:extLst>
  </p:cSld>
  <p:clrMap bg1="dk1" tx1="lt1" bg2="dk2"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 id="214748372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github.com/laveshgaur/CODSOFT"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linkedin.com/posts/laveshgaur_excited-to-share-my-latest-project-activity-7219993993349091328-RDdr?utm_source=share&amp;utm_medium=member_desktop" TargetMode="External"/><Relationship Id="rId2" Type="http://schemas.openxmlformats.org/officeDocument/2006/relationships/hyperlink" Target="https://www.linkedin.com/posts/laveshgaur_this-is-my-first-project-in-python-which-activity-7216857531816587264-T-i9?utm_source=share&amp;utm_medium=member_desktop" TargetMode="External"/><Relationship Id="rId1" Type="http://schemas.openxmlformats.org/officeDocument/2006/relationships/slideLayout" Target="../slideLayouts/slideLayout2.xml"/><Relationship Id="rId4" Type="http://schemas.openxmlformats.org/officeDocument/2006/relationships/hyperlink" Target="https://www.linkedin.com/posts/laveshgaur_check-out-this-fun-python-rock-paper-scissors-activity-7219321013656768512-J995?utm_source=share&amp;utm_medium=member_desktop"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6220" y="0"/>
            <a:ext cx="9144000" cy="1568741"/>
          </a:xfrm>
        </p:spPr>
        <p:txBody>
          <a:bodyPr>
            <a:normAutofit/>
          </a:bodyPr>
          <a:lstStyle/>
          <a:p>
            <a:r>
              <a:rPr lang="en-IN" dirty="0">
                <a:solidFill>
                  <a:schemeClr val="bg2">
                    <a:lumMod val="60000"/>
                    <a:lumOff val="40000"/>
                  </a:schemeClr>
                </a:solidFill>
              </a:rPr>
              <a:t>Journey</a:t>
            </a:r>
            <a:r>
              <a:rPr lang="en-IN" dirty="0"/>
              <a:t> </a:t>
            </a:r>
            <a:r>
              <a:rPr lang="en-IN" dirty="0">
                <a:solidFill>
                  <a:schemeClr val="bg2">
                    <a:lumMod val="60000"/>
                    <a:lumOff val="40000"/>
                  </a:schemeClr>
                </a:solidFill>
              </a:rPr>
              <a:t>Through</a:t>
            </a:r>
            <a:r>
              <a:rPr lang="en-IN" dirty="0"/>
              <a:t> </a:t>
            </a:r>
            <a:r>
              <a:rPr lang="en-IN" dirty="0" err="1">
                <a:solidFill>
                  <a:schemeClr val="bg2">
                    <a:lumMod val="60000"/>
                    <a:lumOff val="40000"/>
                  </a:schemeClr>
                </a:solidFill>
              </a:rPr>
              <a:t>Codsoft</a:t>
            </a:r>
            <a:endParaRPr lang="en-IN" dirty="0">
              <a:solidFill>
                <a:schemeClr val="bg2">
                  <a:lumMod val="60000"/>
                  <a:lumOff val="40000"/>
                </a:schemeClr>
              </a:solidFill>
            </a:endParaRPr>
          </a:p>
        </p:txBody>
      </p:sp>
      <p:sp>
        <p:nvSpPr>
          <p:cNvPr id="3" name="Subtitle 2"/>
          <p:cNvSpPr>
            <a:spLocks noGrp="1"/>
          </p:cNvSpPr>
          <p:nvPr>
            <p:ph type="subTitle" idx="1"/>
          </p:nvPr>
        </p:nvSpPr>
        <p:spPr>
          <a:xfrm>
            <a:off x="544285" y="2055302"/>
            <a:ext cx="11223171" cy="4465241"/>
          </a:xfrm>
        </p:spPr>
        <p:txBody>
          <a:bodyPr>
            <a:normAutofit/>
          </a:bodyPr>
          <a:lstStyle/>
          <a:p>
            <a:pPr algn="l"/>
            <a:r>
              <a:rPr lang="en-US" sz="3400" dirty="0">
                <a:solidFill>
                  <a:schemeClr val="bg1"/>
                </a:solidFill>
              </a:rPr>
              <a:t>Hello,  I'm </a:t>
            </a:r>
            <a:r>
              <a:rPr lang="en-US" sz="3400" dirty="0" err="1">
                <a:solidFill>
                  <a:schemeClr val="bg1"/>
                </a:solidFill>
              </a:rPr>
              <a:t>Lavesh</a:t>
            </a:r>
            <a:r>
              <a:rPr lang="en-US" sz="3400" dirty="0">
                <a:solidFill>
                  <a:schemeClr val="bg1"/>
                </a:solidFill>
              </a:rPr>
              <a:t> Gaur, and this presentation covers my</a:t>
            </a:r>
            <a:r>
              <a:rPr lang="en-IN" sz="3400" dirty="0">
                <a:solidFill>
                  <a:schemeClr val="bg1"/>
                </a:solidFill>
              </a:rPr>
              <a:t> 4-week </a:t>
            </a:r>
            <a:r>
              <a:rPr lang="en-US" sz="3400" dirty="0">
                <a:solidFill>
                  <a:schemeClr val="bg1"/>
                </a:solidFill>
              </a:rPr>
              <a:t>internship journey at Codsoft. During my 4-Week Internship at </a:t>
            </a:r>
            <a:r>
              <a:rPr lang="en-US" sz="3400" dirty="0" err="1">
                <a:solidFill>
                  <a:schemeClr val="bg1"/>
                </a:solidFill>
              </a:rPr>
              <a:t>codsoft</a:t>
            </a:r>
            <a:r>
              <a:rPr lang="en-US" sz="3400" dirty="0">
                <a:solidFill>
                  <a:schemeClr val="bg1"/>
                </a:solidFill>
              </a:rPr>
              <a:t>, I had the  opportunity to explore 5 distinct programs and </a:t>
            </a:r>
          </a:p>
          <a:p>
            <a:pPr algn="l"/>
            <a:r>
              <a:rPr lang="en-US" sz="3400" dirty="0">
                <a:solidFill>
                  <a:schemeClr val="bg1"/>
                </a:solidFill>
              </a:rPr>
              <a:t>was required to complete 3 of them.</a:t>
            </a:r>
            <a:endParaRPr lang="en-IN" sz="3400" dirty="0">
              <a:solidFill>
                <a:schemeClr val="bg1"/>
              </a:solidFill>
            </a:endParaRPr>
          </a:p>
        </p:txBody>
      </p:sp>
    </p:spTree>
    <p:extLst>
      <p:ext uri="{BB962C8B-B14F-4D97-AF65-F5344CB8AC3E}">
        <p14:creationId xmlns:p14="http://schemas.microsoft.com/office/powerpoint/2010/main" val="17622375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708A2-54DD-2F7C-D1B7-8B4B580DAA20}"/>
              </a:ext>
            </a:extLst>
          </p:cNvPr>
          <p:cNvSpPr>
            <a:spLocks noGrp="1"/>
          </p:cNvSpPr>
          <p:nvPr>
            <p:ph type="title"/>
          </p:nvPr>
        </p:nvSpPr>
        <p:spPr>
          <a:xfrm>
            <a:off x="1143001" y="114665"/>
            <a:ext cx="9905998" cy="1478570"/>
          </a:xfrm>
        </p:spPr>
        <p:txBody>
          <a:bodyPr/>
          <a:lstStyle/>
          <a:p>
            <a:r>
              <a:rPr lang="en-US" dirty="0">
                <a:solidFill>
                  <a:srgbClr val="FFFF00"/>
                </a:solidFill>
              </a:rPr>
              <a:t>Task - 3</a:t>
            </a:r>
            <a:endParaRPr lang="en-IN" dirty="0">
              <a:solidFill>
                <a:srgbClr val="FFFF00"/>
              </a:solidFill>
            </a:endParaRPr>
          </a:p>
        </p:txBody>
      </p:sp>
      <p:sp>
        <p:nvSpPr>
          <p:cNvPr id="3" name="Content Placeholder 2">
            <a:extLst>
              <a:ext uri="{FF2B5EF4-FFF2-40B4-BE49-F238E27FC236}">
                <a16:creationId xmlns:a16="http://schemas.microsoft.com/office/drawing/2014/main" id="{5C7A2386-13BF-D255-941E-7AC76C418706}"/>
              </a:ext>
            </a:extLst>
          </p:cNvPr>
          <p:cNvSpPr>
            <a:spLocks noGrp="1"/>
          </p:cNvSpPr>
          <p:nvPr>
            <p:ph idx="1"/>
          </p:nvPr>
        </p:nvSpPr>
        <p:spPr>
          <a:xfrm>
            <a:off x="1141412" y="1147665"/>
            <a:ext cx="9905999" cy="4643536"/>
          </a:xfrm>
        </p:spPr>
        <p:txBody>
          <a:bodyPr>
            <a:noAutofit/>
          </a:bodyPr>
          <a:lstStyle/>
          <a:p>
            <a:r>
              <a:rPr lang="en-US" dirty="0">
                <a:solidFill>
                  <a:schemeClr val="bg1"/>
                </a:solidFill>
              </a:rPr>
              <a:t>PASSWORD GENERATOR</a:t>
            </a:r>
          </a:p>
          <a:p>
            <a:r>
              <a:rPr lang="en-US" dirty="0">
                <a:solidFill>
                  <a:schemeClr val="bg1"/>
                </a:solidFill>
              </a:rPr>
              <a:t>A password generator is a useful tool that generates strong and</a:t>
            </a:r>
          </a:p>
          <a:p>
            <a:r>
              <a:rPr lang="en-US" dirty="0">
                <a:solidFill>
                  <a:schemeClr val="bg1"/>
                </a:solidFill>
              </a:rPr>
              <a:t>random passwords for users. This project aims to create a</a:t>
            </a:r>
          </a:p>
          <a:p>
            <a:r>
              <a:rPr lang="en-US" dirty="0">
                <a:solidFill>
                  <a:schemeClr val="bg1"/>
                </a:solidFill>
              </a:rPr>
              <a:t>password generator application using Python, allowing users to</a:t>
            </a:r>
          </a:p>
          <a:p>
            <a:r>
              <a:rPr lang="en-US" dirty="0">
                <a:solidFill>
                  <a:schemeClr val="bg1"/>
                </a:solidFill>
              </a:rPr>
              <a:t>specify the length and complexity of the password.</a:t>
            </a:r>
          </a:p>
          <a:p>
            <a:r>
              <a:rPr lang="en-US" dirty="0">
                <a:solidFill>
                  <a:schemeClr val="bg1"/>
                </a:solidFill>
              </a:rPr>
              <a:t>User Input: Prompt the user to specify the desired length of the</a:t>
            </a:r>
          </a:p>
          <a:p>
            <a:r>
              <a:rPr lang="en-US" dirty="0">
                <a:solidFill>
                  <a:schemeClr val="bg1"/>
                </a:solidFill>
              </a:rPr>
              <a:t>password.</a:t>
            </a:r>
          </a:p>
          <a:p>
            <a:r>
              <a:rPr lang="en-US" dirty="0">
                <a:solidFill>
                  <a:schemeClr val="bg1"/>
                </a:solidFill>
              </a:rPr>
              <a:t>Generate Password: Use a combination of random characters to</a:t>
            </a:r>
          </a:p>
          <a:p>
            <a:r>
              <a:rPr lang="en-US" dirty="0">
                <a:solidFill>
                  <a:schemeClr val="bg1"/>
                </a:solidFill>
              </a:rPr>
              <a:t>generate a password of the specified length.</a:t>
            </a:r>
          </a:p>
          <a:p>
            <a:r>
              <a:rPr lang="en-US" dirty="0">
                <a:solidFill>
                  <a:schemeClr val="bg1"/>
                </a:solidFill>
              </a:rPr>
              <a:t>Display the Password: Print the generated password on the screen.</a:t>
            </a:r>
            <a:endParaRPr lang="en-IN" dirty="0">
              <a:solidFill>
                <a:schemeClr val="bg1"/>
              </a:solidFill>
            </a:endParaRPr>
          </a:p>
        </p:txBody>
      </p:sp>
    </p:spTree>
    <p:extLst>
      <p:ext uri="{BB962C8B-B14F-4D97-AF65-F5344CB8AC3E}">
        <p14:creationId xmlns:p14="http://schemas.microsoft.com/office/powerpoint/2010/main" val="3627533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63F40-C4CE-2334-D9E0-0797C904E887}"/>
              </a:ext>
            </a:extLst>
          </p:cNvPr>
          <p:cNvSpPr>
            <a:spLocks noGrp="1"/>
          </p:cNvSpPr>
          <p:nvPr>
            <p:ph type="title"/>
          </p:nvPr>
        </p:nvSpPr>
        <p:spPr>
          <a:xfrm>
            <a:off x="1141412" y="207971"/>
            <a:ext cx="9905998" cy="1478570"/>
          </a:xfrm>
        </p:spPr>
        <p:txBody>
          <a:bodyPr/>
          <a:lstStyle/>
          <a:p>
            <a:r>
              <a:rPr lang="en-US" dirty="0">
                <a:solidFill>
                  <a:srgbClr val="FFFF00"/>
                </a:solidFill>
              </a:rPr>
              <a:t>Task</a:t>
            </a:r>
            <a:r>
              <a:rPr lang="en-US" dirty="0"/>
              <a:t> </a:t>
            </a:r>
            <a:r>
              <a:rPr lang="en-US" dirty="0">
                <a:solidFill>
                  <a:srgbClr val="FFFF00"/>
                </a:solidFill>
              </a:rPr>
              <a:t>- 4</a:t>
            </a:r>
            <a:endParaRPr lang="en-IN" dirty="0">
              <a:solidFill>
                <a:srgbClr val="FFFF00"/>
              </a:solidFill>
            </a:endParaRPr>
          </a:p>
        </p:txBody>
      </p:sp>
      <p:sp>
        <p:nvSpPr>
          <p:cNvPr id="3" name="Content Placeholder 2">
            <a:extLst>
              <a:ext uri="{FF2B5EF4-FFF2-40B4-BE49-F238E27FC236}">
                <a16:creationId xmlns:a16="http://schemas.microsoft.com/office/drawing/2014/main" id="{2B455E65-0E94-4896-85BE-B63FCD0B2030}"/>
              </a:ext>
            </a:extLst>
          </p:cNvPr>
          <p:cNvSpPr>
            <a:spLocks noGrp="1"/>
          </p:cNvSpPr>
          <p:nvPr>
            <p:ph idx="1"/>
          </p:nvPr>
        </p:nvSpPr>
        <p:spPr>
          <a:xfrm>
            <a:off x="970383" y="1294249"/>
            <a:ext cx="10618237" cy="5355780"/>
          </a:xfrm>
        </p:spPr>
        <p:txBody>
          <a:bodyPr>
            <a:noAutofit/>
          </a:bodyPr>
          <a:lstStyle/>
          <a:p>
            <a:r>
              <a:rPr lang="en-US" dirty="0">
                <a:solidFill>
                  <a:schemeClr val="bg1"/>
                </a:solidFill>
              </a:rPr>
              <a:t>Rock-Paper-Scissors Game</a:t>
            </a:r>
          </a:p>
          <a:p>
            <a:r>
              <a:rPr lang="en-US" dirty="0">
                <a:solidFill>
                  <a:schemeClr val="bg1"/>
                </a:solidFill>
              </a:rPr>
              <a:t>User Input: Prompt the user to choose rock, paper, or scissors.</a:t>
            </a:r>
          </a:p>
          <a:p>
            <a:r>
              <a:rPr lang="en-US" dirty="0">
                <a:solidFill>
                  <a:schemeClr val="bg1"/>
                </a:solidFill>
              </a:rPr>
              <a:t>Computer Selection: Generate a random choice (rock, paper, or scissors) for the computer.</a:t>
            </a:r>
          </a:p>
          <a:p>
            <a:r>
              <a:rPr lang="en-US" dirty="0">
                <a:solidFill>
                  <a:schemeClr val="bg1"/>
                </a:solidFill>
              </a:rPr>
              <a:t>Game Logic: Determine the winner based on the user's choice and the computer's choice.</a:t>
            </a:r>
          </a:p>
          <a:p>
            <a:r>
              <a:rPr lang="en-US" dirty="0">
                <a:solidFill>
                  <a:schemeClr val="bg1"/>
                </a:solidFill>
              </a:rPr>
              <a:t>Rock beats scissors, scissors beat paper, and paper beats rock.</a:t>
            </a:r>
          </a:p>
          <a:p>
            <a:r>
              <a:rPr lang="en-US" dirty="0">
                <a:solidFill>
                  <a:schemeClr val="bg1"/>
                </a:solidFill>
              </a:rPr>
              <a:t>Display Result: Show the user's choice and the computer's choice.</a:t>
            </a:r>
          </a:p>
          <a:p>
            <a:r>
              <a:rPr lang="en-US" dirty="0">
                <a:solidFill>
                  <a:schemeClr val="bg1"/>
                </a:solidFill>
              </a:rPr>
              <a:t>Display the result, whether the user wins, loses, or it's a tie.</a:t>
            </a:r>
          </a:p>
        </p:txBody>
      </p:sp>
    </p:spTree>
    <p:extLst>
      <p:ext uri="{BB962C8B-B14F-4D97-AF65-F5344CB8AC3E}">
        <p14:creationId xmlns:p14="http://schemas.microsoft.com/office/powerpoint/2010/main" val="1690460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7D24F0-0399-A47E-410A-D9487039BA95}"/>
              </a:ext>
            </a:extLst>
          </p:cNvPr>
          <p:cNvSpPr>
            <a:spLocks noGrp="1"/>
          </p:cNvSpPr>
          <p:nvPr>
            <p:ph idx="1"/>
          </p:nvPr>
        </p:nvSpPr>
        <p:spPr>
          <a:xfrm>
            <a:off x="1143000" y="737928"/>
            <a:ext cx="9905999" cy="3541714"/>
          </a:xfrm>
        </p:spPr>
        <p:txBody>
          <a:bodyPr/>
          <a:lstStyle/>
          <a:p>
            <a:r>
              <a:rPr lang="en-US" dirty="0">
                <a:solidFill>
                  <a:schemeClr val="bg1"/>
                </a:solidFill>
              </a:rPr>
              <a:t>Score Tracking (Optional): Keep track of the user's and computer's scores for multiple rounds.</a:t>
            </a:r>
          </a:p>
          <a:p>
            <a:r>
              <a:rPr lang="en-US" dirty="0">
                <a:solidFill>
                  <a:schemeClr val="bg1"/>
                </a:solidFill>
              </a:rPr>
              <a:t>Play Again: Ask the user if they want to play another round.</a:t>
            </a:r>
          </a:p>
          <a:p>
            <a:r>
              <a:rPr lang="en-US" dirty="0">
                <a:solidFill>
                  <a:schemeClr val="bg1"/>
                </a:solidFill>
              </a:rPr>
              <a:t>User Interface: Design a user-friendly interface with clear instructions and</a:t>
            </a:r>
          </a:p>
          <a:p>
            <a:r>
              <a:rPr lang="en-US" dirty="0">
                <a:solidFill>
                  <a:schemeClr val="bg1"/>
                </a:solidFill>
              </a:rPr>
              <a:t>Feedback.</a:t>
            </a:r>
            <a:endParaRPr lang="en-IN" dirty="0">
              <a:solidFill>
                <a:schemeClr val="bg1"/>
              </a:solidFill>
            </a:endParaRPr>
          </a:p>
          <a:p>
            <a:endParaRPr lang="en-IN" dirty="0"/>
          </a:p>
        </p:txBody>
      </p:sp>
    </p:spTree>
    <p:extLst>
      <p:ext uri="{BB962C8B-B14F-4D97-AF65-F5344CB8AC3E}">
        <p14:creationId xmlns:p14="http://schemas.microsoft.com/office/powerpoint/2010/main" val="3291933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4729F-CB8A-F800-F236-221035110500}"/>
              </a:ext>
            </a:extLst>
          </p:cNvPr>
          <p:cNvSpPr>
            <a:spLocks noGrp="1"/>
          </p:cNvSpPr>
          <p:nvPr>
            <p:ph type="title"/>
          </p:nvPr>
        </p:nvSpPr>
        <p:spPr>
          <a:xfrm>
            <a:off x="1141413" y="0"/>
            <a:ext cx="9905998" cy="1478570"/>
          </a:xfrm>
        </p:spPr>
        <p:txBody>
          <a:bodyPr/>
          <a:lstStyle/>
          <a:p>
            <a:r>
              <a:rPr lang="en-US" dirty="0">
                <a:solidFill>
                  <a:srgbClr val="FFFF00"/>
                </a:solidFill>
              </a:rPr>
              <a:t>Task – 5 </a:t>
            </a:r>
            <a:endParaRPr lang="en-IN" dirty="0">
              <a:solidFill>
                <a:srgbClr val="FFFF00"/>
              </a:solidFill>
            </a:endParaRPr>
          </a:p>
        </p:txBody>
      </p:sp>
      <p:sp>
        <p:nvSpPr>
          <p:cNvPr id="3" name="Content Placeholder 2">
            <a:extLst>
              <a:ext uri="{FF2B5EF4-FFF2-40B4-BE49-F238E27FC236}">
                <a16:creationId xmlns:a16="http://schemas.microsoft.com/office/drawing/2014/main" id="{191F0CCE-9476-A8EA-BC33-521CEB3CF558}"/>
              </a:ext>
            </a:extLst>
          </p:cNvPr>
          <p:cNvSpPr>
            <a:spLocks noGrp="1"/>
          </p:cNvSpPr>
          <p:nvPr>
            <p:ph idx="1"/>
          </p:nvPr>
        </p:nvSpPr>
        <p:spPr>
          <a:xfrm>
            <a:off x="1141413" y="989854"/>
            <a:ext cx="9905999" cy="3541714"/>
          </a:xfrm>
        </p:spPr>
        <p:txBody>
          <a:bodyPr>
            <a:noAutofit/>
          </a:bodyPr>
          <a:lstStyle/>
          <a:p>
            <a:r>
              <a:rPr lang="en-US" dirty="0">
                <a:solidFill>
                  <a:schemeClr val="bg1"/>
                </a:solidFill>
              </a:rPr>
              <a:t>Contact Book</a:t>
            </a:r>
          </a:p>
          <a:p>
            <a:r>
              <a:rPr lang="en-US" dirty="0">
                <a:solidFill>
                  <a:schemeClr val="bg1"/>
                </a:solidFill>
              </a:rPr>
              <a:t>Contact Information: Store name, phone number, email, and address for each contact.</a:t>
            </a:r>
          </a:p>
          <a:p>
            <a:r>
              <a:rPr lang="en-US" dirty="0">
                <a:solidFill>
                  <a:schemeClr val="bg1"/>
                </a:solidFill>
              </a:rPr>
              <a:t>Add Contact: Allow users to add new contacts with their details.</a:t>
            </a:r>
          </a:p>
          <a:p>
            <a:r>
              <a:rPr lang="en-US" dirty="0">
                <a:solidFill>
                  <a:schemeClr val="bg1"/>
                </a:solidFill>
              </a:rPr>
              <a:t>View Contact List: Display a list of all saved contacts with names and phone numbers.</a:t>
            </a:r>
          </a:p>
          <a:p>
            <a:r>
              <a:rPr lang="en-US" dirty="0">
                <a:solidFill>
                  <a:schemeClr val="bg1"/>
                </a:solidFill>
              </a:rPr>
              <a:t>Search Contact: Implement a search function to find contacts by name or phone number.</a:t>
            </a:r>
          </a:p>
          <a:p>
            <a:r>
              <a:rPr lang="en-US" dirty="0">
                <a:solidFill>
                  <a:schemeClr val="bg1"/>
                </a:solidFill>
              </a:rPr>
              <a:t>Update Contact: Enable users to update contact details.</a:t>
            </a:r>
          </a:p>
          <a:p>
            <a:r>
              <a:rPr lang="en-US" dirty="0">
                <a:solidFill>
                  <a:schemeClr val="bg1"/>
                </a:solidFill>
              </a:rPr>
              <a:t>Delete Contact: Provide an option to delete a contact.</a:t>
            </a:r>
          </a:p>
          <a:p>
            <a:r>
              <a:rPr lang="en-US" dirty="0">
                <a:solidFill>
                  <a:schemeClr val="bg1"/>
                </a:solidFill>
              </a:rPr>
              <a:t>User Interface: Design a user-friendly interface for easy interaction.</a:t>
            </a:r>
            <a:endParaRPr lang="en-IN" dirty="0">
              <a:solidFill>
                <a:schemeClr val="bg1"/>
              </a:solidFill>
            </a:endParaRPr>
          </a:p>
        </p:txBody>
      </p:sp>
    </p:spTree>
    <p:extLst>
      <p:ext uri="{BB962C8B-B14F-4D97-AF65-F5344CB8AC3E}">
        <p14:creationId xmlns:p14="http://schemas.microsoft.com/office/powerpoint/2010/main" val="30294504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07F46-4BA9-309E-340A-AE97EB53E835}"/>
              </a:ext>
            </a:extLst>
          </p:cNvPr>
          <p:cNvSpPr>
            <a:spLocks noGrp="1"/>
          </p:cNvSpPr>
          <p:nvPr>
            <p:ph type="title"/>
          </p:nvPr>
        </p:nvSpPr>
        <p:spPr>
          <a:xfrm>
            <a:off x="1141412" y="0"/>
            <a:ext cx="9905998" cy="1478570"/>
          </a:xfrm>
        </p:spPr>
        <p:txBody>
          <a:bodyPr/>
          <a:lstStyle/>
          <a:p>
            <a:r>
              <a:rPr lang="en-US" dirty="0">
                <a:solidFill>
                  <a:srgbClr val="FFFF00"/>
                </a:solidFill>
              </a:rPr>
              <a:t>Requirements</a:t>
            </a:r>
            <a:endParaRPr lang="en-IN" dirty="0">
              <a:solidFill>
                <a:srgbClr val="FFFF00"/>
              </a:solidFill>
            </a:endParaRPr>
          </a:p>
        </p:txBody>
      </p:sp>
      <p:sp>
        <p:nvSpPr>
          <p:cNvPr id="3" name="Content Placeholder 2">
            <a:extLst>
              <a:ext uri="{FF2B5EF4-FFF2-40B4-BE49-F238E27FC236}">
                <a16:creationId xmlns:a16="http://schemas.microsoft.com/office/drawing/2014/main" id="{DC522A53-6C19-13F0-052D-72AF58F9D6E6}"/>
              </a:ext>
            </a:extLst>
          </p:cNvPr>
          <p:cNvSpPr>
            <a:spLocks noGrp="1"/>
          </p:cNvSpPr>
          <p:nvPr>
            <p:ph idx="1"/>
          </p:nvPr>
        </p:nvSpPr>
        <p:spPr>
          <a:xfrm>
            <a:off x="1141411" y="1478570"/>
            <a:ext cx="9766075" cy="4586328"/>
          </a:xfrm>
        </p:spPr>
        <p:txBody>
          <a:bodyPr>
            <a:noAutofit/>
          </a:bodyPr>
          <a:lstStyle/>
          <a:p>
            <a:r>
              <a:rPr lang="en-IN" dirty="0">
                <a:solidFill>
                  <a:schemeClr val="bg1"/>
                </a:solidFill>
              </a:rPr>
              <a:t>Python: The latest stable version of Python.</a:t>
            </a:r>
          </a:p>
          <a:p>
            <a:r>
              <a:rPr lang="en-IN" dirty="0">
                <a:solidFill>
                  <a:schemeClr val="bg1"/>
                </a:solidFill>
              </a:rPr>
              <a:t>Integrated Development Environment (IDE): Popular choices include PyCharm, Visual Studio Code, or </a:t>
            </a:r>
            <a:r>
              <a:rPr lang="en-IN" dirty="0" err="1">
                <a:solidFill>
                  <a:schemeClr val="bg1"/>
                </a:solidFill>
              </a:rPr>
              <a:t>Jupyter</a:t>
            </a:r>
            <a:r>
              <a:rPr lang="en-IN" dirty="0">
                <a:solidFill>
                  <a:schemeClr val="bg1"/>
                </a:solidFill>
              </a:rPr>
              <a:t> Notebook.</a:t>
            </a:r>
          </a:p>
          <a:p>
            <a:r>
              <a:rPr lang="en-IN" dirty="0">
                <a:solidFill>
                  <a:schemeClr val="bg1"/>
                </a:solidFill>
              </a:rPr>
              <a:t>Version Control System: Git, along with a GitHub or GitLab account for </a:t>
            </a:r>
          </a:p>
          <a:p>
            <a:r>
              <a:rPr lang="en-IN" dirty="0">
                <a:solidFill>
                  <a:schemeClr val="bg1"/>
                </a:solidFill>
              </a:rPr>
              <a:t>collaboration and version tr</a:t>
            </a:r>
          </a:p>
          <a:p>
            <a:r>
              <a:rPr lang="en-US" dirty="0">
                <a:solidFill>
                  <a:schemeClr val="bg1"/>
                </a:solidFill>
              </a:rPr>
              <a:t>Libraries and Frameworks: Depending on our project, we might need </a:t>
            </a:r>
          </a:p>
          <a:p>
            <a:r>
              <a:rPr lang="en-US" dirty="0">
                <a:solidFill>
                  <a:schemeClr val="bg1"/>
                </a:solidFill>
              </a:rPr>
              <a:t>additional Python libraries like </a:t>
            </a:r>
            <a:r>
              <a:rPr lang="en-US" dirty="0" err="1">
                <a:solidFill>
                  <a:schemeClr val="bg1"/>
                </a:solidFill>
              </a:rPr>
              <a:t>tkinter,string,random</a:t>
            </a:r>
            <a:r>
              <a:rPr lang="en-US" dirty="0">
                <a:solidFill>
                  <a:schemeClr val="bg1"/>
                </a:solidFill>
              </a:rPr>
              <a:t>. Install these using pip install command for windows and apt install for </a:t>
            </a:r>
            <a:r>
              <a:rPr lang="en-US" dirty="0" err="1">
                <a:solidFill>
                  <a:schemeClr val="bg1"/>
                </a:solidFill>
              </a:rPr>
              <a:t>linux</a:t>
            </a:r>
            <a:r>
              <a:rPr lang="en-US" dirty="0">
                <a:solidFill>
                  <a:schemeClr val="bg1"/>
                </a:solidFill>
              </a:rPr>
              <a:t>.</a:t>
            </a:r>
            <a:endParaRPr lang="en-IN" dirty="0">
              <a:solidFill>
                <a:schemeClr val="bg1"/>
              </a:solidFill>
            </a:endParaRPr>
          </a:p>
        </p:txBody>
      </p:sp>
    </p:spTree>
    <p:extLst>
      <p:ext uri="{BB962C8B-B14F-4D97-AF65-F5344CB8AC3E}">
        <p14:creationId xmlns:p14="http://schemas.microsoft.com/office/powerpoint/2010/main" val="3457112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AF4B9-CA8D-7949-9203-09892D7BFCCD}"/>
              </a:ext>
            </a:extLst>
          </p:cNvPr>
          <p:cNvSpPr>
            <a:spLocks noGrp="1"/>
          </p:cNvSpPr>
          <p:nvPr>
            <p:ph type="title"/>
          </p:nvPr>
        </p:nvSpPr>
        <p:spPr>
          <a:xfrm>
            <a:off x="1141412" y="170648"/>
            <a:ext cx="9905998" cy="1478570"/>
          </a:xfrm>
        </p:spPr>
        <p:txBody>
          <a:bodyPr/>
          <a:lstStyle/>
          <a:p>
            <a:r>
              <a:rPr lang="en-US" dirty="0">
                <a:solidFill>
                  <a:srgbClr val="FFFF00"/>
                </a:solidFill>
              </a:rPr>
              <a:t>Project demo</a:t>
            </a:r>
            <a:endParaRPr lang="en-IN" dirty="0">
              <a:solidFill>
                <a:srgbClr val="FFFF00"/>
              </a:solidFill>
            </a:endParaRPr>
          </a:p>
        </p:txBody>
      </p:sp>
      <p:sp>
        <p:nvSpPr>
          <p:cNvPr id="3" name="Content Placeholder 2">
            <a:extLst>
              <a:ext uri="{FF2B5EF4-FFF2-40B4-BE49-F238E27FC236}">
                <a16:creationId xmlns:a16="http://schemas.microsoft.com/office/drawing/2014/main" id="{16F9C8CB-7451-5C2B-1C38-5234A52B5ED2}"/>
              </a:ext>
            </a:extLst>
          </p:cNvPr>
          <p:cNvSpPr>
            <a:spLocks noGrp="1"/>
          </p:cNvSpPr>
          <p:nvPr>
            <p:ph idx="1"/>
          </p:nvPr>
        </p:nvSpPr>
        <p:spPr>
          <a:xfrm>
            <a:off x="1206726" y="1428392"/>
            <a:ext cx="9905999" cy="3541714"/>
          </a:xfrm>
        </p:spPr>
        <p:txBody>
          <a:bodyPr>
            <a:normAutofit/>
          </a:bodyPr>
          <a:lstStyle/>
          <a:p>
            <a:r>
              <a:rPr lang="en-US" sz="2800" dirty="0">
                <a:solidFill>
                  <a:srgbClr val="FFFF00"/>
                </a:solidFill>
              </a:rPr>
              <a:t>CALCULATOR</a:t>
            </a:r>
            <a:endParaRPr lang="en-IN" sz="2800" dirty="0">
              <a:solidFill>
                <a:srgbClr val="FFFF00"/>
              </a:solidFill>
            </a:endParaRPr>
          </a:p>
        </p:txBody>
      </p:sp>
      <p:pic>
        <p:nvPicPr>
          <p:cNvPr id="5" name="Picture 4">
            <a:extLst>
              <a:ext uri="{FF2B5EF4-FFF2-40B4-BE49-F238E27FC236}">
                <a16:creationId xmlns:a16="http://schemas.microsoft.com/office/drawing/2014/main" id="{F9DE0560-DDD8-6910-933A-65380D14C37E}"/>
              </a:ext>
            </a:extLst>
          </p:cNvPr>
          <p:cNvPicPr>
            <a:picLocks noChangeAspect="1"/>
          </p:cNvPicPr>
          <p:nvPr/>
        </p:nvPicPr>
        <p:blipFill>
          <a:blip r:embed="rId2"/>
          <a:stretch>
            <a:fillRect/>
          </a:stretch>
        </p:blipFill>
        <p:spPr>
          <a:xfrm>
            <a:off x="4364436" y="530050"/>
            <a:ext cx="6953597" cy="6076024"/>
          </a:xfrm>
          <a:prstGeom prst="rect">
            <a:avLst/>
          </a:prstGeom>
        </p:spPr>
      </p:pic>
    </p:spTree>
    <p:extLst>
      <p:ext uri="{BB962C8B-B14F-4D97-AF65-F5344CB8AC3E}">
        <p14:creationId xmlns:p14="http://schemas.microsoft.com/office/powerpoint/2010/main" val="34246586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88973D5-D668-8A1B-C68C-CF4797FF1789}"/>
              </a:ext>
            </a:extLst>
          </p:cNvPr>
          <p:cNvPicPr>
            <a:picLocks noGrp="1" noChangeAspect="1"/>
          </p:cNvPicPr>
          <p:nvPr>
            <p:ph idx="1"/>
          </p:nvPr>
        </p:nvPicPr>
        <p:blipFill>
          <a:blip r:embed="rId2"/>
          <a:stretch>
            <a:fillRect/>
          </a:stretch>
        </p:blipFill>
        <p:spPr>
          <a:xfrm>
            <a:off x="1865314" y="628536"/>
            <a:ext cx="8771584" cy="5815753"/>
          </a:xfrm>
        </p:spPr>
      </p:pic>
    </p:spTree>
    <p:extLst>
      <p:ext uri="{BB962C8B-B14F-4D97-AF65-F5344CB8AC3E}">
        <p14:creationId xmlns:p14="http://schemas.microsoft.com/office/powerpoint/2010/main" val="25840300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F4160-216B-FB69-9DBE-6D5527EE51CC}"/>
              </a:ext>
            </a:extLst>
          </p:cNvPr>
          <p:cNvSpPr>
            <a:spLocks noGrp="1"/>
          </p:cNvSpPr>
          <p:nvPr>
            <p:ph type="title"/>
          </p:nvPr>
        </p:nvSpPr>
        <p:spPr/>
        <p:txBody>
          <a:bodyPr/>
          <a:lstStyle/>
          <a:p>
            <a:r>
              <a:rPr lang="en-US" dirty="0">
                <a:solidFill>
                  <a:srgbClr val="FFFF00"/>
                </a:solidFill>
              </a:rPr>
              <a:t>Output : </a:t>
            </a:r>
            <a:endParaRPr lang="en-IN" dirty="0">
              <a:solidFill>
                <a:srgbClr val="FFFF00"/>
              </a:solidFill>
            </a:endParaRPr>
          </a:p>
        </p:txBody>
      </p:sp>
      <p:pic>
        <p:nvPicPr>
          <p:cNvPr id="5" name="Content Placeholder 4">
            <a:extLst>
              <a:ext uri="{FF2B5EF4-FFF2-40B4-BE49-F238E27FC236}">
                <a16:creationId xmlns:a16="http://schemas.microsoft.com/office/drawing/2014/main" id="{29761AD8-29B4-413A-EC5C-0687F2DA040B}"/>
              </a:ext>
            </a:extLst>
          </p:cNvPr>
          <p:cNvPicPr>
            <a:picLocks noGrp="1" noChangeAspect="1"/>
          </p:cNvPicPr>
          <p:nvPr>
            <p:ph idx="1"/>
          </p:nvPr>
        </p:nvPicPr>
        <p:blipFill>
          <a:blip r:embed="rId2"/>
          <a:stretch>
            <a:fillRect/>
          </a:stretch>
        </p:blipFill>
        <p:spPr>
          <a:xfrm>
            <a:off x="3312368" y="1154494"/>
            <a:ext cx="7287208" cy="5084988"/>
          </a:xfrm>
        </p:spPr>
      </p:pic>
    </p:spTree>
    <p:extLst>
      <p:ext uri="{BB962C8B-B14F-4D97-AF65-F5344CB8AC3E}">
        <p14:creationId xmlns:p14="http://schemas.microsoft.com/office/powerpoint/2010/main" val="9998124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A0432-0EFC-9FB7-7AB4-5CBAFD4B941D}"/>
              </a:ext>
            </a:extLst>
          </p:cNvPr>
          <p:cNvSpPr>
            <a:spLocks noGrp="1"/>
          </p:cNvSpPr>
          <p:nvPr>
            <p:ph type="title"/>
          </p:nvPr>
        </p:nvSpPr>
        <p:spPr/>
        <p:txBody>
          <a:bodyPr/>
          <a:lstStyle/>
          <a:p>
            <a:r>
              <a:rPr lang="en-US" dirty="0">
                <a:solidFill>
                  <a:srgbClr val="FFFF00"/>
                </a:solidFill>
              </a:rPr>
              <a:t>Data flow diagram</a:t>
            </a:r>
            <a:endParaRPr lang="en-IN" dirty="0">
              <a:solidFill>
                <a:srgbClr val="FFFF00"/>
              </a:solidFill>
            </a:endParaRPr>
          </a:p>
        </p:txBody>
      </p:sp>
      <p:pic>
        <p:nvPicPr>
          <p:cNvPr id="5" name="Content Placeholder 4">
            <a:extLst>
              <a:ext uri="{FF2B5EF4-FFF2-40B4-BE49-F238E27FC236}">
                <a16:creationId xmlns:a16="http://schemas.microsoft.com/office/drawing/2014/main" id="{4760AE4B-6DEA-32A7-521F-20E70FF20212}"/>
              </a:ext>
            </a:extLst>
          </p:cNvPr>
          <p:cNvPicPr>
            <a:picLocks noGrp="1" noChangeAspect="1"/>
          </p:cNvPicPr>
          <p:nvPr>
            <p:ph idx="1"/>
          </p:nvPr>
        </p:nvPicPr>
        <p:blipFill>
          <a:blip r:embed="rId2"/>
          <a:stretch>
            <a:fillRect/>
          </a:stretch>
        </p:blipFill>
        <p:spPr>
          <a:xfrm>
            <a:off x="3512758" y="1698566"/>
            <a:ext cx="5166483" cy="5031632"/>
          </a:xfrm>
        </p:spPr>
      </p:pic>
    </p:spTree>
    <p:extLst>
      <p:ext uri="{BB962C8B-B14F-4D97-AF65-F5344CB8AC3E}">
        <p14:creationId xmlns:p14="http://schemas.microsoft.com/office/powerpoint/2010/main" val="27925729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FD1B5-2380-A5C7-B067-ABFE8EA0BD27}"/>
              </a:ext>
            </a:extLst>
          </p:cNvPr>
          <p:cNvSpPr>
            <a:spLocks noGrp="1"/>
          </p:cNvSpPr>
          <p:nvPr>
            <p:ph type="title"/>
          </p:nvPr>
        </p:nvSpPr>
        <p:spPr>
          <a:xfrm>
            <a:off x="1141413" y="235962"/>
            <a:ext cx="9905998" cy="1478570"/>
          </a:xfrm>
        </p:spPr>
        <p:txBody>
          <a:bodyPr/>
          <a:lstStyle/>
          <a:p>
            <a:r>
              <a:rPr lang="en-US" dirty="0">
                <a:solidFill>
                  <a:srgbClr val="FFFF00"/>
                </a:solidFill>
              </a:rPr>
              <a:t>Password generator</a:t>
            </a:r>
            <a:endParaRPr lang="en-IN" dirty="0">
              <a:solidFill>
                <a:srgbClr val="FFFF00"/>
              </a:solidFill>
            </a:endParaRPr>
          </a:p>
        </p:txBody>
      </p:sp>
      <p:pic>
        <p:nvPicPr>
          <p:cNvPr id="5" name="Content Placeholder 4">
            <a:extLst>
              <a:ext uri="{FF2B5EF4-FFF2-40B4-BE49-F238E27FC236}">
                <a16:creationId xmlns:a16="http://schemas.microsoft.com/office/drawing/2014/main" id="{90719A4A-A589-C8B4-6A7D-C9FB2C3CA087}"/>
              </a:ext>
            </a:extLst>
          </p:cNvPr>
          <p:cNvPicPr>
            <a:picLocks noGrp="1" noChangeAspect="1"/>
          </p:cNvPicPr>
          <p:nvPr>
            <p:ph idx="1"/>
          </p:nvPr>
        </p:nvPicPr>
        <p:blipFill>
          <a:blip r:embed="rId2"/>
          <a:stretch>
            <a:fillRect/>
          </a:stretch>
        </p:blipFill>
        <p:spPr>
          <a:xfrm>
            <a:off x="2705879" y="1369131"/>
            <a:ext cx="7511142" cy="5282719"/>
          </a:xfrm>
        </p:spPr>
      </p:pic>
    </p:spTree>
    <p:extLst>
      <p:ext uri="{BB962C8B-B14F-4D97-AF65-F5344CB8AC3E}">
        <p14:creationId xmlns:p14="http://schemas.microsoft.com/office/powerpoint/2010/main" val="2213560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32372-E157-1BB8-5571-C4BD93598468}"/>
              </a:ext>
            </a:extLst>
          </p:cNvPr>
          <p:cNvSpPr>
            <a:spLocks noGrp="1"/>
          </p:cNvSpPr>
          <p:nvPr>
            <p:ph type="title"/>
          </p:nvPr>
        </p:nvSpPr>
        <p:spPr>
          <a:xfrm>
            <a:off x="1010784" y="217302"/>
            <a:ext cx="9905998" cy="1478570"/>
          </a:xfrm>
        </p:spPr>
        <p:txBody>
          <a:bodyPr/>
          <a:lstStyle/>
          <a:p>
            <a:r>
              <a:rPr lang="en-US" dirty="0"/>
              <a:t>Internship offer letter</a:t>
            </a:r>
            <a:endParaRPr lang="en-IN" dirty="0"/>
          </a:p>
        </p:txBody>
      </p:sp>
      <p:pic>
        <p:nvPicPr>
          <p:cNvPr id="8" name="Content Placeholder 7">
            <a:extLst>
              <a:ext uri="{FF2B5EF4-FFF2-40B4-BE49-F238E27FC236}">
                <a16:creationId xmlns:a16="http://schemas.microsoft.com/office/drawing/2014/main" id="{C07C2EC9-6F28-C482-8A0B-1B151F5DA8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200715"/>
            <a:ext cx="4512906" cy="6379692"/>
          </a:xfrm>
        </p:spPr>
      </p:pic>
    </p:spTree>
    <p:extLst>
      <p:ext uri="{BB962C8B-B14F-4D97-AF65-F5344CB8AC3E}">
        <p14:creationId xmlns:p14="http://schemas.microsoft.com/office/powerpoint/2010/main" val="31244491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3B82AB8-31EB-897E-5CF0-EE64AEA7B9DE}"/>
              </a:ext>
            </a:extLst>
          </p:cNvPr>
          <p:cNvPicPr>
            <a:picLocks noGrp="1" noChangeAspect="1"/>
          </p:cNvPicPr>
          <p:nvPr>
            <p:ph idx="1"/>
          </p:nvPr>
        </p:nvPicPr>
        <p:blipFill>
          <a:blip r:embed="rId2"/>
          <a:stretch>
            <a:fillRect/>
          </a:stretch>
        </p:blipFill>
        <p:spPr>
          <a:xfrm>
            <a:off x="1002749" y="1828800"/>
            <a:ext cx="10186501" cy="3633949"/>
          </a:xfrm>
        </p:spPr>
      </p:pic>
    </p:spTree>
    <p:extLst>
      <p:ext uri="{BB962C8B-B14F-4D97-AF65-F5344CB8AC3E}">
        <p14:creationId xmlns:p14="http://schemas.microsoft.com/office/powerpoint/2010/main" val="337475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22089-CB21-DE39-C3C5-172E0A77793D}"/>
              </a:ext>
            </a:extLst>
          </p:cNvPr>
          <p:cNvSpPr>
            <a:spLocks noGrp="1"/>
          </p:cNvSpPr>
          <p:nvPr>
            <p:ph type="title"/>
          </p:nvPr>
        </p:nvSpPr>
        <p:spPr/>
        <p:txBody>
          <a:bodyPr/>
          <a:lstStyle/>
          <a:p>
            <a:r>
              <a:rPr lang="en-US" dirty="0">
                <a:solidFill>
                  <a:srgbClr val="FFFF00"/>
                </a:solidFill>
              </a:rPr>
              <a:t>Output : </a:t>
            </a:r>
            <a:endParaRPr lang="en-IN" dirty="0">
              <a:solidFill>
                <a:srgbClr val="FFFF00"/>
              </a:solidFill>
            </a:endParaRPr>
          </a:p>
        </p:txBody>
      </p:sp>
      <p:pic>
        <p:nvPicPr>
          <p:cNvPr id="5" name="Content Placeholder 4">
            <a:extLst>
              <a:ext uri="{FF2B5EF4-FFF2-40B4-BE49-F238E27FC236}">
                <a16:creationId xmlns:a16="http://schemas.microsoft.com/office/drawing/2014/main" id="{0DFC37EA-58AF-75B2-B073-CF0D2549D9EA}"/>
              </a:ext>
            </a:extLst>
          </p:cNvPr>
          <p:cNvPicPr>
            <a:picLocks noGrp="1" noChangeAspect="1"/>
          </p:cNvPicPr>
          <p:nvPr>
            <p:ph idx="1"/>
          </p:nvPr>
        </p:nvPicPr>
        <p:blipFill>
          <a:blip r:embed="rId2"/>
          <a:stretch>
            <a:fillRect/>
          </a:stretch>
        </p:blipFill>
        <p:spPr>
          <a:xfrm>
            <a:off x="1855527" y="1875866"/>
            <a:ext cx="8628804" cy="4363616"/>
          </a:xfrm>
        </p:spPr>
      </p:pic>
    </p:spTree>
    <p:extLst>
      <p:ext uri="{BB962C8B-B14F-4D97-AF65-F5344CB8AC3E}">
        <p14:creationId xmlns:p14="http://schemas.microsoft.com/office/powerpoint/2010/main" val="8995991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0321B-2766-F25B-24D7-AA2E466EAFBF}"/>
              </a:ext>
            </a:extLst>
          </p:cNvPr>
          <p:cNvSpPr>
            <a:spLocks noGrp="1"/>
          </p:cNvSpPr>
          <p:nvPr>
            <p:ph type="title"/>
          </p:nvPr>
        </p:nvSpPr>
        <p:spPr/>
        <p:txBody>
          <a:bodyPr/>
          <a:lstStyle/>
          <a:p>
            <a:r>
              <a:rPr lang="en-US" dirty="0">
                <a:solidFill>
                  <a:srgbClr val="FFFF00"/>
                </a:solidFill>
              </a:rPr>
              <a:t>Data flow diagram</a:t>
            </a:r>
            <a:endParaRPr lang="en-IN" dirty="0">
              <a:solidFill>
                <a:srgbClr val="FFFF00"/>
              </a:solidFill>
            </a:endParaRPr>
          </a:p>
        </p:txBody>
      </p:sp>
      <p:pic>
        <p:nvPicPr>
          <p:cNvPr id="5" name="Content Placeholder 4">
            <a:extLst>
              <a:ext uri="{FF2B5EF4-FFF2-40B4-BE49-F238E27FC236}">
                <a16:creationId xmlns:a16="http://schemas.microsoft.com/office/drawing/2014/main" id="{E4F4FD35-3140-796C-6417-15AF18FFFB2C}"/>
              </a:ext>
            </a:extLst>
          </p:cNvPr>
          <p:cNvPicPr>
            <a:picLocks noGrp="1" noChangeAspect="1"/>
          </p:cNvPicPr>
          <p:nvPr>
            <p:ph idx="1"/>
          </p:nvPr>
        </p:nvPicPr>
        <p:blipFill>
          <a:blip r:embed="rId2"/>
          <a:stretch>
            <a:fillRect/>
          </a:stretch>
        </p:blipFill>
        <p:spPr>
          <a:xfrm>
            <a:off x="3382881" y="1792277"/>
            <a:ext cx="5947731" cy="4577421"/>
          </a:xfrm>
        </p:spPr>
      </p:pic>
    </p:spTree>
    <p:extLst>
      <p:ext uri="{BB962C8B-B14F-4D97-AF65-F5344CB8AC3E}">
        <p14:creationId xmlns:p14="http://schemas.microsoft.com/office/powerpoint/2010/main" val="41498274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C84CD-5A59-3401-288F-AC91269B3588}"/>
              </a:ext>
            </a:extLst>
          </p:cNvPr>
          <p:cNvSpPr>
            <a:spLocks noGrp="1"/>
          </p:cNvSpPr>
          <p:nvPr>
            <p:ph type="title"/>
          </p:nvPr>
        </p:nvSpPr>
        <p:spPr>
          <a:xfrm>
            <a:off x="1141413" y="0"/>
            <a:ext cx="9905998" cy="1478570"/>
          </a:xfrm>
        </p:spPr>
        <p:txBody>
          <a:bodyPr/>
          <a:lstStyle/>
          <a:p>
            <a:r>
              <a:rPr lang="en-IN" dirty="0">
                <a:solidFill>
                  <a:srgbClr val="FFFF00"/>
                </a:solidFill>
              </a:rPr>
              <a:t>Rock-Paper-Scissors Game</a:t>
            </a:r>
          </a:p>
        </p:txBody>
      </p:sp>
      <p:pic>
        <p:nvPicPr>
          <p:cNvPr id="5" name="Content Placeholder 4">
            <a:extLst>
              <a:ext uri="{FF2B5EF4-FFF2-40B4-BE49-F238E27FC236}">
                <a16:creationId xmlns:a16="http://schemas.microsoft.com/office/drawing/2014/main" id="{9008F52F-5336-EBE3-34AB-C9649D32EDCA}"/>
              </a:ext>
            </a:extLst>
          </p:cNvPr>
          <p:cNvPicPr>
            <a:picLocks noGrp="1" noChangeAspect="1"/>
          </p:cNvPicPr>
          <p:nvPr>
            <p:ph idx="1"/>
          </p:nvPr>
        </p:nvPicPr>
        <p:blipFill>
          <a:blip r:embed="rId2"/>
          <a:stretch>
            <a:fillRect/>
          </a:stretch>
        </p:blipFill>
        <p:spPr>
          <a:xfrm>
            <a:off x="2858161" y="1006919"/>
            <a:ext cx="7517480" cy="5851081"/>
          </a:xfrm>
        </p:spPr>
      </p:pic>
    </p:spTree>
    <p:extLst>
      <p:ext uri="{BB962C8B-B14F-4D97-AF65-F5344CB8AC3E}">
        <p14:creationId xmlns:p14="http://schemas.microsoft.com/office/powerpoint/2010/main" val="19959912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623CB57-016C-7A1B-B77A-A6B821EF0BA6}"/>
              </a:ext>
            </a:extLst>
          </p:cNvPr>
          <p:cNvPicPr>
            <a:picLocks noGrp="1" noChangeAspect="1"/>
          </p:cNvPicPr>
          <p:nvPr>
            <p:ph idx="1"/>
          </p:nvPr>
        </p:nvPicPr>
        <p:blipFill>
          <a:blip r:embed="rId2"/>
          <a:stretch>
            <a:fillRect/>
          </a:stretch>
        </p:blipFill>
        <p:spPr>
          <a:xfrm>
            <a:off x="1609237" y="774441"/>
            <a:ext cx="8973525" cy="5595257"/>
          </a:xfrm>
        </p:spPr>
      </p:pic>
    </p:spTree>
    <p:extLst>
      <p:ext uri="{BB962C8B-B14F-4D97-AF65-F5344CB8AC3E}">
        <p14:creationId xmlns:p14="http://schemas.microsoft.com/office/powerpoint/2010/main" val="4157142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E9860-738B-E2CF-0439-71E54F2C27CF}"/>
              </a:ext>
            </a:extLst>
          </p:cNvPr>
          <p:cNvSpPr>
            <a:spLocks noGrp="1"/>
          </p:cNvSpPr>
          <p:nvPr>
            <p:ph type="title"/>
          </p:nvPr>
        </p:nvSpPr>
        <p:spPr/>
        <p:txBody>
          <a:bodyPr/>
          <a:lstStyle/>
          <a:p>
            <a:r>
              <a:rPr lang="en-US" dirty="0">
                <a:solidFill>
                  <a:srgbClr val="FFFF00"/>
                </a:solidFill>
              </a:rPr>
              <a:t>Output : </a:t>
            </a:r>
            <a:endParaRPr lang="en-IN" dirty="0">
              <a:solidFill>
                <a:srgbClr val="FFFF00"/>
              </a:solidFill>
            </a:endParaRPr>
          </a:p>
        </p:txBody>
      </p:sp>
      <p:pic>
        <p:nvPicPr>
          <p:cNvPr id="5" name="Content Placeholder 4">
            <a:extLst>
              <a:ext uri="{FF2B5EF4-FFF2-40B4-BE49-F238E27FC236}">
                <a16:creationId xmlns:a16="http://schemas.microsoft.com/office/drawing/2014/main" id="{41348A28-8826-C82B-9BF0-BAC123FBCDA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t="4747"/>
          <a:stretch/>
        </p:blipFill>
        <p:spPr>
          <a:xfrm>
            <a:off x="3200400" y="1054358"/>
            <a:ext cx="6996551" cy="5242545"/>
          </a:xfrm>
        </p:spPr>
      </p:pic>
    </p:spTree>
    <p:extLst>
      <p:ext uri="{BB962C8B-B14F-4D97-AF65-F5344CB8AC3E}">
        <p14:creationId xmlns:p14="http://schemas.microsoft.com/office/powerpoint/2010/main" val="16457694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25A65-BB48-2F5D-9D2C-4FA547BF9CC7}"/>
              </a:ext>
            </a:extLst>
          </p:cNvPr>
          <p:cNvSpPr>
            <a:spLocks noGrp="1"/>
          </p:cNvSpPr>
          <p:nvPr>
            <p:ph type="title"/>
          </p:nvPr>
        </p:nvSpPr>
        <p:spPr/>
        <p:txBody>
          <a:bodyPr/>
          <a:lstStyle/>
          <a:p>
            <a:r>
              <a:rPr lang="en-US" dirty="0">
                <a:solidFill>
                  <a:srgbClr val="FFFF00"/>
                </a:solidFill>
              </a:rPr>
              <a:t>Data flow diagram</a:t>
            </a:r>
            <a:endParaRPr lang="en-IN" dirty="0">
              <a:solidFill>
                <a:srgbClr val="FFFF00"/>
              </a:solidFill>
            </a:endParaRPr>
          </a:p>
        </p:txBody>
      </p:sp>
      <p:pic>
        <p:nvPicPr>
          <p:cNvPr id="5" name="Content Placeholder 4">
            <a:extLst>
              <a:ext uri="{FF2B5EF4-FFF2-40B4-BE49-F238E27FC236}">
                <a16:creationId xmlns:a16="http://schemas.microsoft.com/office/drawing/2014/main" id="{5CA64F66-99ED-5CDF-4773-4946A1C721CD}"/>
              </a:ext>
            </a:extLst>
          </p:cNvPr>
          <p:cNvPicPr>
            <a:picLocks noGrp="1" noChangeAspect="1"/>
          </p:cNvPicPr>
          <p:nvPr>
            <p:ph idx="1"/>
          </p:nvPr>
        </p:nvPicPr>
        <p:blipFill>
          <a:blip r:embed="rId2"/>
          <a:stretch>
            <a:fillRect/>
          </a:stretch>
        </p:blipFill>
        <p:spPr>
          <a:xfrm>
            <a:off x="3931672" y="1745198"/>
            <a:ext cx="4839104" cy="4839104"/>
          </a:xfrm>
        </p:spPr>
      </p:pic>
    </p:spTree>
    <p:extLst>
      <p:ext uri="{BB962C8B-B14F-4D97-AF65-F5344CB8AC3E}">
        <p14:creationId xmlns:p14="http://schemas.microsoft.com/office/powerpoint/2010/main" val="32095884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ABA3A-EEB2-5852-4186-A51DEB4631CD}"/>
              </a:ext>
            </a:extLst>
          </p:cNvPr>
          <p:cNvSpPr>
            <a:spLocks noGrp="1"/>
          </p:cNvSpPr>
          <p:nvPr>
            <p:ph type="title"/>
          </p:nvPr>
        </p:nvSpPr>
        <p:spPr>
          <a:xfrm>
            <a:off x="1143001" y="0"/>
            <a:ext cx="9905998" cy="1478570"/>
          </a:xfrm>
        </p:spPr>
        <p:txBody>
          <a:bodyPr/>
          <a:lstStyle/>
          <a:p>
            <a:r>
              <a:rPr lang="en-US" dirty="0">
                <a:solidFill>
                  <a:srgbClr val="FFFF00"/>
                </a:solidFill>
              </a:rPr>
              <a:t>See my work</a:t>
            </a:r>
            <a:endParaRPr lang="en-IN" dirty="0">
              <a:solidFill>
                <a:srgbClr val="FFFF00"/>
              </a:solidFill>
            </a:endParaRPr>
          </a:p>
        </p:txBody>
      </p:sp>
      <p:sp>
        <p:nvSpPr>
          <p:cNvPr id="3" name="Content Placeholder 2">
            <a:extLst>
              <a:ext uri="{FF2B5EF4-FFF2-40B4-BE49-F238E27FC236}">
                <a16:creationId xmlns:a16="http://schemas.microsoft.com/office/drawing/2014/main" id="{2859A3B3-606D-3938-FEF7-2A76833C8772}"/>
              </a:ext>
            </a:extLst>
          </p:cNvPr>
          <p:cNvSpPr>
            <a:spLocks noGrp="1"/>
          </p:cNvSpPr>
          <p:nvPr>
            <p:ph idx="1"/>
          </p:nvPr>
        </p:nvSpPr>
        <p:spPr>
          <a:xfrm>
            <a:off x="1066768" y="1204458"/>
            <a:ext cx="9905999" cy="5569566"/>
          </a:xfrm>
        </p:spPr>
        <p:txBody>
          <a:bodyPr>
            <a:normAutofit/>
          </a:bodyPr>
          <a:lstStyle/>
          <a:p>
            <a:r>
              <a:rPr lang="en-US" sz="3200" dirty="0"/>
              <a:t>AT GITHUB : </a:t>
            </a:r>
            <a:r>
              <a:rPr lang="en-US" sz="2800" dirty="0">
                <a:solidFill>
                  <a:schemeClr val="bg2">
                    <a:lumMod val="60000"/>
                    <a:lumOff val="40000"/>
                  </a:schemeClr>
                </a:solidFill>
                <a:hlinkClick r:id="rId2">
                  <a:extLst>
                    <a:ext uri="{A12FA001-AC4F-418D-AE19-62706E023703}">
                      <ahyp:hlinkClr xmlns:ahyp="http://schemas.microsoft.com/office/drawing/2018/hyperlinkcolor" val="tx"/>
                    </a:ext>
                  </a:extLst>
                </a:hlinkClick>
              </a:rPr>
              <a:t>https://github.com/laveshgaur/CODSOFT</a:t>
            </a:r>
            <a:endParaRPr lang="en-US" sz="2800" dirty="0">
              <a:solidFill>
                <a:schemeClr val="bg2">
                  <a:lumMod val="60000"/>
                  <a:lumOff val="40000"/>
                </a:schemeClr>
              </a:solidFill>
            </a:endParaRPr>
          </a:p>
          <a:p>
            <a:r>
              <a:rPr lang="en-US" sz="3200" dirty="0"/>
              <a:t> </a:t>
            </a:r>
            <a:endParaRPr lang="en-IN" sz="3200" dirty="0"/>
          </a:p>
        </p:txBody>
      </p:sp>
      <p:pic>
        <p:nvPicPr>
          <p:cNvPr id="5" name="Picture 4">
            <a:extLst>
              <a:ext uri="{FF2B5EF4-FFF2-40B4-BE49-F238E27FC236}">
                <a16:creationId xmlns:a16="http://schemas.microsoft.com/office/drawing/2014/main" id="{4E79BBFC-E800-1B09-D95A-3C7368D1037A}"/>
              </a:ext>
            </a:extLst>
          </p:cNvPr>
          <p:cNvPicPr>
            <a:picLocks noChangeAspect="1"/>
          </p:cNvPicPr>
          <p:nvPr/>
        </p:nvPicPr>
        <p:blipFill>
          <a:blip r:embed="rId3"/>
          <a:stretch>
            <a:fillRect/>
          </a:stretch>
        </p:blipFill>
        <p:spPr>
          <a:xfrm>
            <a:off x="1968759" y="1968758"/>
            <a:ext cx="8721745" cy="4633427"/>
          </a:xfrm>
          <a:prstGeom prst="rect">
            <a:avLst/>
          </a:prstGeom>
        </p:spPr>
      </p:pic>
    </p:spTree>
    <p:extLst>
      <p:ext uri="{BB962C8B-B14F-4D97-AF65-F5344CB8AC3E}">
        <p14:creationId xmlns:p14="http://schemas.microsoft.com/office/powerpoint/2010/main" val="34104466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2E50B-FA82-AF76-FB31-EED70E9B96A8}"/>
              </a:ext>
            </a:extLst>
          </p:cNvPr>
          <p:cNvSpPr>
            <a:spLocks noGrp="1"/>
          </p:cNvSpPr>
          <p:nvPr>
            <p:ph type="title"/>
          </p:nvPr>
        </p:nvSpPr>
        <p:spPr>
          <a:xfrm>
            <a:off x="1141412" y="161318"/>
            <a:ext cx="9905998" cy="1478570"/>
          </a:xfrm>
        </p:spPr>
        <p:txBody>
          <a:bodyPr/>
          <a:lstStyle/>
          <a:p>
            <a:r>
              <a:rPr lang="en-US" dirty="0">
                <a:solidFill>
                  <a:srgbClr val="FFFF00"/>
                </a:solidFill>
              </a:rPr>
              <a:t>At </a:t>
            </a:r>
            <a:r>
              <a:rPr lang="en-US" dirty="0" err="1">
                <a:solidFill>
                  <a:srgbClr val="FFFF00"/>
                </a:solidFill>
              </a:rPr>
              <a:t>linkedin</a:t>
            </a:r>
            <a:endParaRPr lang="en-IN" dirty="0">
              <a:solidFill>
                <a:srgbClr val="FFFF00"/>
              </a:solidFill>
            </a:endParaRPr>
          </a:p>
        </p:txBody>
      </p:sp>
      <p:sp>
        <p:nvSpPr>
          <p:cNvPr id="3" name="Content Placeholder 2">
            <a:extLst>
              <a:ext uri="{FF2B5EF4-FFF2-40B4-BE49-F238E27FC236}">
                <a16:creationId xmlns:a16="http://schemas.microsoft.com/office/drawing/2014/main" id="{9AC72F73-E8CC-6FD2-6FB7-F2F3E5E4D5CA}"/>
              </a:ext>
            </a:extLst>
          </p:cNvPr>
          <p:cNvSpPr>
            <a:spLocks noGrp="1"/>
          </p:cNvSpPr>
          <p:nvPr>
            <p:ph idx="1"/>
          </p:nvPr>
        </p:nvSpPr>
        <p:spPr>
          <a:xfrm>
            <a:off x="1141411" y="1639888"/>
            <a:ext cx="9905999" cy="3541714"/>
          </a:xfrm>
        </p:spPr>
        <p:txBody>
          <a:bodyPr>
            <a:normAutofit fontScale="85000" lnSpcReduction="20000"/>
          </a:bodyPr>
          <a:lstStyle/>
          <a:p>
            <a:r>
              <a:rPr lang="en-US" dirty="0">
                <a:solidFill>
                  <a:schemeClr val="bg1"/>
                </a:solidFill>
              </a:rPr>
              <a:t>Calculator : </a:t>
            </a:r>
          </a:p>
          <a:p>
            <a:r>
              <a:rPr lang="en-US" dirty="0">
                <a:hlinkClick r:id="rId2"/>
              </a:rPr>
              <a:t>https://www.linkedin.com/posts/laveshgaur_this-is-my-first-project-in-python-which-activity-7216857531816587264-T-i9?utm_source=share&amp;utm_medium=member_desktop</a:t>
            </a:r>
            <a:endParaRPr lang="en-US" dirty="0"/>
          </a:p>
          <a:p>
            <a:r>
              <a:rPr lang="en-US" dirty="0">
                <a:solidFill>
                  <a:schemeClr val="bg1"/>
                </a:solidFill>
              </a:rPr>
              <a:t>Password Generator : </a:t>
            </a:r>
          </a:p>
          <a:p>
            <a:r>
              <a:rPr lang="en-US" dirty="0">
                <a:solidFill>
                  <a:schemeClr val="bg2"/>
                </a:solidFill>
                <a:hlinkClick r:id="rId3"/>
              </a:rPr>
              <a:t>https://www.linkedin.com/posts/laveshgaur_excited-to-share-my-latest-project-activity-7219993993349091328-RDdr?utm_source=share&amp;utm_medium=member_desktop</a:t>
            </a:r>
            <a:endParaRPr lang="en-US" dirty="0">
              <a:solidFill>
                <a:schemeClr val="bg2"/>
              </a:solidFill>
            </a:endParaRPr>
          </a:p>
          <a:p>
            <a:r>
              <a:rPr lang="en-US" dirty="0">
                <a:solidFill>
                  <a:schemeClr val="bg1"/>
                </a:solidFill>
              </a:rPr>
              <a:t>Pock Paper Scissor : </a:t>
            </a:r>
          </a:p>
          <a:p>
            <a:r>
              <a:rPr lang="en-IN" dirty="0">
                <a:solidFill>
                  <a:schemeClr val="bg1"/>
                </a:solidFill>
                <a:hlinkClick r:id="rId4"/>
              </a:rPr>
              <a:t>https://www.linkedin.com/posts/laveshgaur_check-out-this-fun-python-rock-paper-scissors-activity-7219321013656768512-J995?utm_source=share&amp;utm_medium=member_desktop</a:t>
            </a:r>
            <a:endParaRPr lang="en-IN" dirty="0">
              <a:solidFill>
                <a:schemeClr val="bg1"/>
              </a:solidFill>
            </a:endParaRPr>
          </a:p>
        </p:txBody>
      </p:sp>
    </p:spTree>
    <p:extLst>
      <p:ext uri="{BB962C8B-B14F-4D97-AF65-F5344CB8AC3E}">
        <p14:creationId xmlns:p14="http://schemas.microsoft.com/office/powerpoint/2010/main" val="15097288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07920-1EBB-2642-95D3-29A44288B946}"/>
              </a:ext>
            </a:extLst>
          </p:cNvPr>
          <p:cNvSpPr>
            <a:spLocks noGrp="1"/>
          </p:cNvSpPr>
          <p:nvPr>
            <p:ph type="title"/>
          </p:nvPr>
        </p:nvSpPr>
        <p:spPr>
          <a:xfrm>
            <a:off x="1141413" y="618518"/>
            <a:ext cx="9905998" cy="1359572"/>
          </a:xfrm>
        </p:spPr>
        <p:txBody>
          <a:bodyPr/>
          <a:lstStyle/>
          <a:p>
            <a:r>
              <a:rPr lang="en-US" dirty="0">
                <a:solidFill>
                  <a:srgbClr val="FFFF00"/>
                </a:solidFill>
              </a:rPr>
              <a:t>Skills Acquired /Career Growth</a:t>
            </a:r>
            <a:endParaRPr lang="en-IN" dirty="0">
              <a:solidFill>
                <a:srgbClr val="FFFF00"/>
              </a:solidFill>
            </a:endParaRPr>
          </a:p>
        </p:txBody>
      </p:sp>
      <p:sp>
        <p:nvSpPr>
          <p:cNvPr id="3" name="Content Placeholder 2">
            <a:extLst>
              <a:ext uri="{FF2B5EF4-FFF2-40B4-BE49-F238E27FC236}">
                <a16:creationId xmlns:a16="http://schemas.microsoft.com/office/drawing/2014/main" id="{A027F250-E4FE-0F5A-24FD-29C6ACDA3EDE}"/>
              </a:ext>
            </a:extLst>
          </p:cNvPr>
          <p:cNvSpPr>
            <a:spLocks noGrp="1"/>
          </p:cNvSpPr>
          <p:nvPr>
            <p:ph idx="1"/>
          </p:nvPr>
        </p:nvSpPr>
        <p:spPr>
          <a:xfrm>
            <a:off x="727788" y="1632858"/>
            <a:ext cx="10739534" cy="5066522"/>
          </a:xfrm>
        </p:spPr>
        <p:txBody>
          <a:bodyPr>
            <a:noAutofit/>
          </a:bodyPr>
          <a:lstStyle/>
          <a:p>
            <a:r>
              <a:rPr lang="en-US" dirty="0">
                <a:solidFill>
                  <a:schemeClr val="bg1"/>
                </a:solidFill>
              </a:rPr>
              <a:t>Python Proficiency: You'll deepen your understanding of Python syntax, libraries, and best practices.</a:t>
            </a:r>
          </a:p>
          <a:p>
            <a:r>
              <a:rPr lang="en-US" dirty="0">
                <a:solidFill>
                  <a:schemeClr val="bg1"/>
                </a:solidFill>
              </a:rPr>
              <a:t>Problem-Solving: Tackling real-world projects will hone your analytical and problem-solving skills.</a:t>
            </a:r>
          </a:p>
          <a:p>
            <a:r>
              <a:rPr lang="en-US" dirty="0">
                <a:solidFill>
                  <a:schemeClr val="bg1"/>
                </a:solidFill>
              </a:rPr>
              <a:t>Project Management: Handling tasks and deadlines will enhance your ability to </a:t>
            </a:r>
          </a:p>
          <a:p>
            <a:r>
              <a:rPr lang="en-US" dirty="0">
                <a:solidFill>
                  <a:schemeClr val="bg1"/>
                </a:solidFill>
              </a:rPr>
              <a:t>manage projects efficiently.</a:t>
            </a:r>
          </a:p>
          <a:p>
            <a:r>
              <a:rPr lang="en-US" dirty="0">
                <a:solidFill>
                  <a:schemeClr val="bg1"/>
                </a:solidFill>
              </a:rPr>
              <a:t>Critical Thinking: Evaluating and debugging code will strengthen your critical thinking.</a:t>
            </a:r>
          </a:p>
          <a:p>
            <a:r>
              <a:rPr lang="en-US" dirty="0">
                <a:solidFill>
                  <a:schemeClr val="bg1"/>
                </a:solidFill>
              </a:rPr>
              <a:t>Innovation: Applying creative solutions to coding challenges will boost your innovative thinking.</a:t>
            </a:r>
          </a:p>
          <a:p>
            <a:endParaRPr lang="en-US" dirty="0"/>
          </a:p>
          <a:p>
            <a:endParaRPr lang="en-IN" dirty="0"/>
          </a:p>
        </p:txBody>
      </p:sp>
    </p:spTree>
    <p:extLst>
      <p:ext uri="{BB962C8B-B14F-4D97-AF65-F5344CB8AC3E}">
        <p14:creationId xmlns:p14="http://schemas.microsoft.com/office/powerpoint/2010/main" val="1254303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CF60A-96CE-5890-4C52-F3123D8CD2D9}"/>
              </a:ext>
            </a:extLst>
          </p:cNvPr>
          <p:cNvSpPr>
            <a:spLocks noGrp="1"/>
          </p:cNvSpPr>
          <p:nvPr>
            <p:ph type="title"/>
          </p:nvPr>
        </p:nvSpPr>
        <p:spPr>
          <a:xfrm>
            <a:off x="777519" y="217301"/>
            <a:ext cx="9905998" cy="1478570"/>
          </a:xfrm>
        </p:spPr>
        <p:txBody>
          <a:bodyPr/>
          <a:lstStyle/>
          <a:p>
            <a:r>
              <a:rPr lang="en-US" dirty="0"/>
              <a:t>certificate</a:t>
            </a:r>
            <a:endParaRPr lang="en-IN" dirty="0"/>
          </a:p>
        </p:txBody>
      </p:sp>
      <p:pic>
        <p:nvPicPr>
          <p:cNvPr id="7" name="Content Placeholder 6">
            <a:extLst>
              <a:ext uri="{FF2B5EF4-FFF2-40B4-BE49-F238E27FC236}">
                <a16:creationId xmlns:a16="http://schemas.microsoft.com/office/drawing/2014/main" id="{B69815B7-5C04-CFA3-39CC-2230172B265B}"/>
              </a:ext>
            </a:extLst>
          </p:cNvPr>
          <p:cNvPicPr>
            <a:picLocks noGrp="1" noChangeAspect="1"/>
          </p:cNvPicPr>
          <p:nvPr>
            <p:ph idx="1"/>
          </p:nvPr>
        </p:nvPicPr>
        <p:blipFill>
          <a:blip r:embed="rId2"/>
          <a:stretch>
            <a:fillRect/>
          </a:stretch>
        </p:blipFill>
        <p:spPr>
          <a:xfrm>
            <a:off x="3596732" y="830132"/>
            <a:ext cx="8057202" cy="5670194"/>
          </a:xfrm>
        </p:spPr>
      </p:pic>
    </p:spTree>
    <p:extLst>
      <p:ext uri="{BB962C8B-B14F-4D97-AF65-F5344CB8AC3E}">
        <p14:creationId xmlns:p14="http://schemas.microsoft.com/office/powerpoint/2010/main" val="20397445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21B29-F7B1-37F7-F6C5-56BB93F9CAA8}"/>
              </a:ext>
            </a:extLst>
          </p:cNvPr>
          <p:cNvSpPr>
            <a:spLocks noGrp="1"/>
          </p:cNvSpPr>
          <p:nvPr>
            <p:ph type="title"/>
          </p:nvPr>
        </p:nvSpPr>
        <p:spPr>
          <a:xfrm>
            <a:off x="1141413" y="618517"/>
            <a:ext cx="9905998" cy="5884919"/>
          </a:xfrm>
        </p:spPr>
        <p:txBody>
          <a:bodyPr>
            <a:normAutofit/>
          </a:bodyPr>
          <a:lstStyle/>
          <a:p>
            <a:pPr algn="ctr"/>
            <a:r>
              <a:rPr lang="en-US" sz="10000" dirty="0">
                <a:solidFill>
                  <a:schemeClr val="tx2">
                    <a:lumMod val="60000"/>
                    <a:lumOff val="40000"/>
                  </a:schemeClr>
                </a:solidFill>
                <a:latin typeface="Bradley Hand ITC" panose="03070402050302030203" pitchFamily="66" charset="0"/>
              </a:rPr>
              <a:t>Thank You</a:t>
            </a:r>
            <a:endParaRPr lang="en-IN" sz="10000" dirty="0">
              <a:solidFill>
                <a:schemeClr val="tx2">
                  <a:lumMod val="60000"/>
                  <a:lumOff val="40000"/>
                </a:schemeClr>
              </a:solidFill>
              <a:latin typeface="Bradley Hand ITC" panose="03070402050302030203" pitchFamily="66" charset="0"/>
            </a:endParaRPr>
          </a:p>
        </p:txBody>
      </p:sp>
    </p:spTree>
    <p:extLst>
      <p:ext uri="{BB962C8B-B14F-4D97-AF65-F5344CB8AC3E}">
        <p14:creationId xmlns:p14="http://schemas.microsoft.com/office/powerpoint/2010/main" val="3047936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17172" y="545420"/>
            <a:ext cx="9144000" cy="935037"/>
          </a:xfrm>
        </p:spPr>
        <p:txBody>
          <a:bodyPr/>
          <a:lstStyle/>
          <a:p>
            <a:r>
              <a:rPr lang="en-US" dirty="0"/>
              <a:t>Company Overview</a:t>
            </a:r>
            <a:endParaRPr lang="en-IN" dirty="0"/>
          </a:p>
        </p:txBody>
      </p:sp>
      <p:sp>
        <p:nvSpPr>
          <p:cNvPr id="3" name="Subtitle 2"/>
          <p:cNvSpPr>
            <a:spLocks noGrp="1"/>
          </p:cNvSpPr>
          <p:nvPr>
            <p:ph type="subTitle" idx="1"/>
          </p:nvPr>
        </p:nvSpPr>
        <p:spPr>
          <a:xfrm>
            <a:off x="749300" y="1778680"/>
            <a:ext cx="10261600" cy="4594906"/>
          </a:xfrm>
        </p:spPr>
        <p:txBody>
          <a:bodyPr>
            <a:normAutofit lnSpcReduction="10000"/>
          </a:bodyPr>
          <a:lstStyle/>
          <a:p>
            <a:r>
              <a:rPr lang="en-US" b="1" dirty="0">
                <a:solidFill>
                  <a:schemeClr val="bg1"/>
                </a:solidFill>
              </a:rPr>
              <a:t>CodSoft</a:t>
            </a:r>
            <a:r>
              <a:rPr lang="en-US" dirty="0">
                <a:solidFill>
                  <a:schemeClr val="bg1"/>
                </a:solidFill>
              </a:rPr>
              <a:t> are IT services and IT consultancy that specializes in creating innovative solutions for businesses. We are passionate about technology and believe in the power of software to transform the world. Our internship program is just one of the ways in which we are investing in the future of the industry.</a:t>
            </a:r>
          </a:p>
          <a:p>
            <a:r>
              <a:rPr lang="en-US" dirty="0">
                <a:solidFill>
                  <a:schemeClr val="bg1"/>
                </a:solidFill>
              </a:rPr>
              <a:t>At </a:t>
            </a:r>
            <a:r>
              <a:rPr lang="en-US" b="1" dirty="0">
                <a:solidFill>
                  <a:schemeClr val="bg1"/>
                </a:solidFill>
              </a:rPr>
              <a:t>CodSoft</a:t>
            </a:r>
            <a:r>
              <a:rPr lang="en-US" dirty="0">
                <a:solidFill>
                  <a:schemeClr val="bg1"/>
                </a:solidFill>
              </a:rPr>
              <a:t>, we believe practical knowledge is the key to success in the tech industry. Our aim is to help students lacking basic skills by offering hands-on learning through live projects and real-world examples. Our team consists of industry experts who are dedicated to equipping interns with the knowledge and skills needed to succeed in their careers. We foster an inclusive and supportive environment that encourages learning, growth, and creativity.</a:t>
            </a:r>
          </a:p>
          <a:p>
            <a:br>
              <a:rPr lang="en-US" dirty="0">
                <a:solidFill>
                  <a:schemeClr val="bg1"/>
                </a:solidFill>
              </a:rPr>
            </a:br>
            <a:endParaRPr lang="en-IN" dirty="0">
              <a:solidFill>
                <a:schemeClr val="bg1"/>
              </a:solidFill>
            </a:endParaRPr>
          </a:p>
        </p:txBody>
      </p:sp>
    </p:spTree>
    <p:extLst>
      <p:ext uri="{BB962C8B-B14F-4D97-AF65-F5344CB8AC3E}">
        <p14:creationId xmlns:p14="http://schemas.microsoft.com/office/powerpoint/2010/main" val="1900928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Mission</a:t>
            </a:r>
            <a:endParaRPr lang="en-IN" dirty="0"/>
          </a:p>
        </p:txBody>
      </p:sp>
      <p:sp>
        <p:nvSpPr>
          <p:cNvPr id="3" name="Content Placeholder 2"/>
          <p:cNvSpPr>
            <a:spLocks noGrp="1"/>
          </p:cNvSpPr>
          <p:nvPr>
            <p:ph idx="1"/>
          </p:nvPr>
        </p:nvSpPr>
        <p:spPr>
          <a:xfrm>
            <a:off x="977900" y="2249487"/>
            <a:ext cx="10069511" cy="3541714"/>
          </a:xfrm>
        </p:spPr>
        <p:txBody>
          <a:bodyPr/>
          <a:lstStyle/>
          <a:p>
            <a:r>
              <a:rPr lang="en-US" b="0" i="0" dirty="0">
                <a:solidFill>
                  <a:srgbClr val="0A1015"/>
                </a:solidFill>
                <a:effectLst/>
                <a:latin typeface="Inter"/>
              </a:rPr>
              <a:t>Software development is an iterative process, and the mission includes continually improving software solutions. This entails gathering feedback, identifying areas for enhancement, and implementing updates to make the software more efficient, user-friendly, and reliable. Continuous improvement also involves staying up to date with the latest technologies, tools, and industry trends.</a:t>
            </a:r>
            <a:endParaRPr lang="en-IN" dirty="0"/>
          </a:p>
        </p:txBody>
      </p:sp>
    </p:spTree>
    <p:extLst>
      <p:ext uri="{BB962C8B-B14F-4D97-AF65-F5344CB8AC3E}">
        <p14:creationId xmlns:p14="http://schemas.microsoft.com/office/powerpoint/2010/main" val="4155914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Vission</a:t>
            </a:r>
            <a:endParaRPr lang="en-IN" dirty="0"/>
          </a:p>
        </p:txBody>
      </p:sp>
      <p:sp>
        <p:nvSpPr>
          <p:cNvPr id="3" name="Content Placeholder 2"/>
          <p:cNvSpPr>
            <a:spLocks noGrp="1"/>
          </p:cNvSpPr>
          <p:nvPr>
            <p:ph idx="1"/>
          </p:nvPr>
        </p:nvSpPr>
        <p:spPr>
          <a:xfrm>
            <a:off x="1016000" y="2249487"/>
            <a:ext cx="10031411" cy="3541714"/>
          </a:xfrm>
        </p:spPr>
        <p:txBody>
          <a:bodyPr/>
          <a:lstStyle/>
          <a:p>
            <a:r>
              <a:rPr lang="en-US" dirty="0">
                <a:solidFill>
                  <a:srgbClr val="0A1015"/>
                </a:solidFill>
                <a:effectLst/>
                <a:latin typeface="var(--body-m-font-family, var(--body-font-family))"/>
              </a:rPr>
              <a:t>The vision of software development is to create innovative solutions that push the boundaries of technology. This involves leveraging emerging technologies, exploring new ideas, and developing software that brings novel approaches to solving problems and improving the lives of users.</a:t>
            </a:r>
          </a:p>
          <a:p>
            <a:br>
              <a:rPr lang="en-US" dirty="0"/>
            </a:br>
            <a:endParaRPr lang="en-IN" dirty="0"/>
          </a:p>
        </p:txBody>
      </p:sp>
    </p:spTree>
    <p:extLst>
      <p:ext uri="{BB962C8B-B14F-4D97-AF65-F5344CB8AC3E}">
        <p14:creationId xmlns:p14="http://schemas.microsoft.com/office/powerpoint/2010/main" val="2325963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Internship Objectives</a:t>
            </a:r>
            <a:endParaRPr lang="en-IN" dirty="0"/>
          </a:p>
        </p:txBody>
      </p:sp>
      <p:sp>
        <p:nvSpPr>
          <p:cNvPr id="3" name="Content Placeholder 2"/>
          <p:cNvSpPr>
            <a:spLocks noGrp="1"/>
          </p:cNvSpPr>
          <p:nvPr>
            <p:ph idx="1"/>
          </p:nvPr>
        </p:nvSpPr>
        <p:spPr/>
        <p:txBody>
          <a:bodyPr>
            <a:normAutofit lnSpcReduction="10000"/>
          </a:bodyPr>
          <a:lstStyle/>
          <a:p>
            <a:r>
              <a:rPr lang="en-US" dirty="0">
                <a:solidFill>
                  <a:schemeClr val="bg1"/>
                </a:solidFill>
              </a:rPr>
              <a:t>My internship at Codsoft was centered around the goal of immersing myself in real-world Python projects and enhancing my technical skills. During this 4-week program, I aimed to accomplish three out of the five available programs, engaging in diverse projects to expand my knowledge and experience. By tackling these five challenging projects, I sought to hone my problem-solving abilities, improve my coding proficiency, and contribute meaningfully to the team's success. This hands-on experience was instrumental in achieving my personal and professional growth objectives</a:t>
            </a:r>
            <a:endParaRPr lang="en-IN" dirty="0">
              <a:solidFill>
                <a:schemeClr val="bg1"/>
              </a:solidFill>
            </a:endParaRPr>
          </a:p>
        </p:txBody>
      </p:sp>
    </p:spTree>
    <p:extLst>
      <p:ext uri="{BB962C8B-B14F-4D97-AF65-F5344CB8AC3E}">
        <p14:creationId xmlns:p14="http://schemas.microsoft.com/office/powerpoint/2010/main" val="284623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760788"/>
          </a:xfrm>
        </p:spPr>
        <p:txBody>
          <a:bodyPr/>
          <a:lstStyle/>
          <a:p>
            <a:r>
              <a:rPr lang="en-US" dirty="0">
                <a:solidFill>
                  <a:srgbClr val="FFFF00"/>
                </a:solidFill>
              </a:rPr>
              <a:t>Projects </a:t>
            </a:r>
            <a:br>
              <a:rPr lang="en-US" dirty="0">
                <a:solidFill>
                  <a:srgbClr val="FFFF00"/>
                </a:solidFill>
              </a:rPr>
            </a:br>
            <a:r>
              <a:rPr lang="en-US" dirty="0">
                <a:solidFill>
                  <a:srgbClr val="FFFF00"/>
                </a:solidFill>
              </a:rPr>
              <a:t>Task -1</a:t>
            </a:r>
            <a:endParaRPr lang="en-IN" dirty="0">
              <a:solidFill>
                <a:srgbClr val="FFFF00"/>
              </a:solidFill>
            </a:endParaRPr>
          </a:p>
        </p:txBody>
      </p:sp>
      <p:sp>
        <p:nvSpPr>
          <p:cNvPr id="3" name="Content Placeholder 2"/>
          <p:cNvSpPr>
            <a:spLocks noGrp="1"/>
          </p:cNvSpPr>
          <p:nvPr>
            <p:ph idx="1"/>
          </p:nvPr>
        </p:nvSpPr>
        <p:spPr>
          <a:xfrm>
            <a:off x="1141413" y="2622711"/>
            <a:ext cx="9905999" cy="3541714"/>
          </a:xfrm>
        </p:spPr>
        <p:txBody>
          <a:bodyPr>
            <a:normAutofit/>
          </a:bodyPr>
          <a:lstStyle/>
          <a:p>
            <a:r>
              <a:rPr lang="en-US" dirty="0">
                <a:solidFill>
                  <a:schemeClr val="bg1"/>
                </a:solidFill>
              </a:rPr>
              <a:t>TO-DO LIST</a:t>
            </a:r>
          </a:p>
          <a:p>
            <a:r>
              <a:rPr lang="en-US" dirty="0">
                <a:solidFill>
                  <a:schemeClr val="bg1"/>
                </a:solidFill>
              </a:rPr>
              <a:t>A To-Do List application is a useful project that helps users manage</a:t>
            </a:r>
          </a:p>
          <a:p>
            <a:r>
              <a:rPr lang="en-US" dirty="0">
                <a:solidFill>
                  <a:schemeClr val="bg1"/>
                </a:solidFill>
              </a:rPr>
              <a:t>and organize their tasks efficiently. This project aims to create a</a:t>
            </a:r>
          </a:p>
          <a:p>
            <a:r>
              <a:rPr lang="en-US" dirty="0">
                <a:solidFill>
                  <a:schemeClr val="bg1"/>
                </a:solidFill>
              </a:rPr>
              <a:t>command-line or GUI-based application using Python, allowing</a:t>
            </a:r>
          </a:p>
          <a:p>
            <a:r>
              <a:rPr lang="en-US" dirty="0">
                <a:solidFill>
                  <a:schemeClr val="bg1"/>
                </a:solidFill>
              </a:rPr>
              <a:t>users to create, update, and track their to-do lists</a:t>
            </a:r>
            <a:endParaRPr lang="en-IN" dirty="0">
              <a:solidFill>
                <a:schemeClr val="bg1"/>
              </a:solidFill>
            </a:endParaRPr>
          </a:p>
        </p:txBody>
      </p:sp>
    </p:spTree>
    <p:extLst>
      <p:ext uri="{BB962C8B-B14F-4D97-AF65-F5344CB8AC3E}">
        <p14:creationId xmlns:p14="http://schemas.microsoft.com/office/powerpoint/2010/main" val="2473052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E1DAC-05FA-AC54-0402-698182608637}"/>
              </a:ext>
            </a:extLst>
          </p:cNvPr>
          <p:cNvSpPr>
            <a:spLocks noGrp="1"/>
          </p:cNvSpPr>
          <p:nvPr>
            <p:ph type="title"/>
          </p:nvPr>
        </p:nvSpPr>
        <p:spPr/>
        <p:txBody>
          <a:bodyPr/>
          <a:lstStyle/>
          <a:p>
            <a:r>
              <a:rPr lang="en-US" dirty="0">
                <a:solidFill>
                  <a:srgbClr val="FFFF00"/>
                </a:solidFill>
              </a:rPr>
              <a:t>Task -2 </a:t>
            </a:r>
            <a:endParaRPr lang="en-IN" dirty="0">
              <a:solidFill>
                <a:srgbClr val="FFFF00"/>
              </a:solidFill>
            </a:endParaRPr>
          </a:p>
        </p:txBody>
      </p:sp>
      <p:sp>
        <p:nvSpPr>
          <p:cNvPr id="3" name="Content Placeholder 2">
            <a:extLst>
              <a:ext uri="{FF2B5EF4-FFF2-40B4-BE49-F238E27FC236}">
                <a16:creationId xmlns:a16="http://schemas.microsoft.com/office/drawing/2014/main" id="{0BD8A26A-8EB9-D241-3C4B-FD64DD26417A}"/>
              </a:ext>
            </a:extLst>
          </p:cNvPr>
          <p:cNvSpPr>
            <a:spLocks noGrp="1"/>
          </p:cNvSpPr>
          <p:nvPr>
            <p:ph idx="1"/>
          </p:nvPr>
        </p:nvSpPr>
        <p:spPr/>
        <p:txBody>
          <a:bodyPr>
            <a:normAutofit/>
          </a:bodyPr>
          <a:lstStyle/>
          <a:p>
            <a:r>
              <a:rPr lang="en-US" dirty="0">
                <a:solidFill>
                  <a:schemeClr val="bg1"/>
                </a:solidFill>
              </a:rPr>
              <a:t>CALCULATOR</a:t>
            </a:r>
          </a:p>
          <a:p>
            <a:r>
              <a:rPr lang="en-US" dirty="0">
                <a:solidFill>
                  <a:schemeClr val="bg1"/>
                </a:solidFill>
              </a:rPr>
              <a:t>Design a simple calculator with basic arithmetic operations.</a:t>
            </a:r>
          </a:p>
          <a:p>
            <a:r>
              <a:rPr lang="en-US" dirty="0">
                <a:solidFill>
                  <a:schemeClr val="bg1"/>
                </a:solidFill>
              </a:rPr>
              <a:t>Prompt the user to input two numbers and an operation choice.</a:t>
            </a:r>
          </a:p>
          <a:p>
            <a:r>
              <a:rPr lang="en-US" dirty="0">
                <a:solidFill>
                  <a:schemeClr val="bg1"/>
                </a:solidFill>
              </a:rPr>
              <a:t>Perform the calculation and display the result.</a:t>
            </a:r>
            <a:endParaRPr lang="en-IN" dirty="0">
              <a:solidFill>
                <a:schemeClr val="bg1"/>
              </a:solidFill>
            </a:endParaRPr>
          </a:p>
        </p:txBody>
      </p:sp>
    </p:spTree>
    <p:extLst>
      <p:ext uri="{BB962C8B-B14F-4D97-AF65-F5344CB8AC3E}">
        <p14:creationId xmlns:p14="http://schemas.microsoft.com/office/powerpoint/2010/main" val="28471509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123</TotalTime>
  <Words>1089</Words>
  <Application>Microsoft Office PowerPoint</Application>
  <PresentationFormat>Widescreen</PresentationFormat>
  <Paragraphs>94</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Bradley Hand ITC</vt:lpstr>
      <vt:lpstr>Inter</vt:lpstr>
      <vt:lpstr>Tw Cen MT</vt:lpstr>
      <vt:lpstr>var(--body-m-font-family, var(--body-font-family))</vt:lpstr>
      <vt:lpstr>Circuit</vt:lpstr>
      <vt:lpstr>Journey Through Codsoft</vt:lpstr>
      <vt:lpstr>Internship offer letter</vt:lpstr>
      <vt:lpstr>certificate</vt:lpstr>
      <vt:lpstr>Company Overview</vt:lpstr>
      <vt:lpstr>Mission</vt:lpstr>
      <vt:lpstr>Vission</vt:lpstr>
      <vt:lpstr>Internship Objectives</vt:lpstr>
      <vt:lpstr>Projects  Task -1</vt:lpstr>
      <vt:lpstr>Task -2 </vt:lpstr>
      <vt:lpstr>Task - 3</vt:lpstr>
      <vt:lpstr>Task - 4</vt:lpstr>
      <vt:lpstr>PowerPoint Presentation</vt:lpstr>
      <vt:lpstr>Task – 5 </vt:lpstr>
      <vt:lpstr>Requirements</vt:lpstr>
      <vt:lpstr>Project demo</vt:lpstr>
      <vt:lpstr>PowerPoint Presentation</vt:lpstr>
      <vt:lpstr>Output : </vt:lpstr>
      <vt:lpstr>Data flow diagram</vt:lpstr>
      <vt:lpstr>Password generator</vt:lpstr>
      <vt:lpstr>PowerPoint Presentation</vt:lpstr>
      <vt:lpstr>Output : </vt:lpstr>
      <vt:lpstr>Data flow diagram</vt:lpstr>
      <vt:lpstr>Rock-Paper-Scissors Game</vt:lpstr>
      <vt:lpstr>PowerPoint Presentation</vt:lpstr>
      <vt:lpstr>Output : </vt:lpstr>
      <vt:lpstr>Data flow diagram</vt:lpstr>
      <vt:lpstr>See my work</vt:lpstr>
      <vt:lpstr>At linkedin</vt:lpstr>
      <vt:lpstr>Skills Acquired /Career Growth</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Journey Through Codsoft</dc:title>
  <dc:creator>Student</dc:creator>
  <cp:lastModifiedBy>Lavesh Gaur</cp:lastModifiedBy>
  <cp:revision>14</cp:revision>
  <dcterms:created xsi:type="dcterms:W3CDTF">2024-10-07T08:33:04Z</dcterms:created>
  <dcterms:modified xsi:type="dcterms:W3CDTF">2024-10-07T21:11:26Z</dcterms:modified>
</cp:coreProperties>
</file>