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6" r:id="rId4"/>
    <p:sldId id="267" r:id="rId5"/>
    <p:sldId id="268" r:id="rId6"/>
    <p:sldId id="260" r:id="rId7"/>
    <p:sldId id="270" r:id="rId8"/>
    <p:sldId id="273" r:id="rId9"/>
    <p:sldId id="274" r:id="rId10"/>
    <p:sldId id="272" r:id="rId11"/>
    <p:sldId id="275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B3"/>
    <a:srgbClr val="79ABFF"/>
    <a:srgbClr val="BED6FF"/>
    <a:srgbClr val="FF6699"/>
    <a:srgbClr val="79A644"/>
    <a:srgbClr val="EFC090"/>
    <a:srgbClr val="75715E"/>
    <a:srgbClr val="5C733C"/>
    <a:srgbClr val="A88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4AD7D-C3AA-4B04-87FF-CBD13D650383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263D1-6BFB-43DD-A01D-7C1E32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7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4A1-E7F5-4A02-9645-0D8B6C1B31FC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4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AD01-F386-479A-87FC-70981733EC1A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797-8D6F-4500-9B1D-2A9A8CDFAD2B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8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4F0-F584-44FB-BAD8-7EDF5F78BE4C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CE1F523-839A-4FAA-925A-164E5164F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9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2D26-D985-4729-A939-1545F1046226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AFB-5BB8-47B7-A215-B3724CBDA93B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1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C5B9-5E5B-4FF1-B574-B28364007396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C53A-7473-45D8-8DA8-A035BE329803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98D8-7BCE-427B-958B-658C6432AB4E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7E4F-03A2-4C0E-950C-92AA557E43BB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1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206-8E68-4F29-94C6-3C6C7A4B9F0F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7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EAD4-4ED4-45D2-B8EE-CD41D68A949D}" type="datetime1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F523-839A-4FAA-925A-164E5164F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8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8628" y="2274838"/>
            <a:ext cx="44165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</a:t>
            </a:r>
            <a:r>
              <a:rPr lang="ko-KR" altLang="en-US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7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7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Exception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" y="1107050"/>
            <a:ext cx="8113474" cy="4253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95942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RuntimeException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76284" y="4231341"/>
            <a:ext cx="4428564" cy="457200"/>
          </a:xfrm>
          <a:prstGeom prst="rect">
            <a:avLst/>
          </a:prstGeom>
          <a:noFill/>
          <a:ln w="28575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RuntimeException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76284" y="4231341"/>
            <a:ext cx="4428564" cy="457200"/>
          </a:xfrm>
          <a:prstGeom prst="rect">
            <a:avLst/>
          </a:prstGeom>
          <a:noFill/>
          <a:ln w="28575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" y="1107050"/>
            <a:ext cx="10854418" cy="4449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824634" y="4136091"/>
            <a:ext cx="871816" cy="207309"/>
          </a:xfrm>
          <a:prstGeom prst="rect">
            <a:avLst/>
          </a:prstGeom>
          <a:noFill/>
          <a:ln w="28575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0658" y="4796459"/>
            <a:ext cx="1224241" cy="222173"/>
          </a:xfrm>
          <a:prstGeom prst="rect">
            <a:avLst/>
          </a:prstGeom>
          <a:noFill/>
          <a:ln w="28575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throws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60666" y="1107050"/>
            <a:ext cx="2616974" cy="50013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79ABFF"/>
                </a:solidFill>
              </a:rPr>
              <a:t>상품발송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</a:t>
            </a:r>
            <a:r>
              <a:rPr lang="ko-KR" altLang="en-US" sz="1100" dirty="0" smtClean="0">
                <a:solidFill>
                  <a:schemeClr val="bg1"/>
                </a:solidFill>
              </a:rPr>
              <a:t>포장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</a:rPr>
              <a:t>영수증발행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</a:rPr>
              <a:t>발송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rgbClr val="79ABFF"/>
                </a:solidFill>
              </a:rPr>
              <a:t>포장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</a:t>
            </a:r>
            <a:r>
              <a:rPr lang="en-US" altLang="ko-KR" sz="1100" b="1" dirty="0" smtClean="0">
                <a:solidFill>
                  <a:srgbClr val="66CCB3"/>
                </a:solidFill>
              </a:rPr>
              <a:t>try</a:t>
            </a:r>
            <a:r>
              <a:rPr lang="en-US" altLang="ko-KR" sz="11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…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} </a:t>
            </a:r>
            <a:r>
              <a:rPr lang="en-US" altLang="ko-KR" sz="1100" b="1" dirty="0" smtClean="0">
                <a:solidFill>
                  <a:srgbClr val="66CCB3"/>
                </a:solidFill>
              </a:rPr>
              <a:t>catch</a:t>
            </a:r>
            <a:r>
              <a:rPr lang="en-US" altLang="ko-KR" sz="1100" dirty="0" smtClean="0">
                <a:solidFill>
                  <a:schemeClr val="bg1"/>
                </a:solidFill>
              </a:rPr>
              <a:t> (</a:t>
            </a:r>
            <a:r>
              <a:rPr lang="ko-KR" altLang="en-US" sz="1100" dirty="0" smtClean="0">
                <a:solidFill>
                  <a:schemeClr val="bg1"/>
                </a:solidFill>
              </a:rPr>
              <a:t>예외</a:t>
            </a:r>
            <a:r>
              <a:rPr lang="en-US" altLang="ko-KR" sz="11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100" dirty="0" smtClean="0">
                <a:solidFill>
                  <a:schemeClr val="bg1"/>
                </a:solidFill>
              </a:rPr>
              <a:t>포장취소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}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rgbClr val="79ABFF"/>
                </a:solidFill>
              </a:rPr>
              <a:t>영수증발행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</a:t>
            </a:r>
            <a:r>
              <a:rPr lang="en-US" altLang="ko-KR" sz="1100" b="1" dirty="0" smtClean="0">
                <a:solidFill>
                  <a:srgbClr val="66CCB3"/>
                </a:solidFill>
              </a:rPr>
              <a:t>try</a:t>
            </a:r>
            <a:r>
              <a:rPr lang="en-US" altLang="ko-KR" sz="11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…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} </a:t>
            </a:r>
            <a:r>
              <a:rPr lang="en-US" altLang="ko-KR" sz="1100" b="1" dirty="0" smtClean="0">
                <a:solidFill>
                  <a:srgbClr val="66CCB3"/>
                </a:solidFill>
              </a:rPr>
              <a:t>catch</a:t>
            </a:r>
            <a:r>
              <a:rPr lang="en-US" altLang="ko-KR" sz="1100" dirty="0" smtClean="0">
                <a:solidFill>
                  <a:schemeClr val="bg1"/>
                </a:solidFill>
              </a:rPr>
              <a:t> (</a:t>
            </a:r>
            <a:r>
              <a:rPr lang="ko-KR" altLang="en-US" sz="1100" dirty="0" smtClean="0">
                <a:solidFill>
                  <a:schemeClr val="bg1"/>
                </a:solidFill>
              </a:rPr>
              <a:t>예외</a:t>
            </a:r>
            <a:r>
              <a:rPr lang="en-US" altLang="ko-KR" sz="11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100" dirty="0" smtClean="0">
                <a:solidFill>
                  <a:schemeClr val="bg1"/>
                </a:solidFill>
              </a:rPr>
              <a:t>영수증발행취소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}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rgbClr val="79ABFF"/>
                </a:solidFill>
              </a:rPr>
              <a:t>발송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</a:t>
            </a:r>
            <a:r>
              <a:rPr lang="en-US" altLang="ko-KR" sz="1100" b="1" dirty="0" smtClean="0">
                <a:solidFill>
                  <a:srgbClr val="66CCB3"/>
                </a:solidFill>
              </a:rPr>
              <a:t>try</a:t>
            </a:r>
            <a:r>
              <a:rPr lang="en-US" altLang="ko-KR" sz="11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…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} </a:t>
            </a:r>
            <a:r>
              <a:rPr lang="en-US" altLang="ko-KR" sz="1100" b="1" dirty="0" smtClean="0">
                <a:solidFill>
                  <a:srgbClr val="66CCB3"/>
                </a:solidFill>
              </a:rPr>
              <a:t>catch</a:t>
            </a:r>
            <a:r>
              <a:rPr lang="en-US" altLang="ko-KR" sz="1100" dirty="0" smtClean="0">
                <a:solidFill>
                  <a:schemeClr val="bg1"/>
                </a:solidFill>
              </a:rPr>
              <a:t> (</a:t>
            </a:r>
            <a:r>
              <a:rPr lang="ko-KR" altLang="en-US" sz="1100" dirty="0" smtClean="0">
                <a:solidFill>
                  <a:schemeClr val="bg1"/>
                </a:solidFill>
              </a:rPr>
              <a:t>예외</a:t>
            </a:r>
            <a:r>
              <a:rPr lang="en-US" altLang="ko-KR" sz="11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100" dirty="0" smtClean="0">
                <a:solidFill>
                  <a:schemeClr val="bg1"/>
                </a:solidFill>
              </a:rPr>
              <a:t>발송취소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7200" y="1092028"/>
            <a:ext cx="2616974" cy="3647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79ABFF"/>
                </a:solidFill>
              </a:rPr>
              <a:t>상품발송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en-US" altLang="ko-KR" sz="1100" b="1" dirty="0" smtClean="0">
                <a:solidFill>
                  <a:srgbClr val="66CCB3"/>
                </a:solidFill>
              </a:rPr>
              <a:t>try</a:t>
            </a:r>
            <a:r>
              <a:rPr lang="en-US" altLang="ko-KR" sz="11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100" dirty="0" smtClean="0">
                <a:solidFill>
                  <a:schemeClr val="bg1"/>
                </a:solidFill>
              </a:rPr>
              <a:t>포장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100" dirty="0" smtClean="0">
                <a:solidFill>
                  <a:schemeClr val="bg1"/>
                </a:solidFill>
              </a:rPr>
              <a:t>영수증발행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100" dirty="0" smtClean="0">
                <a:solidFill>
                  <a:schemeClr val="bg1"/>
                </a:solidFill>
              </a:rPr>
              <a:t>발송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} </a:t>
            </a:r>
            <a:r>
              <a:rPr lang="en-US" altLang="ko-KR" sz="1100" b="1" dirty="0" smtClean="0">
                <a:solidFill>
                  <a:srgbClr val="66CCB3"/>
                </a:solidFill>
              </a:rPr>
              <a:t>catch</a:t>
            </a:r>
            <a:r>
              <a:rPr lang="en-US" altLang="ko-KR" sz="11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100" dirty="0" smtClean="0">
                <a:solidFill>
                  <a:schemeClr val="bg1"/>
                </a:solidFill>
              </a:rPr>
              <a:t>모두취소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}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rgbClr val="79ABFF"/>
                </a:solidFill>
              </a:rPr>
              <a:t>포장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() </a:t>
            </a:r>
            <a:r>
              <a:rPr lang="en-US" altLang="ko-KR" sz="1100" b="1" dirty="0" smtClean="0">
                <a:solidFill>
                  <a:srgbClr val="66CCB3"/>
                </a:solidFill>
              </a:rPr>
              <a:t>throws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예외 </a:t>
            </a:r>
            <a:r>
              <a:rPr lang="en-US" altLang="ko-KR" sz="11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…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rgbClr val="79ABFF"/>
                </a:solidFill>
              </a:rPr>
              <a:t>영수증발행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b="1" dirty="0">
                <a:solidFill>
                  <a:srgbClr val="66CCB3"/>
                </a:solidFill>
              </a:rPr>
              <a:t>throws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예외 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…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rgbClr val="79ABFF"/>
                </a:solidFill>
              </a:rPr>
              <a:t>발송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() </a:t>
            </a:r>
            <a:r>
              <a:rPr lang="en-US" altLang="ko-KR" sz="1100" b="1" dirty="0">
                <a:solidFill>
                  <a:srgbClr val="66CCB3"/>
                </a:solidFill>
              </a:rPr>
              <a:t>throws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예외 </a:t>
            </a:r>
            <a:r>
              <a:rPr lang="en-US" altLang="ko-KR" sz="11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…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132" y="1107050"/>
            <a:ext cx="2616974" cy="2970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79ABFF"/>
                </a:solidFill>
              </a:rPr>
              <a:t>상품발송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</a:t>
            </a:r>
            <a:r>
              <a:rPr lang="ko-KR" altLang="en-US" sz="1100" dirty="0" smtClean="0">
                <a:solidFill>
                  <a:schemeClr val="bg1"/>
                </a:solidFill>
              </a:rPr>
              <a:t>포장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</a:rPr>
              <a:t>영수증발행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</a:rPr>
              <a:t>발송</a:t>
            </a:r>
            <a:r>
              <a:rPr lang="en-US" altLang="ko-KR" sz="11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rgbClr val="79ABFF"/>
                </a:solidFill>
              </a:rPr>
              <a:t>포장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…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rgbClr val="79ABFF"/>
                </a:solidFill>
              </a:rPr>
              <a:t>영수증발행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…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rgbClr val="79ABFF"/>
                </a:solidFill>
              </a:rPr>
              <a:t>발송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…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5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8689" y="1107050"/>
            <a:ext cx="983932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= </a:t>
            </a:r>
            <a:r>
              <a:rPr lang="en-US" altLang="ko-KR" dirty="0" smtClean="0">
                <a:solidFill>
                  <a:srgbClr val="79A64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en-US" altLang="ko-KR" dirty="0" smtClean="0">
                <a:solidFill>
                  <a:srgbClr val="79A64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8689" y="3270570"/>
            <a:ext cx="9839323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</a:t>
            </a:r>
            <a:r>
              <a:rPr lang="en-US" altLang="ko-KR" dirty="0" err="1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{</a:t>
            </a:r>
            <a:r>
              <a:rPr lang="en-US" altLang="ko-KR" dirty="0" smtClean="0">
                <a:solidFill>
                  <a:srgbClr val="79A64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smtClean="0">
                <a:solidFill>
                  <a:srgbClr val="79A64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smtClean="0">
                <a:solidFill>
                  <a:srgbClr val="79A64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};</a:t>
            </a:r>
          </a:p>
          <a:p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System.</a:t>
            </a:r>
            <a:r>
              <a:rPr lang="en-US" altLang="ko-KR" b="1" i="1" dirty="0" err="1" smtClean="0">
                <a:solidFill>
                  <a:srgbClr val="EFC09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.println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dirty="0" smtClean="0">
                <a:solidFill>
                  <a:srgbClr val="79A64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8689" y="4245920"/>
            <a:ext cx="9839325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 in thread "main" </a:t>
            </a:r>
            <a:r>
              <a:rPr lang="en-US" altLang="ko-KR" u="sng" dirty="0" err="1">
                <a:solidFill>
                  <a:srgbClr val="0066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java.lang.ArrayIndexOutOfBoundsException</a:t>
            </a:r>
            <a:r>
              <a:rPr lang="en-US" altLang="ko-KR" u="sng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</a:t>
            </a:r>
          </a:p>
          <a:p>
            <a:r>
              <a:rPr lang="en-US" altLang="ko-KR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 </a:t>
            </a:r>
            <a:r>
              <a:rPr lang="en-US" altLang="ko-KR" dirty="0" err="1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com.exception.javastudy.jiwon.Calculator.main</a:t>
            </a:r>
            <a:r>
              <a:rPr lang="en-US" altLang="ko-KR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u="sng" dirty="0">
                <a:solidFill>
                  <a:srgbClr val="0066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Calculator.java:7</a:t>
            </a:r>
            <a:r>
              <a:rPr lang="en-US" altLang="ko-KR" u="sng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8687" y="1806473"/>
            <a:ext cx="9839325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 in thread "main" </a:t>
            </a:r>
            <a:r>
              <a:rPr lang="en-US" altLang="ko-KR" u="sng" dirty="0" err="1">
                <a:solidFill>
                  <a:srgbClr val="0066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java.lang.ArithmeticException</a:t>
            </a:r>
            <a:r>
              <a:rPr lang="en-US" altLang="ko-KR" u="sng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/ by zero</a:t>
            </a:r>
          </a:p>
          <a:p>
            <a:r>
              <a:rPr lang="en-US" altLang="ko-KR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 </a:t>
            </a:r>
            <a:r>
              <a:rPr lang="en-US" altLang="ko-KR" dirty="0" err="1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com.exception.javastudy.jiwon.Calculator.main</a:t>
            </a:r>
            <a:r>
              <a:rPr lang="en-US" altLang="ko-KR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u="sng" dirty="0">
                <a:solidFill>
                  <a:srgbClr val="0066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Calculator.java:6</a:t>
            </a:r>
            <a:r>
              <a:rPr lang="en-US" altLang="ko-KR" u="sng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5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 ~ catch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4132" y="1107050"/>
            <a:ext cx="983388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예외의 발생이 예상되는 </a:t>
            </a:r>
            <a:r>
              <a:rPr lang="ko-KR" altLang="en-US" dirty="0" err="1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endParaRPr lang="en-US" altLang="ko-KR" dirty="0" smtClean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예외클래스 </a:t>
            </a:r>
            <a:r>
              <a:rPr lang="ko-KR" altLang="en-US" dirty="0" err="1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b="1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</a:t>
            </a:r>
            <a:r>
              <a:rPr lang="ko-KR" altLang="en-US" dirty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ko-KR" altLang="en-US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발생했을 때 실행되는 </a:t>
            </a:r>
            <a:r>
              <a:rPr lang="ko-KR" altLang="en-US" dirty="0" err="1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r>
              <a:rPr lang="en-US" altLang="ko-KR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en-US" altLang="ko-KR" dirty="0" smtClean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catch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예외클래스 </a:t>
            </a:r>
            <a:r>
              <a:rPr lang="ko-KR" altLang="en-US" dirty="0" err="1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b="1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</a:t>
            </a:r>
            <a:r>
              <a:rPr lang="ko-KR" altLang="en-US" dirty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ko-KR" altLang="en-US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발생했을 때 실행되는 </a:t>
            </a:r>
            <a:r>
              <a:rPr lang="ko-KR" altLang="en-US" dirty="0" err="1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로직</a:t>
            </a:r>
            <a:r>
              <a:rPr lang="en-US" altLang="ko-KR" dirty="0" smtClean="0">
                <a:solidFill>
                  <a:srgbClr val="75715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en-US" altLang="ko-KR" dirty="0" smtClean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4132" y="3468466"/>
            <a:ext cx="549464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{..}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ArrayIndexOutOfBoundsException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{..}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ArithmeticException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{..}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6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2836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finally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4132" y="1107050"/>
            <a:ext cx="983388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ko-KR" altLang="en-US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endParaRPr lang="ko-KR" altLang="en-US" dirty="0">
              <a:solidFill>
                <a:srgbClr val="F8F8F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err="1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</a:p>
          <a:p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dirty="0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ArithmeticException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dirty="0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dirty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finally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dirty="0" err="1" smtClean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</a:t>
            </a:r>
            <a:r>
              <a:rPr lang="en-US" altLang="ko-KR" dirty="0" err="1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b="1" i="1" dirty="0" err="1" smtClean="0">
                <a:solidFill>
                  <a:srgbClr val="EFC09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dirty="0" err="1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dirty="0" err="1" smtClean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println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결과값 </a:t>
            </a:r>
            <a:r>
              <a:rPr lang="en-US" altLang="ko-KR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ko-KR" altLang="en-US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ko-KR" altLang="en-US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2836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finally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4132" y="1107050"/>
            <a:ext cx="983388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ko-KR" altLang="en-US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endParaRPr lang="ko-KR" altLang="en-US" dirty="0">
              <a:solidFill>
                <a:srgbClr val="F8F8F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err="1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</a:p>
          <a:p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	</a:t>
            </a:r>
            <a:endParaRPr lang="en-US" altLang="ko-KR" dirty="0" smtClean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dirty="0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ArithmeticException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dirty="0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dirty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finally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dirty="0" err="1" smtClean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</a:t>
            </a:r>
            <a:r>
              <a:rPr lang="en-US" altLang="ko-KR" dirty="0" err="1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b="1" i="1" dirty="0" err="1" smtClean="0">
                <a:solidFill>
                  <a:srgbClr val="EFC09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dirty="0" err="1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dirty="0" err="1" smtClean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println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결과값 </a:t>
            </a:r>
            <a:r>
              <a:rPr lang="en-US" altLang="ko-KR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ko-KR" altLang="en-US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ko-KR" altLang="en-US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26774" y="3361764"/>
            <a:ext cx="923366" cy="277906"/>
          </a:xfrm>
          <a:prstGeom prst="rect">
            <a:avLst/>
          </a:prstGeom>
          <a:noFill/>
          <a:ln w="28575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throw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4132" y="1107050"/>
            <a:ext cx="983388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endParaRPr lang="en-US" altLang="ko-KR" b="1" dirty="0" smtClean="0">
              <a:solidFill>
                <a:srgbClr val="66CCB3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1" dirty="0" err="1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err="1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ko-KR" altLang="en-US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endParaRPr lang="en-US" altLang="ko-KR" dirty="0" smtClean="0">
              <a:solidFill>
                <a:srgbClr val="F8F8F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ArithmeticException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</a:t>
            </a:r>
            <a:r>
              <a:rPr lang="ko-KR" altLang="en-US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나누는 것은 허용되지 않습니다</a:t>
            </a:r>
            <a:r>
              <a:rPr lang="en-US" altLang="ko-KR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  <a:p>
            <a:endParaRPr lang="en-US" altLang="ko-KR" dirty="0" smtClean="0">
              <a:solidFill>
                <a:srgbClr val="F8F8F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System.</a:t>
            </a:r>
            <a:r>
              <a:rPr lang="en-US" altLang="ko-KR" b="1" i="1" dirty="0" err="1" smtClean="0">
                <a:solidFill>
                  <a:srgbClr val="EFC09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.println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4132" y="4924801"/>
            <a:ext cx="11276879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 in thread "main" </a:t>
            </a:r>
            <a:r>
              <a:rPr lang="en-US" altLang="ko-KR" u="sng" dirty="0" err="1">
                <a:solidFill>
                  <a:srgbClr val="0066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java.lang.ArithmeticException</a:t>
            </a:r>
            <a:r>
              <a:rPr lang="en-US" altLang="ko-KR" u="sng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0</a:t>
            </a:r>
            <a:r>
              <a:rPr lang="ko-KR" altLang="en-US" u="sng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나누는 것은 허용되지 않습니다</a:t>
            </a:r>
            <a:r>
              <a:rPr lang="en-US" altLang="ko-KR" u="sng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 </a:t>
            </a:r>
            <a:r>
              <a:rPr lang="en-US" altLang="ko-KR" dirty="0" err="1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com.exception.javastudy.jiwon.Calculator.main</a:t>
            </a:r>
            <a:r>
              <a:rPr lang="en-US" altLang="ko-KR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u="sng" dirty="0">
                <a:solidFill>
                  <a:srgbClr val="0066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Calculator.java:10</a:t>
            </a:r>
            <a:r>
              <a:rPr lang="en-US" altLang="ko-KR" u="sng" dirty="0">
                <a:solidFill>
                  <a:srgbClr val="CCDF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u="sng" dirty="0">
              <a:solidFill>
                <a:srgbClr val="CCDF3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4701" y="2813915"/>
            <a:ext cx="8139957" cy="277906"/>
          </a:xfrm>
          <a:prstGeom prst="rect">
            <a:avLst/>
          </a:prstGeom>
          <a:noFill/>
          <a:ln w="28575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Throwable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" y="1107050"/>
            <a:ext cx="8113474" cy="4253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371601" y="3397624"/>
            <a:ext cx="3227293" cy="457200"/>
          </a:xfrm>
          <a:prstGeom prst="rect">
            <a:avLst/>
          </a:prstGeom>
          <a:noFill/>
          <a:ln w="28575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throw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4132" y="1107050"/>
            <a:ext cx="983388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endParaRPr lang="en-US" altLang="ko-KR" b="1" dirty="0" smtClean="0">
              <a:solidFill>
                <a:srgbClr val="66CCB3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err="1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err="1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ko-KR" altLang="en-US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endParaRPr lang="en-US" altLang="ko-KR" dirty="0" smtClean="0">
              <a:solidFill>
                <a:srgbClr val="F8F8F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7FB347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b="1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ArithmeticException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</a:t>
            </a:r>
            <a:r>
              <a:rPr lang="ko-KR" altLang="en-US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나누는 것은 허용되지 않습니다</a:t>
            </a:r>
            <a:r>
              <a:rPr lang="en-US" altLang="ko-KR" dirty="0">
                <a:solidFill>
                  <a:srgbClr val="E6DB7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  <a:p>
            <a:endParaRPr lang="en-US" altLang="ko-KR" dirty="0" smtClean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System.</a:t>
            </a:r>
            <a:r>
              <a:rPr lang="en-US" altLang="ko-KR" b="1" i="1" dirty="0" err="1" smtClean="0">
                <a:solidFill>
                  <a:srgbClr val="EFC09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.println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left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endParaRPr lang="en-US" altLang="ko-KR" dirty="0">
              <a:solidFill>
                <a:srgbClr val="D8D8D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2684" y="2474259"/>
            <a:ext cx="8659904" cy="941294"/>
          </a:xfrm>
          <a:prstGeom prst="rect">
            <a:avLst/>
          </a:prstGeom>
          <a:noFill/>
          <a:ln w="28575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" y="130628"/>
            <a:ext cx="48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throw</a:t>
            </a:r>
            <a:endParaRPr lang="ko-KR" altLang="en-US" sz="3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523-839A-4FAA-925A-164E5164F94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4132" y="1107050"/>
            <a:ext cx="983388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java.io.IOException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dirty="0" smtClean="0">
              <a:solidFill>
                <a:srgbClr val="66CCB3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  <a:endParaRPr lang="en-US" altLang="ko-KR" dirty="0" smtClean="0">
              <a:solidFill>
                <a:srgbClr val="66CCB3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lang="en-US" altLang="ko-KR" b="1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BED6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rgbClr val="FFFF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 smtClean="0">
                <a:solidFill>
                  <a:srgbClr val="79AB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dirty="0" smtClean="0">
                <a:solidFill>
                  <a:srgbClr val="F8F8F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endParaRPr lang="en-US" altLang="ko-KR" b="1" dirty="0" smtClean="0">
              <a:solidFill>
                <a:srgbClr val="66CCB3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 smtClean="0">
                <a:solidFill>
                  <a:srgbClr val="66CC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IOException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b="1" dirty="0" smtClean="0">
              <a:solidFill>
                <a:srgbClr val="66CCB3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dirty="0">
                <a:solidFill>
                  <a:srgbClr val="D8D8D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10872" y="2519082"/>
            <a:ext cx="2805952" cy="304800"/>
          </a:xfrm>
          <a:prstGeom prst="rect">
            <a:avLst/>
          </a:prstGeom>
          <a:noFill/>
          <a:ln w="28575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49" y="2973728"/>
            <a:ext cx="2200275" cy="8096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04132" y="4299463"/>
            <a:ext cx="9833880" cy="2031325"/>
            <a:chOff x="404132" y="4299463"/>
            <a:chExt cx="9833880" cy="2031325"/>
          </a:xfrm>
        </p:grpSpPr>
        <p:sp>
          <p:nvSpPr>
            <p:cNvPr id="10" name="직사각형 9"/>
            <p:cNvSpPr/>
            <p:nvPr/>
          </p:nvSpPr>
          <p:spPr>
            <a:xfrm>
              <a:off x="404132" y="4299463"/>
              <a:ext cx="9833880" cy="203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rgbClr val="66CCB3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b="1" dirty="0" smtClean="0">
                  <a:solidFill>
                    <a:srgbClr val="66CCB3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{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b="1" dirty="0" smtClean="0">
                  <a:solidFill>
                    <a:srgbClr val="66CCB3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try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b="1" dirty="0" smtClean="0">
                  <a:solidFill>
                    <a:srgbClr val="66CCB3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throw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b="1" dirty="0" smtClean="0">
                  <a:solidFill>
                    <a:srgbClr val="66CCB3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IOException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} </a:t>
              </a:r>
              <a:r>
                <a:rPr lang="en-US" altLang="ko-KR" b="1" dirty="0">
                  <a:solidFill>
                    <a:srgbClr val="66CCB3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catch</a:t>
              </a:r>
              <a:r>
                <a:rPr lang="en-US" altLang="ko-KR" b="1" dirty="0">
                  <a:solidFill>
                    <a:srgbClr val="F8F8F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dirty="0">
                  <a:solidFill>
                    <a:srgbClr val="D8D8D8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dirty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Exception</a:t>
              </a:r>
              <a:r>
                <a:rPr lang="en-US" altLang="ko-KR" dirty="0">
                  <a:solidFill>
                    <a:srgbClr val="D8D8D8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b="1" dirty="0">
                  <a:solidFill>
                    <a:srgbClr val="BED6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ex</a:t>
              </a:r>
              <a:r>
                <a:rPr lang="en-US" altLang="ko-KR" dirty="0" smtClean="0">
                  <a:solidFill>
                    <a:srgbClr val="D8D8D8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{</a:t>
              </a:r>
            </a:p>
            <a:p>
              <a:r>
                <a:rPr lang="en-US" altLang="ko-KR" dirty="0">
                  <a:solidFill>
                    <a:srgbClr val="D8D8D8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dirty="0" smtClean="0">
                  <a:solidFill>
                    <a:srgbClr val="D8D8D8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dirty="0" err="1" smtClean="0">
                  <a:solidFill>
                    <a:srgbClr val="79AB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ex</a:t>
              </a:r>
              <a:r>
                <a:rPr lang="en-US" altLang="ko-KR" dirty="0" err="1" smtClean="0">
                  <a:solidFill>
                    <a:srgbClr val="D8D8D8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.printStackTrace</a:t>
              </a:r>
              <a:r>
                <a:rPr lang="en-US" altLang="ko-KR" dirty="0" smtClean="0">
                  <a:solidFill>
                    <a:srgbClr val="D8D8D8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77422" y="4633632"/>
              <a:ext cx="3389778" cy="1386168"/>
            </a:xfrm>
            <a:prstGeom prst="rect">
              <a:avLst/>
            </a:prstGeom>
            <a:noFill/>
            <a:ln w="28575">
              <a:solidFill>
                <a:srgbClr val="FF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8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539</Words>
  <Application>Microsoft Office PowerPoint</Application>
  <PresentationFormat>와이드스크린</PresentationFormat>
  <Paragraphs>178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나눔고딕</vt:lpstr>
      <vt:lpstr>나눔고딕 ExtraBold</vt:lpstr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Jiwon</dc:creator>
  <cp:lastModifiedBy>Jiwon</cp:lastModifiedBy>
  <cp:revision>65</cp:revision>
  <dcterms:created xsi:type="dcterms:W3CDTF">2015-10-17T10:38:25Z</dcterms:created>
  <dcterms:modified xsi:type="dcterms:W3CDTF">2015-10-24T03:41:35Z</dcterms:modified>
</cp:coreProperties>
</file>