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95" r:id="rId3"/>
    <p:sldId id="290" r:id="rId4"/>
    <p:sldId id="304" r:id="rId5"/>
    <p:sldId id="308" r:id="rId6"/>
    <p:sldId id="305" r:id="rId7"/>
    <p:sldId id="307" r:id="rId8"/>
    <p:sldId id="306" r:id="rId9"/>
    <p:sldId id="309" r:id="rId10"/>
    <p:sldId id="310" r:id="rId11"/>
    <p:sldId id="312" r:id="rId12"/>
    <p:sldId id="311" r:id="rId13"/>
    <p:sldId id="313" r:id="rId14"/>
    <p:sldId id="314" r:id="rId15"/>
    <p:sldId id="317" r:id="rId16"/>
    <p:sldId id="318" r:id="rId17"/>
    <p:sldId id="319" r:id="rId18"/>
    <p:sldId id="320" r:id="rId19"/>
    <p:sldId id="321" r:id="rId20"/>
    <p:sldId id="322" r:id="rId21"/>
    <p:sldId id="303" r:id="rId22"/>
    <p:sldId id="296" r:id="rId23"/>
    <p:sldId id="297" r:id="rId24"/>
    <p:sldId id="299" r:id="rId25"/>
    <p:sldId id="298" r:id="rId26"/>
    <p:sldId id="300" r:id="rId27"/>
    <p:sldId id="323" r:id="rId28"/>
    <p:sldId id="324" r:id="rId29"/>
    <p:sldId id="325" r:id="rId30"/>
    <p:sldId id="348" r:id="rId31"/>
    <p:sldId id="349" r:id="rId32"/>
    <p:sldId id="350" r:id="rId33"/>
    <p:sldId id="351" r:id="rId34"/>
    <p:sldId id="352" r:id="rId35"/>
    <p:sldId id="332" r:id="rId36"/>
    <p:sldId id="302" r:id="rId37"/>
    <p:sldId id="326" r:id="rId38"/>
    <p:sldId id="328" r:id="rId39"/>
    <p:sldId id="329" r:id="rId40"/>
    <p:sldId id="342" r:id="rId41"/>
    <p:sldId id="330" r:id="rId42"/>
    <p:sldId id="343" r:id="rId43"/>
    <p:sldId id="331" r:id="rId44"/>
    <p:sldId id="333" r:id="rId45"/>
    <p:sldId id="334" r:id="rId46"/>
    <p:sldId id="335" r:id="rId47"/>
    <p:sldId id="338" r:id="rId48"/>
    <p:sldId id="339" r:id="rId49"/>
    <p:sldId id="336" r:id="rId50"/>
    <p:sldId id="337" r:id="rId51"/>
    <p:sldId id="340" r:id="rId52"/>
    <p:sldId id="341" r:id="rId53"/>
    <p:sldId id="344" r:id="rId54"/>
    <p:sldId id="345" r:id="rId55"/>
    <p:sldId id="346" r:id="rId56"/>
    <p:sldId id="293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C44"/>
    <a:srgbClr val="AA71D5"/>
    <a:srgbClr val="14ACB4"/>
    <a:srgbClr val="E25100"/>
    <a:srgbClr val="A6BD1D"/>
    <a:srgbClr val="9751CB"/>
    <a:srgbClr val="C7E037"/>
    <a:srgbClr val="17C6CD"/>
    <a:srgbClr val="FF5E00"/>
    <a:srgbClr val="DB5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4" autoAdjust="0"/>
    <p:restoredTop sz="79683" autoAdjust="0"/>
  </p:normalViewPr>
  <p:slideViewPr>
    <p:cSldViewPr>
      <p:cViewPr>
        <p:scale>
          <a:sx n="50" d="100"/>
          <a:sy n="50" d="100"/>
        </p:scale>
        <p:origin x="-1308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2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9EEEC-9BBA-473D-9EA8-38F2F24B9D50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11F0-F0CF-485B-A494-25F4B4E23F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8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60265-6C22-47C8-A910-29B078889114}" type="datetimeFigureOut">
              <a:rPr lang="ko-KR" altLang="en-US" smtClean="0"/>
              <a:t>2015-10-16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33A5F-B744-479A-9FEC-4FD93288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26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33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33A5F-B744-479A-9FEC-4FD93288C62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3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0DB1-174C-4FB2-8C0A-91A13C3E3E61}" type="datetimeFigureOut">
              <a:rPr lang="ko-KR" altLang="en-US" smtClean="0"/>
              <a:pPr/>
              <a:t>2015-10-16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00364" y="4714884"/>
            <a:ext cx="3214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2015.10.17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7422" y="2500306"/>
            <a:ext cx="43577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  <a:r>
              <a:rPr lang="en-US" altLang="ko-KR" sz="35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35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안드로이드</a:t>
            </a:r>
            <a: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5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스터디</a:t>
            </a:r>
            <a:endParaRPr lang="ko-KR" altLang="en-US" sz="35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9739" y="3929066"/>
            <a:ext cx="2644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객체지향이란</a:t>
            </a:r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b="1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921169"/>
            <a:ext cx="77763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프로그래머가 해야 할 일이 너무 </a:t>
            </a:r>
            <a:r>
              <a:rPr lang="ko-KR" altLang="en-US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많다</a:t>
            </a:r>
            <a:r>
              <a:rPr lang="en-US" altLang="ko-KR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30000"/>
              </a:lnSpc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유지보수가 </a:t>
            </a:r>
            <a:r>
              <a:rPr lang="ko-KR" altLang="en-US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힘들다</a:t>
            </a:r>
            <a:r>
              <a:rPr lang="en-US" altLang="ko-KR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우리가 인지하는 것과 </a:t>
            </a:r>
            <a:r>
              <a: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 구현 패턴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다르다</a:t>
            </a:r>
            <a:r>
              <a:rPr lang="en-US" altLang="ko-KR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2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22" y="2921169"/>
            <a:ext cx="777635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Why?</a:t>
            </a:r>
            <a:endParaRPr lang="en-US" altLang="ko-KR" sz="3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1340768"/>
            <a:ext cx="7776356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?!</a:t>
            </a:r>
          </a:p>
          <a:p>
            <a:pPr>
              <a:lnSpc>
                <a:spcPct val="130000"/>
              </a:lnSpc>
            </a:pPr>
            <a:endParaRPr lang="ko-KR" altLang="en-US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277" y="2016375"/>
            <a:ext cx="6423447" cy="364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22" y="2921169"/>
            <a:ext cx="777635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30000"/>
              </a:lnSpc>
              <a:buAutoNum type="arabicPeriod"/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새가 날아간다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marL="514350" indent="-514350" algn="ctr">
              <a:lnSpc>
                <a:spcPct val="130000"/>
              </a:lnSpc>
              <a:buAutoNum type="arabicPeriod"/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날아간다 새가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marL="514350" indent="-514350" algn="ctr">
              <a:lnSpc>
                <a:spcPct val="130000"/>
              </a:lnSpc>
              <a:buAutoNum type="arabicPeriod"/>
            </a:pP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..?!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5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22" y="2921169"/>
            <a:ext cx="777635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사람은 명사 중심으로 생각한다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30000"/>
              </a:lnSpc>
            </a:pP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But…</a:t>
            </a:r>
          </a:p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 언어는 동사 중심으로 설계되어 있다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9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22" y="2492896"/>
            <a:ext cx="7776356" cy="305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600" b="1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</a:t>
            </a: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b="1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mismatch</a:t>
            </a:r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en-US" altLang="ko-KR" sz="2800" b="1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이전의 프로그래밍 언어들은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동사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’(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행동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중심으로 개발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사람은 명사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중심으로 생각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AutoShape 4" descr="data:image/jpeg;base64,/9j/4AAQSkZJRgABAQAAAQABAAD/2wCEAAkGBxQTEhUUExQWFhUXGRobGBcYGB4fHhwcGhwcHRodHBweHCggHRolHBwaITEhJSkrLi8uHB8zODMsNygtLisBCgoKDg0OGxAQGy8kHyUsNCwsLCwvLCwsLDQsNCwsLCwsLCwsLCwsLCwsLCwsLCwsLCwsLCwsLCwsLCwsLCwsLP/AABEIALcBEwMBIgACEQEDEQH/xAAcAAABBQEBAQAAAAAAAAAAAAADAAIEBQYBBwj/xABKEAACAQIEAwYDBQUEBgkFAAABAhEDIQAEEjFBUWEFBhMicYEykaFCscHR8AcUI1LhYnKS8RUzg5OisiRDRFRjgsLS4iU0U3Sj/8QAGgEAAgMBAQAAAAAAAAAAAAAAAAECAwQFBv/EAC8RAAIBAgMGBQQCAwAAAAAAAAABAgMRBBIhEzFBUWGBBSIycfCRobHBFNEVUvH/2gAMAwEAAhEDEQA/AMYaLAOAW1AAANpB9DBv0G2JtNpE403ZXZtOu4LMigiqgC+UQtQqhkW+FTB426nGZzVA0qjUzupj8vpGMOOdB5dk3finwOlh8+ubsFqmFb0/PDkEH9cLYGbgeq/82Cn4sc5mtEigbjqWGJOWckt0JHy2xFpGwPIg/O344lUDf9c2/piDGO7Syb1svWo0xLuFCCQJPi0yB87YwXZGSzR01KNOpY2dTEMOs2N8emdm1NNWm3J0PyqKfwxC7lqPBqosLrrMQOUaNQ9LW5dcdDCq9JvqYcQ7T7GZ7Z7RbMVgcx/DzVICnUQxDgCxEWD3uNjuOWPQ8rly3YtXUBByxif7JOPN+9/Z7Ln6lUqSrlWDQYgoBvt8VvcY3Pd/vBTPZ9bKVGOr92cosXM6tvSDOLVpPsQveHc86IPhUjb4PuZx+GIbnfE0CcvS6eIPk0/+rECo18dqm704voc6atNjWOOHHRhYhIEAaMBqCMHOBVsVMkbz9mnYTZtayq6Lp0nzkjeRaAcalO4zM5Va+XsoadT7EkfydMVH7HKxRcywEiKYI92/LGxq1ic1xANNQAB/aI9Jk4xYlvabi+m3lKyt+z10AL5jLKDYEuwk/wCHHnX7QckaGYFEur6VW6ElfMJsT649d7YzyvUmowFKkLDmYuesn6euPG+/Wc8XNO8RMQJ4BQB9BidBrNoFW9tSlTBlQnhgdNjFsEXVzxvVjOOj0GEwwtPvhpOLBC049K/ZNStmG5BBtzLfljzVcej/ALO6yJC1APDIeq5JO1NSADe92J9cRqq9NrnoJSyvNyJn7SOznaktdCStOzJsAD9rrePpyx5lRz9QGdVhwJ3nffHpNb9pGTBM9ngAGzBg534qwAHPEih3q7PqN4iPl0YzrFRBTfzciRpJmLg45yoW4mnbJkvsPtvMjLUQWVhpEKyBgB9ncTtGJ1TvVXUXp0T/ALP+uKjvD32yIo6VKVKpWE8Pcf3iLT63j1wKkwKhhxAPzGM2Iqzo2NOHpwrXLar3pqn/AKrLn/ZA/ecBo96jFstlf9z+RxAMYWS70JTpqhymXbSANRpkk9SdW53xVSxUpPzOxbVwyivKrlie9jf91yn+6/8AlgTd5iLnKZP/AHP/AMsVva3fWmlJ2XJ5cNBCk0zGr/FeN4xl+7P76K6E0zW+0yVDKMDzIMDmI6emNW00vmM2SztlNse9h/7nkv8Ac/8AywsHqZ2pJ/8ApVL/AHbf+7Cwtqv9iF4fGU1LvFl6FWAXcOZYaVK+YlgvCNJY364qO8lZHzLPSNmVSY4GACPpgr91lDELWpNBNgxv6RLYidpZcpUhlg6Qd5BHAgwDfqOGJYyngVSUqDebjfiaaDxGe1RaDUO3t+ODOb4Ag2/XPEmoNscdm9BaIkaeeD5cQq8/zOIqr5gf5frq/wAsTW29MQbJJEmhJIA3kfPETu8rJqEwRmKi/K5n2wcixIMWN+XX64N2F2oaPjmrTp1aT1nqJUBDQr7EECQQPxxvwbWRpviYsUnmuuRS9+mIZFBkCmkz1NKfuGKDtrs6slHLZymfKQUlZ1I9NyZPQhhB9jwnbd+splWV6lPNaanhgik62cAKwCNsWMCB64p2fV2dRUrqAqVDHHn9wnG2SvKPs/0Y4u0Ze5RiuXy6sVCnxHmNpIuY2EldhbFRU3xcZef3eoBwqBvSGK/+vFXWXjjfhpZqK7/kz1laowJx2MInCxNkAbb4DXwdhgFTfFTGelfsqzLUqVYim76yglQDddVrsP5sb/POKeYpgpXas1JZpoEES382q15EXx592D2fR/0OzVappk15ESDsqiCCL2Y8duG+LvsvtQV8wlRKjVXVAGdviJUqATFrjljBXtnbsXwXlWpsu06FP91YvkswRBJ81MGI569vbHh3f9qRzJ8Gm9NQFBRyGIYaplgfS2PZ+8fb1al2a9ZEDqtTRWBmRTYAEr1BZTfrjyb9oHgVfCzFAaVrKzMIiWV1WelpnhacW0N6FL0mTpm2DqMDpZVjsR88PGXYcD7Y6KhLkZ7ofhrjHNcbzhBpxICRlV6fr5Ys+8tbQlJAfsSY6mYP5dMQuy0lgNQ3wTvpWpmrFOoH0iGgEaWWxW+8RvinEPyxXX8IlT3v2M81VixIMYawJ3A+WHA3uIPI74IcZbkyPTaDtj1fsR/+jUJ38Nfux5bRy7VGCoCzMQAAJ39Mb7Jd5sjTpU6ZqOCihSPDY3A80ydyZtwxix0HKKSV9TdgpRjJuTtoX2qxxUItsKj3jyjnSj1GY7Dw4+ZnbD6bh2hCHO0Le43EC845uSUd6Olni9zOd4qA/cKTSgJdzpka2M6V0Lx442ndvJjKZNWbQK+kGoQQdBP2BBtHHmZxjshkaVLMirWdf3mNNFKp0pRABJdieXmPSbScX3fDulToihWFU1ataRUYMAHFiNIn4fUnhjTUg5UtOG84uPcrPzW6c/cvR3gnZnPUCR85wseT9rd96lOs9OmF0IdI9hB+s47ipYKs1f8AZy1RqNXNZ2XkKZ1aqo02jQ4kRZmImwnpit7zZd1YObpOlHLSxgBoYcLkwcG7D7Cp5rLuNISqlRvPpkwIt1tIxE7SLDKZdWJPmbTCqqAIFU2ChtRJ4k8caamVw6o9KpVFLV3TIdPh7fjiQXm3L+uA0uH64HHaSfai7j7jb6Yws0IMDsDs1vvxJQsN4i4HqLz7xiML+wn3EHE4n88RbJpB6aSrDofu/pjyrI9pVKcFHKnoYx6tRqRv0xTp3GyZfNIKlYVKSVHRJWPJNnkTw4cCDONuBV4yv0/Zhxujj3MxV7x1aoC1VWpwDbMJtuLGx4jG17DzoXLBDSSqVqs6oT59oaBPmU2tjPL3aD1Ep0IDP4RXUx0+a5FwTN144iZ/IVatJalNWbQ7KwUEkFoKmBwkEe4xrlFxml7mZNSgyfQoahm1iIWswG0aWRgIxR1RwxbdmZirRJ8dXYxGmoGkoxUGJuYExwkYp6nlOniLH2xtwElkkupnxa8yfQCVx2MdOEcapIoBnAdMkYMSMdytAu6qN2IHzMYqtqM1/esFsplsvSA05eilXMNP/WVoKpE3ca2JHAHEb9n+YNPNLqICMjqxYwIiQb9RHvjf9v0aD5TMU6aFSyk05RQZXzXIJ4i+Mf8As4yVQ1DUgMNLlQ4sdBTUAdphhjAvNCUl8uaZ03BqMj03J5mi3ZuaptUpsW8QBdYvKCABPyx4smRqVEqUadOtUajMlULgagYACgwCTMzeDbHsjZwJkqqBKcEsCSu0rM2xj+yu1x41RAA1Rwrwh0wEVVuOJMi/r0xVVrSpQzxV7E40lLRnmbdj5of9nzA/2L/+3DHOYp3ZKqDmyMB9Rj2PL9oZg8EW9gdRI95vic3aeYpqSyowHAFvyOMK8cnF2yrszQ/D01vPEKfbD/aCsOowZO0qJ+Oj/hMY9J7RrZTMEGrkqBf+fWyG/wDNoQE+84i0u52ScWpJP/h5pp//AKAD6Y3x8dVvOn9mZ34dLhb8GV7Eq0NetCZUFtJ5KJPrYYzi0tVI1GPmaoQfddR+pGPTMl3KyKM/iV8xR8rQWNMqBBn+Iog+lseXVK0KUQymrUJF9onpYC2NUcdTxXo4dLLUolh5UvUWVbtmu9FaFSqz01IKhoJECANUaoA4TGImIX7wTy9cPdyOIwyJMytaomrQzKCIbSYkdffAaGWnDcuSSIPrE4vchlhbFFWeUvowzEvu5kQGDH2x3I0qtN3q0G8JgSNaCGJJvDXI34EYsuzjimGXqVaeoVGBGoaeF+nPriih55SuX4jyxSRZ1OxszUealV6jH7TuWb5vNuk40GWrGjR8OSjICPOfKZvcEFTf3x5i/aVak8aiSvUj6gzi3yfbFfNzTKkwpLNqMKo3Jnh74vqUIyV93sc+pDaK1zPVMwCSTTUmTJkifYHCx6LkP2V16tNai1KYDCROqYPthYtzIkaDN9i0qczUzPwF/LWKg6RcW4yQPfYYid4uygmXVw1RtJF2Yn4oP474qcn2Wrr/AKyGQXpxIjmNX2TbYWwI5dtFRQCwSY85OkLF4JjaNuuN9bBuWHb2rdlf3004l0MQlUtktr9OfACrW9j9xxLGw6flGKynXGJ9OtOPJtHZiyRR3/XTElWECfT8MVasxPljj94xYESIPGD8/wCuISRJMfUex9Jxdqw/0xVP86fPVlifwxRgyPY40uVyCvnqVXxFDNSpk04vpFAKWmdvOeH2cbMGrxmuhixm+LMh3aqFcxlJJha1CP8AHTWOg6YiqwWnmqZNxUb/AIagB98absjszKJVVvHdvDdGKqoB1eKQsSPhDgA9B1xC7Py1L947QFak9ULVqFURiJ/itYkXiw25HHSqcG+f9mGLTTty/aLPtHM/9EpNfUK4NjHwUXYCfvx5xnalMVHWqpDBjLLxvj0vOVqIp0lUAHxgwpVGvBpuuk8SPhmL4wPeHs3XmazAqJIIAmLgWE3gbYvwN03GNmV4ng2U7mj9mo3uuBkp/wDl/wCE/ngz5dKfxCTiP+/KLaBp4j9ccbJ6eqy+v9mda7gqrR41CfQYlZSvTFVPCBkENJ/s3H3YipkEqXpn1U7j+mNX+zXsKnUzR8QkIlMuSNJ80qFEOrKdzuDtiEsyi7Je44tZkSq/eWq1BwRR+Ej/AFSyLc9xiJ3NqmhUprV1RXpE09LR8REzynSMeidq93cnWUq9SqR/Z8FP+SkJxBPYGQmnqaqwpAhFNQACTJuoDfXGGEXGDjz+L7mqvU2jTXAltQik8tOrUwG42jeZi2PLe5naCt2hTcq0lX18b6G25LZR649F70ZdKmW8HKh0ZiAagqsdKbtpVqulmMRBjcnGQ7hdnMmdakVdUpJUIkEam1BQzEeVvK0QLcsY8QsmHqOb4MshNzlBcmbujXoVLK0NyNsdr06q/CJwDtGgkQKet+n54hZQZxPhW3Jjjx8Yp6p/U7ROlWH8alB54qsxkKTHyKV6z+uuLI56sbVcmzdUYfngtKGt4Nen6qCP+bFkZShr+Hp+QauZbvWFy+RqkMddTTSWb/EfP/wBseY9nZGpXcU6KF2JsFH1PIX3Nseq/tVyoXI0wgLsa6kQLjyPO3DhjJdkd4KeSyjpl0qDNv8AFVNl6aUjVKqWF7TeDw9N4O06Gfm2cjGyefKU2d7s5qlVai9EhwYjUsGRNiTBwm7r5nUVCKxBAOmom8bCWEn0xEy+dqrUFUhqjiTLgtcjczcnE/JZhQtUODUNahpCkGVq6gVa++mDtwbHTMpHrdnVaBAq0npk7a1In0JEH2xaZKpbEbsnM1qY0MHNBviptJX1AvDTsRecOo03Fgjkcwpv12xlrRb3GmlNIvck0AnFb2AtRDrkMj20gySxuAo4tf4d8HoCoFM03uCPgbiPTErslny+nwsvUtvNMsz8fM0SFmCVEAgRhYaLTd0PEzTSsQO83ZN9tNQGZYhRHGTqi3ScRsjlcwlJsvT8OHOqp/EAsII+IgH1viPnOyM/WJLUXlrszQCT1vZRwAxpuwuzVpq7jJ1fEo6WptWqeWVM1LIQWkfCuki1zfGyxkvqdqdmZmfIHKwIK10A2vEVOc4WNDkuxshWQVGybIzSSpdhBkz9oWnHMaI4mUUlkiRcU+LLGh3HzQYMdAa8Xn1FuG+G5bumVD68wih5HkBMDZt1xZ53x2OlELqL661Z4vPlABmOm2H5TNa3anVpKlVFHws0aJsVOraccxYutCGyg9Ouv6Og6UJyzy39P+lEe4GWtpzb9f4c3+mI+Z7j6FLUK5qGJ0vT0TbnrP1Hvi97X7UpopWmq+ITEQ0DiSwB9cCzvateg1CoyqEZQKihR8V5E3IMRAmLHGCSb5djVF+/exgqNQqSGEEEyDwg3xPptJUjbj6cMd73VNWceoVKiotNwGsYZF362wLLPMjpiucWiyErrUm094jnh+Z7cVatJvDJq0URAZ8vlFjG5/piI1WCI2HH6XOJlMavMgBniOPvi3DqSbsnqVYhxaV3uINXN1oZkppTmTOmTck/a6knbEXsCrVqtUFSozG3Hhe0DhfGiTJsdxiVRy5XaBzIUTjcqM3v0MLrQjotSgHd9jWSquldJG+5/DEPv7lEpeHU8T+IwI0jiJB1dALjrPTG5y6qLtrb1A/PHnP7RKWrPFVB+BCo4AERA4fECfU424emoyut5mq1HJWZnqFFX3N8SmyyixAI54Y2QVPj16v5UEx6n8MNp1l+zUb3X8jjfZL1JXM977iHXotTOtDbpuPXHo37Jc9Sf94VmUVX0QpIGoDVOmbzJ2GMJWqLEeJAv9n+uK/L0PNNOsk9SVNuUjf3xRNW0W5+xNcz6CrUI+yI644oHEKfbDewTVfKUHqiahQajG/JvcQffEg0j1GMzVnYmMVV4Ih9v64Bns14YB0BZkWG9sSDTMyJnpjucptVplGHVTxDDb9cjjNjKO2oSguKLaMsk1IzY7cqT5VN+JGCvUzT7EYl5LOJARlvttxxMelTX7RXHinNRdlE9ArNFM3Z1ciWzBU9BgaZHNrdK2ocm4/TF2c1RG7z7YFV7SDCKQk8ueDbT5L6ITQfsmnVakGrFQSbAKTESDPAe2DnLIeKn1GC0W0qAQZAve0m59sEauDwHoce1wlFUqMYpW5+/E4FaeebZGGVpj7K/LDhTpz8K/IYIWHKPTA2p8dR+Q/pjSVhBTTkPQj+mEaS8IHpGAEPwIPtGGHXy/X1wwJX7ueE44aDdcQxI4wfXHdb/wA3zP54QBmy54j6YbBHD5H+mB+M3P8AXzw/WfX3OGI4XHJv8Q/LHMI1DyPzwsAFXme0yzA0qzLwIbLuy+syuCdmMtJnqs1WvVeASFVQAOCqXt8+GM23dbPNE5sD54enc7N8e0GH91W+/WMYthI27ZWt+jR5zOA1UqeCFbYGowE8iQoMkXi43wPtHO1Cja3TSfshBcza7Fp9sUB7mVtz2hVMcg33mph57mOy6Xz+YZJ2kwfYsRw5cML+PLoLbxI/eaqrVdb1gzaBJYgmZNoA/DEbIZOvVP8ADpmP56kqvqADLe2NL2d3by9C4TW4+1UEn24D1AxaByT5vaOP44sjhorV6kJYiVrLQpcn3YFvFJqnlsgP90b++LlKJUQNIAsAB8tsH1HpPU4YtOQJaePrbGhJIobuCUHp8sIUz+hiVwsesYQcc/rx/P8ArgFYZTyk7tbGH/a1RYNl9LHRocSIuZEgkcNJW3U9cb4ON5EfccZn9otEPQUD44LL/epgtEf2qZq+pCYaE0eVU81Wp2DCOTYe2YcyWp0vW/4YAMwDsQfr88TUqZY7o4MfY5+9Tb2xopzbVm/n3K2uhH8c/ZNFfaPvXEulm6WmKgpOd50D5TGODs/KtF6wMEzC8BP8zfdiI/Yq6ZSqGvEQQfqL+wxPNOPz+wsmek/s17Zeo70Qf4a0yyjgpBUCOQvjYPWYfF+H5Yxn7Mew2y6VK9Q/6wBUEiyq3nuDx9Ps42BuTf3+f+fvjPUlmldk0rIaajCbyPaP1+vQ1J2Ju0YAbGP10/XPFV3kqVKSCohsLN+B/D5Yw451FQlst/45l+HUXUSluLT93CsShBczc8JxGbsIMZqVmnpAH1xQ9kUK1RRUqVGE/CqC59zOLFuy3P8A1fvUrsD8l2x47I4O2bX5zO9F6aE9ewKPFy2G5LL5ZXOmqSRbTtBxVVeznS/8RP7VNzUHurCfliRTojMBQ9ZGYEaaiiG3urfrfA4trWenzt9yTbsaCq/15x9MNSqRafxGJDZQAASbAC9yff8AHDTlAd53+c8P6dMe4paU4p8kecnrJtHKdVTuPl+WCBl5x6ziOcnG1/l+owMUwJ4fW+/3YsIk0r0Hp90YQtNiPUYjBGXbedvxiPTDFapNmNv7InAMlVGWLg+wwBqVPrPDAalSqJkm3Lf/AD3wPx2POQL8P6cjgQg9SgIsR8uWAQSYB/XHHQ5JufYj68eEfXBFJGwB9OXD5/hhiBQ/T5j88LBy8ch0MzjmGBFWqSTc/oWmPxwNahIuTc/r0wNX2M7bTvBt1/R44cqXgtfaLSZ32HPAMcFi19/lvz4Y4CSfLM/XDUpQRc8REceJ/A2JwWibSIA59IMkwBNog+kHhhDHplucm+23D5dLYJqUCOtth8/rhjDhI5RO8/d6WwMQd7X3PyN5k7bRgAe/2SdpMep4Y4wMiwuJ/W23sL44KrC0WuAL+3DbBUpzMztx/s2MW2vgEIJaOXH8vS39MK5Isdvr90dPyw5YHSw+U2G303O/HCdo299+PAczzjCuFhrhuRJ3gXkzwjjPL+mJGX7Py7Ff3qrrNNg/hUlZvMswGZBEifhHM+mGmmxRiGhtLR7QGIO8XCjbc453czC5Yl2+CnSeozRFhHPiZ29MK47ErtGr2TmUFNqNKotMeHoCgPTEAAKLMhAAiI2xG7N7hdmhC9PKeIvCcxULEdRqCg9J98QaXaK0/Er51MtlWqVCAVXzsqzBdrsztGoKB8IHO0TsDv32dTzApZfKszOWmt4SidySVHnbr5Z6YSk1qFrkPvnV7Ly1ORkK6VQSoHiFN/7zOCp5hTseWMf3S7JTPs4/1S02pkjcsrE6hIIv5dwOO2PSO/vfqplWVKuWy9ak4FoMENqNiwIJChZEbtii7mJRZ809BdNNtBRCRIBNQkwDA+K3pHDE1UnzIuKNLUI0jSIUAADYARpiOVtsNU+kjrvHT0j54YwAtxlvkfw3xx3nTJuSbzxW494+/CAlBFa8zy47j7j94wyvQU0n1klNLSNPzibyLzjlFrknYjaQI4EEet/ng+YMo0xEEEz03+sG/PFdZ2pyfRk4epFR2VXdwEoropKI1m7NHL89vuxZ0yo4yeJ3v/eNp6DEPKuGWTCUuA2kD7Tcl5D54rq/egM3h5VRbeqwtb+ReXWw9ceGVGpVk1BfOrO/nSWpplmJ0v8AMD78V/avZHijWoK1Rs1rxwYixHrtiop5Dxb1Kj1DzZrf4RYewwHLUPBqAhqgUG4VyJHQTE41R8OnGzU1f20+diG2XBGny1VlUI8EgAGImevT7+uJGoGCDbjH3Ec9rYqspnJOh2los4trBmDf4ZiPUEESMG1lSb7RLcPc8oHG3pj1tH0JWtZWscWp6mWBrWuAPu+k9PbCseQFuO/LlxxHTNAsFYgNNr+0cwbi+22DmlJmBPU8jPMg4tIDRTHubm/L2t+Aw6mBxEfr/LDDWECeVh79LE9Lffh5MwwgSDuL/I7mPSZwANNEE+WwvzPyjAq1KOEjefnwsfYYKGksBG8dPQ9IjjfDum/COR+Ym026YdxEBafU+h/HCNCJgjUd4PyvPpOJzDVbcxwHzO88frgTZUtdTwjlf5XN/wBWw7iBhRxf6gfjhYIuXqG/3KT9QwH6474WC6GV1AGdtNr2k3MTyg3N9Iw5aQFlABG88r+n4C/2sLwyWAZgCBJE3HzmB+GEwIUAAGmOA268be3CcMDr0wkD0iBbhC+lzva9gLYczSxuQAIsPSbcT+XTA1WJaI/xdBMHYcovh9AEAlWWB8K7GYBiRaCQfr6YAGg6bgmdgIm2wj2vz9cNetAMrYT6ekjha/C+22OO392YsIiNrG+wjbBsm7aZImx0qBAPTaTtz+eABlKtIB0jSOoj7iQJtMT7YIKj7gDqGFjteJsBIgE3k+uHJWkEwDwN5lj9kRv9kx68sNapJMwSs6uRPAWiTtA6YQDKlR4+G44nciY1QTYwbD1w5i8RpKiwgjYHn1nBMu4X4ze7NNiOIEbljIsT78cM8UsthJJDNHADixLAyQDAFrjCGGyeb0OWdQU0EOBaFaY32a6m/L5KilPSz1VmkxUAVImoysNA0iRoDQYk6mAHAjAtQKvUfy0FCOzfa+AQgO0k/Q9BgPdzvHWrZj/7dURYipXR1VAFZjAIEBQsSTx4YQErttOzFphu1Ahq3YUfELVF1f2aZsTabx1xadz+0ezXpsnZipScC5/d3mf7TEAsf/NOKvtLvV2O9UUxlFzdQtfwsqGM8SNQBa/KcaftsZt6FL/R6ijYllqKqQIsukqdJnph2Eedd4u/Geo1WXNZQvlXs3iUWWAxizfBMRY8Tvim7k6BVzXhyAPBFIG8ISxAN99pO2+J3eXtXtbLK1LtBaVejVBQgBYDOGCElFBBkEiRfTgvdxKdHLowZg9WoajEwAoMKg9NKgj+9OxEoC4qVbsANwOvrf8AHqPTHKjwTa48wWOguR7jf8DgdNy0weVzFgbyQBMCZxI8G0MwvsfUT9xsPTbEhDVQkdN/i5jaeVtsEr5Nnpuqv5tBgTwEWI4XCj2wClUFmBuZ2kyTIiOECcSMvmQqgsRIBtMATwsCIjmDwvbEJxUouL4ji7O5ga9d8w8Mx0R5UG3QkccWGXprTRi/ljck8sVKNoeRy+hEyMX3YWTWtm11XSmgqBeDPIueYWZ9SOWOLUy0abfBI6cHmfUtux+za1VQxPgodiVl2HPSbIPWT0GLGp3XVv8AtFcHn/Dj5eHidm88lIaqjATsOJ9ALnEGl2+GErSaObED88cLbYys80N3a333mhxjEoe3qWbyq3prmaSmVqoCjILSHA1SPYCwMi4Np3V7XGdRotUpxqBtIM6XBEwxiDwMHgcWNHvEo3RvmP6YzHaGc8DNfvK01o03BXXSmCxHw1k2Y7wwA53OO34diq98taPDfpr2Mlekmro0/wC7NuADAgxy9dl9DI4RxwSll3GmCJHAzBBg2va0CATwgDFRR7w1CQ7otWkwsyLcb3gnzDpYiLBjbF/RzNOohemwZSTcWMiZDDeRxkE7+mO3GopbjFKDjvBBQ1rE8VHmuJHA9Rvf0wyrSIusCBHxH6MLyIP9cPq1Y2+KYYCBuTEnYXnfBFbzWuNrGI5k3N788SIEd6zL8ajjJvvqi0bjcCDPQY4c1EEiLgQT/wAIO194sfrgzbXBMiTIgcQZn7O9uu2BV8mGI0eUgQJIjqFIOpZPORcYYA2zTcgIN7CRyDT87HD1zFr8N5Ee9thEycR2gMAysm8WsNoVfskneVjjjmoqrqAsUwZ8x8k7QPinmLe+GIPXpMWMKxHMbe0tMYWAtlVN2BkxPl6f3T9+OYYEdLgk2BPluZnkI0hf7x4nrjoEgEkHzXGljM/ZABmevCCOFw1cyVsDyJuCoBMSd2Jja88thhruVlg79W3LdEDGYFhq/wA8Awj1hOkQzkksTsDGwniLTfkMEYn+QAzEncxHKLdMMC6gWCkgfaghQIvY3DC288eWCBSL+YMbKD8RJ434QJ3mMABacKu0kkaRBkkRfSDcfICePDhBIYsbXLnhayqokiDczvOBfvN/MZUxLydIaTpERqG8GwHCMNp1m1bQYGkKokDcEmNJtbne2+EM6oYBWGlTHEGFBI4cbtsZG22CUaenSFgRq0alPxRuT1MjgPXDQQSRaFMOeBBn/wAwOxMAjBKiNqnUFdpAUwIEzMmxJtNgfhGAALUFAIJmCS8zcyYkReZ2+uH08s7hiP4YZdVSo0xTHKLG9yFvN8NUEKVGkLTMvAMkk8twN73nnhNlmfJ16zFiqOulQbKWYeIzabEhDExxPLAAPK56pWelUphUyVFjDVZJqMVKh9CyzvqIKoNtIJOxxOzn7VaGVOiq9bMOu4pUUVZ5EeISp6G+JmT/AGbU3SRmWVal2aiRJWI0o5nSkWMCTzAJGLPJfsw7Npj/AFBc83qOfpqC/TAIyq/tqpTqGSYT/wCIoaOvk+k4JV7xZTtFR437zlS5GiquZMAmQpMkKoLBliNx741Wc/Zp2bUEfuwTqjMp+hg+84zPbH7M0oZaqFrO9FdTBXgMs3NxZgCAwECPNvqwhGB7cfM0XOUq5hq1ACnWBa7GdRpq+qWVg+ryTwkYm5eojLTUEimiDyjcsq3vbzGZO4Nh6Su4vdRK9amqBjRU6qzkeWRMIDMEmwjh5jxGG51NNauEEBKrWIkWYxNjYwf1bBYCyqZoqWVlMkwIJE+WbQSNQMctzzwWhr0idUCQVPSdPQm159MRHLGCWQ+VTABliTx4ERpBBttywQ2ldSqoLHUQeEA+U25/O0xhgKnmQWKiRs0EGY2mw828iI2I5QzPFvKGXynVNuQ+E33MztHXDc4hnkbzI9CDIO3AzPSMMq0n0EhhpDEDUQxO+oncA/DuSCY9MAGZqJ4RIcHQZ0twB6HlNiOG8DFvkWanVV0+JZ9CCNj+uAw/PCjUVEGzzL8VKwLEyCtyLAbG5413ZmZ0VDRcyVJCnaR6H9RjFiaCaemjNVGrwZaFKlaqHczN78uUcBi81WHCMRtIRSxgAXJ5Yidh5Fs+xqVCy5UGFTbxSLGeOieHHHLqSjTheWiXyyNqYV+1KZOmmGqtypIXj1IsPng1KjmXPkypUMLmqygEG1wNRPoRjW0kWmAqKqqNlUflbBPFBxy5+Iyv5YruTszzTNdj9pUvEFGggRzcU21C3FdTysjeADh/dKrmlzKpVfS8HXQqhlL04gMHIbxNJny2IAMGJx6N45B6Yqe8eTWo+XqGA1FmYb3ldMStwJKn2xswHilSpWjCaWul+JRWopQbRMqoA8nYG9gQDJAk+hsOuAtWtdiQTu0HoDtEWgT/AEwOhUYgAwpIMmRwb+beRbfhHHEhLAeYAnkTp+IwDNzMm/8Anj05zTjVwOUEzY6ZAvxtAB2v9RjitC+ZWMm8m54ESDMCx3HtGB1QLhlAjoJEeWLm9oII6xjhUHYwbWPI+U7yZm9ukC+AAtRtSgkTFyDBWDtEXHKOeI9TKgPI85USENiCTI8+/tf2wZiQVBm5Ei0cjx1b3GO+LqK61PPeAL2Jgbg8ueGBCfwQYd31bnfc34ED6YWJ370RbWLEj4Z26xfCwwKmjUBDbiIMXkgdSx3F4Ppzw/M1BrlCbGTIBItaABaNzPWwjEKmQ3kVCQv2hJ0cpBA0iPv9YlAEHcCoI0AA6Qu12MTY7fXEmIM1Vgf4jeZzCAm0TBELx4fM45Q1a/LJMGZX4dJI/hkjr9BhpRQGVACx+NmABi+w68OGHIo0FtM0wYvJcm5MAHb1jbERjkaLqAYECNzLfauAWjiDwOOK8Ez5WaCb+VhyHEQTAnmMDLKzeLAmRpew4AdRvB3O22H5fL6T54MyS1oYtsPNAgkAbcOuAZ2s5AIaQgEAnTLRwk2J4bjjhjVQs1CplpEgiBKgAm87cRI33w5QHrqtwqgllgXk3uJjjyg8tsLyrL6WI1HTbzCfhmd5m9zufTABG7QQgKoBgOdRDCZuQZkHhMQPvxre5WeH7sDwLPeLG8EGd/XjOMTnA6gKt5sYKkEsYBMqIEH7I/HFt3b7eSmTl2dUbylST5WkXEniGB9cKQI19LsnKSTTD0STP8Gq9MT/AHVYD6YL/o1OGazQ/wBtP/MDiB4zfyIZ4gxjj1P/AAm9m/X9OEYjnHYPX7MSPNms2R/+wV/5YxDXsvJKQWpmqZsazvVv6OSMdNUkWpH3YYi1c94YJc0KajizD8cRzjylvV7StpprpUchAHoMeaZnS9bMOiatVRrrw0z9oEQN5JxJ7S72JVY0su5qnZqwEU0HEoPtN12GGdnUSA5Gwg6QhNwIHkAm9mO++JRvvISCVktTcqsW1bCJIMgCQLxcHfErSHJYAkSwUyohYBUqASC5BsTveBwwGxpodWnQLiNjezQZgzuRFvXD6ibEHZQZHwm21vMbyZi1ziwiLw1AlQweDJYxwMBWJA/lBI4HAFVSFcgkyFt8LfCfLcGdWwJ9mEDEmgwL61uakAMWmRNtOkWvJ4G3HDRlipIMsrLYjUCYuS+4UyIBUTBv1QEPO5XwzrFMQwPlJkrPEq0ciLdTGKDtLs/Uuuf4oAII2sb2gkxEAzAgDGteiIbQi1CBAaTZT/5dweEyJOImYovT8NwJkaJKwC1wmkDmJ3tb2wNXGmZOt2t4lNaTzBcB1BgkdDwH3Y1vYPaq0qK0U1FUEDUsNHsfN6gXxjs/2U5U1KaEsnxU4kt5vjWOE/SMRcr26FPxaW4qw3/XTHPxOCjVWV7jXTr21PS/9PKeDDqVMfMAjHX7SPAEnoD72icYqn3nIv5drlW+sb4Td7Qu8G3A2/X9cYP8TT3Wdvc0fymbinnKgImCN+QHu2+ImY7WlwmoGTHQcbcxsMYTN981ggGByUYuu5JevU8VkZUQEgk3YkGLmwnh1xpw/h1OnJSUUiqpiG1Y1VQKmggSJIEH4TPlIvseoItiQSskESDqhpEDjFiJ4/hgVOB5leBN5+KSRwIBAJ2Yki18OqMA/iRFMhiQo3I+RF5+1APHhjqmI7TYbEqSRAduBN1kE7TIB439nMwJ8oYGYbjZr3O5vfjGB+ItOGO5gxeY2MljHHfbB6maCpsN4X4VtdpuTeePHAA6pThRAAPxECLzZgLW54ajuVJCnUbEC9vtWPNem/DiY1esVYKAVBvLwDfdRa4+vDrh2azrU6nm1atHlQ/CSAOI9/pth2GSqUACb9dHDhsI2jHMDGdHKesMfrOO4QilWppIChTqA1KvADiZmxB54mMCAAGJdwGFUH4Rc34EDkTflgeaASTSI2GqxJTjHKNreuB1arFJRl8MqoYtcb3I4SZi1t8S3gSVVdXhC+zlixF7yDtA6fTjjrSYDL5ViNI1bzI4zz98R9MLKHXTG7E+aTxmLX6DbD6eWKmXIGXPlW43YkciTzP+eADq1RrJcRvpUwAQQLGL8do4cMEFXyKFOoloNMgSoAJ1bRYg3JEdcPp6fDLEsQYCvB4mBpA9OM7jEbIqp89Ty1L6IX4QBCgiCN5P6OAYcEDSKc2mYFxMW5A24A8MArlGikryo3c7gqdiN9hvEXO2JNSiAS1QnxCZDKohbfamxO+8xaMR8xRJckFtbBbsZMD+1cXBNgOOCwrgKzAS0OuiBIM/Fx8ME/K/HFX272b4qEsgDwswtjNvLYfKPbF/nFhGUkwbO8C4KwCL7qY9p3wx8sn8N/hVQNSsSBJAGxvBJ/rgEeZ5uhm8uf4dWso4BWaI6Db6cDiJU7c7RH/aK/zP5Y9Pz9DWoKgG8bWAEkgAGQZG/H3w/K5emQ03qrcqNt7GxgnZTaeHDEXBDzM8oOZz771a8HqQMW/ZXcmtWOqs5YrJ0Ekk2BFyYAvjeJl2DFCyaU0sTpJFhFjPlM7wOeHirROY83xsTBmQARcTvMXAOGorgJyZWdm9k01M6GULe1zpJhbiyrB2xOalUQshZYhiJmzWE6wsWBtI4nEyjWptqBJNwpZlJAGwBUifUgx1wnzGkHSQFsCSxkLe0ASJ/m6jDSERtMghmVm0xYW1EyY2mbkz8+R3JKUy6tC38yDlbZrNwgyMNVvPCgLadTjWDAkxNwIjf5YO1dlpgHSiOs2Jj4rAk/D5uHXDsAzMINIFUnWNpOklt4EXO87Y4MoztBsGIjV5TAYCDIP1HCMd7Q+yxe4jUvxWmxgfZ3vjqIRTdb1EkgsSYnciC822MQThABLKlQAAsbTAI8pMHVFj6m8De2DZ3LBnA88NwtcgEeUgxteDPoMNNclFeCCoZBTFwwPwgjeI5iRBwGgqVahLR5LDTeCLHYcDAvBwwJPaDHSjhwKgB1g8QRAjmQOYIOM12v3ZXNGQqoUHm0g3U3WwBvBHry5ads1/E1SxKqA8ERYkxzkmOP34JmEQ1NLyCy6khmJJuZEkAkX2vhWGeVdqdzmRWqAjQCRJkGBxg7coPGOYwLJ9yqr6ZKjVcAzMQTe0Dlvj1LLq41DylzquxGzG+oaOHAgbnBVrUhUVP4hI06XYQDNvKRtIjeJvgyoLmQ7H/Z7T0lqjGRECCokwAJM/UceGNjQy5RQHUU28wKqYELEMCIAG3C0472gG+yCWJISxOoLfjb4QIm/XBstmREKjAkOSGgFZ5Re28wSMKwyFSSZkBWVBDcDBGwmBafsibYMECjxEYmR8QEr6gSBteGjlww+jUAbQ5linmZd1bhJH+frhtFDJVlgyNYkEGBIIKwT674ABBgFFRVZm0sCBuARO0XA2jfbfD2pymoJBlWYL9mNiJ3Efo45UygEOrKp1cpDesGQZ4xjlRfDCsyhbGIHxnfSV21fq+AA1SoOKyiAiVgmDF4HDr9+B1wWhjDAXSJAnrJEG0fqMNpZuEXy2ZTpAACkTsQbhvyw81gdIIEEavK2kf3SJgmRtMnDAi1qbsxIqMAbwC0ffhY5XUajoqIFna9uY35zhYNQIXjKmxYmoy6r/AGtyegi3HEnOVHDHSq7iUBuscQTbrEHhhYWBAFqvTJFMaoWNYIBIJ6ne/LE2qijyAFlBHlFvhMGSTeB9cLCwuAEZxUqDQkeFIKx5TpkSY2nYD3w1jpPB0EQSD8RMm08ufLCwsFwOJUknw6jGnMyRxO9pt8jiP47HUUvB0yYueYBG39MLCxMiybRIskXZoBjiRNxMCI4c8AosSrgy0k2mwAgWBMA3J9hhYWFYDlTOBQDdtJMBjAmbnbcWG4nriXl1pnQQCSVsJNiYJmfiMnfCwsDQxi0AzAECGRlCxquDM3IHTA8tSLqAoUDqokENLbH5RhYWALDmcGUJIAEmb2kBhJuRcHhtgi0XcTFvLxH2TA4Ex7+2FhYHoAs1SAqgtsYuNySIYEG0WA98B0agVgw0AXmCDvMiJE7D1wsLBwEwdOk5LCCG1BSQwuAbEyI299sPrZWlFSNSuXBItEhY8o2GFhYYBaeVNMUndyQWgHYxpIOuD5jyPDriI7+IyNSXVojzN5TLLDbTvY+p4YWFhJkh37rDCdiDZgDMbOT78TjtQOxK7Kp1CblQFYeUjhJA4HfHMLDEWdGl8MXAky3mtG14MW2wHNVnA0AalmCAFCkxJEHgRhYWEgegDJ1GLefQQAGiCAvl2H6n5YMajgaw1pvpHMkAkHeRvBwsLDBC/eEciD/ETiQQGbcExuYE/THRYltIBZfhIkmAbgzHpNxhYWIvRjDLFTQaYAZbgkCG5jmJ5xiO7Np80KI1kDzAw0gwftCf645hYVgGtRVlDqSGLSdIgEzYkXkj154GmvxGWLqTERExJsZwsLA2BCrdmMxJNAEm8lhP0MY7hYWGmxH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6" descr="data:image/jpeg;base64,/9j/4AAQSkZJRgABAQAAAQABAAD/2wCEAAkGBxQTEhUUExQWFhUXGRobGBcYGB4fHhwcGhwcHRodHBweHCggHRolHBwaITEhJSkrLi8uHB8zODMsNygtLisBCgoKDg0OGxAQGy8kHyUsNCwsLCwvLCwsLDQsNCwsLCwsLCwsLCwsLCwsLCwsLCwsLCwsLCwsLCwsLCwsLCwsLP/AABEIALcBEwMBIgACEQEDEQH/xAAcAAABBQEBAQAAAAAAAAAAAAADAAIEBQYBBwj/xABKEAACAQIEAwYDBQUEBgkFAAABAhEDIQAEEjFBUWEFBhMicYEykaFCscHR8AcUI1LhYnKS8RUzg5OisiRDRFRjgsLS4iU0U3Sj/8QAGgEAAgMBAQAAAAAAAAAAAAAAAAECAwQFBv/EAC8RAAIBAgMGBQQCAwAAAAAAAAABAgMRBBIhEzFBUWGBBSIycfCRobHBFNEVUvH/2gAMAwEAAhEDEQA/AMYaLAOAW1AAANpB9DBv0G2JtNpE403ZXZtOu4LMigiqgC+UQtQqhkW+FTB426nGZzVA0qjUzupj8vpGMOOdB5dk3finwOlh8+ubsFqmFb0/PDkEH9cLYGbgeq/82Cn4sc5mtEigbjqWGJOWckt0JHy2xFpGwPIg/O344lUDf9c2/piDGO7Syb1svWo0xLuFCCQJPi0yB87YwXZGSzR01KNOpY2dTEMOs2N8emdm1NNWm3J0PyqKfwxC7lqPBqosLrrMQOUaNQ9LW5dcdDCq9JvqYcQ7T7GZ7Z7RbMVgcx/DzVICnUQxDgCxEWD3uNjuOWPQ8rly3YtXUBByxif7JOPN+9/Z7Ln6lUqSrlWDQYgoBvt8VvcY3Pd/vBTPZ9bKVGOr92cosXM6tvSDOLVpPsQveHc86IPhUjb4PuZx+GIbnfE0CcvS6eIPk0/+rECo18dqm704voc6atNjWOOHHRhYhIEAaMBqCMHOBVsVMkbz9mnYTZtayq6Lp0nzkjeRaAcalO4zM5Va+XsoadT7EkfydMVH7HKxRcywEiKYI92/LGxq1ic1xANNQAB/aI9Jk4xYlvabi+m3lKyt+z10AL5jLKDYEuwk/wCHHnX7QckaGYFEur6VW6ElfMJsT649d7YzyvUmowFKkLDmYuesn6euPG+/Wc8XNO8RMQJ4BQB9BidBrNoFW9tSlTBlQnhgdNjFsEXVzxvVjOOj0GEwwtPvhpOLBC049K/ZNStmG5BBtzLfljzVcej/ALO6yJC1APDIeq5JO1NSADe92J9cRqq9NrnoJSyvNyJn7SOznaktdCStOzJsAD9rrePpyx5lRz9QGdVhwJ3nffHpNb9pGTBM9ngAGzBg534qwAHPEih3q7PqN4iPl0YzrFRBTfzciRpJmLg45yoW4mnbJkvsPtvMjLUQWVhpEKyBgB9ncTtGJ1TvVXUXp0T/ALP+uKjvD32yIo6VKVKpWE8Pcf3iLT63j1wKkwKhhxAPzGM2Iqzo2NOHpwrXLar3pqn/AKrLn/ZA/ecBo96jFstlf9z+RxAMYWS70JTpqhymXbSANRpkk9SdW53xVSxUpPzOxbVwyivKrlie9jf91yn+6/8AlgTd5iLnKZP/AHP/AMsVva3fWmlJ2XJ5cNBCk0zGr/FeN4xl+7P76K6E0zW+0yVDKMDzIMDmI6emNW00vmM2SztlNse9h/7nkv8Ac/8AywsHqZ2pJ/8ApVL/AHbf+7Cwtqv9iF4fGU1LvFl6FWAXcOZYaVK+YlgvCNJY364qO8lZHzLPSNmVSY4GACPpgr91lDELWpNBNgxv6RLYidpZcpUhlg6Qd5BHAgwDfqOGJYyngVSUqDebjfiaaDxGe1RaDUO3t+ODOb4Ag2/XPEmoNscdm9BaIkaeeD5cQq8/zOIqr5gf5frq/wAsTW29MQbJJEmhJIA3kfPETu8rJqEwRmKi/K5n2wcixIMWN+XX64N2F2oaPjmrTp1aT1nqJUBDQr7EECQQPxxvwbWRpviYsUnmuuRS9+mIZFBkCmkz1NKfuGKDtrs6slHLZymfKQUlZ1I9NyZPQhhB9jwnbd+splWV6lPNaanhgik62cAKwCNsWMCB64p2fV2dRUrqAqVDHHn9wnG2SvKPs/0Y4u0Ze5RiuXy6sVCnxHmNpIuY2EldhbFRU3xcZef3eoBwqBvSGK/+vFXWXjjfhpZqK7/kz1laowJx2MInCxNkAbb4DXwdhgFTfFTGelfsqzLUqVYim76yglQDddVrsP5sb/POKeYpgpXas1JZpoEES382q15EXx592D2fR/0OzVappk15ESDsqiCCL2Y8duG+LvsvtQV8wlRKjVXVAGdviJUqATFrjljBXtnbsXwXlWpsu06FP91YvkswRBJ81MGI569vbHh3f9qRzJ8Gm9NQFBRyGIYaplgfS2PZ+8fb1al2a9ZEDqtTRWBmRTYAEr1BZTfrjyb9oHgVfCzFAaVrKzMIiWV1WelpnhacW0N6FL0mTpm2DqMDpZVjsR88PGXYcD7Y6KhLkZ7ofhrjHNcbzhBpxICRlV6fr5Ys+8tbQlJAfsSY6mYP5dMQuy0lgNQ3wTvpWpmrFOoH0iGgEaWWxW+8RvinEPyxXX8IlT3v2M81VixIMYawJ3A+WHA3uIPI74IcZbkyPTaDtj1fsR/+jUJ38Nfux5bRy7VGCoCzMQAAJ39Mb7Jd5sjTpU6ZqOCihSPDY3A80ydyZtwxix0HKKSV9TdgpRjJuTtoX2qxxUItsKj3jyjnSj1GY7Dw4+ZnbD6bh2hCHO0Le43EC845uSUd6Olni9zOd4qA/cKTSgJdzpka2M6V0Lx442ndvJjKZNWbQK+kGoQQdBP2BBtHHmZxjshkaVLMirWdf3mNNFKp0pRABJdieXmPSbScX3fDulToihWFU1ataRUYMAHFiNIn4fUnhjTUg5UtOG84uPcrPzW6c/cvR3gnZnPUCR85wseT9rd96lOs9OmF0IdI9hB+s47ipYKs1f8AZy1RqNXNZ2XkKZ1aqo02jQ4kRZmImwnpit7zZd1YObpOlHLSxgBoYcLkwcG7D7Cp5rLuNISqlRvPpkwIt1tIxE7SLDKZdWJPmbTCqqAIFU2ChtRJ4k8caamVw6o9KpVFLV3TIdPh7fjiQXm3L+uA0uH64HHaSfai7j7jb6Yws0IMDsDs1vvxJQsN4i4HqLz7xiML+wn3EHE4n88RbJpB6aSrDofu/pjyrI9pVKcFHKnoYx6tRqRv0xTp3GyZfNIKlYVKSVHRJWPJNnkTw4cCDONuBV4yv0/Zhxujj3MxV7x1aoC1VWpwDbMJtuLGx4jG17DzoXLBDSSqVqs6oT59oaBPmU2tjPL3aD1Ep0IDP4RXUx0+a5FwTN144iZ/IVatJalNWbQ7KwUEkFoKmBwkEe4xrlFxml7mZNSgyfQoahm1iIWswG0aWRgIxR1RwxbdmZirRJ8dXYxGmoGkoxUGJuYExwkYp6nlOniLH2xtwElkkupnxa8yfQCVx2MdOEcapIoBnAdMkYMSMdytAu6qN2IHzMYqtqM1/esFsplsvSA05eilXMNP/WVoKpE3ca2JHAHEb9n+YNPNLqICMjqxYwIiQb9RHvjf9v0aD5TMU6aFSyk05RQZXzXIJ4i+Mf8As4yVQ1DUgMNLlQ4sdBTUAdphhjAvNCUl8uaZ03BqMj03J5mi3ZuaptUpsW8QBdYvKCABPyx4smRqVEqUadOtUajMlULgagYACgwCTMzeDbHsjZwJkqqBKcEsCSu0rM2xj+yu1x41RAA1Rwrwh0wEVVuOJMi/r0xVVrSpQzxV7E40lLRnmbdj5of9nzA/2L/+3DHOYp3ZKqDmyMB9Rj2PL9oZg8EW9gdRI95vic3aeYpqSyowHAFvyOMK8cnF2yrszQ/D01vPEKfbD/aCsOowZO0qJ+Oj/hMY9J7RrZTMEGrkqBf+fWyG/wDNoQE+84i0u52ScWpJP/h5pp//AKAD6Y3x8dVvOn9mZ34dLhb8GV7Eq0NetCZUFtJ5KJPrYYzi0tVI1GPmaoQfddR+pGPTMl3KyKM/iV8xR8rQWNMqBBn+Iog+lseXVK0KUQymrUJF9onpYC2NUcdTxXo4dLLUolh5UvUWVbtmu9FaFSqz01IKhoJECANUaoA4TGImIX7wTy9cPdyOIwyJMytaomrQzKCIbSYkdffAaGWnDcuSSIPrE4vchlhbFFWeUvowzEvu5kQGDH2x3I0qtN3q0G8JgSNaCGJJvDXI34EYsuzjimGXqVaeoVGBGoaeF+nPriih55SuX4jyxSRZ1OxszUealV6jH7TuWb5vNuk40GWrGjR8OSjICPOfKZvcEFTf3x5i/aVak8aiSvUj6gzi3yfbFfNzTKkwpLNqMKo3Jnh74vqUIyV93sc+pDaK1zPVMwCSTTUmTJkifYHCx6LkP2V16tNai1KYDCROqYPthYtzIkaDN9i0qczUzPwF/LWKg6RcW4yQPfYYid4uygmXVw1RtJF2Yn4oP474qcn2Wrr/AKyGQXpxIjmNX2TbYWwI5dtFRQCwSY85OkLF4JjaNuuN9bBuWHb2rdlf3004l0MQlUtktr9OfACrW9j9xxLGw6flGKynXGJ9OtOPJtHZiyRR3/XTElWECfT8MVasxPljj94xYESIPGD8/wCuISRJMfUex9Jxdqw/0xVP86fPVlifwxRgyPY40uVyCvnqVXxFDNSpk04vpFAKWmdvOeH2cbMGrxmuhixm+LMh3aqFcxlJJha1CP8AHTWOg6YiqwWnmqZNxUb/AIagB98absjszKJVVvHdvDdGKqoB1eKQsSPhDgA9B1xC7Py1L947QFak9ULVqFURiJ/itYkXiw25HHSqcG+f9mGLTTty/aLPtHM/9EpNfUK4NjHwUXYCfvx5xnalMVHWqpDBjLLxvj0vOVqIp0lUAHxgwpVGvBpuuk8SPhmL4wPeHs3XmazAqJIIAmLgWE3gbYvwN03GNmV4ng2U7mj9mo3uuBkp/wDl/wCE/ngz5dKfxCTiP+/KLaBp4j9ccbJ6eqy+v9mda7gqrR41CfQYlZSvTFVPCBkENJ/s3H3YipkEqXpn1U7j+mNX+zXsKnUzR8QkIlMuSNJ80qFEOrKdzuDtiEsyi7Je44tZkSq/eWq1BwRR+Ej/AFSyLc9xiJ3NqmhUprV1RXpE09LR8REzynSMeidq93cnWUq9SqR/Z8FP+SkJxBPYGQmnqaqwpAhFNQACTJuoDfXGGEXGDjz+L7mqvU2jTXAltQik8tOrUwG42jeZi2PLe5naCt2hTcq0lX18b6G25LZR649F70ZdKmW8HKh0ZiAagqsdKbtpVqulmMRBjcnGQ7hdnMmdakVdUpJUIkEam1BQzEeVvK0QLcsY8QsmHqOb4MshNzlBcmbujXoVLK0NyNsdr06q/CJwDtGgkQKet+n54hZQZxPhW3Jjjx8Yp6p/U7ROlWH8alB54qsxkKTHyKV6z+uuLI56sbVcmzdUYfngtKGt4Nen6qCP+bFkZShr+Hp+QauZbvWFy+RqkMddTTSWb/EfP/wBseY9nZGpXcU6KF2JsFH1PIX3Nseq/tVyoXI0wgLsa6kQLjyPO3DhjJdkd4KeSyjpl0qDNv8AFVNl6aUjVKqWF7TeDw9N4O06Gfm2cjGyefKU2d7s5qlVai9EhwYjUsGRNiTBwm7r5nUVCKxBAOmom8bCWEn0xEy+dqrUFUhqjiTLgtcjczcnE/JZhQtUODUNahpCkGVq6gVa++mDtwbHTMpHrdnVaBAq0npk7a1In0JEH2xaZKpbEbsnM1qY0MHNBviptJX1AvDTsRecOo03Fgjkcwpv12xlrRb3GmlNIvck0AnFb2AtRDrkMj20gySxuAo4tf4d8HoCoFM03uCPgbiPTErslny+nwsvUtvNMsz8fM0SFmCVEAgRhYaLTd0PEzTSsQO83ZN9tNQGZYhRHGTqi3ScRsjlcwlJsvT8OHOqp/EAsII+IgH1viPnOyM/WJLUXlrszQCT1vZRwAxpuwuzVpq7jJ1fEo6WptWqeWVM1LIQWkfCuki1zfGyxkvqdqdmZmfIHKwIK10A2vEVOc4WNDkuxshWQVGybIzSSpdhBkz9oWnHMaI4mUUlkiRcU+LLGh3HzQYMdAa8Xn1FuG+G5bumVD68wih5HkBMDZt1xZ53x2OlELqL661Z4vPlABmOm2H5TNa3anVpKlVFHws0aJsVOraccxYutCGyg9Ouv6Og6UJyzy39P+lEe4GWtpzb9f4c3+mI+Z7j6FLUK5qGJ0vT0TbnrP1Hvi97X7UpopWmq+ITEQ0DiSwB9cCzvateg1CoyqEZQKihR8V5E3IMRAmLHGCSb5djVF+/exgqNQqSGEEEyDwg3xPptJUjbj6cMd73VNWceoVKiotNwGsYZF362wLLPMjpiucWiyErrUm094jnh+Z7cVatJvDJq0URAZ8vlFjG5/piI1WCI2HH6XOJlMavMgBniOPvi3DqSbsnqVYhxaV3uINXN1oZkppTmTOmTck/a6knbEXsCrVqtUFSozG3Hhe0DhfGiTJsdxiVRy5XaBzIUTjcqM3v0MLrQjotSgHd9jWSquldJG+5/DEPv7lEpeHU8T+IwI0jiJB1dALjrPTG5y6qLtrb1A/PHnP7RKWrPFVB+BCo4AERA4fECfU424emoyut5mq1HJWZnqFFX3N8SmyyixAI54Y2QVPj16v5UEx6n8MNp1l+zUb3X8jjfZL1JXM977iHXotTOtDbpuPXHo37Jc9Sf94VmUVX0QpIGoDVOmbzJ2GMJWqLEeJAv9n+uK/L0PNNOsk9SVNuUjf3xRNW0W5+xNcz6CrUI+yI644oHEKfbDewTVfKUHqiahQajG/JvcQffEg0j1GMzVnYmMVV4Ih9v64Bns14YB0BZkWG9sSDTMyJnpjucptVplGHVTxDDb9cjjNjKO2oSguKLaMsk1IzY7cqT5VN+JGCvUzT7EYl5LOJARlvttxxMelTX7RXHinNRdlE9ArNFM3Z1ciWzBU9BgaZHNrdK2ocm4/TF2c1RG7z7YFV7SDCKQk8ueDbT5L6ITQfsmnVakGrFQSbAKTESDPAe2DnLIeKn1GC0W0qAQZAve0m59sEauDwHoce1wlFUqMYpW5+/E4FaeebZGGVpj7K/LDhTpz8K/IYIWHKPTA2p8dR+Q/pjSVhBTTkPQj+mEaS8IHpGAEPwIPtGGHXy/X1wwJX7ueE44aDdcQxI4wfXHdb/wA3zP54QBmy54j6YbBHD5H+mB+M3P8AXzw/WfX3OGI4XHJv8Q/LHMI1DyPzwsAFXme0yzA0qzLwIbLuy+syuCdmMtJnqs1WvVeASFVQAOCqXt8+GM23dbPNE5sD54enc7N8e0GH91W+/WMYthI27ZWt+jR5zOA1UqeCFbYGowE8iQoMkXi43wPtHO1Cja3TSfshBcza7Fp9sUB7mVtz2hVMcg33mph57mOy6Xz+YZJ2kwfYsRw5cML+PLoLbxI/eaqrVdb1gzaBJYgmZNoA/DEbIZOvVP8ADpmP56kqvqADLe2NL2d3by9C4TW4+1UEn24D1AxaByT5vaOP44sjhorV6kJYiVrLQpcn3YFvFJqnlsgP90b++LlKJUQNIAsAB8tsH1HpPU4YtOQJaePrbGhJIobuCUHp8sIUz+hiVwsesYQcc/rx/P8ArgFYZTyk7tbGH/a1RYNl9LHRocSIuZEgkcNJW3U9cb4ON5EfccZn9otEPQUD44LL/epgtEf2qZq+pCYaE0eVU81Wp2DCOTYe2YcyWp0vW/4YAMwDsQfr88TUqZY7o4MfY5+9Tb2xopzbVm/n3K2uhH8c/ZNFfaPvXEulm6WmKgpOd50D5TGODs/KtF6wMEzC8BP8zfdiI/Yq6ZSqGvEQQfqL+wxPNOPz+wsmek/s17Zeo70Qf4a0yyjgpBUCOQvjYPWYfF+H5Yxn7Mew2y6VK9Q/6wBUEiyq3nuDx9Ps42BuTf3+f+fvjPUlmldk0rIaajCbyPaP1+vQ1J2Ju0YAbGP10/XPFV3kqVKSCohsLN+B/D5Yw451FQlst/45l+HUXUSluLT93CsShBczc8JxGbsIMZqVmnpAH1xQ9kUK1RRUqVGE/CqC59zOLFuy3P8A1fvUrsD8l2x47I4O2bX5zO9F6aE9ewKPFy2G5LL5ZXOmqSRbTtBxVVeznS/8RP7VNzUHurCfliRTojMBQ9ZGYEaaiiG3urfrfA4trWenzt9yTbsaCq/15x9MNSqRafxGJDZQAASbAC9yff8AHDTlAd53+c8P6dMe4paU4p8kecnrJtHKdVTuPl+WCBl5x6ziOcnG1/l+owMUwJ4fW+/3YsIk0r0Hp90YQtNiPUYjBGXbedvxiPTDFapNmNv7InAMlVGWLg+wwBqVPrPDAalSqJkm3Lf/AD3wPx2POQL8P6cjgQg9SgIsR8uWAQSYB/XHHQ5JufYj68eEfXBFJGwB9OXD5/hhiBQ/T5j88LBy8ch0MzjmGBFWqSTc/oWmPxwNahIuTc/r0wNX2M7bTvBt1/R44cqXgtfaLSZ32HPAMcFi19/lvz4Y4CSfLM/XDUpQRc8REceJ/A2JwWibSIA59IMkwBNog+kHhhDHplucm+23D5dLYJqUCOtth8/rhjDhI5RO8/d6WwMQd7X3PyN5k7bRgAe/2SdpMep4Y4wMiwuJ/W23sL44KrC0WuAL+3DbBUpzMztx/s2MW2vgEIJaOXH8vS39MK5Isdvr90dPyw5YHSw+U2G303O/HCdo299+PAczzjCuFhrhuRJ3gXkzwjjPL+mJGX7Py7Ff3qrrNNg/hUlZvMswGZBEifhHM+mGmmxRiGhtLR7QGIO8XCjbc453czC5Yl2+CnSeozRFhHPiZ29MK47ErtGr2TmUFNqNKotMeHoCgPTEAAKLMhAAiI2xG7N7hdmhC9PKeIvCcxULEdRqCg9J98QaXaK0/Er51MtlWqVCAVXzsqzBdrsztGoKB8IHO0TsDv32dTzApZfKszOWmt4SidySVHnbr5Z6YSk1qFrkPvnV7Ly1ORkK6VQSoHiFN/7zOCp5hTseWMf3S7JTPs4/1S02pkjcsrE6hIIv5dwOO2PSO/vfqplWVKuWy9ak4FoMENqNiwIJChZEbtii7mJRZ809BdNNtBRCRIBNQkwDA+K3pHDE1UnzIuKNLUI0jSIUAADYARpiOVtsNU+kjrvHT0j54YwAtxlvkfw3xx3nTJuSbzxW494+/CAlBFa8zy47j7j94wyvQU0n1klNLSNPzibyLzjlFrknYjaQI4EEet/ng+YMo0xEEEz03+sG/PFdZ2pyfRk4epFR2VXdwEoropKI1m7NHL89vuxZ0yo4yeJ3v/eNp6DEPKuGWTCUuA2kD7Tcl5D54rq/egM3h5VRbeqwtb+ReXWw9ceGVGpVk1BfOrO/nSWpplmJ0v8AMD78V/avZHijWoK1Rs1rxwYixHrtiop5Dxb1Kj1DzZrf4RYewwHLUPBqAhqgUG4VyJHQTE41R8OnGzU1f20+diG2XBGny1VlUI8EgAGImevT7+uJGoGCDbjH3Ec9rYqspnJOh2los4trBmDf4ZiPUEESMG1lSb7RLcPc8oHG3pj1tH0JWtZWscWp6mWBrWuAPu+k9PbCseQFuO/LlxxHTNAsFYgNNr+0cwbi+22DmlJmBPU8jPMg4tIDRTHubm/L2t+Aw6mBxEfr/LDDWECeVh79LE9Lffh5MwwgSDuL/I7mPSZwANNEE+WwvzPyjAq1KOEjefnwsfYYKGksBG8dPQ9IjjfDum/COR+Ym026YdxEBafU+h/HCNCJgjUd4PyvPpOJzDVbcxwHzO88frgTZUtdTwjlf5XN/wBWw7iBhRxf6gfjhYIuXqG/3KT9QwH6474WC6GV1AGdtNr2k3MTyg3N9Iw5aQFlABG88r+n4C/2sLwyWAZgCBJE3HzmB+GEwIUAAGmOA268be3CcMDr0wkD0iBbhC+lzva9gLYczSxuQAIsPSbcT+XTA1WJaI/xdBMHYcovh9AEAlWWB8K7GYBiRaCQfr6YAGg6bgmdgIm2wj2vz9cNetAMrYT6ekjha/C+22OO392YsIiNrG+wjbBsm7aZImx0qBAPTaTtz+eABlKtIB0jSOoj7iQJtMT7YIKj7gDqGFjteJsBIgE3k+uHJWkEwDwN5lj9kRv9kx68sNapJMwSs6uRPAWiTtA6YQDKlR4+G44nciY1QTYwbD1w5i8RpKiwgjYHn1nBMu4X4ze7NNiOIEbljIsT78cM8UsthJJDNHADixLAyQDAFrjCGGyeb0OWdQU0EOBaFaY32a6m/L5KilPSz1VmkxUAVImoysNA0iRoDQYk6mAHAjAtQKvUfy0FCOzfa+AQgO0k/Q9BgPdzvHWrZj/7dURYipXR1VAFZjAIEBQsSTx4YQErttOzFphu1Ahq3YUfELVF1f2aZsTabx1xadz+0ezXpsnZipScC5/d3mf7TEAsf/NOKvtLvV2O9UUxlFzdQtfwsqGM8SNQBa/KcaftsZt6FL/R6ijYllqKqQIsukqdJnph2Eedd4u/Geo1WXNZQvlXs3iUWWAxizfBMRY8Tvim7k6BVzXhyAPBFIG8ISxAN99pO2+J3eXtXtbLK1LtBaVejVBQgBYDOGCElFBBkEiRfTgvdxKdHLowZg9WoajEwAoMKg9NKgj+9OxEoC4qVbsANwOvrf8AHqPTHKjwTa48wWOguR7jf8DgdNy0weVzFgbyQBMCZxI8G0MwvsfUT9xsPTbEhDVQkdN/i5jaeVtsEr5Nnpuqv5tBgTwEWI4XCj2wClUFmBuZ2kyTIiOECcSMvmQqgsRIBtMATwsCIjmDwvbEJxUouL4ji7O5ga9d8w8Mx0R5UG3QkccWGXprTRi/ljck8sVKNoeRy+hEyMX3YWTWtm11XSmgqBeDPIueYWZ9SOWOLUy0abfBI6cHmfUtux+za1VQxPgodiVl2HPSbIPWT0GLGp3XVv8AtFcHn/Dj5eHidm88lIaqjATsOJ9ALnEGl2+GErSaObED88cLbYys80N3a333mhxjEoe3qWbyq3prmaSmVqoCjILSHA1SPYCwMi4Np3V7XGdRotUpxqBtIM6XBEwxiDwMHgcWNHvEo3RvmP6YzHaGc8DNfvK01o03BXXSmCxHw1k2Y7wwA53OO34diq98taPDfpr2Mlekmro0/wC7NuADAgxy9dl9DI4RxwSll3GmCJHAzBBg2va0CATwgDFRR7w1CQ7otWkwsyLcb3gnzDpYiLBjbF/RzNOohemwZSTcWMiZDDeRxkE7+mO3GopbjFKDjvBBQ1rE8VHmuJHA9Rvf0wyrSIusCBHxH6MLyIP9cPq1Y2+KYYCBuTEnYXnfBFbzWuNrGI5k3N788SIEd6zL8ajjJvvqi0bjcCDPQY4c1EEiLgQT/wAIO194sfrgzbXBMiTIgcQZn7O9uu2BV8mGI0eUgQJIjqFIOpZPORcYYA2zTcgIN7CRyDT87HD1zFr8N5Ee9thEycR2gMAysm8WsNoVfskneVjjjmoqrqAsUwZ8x8k7QPinmLe+GIPXpMWMKxHMbe0tMYWAtlVN2BkxPl6f3T9+OYYEdLgk2BPluZnkI0hf7x4nrjoEgEkHzXGljM/ZABmevCCOFw1cyVsDyJuCoBMSd2Jja88thhruVlg79W3LdEDGYFhq/wA8Awj1hOkQzkksTsDGwniLTfkMEYn+QAzEncxHKLdMMC6gWCkgfaghQIvY3DC288eWCBSL+YMbKD8RJ434QJ3mMABacKu0kkaRBkkRfSDcfICePDhBIYsbXLnhayqokiDczvOBfvN/MZUxLydIaTpERqG8GwHCMNp1m1bQYGkKokDcEmNJtbne2+EM6oYBWGlTHEGFBI4cbtsZG22CUaenSFgRq0alPxRuT1MjgPXDQQSRaFMOeBBn/wAwOxMAjBKiNqnUFdpAUwIEzMmxJtNgfhGAALUFAIJmCS8zcyYkReZ2+uH08s7hiP4YZdVSo0xTHKLG9yFvN8NUEKVGkLTMvAMkk8twN73nnhNlmfJ16zFiqOulQbKWYeIzabEhDExxPLAAPK56pWelUphUyVFjDVZJqMVKh9CyzvqIKoNtIJOxxOzn7VaGVOiq9bMOu4pUUVZ5EeISp6G+JmT/AGbU3SRmWVal2aiRJWI0o5nSkWMCTzAJGLPJfsw7Npj/AFBc83qOfpqC/TAIyq/tqpTqGSYT/wCIoaOvk+k4JV7xZTtFR437zlS5GiquZMAmQpMkKoLBliNx741Wc/Zp2bUEfuwTqjMp+hg+84zPbH7M0oZaqFrO9FdTBXgMs3NxZgCAwECPNvqwhGB7cfM0XOUq5hq1ACnWBa7GdRpq+qWVg+ryTwkYm5eojLTUEimiDyjcsq3vbzGZO4Nh6Su4vdRK9amqBjRU6qzkeWRMIDMEmwjh5jxGG51NNauEEBKrWIkWYxNjYwf1bBYCyqZoqWVlMkwIJE+WbQSNQMctzzwWhr0idUCQVPSdPQm159MRHLGCWQ+VTABliTx4ERpBBttywQ2ldSqoLHUQeEA+U25/O0xhgKnmQWKiRs0EGY2mw828iI2I5QzPFvKGXynVNuQ+E33MztHXDc4hnkbzI9CDIO3AzPSMMq0n0EhhpDEDUQxO+oncA/DuSCY9MAGZqJ4RIcHQZ0twB6HlNiOG8DFvkWanVV0+JZ9CCNj+uAw/PCjUVEGzzL8VKwLEyCtyLAbG5413ZmZ0VDRcyVJCnaR6H9RjFiaCaemjNVGrwZaFKlaqHczN78uUcBi81WHCMRtIRSxgAXJ5Yidh5Fs+xqVCy5UGFTbxSLGeOieHHHLqSjTheWiXyyNqYV+1KZOmmGqtypIXj1IsPng1KjmXPkypUMLmqygEG1wNRPoRjW0kWmAqKqqNlUflbBPFBxy5+Iyv5YruTszzTNdj9pUvEFGggRzcU21C3FdTysjeADh/dKrmlzKpVfS8HXQqhlL04gMHIbxNJny2IAMGJx6N45B6Yqe8eTWo+XqGA1FmYb3ldMStwJKn2xswHilSpWjCaWul+JRWopQbRMqoA8nYG9gQDJAk+hsOuAtWtdiQTu0HoDtEWgT/AEwOhUYgAwpIMmRwb+beRbfhHHEhLAeYAnkTp+IwDNzMm/8Anj05zTjVwOUEzY6ZAvxtAB2v9RjitC+ZWMm8m54ESDMCx3HtGB1QLhlAjoJEeWLm9oII6xjhUHYwbWPI+U7yZm9ukC+AAtRtSgkTFyDBWDtEXHKOeI9TKgPI85USENiCTI8+/tf2wZiQVBm5Ei0cjx1b3GO+LqK61PPeAL2Jgbg8ueGBCfwQYd31bnfc34ED6YWJ370RbWLEj4Z26xfCwwKmjUBDbiIMXkgdSx3F4Ppzw/M1BrlCbGTIBItaABaNzPWwjEKmQ3kVCQv2hJ0cpBA0iPv9YlAEHcCoI0AA6Qu12MTY7fXEmIM1Vgf4jeZzCAm0TBELx4fM45Q1a/LJMGZX4dJI/hkjr9BhpRQGVACx+NmABi+w68OGHIo0FtM0wYvJcm5MAHb1jbERjkaLqAYECNzLfauAWjiDwOOK8Ez5WaCb+VhyHEQTAnmMDLKzeLAmRpew4AdRvB3O22H5fL6T54MyS1oYtsPNAgkAbcOuAZ2s5AIaQgEAnTLRwk2J4bjjhjVQs1CplpEgiBKgAm87cRI33w5QHrqtwqgllgXk3uJjjyg8tsLyrL6WI1HTbzCfhmd5m9zufTABG7QQgKoBgOdRDCZuQZkHhMQPvxre5WeH7sDwLPeLG8EGd/XjOMTnA6gKt5sYKkEsYBMqIEH7I/HFt3b7eSmTl2dUbylST5WkXEniGB9cKQI19LsnKSTTD0STP8Gq9MT/AHVYD6YL/o1OGazQ/wBtP/MDiB4zfyIZ4gxjj1P/AAm9m/X9OEYjnHYPX7MSPNms2R/+wV/5YxDXsvJKQWpmqZsazvVv6OSMdNUkWpH3YYi1c94YJc0KajizD8cRzjylvV7StpprpUchAHoMeaZnS9bMOiatVRrrw0z9oEQN5JxJ7S72JVY0su5qnZqwEU0HEoPtN12GGdnUSA5Gwg6QhNwIHkAm9mO++JRvvISCVktTcqsW1bCJIMgCQLxcHfErSHJYAkSwUyohYBUqASC5BsTveBwwGxpodWnQLiNjezQZgzuRFvXD6ibEHZQZHwm21vMbyZi1ziwiLw1AlQweDJYxwMBWJA/lBI4HAFVSFcgkyFt8LfCfLcGdWwJ9mEDEmgwL61uakAMWmRNtOkWvJ4G3HDRlipIMsrLYjUCYuS+4UyIBUTBv1QEPO5XwzrFMQwPlJkrPEq0ciLdTGKDtLs/Uuuf4oAII2sb2gkxEAzAgDGteiIbQi1CBAaTZT/5dweEyJOImYovT8NwJkaJKwC1wmkDmJ3tb2wNXGmZOt2t4lNaTzBcB1BgkdDwH3Y1vYPaq0qK0U1FUEDUsNHsfN6gXxjs/2U5U1KaEsnxU4kt5vjWOE/SMRcr26FPxaW4qw3/XTHPxOCjVWV7jXTr21PS/9PKeDDqVMfMAjHX7SPAEnoD72icYqn3nIv5drlW+sb4Td7Qu8G3A2/X9cYP8TT3Wdvc0fymbinnKgImCN+QHu2+ImY7WlwmoGTHQcbcxsMYTN981ggGByUYuu5JevU8VkZUQEgk3YkGLmwnh1xpw/h1OnJSUUiqpiG1Y1VQKmggSJIEH4TPlIvseoItiQSskESDqhpEDjFiJ4/hgVOB5leBN5+KSRwIBAJ2Yki18OqMA/iRFMhiQo3I+RF5+1APHhjqmI7TYbEqSRAduBN1kE7TIB439nMwJ8oYGYbjZr3O5vfjGB+ItOGO5gxeY2MljHHfbB6maCpsN4X4VtdpuTeePHAA6pThRAAPxECLzZgLW54ajuVJCnUbEC9vtWPNem/DiY1esVYKAVBvLwDfdRa4+vDrh2azrU6nm1atHlQ/CSAOI9/pth2GSqUACb9dHDhsI2jHMDGdHKesMfrOO4QilWppIChTqA1KvADiZmxB54mMCAAGJdwGFUH4Rc34EDkTflgeaASTSI2GqxJTjHKNreuB1arFJRl8MqoYtcb3I4SZi1t8S3gSVVdXhC+zlixF7yDtA6fTjjrSYDL5ViNI1bzI4zz98R9MLKHXTG7E+aTxmLX6DbD6eWKmXIGXPlW43YkciTzP+eADq1RrJcRvpUwAQQLGL8do4cMEFXyKFOoloNMgSoAJ1bRYg3JEdcPp6fDLEsQYCvB4mBpA9OM7jEbIqp89Ty1L6IX4QBCgiCN5P6OAYcEDSKc2mYFxMW5A24A8MArlGikryo3c7gqdiN9hvEXO2JNSiAS1QnxCZDKohbfamxO+8xaMR8xRJckFtbBbsZMD+1cXBNgOOCwrgKzAS0OuiBIM/Fx8ME/K/HFX272b4qEsgDwswtjNvLYfKPbF/nFhGUkwbO8C4KwCL7qY9p3wx8sn8N/hVQNSsSBJAGxvBJ/rgEeZ5uhm8uf4dWso4BWaI6Db6cDiJU7c7RH/aK/zP5Y9Pz9DWoKgG8bWAEkgAGQZG/H3w/K5emQ03qrcqNt7GxgnZTaeHDEXBDzM8oOZz771a8HqQMW/ZXcmtWOqs5YrJ0Ekk2BFyYAvjeJl2DFCyaU0sTpJFhFjPlM7wOeHirROY83xsTBmQARcTvMXAOGorgJyZWdm9k01M6GULe1zpJhbiyrB2xOalUQshZYhiJmzWE6wsWBtI4nEyjWptqBJNwpZlJAGwBUifUgx1wnzGkHSQFsCSxkLe0ASJ/m6jDSERtMghmVm0xYW1EyY2mbkz8+R3JKUy6tC38yDlbZrNwgyMNVvPCgLadTjWDAkxNwIjf5YO1dlpgHSiOs2Jj4rAk/D5uHXDsAzMINIFUnWNpOklt4EXO87Y4MoztBsGIjV5TAYCDIP1HCMd7Q+yxe4jUvxWmxgfZ3vjqIRTdb1EkgsSYnciC822MQThABLKlQAAsbTAI8pMHVFj6m8De2DZ3LBnA88NwtcgEeUgxteDPoMNNclFeCCoZBTFwwPwgjeI5iRBwGgqVahLR5LDTeCLHYcDAvBwwJPaDHSjhwKgB1g8QRAjmQOYIOM12v3ZXNGQqoUHm0g3U3WwBvBHry5ads1/E1SxKqA8ERYkxzkmOP34JmEQ1NLyCy6khmJJuZEkAkX2vhWGeVdqdzmRWqAjQCRJkGBxg7coPGOYwLJ9yqr6ZKjVcAzMQTe0Dlvj1LLq41DylzquxGzG+oaOHAgbnBVrUhUVP4hI06XYQDNvKRtIjeJvgyoLmQ7H/Z7T0lqjGRECCokwAJM/UceGNjQy5RQHUU28wKqYELEMCIAG3C0472gG+yCWJISxOoLfjb4QIm/XBstmREKjAkOSGgFZ5Re28wSMKwyFSSZkBWVBDcDBGwmBafsibYMECjxEYmR8QEr6gSBteGjlww+jUAbQ5linmZd1bhJH+frhtFDJVlgyNYkEGBIIKwT674ABBgFFRVZm0sCBuARO0XA2jfbfD2pymoJBlWYL9mNiJ3Efo45UygEOrKp1cpDesGQZ4xjlRfDCsyhbGIHxnfSV21fq+AA1SoOKyiAiVgmDF4HDr9+B1wWhjDAXSJAnrJEG0fqMNpZuEXy2ZTpAACkTsQbhvyw81gdIIEEavK2kf3SJgmRtMnDAi1qbsxIqMAbwC0ffhY5XUajoqIFna9uY35zhYNQIXjKmxYmoy6r/AGtyegi3HEnOVHDHSq7iUBuscQTbrEHhhYWBAFqvTJFMaoWNYIBIJ6ne/LE2qijyAFlBHlFvhMGSTeB9cLCwuAEZxUqDQkeFIKx5TpkSY2nYD3w1jpPB0EQSD8RMm08ufLCwsFwOJUknw6jGnMyRxO9pt8jiP47HUUvB0yYueYBG39MLCxMiybRIskXZoBjiRNxMCI4c8AosSrgy0k2mwAgWBMA3J9hhYWFYDlTOBQDdtJMBjAmbnbcWG4nriXl1pnQQCSVsJNiYJmfiMnfCwsDQxi0AzAECGRlCxquDM3IHTA8tSLqAoUDqokENLbH5RhYWALDmcGUJIAEmb2kBhJuRcHhtgi0XcTFvLxH2TA4Ex7+2FhYHoAs1SAqgtsYuNySIYEG0WA98B0agVgw0AXmCDvMiJE7D1wsLBwEwdOk5LCCG1BSQwuAbEyI299sPrZWlFSNSuXBItEhY8o2GFhYYBaeVNMUndyQWgHYxpIOuD5jyPDriI7+IyNSXVojzN5TLLDbTvY+p4YWFhJkh37rDCdiDZgDMbOT78TjtQOxK7Kp1CblQFYeUjhJA4HfHMLDEWdGl8MXAky3mtG14MW2wHNVnA0AalmCAFCkxJEHgRhYWEgegDJ1GLefQQAGiCAvl2H6n5YMajgaw1pvpHMkAkHeRvBwsLDBC/eEciD/ETiQQGbcExuYE/THRYltIBZfhIkmAbgzHpNxhYWIvRjDLFTQaYAZbgkCG5jmJ5xiO7Np80KI1kDzAw0gwftCf645hYVgGtRVlDqSGLSdIgEzYkXkj154GmvxGWLqTERExJsZwsLA2BCrdmMxJNAEm8lhP0MY7hYWGmxH/2Q=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8" descr="data:image/jpeg;base64,/9j/4AAQSkZJRgABAQAAAQABAAD/2wCEAAkGBxQTEhUUExQWFhUXGRobGBcYGB4fHhwcGhwcHRodHBweHCggHRolHBwaITEhJSkrLi8uHB8zODMsNygtLisBCgoKDg0OGxAQGy8kHyUsNCwsLCwvLCwsLDQsNCwsLCwsLCwsLCwsLCwsLCwsLCwsLCwsLCwsLCwsLCwsLCwsLP/AABEIALcBEwMBIgACEQEDEQH/xAAcAAABBQEBAQAAAAAAAAAAAAADAAIEBQYBBwj/xABKEAACAQIEAwYDBQUEBgkFAAABAhEDIQAEEjFBUWEFBhMicYEykaFCscHR8AcUI1LhYnKS8RUzg5OisiRDRFRjgsLS4iU0U3Sj/8QAGgEAAgMBAQAAAAAAAAAAAAAAAAECAwQFBv/EAC8RAAIBAgMGBQQCAwAAAAAAAAABAgMRBBIhEzFBUWGBBSIycfCRobHBFNEVUvH/2gAMAwEAAhEDEQA/AMYaLAOAW1AAANpB9DBv0G2JtNpE403ZXZtOu4LMigiqgC+UQtQqhkW+FTB426nGZzVA0qjUzupj8vpGMOOdB5dk3finwOlh8+ubsFqmFb0/PDkEH9cLYGbgeq/82Cn4sc5mtEigbjqWGJOWckt0JHy2xFpGwPIg/O344lUDf9c2/piDGO7Syb1svWo0xLuFCCQJPi0yB87YwXZGSzR01KNOpY2dTEMOs2N8emdm1NNWm3J0PyqKfwxC7lqPBqosLrrMQOUaNQ9LW5dcdDCq9JvqYcQ7T7GZ7Z7RbMVgcx/DzVICnUQxDgCxEWD3uNjuOWPQ8rly3YtXUBByxif7JOPN+9/Z7Ln6lUqSrlWDQYgoBvt8VvcY3Pd/vBTPZ9bKVGOr92cosXM6tvSDOLVpPsQveHc86IPhUjb4PuZx+GIbnfE0CcvS6eIPk0/+rECo18dqm704voc6atNjWOOHHRhYhIEAaMBqCMHOBVsVMkbz9mnYTZtayq6Lp0nzkjeRaAcalO4zM5Va+XsoadT7EkfydMVH7HKxRcywEiKYI92/LGxq1ic1xANNQAB/aI9Jk4xYlvabi+m3lKyt+z10AL5jLKDYEuwk/wCHHnX7QckaGYFEur6VW6ElfMJsT649d7YzyvUmowFKkLDmYuesn6euPG+/Wc8XNO8RMQJ4BQB9BidBrNoFW9tSlTBlQnhgdNjFsEXVzxvVjOOj0GEwwtPvhpOLBC049K/ZNStmG5BBtzLfljzVcej/ALO6yJC1APDIeq5JO1NSADe92J9cRqq9NrnoJSyvNyJn7SOznaktdCStOzJsAD9rrePpyx5lRz9QGdVhwJ3nffHpNb9pGTBM9ngAGzBg534qwAHPEih3q7PqN4iPl0YzrFRBTfzciRpJmLg45yoW4mnbJkvsPtvMjLUQWVhpEKyBgB9ncTtGJ1TvVXUXp0T/ALP+uKjvD32yIo6VKVKpWE8Pcf3iLT63j1wKkwKhhxAPzGM2Iqzo2NOHpwrXLar3pqn/AKrLn/ZA/ecBo96jFstlf9z+RxAMYWS70JTpqhymXbSANRpkk9SdW53xVSxUpPzOxbVwyivKrlie9jf91yn+6/8AlgTd5iLnKZP/AHP/AMsVva3fWmlJ2XJ5cNBCk0zGr/FeN4xl+7P76K6E0zW+0yVDKMDzIMDmI6emNW00vmM2SztlNse9h/7nkv8Ac/8AywsHqZ2pJ/8ApVL/AHbf+7Cwtqv9iF4fGU1LvFl6FWAXcOZYaVK+YlgvCNJY364qO8lZHzLPSNmVSY4GACPpgr91lDELWpNBNgxv6RLYidpZcpUhlg6Qd5BHAgwDfqOGJYyngVSUqDebjfiaaDxGe1RaDUO3t+ODOb4Ag2/XPEmoNscdm9BaIkaeeD5cQq8/zOIqr5gf5frq/wAsTW29MQbJJEmhJIA3kfPETu8rJqEwRmKi/K5n2wcixIMWN+XX64N2F2oaPjmrTp1aT1nqJUBDQr7EECQQPxxvwbWRpviYsUnmuuRS9+mIZFBkCmkz1NKfuGKDtrs6slHLZymfKQUlZ1I9NyZPQhhB9jwnbd+splWV6lPNaanhgik62cAKwCNsWMCB64p2fV2dRUrqAqVDHHn9wnG2SvKPs/0Y4u0Ze5RiuXy6sVCnxHmNpIuY2EldhbFRU3xcZef3eoBwqBvSGK/+vFXWXjjfhpZqK7/kz1laowJx2MInCxNkAbb4DXwdhgFTfFTGelfsqzLUqVYim76yglQDddVrsP5sb/POKeYpgpXas1JZpoEES382q15EXx592D2fR/0OzVappk15ESDsqiCCL2Y8duG+LvsvtQV8wlRKjVXVAGdviJUqATFrjljBXtnbsXwXlWpsu06FP91YvkswRBJ81MGI569vbHh3f9qRzJ8Gm9NQFBRyGIYaplgfS2PZ+8fb1al2a9ZEDqtTRWBmRTYAEr1BZTfrjyb9oHgVfCzFAaVrKzMIiWV1WelpnhacW0N6FL0mTpm2DqMDpZVjsR88PGXYcD7Y6KhLkZ7ofhrjHNcbzhBpxICRlV6fr5Ys+8tbQlJAfsSY6mYP5dMQuy0lgNQ3wTvpWpmrFOoH0iGgEaWWxW+8RvinEPyxXX8IlT3v2M81VixIMYawJ3A+WHA3uIPI74IcZbkyPTaDtj1fsR/+jUJ38Nfux5bRy7VGCoCzMQAAJ39Mb7Jd5sjTpU6ZqOCihSPDY3A80ydyZtwxix0HKKSV9TdgpRjJuTtoX2qxxUItsKj3jyjnSj1GY7Dw4+ZnbD6bh2hCHO0Le43EC845uSUd6Olni9zOd4qA/cKTSgJdzpka2M6V0Lx442ndvJjKZNWbQK+kGoQQdBP2BBtHHmZxjshkaVLMirWdf3mNNFKp0pRABJdieXmPSbScX3fDulToihWFU1ataRUYMAHFiNIn4fUnhjTUg5UtOG84uPcrPzW6c/cvR3gnZnPUCR85wseT9rd96lOs9OmF0IdI9hB+s47ipYKs1f8AZy1RqNXNZ2XkKZ1aqo02jQ4kRZmImwnpit7zZd1YObpOlHLSxgBoYcLkwcG7D7Cp5rLuNISqlRvPpkwIt1tIxE7SLDKZdWJPmbTCqqAIFU2ChtRJ4k8caamVw6o9KpVFLV3TIdPh7fjiQXm3L+uA0uH64HHaSfai7j7jb6Yws0IMDsDs1vvxJQsN4i4HqLz7xiML+wn3EHE4n88RbJpB6aSrDofu/pjyrI9pVKcFHKnoYx6tRqRv0xTp3GyZfNIKlYVKSVHRJWPJNnkTw4cCDONuBV4yv0/Zhxujj3MxV7x1aoC1VWpwDbMJtuLGx4jG17DzoXLBDSSqVqs6oT59oaBPmU2tjPL3aD1Ep0IDP4RXUx0+a5FwTN144iZ/IVatJalNWbQ7KwUEkFoKmBwkEe4xrlFxml7mZNSgyfQoahm1iIWswG0aWRgIxR1RwxbdmZirRJ8dXYxGmoGkoxUGJuYExwkYp6nlOniLH2xtwElkkupnxa8yfQCVx2MdOEcapIoBnAdMkYMSMdytAu6qN2IHzMYqtqM1/esFsplsvSA05eilXMNP/WVoKpE3ca2JHAHEb9n+YNPNLqICMjqxYwIiQb9RHvjf9v0aD5TMU6aFSyk05RQZXzXIJ4i+Mf8As4yVQ1DUgMNLlQ4sdBTUAdphhjAvNCUl8uaZ03BqMj03J5mi3ZuaptUpsW8QBdYvKCABPyx4smRqVEqUadOtUajMlULgagYACgwCTMzeDbHsjZwJkqqBKcEsCSu0rM2xj+yu1x41RAA1Rwrwh0wEVVuOJMi/r0xVVrSpQzxV7E40lLRnmbdj5of9nzA/2L/+3DHOYp3ZKqDmyMB9Rj2PL9oZg8EW9gdRI95vic3aeYpqSyowHAFvyOMK8cnF2yrszQ/D01vPEKfbD/aCsOowZO0qJ+Oj/hMY9J7RrZTMEGrkqBf+fWyG/wDNoQE+84i0u52ScWpJP/h5pp//AKAD6Y3x8dVvOn9mZ34dLhb8GV7Eq0NetCZUFtJ5KJPrYYzi0tVI1GPmaoQfddR+pGPTMl3KyKM/iV8xR8rQWNMqBBn+Iog+lseXVK0KUQymrUJF9onpYC2NUcdTxXo4dLLUolh5UvUWVbtmu9FaFSqz01IKhoJECANUaoA4TGImIX7wTy9cPdyOIwyJMytaomrQzKCIbSYkdffAaGWnDcuSSIPrE4vchlhbFFWeUvowzEvu5kQGDH2x3I0qtN3q0G8JgSNaCGJJvDXI34EYsuzjimGXqVaeoVGBGoaeF+nPriih55SuX4jyxSRZ1OxszUealV6jH7TuWb5vNuk40GWrGjR8OSjICPOfKZvcEFTf3x5i/aVak8aiSvUj6gzi3yfbFfNzTKkwpLNqMKo3Jnh74vqUIyV93sc+pDaK1zPVMwCSTTUmTJkifYHCx6LkP2V16tNai1KYDCROqYPthYtzIkaDN9i0qczUzPwF/LWKg6RcW4yQPfYYid4uygmXVw1RtJF2Yn4oP474qcn2Wrr/AKyGQXpxIjmNX2TbYWwI5dtFRQCwSY85OkLF4JjaNuuN9bBuWHb2rdlf3004l0MQlUtktr9OfACrW9j9xxLGw6flGKynXGJ9OtOPJtHZiyRR3/XTElWECfT8MVasxPljj94xYESIPGD8/wCuISRJMfUex9Jxdqw/0xVP86fPVlifwxRgyPY40uVyCvnqVXxFDNSpk04vpFAKWmdvOeH2cbMGrxmuhixm+LMh3aqFcxlJJha1CP8AHTWOg6YiqwWnmqZNxUb/AIagB98absjszKJVVvHdvDdGKqoB1eKQsSPhDgA9B1xC7Py1L947QFak9ULVqFURiJ/itYkXiw25HHSqcG+f9mGLTTty/aLPtHM/9EpNfUK4NjHwUXYCfvx5xnalMVHWqpDBjLLxvj0vOVqIp0lUAHxgwpVGvBpuuk8SPhmL4wPeHs3XmazAqJIIAmLgWE3gbYvwN03GNmV4ng2U7mj9mo3uuBkp/wDl/wCE/ngz5dKfxCTiP+/KLaBp4j9ccbJ6eqy+v9mda7gqrR41CfQYlZSvTFVPCBkENJ/s3H3YipkEqXpn1U7j+mNX+zXsKnUzR8QkIlMuSNJ80qFEOrKdzuDtiEsyi7Je44tZkSq/eWq1BwRR+Ej/AFSyLc9xiJ3NqmhUprV1RXpE09LR8REzynSMeidq93cnWUq9SqR/Z8FP+SkJxBPYGQmnqaqwpAhFNQACTJuoDfXGGEXGDjz+L7mqvU2jTXAltQik8tOrUwG42jeZi2PLe5naCt2hTcq0lX18b6G25LZR649F70ZdKmW8HKh0ZiAagqsdKbtpVqulmMRBjcnGQ7hdnMmdakVdUpJUIkEam1BQzEeVvK0QLcsY8QsmHqOb4MshNzlBcmbujXoVLK0NyNsdr06q/CJwDtGgkQKet+n54hZQZxPhW3Jjjx8Yp6p/U7ROlWH8alB54qsxkKTHyKV6z+uuLI56sbVcmzdUYfngtKGt4Nen6qCP+bFkZShr+Hp+QauZbvWFy+RqkMddTTSWb/EfP/wBseY9nZGpXcU6KF2JsFH1PIX3Nseq/tVyoXI0wgLsa6kQLjyPO3DhjJdkd4KeSyjpl0qDNv8AFVNl6aUjVKqWF7TeDw9N4O06Gfm2cjGyefKU2d7s5qlVai9EhwYjUsGRNiTBwm7r5nUVCKxBAOmom8bCWEn0xEy+dqrUFUhqjiTLgtcjczcnE/JZhQtUODUNahpCkGVq6gVa++mDtwbHTMpHrdnVaBAq0npk7a1In0JEH2xaZKpbEbsnM1qY0MHNBviptJX1AvDTsRecOo03Fgjkcwpv12xlrRb3GmlNIvck0AnFb2AtRDrkMj20gySxuAo4tf4d8HoCoFM03uCPgbiPTErslny+nwsvUtvNMsz8fM0SFmCVEAgRhYaLTd0PEzTSsQO83ZN9tNQGZYhRHGTqi3ScRsjlcwlJsvT8OHOqp/EAsII+IgH1viPnOyM/WJLUXlrszQCT1vZRwAxpuwuzVpq7jJ1fEo6WptWqeWVM1LIQWkfCuki1zfGyxkvqdqdmZmfIHKwIK10A2vEVOc4WNDkuxshWQVGybIzSSpdhBkz9oWnHMaI4mUUlkiRcU+LLGh3HzQYMdAa8Xn1FuG+G5bumVD68wih5HkBMDZt1xZ53x2OlELqL661Z4vPlABmOm2H5TNa3anVpKlVFHws0aJsVOraccxYutCGyg9Ouv6Og6UJyzy39P+lEe4GWtpzb9f4c3+mI+Z7j6FLUK5qGJ0vT0TbnrP1Hvi97X7UpopWmq+ITEQ0DiSwB9cCzvateg1CoyqEZQKihR8V5E3IMRAmLHGCSb5djVF+/exgqNQqSGEEEyDwg3xPptJUjbj6cMd73VNWceoVKiotNwGsYZF362wLLPMjpiucWiyErrUm094jnh+Z7cVatJvDJq0URAZ8vlFjG5/piI1WCI2HH6XOJlMavMgBniOPvi3DqSbsnqVYhxaV3uINXN1oZkppTmTOmTck/a6knbEXsCrVqtUFSozG3Hhe0DhfGiTJsdxiVRy5XaBzIUTjcqM3v0MLrQjotSgHd9jWSquldJG+5/DEPv7lEpeHU8T+IwI0jiJB1dALjrPTG5y6qLtrb1A/PHnP7RKWrPFVB+BCo4AERA4fECfU424emoyut5mq1HJWZnqFFX3N8SmyyixAI54Y2QVPj16v5UEx6n8MNp1l+zUb3X8jjfZL1JXM977iHXotTOtDbpuPXHo37Jc9Sf94VmUVX0QpIGoDVOmbzJ2GMJWqLEeJAv9n+uK/L0PNNOsk9SVNuUjf3xRNW0W5+xNcz6CrUI+yI644oHEKfbDewTVfKUHqiahQajG/JvcQffEg0j1GMzVnYmMVV4Ih9v64Bns14YB0BZkWG9sSDTMyJnpjucptVplGHVTxDDb9cjjNjKO2oSguKLaMsk1IzY7cqT5VN+JGCvUzT7EYl5LOJARlvttxxMelTX7RXHinNRdlE9ArNFM3Z1ciWzBU9BgaZHNrdK2ocm4/TF2c1RG7z7YFV7SDCKQk8ueDbT5L6ITQfsmnVakGrFQSbAKTESDPAe2DnLIeKn1GC0W0qAQZAve0m59sEauDwHoce1wlFUqMYpW5+/E4FaeebZGGVpj7K/LDhTpz8K/IYIWHKPTA2p8dR+Q/pjSVhBTTkPQj+mEaS8IHpGAEPwIPtGGHXy/X1wwJX7ueE44aDdcQxI4wfXHdb/wA3zP54QBmy54j6YbBHD5H+mB+M3P8AXzw/WfX3OGI4XHJv8Q/LHMI1DyPzwsAFXme0yzA0qzLwIbLuy+syuCdmMtJnqs1WvVeASFVQAOCqXt8+GM23dbPNE5sD54enc7N8e0GH91W+/WMYthI27ZWt+jR5zOA1UqeCFbYGowE8iQoMkXi43wPtHO1Cja3TSfshBcza7Fp9sUB7mVtz2hVMcg33mph57mOy6Xz+YZJ2kwfYsRw5cML+PLoLbxI/eaqrVdb1gzaBJYgmZNoA/DEbIZOvVP8ADpmP56kqvqADLe2NL2d3by9C4TW4+1UEn24D1AxaByT5vaOP44sjhorV6kJYiVrLQpcn3YFvFJqnlsgP90b++LlKJUQNIAsAB8tsH1HpPU4YtOQJaePrbGhJIobuCUHp8sIUz+hiVwsesYQcc/rx/P8ArgFYZTyk7tbGH/a1RYNl9LHRocSIuZEgkcNJW3U9cb4ON5EfccZn9otEPQUD44LL/epgtEf2qZq+pCYaE0eVU81Wp2DCOTYe2YcyWp0vW/4YAMwDsQfr88TUqZY7o4MfY5+9Tb2xopzbVm/n3K2uhH8c/ZNFfaPvXEulm6WmKgpOd50D5TGODs/KtF6wMEzC8BP8zfdiI/Yq6ZSqGvEQQfqL+wxPNOPz+wsmek/s17Zeo70Qf4a0yyjgpBUCOQvjYPWYfF+H5Yxn7Mew2y6VK9Q/6wBUEiyq3nuDx9Ps42BuTf3+f+fvjPUlmldk0rIaajCbyPaP1+vQ1J2Ju0YAbGP10/XPFV3kqVKSCohsLN+B/D5Yw451FQlst/45l+HUXUSluLT93CsShBczc8JxGbsIMZqVmnpAH1xQ9kUK1RRUqVGE/CqC59zOLFuy3P8A1fvUrsD8l2x47I4O2bX5zO9F6aE9ewKPFy2G5LL5ZXOmqSRbTtBxVVeznS/8RP7VNzUHurCfliRTojMBQ9ZGYEaaiiG3urfrfA4trWenzt9yTbsaCq/15x9MNSqRafxGJDZQAASbAC9yff8AHDTlAd53+c8P6dMe4paU4p8kecnrJtHKdVTuPl+WCBl5x6ziOcnG1/l+owMUwJ4fW+/3YsIk0r0Hp90YQtNiPUYjBGXbedvxiPTDFapNmNv7InAMlVGWLg+wwBqVPrPDAalSqJkm3Lf/AD3wPx2POQL8P6cjgQg9SgIsR8uWAQSYB/XHHQ5JufYj68eEfXBFJGwB9OXD5/hhiBQ/T5j88LBy8ch0MzjmGBFWqSTc/oWmPxwNahIuTc/r0wNX2M7bTvBt1/R44cqXgtfaLSZ32HPAMcFi19/lvz4Y4CSfLM/XDUpQRc8REceJ/A2JwWibSIA59IMkwBNog+kHhhDHplucm+23D5dLYJqUCOtth8/rhjDhI5RO8/d6WwMQd7X3PyN5k7bRgAe/2SdpMep4Y4wMiwuJ/W23sL44KrC0WuAL+3DbBUpzMztx/s2MW2vgEIJaOXH8vS39MK5Isdvr90dPyw5YHSw+U2G303O/HCdo299+PAczzjCuFhrhuRJ3gXkzwjjPL+mJGX7Py7Ff3qrrNNg/hUlZvMswGZBEifhHM+mGmmxRiGhtLR7QGIO8XCjbc453czC5Yl2+CnSeozRFhHPiZ29MK47ErtGr2TmUFNqNKotMeHoCgPTEAAKLMhAAiI2xG7N7hdmhC9PKeIvCcxULEdRqCg9J98QaXaK0/Er51MtlWqVCAVXzsqzBdrsztGoKB8IHO0TsDv32dTzApZfKszOWmt4SidySVHnbr5Z6YSk1qFrkPvnV7Ly1ORkK6VQSoHiFN/7zOCp5hTseWMf3S7JTPs4/1S02pkjcsrE6hIIv5dwOO2PSO/vfqplWVKuWy9ak4FoMENqNiwIJChZEbtii7mJRZ809BdNNtBRCRIBNQkwDA+K3pHDE1UnzIuKNLUI0jSIUAADYARpiOVtsNU+kjrvHT0j54YwAtxlvkfw3xx3nTJuSbzxW494+/CAlBFa8zy47j7j94wyvQU0n1klNLSNPzibyLzjlFrknYjaQI4EEet/ng+YMo0xEEEz03+sG/PFdZ2pyfRk4epFR2VXdwEoropKI1m7NHL89vuxZ0yo4yeJ3v/eNp6DEPKuGWTCUuA2kD7Tcl5D54rq/egM3h5VRbeqwtb+ReXWw9ceGVGpVk1BfOrO/nSWpplmJ0v8AMD78V/avZHijWoK1Rs1rxwYixHrtiop5Dxb1Kj1DzZrf4RYewwHLUPBqAhqgUG4VyJHQTE41R8OnGzU1f20+diG2XBGny1VlUI8EgAGImevT7+uJGoGCDbjH3Ec9rYqspnJOh2los4trBmDf4ZiPUEESMG1lSb7RLcPc8oHG3pj1tH0JWtZWscWp6mWBrWuAPu+k9PbCseQFuO/LlxxHTNAsFYgNNr+0cwbi+22DmlJmBPU8jPMg4tIDRTHubm/L2t+Aw6mBxEfr/LDDWECeVh79LE9Lffh5MwwgSDuL/I7mPSZwANNEE+WwvzPyjAq1KOEjefnwsfYYKGksBG8dPQ9IjjfDum/COR+Ym026YdxEBafU+h/HCNCJgjUd4PyvPpOJzDVbcxwHzO88frgTZUtdTwjlf5XN/wBWw7iBhRxf6gfjhYIuXqG/3KT9QwH6474WC6GV1AGdtNr2k3MTyg3N9Iw5aQFlABG88r+n4C/2sLwyWAZgCBJE3HzmB+GEwIUAAGmOA268be3CcMDr0wkD0iBbhC+lzva9gLYczSxuQAIsPSbcT+XTA1WJaI/xdBMHYcovh9AEAlWWB8K7GYBiRaCQfr6YAGg6bgmdgIm2wj2vz9cNetAMrYT6ekjha/C+22OO392YsIiNrG+wjbBsm7aZImx0qBAPTaTtz+eABlKtIB0jSOoj7iQJtMT7YIKj7gDqGFjteJsBIgE3k+uHJWkEwDwN5lj9kRv9kx68sNapJMwSs6uRPAWiTtA6YQDKlR4+G44nciY1QTYwbD1w5i8RpKiwgjYHn1nBMu4X4ze7NNiOIEbljIsT78cM8UsthJJDNHADixLAyQDAFrjCGGyeb0OWdQU0EOBaFaY32a6m/L5KilPSz1VmkxUAVImoysNA0iRoDQYk6mAHAjAtQKvUfy0FCOzfa+AQgO0k/Q9BgPdzvHWrZj/7dURYipXR1VAFZjAIEBQsSTx4YQErttOzFphu1Ahq3YUfELVF1f2aZsTabx1xadz+0ezXpsnZipScC5/d3mf7TEAsf/NOKvtLvV2O9UUxlFzdQtfwsqGM8SNQBa/KcaftsZt6FL/R6ijYllqKqQIsukqdJnph2Eedd4u/Geo1WXNZQvlXs3iUWWAxizfBMRY8Tvim7k6BVzXhyAPBFIG8ISxAN99pO2+J3eXtXtbLK1LtBaVejVBQgBYDOGCElFBBkEiRfTgvdxKdHLowZg9WoajEwAoMKg9NKgj+9OxEoC4qVbsANwOvrf8AHqPTHKjwTa48wWOguR7jf8DgdNy0weVzFgbyQBMCZxI8G0MwvsfUT9xsPTbEhDVQkdN/i5jaeVtsEr5Nnpuqv5tBgTwEWI4XCj2wClUFmBuZ2kyTIiOECcSMvmQqgsRIBtMATwsCIjmDwvbEJxUouL4ji7O5ga9d8w8Mx0R5UG3QkccWGXprTRi/ljck8sVKNoeRy+hEyMX3YWTWtm11XSmgqBeDPIueYWZ9SOWOLUy0abfBI6cHmfUtux+za1VQxPgodiVl2HPSbIPWT0GLGp3XVv8AtFcHn/Dj5eHidm88lIaqjATsOJ9ALnEGl2+GErSaObED88cLbYys80N3a333mhxjEoe3qWbyq3prmaSmVqoCjILSHA1SPYCwMi4Np3V7XGdRotUpxqBtIM6XBEwxiDwMHgcWNHvEo3RvmP6YzHaGc8DNfvK01o03BXXSmCxHw1k2Y7wwA53OO34diq98taPDfpr2Mlekmro0/wC7NuADAgxy9dl9DI4RxwSll3GmCJHAzBBg2va0CATwgDFRR7w1CQ7otWkwsyLcb3gnzDpYiLBjbF/RzNOohemwZSTcWMiZDDeRxkE7+mO3GopbjFKDjvBBQ1rE8VHmuJHA9Rvf0wyrSIusCBHxH6MLyIP9cPq1Y2+KYYCBuTEnYXnfBFbzWuNrGI5k3N788SIEd6zL8ajjJvvqi0bjcCDPQY4c1EEiLgQT/wAIO194sfrgzbXBMiTIgcQZn7O9uu2BV8mGI0eUgQJIjqFIOpZPORcYYA2zTcgIN7CRyDT87HD1zFr8N5Ee9thEycR2gMAysm8WsNoVfskneVjjjmoqrqAsUwZ8x8k7QPinmLe+GIPXpMWMKxHMbe0tMYWAtlVN2BkxPl6f3T9+OYYEdLgk2BPluZnkI0hf7x4nrjoEgEkHzXGljM/ZABmevCCOFw1cyVsDyJuCoBMSd2Jja88thhruVlg79W3LdEDGYFhq/wA8Awj1hOkQzkksTsDGwniLTfkMEYn+QAzEncxHKLdMMC6gWCkgfaghQIvY3DC288eWCBSL+YMbKD8RJ434QJ3mMABacKu0kkaRBkkRfSDcfICePDhBIYsbXLnhayqokiDczvOBfvN/MZUxLydIaTpERqG8GwHCMNp1m1bQYGkKokDcEmNJtbne2+EM6oYBWGlTHEGFBI4cbtsZG22CUaenSFgRq0alPxRuT1MjgPXDQQSRaFMOeBBn/wAwOxMAjBKiNqnUFdpAUwIEzMmxJtNgfhGAALUFAIJmCS8zcyYkReZ2+uH08s7hiP4YZdVSo0xTHKLG9yFvN8NUEKVGkLTMvAMkk8twN73nnhNlmfJ16zFiqOulQbKWYeIzabEhDExxPLAAPK56pWelUphUyVFjDVZJqMVKh9CyzvqIKoNtIJOxxOzn7VaGVOiq9bMOu4pUUVZ5EeISp6G+JmT/AGbU3SRmWVal2aiRJWI0o5nSkWMCTzAJGLPJfsw7Npj/AFBc83qOfpqC/TAIyq/tqpTqGSYT/wCIoaOvk+k4JV7xZTtFR437zlS5GiquZMAmQpMkKoLBliNx741Wc/Zp2bUEfuwTqjMp+hg+84zPbH7M0oZaqFrO9FdTBXgMs3NxZgCAwECPNvqwhGB7cfM0XOUq5hq1ACnWBa7GdRpq+qWVg+ryTwkYm5eojLTUEimiDyjcsq3vbzGZO4Nh6Su4vdRK9amqBjRU6qzkeWRMIDMEmwjh5jxGG51NNauEEBKrWIkWYxNjYwf1bBYCyqZoqWVlMkwIJE+WbQSNQMctzzwWhr0idUCQVPSdPQm159MRHLGCWQ+VTABliTx4ERpBBttywQ2ldSqoLHUQeEA+U25/O0xhgKnmQWKiRs0EGY2mw828iI2I5QzPFvKGXynVNuQ+E33MztHXDc4hnkbzI9CDIO3AzPSMMq0n0EhhpDEDUQxO+oncA/DuSCY9MAGZqJ4RIcHQZ0twB6HlNiOG8DFvkWanVV0+JZ9CCNj+uAw/PCjUVEGzzL8VKwLEyCtyLAbG5413ZmZ0VDRcyVJCnaR6H9RjFiaCaemjNVGrwZaFKlaqHczN78uUcBi81WHCMRtIRSxgAXJ5Yidh5Fs+xqVCy5UGFTbxSLGeOieHHHLqSjTheWiXyyNqYV+1KZOmmGqtypIXj1IsPng1KjmXPkypUMLmqygEG1wNRPoRjW0kWmAqKqqNlUflbBPFBxy5+Iyv5YruTszzTNdj9pUvEFGggRzcU21C3FdTysjeADh/dKrmlzKpVfS8HXQqhlL04gMHIbxNJny2IAMGJx6N45B6Yqe8eTWo+XqGA1FmYb3ldMStwJKn2xswHilSpWjCaWul+JRWopQbRMqoA8nYG9gQDJAk+hsOuAtWtdiQTu0HoDtEWgT/AEwOhUYgAwpIMmRwb+beRbfhHHEhLAeYAnkTp+IwDNzMm/8Anj05zTjVwOUEzY6ZAvxtAB2v9RjitC+ZWMm8m54ESDMCx3HtGB1QLhlAjoJEeWLm9oII6xjhUHYwbWPI+U7yZm9ukC+AAtRtSgkTFyDBWDtEXHKOeI9TKgPI85USENiCTI8+/tf2wZiQVBm5Ei0cjx1b3GO+LqK61PPeAL2Jgbg8ueGBCfwQYd31bnfc34ED6YWJ370RbWLEj4Z26xfCwwKmjUBDbiIMXkgdSx3F4Ppzw/M1BrlCbGTIBItaABaNzPWwjEKmQ3kVCQv2hJ0cpBA0iPv9YlAEHcCoI0AA6Qu12MTY7fXEmIM1Vgf4jeZzCAm0TBELx4fM45Q1a/LJMGZX4dJI/hkjr9BhpRQGVACx+NmABi+w68OGHIo0FtM0wYvJcm5MAHb1jbERjkaLqAYECNzLfauAWjiDwOOK8Ez5WaCb+VhyHEQTAnmMDLKzeLAmRpew4AdRvB3O22H5fL6T54MyS1oYtsPNAgkAbcOuAZ2s5AIaQgEAnTLRwk2J4bjjhjVQs1CplpEgiBKgAm87cRI33w5QHrqtwqgllgXk3uJjjyg8tsLyrL6WI1HTbzCfhmd5m9zufTABG7QQgKoBgOdRDCZuQZkHhMQPvxre5WeH7sDwLPeLG8EGd/XjOMTnA6gKt5sYKkEsYBMqIEH7I/HFt3b7eSmTl2dUbylST5WkXEniGB9cKQI19LsnKSTTD0STP8Gq9MT/AHVYD6YL/o1OGazQ/wBtP/MDiB4zfyIZ4gxjj1P/AAm9m/X9OEYjnHYPX7MSPNms2R/+wV/5YxDXsvJKQWpmqZsazvVv6OSMdNUkWpH3YYi1c94YJc0KajizD8cRzjylvV7StpprpUchAHoMeaZnS9bMOiatVRrrw0z9oEQN5JxJ7S72JVY0su5qnZqwEU0HEoPtN12GGdnUSA5Gwg6QhNwIHkAm9mO++JRvvISCVktTcqsW1bCJIMgCQLxcHfErSHJYAkSwUyohYBUqASC5BsTveBwwGxpodWnQLiNjezQZgzuRFvXD6ibEHZQZHwm21vMbyZi1ziwiLw1AlQweDJYxwMBWJA/lBI4HAFVSFcgkyFt8LfCfLcGdWwJ9mEDEmgwL61uakAMWmRNtOkWvJ4G3HDRlipIMsrLYjUCYuS+4UyIBUTBv1QEPO5XwzrFMQwPlJkrPEq0ciLdTGKDtLs/Uuuf4oAII2sb2gkxEAzAgDGteiIbQi1CBAaTZT/5dweEyJOImYovT8NwJkaJKwC1wmkDmJ3tb2wNXGmZOt2t4lNaTzBcB1BgkdDwH3Y1vYPaq0qK0U1FUEDUsNHsfN6gXxjs/2U5U1KaEsnxU4kt5vjWOE/SMRcr26FPxaW4qw3/XTHPxOCjVWV7jXTr21PS/9PKeDDqVMfMAjHX7SPAEnoD72icYqn3nIv5drlW+sb4Td7Qu8G3A2/X9cYP8TT3Wdvc0fymbinnKgImCN+QHu2+ImY7WlwmoGTHQcbcxsMYTN981ggGByUYuu5JevU8VkZUQEgk3YkGLmwnh1xpw/h1OnJSUUiqpiG1Y1VQKmggSJIEH4TPlIvseoItiQSskESDqhpEDjFiJ4/hgVOB5leBN5+KSRwIBAJ2Yki18OqMA/iRFMhiQo3I+RF5+1APHhjqmI7TYbEqSRAduBN1kE7TIB439nMwJ8oYGYbjZr3O5vfjGB+ItOGO5gxeY2MljHHfbB6maCpsN4X4VtdpuTeePHAA6pThRAAPxECLzZgLW54ajuVJCnUbEC9vtWPNem/DiY1esVYKAVBvLwDfdRa4+vDrh2azrU6nm1atHlQ/CSAOI9/pth2GSqUACb9dHDhsI2jHMDGdHKesMfrOO4QilWppIChTqA1KvADiZmxB54mMCAAGJdwGFUH4Rc34EDkTflgeaASTSI2GqxJTjHKNreuB1arFJRl8MqoYtcb3I4SZi1t8S3gSVVdXhC+zlixF7yDtA6fTjjrSYDL5ViNI1bzI4zz98R9MLKHXTG7E+aTxmLX6DbD6eWKmXIGXPlW43YkciTzP+eADq1RrJcRvpUwAQQLGL8do4cMEFXyKFOoloNMgSoAJ1bRYg3JEdcPp6fDLEsQYCvB4mBpA9OM7jEbIqp89Ty1L6IX4QBCgiCN5P6OAYcEDSKc2mYFxMW5A24A8MArlGikryo3c7gqdiN9hvEXO2JNSiAS1QnxCZDKohbfamxO+8xaMR8xRJckFtbBbsZMD+1cXBNgOOCwrgKzAS0OuiBIM/Fx8ME/K/HFX272b4qEsgDwswtjNvLYfKPbF/nFhGUkwbO8C4KwCL7qY9p3wx8sn8N/hVQNSsSBJAGxvBJ/rgEeZ5uhm8uf4dWso4BWaI6Db6cDiJU7c7RH/aK/zP5Y9Pz9DWoKgG8bWAEkgAGQZG/H3w/K5emQ03qrcqNt7GxgnZTaeHDEXBDzM8oOZz771a8HqQMW/ZXcmtWOqs5YrJ0Ekk2BFyYAvjeJl2DFCyaU0sTpJFhFjPlM7wOeHirROY83xsTBmQARcTvMXAOGorgJyZWdm9k01M6GULe1zpJhbiyrB2xOalUQshZYhiJmzWE6wsWBtI4nEyjWptqBJNwpZlJAGwBUifUgx1wnzGkHSQFsCSxkLe0ASJ/m6jDSERtMghmVm0xYW1EyY2mbkz8+R3JKUy6tC38yDlbZrNwgyMNVvPCgLadTjWDAkxNwIjf5YO1dlpgHSiOs2Jj4rAk/D5uHXDsAzMINIFUnWNpOklt4EXO87Y4MoztBsGIjV5TAYCDIP1HCMd7Q+yxe4jUvxWmxgfZ3vjqIRTdb1EkgsSYnciC822MQThABLKlQAAsbTAI8pMHVFj6m8De2DZ3LBnA88NwtcgEeUgxteDPoMNNclFeCCoZBTFwwPwgjeI5iRBwGgqVahLR5LDTeCLHYcDAvBwwJPaDHSjhwKgB1g8QRAjmQOYIOM12v3ZXNGQqoUHm0g3U3WwBvBHry5ads1/E1SxKqA8ERYkxzkmOP34JmEQ1NLyCy6khmJJuZEkAkX2vhWGeVdqdzmRWqAjQCRJkGBxg7coPGOYwLJ9yqr6ZKjVcAzMQTe0Dlvj1LLq41DylzquxGzG+oaOHAgbnBVrUhUVP4hI06XYQDNvKRtIjeJvgyoLmQ7H/Z7T0lqjGRECCokwAJM/UceGNjQy5RQHUU28wKqYELEMCIAG3C0472gG+yCWJISxOoLfjb4QIm/XBstmREKjAkOSGgFZ5Re28wSMKwyFSSZkBWVBDcDBGwmBafsibYMECjxEYmR8QEr6gSBteGjlww+jUAbQ5linmZd1bhJH+frhtFDJVlgyNYkEGBIIKwT674ABBgFFRVZm0sCBuARO0XA2jfbfD2pymoJBlWYL9mNiJ3Efo45UygEOrKp1cpDesGQZ4xjlRfDCsyhbGIHxnfSV21fq+AA1SoOKyiAiVgmDF4HDr9+B1wWhjDAXSJAnrJEG0fqMNpZuEXy2ZTpAACkTsQbhvyw81gdIIEEavK2kf3SJgmRtMnDAi1qbsxIqMAbwC0ffhY5XUajoqIFna9uY35zhYNQIXjKmxYmoy6r/AGtyegi3HEnOVHDHSq7iUBuscQTbrEHhhYWBAFqvTJFMaoWNYIBIJ6ne/LE2qijyAFlBHlFvhMGSTeB9cLCwuAEZxUqDQkeFIKx5TpkSY2nYD3w1jpPB0EQSD8RMm08ufLCwsFwOJUknw6jGnMyRxO9pt8jiP47HUUvB0yYueYBG39MLCxMiybRIskXZoBjiRNxMCI4c8AosSrgy0k2mwAgWBMA3J9hhYWFYDlTOBQDdtJMBjAmbnbcWG4nriXl1pnQQCSVsJNiYJmfiMnfCwsDQxi0AzAECGRlCxquDM3IHTA8tSLqAoUDqokENLbH5RhYWALDmcGUJIAEmb2kBhJuRcHhtgi0XcTFvLxH2TA4Ex7+2FhYHoAs1SAqgtsYuNySIYEG0WA98B0agVgw0AXmCDvMiJE7D1wsLBwEwdOk5LCCG1BSQwuAbEyI299sPrZWlFSNSuXBItEhY8o2GFhYYBaeVNMUndyQWgHYxpIOuD5jyPDriI7+IyNSXVojzN5TLLDbTvY+p4YWFhJkh37rDCdiDZgDMbOT78TjtQOxK7Kp1CblQFYeUjhJA4HfHMLDEWdGl8MXAky3mtG14MW2wHNVnA0AalmCAFCkxJEHgRhYWEgegDJ1GLefQQAGiCAvl2H6n5YMajgaw1pvpHMkAkHeRvBwsLDBC/eEciD/ETiQQGbcExuYE/THRYltIBZfhIkmAbgzHpNxhYWIvRjDLFTQaYAZbgkCG5jmJ5xiO7Np80KI1kDzAw0gwftCf645hYVgGtRVlDqSGLSdIgEzYkXkj154GmvxGWLqTERExJsZwsLA2BCrdmMxJNAEm8lhP0MY7hYWGmxH/2Q=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50" name="Picture 10" descr="Photo Gallery: Students mismatch for Red Ribbon Wee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910" y="7937"/>
            <a:ext cx="9239820" cy="687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36512" y="409971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프로그래머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8577" y="2846546"/>
            <a:ext cx="30059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프로그래밍</a:t>
            </a:r>
            <a:endParaRPr lang="en-US" altLang="ko-KR" sz="4400" dirty="0" smtClean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400" dirty="0" smtClean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언어</a:t>
            </a:r>
            <a:endParaRPr lang="ko-KR" altLang="en-US" sz="44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0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AutoShape 4" descr="data:image/jpeg;base64,/9j/4AAQSkZJRgABAQAAAQABAAD/2wCEAAkGBxQTEhUUExQWFhUXGRobGBcYGB4fHhwcGhwcHRodHBweHCggHRolHBwaITEhJSkrLi8uHB8zODMsNygtLisBCgoKDg0OGxAQGy8kHyUsNCwsLCwvLCwsLDQsNCwsLCwsLCwsLCwsLCwsLCwsLCwsLCwsLCwsLCwsLCwsLCwsLP/AABEIALcBEwMBIgACEQEDEQH/xAAcAAABBQEBAQAAAAAAAAAAAAADAAIEBQYBBwj/xABKEAACAQIEAwYDBQUEBgkFAAABAhEDIQAEEjFBUWEFBhMicYEykaFCscHR8AcUI1LhYnKS8RUzg5OisiRDRFRjgsLS4iU0U3Sj/8QAGgEAAgMBAQAAAAAAAAAAAAAAAAECAwQFBv/EAC8RAAIBAgMGBQQCAwAAAAAAAAABAgMRBBIhEzFBUWGBBSIycfCRobHBFNEVUvH/2gAMAwEAAhEDEQA/AMYaLAOAW1AAANpB9DBv0G2JtNpE403ZXZtOu4LMigiqgC+UQtQqhkW+FTB426nGZzVA0qjUzupj8vpGMOOdB5dk3finwOlh8+ubsFqmFb0/PDkEH9cLYGbgeq/82Cn4sc5mtEigbjqWGJOWckt0JHy2xFpGwPIg/O344lUDf9c2/piDGO7Syb1svWo0xLuFCCQJPi0yB87YwXZGSzR01KNOpY2dTEMOs2N8emdm1NNWm3J0PyqKfwxC7lqPBqosLrrMQOUaNQ9LW5dcdDCq9JvqYcQ7T7GZ7Z7RbMVgcx/DzVICnUQxDgCxEWD3uNjuOWPQ8rly3YtXUBByxif7JOPN+9/Z7Ln6lUqSrlWDQYgoBvt8VvcY3Pd/vBTPZ9bKVGOr92cosXM6tvSDOLVpPsQveHc86IPhUjb4PuZx+GIbnfE0CcvS6eIPk0/+rECo18dqm704voc6atNjWOOHHRhYhIEAaMBqCMHOBVsVMkbz9mnYTZtayq6Lp0nzkjeRaAcalO4zM5Va+XsoadT7EkfydMVH7HKxRcywEiKYI92/LGxq1ic1xANNQAB/aI9Jk4xYlvabi+m3lKyt+z10AL5jLKDYEuwk/wCHHnX7QckaGYFEur6VW6ElfMJsT649d7YzyvUmowFKkLDmYuesn6euPG+/Wc8XNO8RMQJ4BQB9BidBrNoFW9tSlTBlQnhgdNjFsEXVzxvVjOOj0GEwwtPvhpOLBC049K/ZNStmG5BBtzLfljzVcej/ALO6yJC1APDIeq5JO1NSADe92J9cRqq9NrnoJSyvNyJn7SOznaktdCStOzJsAD9rrePpyx5lRz9QGdVhwJ3nffHpNb9pGTBM9ngAGzBg534qwAHPEih3q7PqN4iPl0YzrFRBTfzciRpJmLg45yoW4mnbJkvsPtvMjLUQWVhpEKyBgB9ncTtGJ1TvVXUXp0T/ALP+uKjvD32yIo6VKVKpWE8Pcf3iLT63j1wKkwKhhxAPzGM2Iqzo2NOHpwrXLar3pqn/AKrLn/ZA/ecBo96jFstlf9z+RxAMYWS70JTpqhymXbSANRpkk9SdW53xVSxUpPzOxbVwyivKrlie9jf91yn+6/8AlgTd5iLnKZP/AHP/AMsVva3fWmlJ2XJ5cNBCk0zGr/FeN4xl+7P76K6E0zW+0yVDKMDzIMDmI6emNW00vmM2SztlNse9h/7nkv8Ac/8AywsHqZ2pJ/8ApVL/AHbf+7Cwtqv9iF4fGU1LvFl6FWAXcOZYaVK+YlgvCNJY364qO8lZHzLPSNmVSY4GACPpgr91lDELWpNBNgxv6RLYidpZcpUhlg6Qd5BHAgwDfqOGJYyngVSUqDebjfiaaDxGe1RaDUO3t+ODOb4Ag2/XPEmoNscdm9BaIkaeeD5cQq8/zOIqr5gf5frq/wAsTW29MQbJJEmhJIA3kfPETu8rJqEwRmKi/K5n2wcixIMWN+XX64N2F2oaPjmrTp1aT1nqJUBDQr7EECQQPxxvwbWRpviYsUnmuuRS9+mIZFBkCmkz1NKfuGKDtrs6slHLZymfKQUlZ1I9NyZPQhhB9jwnbd+splWV6lPNaanhgik62cAKwCNsWMCB64p2fV2dRUrqAqVDHHn9wnG2SvKPs/0Y4u0Ze5RiuXy6sVCnxHmNpIuY2EldhbFRU3xcZef3eoBwqBvSGK/+vFXWXjjfhpZqK7/kz1laowJx2MInCxNkAbb4DXwdhgFTfFTGelfsqzLUqVYim76yglQDddVrsP5sb/POKeYpgpXas1JZpoEES382q15EXx592D2fR/0OzVappk15ESDsqiCCL2Y8duG+LvsvtQV8wlRKjVXVAGdviJUqATFrjljBXtnbsXwXlWpsu06FP91YvkswRBJ81MGI569vbHh3f9qRzJ8Gm9NQFBRyGIYaplgfS2PZ+8fb1al2a9ZEDqtTRWBmRTYAEr1BZTfrjyb9oHgVfCzFAaVrKzMIiWV1WelpnhacW0N6FL0mTpm2DqMDpZVjsR88PGXYcD7Y6KhLkZ7ofhrjHNcbzhBpxICRlV6fr5Ys+8tbQlJAfsSY6mYP5dMQuy0lgNQ3wTvpWpmrFOoH0iGgEaWWxW+8RvinEPyxXX8IlT3v2M81VixIMYawJ3A+WHA3uIPI74IcZbkyPTaDtj1fsR/+jUJ38Nfux5bRy7VGCoCzMQAAJ39Mb7Jd5sjTpU6ZqOCihSPDY3A80ydyZtwxix0HKKSV9TdgpRjJuTtoX2qxxUItsKj3jyjnSj1GY7Dw4+ZnbD6bh2hCHO0Le43EC845uSUd6Olni9zOd4qA/cKTSgJdzpka2M6V0Lx442ndvJjKZNWbQK+kGoQQdBP2BBtHHmZxjshkaVLMirWdf3mNNFKp0pRABJdieXmPSbScX3fDulToihWFU1ataRUYMAHFiNIn4fUnhjTUg5UtOG84uPcrPzW6c/cvR3gnZnPUCR85wseT9rd96lOs9OmF0IdI9hB+s47ipYKs1f8AZy1RqNXNZ2XkKZ1aqo02jQ4kRZmImwnpit7zZd1YObpOlHLSxgBoYcLkwcG7D7Cp5rLuNISqlRvPpkwIt1tIxE7SLDKZdWJPmbTCqqAIFU2ChtRJ4k8caamVw6o9KpVFLV3TIdPh7fjiQXm3L+uA0uH64HHaSfai7j7jb6Yws0IMDsDs1vvxJQsN4i4HqLz7xiML+wn3EHE4n88RbJpB6aSrDofu/pjyrI9pVKcFHKnoYx6tRqRv0xTp3GyZfNIKlYVKSVHRJWPJNnkTw4cCDONuBV4yv0/Zhxujj3MxV7x1aoC1VWpwDbMJtuLGx4jG17DzoXLBDSSqVqs6oT59oaBPmU2tjPL3aD1Ep0IDP4RXUx0+a5FwTN144iZ/IVatJalNWbQ7KwUEkFoKmBwkEe4xrlFxml7mZNSgyfQoahm1iIWswG0aWRgIxR1RwxbdmZirRJ8dXYxGmoGkoxUGJuYExwkYp6nlOniLH2xtwElkkupnxa8yfQCVx2MdOEcapIoBnAdMkYMSMdytAu6qN2IHzMYqtqM1/esFsplsvSA05eilXMNP/WVoKpE3ca2JHAHEb9n+YNPNLqICMjqxYwIiQb9RHvjf9v0aD5TMU6aFSyk05RQZXzXIJ4i+Mf8As4yVQ1DUgMNLlQ4sdBTUAdphhjAvNCUl8uaZ03BqMj03J5mi3ZuaptUpsW8QBdYvKCABPyx4smRqVEqUadOtUajMlULgagYACgwCTMzeDbHsjZwJkqqBKcEsCSu0rM2xj+yu1x41RAA1Rwrwh0wEVVuOJMi/r0xVVrSpQzxV7E40lLRnmbdj5of9nzA/2L/+3DHOYp3ZKqDmyMB9Rj2PL9oZg8EW9gdRI95vic3aeYpqSyowHAFvyOMK8cnF2yrszQ/D01vPEKfbD/aCsOowZO0qJ+Oj/hMY9J7RrZTMEGrkqBf+fWyG/wDNoQE+84i0u52ScWpJP/h5pp//AKAD6Y3x8dVvOn9mZ34dLhb8GV7Eq0NetCZUFtJ5KJPrYYzi0tVI1GPmaoQfddR+pGPTMl3KyKM/iV8xR8rQWNMqBBn+Iog+lseXVK0KUQymrUJF9onpYC2NUcdTxXo4dLLUolh5UvUWVbtmu9FaFSqz01IKhoJECANUaoA4TGImIX7wTy9cPdyOIwyJMytaomrQzKCIbSYkdffAaGWnDcuSSIPrE4vchlhbFFWeUvowzEvu5kQGDH2x3I0qtN3q0G8JgSNaCGJJvDXI34EYsuzjimGXqVaeoVGBGoaeF+nPriih55SuX4jyxSRZ1OxszUealV6jH7TuWb5vNuk40GWrGjR8OSjICPOfKZvcEFTf3x5i/aVak8aiSvUj6gzi3yfbFfNzTKkwpLNqMKo3Jnh74vqUIyV93sc+pDaK1zPVMwCSTTUmTJkifYHCx6LkP2V16tNai1KYDCROqYPthYtzIkaDN9i0qczUzPwF/LWKg6RcW4yQPfYYid4uygmXVw1RtJF2Yn4oP474qcn2Wrr/AKyGQXpxIjmNX2TbYWwI5dtFRQCwSY85OkLF4JjaNuuN9bBuWHb2rdlf3004l0MQlUtktr9OfACrW9j9xxLGw6flGKynXGJ9OtOPJtHZiyRR3/XTElWECfT8MVasxPljj94xYESIPGD8/wCuISRJMfUex9Jxdqw/0xVP86fPVlifwxRgyPY40uVyCvnqVXxFDNSpk04vpFAKWmdvOeH2cbMGrxmuhixm+LMh3aqFcxlJJha1CP8AHTWOg6YiqwWnmqZNxUb/AIagB98absjszKJVVvHdvDdGKqoB1eKQsSPhDgA9B1xC7Py1L947QFak9ULVqFURiJ/itYkXiw25HHSqcG+f9mGLTTty/aLPtHM/9EpNfUK4NjHwUXYCfvx5xnalMVHWqpDBjLLxvj0vOVqIp0lUAHxgwpVGvBpuuk8SPhmL4wPeHs3XmazAqJIIAmLgWE3gbYvwN03GNmV4ng2U7mj9mo3uuBkp/wDl/wCE/ngz5dKfxCTiP+/KLaBp4j9ccbJ6eqy+v9mda7gqrR41CfQYlZSvTFVPCBkENJ/s3H3YipkEqXpn1U7j+mNX+zXsKnUzR8QkIlMuSNJ80qFEOrKdzuDtiEsyi7Je44tZkSq/eWq1BwRR+Ej/AFSyLc9xiJ3NqmhUprV1RXpE09LR8REzynSMeidq93cnWUq9SqR/Z8FP+SkJxBPYGQmnqaqwpAhFNQACTJuoDfXGGEXGDjz+L7mqvU2jTXAltQik8tOrUwG42jeZi2PLe5naCt2hTcq0lX18b6G25LZR649F70ZdKmW8HKh0ZiAagqsdKbtpVqulmMRBjcnGQ7hdnMmdakVdUpJUIkEam1BQzEeVvK0QLcsY8QsmHqOb4MshNzlBcmbujXoVLK0NyNsdr06q/CJwDtGgkQKet+n54hZQZxPhW3Jjjx8Yp6p/U7ROlWH8alB54qsxkKTHyKV6z+uuLI56sbVcmzdUYfngtKGt4Nen6qCP+bFkZShr+Hp+QauZbvWFy+RqkMddTTSWb/EfP/wBseY9nZGpXcU6KF2JsFH1PIX3Nseq/tVyoXI0wgLsa6kQLjyPO3DhjJdkd4KeSyjpl0qDNv8AFVNl6aUjVKqWF7TeDw9N4O06Gfm2cjGyefKU2d7s5qlVai9EhwYjUsGRNiTBwm7r5nUVCKxBAOmom8bCWEn0xEy+dqrUFUhqjiTLgtcjczcnE/JZhQtUODUNahpCkGVq6gVa++mDtwbHTMpHrdnVaBAq0npk7a1In0JEH2xaZKpbEbsnM1qY0MHNBviptJX1AvDTsRecOo03Fgjkcwpv12xlrRb3GmlNIvck0AnFb2AtRDrkMj20gySxuAo4tf4d8HoCoFM03uCPgbiPTErslny+nwsvUtvNMsz8fM0SFmCVEAgRhYaLTd0PEzTSsQO83ZN9tNQGZYhRHGTqi3ScRsjlcwlJsvT8OHOqp/EAsII+IgH1viPnOyM/WJLUXlrszQCT1vZRwAxpuwuzVpq7jJ1fEo6WptWqeWVM1LIQWkfCuki1zfGyxkvqdqdmZmfIHKwIK10A2vEVOc4WNDkuxshWQVGybIzSSpdhBkz9oWnHMaI4mUUlkiRcU+LLGh3HzQYMdAa8Xn1FuG+G5bumVD68wih5HkBMDZt1xZ53x2OlELqL661Z4vPlABmOm2H5TNa3anVpKlVFHws0aJsVOraccxYutCGyg9Ouv6Og6UJyzy39P+lEe4GWtpzb9f4c3+mI+Z7j6FLUK5qGJ0vT0TbnrP1Hvi97X7UpopWmq+ITEQ0DiSwB9cCzvateg1CoyqEZQKihR8V5E3IMRAmLHGCSb5djVF+/exgqNQqSGEEEyDwg3xPptJUjbj6cMd73VNWceoVKiotNwGsYZF362wLLPMjpiucWiyErrUm094jnh+Z7cVatJvDJq0URAZ8vlFjG5/piI1WCI2HH6XOJlMavMgBniOPvi3DqSbsnqVYhxaV3uINXN1oZkppTmTOmTck/a6knbEXsCrVqtUFSozG3Hhe0DhfGiTJsdxiVRy5XaBzIUTjcqM3v0MLrQjotSgHd9jWSquldJG+5/DEPv7lEpeHU8T+IwI0jiJB1dALjrPTG5y6qLtrb1A/PHnP7RKWrPFVB+BCo4AERA4fECfU424emoyut5mq1HJWZnqFFX3N8SmyyixAI54Y2QVPj16v5UEx6n8MNp1l+zUb3X8jjfZL1JXM977iHXotTOtDbpuPXHo37Jc9Sf94VmUVX0QpIGoDVOmbzJ2GMJWqLEeJAv9n+uK/L0PNNOsk9SVNuUjf3xRNW0W5+xNcz6CrUI+yI644oHEKfbDewTVfKUHqiahQajG/JvcQffEg0j1GMzVnYmMVV4Ih9v64Bns14YB0BZkWG9sSDTMyJnpjucptVplGHVTxDDb9cjjNjKO2oSguKLaMsk1IzY7cqT5VN+JGCvUzT7EYl5LOJARlvttxxMelTX7RXHinNRdlE9ArNFM3Z1ciWzBU9BgaZHNrdK2ocm4/TF2c1RG7z7YFV7SDCKQk8ueDbT5L6ITQfsmnVakGrFQSbAKTESDPAe2DnLIeKn1GC0W0qAQZAve0m59sEauDwHoce1wlFUqMYpW5+/E4FaeebZGGVpj7K/LDhTpz8K/IYIWHKPTA2p8dR+Q/pjSVhBTTkPQj+mEaS8IHpGAEPwIPtGGHXy/X1wwJX7ueE44aDdcQxI4wfXHdb/wA3zP54QBmy54j6YbBHD5H+mB+M3P8AXzw/WfX3OGI4XHJv8Q/LHMI1DyPzwsAFXme0yzA0qzLwIbLuy+syuCdmMtJnqs1WvVeASFVQAOCqXt8+GM23dbPNE5sD54enc7N8e0GH91W+/WMYthI27ZWt+jR5zOA1UqeCFbYGowE8iQoMkXi43wPtHO1Cja3TSfshBcza7Fp9sUB7mVtz2hVMcg33mph57mOy6Xz+YZJ2kwfYsRw5cML+PLoLbxI/eaqrVdb1gzaBJYgmZNoA/DEbIZOvVP8ADpmP56kqvqADLe2NL2d3by9C4TW4+1UEn24D1AxaByT5vaOP44sjhorV6kJYiVrLQpcn3YFvFJqnlsgP90b++LlKJUQNIAsAB8tsH1HpPU4YtOQJaePrbGhJIobuCUHp8sIUz+hiVwsesYQcc/rx/P8ArgFYZTyk7tbGH/a1RYNl9LHRocSIuZEgkcNJW3U9cb4ON5EfccZn9otEPQUD44LL/epgtEf2qZq+pCYaE0eVU81Wp2DCOTYe2YcyWp0vW/4YAMwDsQfr88TUqZY7o4MfY5+9Tb2xopzbVm/n3K2uhH8c/ZNFfaPvXEulm6WmKgpOd50D5TGODs/KtF6wMEzC8BP8zfdiI/Yq6ZSqGvEQQfqL+wxPNOPz+wsmek/s17Zeo70Qf4a0yyjgpBUCOQvjYPWYfF+H5Yxn7Mew2y6VK9Q/6wBUEiyq3nuDx9Ps42BuTf3+f+fvjPUlmldk0rIaajCbyPaP1+vQ1J2Ju0YAbGP10/XPFV3kqVKSCohsLN+B/D5Yw451FQlst/45l+HUXUSluLT93CsShBczc8JxGbsIMZqVmnpAH1xQ9kUK1RRUqVGE/CqC59zOLFuy3P8A1fvUrsD8l2x47I4O2bX5zO9F6aE9ewKPFy2G5LL5ZXOmqSRbTtBxVVeznS/8RP7VNzUHurCfliRTojMBQ9ZGYEaaiiG3urfrfA4trWenzt9yTbsaCq/15x9MNSqRafxGJDZQAASbAC9yff8AHDTlAd53+c8P6dMe4paU4p8kecnrJtHKdVTuPl+WCBl5x6ziOcnG1/l+owMUwJ4fW+/3YsIk0r0Hp90YQtNiPUYjBGXbedvxiPTDFapNmNv7InAMlVGWLg+wwBqVPrPDAalSqJkm3Lf/AD3wPx2POQL8P6cjgQg9SgIsR8uWAQSYB/XHHQ5JufYj68eEfXBFJGwB9OXD5/hhiBQ/T5j88LBy8ch0MzjmGBFWqSTc/oWmPxwNahIuTc/r0wNX2M7bTvBt1/R44cqXgtfaLSZ32HPAMcFi19/lvz4Y4CSfLM/XDUpQRc8REceJ/A2JwWibSIA59IMkwBNog+kHhhDHplucm+23D5dLYJqUCOtth8/rhjDhI5RO8/d6WwMQd7X3PyN5k7bRgAe/2SdpMep4Y4wMiwuJ/W23sL44KrC0WuAL+3DbBUpzMztx/s2MW2vgEIJaOXH8vS39MK5Isdvr90dPyw5YHSw+U2G303O/HCdo299+PAczzjCuFhrhuRJ3gXkzwjjPL+mJGX7Py7Ff3qrrNNg/hUlZvMswGZBEifhHM+mGmmxRiGhtLR7QGIO8XCjbc453czC5Yl2+CnSeozRFhHPiZ29MK47ErtGr2TmUFNqNKotMeHoCgPTEAAKLMhAAiI2xG7N7hdmhC9PKeIvCcxULEdRqCg9J98QaXaK0/Er51MtlWqVCAVXzsqzBdrsztGoKB8IHO0TsDv32dTzApZfKszOWmt4SidySVHnbr5Z6YSk1qFrkPvnV7Ly1ORkK6VQSoHiFN/7zOCp5hTseWMf3S7JTPs4/1S02pkjcsrE6hIIv5dwOO2PSO/vfqplWVKuWy9ak4FoMENqNiwIJChZEbtii7mJRZ809BdNNtBRCRIBNQkwDA+K3pHDE1UnzIuKNLUI0jSIUAADYARpiOVtsNU+kjrvHT0j54YwAtxlvkfw3xx3nTJuSbzxW494+/CAlBFa8zy47j7j94wyvQU0n1klNLSNPzibyLzjlFrknYjaQI4EEet/ng+YMo0xEEEz03+sG/PFdZ2pyfRk4epFR2VXdwEoropKI1m7NHL89vuxZ0yo4yeJ3v/eNp6DEPKuGWTCUuA2kD7Tcl5D54rq/egM3h5VRbeqwtb+ReXWw9ceGVGpVk1BfOrO/nSWpplmJ0v8AMD78V/avZHijWoK1Rs1rxwYixHrtiop5Dxb1Kj1DzZrf4RYewwHLUPBqAhqgUG4VyJHQTE41R8OnGzU1f20+diG2XBGny1VlUI8EgAGImevT7+uJGoGCDbjH3Ec9rYqspnJOh2los4trBmDf4ZiPUEESMG1lSb7RLcPc8oHG3pj1tH0JWtZWscWp6mWBrWuAPu+k9PbCseQFuO/LlxxHTNAsFYgNNr+0cwbi+22DmlJmBPU8jPMg4tIDRTHubm/L2t+Aw6mBxEfr/LDDWECeVh79LE9Lffh5MwwgSDuL/I7mPSZwANNEE+WwvzPyjAq1KOEjefnwsfYYKGksBG8dPQ9IjjfDum/COR+Ym026YdxEBafU+h/HCNCJgjUd4PyvPpOJzDVbcxwHzO88frgTZUtdTwjlf5XN/wBWw7iBhRxf6gfjhYIuXqG/3KT9QwH6474WC6GV1AGdtNr2k3MTyg3N9Iw5aQFlABG88r+n4C/2sLwyWAZgCBJE3HzmB+GEwIUAAGmOA268be3CcMDr0wkD0iBbhC+lzva9gLYczSxuQAIsPSbcT+XTA1WJaI/xdBMHYcovh9AEAlWWB8K7GYBiRaCQfr6YAGg6bgmdgIm2wj2vz9cNetAMrYT6ekjha/C+22OO392YsIiNrG+wjbBsm7aZImx0qBAPTaTtz+eABlKtIB0jSOoj7iQJtMT7YIKj7gDqGFjteJsBIgE3k+uHJWkEwDwN5lj9kRv9kx68sNapJMwSs6uRPAWiTtA6YQDKlR4+G44nciY1QTYwbD1w5i8RpKiwgjYHn1nBMu4X4ze7NNiOIEbljIsT78cM8UsthJJDNHADixLAyQDAFrjCGGyeb0OWdQU0EOBaFaY32a6m/L5KilPSz1VmkxUAVImoysNA0iRoDQYk6mAHAjAtQKvUfy0FCOzfa+AQgO0k/Q9BgPdzvHWrZj/7dURYipXR1VAFZjAIEBQsSTx4YQErttOzFphu1Ahq3YUfELVF1f2aZsTabx1xadz+0ezXpsnZipScC5/d3mf7TEAsf/NOKvtLvV2O9UUxlFzdQtfwsqGM8SNQBa/KcaftsZt6FL/R6ijYllqKqQIsukqdJnph2Eedd4u/Geo1WXNZQvlXs3iUWWAxizfBMRY8Tvim7k6BVzXhyAPBFIG8ISxAN99pO2+J3eXtXtbLK1LtBaVejVBQgBYDOGCElFBBkEiRfTgvdxKdHLowZg9WoajEwAoMKg9NKgj+9OxEoC4qVbsANwOvrf8AHqPTHKjwTa48wWOguR7jf8DgdNy0weVzFgbyQBMCZxI8G0MwvsfUT9xsPTbEhDVQkdN/i5jaeVtsEr5Nnpuqv5tBgTwEWI4XCj2wClUFmBuZ2kyTIiOECcSMvmQqgsRIBtMATwsCIjmDwvbEJxUouL4ji7O5ga9d8w8Mx0R5UG3QkccWGXprTRi/ljck8sVKNoeRy+hEyMX3YWTWtm11XSmgqBeDPIueYWZ9SOWOLUy0abfBI6cHmfUtux+za1VQxPgodiVl2HPSbIPWT0GLGp3XVv8AtFcHn/Dj5eHidm88lIaqjATsOJ9ALnEGl2+GErSaObED88cLbYys80N3a333mhxjEoe3qWbyq3prmaSmVqoCjILSHA1SPYCwMi4Np3V7XGdRotUpxqBtIM6XBEwxiDwMHgcWNHvEo3RvmP6YzHaGc8DNfvK01o03BXXSmCxHw1k2Y7wwA53OO34diq98taPDfpr2Mlekmro0/wC7NuADAgxy9dl9DI4RxwSll3GmCJHAzBBg2va0CATwgDFRR7w1CQ7otWkwsyLcb3gnzDpYiLBjbF/RzNOohemwZSTcWMiZDDeRxkE7+mO3GopbjFKDjvBBQ1rE8VHmuJHA9Rvf0wyrSIusCBHxH6MLyIP9cPq1Y2+KYYCBuTEnYXnfBFbzWuNrGI5k3N788SIEd6zL8ajjJvvqi0bjcCDPQY4c1EEiLgQT/wAIO194sfrgzbXBMiTIgcQZn7O9uu2BV8mGI0eUgQJIjqFIOpZPORcYYA2zTcgIN7CRyDT87HD1zFr8N5Ee9thEycR2gMAysm8WsNoVfskneVjjjmoqrqAsUwZ8x8k7QPinmLe+GIPXpMWMKxHMbe0tMYWAtlVN2BkxPl6f3T9+OYYEdLgk2BPluZnkI0hf7x4nrjoEgEkHzXGljM/ZABmevCCOFw1cyVsDyJuCoBMSd2Jja88thhruVlg79W3LdEDGYFhq/wA8Awj1hOkQzkksTsDGwniLTfkMEYn+QAzEncxHKLdMMC6gWCkgfaghQIvY3DC288eWCBSL+YMbKD8RJ434QJ3mMABacKu0kkaRBkkRfSDcfICePDhBIYsbXLnhayqokiDczvOBfvN/MZUxLydIaTpERqG8GwHCMNp1m1bQYGkKokDcEmNJtbne2+EM6oYBWGlTHEGFBI4cbtsZG22CUaenSFgRq0alPxRuT1MjgPXDQQSRaFMOeBBn/wAwOxMAjBKiNqnUFdpAUwIEzMmxJtNgfhGAALUFAIJmCS8zcyYkReZ2+uH08s7hiP4YZdVSo0xTHKLG9yFvN8NUEKVGkLTMvAMkk8twN73nnhNlmfJ16zFiqOulQbKWYeIzabEhDExxPLAAPK56pWelUphUyVFjDVZJqMVKh9CyzvqIKoNtIJOxxOzn7VaGVOiq9bMOu4pUUVZ5EeISp6G+JmT/AGbU3SRmWVal2aiRJWI0o5nSkWMCTzAJGLPJfsw7Npj/AFBc83qOfpqC/TAIyq/tqpTqGSYT/wCIoaOvk+k4JV7xZTtFR437zlS5GiquZMAmQpMkKoLBliNx741Wc/Zp2bUEfuwTqjMp+hg+84zPbH7M0oZaqFrO9FdTBXgMs3NxZgCAwECPNvqwhGB7cfM0XOUq5hq1ACnWBa7GdRpq+qWVg+ryTwkYm5eojLTUEimiDyjcsq3vbzGZO4Nh6Su4vdRK9amqBjRU6qzkeWRMIDMEmwjh5jxGG51NNauEEBKrWIkWYxNjYwf1bBYCyqZoqWVlMkwIJE+WbQSNQMctzzwWhr0idUCQVPSdPQm159MRHLGCWQ+VTABliTx4ERpBBttywQ2ldSqoLHUQeEA+U25/O0xhgKnmQWKiRs0EGY2mw828iI2I5QzPFvKGXynVNuQ+E33MztHXDc4hnkbzI9CDIO3AzPSMMq0n0EhhpDEDUQxO+oncA/DuSCY9MAGZqJ4RIcHQZ0twB6HlNiOG8DFvkWanVV0+JZ9CCNj+uAw/PCjUVEGzzL8VKwLEyCtyLAbG5413ZmZ0VDRcyVJCnaR6H9RjFiaCaemjNVGrwZaFKlaqHczN78uUcBi81WHCMRtIRSxgAXJ5Yidh5Fs+xqVCy5UGFTbxSLGeOieHHHLqSjTheWiXyyNqYV+1KZOmmGqtypIXj1IsPng1KjmXPkypUMLmqygEG1wNRPoRjW0kWmAqKqqNlUflbBPFBxy5+Iyv5YruTszzTNdj9pUvEFGggRzcU21C3FdTysjeADh/dKrmlzKpVfS8HXQqhlL04gMHIbxNJny2IAMGJx6N45B6Yqe8eTWo+XqGA1FmYb3ldMStwJKn2xswHilSpWjCaWul+JRWopQbRMqoA8nYG9gQDJAk+hsOuAtWtdiQTu0HoDtEWgT/AEwOhUYgAwpIMmRwb+beRbfhHHEhLAeYAnkTp+IwDNzMm/8Anj05zTjVwOUEzY6ZAvxtAB2v9RjitC+ZWMm8m54ESDMCx3HtGB1QLhlAjoJEeWLm9oII6xjhUHYwbWPI+U7yZm9ukC+AAtRtSgkTFyDBWDtEXHKOeI9TKgPI85USENiCTI8+/tf2wZiQVBm5Ei0cjx1b3GO+LqK61PPeAL2Jgbg8ueGBCfwQYd31bnfc34ED6YWJ370RbWLEj4Z26xfCwwKmjUBDbiIMXkgdSx3F4Ppzw/M1BrlCbGTIBItaABaNzPWwjEKmQ3kVCQv2hJ0cpBA0iPv9YlAEHcCoI0AA6Qu12MTY7fXEmIM1Vgf4jeZzCAm0TBELx4fM45Q1a/LJMGZX4dJI/hkjr9BhpRQGVACx+NmABi+w68OGHIo0FtM0wYvJcm5MAHb1jbERjkaLqAYECNzLfauAWjiDwOOK8Ez5WaCb+VhyHEQTAnmMDLKzeLAmRpew4AdRvB3O22H5fL6T54MyS1oYtsPNAgkAbcOuAZ2s5AIaQgEAnTLRwk2J4bjjhjVQs1CplpEgiBKgAm87cRI33w5QHrqtwqgllgXk3uJjjyg8tsLyrL6WI1HTbzCfhmd5m9zufTABG7QQgKoBgOdRDCZuQZkHhMQPvxre5WeH7sDwLPeLG8EGd/XjOMTnA6gKt5sYKkEsYBMqIEH7I/HFt3b7eSmTl2dUbylST5WkXEniGB9cKQI19LsnKSTTD0STP8Gq9MT/AHVYD6YL/o1OGazQ/wBtP/MDiB4zfyIZ4gxjj1P/AAm9m/X9OEYjnHYPX7MSPNms2R/+wV/5YxDXsvJKQWpmqZsazvVv6OSMdNUkWpH3YYi1c94YJc0KajizD8cRzjylvV7StpprpUchAHoMeaZnS9bMOiatVRrrw0z9oEQN5JxJ7S72JVY0su5qnZqwEU0HEoPtN12GGdnUSA5Gwg6QhNwIHkAm9mO++JRvvISCVktTcqsW1bCJIMgCQLxcHfErSHJYAkSwUyohYBUqASC5BsTveBwwGxpodWnQLiNjezQZgzuRFvXD6ibEHZQZHwm21vMbyZi1ziwiLw1AlQweDJYxwMBWJA/lBI4HAFVSFcgkyFt8LfCfLcGdWwJ9mEDEmgwL61uakAMWmRNtOkWvJ4G3HDRlipIMsrLYjUCYuS+4UyIBUTBv1QEPO5XwzrFMQwPlJkrPEq0ciLdTGKDtLs/Uuuf4oAII2sb2gkxEAzAgDGteiIbQi1CBAaTZT/5dweEyJOImYovT8NwJkaJKwC1wmkDmJ3tb2wNXGmZOt2t4lNaTzBcB1BgkdDwH3Y1vYPaq0qK0U1FUEDUsNHsfN6gXxjs/2U5U1KaEsnxU4kt5vjWOE/SMRcr26FPxaW4qw3/XTHPxOCjVWV7jXTr21PS/9PKeDDqVMfMAjHX7SPAEnoD72icYqn3nIv5drlW+sb4Td7Qu8G3A2/X9cYP8TT3Wdvc0fymbinnKgImCN+QHu2+ImY7WlwmoGTHQcbcxsMYTN981ggGByUYuu5JevU8VkZUQEgk3YkGLmwnh1xpw/h1OnJSUUiqpiG1Y1VQKmggSJIEH4TPlIvseoItiQSskESDqhpEDjFiJ4/hgVOB5leBN5+KSRwIBAJ2Yki18OqMA/iRFMhiQo3I+RF5+1APHhjqmI7TYbEqSRAduBN1kE7TIB439nMwJ8oYGYbjZr3O5vfjGB+ItOGO5gxeY2MljHHfbB6maCpsN4X4VtdpuTeePHAA6pThRAAPxECLzZgLW54ajuVJCnUbEC9vtWPNem/DiY1esVYKAVBvLwDfdRa4+vDrh2azrU6nm1atHlQ/CSAOI9/pth2GSqUACb9dHDhsI2jHMDGdHKesMfrOO4QilWppIChTqA1KvADiZmxB54mMCAAGJdwGFUH4Rc34EDkTflgeaASTSI2GqxJTjHKNreuB1arFJRl8MqoYtcb3I4SZi1t8S3gSVVdXhC+zlixF7yDtA6fTjjrSYDL5ViNI1bzI4zz98R9MLKHXTG7E+aTxmLX6DbD6eWKmXIGXPlW43YkciTzP+eADq1RrJcRvpUwAQQLGL8do4cMEFXyKFOoloNMgSoAJ1bRYg3JEdcPp6fDLEsQYCvB4mBpA9OM7jEbIqp89Ty1L6IX4QBCgiCN5P6OAYcEDSKc2mYFxMW5A24A8MArlGikryo3c7gqdiN9hvEXO2JNSiAS1QnxCZDKohbfamxO+8xaMR8xRJckFtbBbsZMD+1cXBNgOOCwrgKzAS0OuiBIM/Fx8ME/K/HFX272b4qEsgDwswtjNvLYfKPbF/nFhGUkwbO8C4KwCL7qY9p3wx8sn8N/hVQNSsSBJAGxvBJ/rgEeZ5uhm8uf4dWso4BWaI6Db6cDiJU7c7RH/aK/zP5Y9Pz9DWoKgG8bWAEkgAGQZG/H3w/K5emQ03qrcqNt7GxgnZTaeHDEXBDzM8oOZz771a8HqQMW/ZXcmtWOqs5YrJ0Ekk2BFyYAvjeJl2DFCyaU0sTpJFhFjPlM7wOeHirROY83xsTBmQARcTvMXAOGorgJyZWdm9k01M6GULe1zpJhbiyrB2xOalUQshZYhiJmzWE6wsWBtI4nEyjWptqBJNwpZlJAGwBUifUgx1wnzGkHSQFsCSxkLe0ASJ/m6jDSERtMghmVm0xYW1EyY2mbkz8+R3JKUy6tC38yDlbZrNwgyMNVvPCgLadTjWDAkxNwIjf5YO1dlpgHSiOs2Jj4rAk/D5uHXDsAzMINIFUnWNpOklt4EXO87Y4MoztBsGIjV5TAYCDIP1HCMd7Q+yxe4jUvxWmxgfZ3vjqIRTdb1EkgsSYnciC822MQThABLKlQAAsbTAI8pMHVFj6m8De2DZ3LBnA88NwtcgEeUgxteDPoMNNclFeCCoZBTFwwPwgjeI5iRBwGgqVahLR5LDTeCLHYcDAvBwwJPaDHSjhwKgB1g8QRAjmQOYIOM12v3ZXNGQqoUHm0g3U3WwBvBHry5ads1/E1SxKqA8ERYkxzkmOP34JmEQ1NLyCy6khmJJuZEkAkX2vhWGeVdqdzmRWqAjQCRJkGBxg7coPGOYwLJ9yqr6ZKjVcAzMQTe0Dlvj1LLq41DylzquxGzG+oaOHAgbnBVrUhUVP4hI06XYQDNvKRtIjeJvgyoLmQ7H/Z7T0lqjGRECCokwAJM/UceGNjQy5RQHUU28wKqYELEMCIAG3C0472gG+yCWJISxOoLfjb4QIm/XBstmREKjAkOSGgFZ5Re28wSMKwyFSSZkBWVBDcDBGwmBafsibYMECjxEYmR8QEr6gSBteGjlww+jUAbQ5linmZd1bhJH+frhtFDJVlgyNYkEGBIIKwT674ABBgFFRVZm0sCBuARO0XA2jfbfD2pymoJBlWYL9mNiJ3Efo45UygEOrKp1cpDesGQZ4xjlRfDCsyhbGIHxnfSV21fq+AA1SoOKyiAiVgmDF4HDr9+B1wWhjDAXSJAnrJEG0fqMNpZuEXy2ZTpAACkTsQbhvyw81gdIIEEavK2kf3SJgmRtMnDAi1qbsxIqMAbwC0ffhY5XUajoqIFna9uY35zhYNQIXjKmxYmoy6r/AGtyegi3HEnOVHDHSq7iUBuscQTbrEHhhYWBAFqvTJFMaoWNYIBIJ6ne/LE2qijyAFlBHlFvhMGSTeB9cLCwuAEZxUqDQkeFIKx5TpkSY2nYD3w1jpPB0EQSD8RMm08ufLCwsFwOJUknw6jGnMyRxO9pt8jiP47HUUvB0yYueYBG39MLCxMiybRIskXZoBjiRNxMCI4c8AosSrgy0k2mwAgWBMA3J9hhYWFYDlTOBQDdtJMBjAmbnbcWG4nriXl1pnQQCSVsJNiYJmfiMnfCwsDQxi0AzAECGRlCxquDM3IHTA8tSLqAoUDqokENLbH5RhYWALDmcGUJIAEmb2kBhJuRcHhtgi0XcTFvLxH2TA4Ex7+2FhYHoAs1SAqgtsYuNySIYEG0WA98B0agVgw0AXmCDvMiJE7D1wsLBwEwdOk5LCCG1BSQwuAbEyI299sPrZWlFSNSuXBItEhY8o2GFhYYBaeVNMUndyQWgHYxpIOuD5jyPDriI7+IyNSXVojzN5TLLDbTvY+p4YWFhJkh37rDCdiDZgDMbOT78TjtQOxK7Kp1CblQFYeUjhJA4HfHMLDEWdGl8MXAky3mtG14MW2wHNVnA0AalmCAFCkxJEHgRhYWEgegDJ1GLefQQAGiCAvl2H6n5YMajgaw1pvpHMkAkHeRvBwsLDBC/eEciD/ETiQQGbcExuYE/THRYltIBZfhIkmAbgzHpNxhYWIvRjDLFTQaYAZbgkCG5jmJ5xiO7Np80KI1kDzAw0gwftCf645hYVgGtRVlDqSGLSdIgEzYkXkj154GmvxGWLqTERExJsZwsLA2BCrdmMxJNAEm8lhP0MY7hYWGmxH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6" descr="data:image/jpeg;base64,/9j/4AAQSkZJRgABAQAAAQABAAD/2wCEAAkGBxQTEhUUExQWFhUXGRobGBcYGB4fHhwcGhwcHRodHBweHCggHRolHBwaITEhJSkrLi8uHB8zODMsNygtLisBCgoKDg0OGxAQGy8kHyUsNCwsLCwvLCwsLDQsNCwsLCwsLCwsLCwsLCwsLCwsLCwsLCwsLCwsLCwsLCwsLCwsLP/AABEIALcBEwMBIgACEQEDEQH/xAAcAAABBQEBAQAAAAAAAAAAAAADAAIEBQYBBwj/xABKEAACAQIEAwYDBQUEBgkFAAABAhEDIQAEEjFBUWEFBhMicYEykaFCscHR8AcUI1LhYnKS8RUzg5OisiRDRFRjgsLS4iU0U3Sj/8QAGgEAAgMBAQAAAAAAAAAAAAAAAAECAwQFBv/EAC8RAAIBAgMGBQQCAwAAAAAAAAABAgMRBBIhEzFBUWGBBSIycfCRobHBFNEVUvH/2gAMAwEAAhEDEQA/AMYaLAOAW1AAANpB9DBv0G2JtNpE403ZXZtOu4LMigiqgC+UQtQqhkW+FTB426nGZzVA0qjUzupj8vpGMOOdB5dk3finwOlh8+ubsFqmFb0/PDkEH9cLYGbgeq/82Cn4sc5mtEigbjqWGJOWckt0JHy2xFpGwPIg/O344lUDf9c2/piDGO7Syb1svWo0xLuFCCQJPi0yB87YwXZGSzR01KNOpY2dTEMOs2N8emdm1NNWm3J0PyqKfwxC7lqPBqosLrrMQOUaNQ9LW5dcdDCq9JvqYcQ7T7GZ7Z7RbMVgcx/DzVICnUQxDgCxEWD3uNjuOWPQ8rly3YtXUBByxif7JOPN+9/Z7Ln6lUqSrlWDQYgoBvt8VvcY3Pd/vBTPZ9bKVGOr92cosXM6tvSDOLVpPsQveHc86IPhUjb4PuZx+GIbnfE0CcvS6eIPk0/+rECo18dqm704voc6atNjWOOHHRhYhIEAaMBqCMHOBVsVMkbz9mnYTZtayq6Lp0nzkjeRaAcalO4zM5Va+XsoadT7EkfydMVH7HKxRcywEiKYI92/LGxq1ic1xANNQAB/aI9Jk4xYlvabi+m3lKyt+z10AL5jLKDYEuwk/wCHHnX7QckaGYFEur6VW6ElfMJsT649d7YzyvUmowFKkLDmYuesn6euPG+/Wc8XNO8RMQJ4BQB9BidBrNoFW9tSlTBlQnhgdNjFsEXVzxvVjOOj0GEwwtPvhpOLBC049K/ZNStmG5BBtzLfljzVcej/ALO6yJC1APDIeq5JO1NSADe92J9cRqq9NrnoJSyvNyJn7SOznaktdCStOzJsAD9rrePpyx5lRz9QGdVhwJ3nffHpNb9pGTBM9ngAGzBg534qwAHPEih3q7PqN4iPl0YzrFRBTfzciRpJmLg45yoW4mnbJkvsPtvMjLUQWVhpEKyBgB9ncTtGJ1TvVXUXp0T/ALP+uKjvD32yIo6VKVKpWE8Pcf3iLT63j1wKkwKhhxAPzGM2Iqzo2NOHpwrXLar3pqn/AKrLn/ZA/ecBo96jFstlf9z+RxAMYWS70JTpqhymXbSANRpkk9SdW53xVSxUpPzOxbVwyivKrlie9jf91yn+6/8AlgTd5iLnKZP/AHP/AMsVva3fWmlJ2XJ5cNBCk0zGr/FeN4xl+7P76K6E0zW+0yVDKMDzIMDmI6emNW00vmM2SztlNse9h/7nkv8Ac/8AywsHqZ2pJ/8ApVL/AHbf+7Cwtqv9iF4fGU1LvFl6FWAXcOZYaVK+YlgvCNJY364qO8lZHzLPSNmVSY4GACPpgr91lDELWpNBNgxv6RLYidpZcpUhlg6Qd5BHAgwDfqOGJYyngVSUqDebjfiaaDxGe1RaDUO3t+ODOb4Ag2/XPEmoNscdm9BaIkaeeD5cQq8/zOIqr5gf5frq/wAsTW29MQbJJEmhJIA3kfPETu8rJqEwRmKi/K5n2wcixIMWN+XX64N2F2oaPjmrTp1aT1nqJUBDQr7EECQQPxxvwbWRpviYsUnmuuRS9+mIZFBkCmkz1NKfuGKDtrs6slHLZymfKQUlZ1I9NyZPQhhB9jwnbd+splWV6lPNaanhgik62cAKwCNsWMCB64p2fV2dRUrqAqVDHHn9wnG2SvKPs/0Y4u0Ze5RiuXy6sVCnxHmNpIuY2EldhbFRU3xcZef3eoBwqBvSGK/+vFXWXjjfhpZqK7/kz1laowJx2MInCxNkAbb4DXwdhgFTfFTGelfsqzLUqVYim76yglQDddVrsP5sb/POKeYpgpXas1JZpoEES382q15EXx592D2fR/0OzVappk15ESDsqiCCL2Y8duG+LvsvtQV8wlRKjVXVAGdviJUqATFrjljBXtnbsXwXlWpsu06FP91YvkswRBJ81MGI569vbHh3f9qRzJ8Gm9NQFBRyGIYaplgfS2PZ+8fb1al2a9ZEDqtTRWBmRTYAEr1BZTfrjyb9oHgVfCzFAaVrKzMIiWV1WelpnhacW0N6FL0mTpm2DqMDpZVjsR88PGXYcD7Y6KhLkZ7ofhrjHNcbzhBpxICRlV6fr5Ys+8tbQlJAfsSY6mYP5dMQuy0lgNQ3wTvpWpmrFOoH0iGgEaWWxW+8RvinEPyxXX8IlT3v2M81VixIMYawJ3A+WHA3uIPI74IcZbkyPTaDtj1fsR/+jUJ38Nfux5bRy7VGCoCzMQAAJ39Mb7Jd5sjTpU6ZqOCihSPDY3A80ydyZtwxix0HKKSV9TdgpRjJuTtoX2qxxUItsKj3jyjnSj1GY7Dw4+ZnbD6bh2hCHO0Le43EC845uSUd6Olni9zOd4qA/cKTSgJdzpka2M6V0Lx442ndvJjKZNWbQK+kGoQQdBP2BBtHHmZxjshkaVLMirWdf3mNNFKp0pRABJdieXmPSbScX3fDulToihWFU1ataRUYMAHFiNIn4fUnhjTUg5UtOG84uPcrPzW6c/cvR3gnZnPUCR85wseT9rd96lOs9OmF0IdI9hB+s47ipYKs1f8AZy1RqNXNZ2XkKZ1aqo02jQ4kRZmImwnpit7zZd1YObpOlHLSxgBoYcLkwcG7D7Cp5rLuNISqlRvPpkwIt1tIxE7SLDKZdWJPmbTCqqAIFU2ChtRJ4k8caamVw6o9KpVFLV3TIdPh7fjiQXm3L+uA0uH64HHaSfai7j7jb6Yws0IMDsDs1vvxJQsN4i4HqLz7xiML+wn3EHE4n88RbJpB6aSrDofu/pjyrI9pVKcFHKnoYx6tRqRv0xTp3GyZfNIKlYVKSVHRJWPJNnkTw4cCDONuBV4yv0/Zhxujj3MxV7x1aoC1VWpwDbMJtuLGx4jG17DzoXLBDSSqVqs6oT59oaBPmU2tjPL3aD1Ep0IDP4RXUx0+a5FwTN144iZ/IVatJalNWbQ7KwUEkFoKmBwkEe4xrlFxml7mZNSgyfQoahm1iIWswG0aWRgIxR1RwxbdmZirRJ8dXYxGmoGkoxUGJuYExwkYp6nlOniLH2xtwElkkupnxa8yfQCVx2MdOEcapIoBnAdMkYMSMdytAu6qN2IHzMYqtqM1/esFsplsvSA05eilXMNP/WVoKpE3ca2JHAHEb9n+YNPNLqICMjqxYwIiQb9RHvjf9v0aD5TMU6aFSyk05RQZXzXIJ4i+Mf8As4yVQ1DUgMNLlQ4sdBTUAdphhjAvNCUl8uaZ03BqMj03J5mi3ZuaptUpsW8QBdYvKCABPyx4smRqVEqUadOtUajMlULgagYACgwCTMzeDbHsjZwJkqqBKcEsCSu0rM2xj+yu1x41RAA1Rwrwh0wEVVuOJMi/r0xVVrSpQzxV7E40lLRnmbdj5of9nzA/2L/+3DHOYp3ZKqDmyMB9Rj2PL9oZg8EW9gdRI95vic3aeYpqSyowHAFvyOMK8cnF2yrszQ/D01vPEKfbD/aCsOowZO0qJ+Oj/hMY9J7RrZTMEGrkqBf+fWyG/wDNoQE+84i0u52ScWpJP/h5pp//AKAD6Y3x8dVvOn9mZ34dLhb8GV7Eq0NetCZUFtJ5KJPrYYzi0tVI1GPmaoQfddR+pGPTMl3KyKM/iV8xR8rQWNMqBBn+Iog+lseXVK0KUQymrUJF9onpYC2NUcdTxXo4dLLUolh5UvUWVbtmu9FaFSqz01IKhoJECANUaoA4TGImIX7wTy9cPdyOIwyJMytaomrQzKCIbSYkdffAaGWnDcuSSIPrE4vchlhbFFWeUvowzEvu5kQGDH2x3I0qtN3q0G8JgSNaCGJJvDXI34EYsuzjimGXqVaeoVGBGoaeF+nPriih55SuX4jyxSRZ1OxszUealV6jH7TuWb5vNuk40GWrGjR8OSjICPOfKZvcEFTf3x5i/aVak8aiSvUj6gzi3yfbFfNzTKkwpLNqMKo3Jnh74vqUIyV93sc+pDaK1zPVMwCSTTUmTJkifYHCx6LkP2V16tNai1KYDCROqYPthYtzIkaDN9i0qczUzPwF/LWKg6RcW4yQPfYYid4uygmXVw1RtJF2Yn4oP474qcn2Wrr/AKyGQXpxIjmNX2TbYWwI5dtFRQCwSY85OkLF4JjaNuuN9bBuWHb2rdlf3004l0MQlUtktr9OfACrW9j9xxLGw6flGKynXGJ9OtOPJtHZiyRR3/XTElWECfT8MVasxPljj94xYESIPGD8/wCuISRJMfUex9Jxdqw/0xVP86fPVlifwxRgyPY40uVyCvnqVXxFDNSpk04vpFAKWmdvOeH2cbMGrxmuhixm+LMh3aqFcxlJJha1CP8AHTWOg6YiqwWnmqZNxUb/AIagB98absjszKJVVvHdvDdGKqoB1eKQsSPhDgA9B1xC7Py1L947QFak9ULVqFURiJ/itYkXiw25HHSqcG+f9mGLTTty/aLPtHM/9EpNfUK4NjHwUXYCfvx5xnalMVHWqpDBjLLxvj0vOVqIp0lUAHxgwpVGvBpuuk8SPhmL4wPeHs3XmazAqJIIAmLgWE3gbYvwN03GNmV4ng2U7mj9mo3uuBkp/wDl/wCE/ngz5dKfxCTiP+/KLaBp4j9ccbJ6eqy+v9mda7gqrR41CfQYlZSvTFVPCBkENJ/s3H3YipkEqXpn1U7j+mNX+zXsKnUzR8QkIlMuSNJ80qFEOrKdzuDtiEsyi7Je44tZkSq/eWq1BwRR+Ej/AFSyLc9xiJ3NqmhUprV1RXpE09LR8REzynSMeidq93cnWUq9SqR/Z8FP+SkJxBPYGQmnqaqwpAhFNQACTJuoDfXGGEXGDjz+L7mqvU2jTXAltQik8tOrUwG42jeZi2PLe5naCt2hTcq0lX18b6G25LZR649F70ZdKmW8HKh0ZiAagqsdKbtpVqulmMRBjcnGQ7hdnMmdakVdUpJUIkEam1BQzEeVvK0QLcsY8QsmHqOb4MshNzlBcmbujXoVLK0NyNsdr06q/CJwDtGgkQKet+n54hZQZxPhW3Jjjx8Yp6p/U7ROlWH8alB54qsxkKTHyKV6z+uuLI56sbVcmzdUYfngtKGt4Nen6qCP+bFkZShr+Hp+QauZbvWFy+RqkMddTTSWb/EfP/wBseY9nZGpXcU6KF2JsFH1PIX3Nseq/tVyoXI0wgLsa6kQLjyPO3DhjJdkd4KeSyjpl0qDNv8AFVNl6aUjVKqWF7TeDw9N4O06Gfm2cjGyefKU2d7s5qlVai9EhwYjUsGRNiTBwm7r5nUVCKxBAOmom8bCWEn0xEy+dqrUFUhqjiTLgtcjczcnE/JZhQtUODUNahpCkGVq6gVa++mDtwbHTMpHrdnVaBAq0npk7a1In0JEH2xaZKpbEbsnM1qY0MHNBviptJX1AvDTsRecOo03Fgjkcwpv12xlrRb3GmlNIvck0AnFb2AtRDrkMj20gySxuAo4tf4d8HoCoFM03uCPgbiPTErslny+nwsvUtvNMsz8fM0SFmCVEAgRhYaLTd0PEzTSsQO83ZN9tNQGZYhRHGTqi3ScRsjlcwlJsvT8OHOqp/EAsII+IgH1viPnOyM/WJLUXlrszQCT1vZRwAxpuwuzVpq7jJ1fEo6WptWqeWVM1LIQWkfCuki1zfGyxkvqdqdmZmfIHKwIK10A2vEVOc4WNDkuxshWQVGybIzSSpdhBkz9oWnHMaI4mUUlkiRcU+LLGh3HzQYMdAa8Xn1FuG+G5bumVD68wih5HkBMDZt1xZ53x2OlELqL661Z4vPlABmOm2H5TNa3anVpKlVFHws0aJsVOraccxYutCGyg9Ouv6Og6UJyzy39P+lEe4GWtpzb9f4c3+mI+Z7j6FLUK5qGJ0vT0TbnrP1Hvi97X7UpopWmq+ITEQ0DiSwB9cCzvateg1CoyqEZQKihR8V5E3IMRAmLHGCSb5djVF+/exgqNQqSGEEEyDwg3xPptJUjbj6cMd73VNWceoVKiotNwGsYZF362wLLPMjpiucWiyErrUm094jnh+Z7cVatJvDJq0URAZ8vlFjG5/piI1WCI2HH6XOJlMavMgBniOPvi3DqSbsnqVYhxaV3uINXN1oZkppTmTOmTck/a6knbEXsCrVqtUFSozG3Hhe0DhfGiTJsdxiVRy5XaBzIUTjcqM3v0MLrQjotSgHd9jWSquldJG+5/DEPv7lEpeHU8T+IwI0jiJB1dALjrPTG5y6qLtrb1A/PHnP7RKWrPFVB+BCo4AERA4fECfU424emoyut5mq1HJWZnqFFX3N8SmyyixAI54Y2QVPj16v5UEx6n8MNp1l+zUb3X8jjfZL1JXM977iHXotTOtDbpuPXHo37Jc9Sf94VmUVX0QpIGoDVOmbzJ2GMJWqLEeJAv9n+uK/L0PNNOsk9SVNuUjf3xRNW0W5+xNcz6CrUI+yI644oHEKfbDewTVfKUHqiahQajG/JvcQffEg0j1GMzVnYmMVV4Ih9v64Bns14YB0BZkWG9sSDTMyJnpjucptVplGHVTxDDb9cjjNjKO2oSguKLaMsk1IzY7cqT5VN+JGCvUzT7EYl5LOJARlvttxxMelTX7RXHinNRdlE9ArNFM3Z1ciWzBU9BgaZHNrdK2ocm4/TF2c1RG7z7YFV7SDCKQk8ueDbT5L6ITQfsmnVakGrFQSbAKTESDPAe2DnLIeKn1GC0W0qAQZAve0m59sEauDwHoce1wlFUqMYpW5+/E4FaeebZGGVpj7K/LDhTpz8K/IYIWHKPTA2p8dR+Q/pjSVhBTTkPQj+mEaS8IHpGAEPwIPtGGHXy/X1wwJX7ueE44aDdcQxI4wfXHdb/wA3zP54QBmy54j6YbBHD5H+mB+M3P8AXzw/WfX3OGI4XHJv8Q/LHMI1DyPzwsAFXme0yzA0qzLwIbLuy+syuCdmMtJnqs1WvVeASFVQAOCqXt8+GM23dbPNE5sD54enc7N8e0GH91W+/WMYthI27ZWt+jR5zOA1UqeCFbYGowE8iQoMkXi43wPtHO1Cja3TSfshBcza7Fp9sUB7mVtz2hVMcg33mph57mOy6Xz+YZJ2kwfYsRw5cML+PLoLbxI/eaqrVdb1gzaBJYgmZNoA/DEbIZOvVP8ADpmP56kqvqADLe2NL2d3by9C4TW4+1UEn24D1AxaByT5vaOP44sjhorV6kJYiVrLQpcn3YFvFJqnlsgP90b++LlKJUQNIAsAB8tsH1HpPU4YtOQJaePrbGhJIobuCUHp8sIUz+hiVwsesYQcc/rx/P8ArgFYZTyk7tbGH/a1RYNl9LHRocSIuZEgkcNJW3U9cb4ON5EfccZn9otEPQUD44LL/epgtEf2qZq+pCYaE0eVU81Wp2DCOTYe2YcyWp0vW/4YAMwDsQfr88TUqZY7o4MfY5+9Tb2xopzbVm/n3K2uhH8c/ZNFfaPvXEulm6WmKgpOd50D5TGODs/KtF6wMEzC8BP8zfdiI/Yq6ZSqGvEQQfqL+wxPNOPz+wsmek/s17Zeo70Qf4a0yyjgpBUCOQvjYPWYfF+H5Yxn7Mew2y6VK9Q/6wBUEiyq3nuDx9Ps42BuTf3+f+fvjPUlmldk0rIaajCbyPaP1+vQ1J2Ju0YAbGP10/XPFV3kqVKSCohsLN+B/D5Yw451FQlst/45l+HUXUSluLT93CsShBczc8JxGbsIMZqVmnpAH1xQ9kUK1RRUqVGE/CqC59zOLFuy3P8A1fvUrsD8l2x47I4O2bX5zO9F6aE9ewKPFy2G5LL5ZXOmqSRbTtBxVVeznS/8RP7VNzUHurCfliRTojMBQ9ZGYEaaiiG3urfrfA4trWenzt9yTbsaCq/15x9MNSqRafxGJDZQAASbAC9yff8AHDTlAd53+c8P6dMe4paU4p8kecnrJtHKdVTuPl+WCBl5x6ziOcnG1/l+owMUwJ4fW+/3YsIk0r0Hp90YQtNiPUYjBGXbedvxiPTDFapNmNv7InAMlVGWLg+wwBqVPrPDAalSqJkm3Lf/AD3wPx2POQL8P6cjgQg9SgIsR8uWAQSYB/XHHQ5JufYj68eEfXBFJGwB9OXD5/hhiBQ/T5j88LBy8ch0MzjmGBFWqSTc/oWmPxwNahIuTc/r0wNX2M7bTvBt1/R44cqXgtfaLSZ32HPAMcFi19/lvz4Y4CSfLM/XDUpQRc8REceJ/A2JwWibSIA59IMkwBNog+kHhhDHplucm+23D5dLYJqUCOtth8/rhjDhI5RO8/d6WwMQd7X3PyN5k7bRgAe/2SdpMep4Y4wMiwuJ/W23sL44KrC0WuAL+3DbBUpzMztx/s2MW2vgEIJaOXH8vS39MK5Isdvr90dPyw5YHSw+U2G303O/HCdo299+PAczzjCuFhrhuRJ3gXkzwjjPL+mJGX7Py7Ff3qrrNNg/hUlZvMswGZBEifhHM+mGmmxRiGhtLR7QGIO8XCjbc453czC5Yl2+CnSeozRFhHPiZ29MK47ErtGr2TmUFNqNKotMeHoCgPTEAAKLMhAAiI2xG7N7hdmhC9PKeIvCcxULEdRqCg9J98QaXaK0/Er51MtlWqVCAVXzsqzBdrsztGoKB8IHO0TsDv32dTzApZfKszOWmt4SidySVHnbr5Z6YSk1qFrkPvnV7Ly1ORkK6VQSoHiFN/7zOCp5hTseWMf3S7JTPs4/1S02pkjcsrE6hIIv5dwOO2PSO/vfqplWVKuWy9ak4FoMENqNiwIJChZEbtii7mJRZ809BdNNtBRCRIBNQkwDA+K3pHDE1UnzIuKNLUI0jSIUAADYARpiOVtsNU+kjrvHT0j54YwAtxlvkfw3xx3nTJuSbzxW494+/CAlBFa8zy47j7j94wyvQU0n1klNLSNPzibyLzjlFrknYjaQI4EEet/ng+YMo0xEEEz03+sG/PFdZ2pyfRk4epFR2VXdwEoropKI1m7NHL89vuxZ0yo4yeJ3v/eNp6DEPKuGWTCUuA2kD7Tcl5D54rq/egM3h5VRbeqwtb+ReXWw9ceGVGpVk1BfOrO/nSWpplmJ0v8AMD78V/avZHijWoK1Rs1rxwYixHrtiop5Dxb1Kj1DzZrf4RYewwHLUPBqAhqgUG4VyJHQTE41R8OnGzU1f20+diG2XBGny1VlUI8EgAGImevT7+uJGoGCDbjH3Ec9rYqspnJOh2los4trBmDf4ZiPUEESMG1lSb7RLcPc8oHG3pj1tH0JWtZWscWp6mWBrWuAPu+k9PbCseQFuO/LlxxHTNAsFYgNNr+0cwbi+22DmlJmBPU8jPMg4tIDRTHubm/L2t+Aw6mBxEfr/LDDWECeVh79LE9Lffh5MwwgSDuL/I7mPSZwANNEE+WwvzPyjAq1KOEjefnwsfYYKGksBG8dPQ9IjjfDum/COR+Ym026YdxEBafU+h/HCNCJgjUd4PyvPpOJzDVbcxwHzO88frgTZUtdTwjlf5XN/wBWw7iBhRxf6gfjhYIuXqG/3KT9QwH6474WC6GV1AGdtNr2k3MTyg3N9Iw5aQFlABG88r+n4C/2sLwyWAZgCBJE3HzmB+GEwIUAAGmOA268be3CcMDr0wkD0iBbhC+lzva9gLYczSxuQAIsPSbcT+XTA1WJaI/xdBMHYcovh9AEAlWWB8K7GYBiRaCQfr6YAGg6bgmdgIm2wj2vz9cNetAMrYT6ekjha/C+22OO392YsIiNrG+wjbBsm7aZImx0qBAPTaTtz+eABlKtIB0jSOoj7iQJtMT7YIKj7gDqGFjteJsBIgE3k+uHJWkEwDwN5lj9kRv9kx68sNapJMwSs6uRPAWiTtA6YQDKlR4+G44nciY1QTYwbD1w5i8RpKiwgjYHn1nBMu4X4ze7NNiOIEbljIsT78cM8UsthJJDNHADixLAyQDAFrjCGGyeb0OWdQU0EOBaFaY32a6m/L5KilPSz1VmkxUAVImoysNA0iRoDQYk6mAHAjAtQKvUfy0FCOzfa+AQgO0k/Q9BgPdzvHWrZj/7dURYipXR1VAFZjAIEBQsSTx4YQErttOzFphu1Ahq3YUfELVF1f2aZsTabx1xadz+0ezXpsnZipScC5/d3mf7TEAsf/NOKvtLvV2O9UUxlFzdQtfwsqGM8SNQBa/KcaftsZt6FL/R6ijYllqKqQIsukqdJnph2Eedd4u/Geo1WXNZQvlXs3iUWWAxizfBMRY8Tvim7k6BVzXhyAPBFIG8ISxAN99pO2+J3eXtXtbLK1LtBaVejVBQgBYDOGCElFBBkEiRfTgvdxKdHLowZg9WoajEwAoMKg9NKgj+9OxEoC4qVbsANwOvrf8AHqPTHKjwTa48wWOguR7jf8DgdNy0weVzFgbyQBMCZxI8G0MwvsfUT9xsPTbEhDVQkdN/i5jaeVtsEr5Nnpuqv5tBgTwEWI4XCj2wClUFmBuZ2kyTIiOECcSMvmQqgsRIBtMATwsCIjmDwvbEJxUouL4ji7O5ga9d8w8Mx0R5UG3QkccWGXprTRi/ljck8sVKNoeRy+hEyMX3YWTWtm11XSmgqBeDPIueYWZ9SOWOLUy0abfBI6cHmfUtux+za1VQxPgodiVl2HPSbIPWT0GLGp3XVv8AtFcHn/Dj5eHidm88lIaqjATsOJ9ALnEGl2+GErSaObED88cLbYys80N3a333mhxjEoe3qWbyq3prmaSmVqoCjILSHA1SPYCwMi4Np3V7XGdRotUpxqBtIM6XBEwxiDwMHgcWNHvEo3RvmP6YzHaGc8DNfvK01o03BXXSmCxHw1k2Y7wwA53OO34diq98taPDfpr2Mlekmro0/wC7NuADAgxy9dl9DI4RxwSll3GmCJHAzBBg2va0CATwgDFRR7w1CQ7otWkwsyLcb3gnzDpYiLBjbF/RzNOohemwZSTcWMiZDDeRxkE7+mO3GopbjFKDjvBBQ1rE8VHmuJHA9Rvf0wyrSIusCBHxH6MLyIP9cPq1Y2+KYYCBuTEnYXnfBFbzWuNrGI5k3N788SIEd6zL8ajjJvvqi0bjcCDPQY4c1EEiLgQT/wAIO194sfrgzbXBMiTIgcQZn7O9uu2BV8mGI0eUgQJIjqFIOpZPORcYYA2zTcgIN7CRyDT87HD1zFr8N5Ee9thEycR2gMAysm8WsNoVfskneVjjjmoqrqAsUwZ8x8k7QPinmLe+GIPXpMWMKxHMbe0tMYWAtlVN2BkxPl6f3T9+OYYEdLgk2BPluZnkI0hf7x4nrjoEgEkHzXGljM/ZABmevCCOFw1cyVsDyJuCoBMSd2Jja88thhruVlg79W3LdEDGYFhq/wA8Awj1hOkQzkksTsDGwniLTfkMEYn+QAzEncxHKLdMMC6gWCkgfaghQIvY3DC288eWCBSL+YMbKD8RJ434QJ3mMABacKu0kkaRBkkRfSDcfICePDhBIYsbXLnhayqokiDczvOBfvN/MZUxLydIaTpERqG8GwHCMNp1m1bQYGkKokDcEmNJtbne2+EM6oYBWGlTHEGFBI4cbtsZG22CUaenSFgRq0alPxRuT1MjgPXDQQSRaFMOeBBn/wAwOxMAjBKiNqnUFdpAUwIEzMmxJtNgfhGAALUFAIJmCS8zcyYkReZ2+uH08s7hiP4YZdVSo0xTHKLG9yFvN8NUEKVGkLTMvAMkk8twN73nnhNlmfJ16zFiqOulQbKWYeIzabEhDExxPLAAPK56pWelUphUyVFjDVZJqMVKh9CyzvqIKoNtIJOxxOzn7VaGVOiq9bMOu4pUUVZ5EeISp6G+JmT/AGbU3SRmWVal2aiRJWI0o5nSkWMCTzAJGLPJfsw7Npj/AFBc83qOfpqC/TAIyq/tqpTqGSYT/wCIoaOvk+k4JV7xZTtFR437zlS5GiquZMAmQpMkKoLBliNx741Wc/Zp2bUEfuwTqjMp+hg+84zPbH7M0oZaqFrO9FdTBXgMs3NxZgCAwECPNvqwhGB7cfM0XOUq5hq1ACnWBa7GdRpq+qWVg+ryTwkYm5eojLTUEimiDyjcsq3vbzGZO4Nh6Su4vdRK9amqBjRU6qzkeWRMIDMEmwjh5jxGG51NNauEEBKrWIkWYxNjYwf1bBYCyqZoqWVlMkwIJE+WbQSNQMctzzwWhr0idUCQVPSdPQm159MRHLGCWQ+VTABliTx4ERpBBttywQ2ldSqoLHUQeEA+U25/O0xhgKnmQWKiRs0EGY2mw828iI2I5QzPFvKGXynVNuQ+E33MztHXDc4hnkbzI9CDIO3AzPSMMq0n0EhhpDEDUQxO+oncA/DuSCY9MAGZqJ4RIcHQZ0twB6HlNiOG8DFvkWanVV0+JZ9CCNj+uAw/PCjUVEGzzL8VKwLEyCtyLAbG5413ZmZ0VDRcyVJCnaR6H9RjFiaCaemjNVGrwZaFKlaqHczN78uUcBi81WHCMRtIRSxgAXJ5Yidh5Fs+xqVCy5UGFTbxSLGeOieHHHLqSjTheWiXyyNqYV+1KZOmmGqtypIXj1IsPng1KjmXPkypUMLmqygEG1wNRPoRjW0kWmAqKqqNlUflbBPFBxy5+Iyv5YruTszzTNdj9pUvEFGggRzcU21C3FdTysjeADh/dKrmlzKpVfS8HXQqhlL04gMHIbxNJny2IAMGJx6N45B6Yqe8eTWo+XqGA1FmYb3ldMStwJKn2xswHilSpWjCaWul+JRWopQbRMqoA8nYG9gQDJAk+hsOuAtWtdiQTu0HoDtEWgT/AEwOhUYgAwpIMmRwb+beRbfhHHEhLAeYAnkTp+IwDNzMm/8Anj05zTjVwOUEzY6ZAvxtAB2v9RjitC+ZWMm8m54ESDMCx3HtGB1QLhlAjoJEeWLm9oII6xjhUHYwbWPI+U7yZm9ukC+AAtRtSgkTFyDBWDtEXHKOeI9TKgPI85USENiCTI8+/tf2wZiQVBm5Ei0cjx1b3GO+LqK61PPeAL2Jgbg8ueGBCfwQYd31bnfc34ED6YWJ370RbWLEj4Z26xfCwwKmjUBDbiIMXkgdSx3F4Ppzw/M1BrlCbGTIBItaABaNzPWwjEKmQ3kVCQv2hJ0cpBA0iPv9YlAEHcCoI0AA6Qu12MTY7fXEmIM1Vgf4jeZzCAm0TBELx4fM45Q1a/LJMGZX4dJI/hkjr9BhpRQGVACx+NmABi+w68OGHIo0FtM0wYvJcm5MAHb1jbERjkaLqAYECNzLfauAWjiDwOOK8Ez5WaCb+VhyHEQTAnmMDLKzeLAmRpew4AdRvB3O22H5fL6T54MyS1oYtsPNAgkAbcOuAZ2s5AIaQgEAnTLRwk2J4bjjhjVQs1CplpEgiBKgAm87cRI33w5QHrqtwqgllgXk3uJjjyg8tsLyrL6WI1HTbzCfhmd5m9zufTABG7QQgKoBgOdRDCZuQZkHhMQPvxre5WeH7sDwLPeLG8EGd/XjOMTnA6gKt5sYKkEsYBMqIEH7I/HFt3b7eSmTl2dUbylST5WkXEniGB9cKQI19LsnKSTTD0STP8Gq9MT/AHVYD6YL/o1OGazQ/wBtP/MDiB4zfyIZ4gxjj1P/AAm9m/X9OEYjnHYPX7MSPNms2R/+wV/5YxDXsvJKQWpmqZsazvVv6OSMdNUkWpH3YYi1c94YJc0KajizD8cRzjylvV7StpprpUchAHoMeaZnS9bMOiatVRrrw0z9oEQN5JxJ7S72JVY0su5qnZqwEU0HEoPtN12GGdnUSA5Gwg6QhNwIHkAm9mO++JRvvISCVktTcqsW1bCJIMgCQLxcHfErSHJYAkSwUyohYBUqASC5BsTveBwwGxpodWnQLiNjezQZgzuRFvXD6ibEHZQZHwm21vMbyZi1ziwiLw1AlQweDJYxwMBWJA/lBI4HAFVSFcgkyFt8LfCfLcGdWwJ9mEDEmgwL61uakAMWmRNtOkWvJ4G3HDRlipIMsrLYjUCYuS+4UyIBUTBv1QEPO5XwzrFMQwPlJkrPEq0ciLdTGKDtLs/Uuuf4oAII2sb2gkxEAzAgDGteiIbQi1CBAaTZT/5dweEyJOImYovT8NwJkaJKwC1wmkDmJ3tb2wNXGmZOt2t4lNaTzBcB1BgkdDwH3Y1vYPaq0qK0U1FUEDUsNHsfN6gXxjs/2U5U1KaEsnxU4kt5vjWOE/SMRcr26FPxaW4qw3/XTHPxOCjVWV7jXTr21PS/9PKeDDqVMfMAjHX7SPAEnoD72icYqn3nIv5drlW+sb4Td7Qu8G3A2/X9cYP8TT3Wdvc0fymbinnKgImCN+QHu2+ImY7WlwmoGTHQcbcxsMYTN981ggGByUYuu5JevU8VkZUQEgk3YkGLmwnh1xpw/h1OnJSUUiqpiG1Y1VQKmggSJIEH4TPlIvseoItiQSskESDqhpEDjFiJ4/hgVOB5leBN5+KSRwIBAJ2Yki18OqMA/iRFMhiQo3I+RF5+1APHhjqmI7TYbEqSRAduBN1kE7TIB439nMwJ8oYGYbjZr3O5vfjGB+ItOGO5gxeY2MljHHfbB6maCpsN4X4VtdpuTeePHAA6pThRAAPxECLzZgLW54ajuVJCnUbEC9vtWPNem/DiY1esVYKAVBvLwDfdRa4+vDrh2azrU6nm1atHlQ/CSAOI9/pth2GSqUACb9dHDhsI2jHMDGdHKesMfrOO4QilWppIChTqA1KvADiZmxB54mMCAAGJdwGFUH4Rc34EDkTflgeaASTSI2GqxJTjHKNreuB1arFJRl8MqoYtcb3I4SZi1t8S3gSVVdXhC+zlixF7yDtA6fTjjrSYDL5ViNI1bzI4zz98R9MLKHXTG7E+aTxmLX6DbD6eWKmXIGXPlW43YkciTzP+eADq1RrJcRvpUwAQQLGL8do4cMEFXyKFOoloNMgSoAJ1bRYg3JEdcPp6fDLEsQYCvB4mBpA9OM7jEbIqp89Ty1L6IX4QBCgiCN5P6OAYcEDSKc2mYFxMW5A24A8MArlGikryo3c7gqdiN9hvEXO2JNSiAS1QnxCZDKohbfamxO+8xaMR8xRJckFtbBbsZMD+1cXBNgOOCwrgKzAS0OuiBIM/Fx8ME/K/HFX272b4qEsgDwswtjNvLYfKPbF/nFhGUkwbO8C4KwCL7qY9p3wx8sn8N/hVQNSsSBJAGxvBJ/rgEeZ5uhm8uf4dWso4BWaI6Db6cDiJU7c7RH/aK/zP5Y9Pz9DWoKgG8bWAEkgAGQZG/H3w/K5emQ03qrcqNt7GxgnZTaeHDEXBDzM8oOZz771a8HqQMW/ZXcmtWOqs5YrJ0Ekk2BFyYAvjeJl2DFCyaU0sTpJFhFjPlM7wOeHirROY83xsTBmQARcTvMXAOGorgJyZWdm9k01M6GULe1zpJhbiyrB2xOalUQshZYhiJmzWE6wsWBtI4nEyjWptqBJNwpZlJAGwBUifUgx1wnzGkHSQFsCSxkLe0ASJ/m6jDSERtMghmVm0xYW1EyY2mbkz8+R3JKUy6tC38yDlbZrNwgyMNVvPCgLadTjWDAkxNwIjf5YO1dlpgHSiOs2Jj4rAk/D5uHXDsAzMINIFUnWNpOklt4EXO87Y4MoztBsGIjV5TAYCDIP1HCMd7Q+yxe4jUvxWmxgfZ3vjqIRTdb1EkgsSYnciC822MQThABLKlQAAsbTAI8pMHVFj6m8De2DZ3LBnA88NwtcgEeUgxteDPoMNNclFeCCoZBTFwwPwgjeI5iRBwGgqVahLR5LDTeCLHYcDAvBwwJPaDHSjhwKgB1g8QRAjmQOYIOM12v3ZXNGQqoUHm0g3U3WwBvBHry5ads1/E1SxKqA8ERYkxzkmOP34JmEQ1NLyCy6khmJJuZEkAkX2vhWGeVdqdzmRWqAjQCRJkGBxg7coPGOYwLJ9yqr6ZKjVcAzMQTe0Dlvj1LLq41DylzquxGzG+oaOHAgbnBVrUhUVP4hI06XYQDNvKRtIjeJvgyoLmQ7H/Z7T0lqjGRECCokwAJM/UceGNjQy5RQHUU28wKqYELEMCIAG3C0472gG+yCWJISxOoLfjb4QIm/XBstmREKjAkOSGgFZ5Re28wSMKwyFSSZkBWVBDcDBGwmBafsibYMECjxEYmR8QEr6gSBteGjlww+jUAbQ5linmZd1bhJH+frhtFDJVlgyNYkEGBIIKwT674ABBgFFRVZm0sCBuARO0XA2jfbfD2pymoJBlWYL9mNiJ3Efo45UygEOrKp1cpDesGQZ4xjlRfDCsyhbGIHxnfSV21fq+AA1SoOKyiAiVgmDF4HDr9+B1wWhjDAXSJAnrJEG0fqMNpZuEXy2ZTpAACkTsQbhvyw81gdIIEEavK2kf3SJgmRtMnDAi1qbsxIqMAbwC0ffhY5XUajoqIFna9uY35zhYNQIXjKmxYmoy6r/AGtyegi3HEnOVHDHSq7iUBuscQTbrEHhhYWBAFqvTJFMaoWNYIBIJ6ne/LE2qijyAFlBHlFvhMGSTeB9cLCwuAEZxUqDQkeFIKx5TpkSY2nYD3w1jpPB0EQSD8RMm08ufLCwsFwOJUknw6jGnMyRxO9pt8jiP47HUUvB0yYueYBG39MLCxMiybRIskXZoBjiRNxMCI4c8AosSrgy0k2mwAgWBMA3J9hhYWFYDlTOBQDdtJMBjAmbnbcWG4nriXl1pnQQCSVsJNiYJmfiMnfCwsDQxi0AzAECGRlCxquDM3IHTA8tSLqAoUDqokENLbH5RhYWALDmcGUJIAEmb2kBhJuRcHhtgi0XcTFvLxH2TA4Ex7+2FhYHoAs1SAqgtsYuNySIYEG0WA98B0agVgw0AXmCDvMiJE7D1wsLBwEwdOk5LCCG1BSQwuAbEyI299sPrZWlFSNSuXBItEhY8o2GFhYYBaeVNMUndyQWgHYxpIOuD5jyPDriI7+IyNSXVojzN5TLLDbTvY+p4YWFhJkh37rDCdiDZgDMbOT78TjtQOxK7Kp1CblQFYeUjhJA4HfHMLDEWdGl8MXAky3mtG14MW2wHNVnA0AalmCAFCkxJEHgRhYWEgegDJ1GLefQQAGiCAvl2H6n5YMajgaw1pvpHMkAkHeRvBwsLDBC/eEciD/ETiQQGbcExuYE/THRYltIBZfhIkmAbgzHpNxhYWIvRjDLFTQaYAZbgkCG5jmJ5xiO7Np80KI1kDzAw0gwftCf645hYVgGtRVlDqSGLSdIgEzYkXkj154GmvxGWLqTERExJsZwsLA2BCrdmMxJNAEm8lhP0MY7hYWGmxH/2Q=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8" descr="data:image/jpeg;base64,/9j/4AAQSkZJRgABAQAAAQABAAD/2wCEAAkGBxQTEhUUExQWFhUXGRobGBcYGB4fHhwcGhwcHRodHBweHCggHRolHBwaITEhJSkrLi8uHB8zODMsNygtLisBCgoKDg0OGxAQGy8kHyUsNCwsLCwvLCwsLDQsNCwsLCwsLCwsLCwsLCwsLCwsLCwsLCwsLCwsLCwsLCwsLCwsLP/AABEIALcBEwMBIgACEQEDEQH/xAAcAAABBQEBAQAAAAAAAAAAAAADAAIEBQYBBwj/xABKEAACAQIEAwYDBQUEBgkFAAABAhEDIQAEEjFBUWEFBhMicYEykaFCscHR8AcUI1LhYnKS8RUzg5OisiRDRFRjgsLS4iU0U3Sj/8QAGgEAAgMBAQAAAAAAAAAAAAAAAAECAwQFBv/EAC8RAAIBAgMGBQQCAwAAAAAAAAABAgMRBBIhEzFBUWGBBSIycfCRobHBFNEVUvH/2gAMAwEAAhEDEQA/AMYaLAOAW1AAANpB9DBv0G2JtNpE403ZXZtOu4LMigiqgC+UQtQqhkW+FTB426nGZzVA0qjUzupj8vpGMOOdB5dk3finwOlh8+ubsFqmFb0/PDkEH9cLYGbgeq/82Cn4sc5mtEigbjqWGJOWckt0JHy2xFpGwPIg/O344lUDf9c2/piDGO7Syb1svWo0xLuFCCQJPi0yB87YwXZGSzR01KNOpY2dTEMOs2N8emdm1NNWm3J0PyqKfwxC7lqPBqosLrrMQOUaNQ9LW5dcdDCq9JvqYcQ7T7GZ7Z7RbMVgcx/DzVICnUQxDgCxEWD3uNjuOWPQ8rly3YtXUBByxif7JOPN+9/Z7Ln6lUqSrlWDQYgoBvt8VvcY3Pd/vBTPZ9bKVGOr92cosXM6tvSDOLVpPsQveHc86IPhUjb4PuZx+GIbnfE0CcvS6eIPk0/+rECo18dqm704voc6atNjWOOHHRhYhIEAaMBqCMHOBVsVMkbz9mnYTZtayq6Lp0nzkjeRaAcalO4zM5Va+XsoadT7EkfydMVH7HKxRcywEiKYI92/LGxq1ic1xANNQAB/aI9Jk4xYlvabi+m3lKyt+z10AL5jLKDYEuwk/wCHHnX7QckaGYFEur6VW6ElfMJsT649d7YzyvUmowFKkLDmYuesn6euPG+/Wc8XNO8RMQJ4BQB9BidBrNoFW9tSlTBlQnhgdNjFsEXVzxvVjOOj0GEwwtPvhpOLBC049K/ZNStmG5BBtzLfljzVcej/ALO6yJC1APDIeq5JO1NSADe92J9cRqq9NrnoJSyvNyJn7SOznaktdCStOzJsAD9rrePpyx5lRz9QGdVhwJ3nffHpNb9pGTBM9ngAGzBg534qwAHPEih3q7PqN4iPl0YzrFRBTfzciRpJmLg45yoW4mnbJkvsPtvMjLUQWVhpEKyBgB9ncTtGJ1TvVXUXp0T/ALP+uKjvD32yIo6VKVKpWE8Pcf3iLT63j1wKkwKhhxAPzGM2Iqzo2NOHpwrXLar3pqn/AKrLn/ZA/ecBo96jFstlf9z+RxAMYWS70JTpqhymXbSANRpkk9SdW53xVSxUpPzOxbVwyivKrlie9jf91yn+6/8AlgTd5iLnKZP/AHP/AMsVva3fWmlJ2XJ5cNBCk0zGr/FeN4xl+7P76K6E0zW+0yVDKMDzIMDmI6emNW00vmM2SztlNse9h/7nkv8Ac/8AywsHqZ2pJ/8ApVL/AHbf+7Cwtqv9iF4fGU1LvFl6FWAXcOZYaVK+YlgvCNJY364qO8lZHzLPSNmVSY4GACPpgr91lDELWpNBNgxv6RLYidpZcpUhlg6Qd5BHAgwDfqOGJYyngVSUqDebjfiaaDxGe1RaDUO3t+ODOb4Ag2/XPEmoNscdm9BaIkaeeD5cQq8/zOIqr5gf5frq/wAsTW29MQbJJEmhJIA3kfPETu8rJqEwRmKi/K5n2wcixIMWN+XX64N2F2oaPjmrTp1aT1nqJUBDQr7EECQQPxxvwbWRpviYsUnmuuRS9+mIZFBkCmkz1NKfuGKDtrs6slHLZymfKQUlZ1I9NyZPQhhB9jwnbd+splWV6lPNaanhgik62cAKwCNsWMCB64p2fV2dRUrqAqVDHHn9wnG2SvKPs/0Y4u0Ze5RiuXy6sVCnxHmNpIuY2EldhbFRU3xcZef3eoBwqBvSGK/+vFXWXjjfhpZqK7/kz1laowJx2MInCxNkAbb4DXwdhgFTfFTGelfsqzLUqVYim76yglQDddVrsP5sb/POKeYpgpXas1JZpoEES382q15EXx592D2fR/0OzVappk15ESDsqiCCL2Y8duG+LvsvtQV8wlRKjVXVAGdviJUqATFrjljBXtnbsXwXlWpsu06FP91YvkswRBJ81MGI569vbHh3f9qRzJ8Gm9NQFBRyGIYaplgfS2PZ+8fb1al2a9ZEDqtTRWBmRTYAEr1BZTfrjyb9oHgVfCzFAaVrKzMIiWV1WelpnhacW0N6FL0mTpm2DqMDpZVjsR88PGXYcD7Y6KhLkZ7ofhrjHNcbzhBpxICRlV6fr5Ys+8tbQlJAfsSY6mYP5dMQuy0lgNQ3wTvpWpmrFOoH0iGgEaWWxW+8RvinEPyxXX8IlT3v2M81VixIMYawJ3A+WHA3uIPI74IcZbkyPTaDtj1fsR/+jUJ38Nfux5bRy7VGCoCzMQAAJ39Mb7Jd5sjTpU6ZqOCihSPDY3A80ydyZtwxix0HKKSV9TdgpRjJuTtoX2qxxUItsKj3jyjnSj1GY7Dw4+ZnbD6bh2hCHO0Le43EC845uSUd6Olni9zOd4qA/cKTSgJdzpka2M6V0Lx442ndvJjKZNWbQK+kGoQQdBP2BBtHHmZxjshkaVLMirWdf3mNNFKp0pRABJdieXmPSbScX3fDulToihWFU1ataRUYMAHFiNIn4fUnhjTUg5UtOG84uPcrPzW6c/cvR3gnZnPUCR85wseT9rd96lOs9OmF0IdI9hB+s47ipYKs1f8AZy1RqNXNZ2XkKZ1aqo02jQ4kRZmImwnpit7zZd1YObpOlHLSxgBoYcLkwcG7D7Cp5rLuNISqlRvPpkwIt1tIxE7SLDKZdWJPmbTCqqAIFU2ChtRJ4k8caamVw6o9KpVFLV3TIdPh7fjiQXm3L+uA0uH64HHaSfai7j7jb6Yws0IMDsDs1vvxJQsN4i4HqLz7xiML+wn3EHE4n88RbJpB6aSrDofu/pjyrI9pVKcFHKnoYx6tRqRv0xTp3GyZfNIKlYVKSVHRJWPJNnkTw4cCDONuBV4yv0/Zhxujj3MxV7x1aoC1VWpwDbMJtuLGx4jG17DzoXLBDSSqVqs6oT59oaBPmU2tjPL3aD1Ep0IDP4RXUx0+a5FwTN144iZ/IVatJalNWbQ7KwUEkFoKmBwkEe4xrlFxml7mZNSgyfQoahm1iIWswG0aWRgIxR1RwxbdmZirRJ8dXYxGmoGkoxUGJuYExwkYp6nlOniLH2xtwElkkupnxa8yfQCVx2MdOEcapIoBnAdMkYMSMdytAu6qN2IHzMYqtqM1/esFsplsvSA05eilXMNP/WVoKpE3ca2JHAHEb9n+YNPNLqICMjqxYwIiQb9RHvjf9v0aD5TMU6aFSyk05RQZXzXIJ4i+Mf8As4yVQ1DUgMNLlQ4sdBTUAdphhjAvNCUl8uaZ03BqMj03J5mi3ZuaptUpsW8QBdYvKCABPyx4smRqVEqUadOtUajMlULgagYACgwCTMzeDbHsjZwJkqqBKcEsCSu0rM2xj+yu1x41RAA1Rwrwh0wEVVuOJMi/r0xVVrSpQzxV7E40lLRnmbdj5of9nzA/2L/+3DHOYp3ZKqDmyMB9Rj2PL9oZg8EW9gdRI95vic3aeYpqSyowHAFvyOMK8cnF2yrszQ/D01vPEKfbD/aCsOowZO0qJ+Oj/hMY9J7RrZTMEGrkqBf+fWyG/wDNoQE+84i0u52ScWpJP/h5pp//AKAD6Y3x8dVvOn9mZ34dLhb8GV7Eq0NetCZUFtJ5KJPrYYzi0tVI1GPmaoQfddR+pGPTMl3KyKM/iV8xR8rQWNMqBBn+Iog+lseXVK0KUQymrUJF9onpYC2NUcdTxXo4dLLUolh5UvUWVbtmu9FaFSqz01IKhoJECANUaoA4TGImIX7wTy9cPdyOIwyJMytaomrQzKCIbSYkdffAaGWnDcuSSIPrE4vchlhbFFWeUvowzEvu5kQGDH2x3I0qtN3q0G8JgSNaCGJJvDXI34EYsuzjimGXqVaeoVGBGoaeF+nPriih55SuX4jyxSRZ1OxszUealV6jH7TuWb5vNuk40GWrGjR8OSjICPOfKZvcEFTf3x5i/aVak8aiSvUj6gzi3yfbFfNzTKkwpLNqMKo3Jnh74vqUIyV93sc+pDaK1zPVMwCSTTUmTJkifYHCx6LkP2V16tNai1KYDCROqYPthYtzIkaDN9i0qczUzPwF/LWKg6RcW4yQPfYYid4uygmXVw1RtJF2Yn4oP474qcn2Wrr/AKyGQXpxIjmNX2TbYWwI5dtFRQCwSY85OkLF4JjaNuuN9bBuWHb2rdlf3004l0MQlUtktr9OfACrW9j9xxLGw6flGKynXGJ9OtOPJtHZiyRR3/XTElWECfT8MVasxPljj94xYESIPGD8/wCuISRJMfUex9Jxdqw/0xVP86fPVlifwxRgyPY40uVyCvnqVXxFDNSpk04vpFAKWmdvOeH2cbMGrxmuhixm+LMh3aqFcxlJJha1CP8AHTWOg6YiqwWnmqZNxUb/AIagB98absjszKJVVvHdvDdGKqoB1eKQsSPhDgA9B1xC7Py1L947QFak9ULVqFURiJ/itYkXiw25HHSqcG+f9mGLTTty/aLPtHM/9EpNfUK4NjHwUXYCfvx5xnalMVHWqpDBjLLxvj0vOVqIp0lUAHxgwpVGvBpuuk8SPhmL4wPeHs3XmazAqJIIAmLgWE3gbYvwN03GNmV4ng2U7mj9mo3uuBkp/wDl/wCE/ngz5dKfxCTiP+/KLaBp4j9ccbJ6eqy+v9mda7gqrR41CfQYlZSvTFVPCBkENJ/s3H3YipkEqXpn1U7j+mNX+zXsKnUzR8QkIlMuSNJ80qFEOrKdzuDtiEsyi7Je44tZkSq/eWq1BwRR+Ej/AFSyLc9xiJ3NqmhUprV1RXpE09LR8REzynSMeidq93cnWUq9SqR/Z8FP+SkJxBPYGQmnqaqwpAhFNQACTJuoDfXGGEXGDjz+L7mqvU2jTXAltQik8tOrUwG42jeZi2PLe5naCt2hTcq0lX18b6G25LZR649F70ZdKmW8HKh0ZiAagqsdKbtpVqulmMRBjcnGQ7hdnMmdakVdUpJUIkEam1BQzEeVvK0QLcsY8QsmHqOb4MshNzlBcmbujXoVLK0NyNsdr06q/CJwDtGgkQKet+n54hZQZxPhW3Jjjx8Yp6p/U7ROlWH8alB54qsxkKTHyKV6z+uuLI56sbVcmzdUYfngtKGt4Nen6qCP+bFkZShr+Hp+QauZbvWFy+RqkMddTTSWb/EfP/wBseY9nZGpXcU6KF2JsFH1PIX3Nseq/tVyoXI0wgLsa6kQLjyPO3DhjJdkd4KeSyjpl0qDNv8AFVNl6aUjVKqWF7TeDw9N4O06Gfm2cjGyefKU2d7s5qlVai9EhwYjUsGRNiTBwm7r5nUVCKxBAOmom8bCWEn0xEy+dqrUFUhqjiTLgtcjczcnE/JZhQtUODUNahpCkGVq6gVa++mDtwbHTMpHrdnVaBAq0npk7a1In0JEH2xaZKpbEbsnM1qY0MHNBviptJX1AvDTsRecOo03Fgjkcwpv12xlrRb3GmlNIvck0AnFb2AtRDrkMj20gySxuAo4tf4d8HoCoFM03uCPgbiPTErslny+nwsvUtvNMsz8fM0SFmCVEAgRhYaLTd0PEzTSsQO83ZN9tNQGZYhRHGTqi3ScRsjlcwlJsvT8OHOqp/EAsII+IgH1viPnOyM/WJLUXlrszQCT1vZRwAxpuwuzVpq7jJ1fEo6WptWqeWVM1LIQWkfCuki1zfGyxkvqdqdmZmfIHKwIK10A2vEVOc4WNDkuxshWQVGybIzSSpdhBkz9oWnHMaI4mUUlkiRcU+LLGh3HzQYMdAa8Xn1FuG+G5bumVD68wih5HkBMDZt1xZ53x2OlELqL661Z4vPlABmOm2H5TNa3anVpKlVFHws0aJsVOraccxYutCGyg9Ouv6Og6UJyzy39P+lEe4GWtpzb9f4c3+mI+Z7j6FLUK5qGJ0vT0TbnrP1Hvi97X7UpopWmq+ITEQ0DiSwB9cCzvateg1CoyqEZQKihR8V5E3IMRAmLHGCSb5djVF+/exgqNQqSGEEEyDwg3xPptJUjbj6cMd73VNWceoVKiotNwGsYZF362wLLPMjpiucWiyErrUm094jnh+Z7cVatJvDJq0URAZ8vlFjG5/piI1WCI2HH6XOJlMavMgBniOPvi3DqSbsnqVYhxaV3uINXN1oZkppTmTOmTck/a6knbEXsCrVqtUFSozG3Hhe0DhfGiTJsdxiVRy5XaBzIUTjcqM3v0MLrQjotSgHd9jWSquldJG+5/DEPv7lEpeHU8T+IwI0jiJB1dALjrPTG5y6qLtrb1A/PHnP7RKWrPFVB+BCo4AERA4fECfU424emoyut5mq1HJWZnqFFX3N8SmyyixAI54Y2QVPj16v5UEx6n8MNp1l+zUb3X8jjfZL1JXM977iHXotTOtDbpuPXHo37Jc9Sf94VmUVX0QpIGoDVOmbzJ2GMJWqLEeJAv9n+uK/L0PNNOsk9SVNuUjf3xRNW0W5+xNcz6CrUI+yI644oHEKfbDewTVfKUHqiahQajG/JvcQffEg0j1GMzVnYmMVV4Ih9v64Bns14YB0BZkWG9sSDTMyJnpjucptVplGHVTxDDb9cjjNjKO2oSguKLaMsk1IzY7cqT5VN+JGCvUzT7EYl5LOJARlvttxxMelTX7RXHinNRdlE9ArNFM3Z1ciWzBU9BgaZHNrdK2ocm4/TF2c1RG7z7YFV7SDCKQk8ueDbT5L6ITQfsmnVakGrFQSbAKTESDPAe2DnLIeKn1GC0W0qAQZAve0m59sEauDwHoce1wlFUqMYpW5+/E4FaeebZGGVpj7K/LDhTpz8K/IYIWHKPTA2p8dR+Q/pjSVhBTTkPQj+mEaS8IHpGAEPwIPtGGHXy/X1wwJX7ueE44aDdcQxI4wfXHdb/wA3zP54QBmy54j6YbBHD5H+mB+M3P8AXzw/WfX3OGI4XHJv8Q/LHMI1DyPzwsAFXme0yzA0qzLwIbLuy+syuCdmMtJnqs1WvVeASFVQAOCqXt8+GM23dbPNE5sD54enc7N8e0GH91W+/WMYthI27ZWt+jR5zOA1UqeCFbYGowE8iQoMkXi43wPtHO1Cja3TSfshBcza7Fp9sUB7mVtz2hVMcg33mph57mOy6Xz+YZJ2kwfYsRw5cML+PLoLbxI/eaqrVdb1gzaBJYgmZNoA/DEbIZOvVP8ADpmP56kqvqADLe2NL2d3by9C4TW4+1UEn24D1AxaByT5vaOP44sjhorV6kJYiVrLQpcn3YFvFJqnlsgP90b++LlKJUQNIAsAB8tsH1HpPU4YtOQJaePrbGhJIobuCUHp8sIUz+hiVwsesYQcc/rx/P8ArgFYZTyk7tbGH/a1RYNl9LHRocSIuZEgkcNJW3U9cb4ON5EfccZn9otEPQUD44LL/epgtEf2qZq+pCYaE0eVU81Wp2DCOTYe2YcyWp0vW/4YAMwDsQfr88TUqZY7o4MfY5+9Tb2xopzbVm/n3K2uhH8c/ZNFfaPvXEulm6WmKgpOd50D5TGODs/KtF6wMEzC8BP8zfdiI/Yq6ZSqGvEQQfqL+wxPNOPz+wsmek/s17Zeo70Qf4a0yyjgpBUCOQvjYPWYfF+H5Yxn7Mew2y6VK9Q/6wBUEiyq3nuDx9Ps42BuTf3+f+fvjPUlmldk0rIaajCbyPaP1+vQ1J2Ju0YAbGP10/XPFV3kqVKSCohsLN+B/D5Yw451FQlst/45l+HUXUSluLT93CsShBczc8JxGbsIMZqVmnpAH1xQ9kUK1RRUqVGE/CqC59zOLFuy3P8A1fvUrsD8l2x47I4O2bX5zO9F6aE9ewKPFy2G5LL5ZXOmqSRbTtBxVVeznS/8RP7VNzUHurCfliRTojMBQ9ZGYEaaiiG3urfrfA4trWenzt9yTbsaCq/15x9MNSqRafxGJDZQAASbAC9yff8AHDTlAd53+c8P6dMe4paU4p8kecnrJtHKdVTuPl+WCBl5x6ziOcnG1/l+owMUwJ4fW+/3YsIk0r0Hp90YQtNiPUYjBGXbedvxiPTDFapNmNv7InAMlVGWLg+wwBqVPrPDAalSqJkm3Lf/AD3wPx2POQL8P6cjgQg9SgIsR8uWAQSYB/XHHQ5JufYj68eEfXBFJGwB9OXD5/hhiBQ/T5j88LBy8ch0MzjmGBFWqSTc/oWmPxwNahIuTc/r0wNX2M7bTvBt1/R44cqXgtfaLSZ32HPAMcFi19/lvz4Y4CSfLM/XDUpQRc8REceJ/A2JwWibSIA59IMkwBNog+kHhhDHplucm+23D5dLYJqUCOtth8/rhjDhI5RO8/d6WwMQd7X3PyN5k7bRgAe/2SdpMep4Y4wMiwuJ/W23sL44KrC0WuAL+3DbBUpzMztx/s2MW2vgEIJaOXH8vS39MK5Isdvr90dPyw5YHSw+U2G303O/HCdo299+PAczzjCuFhrhuRJ3gXkzwjjPL+mJGX7Py7Ff3qrrNNg/hUlZvMswGZBEifhHM+mGmmxRiGhtLR7QGIO8XCjbc453czC5Yl2+CnSeozRFhHPiZ29MK47ErtGr2TmUFNqNKotMeHoCgPTEAAKLMhAAiI2xG7N7hdmhC9PKeIvCcxULEdRqCg9J98QaXaK0/Er51MtlWqVCAVXzsqzBdrsztGoKB8IHO0TsDv32dTzApZfKszOWmt4SidySVHnbr5Z6YSk1qFrkPvnV7Ly1ORkK6VQSoHiFN/7zOCp5hTseWMf3S7JTPs4/1S02pkjcsrE6hIIv5dwOO2PSO/vfqplWVKuWy9ak4FoMENqNiwIJChZEbtii7mJRZ809BdNNtBRCRIBNQkwDA+K3pHDE1UnzIuKNLUI0jSIUAADYARpiOVtsNU+kjrvHT0j54YwAtxlvkfw3xx3nTJuSbzxW494+/CAlBFa8zy47j7j94wyvQU0n1klNLSNPzibyLzjlFrknYjaQI4EEet/ng+YMo0xEEEz03+sG/PFdZ2pyfRk4epFR2VXdwEoropKI1m7NHL89vuxZ0yo4yeJ3v/eNp6DEPKuGWTCUuA2kD7Tcl5D54rq/egM3h5VRbeqwtb+ReXWw9ceGVGpVk1BfOrO/nSWpplmJ0v8AMD78V/avZHijWoK1Rs1rxwYixHrtiop5Dxb1Kj1DzZrf4RYewwHLUPBqAhqgUG4VyJHQTE41R8OnGzU1f20+diG2XBGny1VlUI8EgAGImevT7+uJGoGCDbjH3Ec9rYqspnJOh2los4trBmDf4ZiPUEESMG1lSb7RLcPc8oHG3pj1tH0JWtZWscWp6mWBrWuAPu+k9PbCseQFuO/LlxxHTNAsFYgNNr+0cwbi+22DmlJmBPU8jPMg4tIDRTHubm/L2t+Aw6mBxEfr/LDDWECeVh79LE9Lffh5MwwgSDuL/I7mPSZwANNEE+WwvzPyjAq1KOEjefnwsfYYKGksBG8dPQ9IjjfDum/COR+Ym026YdxEBafU+h/HCNCJgjUd4PyvPpOJzDVbcxwHzO88frgTZUtdTwjlf5XN/wBWw7iBhRxf6gfjhYIuXqG/3KT9QwH6474WC6GV1AGdtNr2k3MTyg3N9Iw5aQFlABG88r+n4C/2sLwyWAZgCBJE3HzmB+GEwIUAAGmOA268be3CcMDr0wkD0iBbhC+lzva9gLYczSxuQAIsPSbcT+XTA1WJaI/xdBMHYcovh9AEAlWWB8K7GYBiRaCQfr6YAGg6bgmdgIm2wj2vz9cNetAMrYT6ekjha/C+22OO392YsIiNrG+wjbBsm7aZImx0qBAPTaTtz+eABlKtIB0jSOoj7iQJtMT7YIKj7gDqGFjteJsBIgE3k+uHJWkEwDwN5lj9kRv9kx68sNapJMwSs6uRPAWiTtA6YQDKlR4+G44nciY1QTYwbD1w5i8RpKiwgjYHn1nBMu4X4ze7NNiOIEbljIsT78cM8UsthJJDNHADixLAyQDAFrjCGGyeb0OWdQU0EOBaFaY32a6m/L5KilPSz1VmkxUAVImoysNA0iRoDQYk6mAHAjAtQKvUfy0FCOzfa+AQgO0k/Q9BgPdzvHWrZj/7dURYipXR1VAFZjAIEBQsSTx4YQErttOzFphu1Ahq3YUfELVF1f2aZsTabx1xadz+0ezXpsnZipScC5/d3mf7TEAsf/NOKvtLvV2O9UUxlFzdQtfwsqGM8SNQBa/KcaftsZt6FL/R6ijYllqKqQIsukqdJnph2Eedd4u/Geo1WXNZQvlXs3iUWWAxizfBMRY8Tvim7k6BVzXhyAPBFIG8ISxAN99pO2+J3eXtXtbLK1LtBaVejVBQgBYDOGCElFBBkEiRfTgvdxKdHLowZg9WoajEwAoMKg9NKgj+9OxEoC4qVbsANwOvrf8AHqPTHKjwTa48wWOguR7jf8DgdNy0weVzFgbyQBMCZxI8G0MwvsfUT9xsPTbEhDVQkdN/i5jaeVtsEr5Nnpuqv5tBgTwEWI4XCj2wClUFmBuZ2kyTIiOECcSMvmQqgsRIBtMATwsCIjmDwvbEJxUouL4ji7O5ga9d8w8Mx0R5UG3QkccWGXprTRi/ljck8sVKNoeRy+hEyMX3YWTWtm11XSmgqBeDPIueYWZ9SOWOLUy0abfBI6cHmfUtux+za1VQxPgodiVl2HPSbIPWT0GLGp3XVv8AtFcHn/Dj5eHidm88lIaqjATsOJ9ALnEGl2+GErSaObED88cLbYys80N3a333mhxjEoe3qWbyq3prmaSmVqoCjILSHA1SPYCwMi4Np3V7XGdRotUpxqBtIM6XBEwxiDwMHgcWNHvEo3RvmP6YzHaGc8DNfvK01o03BXXSmCxHw1k2Y7wwA53OO34diq98taPDfpr2Mlekmro0/wC7NuADAgxy9dl9DI4RxwSll3GmCJHAzBBg2va0CATwgDFRR7w1CQ7otWkwsyLcb3gnzDpYiLBjbF/RzNOohemwZSTcWMiZDDeRxkE7+mO3GopbjFKDjvBBQ1rE8VHmuJHA9Rvf0wyrSIusCBHxH6MLyIP9cPq1Y2+KYYCBuTEnYXnfBFbzWuNrGI5k3N788SIEd6zL8ajjJvvqi0bjcCDPQY4c1EEiLgQT/wAIO194sfrgzbXBMiTIgcQZn7O9uu2BV8mGI0eUgQJIjqFIOpZPORcYYA2zTcgIN7CRyDT87HD1zFr8N5Ee9thEycR2gMAysm8WsNoVfskneVjjjmoqrqAsUwZ8x8k7QPinmLe+GIPXpMWMKxHMbe0tMYWAtlVN2BkxPl6f3T9+OYYEdLgk2BPluZnkI0hf7x4nrjoEgEkHzXGljM/ZABmevCCOFw1cyVsDyJuCoBMSd2Jja88thhruVlg79W3LdEDGYFhq/wA8Awj1hOkQzkksTsDGwniLTfkMEYn+QAzEncxHKLdMMC6gWCkgfaghQIvY3DC288eWCBSL+YMbKD8RJ434QJ3mMABacKu0kkaRBkkRfSDcfICePDhBIYsbXLnhayqokiDczvOBfvN/MZUxLydIaTpERqG8GwHCMNp1m1bQYGkKokDcEmNJtbne2+EM6oYBWGlTHEGFBI4cbtsZG22CUaenSFgRq0alPxRuT1MjgPXDQQSRaFMOeBBn/wAwOxMAjBKiNqnUFdpAUwIEzMmxJtNgfhGAALUFAIJmCS8zcyYkReZ2+uH08s7hiP4YZdVSo0xTHKLG9yFvN8NUEKVGkLTMvAMkk8twN73nnhNlmfJ16zFiqOulQbKWYeIzabEhDExxPLAAPK56pWelUphUyVFjDVZJqMVKh9CyzvqIKoNtIJOxxOzn7VaGVOiq9bMOu4pUUVZ5EeISp6G+JmT/AGbU3SRmWVal2aiRJWI0o5nSkWMCTzAJGLPJfsw7Npj/AFBc83qOfpqC/TAIyq/tqpTqGSYT/wCIoaOvk+k4JV7xZTtFR437zlS5GiquZMAmQpMkKoLBliNx741Wc/Zp2bUEfuwTqjMp+hg+84zPbH7M0oZaqFrO9FdTBXgMs3NxZgCAwECPNvqwhGB7cfM0XOUq5hq1ACnWBa7GdRpq+qWVg+ryTwkYm5eojLTUEimiDyjcsq3vbzGZO4Nh6Su4vdRK9amqBjRU6qzkeWRMIDMEmwjh5jxGG51NNauEEBKrWIkWYxNjYwf1bBYCyqZoqWVlMkwIJE+WbQSNQMctzzwWhr0idUCQVPSdPQm159MRHLGCWQ+VTABliTx4ERpBBttywQ2ldSqoLHUQeEA+U25/O0xhgKnmQWKiRs0EGY2mw828iI2I5QzPFvKGXynVNuQ+E33MztHXDc4hnkbzI9CDIO3AzPSMMq0n0EhhpDEDUQxO+oncA/DuSCY9MAGZqJ4RIcHQZ0twB6HlNiOG8DFvkWanVV0+JZ9CCNj+uAw/PCjUVEGzzL8VKwLEyCtyLAbG5413ZmZ0VDRcyVJCnaR6H9RjFiaCaemjNVGrwZaFKlaqHczN78uUcBi81WHCMRtIRSxgAXJ5Yidh5Fs+xqVCy5UGFTbxSLGeOieHHHLqSjTheWiXyyNqYV+1KZOmmGqtypIXj1IsPng1KjmXPkypUMLmqygEG1wNRPoRjW0kWmAqKqqNlUflbBPFBxy5+Iyv5YruTszzTNdj9pUvEFGggRzcU21C3FdTysjeADh/dKrmlzKpVfS8HXQqhlL04gMHIbxNJny2IAMGJx6N45B6Yqe8eTWo+XqGA1FmYb3ldMStwJKn2xswHilSpWjCaWul+JRWopQbRMqoA8nYG9gQDJAk+hsOuAtWtdiQTu0HoDtEWgT/AEwOhUYgAwpIMmRwb+beRbfhHHEhLAeYAnkTp+IwDNzMm/8Anj05zTjVwOUEzY6ZAvxtAB2v9RjitC+ZWMm8m54ESDMCx3HtGB1QLhlAjoJEeWLm9oII6xjhUHYwbWPI+U7yZm9ukC+AAtRtSgkTFyDBWDtEXHKOeI9TKgPI85USENiCTI8+/tf2wZiQVBm5Ei0cjx1b3GO+LqK61PPeAL2Jgbg8ueGBCfwQYd31bnfc34ED6YWJ370RbWLEj4Z26xfCwwKmjUBDbiIMXkgdSx3F4Ppzw/M1BrlCbGTIBItaABaNzPWwjEKmQ3kVCQv2hJ0cpBA0iPv9YlAEHcCoI0AA6Qu12MTY7fXEmIM1Vgf4jeZzCAm0TBELx4fM45Q1a/LJMGZX4dJI/hkjr9BhpRQGVACx+NmABi+w68OGHIo0FtM0wYvJcm5MAHb1jbERjkaLqAYECNzLfauAWjiDwOOK8Ez5WaCb+VhyHEQTAnmMDLKzeLAmRpew4AdRvB3O22H5fL6T54MyS1oYtsPNAgkAbcOuAZ2s5AIaQgEAnTLRwk2J4bjjhjVQs1CplpEgiBKgAm87cRI33w5QHrqtwqgllgXk3uJjjyg8tsLyrL6WI1HTbzCfhmd5m9zufTABG7QQgKoBgOdRDCZuQZkHhMQPvxre5WeH7sDwLPeLG8EGd/XjOMTnA6gKt5sYKkEsYBMqIEH7I/HFt3b7eSmTl2dUbylST5WkXEniGB9cKQI19LsnKSTTD0STP8Gq9MT/AHVYD6YL/o1OGazQ/wBtP/MDiB4zfyIZ4gxjj1P/AAm9m/X9OEYjnHYPX7MSPNms2R/+wV/5YxDXsvJKQWpmqZsazvVv6OSMdNUkWpH3YYi1c94YJc0KajizD8cRzjylvV7StpprpUchAHoMeaZnS9bMOiatVRrrw0z9oEQN5JxJ7S72JVY0su5qnZqwEU0HEoPtN12GGdnUSA5Gwg6QhNwIHkAm9mO++JRvvISCVktTcqsW1bCJIMgCQLxcHfErSHJYAkSwUyohYBUqASC5BsTveBwwGxpodWnQLiNjezQZgzuRFvXD6ibEHZQZHwm21vMbyZi1ziwiLw1AlQweDJYxwMBWJA/lBI4HAFVSFcgkyFt8LfCfLcGdWwJ9mEDEmgwL61uakAMWmRNtOkWvJ4G3HDRlipIMsrLYjUCYuS+4UyIBUTBv1QEPO5XwzrFMQwPlJkrPEq0ciLdTGKDtLs/Uuuf4oAII2sb2gkxEAzAgDGteiIbQi1CBAaTZT/5dweEyJOImYovT8NwJkaJKwC1wmkDmJ3tb2wNXGmZOt2t4lNaTzBcB1BgkdDwH3Y1vYPaq0qK0U1FUEDUsNHsfN6gXxjs/2U5U1KaEsnxU4kt5vjWOE/SMRcr26FPxaW4qw3/XTHPxOCjVWV7jXTr21PS/9PKeDDqVMfMAjHX7SPAEnoD72icYqn3nIv5drlW+sb4Td7Qu8G3A2/X9cYP8TT3Wdvc0fymbinnKgImCN+QHu2+ImY7WlwmoGTHQcbcxsMYTN981ggGByUYuu5JevU8VkZUQEgk3YkGLmwnh1xpw/h1OnJSUUiqpiG1Y1VQKmggSJIEH4TPlIvseoItiQSskESDqhpEDjFiJ4/hgVOB5leBN5+KSRwIBAJ2Yki18OqMA/iRFMhiQo3I+RF5+1APHhjqmI7TYbEqSRAduBN1kE7TIB439nMwJ8oYGYbjZr3O5vfjGB+ItOGO5gxeY2MljHHfbB6maCpsN4X4VtdpuTeePHAA6pThRAAPxECLzZgLW54ajuVJCnUbEC9vtWPNem/DiY1esVYKAVBvLwDfdRa4+vDrh2azrU6nm1atHlQ/CSAOI9/pth2GSqUACb9dHDhsI2jHMDGdHKesMfrOO4QilWppIChTqA1KvADiZmxB54mMCAAGJdwGFUH4Rc34EDkTflgeaASTSI2GqxJTjHKNreuB1arFJRl8MqoYtcb3I4SZi1t8S3gSVVdXhC+zlixF7yDtA6fTjjrSYDL5ViNI1bzI4zz98R9MLKHXTG7E+aTxmLX6DbD6eWKmXIGXPlW43YkciTzP+eADq1RrJcRvpUwAQQLGL8do4cMEFXyKFOoloNMgSoAJ1bRYg3JEdcPp6fDLEsQYCvB4mBpA9OM7jEbIqp89Ty1L6IX4QBCgiCN5P6OAYcEDSKc2mYFxMW5A24A8MArlGikryo3c7gqdiN9hvEXO2JNSiAS1QnxCZDKohbfamxO+8xaMR8xRJckFtbBbsZMD+1cXBNgOOCwrgKzAS0OuiBIM/Fx8ME/K/HFX272b4qEsgDwswtjNvLYfKPbF/nFhGUkwbO8C4KwCL7qY9p3wx8sn8N/hVQNSsSBJAGxvBJ/rgEeZ5uhm8uf4dWso4BWaI6Db6cDiJU7c7RH/aK/zP5Y9Pz9DWoKgG8bWAEkgAGQZG/H3w/K5emQ03qrcqNt7GxgnZTaeHDEXBDzM8oOZz771a8HqQMW/ZXcmtWOqs5YrJ0Ekk2BFyYAvjeJl2DFCyaU0sTpJFhFjPlM7wOeHirROY83xsTBmQARcTvMXAOGorgJyZWdm9k01M6GULe1zpJhbiyrB2xOalUQshZYhiJmzWE6wsWBtI4nEyjWptqBJNwpZlJAGwBUifUgx1wnzGkHSQFsCSxkLe0ASJ/m6jDSERtMghmVm0xYW1EyY2mbkz8+R3JKUy6tC38yDlbZrNwgyMNVvPCgLadTjWDAkxNwIjf5YO1dlpgHSiOs2Jj4rAk/D5uHXDsAzMINIFUnWNpOklt4EXO87Y4MoztBsGIjV5TAYCDIP1HCMd7Q+yxe4jUvxWmxgfZ3vjqIRTdb1EkgsSYnciC822MQThABLKlQAAsbTAI8pMHVFj6m8De2DZ3LBnA88NwtcgEeUgxteDPoMNNclFeCCoZBTFwwPwgjeI5iRBwGgqVahLR5LDTeCLHYcDAvBwwJPaDHSjhwKgB1g8QRAjmQOYIOM12v3ZXNGQqoUHm0g3U3WwBvBHry5ads1/E1SxKqA8ERYkxzkmOP34JmEQ1NLyCy6khmJJuZEkAkX2vhWGeVdqdzmRWqAjQCRJkGBxg7coPGOYwLJ9yqr6ZKjVcAzMQTe0Dlvj1LLq41DylzquxGzG+oaOHAgbnBVrUhUVP4hI06XYQDNvKRtIjeJvgyoLmQ7H/Z7T0lqjGRECCokwAJM/UceGNjQy5RQHUU28wKqYELEMCIAG3C0472gG+yCWJISxOoLfjb4QIm/XBstmREKjAkOSGgFZ5Re28wSMKwyFSSZkBWVBDcDBGwmBafsibYMECjxEYmR8QEr6gSBteGjlww+jUAbQ5linmZd1bhJH+frhtFDJVlgyNYkEGBIIKwT674ABBgFFRVZm0sCBuARO0XA2jfbfD2pymoJBlWYL9mNiJ3Efo45UygEOrKp1cpDesGQZ4xjlRfDCsyhbGIHxnfSV21fq+AA1SoOKyiAiVgmDF4HDr9+B1wWhjDAXSJAnrJEG0fqMNpZuEXy2ZTpAACkTsQbhvyw81gdIIEEavK2kf3SJgmRtMnDAi1qbsxIqMAbwC0ffhY5XUajoqIFna9uY35zhYNQIXjKmxYmoy6r/AGtyegi3HEnOVHDHSq7iUBuscQTbrEHhhYWBAFqvTJFMaoWNYIBIJ6ne/LE2qijyAFlBHlFvhMGSTeB9cLCwuAEZxUqDQkeFIKx5TpkSY2nYD3w1jpPB0EQSD8RMm08ufLCwsFwOJUknw6jGnMyRxO9pt8jiP47HUUvB0yYueYBG39MLCxMiybRIskXZoBjiRNxMCI4c8AosSrgy0k2mwAgWBMA3J9hhYWFYDlTOBQDdtJMBjAmbnbcWG4nriXl1pnQQCSVsJNiYJmfiMnfCwsDQxi0AzAECGRlCxquDM3IHTA8tSLqAoUDqokENLbH5RhYWALDmcGUJIAEmb2kBhJuRcHhtgi0XcTFvLxH2TA4Ex7+2FhYHoAs1SAqgtsYuNySIYEG0WA98B0agVgw0AXmCDvMiJE7D1wsLBwEwdOk5LCCG1BSQwuAbEyI299sPrZWlFSNSuXBItEhY8o2GFhYYBaeVNMUndyQWgHYxpIOuD5jyPDriI7+IyNSXVojzN5TLLDbTvY+p4YWFhJkh37rDCdiDZgDMbOT78TjtQOxK7Kp1CblQFYeUjhJA4HfHMLDEWdGl8MXAky3mtG14MW2wHNVnA0AalmCAFCkxJEHgRhYWEgegDJ1GLefQQAGiCAvl2H6n5YMajgaw1pvpHMkAkHeRvBwsLDBC/eEciD/ETiQQGbcExuYE/THRYltIBZfhIkmAbgzHpNxhYWIvRjDLFTQaYAZbgkCG5jmJ5xiO7Np80KI1kDzAw0gwftCf645hYVgGtRVlDqSGLSdIgEzYkXkj154GmvxGWLqTERExJsZwsLA2BCrdmMxJNAEm8lhP0MY7hYWGmxH/2Q=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822" y="2921169"/>
            <a:ext cx="7776356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난 너랑 안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맞는것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같아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474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AutoShape 4" descr="data:image/jpeg;base64,/9j/4AAQSkZJRgABAQAAAQABAAD/2wCEAAkGBxQTEhUUExQWFhUXGRobGBcYGB4fHhwcGhwcHRodHBweHCggHRolHBwaITEhJSkrLi8uHB8zODMsNygtLisBCgoKDg0OGxAQGy8kHyUsNCwsLCwvLCwsLDQsNCwsLCwsLCwsLCwsLCwsLCwsLCwsLCwsLCwsLCwsLCwsLCwsLP/AABEIALcBEwMBIgACEQEDEQH/xAAcAAABBQEBAQAAAAAAAAAAAAADAAIEBQYBBwj/xABKEAACAQIEAwYDBQUEBgkFAAABAhEDIQAEEjFBUWEFBhMicYEykaFCscHR8AcUI1LhYnKS8RUzg5OisiRDRFRjgsLS4iU0U3Sj/8QAGgEAAgMBAQAAAAAAAAAAAAAAAAECAwQFBv/EAC8RAAIBAgMGBQQCAwAAAAAAAAABAgMRBBIhEzFBUWGBBSIycfCRobHBFNEVUvH/2gAMAwEAAhEDEQA/AMYaLAOAW1AAANpB9DBv0G2JtNpE403ZXZtOu4LMigiqgC+UQtQqhkW+FTB426nGZzVA0qjUzupj8vpGMOOdB5dk3finwOlh8+ubsFqmFb0/PDkEH9cLYGbgeq/82Cn4sc5mtEigbjqWGJOWckt0JHy2xFpGwPIg/O344lUDf9c2/piDGO7Syb1svWo0xLuFCCQJPi0yB87YwXZGSzR01KNOpY2dTEMOs2N8emdm1NNWm3J0PyqKfwxC7lqPBqosLrrMQOUaNQ9LW5dcdDCq9JvqYcQ7T7GZ7Z7RbMVgcx/DzVICnUQxDgCxEWD3uNjuOWPQ8rly3YtXUBByxif7JOPN+9/Z7Ln6lUqSrlWDQYgoBvt8VvcY3Pd/vBTPZ9bKVGOr92cosXM6tvSDOLVpPsQveHc86IPhUjb4PuZx+GIbnfE0CcvS6eIPk0/+rECo18dqm704voc6atNjWOOHHRhYhIEAaMBqCMHOBVsVMkbz9mnYTZtayq6Lp0nzkjeRaAcalO4zM5Va+XsoadT7EkfydMVH7HKxRcywEiKYI92/LGxq1ic1xANNQAB/aI9Jk4xYlvabi+m3lKyt+z10AL5jLKDYEuwk/wCHHnX7QckaGYFEur6VW6ElfMJsT649d7YzyvUmowFKkLDmYuesn6euPG+/Wc8XNO8RMQJ4BQB9BidBrNoFW9tSlTBlQnhgdNjFsEXVzxvVjOOj0GEwwtPvhpOLBC049K/ZNStmG5BBtzLfljzVcej/ALO6yJC1APDIeq5JO1NSADe92J9cRqq9NrnoJSyvNyJn7SOznaktdCStOzJsAD9rrePpyx5lRz9QGdVhwJ3nffHpNb9pGTBM9ngAGzBg534qwAHPEih3q7PqN4iPl0YzrFRBTfzciRpJmLg45yoW4mnbJkvsPtvMjLUQWVhpEKyBgB9ncTtGJ1TvVXUXp0T/ALP+uKjvD32yIo6VKVKpWE8Pcf3iLT63j1wKkwKhhxAPzGM2Iqzo2NOHpwrXLar3pqn/AKrLn/ZA/ecBo96jFstlf9z+RxAMYWS70JTpqhymXbSANRpkk9SdW53xVSxUpPzOxbVwyivKrlie9jf91yn+6/8AlgTd5iLnKZP/AHP/AMsVva3fWmlJ2XJ5cNBCk0zGr/FeN4xl+7P76K6E0zW+0yVDKMDzIMDmI6emNW00vmM2SztlNse9h/7nkv8Ac/8AywsHqZ2pJ/8ApVL/AHbf+7Cwtqv9iF4fGU1LvFl6FWAXcOZYaVK+YlgvCNJY364qO8lZHzLPSNmVSY4GACPpgr91lDELWpNBNgxv6RLYidpZcpUhlg6Qd5BHAgwDfqOGJYyngVSUqDebjfiaaDxGe1RaDUO3t+ODOb4Ag2/XPEmoNscdm9BaIkaeeD5cQq8/zOIqr5gf5frq/wAsTW29MQbJJEmhJIA3kfPETu8rJqEwRmKi/K5n2wcixIMWN+XX64N2F2oaPjmrTp1aT1nqJUBDQr7EECQQPxxvwbWRpviYsUnmuuRS9+mIZFBkCmkz1NKfuGKDtrs6slHLZymfKQUlZ1I9NyZPQhhB9jwnbd+splWV6lPNaanhgik62cAKwCNsWMCB64p2fV2dRUrqAqVDHHn9wnG2SvKPs/0Y4u0Ze5RiuXy6sVCnxHmNpIuY2EldhbFRU3xcZef3eoBwqBvSGK/+vFXWXjjfhpZqK7/kz1laowJx2MInCxNkAbb4DXwdhgFTfFTGelfsqzLUqVYim76yglQDddVrsP5sb/POKeYpgpXas1JZpoEES382q15EXx592D2fR/0OzVappk15ESDsqiCCL2Y8duG+LvsvtQV8wlRKjVXVAGdviJUqATFrjljBXtnbsXwXlWpsu06FP91YvkswRBJ81MGI569vbHh3f9qRzJ8Gm9NQFBRyGIYaplgfS2PZ+8fb1al2a9ZEDqtTRWBmRTYAEr1BZTfrjyb9oHgVfCzFAaVrKzMIiWV1WelpnhacW0N6FL0mTpm2DqMDpZVjsR88PGXYcD7Y6KhLkZ7ofhrjHNcbzhBpxICRlV6fr5Ys+8tbQlJAfsSY6mYP5dMQuy0lgNQ3wTvpWpmrFOoH0iGgEaWWxW+8RvinEPyxXX8IlT3v2M81VixIMYawJ3A+WHA3uIPI74IcZbkyPTaDtj1fsR/+jUJ38Nfux5bRy7VGCoCzMQAAJ39Mb7Jd5sjTpU6ZqOCihSPDY3A80ydyZtwxix0HKKSV9TdgpRjJuTtoX2qxxUItsKj3jyjnSj1GY7Dw4+ZnbD6bh2hCHO0Le43EC845uSUd6Olni9zOd4qA/cKTSgJdzpka2M6V0Lx442ndvJjKZNWbQK+kGoQQdBP2BBtHHmZxjshkaVLMirWdf3mNNFKp0pRABJdieXmPSbScX3fDulToihWFU1ataRUYMAHFiNIn4fUnhjTUg5UtOG84uPcrPzW6c/cvR3gnZnPUCR85wseT9rd96lOs9OmF0IdI9hB+s47ipYKs1f8AZy1RqNXNZ2XkKZ1aqo02jQ4kRZmImwnpit7zZd1YObpOlHLSxgBoYcLkwcG7D7Cp5rLuNISqlRvPpkwIt1tIxE7SLDKZdWJPmbTCqqAIFU2ChtRJ4k8caamVw6o9KpVFLV3TIdPh7fjiQXm3L+uA0uH64HHaSfai7j7jb6Yws0IMDsDs1vvxJQsN4i4HqLz7xiML+wn3EHE4n88RbJpB6aSrDofu/pjyrI9pVKcFHKnoYx6tRqRv0xTp3GyZfNIKlYVKSVHRJWPJNnkTw4cCDONuBV4yv0/Zhxujj3MxV7x1aoC1VWpwDbMJtuLGx4jG17DzoXLBDSSqVqs6oT59oaBPmU2tjPL3aD1Ep0IDP4RXUx0+a5FwTN144iZ/IVatJalNWbQ7KwUEkFoKmBwkEe4xrlFxml7mZNSgyfQoahm1iIWswG0aWRgIxR1RwxbdmZirRJ8dXYxGmoGkoxUGJuYExwkYp6nlOniLH2xtwElkkupnxa8yfQCVx2MdOEcapIoBnAdMkYMSMdytAu6qN2IHzMYqtqM1/esFsplsvSA05eilXMNP/WVoKpE3ca2JHAHEb9n+YNPNLqICMjqxYwIiQb9RHvjf9v0aD5TMU6aFSyk05RQZXzXIJ4i+Mf8As4yVQ1DUgMNLlQ4sdBTUAdphhjAvNCUl8uaZ03BqMj03J5mi3ZuaptUpsW8QBdYvKCABPyx4smRqVEqUadOtUajMlULgagYACgwCTMzeDbHsjZwJkqqBKcEsCSu0rM2xj+yu1x41RAA1Rwrwh0wEVVuOJMi/r0xVVrSpQzxV7E40lLRnmbdj5of9nzA/2L/+3DHOYp3ZKqDmyMB9Rj2PL9oZg8EW9gdRI95vic3aeYpqSyowHAFvyOMK8cnF2yrszQ/D01vPEKfbD/aCsOowZO0qJ+Oj/hMY9J7RrZTMEGrkqBf+fWyG/wDNoQE+84i0u52ScWpJP/h5pp//AKAD6Y3x8dVvOn9mZ34dLhb8GV7Eq0NetCZUFtJ5KJPrYYzi0tVI1GPmaoQfddR+pGPTMl3KyKM/iV8xR8rQWNMqBBn+Iog+lseXVK0KUQymrUJF9onpYC2NUcdTxXo4dLLUolh5UvUWVbtmu9FaFSqz01IKhoJECANUaoA4TGImIX7wTy9cPdyOIwyJMytaomrQzKCIbSYkdffAaGWnDcuSSIPrE4vchlhbFFWeUvowzEvu5kQGDH2x3I0qtN3q0G8JgSNaCGJJvDXI34EYsuzjimGXqVaeoVGBGoaeF+nPriih55SuX4jyxSRZ1OxszUealV6jH7TuWb5vNuk40GWrGjR8OSjICPOfKZvcEFTf3x5i/aVak8aiSvUj6gzi3yfbFfNzTKkwpLNqMKo3Jnh74vqUIyV93sc+pDaK1zPVMwCSTTUmTJkifYHCx6LkP2V16tNai1KYDCROqYPthYtzIkaDN9i0qczUzPwF/LWKg6RcW4yQPfYYid4uygmXVw1RtJF2Yn4oP474qcn2Wrr/AKyGQXpxIjmNX2TbYWwI5dtFRQCwSY85OkLF4JjaNuuN9bBuWHb2rdlf3004l0MQlUtktr9OfACrW9j9xxLGw6flGKynXGJ9OtOPJtHZiyRR3/XTElWECfT8MVasxPljj94xYESIPGD8/wCuISRJMfUex9Jxdqw/0xVP86fPVlifwxRgyPY40uVyCvnqVXxFDNSpk04vpFAKWmdvOeH2cbMGrxmuhixm+LMh3aqFcxlJJha1CP8AHTWOg6YiqwWnmqZNxUb/AIagB98absjszKJVVvHdvDdGKqoB1eKQsSPhDgA9B1xC7Py1L947QFak9ULVqFURiJ/itYkXiw25HHSqcG+f9mGLTTty/aLPtHM/9EpNfUK4NjHwUXYCfvx5xnalMVHWqpDBjLLxvj0vOVqIp0lUAHxgwpVGvBpuuk8SPhmL4wPeHs3XmazAqJIIAmLgWE3gbYvwN03GNmV4ng2U7mj9mo3uuBkp/wDl/wCE/ngz5dKfxCTiP+/KLaBp4j9ccbJ6eqy+v9mda7gqrR41CfQYlZSvTFVPCBkENJ/s3H3YipkEqXpn1U7j+mNX+zXsKnUzR8QkIlMuSNJ80qFEOrKdzuDtiEsyi7Je44tZkSq/eWq1BwRR+Ej/AFSyLc9xiJ3NqmhUprV1RXpE09LR8REzynSMeidq93cnWUq9SqR/Z8FP+SkJxBPYGQmnqaqwpAhFNQACTJuoDfXGGEXGDjz+L7mqvU2jTXAltQik8tOrUwG42jeZi2PLe5naCt2hTcq0lX18b6G25LZR649F70ZdKmW8HKh0ZiAagqsdKbtpVqulmMRBjcnGQ7hdnMmdakVdUpJUIkEam1BQzEeVvK0QLcsY8QsmHqOb4MshNzlBcmbujXoVLK0NyNsdr06q/CJwDtGgkQKet+n54hZQZxPhW3Jjjx8Yp6p/U7ROlWH8alB54qsxkKTHyKV6z+uuLI56sbVcmzdUYfngtKGt4Nen6qCP+bFkZShr+Hp+QauZbvWFy+RqkMddTTSWb/EfP/wBseY9nZGpXcU6KF2JsFH1PIX3Nseq/tVyoXI0wgLsa6kQLjyPO3DhjJdkd4KeSyjpl0qDNv8AFVNl6aUjVKqWF7TeDw9N4O06Gfm2cjGyefKU2d7s5qlVai9EhwYjUsGRNiTBwm7r5nUVCKxBAOmom8bCWEn0xEy+dqrUFUhqjiTLgtcjczcnE/JZhQtUODUNahpCkGVq6gVa++mDtwbHTMpHrdnVaBAq0npk7a1In0JEH2xaZKpbEbsnM1qY0MHNBviptJX1AvDTsRecOo03Fgjkcwpv12xlrRb3GmlNIvck0AnFb2AtRDrkMj20gySxuAo4tf4d8HoCoFM03uCPgbiPTErslny+nwsvUtvNMsz8fM0SFmCVEAgRhYaLTd0PEzTSsQO83ZN9tNQGZYhRHGTqi3ScRsjlcwlJsvT8OHOqp/EAsII+IgH1viPnOyM/WJLUXlrszQCT1vZRwAxpuwuzVpq7jJ1fEo6WptWqeWVM1LIQWkfCuki1zfGyxkvqdqdmZmfIHKwIK10A2vEVOc4WNDkuxshWQVGybIzSSpdhBkz9oWnHMaI4mUUlkiRcU+LLGh3HzQYMdAa8Xn1FuG+G5bumVD68wih5HkBMDZt1xZ53x2OlELqL661Z4vPlABmOm2H5TNa3anVpKlVFHws0aJsVOraccxYutCGyg9Ouv6Og6UJyzy39P+lEe4GWtpzb9f4c3+mI+Z7j6FLUK5qGJ0vT0TbnrP1Hvi97X7UpopWmq+ITEQ0DiSwB9cCzvateg1CoyqEZQKihR8V5E3IMRAmLHGCSb5djVF+/exgqNQqSGEEEyDwg3xPptJUjbj6cMd73VNWceoVKiotNwGsYZF362wLLPMjpiucWiyErrUm094jnh+Z7cVatJvDJq0URAZ8vlFjG5/piI1WCI2HH6XOJlMavMgBniOPvi3DqSbsnqVYhxaV3uINXN1oZkppTmTOmTck/a6knbEXsCrVqtUFSozG3Hhe0DhfGiTJsdxiVRy5XaBzIUTjcqM3v0MLrQjotSgHd9jWSquldJG+5/DEPv7lEpeHU8T+IwI0jiJB1dALjrPTG5y6qLtrb1A/PHnP7RKWrPFVB+BCo4AERA4fECfU424emoyut5mq1HJWZnqFFX3N8SmyyixAI54Y2QVPj16v5UEx6n8MNp1l+zUb3X8jjfZL1JXM977iHXotTOtDbpuPXHo37Jc9Sf94VmUVX0QpIGoDVOmbzJ2GMJWqLEeJAv9n+uK/L0PNNOsk9SVNuUjf3xRNW0W5+xNcz6CrUI+yI644oHEKfbDewTVfKUHqiahQajG/JvcQffEg0j1GMzVnYmMVV4Ih9v64Bns14YB0BZkWG9sSDTMyJnpjucptVplGHVTxDDb9cjjNjKO2oSguKLaMsk1IzY7cqT5VN+JGCvUzT7EYl5LOJARlvttxxMelTX7RXHinNRdlE9ArNFM3Z1ciWzBU9BgaZHNrdK2ocm4/TF2c1RG7z7YFV7SDCKQk8ueDbT5L6ITQfsmnVakGrFQSbAKTESDPAe2DnLIeKn1GC0W0qAQZAve0m59sEauDwHoce1wlFUqMYpW5+/E4FaeebZGGVpj7K/LDhTpz8K/IYIWHKPTA2p8dR+Q/pjSVhBTTkPQj+mEaS8IHpGAEPwIPtGGHXy/X1wwJX7ueE44aDdcQxI4wfXHdb/wA3zP54QBmy54j6YbBHD5H+mB+M3P8AXzw/WfX3OGI4XHJv8Q/LHMI1DyPzwsAFXme0yzA0qzLwIbLuy+syuCdmMtJnqs1WvVeASFVQAOCqXt8+GM23dbPNE5sD54enc7N8e0GH91W+/WMYthI27ZWt+jR5zOA1UqeCFbYGowE8iQoMkXi43wPtHO1Cja3TSfshBcza7Fp9sUB7mVtz2hVMcg33mph57mOy6Xz+YZJ2kwfYsRw5cML+PLoLbxI/eaqrVdb1gzaBJYgmZNoA/DEbIZOvVP8ADpmP56kqvqADLe2NL2d3by9C4TW4+1UEn24D1AxaByT5vaOP44sjhorV6kJYiVrLQpcn3YFvFJqnlsgP90b++LlKJUQNIAsAB8tsH1HpPU4YtOQJaePrbGhJIobuCUHp8sIUz+hiVwsesYQcc/rx/P8ArgFYZTyk7tbGH/a1RYNl9LHRocSIuZEgkcNJW3U9cb4ON5EfccZn9otEPQUD44LL/epgtEf2qZq+pCYaE0eVU81Wp2DCOTYe2YcyWp0vW/4YAMwDsQfr88TUqZY7o4MfY5+9Tb2xopzbVm/n3K2uhH8c/ZNFfaPvXEulm6WmKgpOd50D5TGODs/KtF6wMEzC8BP8zfdiI/Yq6ZSqGvEQQfqL+wxPNOPz+wsmek/s17Zeo70Qf4a0yyjgpBUCOQvjYPWYfF+H5Yxn7Mew2y6VK9Q/6wBUEiyq3nuDx9Ps42BuTf3+f+fvjPUlmldk0rIaajCbyPaP1+vQ1J2Ju0YAbGP10/XPFV3kqVKSCohsLN+B/D5Yw451FQlst/45l+HUXUSluLT93CsShBczc8JxGbsIMZqVmnpAH1xQ9kUK1RRUqVGE/CqC59zOLFuy3P8A1fvUrsD8l2x47I4O2bX5zO9F6aE9ewKPFy2G5LL5ZXOmqSRbTtBxVVeznS/8RP7VNzUHurCfliRTojMBQ9ZGYEaaiiG3urfrfA4trWenzt9yTbsaCq/15x9MNSqRafxGJDZQAASbAC9yff8AHDTlAd53+c8P6dMe4paU4p8kecnrJtHKdVTuPl+WCBl5x6ziOcnG1/l+owMUwJ4fW+/3YsIk0r0Hp90YQtNiPUYjBGXbedvxiPTDFapNmNv7InAMlVGWLg+wwBqVPrPDAalSqJkm3Lf/AD3wPx2POQL8P6cjgQg9SgIsR8uWAQSYB/XHHQ5JufYj68eEfXBFJGwB9OXD5/hhiBQ/T5j88LBy8ch0MzjmGBFWqSTc/oWmPxwNahIuTc/r0wNX2M7bTvBt1/R44cqXgtfaLSZ32HPAMcFi19/lvz4Y4CSfLM/XDUpQRc8REceJ/A2JwWibSIA59IMkwBNog+kHhhDHplucm+23D5dLYJqUCOtth8/rhjDhI5RO8/d6WwMQd7X3PyN5k7bRgAe/2SdpMep4Y4wMiwuJ/W23sL44KrC0WuAL+3DbBUpzMztx/s2MW2vgEIJaOXH8vS39MK5Isdvr90dPyw5YHSw+U2G303O/HCdo299+PAczzjCuFhrhuRJ3gXkzwjjPL+mJGX7Py7Ff3qrrNNg/hUlZvMswGZBEifhHM+mGmmxRiGhtLR7QGIO8XCjbc453czC5Yl2+CnSeozRFhHPiZ29MK47ErtGr2TmUFNqNKotMeHoCgPTEAAKLMhAAiI2xG7N7hdmhC9PKeIvCcxULEdRqCg9J98QaXaK0/Er51MtlWqVCAVXzsqzBdrsztGoKB8IHO0TsDv32dTzApZfKszOWmt4SidySVHnbr5Z6YSk1qFrkPvnV7Ly1ORkK6VQSoHiFN/7zOCp5hTseWMf3S7JTPs4/1S02pkjcsrE6hIIv5dwOO2PSO/vfqplWVKuWy9ak4FoMENqNiwIJChZEbtii7mJRZ809BdNNtBRCRIBNQkwDA+K3pHDE1UnzIuKNLUI0jSIUAADYARpiOVtsNU+kjrvHT0j54YwAtxlvkfw3xx3nTJuSbzxW494+/CAlBFa8zy47j7j94wyvQU0n1klNLSNPzibyLzjlFrknYjaQI4EEet/ng+YMo0xEEEz03+sG/PFdZ2pyfRk4epFR2VXdwEoropKI1m7NHL89vuxZ0yo4yeJ3v/eNp6DEPKuGWTCUuA2kD7Tcl5D54rq/egM3h5VRbeqwtb+ReXWw9ceGVGpVk1BfOrO/nSWpplmJ0v8AMD78V/avZHijWoK1Rs1rxwYixHrtiop5Dxb1Kj1DzZrf4RYewwHLUPBqAhqgUG4VyJHQTE41R8OnGzU1f20+diG2XBGny1VlUI8EgAGImevT7+uJGoGCDbjH3Ec9rYqspnJOh2los4trBmDf4ZiPUEESMG1lSb7RLcPc8oHG3pj1tH0JWtZWscWp6mWBrWuAPu+k9PbCseQFuO/LlxxHTNAsFYgNNr+0cwbi+22DmlJmBPU8jPMg4tIDRTHubm/L2t+Aw6mBxEfr/LDDWECeVh79LE9Lffh5MwwgSDuL/I7mPSZwANNEE+WwvzPyjAq1KOEjefnwsfYYKGksBG8dPQ9IjjfDum/COR+Ym026YdxEBafU+h/HCNCJgjUd4PyvPpOJzDVbcxwHzO88frgTZUtdTwjlf5XN/wBWw7iBhRxf6gfjhYIuXqG/3KT9QwH6474WC6GV1AGdtNr2k3MTyg3N9Iw5aQFlABG88r+n4C/2sLwyWAZgCBJE3HzmB+GEwIUAAGmOA268be3CcMDr0wkD0iBbhC+lzva9gLYczSxuQAIsPSbcT+XTA1WJaI/xdBMHYcovh9AEAlWWB8K7GYBiRaCQfr6YAGg6bgmdgIm2wj2vz9cNetAMrYT6ekjha/C+22OO392YsIiNrG+wjbBsm7aZImx0qBAPTaTtz+eABlKtIB0jSOoj7iQJtMT7YIKj7gDqGFjteJsBIgE3k+uHJWkEwDwN5lj9kRv9kx68sNapJMwSs6uRPAWiTtA6YQDKlR4+G44nciY1QTYwbD1w5i8RpKiwgjYHn1nBMu4X4ze7NNiOIEbljIsT78cM8UsthJJDNHADixLAyQDAFrjCGGyeb0OWdQU0EOBaFaY32a6m/L5KilPSz1VmkxUAVImoysNA0iRoDQYk6mAHAjAtQKvUfy0FCOzfa+AQgO0k/Q9BgPdzvHWrZj/7dURYipXR1VAFZjAIEBQsSTx4YQErttOzFphu1Ahq3YUfELVF1f2aZsTabx1xadz+0ezXpsnZipScC5/d3mf7TEAsf/NOKvtLvV2O9UUxlFzdQtfwsqGM8SNQBa/KcaftsZt6FL/R6ijYllqKqQIsukqdJnph2Eedd4u/Geo1WXNZQvlXs3iUWWAxizfBMRY8Tvim7k6BVzXhyAPBFIG8ISxAN99pO2+J3eXtXtbLK1LtBaVejVBQgBYDOGCElFBBkEiRfTgvdxKdHLowZg9WoajEwAoMKg9NKgj+9OxEoC4qVbsANwOvrf8AHqPTHKjwTa48wWOguR7jf8DgdNy0weVzFgbyQBMCZxI8G0MwvsfUT9xsPTbEhDVQkdN/i5jaeVtsEr5Nnpuqv5tBgTwEWI4XCj2wClUFmBuZ2kyTIiOECcSMvmQqgsRIBtMATwsCIjmDwvbEJxUouL4ji7O5ga9d8w8Mx0R5UG3QkccWGXprTRi/ljck8sVKNoeRy+hEyMX3YWTWtm11XSmgqBeDPIueYWZ9SOWOLUy0abfBI6cHmfUtux+za1VQxPgodiVl2HPSbIPWT0GLGp3XVv8AtFcHn/Dj5eHidm88lIaqjATsOJ9ALnEGl2+GErSaObED88cLbYys80N3a333mhxjEoe3qWbyq3prmaSmVqoCjILSHA1SPYCwMi4Np3V7XGdRotUpxqBtIM6XBEwxiDwMHgcWNHvEo3RvmP6YzHaGc8DNfvK01o03BXXSmCxHw1k2Y7wwA53OO34diq98taPDfpr2Mlekmro0/wC7NuADAgxy9dl9DI4RxwSll3GmCJHAzBBg2va0CATwgDFRR7w1CQ7otWkwsyLcb3gnzDpYiLBjbF/RzNOohemwZSTcWMiZDDeRxkE7+mO3GopbjFKDjvBBQ1rE8VHmuJHA9Rvf0wyrSIusCBHxH6MLyIP9cPq1Y2+KYYCBuTEnYXnfBFbzWuNrGI5k3N788SIEd6zL8ajjJvvqi0bjcCDPQY4c1EEiLgQT/wAIO194sfrgzbXBMiTIgcQZn7O9uu2BV8mGI0eUgQJIjqFIOpZPORcYYA2zTcgIN7CRyDT87HD1zFr8N5Ee9thEycR2gMAysm8WsNoVfskneVjjjmoqrqAsUwZ8x8k7QPinmLe+GIPXpMWMKxHMbe0tMYWAtlVN2BkxPl6f3T9+OYYEdLgk2BPluZnkI0hf7x4nrjoEgEkHzXGljM/ZABmevCCOFw1cyVsDyJuCoBMSd2Jja88thhruVlg79W3LdEDGYFhq/wA8Awj1hOkQzkksTsDGwniLTfkMEYn+QAzEncxHKLdMMC6gWCkgfaghQIvY3DC288eWCBSL+YMbKD8RJ434QJ3mMABacKu0kkaRBkkRfSDcfICePDhBIYsbXLnhayqokiDczvOBfvN/MZUxLydIaTpERqG8GwHCMNp1m1bQYGkKokDcEmNJtbne2+EM6oYBWGlTHEGFBI4cbtsZG22CUaenSFgRq0alPxRuT1MjgPXDQQSRaFMOeBBn/wAwOxMAjBKiNqnUFdpAUwIEzMmxJtNgfhGAALUFAIJmCS8zcyYkReZ2+uH08s7hiP4YZdVSo0xTHKLG9yFvN8NUEKVGkLTMvAMkk8twN73nnhNlmfJ16zFiqOulQbKWYeIzabEhDExxPLAAPK56pWelUphUyVFjDVZJqMVKh9CyzvqIKoNtIJOxxOzn7VaGVOiq9bMOu4pUUVZ5EeISp6G+JmT/AGbU3SRmWVal2aiRJWI0o5nSkWMCTzAJGLPJfsw7Npj/AFBc83qOfpqC/TAIyq/tqpTqGSYT/wCIoaOvk+k4JV7xZTtFR437zlS5GiquZMAmQpMkKoLBliNx741Wc/Zp2bUEfuwTqjMp+hg+84zPbH7M0oZaqFrO9FdTBXgMs3NxZgCAwECPNvqwhGB7cfM0XOUq5hq1ACnWBa7GdRpq+qWVg+ryTwkYm5eojLTUEimiDyjcsq3vbzGZO4Nh6Su4vdRK9amqBjRU6qzkeWRMIDMEmwjh5jxGG51NNauEEBKrWIkWYxNjYwf1bBYCyqZoqWVlMkwIJE+WbQSNQMctzzwWhr0idUCQVPSdPQm159MRHLGCWQ+VTABliTx4ERpBBttywQ2ldSqoLHUQeEA+U25/O0xhgKnmQWKiRs0EGY2mw828iI2I5QzPFvKGXynVNuQ+E33MztHXDc4hnkbzI9CDIO3AzPSMMq0n0EhhpDEDUQxO+oncA/DuSCY9MAGZqJ4RIcHQZ0twB6HlNiOG8DFvkWanVV0+JZ9CCNj+uAw/PCjUVEGzzL8VKwLEyCtyLAbG5413ZmZ0VDRcyVJCnaR6H9RjFiaCaemjNVGrwZaFKlaqHczN78uUcBi81WHCMRtIRSxgAXJ5Yidh5Fs+xqVCy5UGFTbxSLGeOieHHHLqSjTheWiXyyNqYV+1KZOmmGqtypIXj1IsPng1KjmXPkypUMLmqygEG1wNRPoRjW0kWmAqKqqNlUflbBPFBxy5+Iyv5YruTszzTNdj9pUvEFGggRzcU21C3FdTysjeADh/dKrmlzKpVfS8HXQqhlL04gMHIbxNJny2IAMGJx6N45B6Yqe8eTWo+XqGA1FmYb3ldMStwJKn2xswHilSpWjCaWul+JRWopQbRMqoA8nYG9gQDJAk+hsOuAtWtdiQTu0HoDtEWgT/AEwOhUYgAwpIMmRwb+beRbfhHHEhLAeYAnkTp+IwDNzMm/8Anj05zTjVwOUEzY6ZAvxtAB2v9RjitC+ZWMm8m54ESDMCx3HtGB1QLhlAjoJEeWLm9oII6xjhUHYwbWPI+U7yZm9ukC+AAtRtSgkTFyDBWDtEXHKOeI9TKgPI85USENiCTI8+/tf2wZiQVBm5Ei0cjx1b3GO+LqK61PPeAL2Jgbg8ueGBCfwQYd31bnfc34ED6YWJ370RbWLEj4Z26xfCwwKmjUBDbiIMXkgdSx3F4Ppzw/M1BrlCbGTIBItaABaNzPWwjEKmQ3kVCQv2hJ0cpBA0iPv9YlAEHcCoI0AA6Qu12MTY7fXEmIM1Vgf4jeZzCAm0TBELx4fM45Q1a/LJMGZX4dJI/hkjr9BhpRQGVACx+NmABi+w68OGHIo0FtM0wYvJcm5MAHb1jbERjkaLqAYECNzLfauAWjiDwOOK8Ez5WaCb+VhyHEQTAnmMDLKzeLAmRpew4AdRvB3O22H5fL6T54MyS1oYtsPNAgkAbcOuAZ2s5AIaQgEAnTLRwk2J4bjjhjVQs1CplpEgiBKgAm87cRI33w5QHrqtwqgllgXk3uJjjyg8tsLyrL6WI1HTbzCfhmd5m9zufTABG7QQgKoBgOdRDCZuQZkHhMQPvxre5WeH7sDwLPeLG8EGd/XjOMTnA6gKt5sYKkEsYBMqIEH7I/HFt3b7eSmTl2dUbylST5WkXEniGB9cKQI19LsnKSTTD0STP8Gq9MT/AHVYD6YL/o1OGazQ/wBtP/MDiB4zfyIZ4gxjj1P/AAm9m/X9OEYjnHYPX7MSPNms2R/+wV/5YxDXsvJKQWpmqZsazvVv6OSMdNUkWpH3YYi1c94YJc0KajizD8cRzjylvV7StpprpUchAHoMeaZnS9bMOiatVRrrw0z9oEQN5JxJ7S72JVY0su5qnZqwEU0HEoPtN12GGdnUSA5Gwg6QhNwIHkAm9mO++JRvvISCVktTcqsW1bCJIMgCQLxcHfErSHJYAkSwUyohYBUqASC5BsTveBwwGxpodWnQLiNjezQZgzuRFvXD6ibEHZQZHwm21vMbyZi1ziwiLw1AlQweDJYxwMBWJA/lBI4HAFVSFcgkyFt8LfCfLcGdWwJ9mEDEmgwL61uakAMWmRNtOkWvJ4G3HDRlipIMsrLYjUCYuS+4UyIBUTBv1QEPO5XwzrFMQwPlJkrPEq0ciLdTGKDtLs/Uuuf4oAII2sb2gkxEAzAgDGteiIbQi1CBAaTZT/5dweEyJOImYovT8NwJkaJKwC1wmkDmJ3tb2wNXGmZOt2t4lNaTzBcB1BgkdDwH3Y1vYPaq0qK0U1FUEDUsNHsfN6gXxjs/2U5U1KaEsnxU4kt5vjWOE/SMRcr26FPxaW4qw3/XTHPxOCjVWV7jXTr21PS/9PKeDDqVMfMAjHX7SPAEnoD72icYqn3nIv5drlW+sb4Td7Qu8G3A2/X9cYP8TT3Wdvc0fymbinnKgImCN+QHu2+ImY7WlwmoGTHQcbcxsMYTN981ggGByUYuu5JevU8VkZUQEgk3YkGLmwnh1xpw/h1OnJSUUiqpiG1Y1VQKmggSJIEH4TPlIvseoItiQSskESDqhpEDjFiJ4/hgVOB5leBN5+KSRwIBAJ2Yki18OqMA/iRFMhiQo3I+RF5+1APHhjqmI7TYbEqSRAduBN1kE7TIB439nMwJ8oYGYbjZr3O5vfjGB+ItOGO5gxeY2MljHHfbB6maCpsN4X4VtdpuTeePHAA6pThRAAPxECLzZgLW54ajuVJCnUbEC9vtWPNem/DiY1esVYKAVBvLwDfdRa4+vDrh2azrU6nm1atHlQ/CSAOI9/pth2GSqUACb9dHDhsI2jHMDGdHKesMfrOO4QilWppIChTqA1KvADiZmxB54mMCAAGJdwGFUH4Rc34EDkTflgeaASTSI2GqxJTjHKNreuB1arFJRl8MqoYtcb3I4SZi1t8S3gSVVdXhC+zlixF7yDtA6fTjjrSYDL5ViNI1bzI4zz98R9MLKHXTG7E+aTxmLX6DbD6eWKmXIGXPlW43YkciTzP+eADq1RrJcRvpUwAQQLGL8do4cMEFXyKFOoloNMgSoAJ1bRYg3JEdcPp6fDLEsQYCvB4mBpA9OM7jEbIqp89Ty1L6IX4QBCgiCN5P6OAYcEDSKc2mYFxMW5A24A8MArlGikryo3c7gqdiN9hvEXO2JNSiAS1QnxCZDKohbfamxO+8xaMR8xRJckFtbBbsZMD+1cXBNgOOCwrgKzAS0OuiBIM/Fx8ME/K/HFX272b4qEsgDwswtjNvLYfKPbF/nFhGUkwbO8C4KwCL7qY9p3wx8sn8N/hVQNSsSBJAGxvBJ/rgEeZ5uhm8uf4dWso4BWaI6Db6cDiJU7c7RH/aK/zP5Y9Pz9DWoKgG8bWAEkgAGQZG/H3w/K5emQ03qrcqNt7GxgnZTaeHDEXBDzM8oOZz771a8HqQMW/ZXcmtWOqs5YrJ0Ekk2BFyYAvjeJl2DFCyaU0sTpJFhFjPlM7wOeHirROY83xsTBmQARcTvMXAOGorgJyZWdm9k01M6GULe1zpJhbiyrB2xOalUQshZYhiJmzWE6wsWBtI4nEyjWptqBJNwpZlJAGwBUifUgx1wnzGkHSQFsCSxkLe0ASJ/m6jDSERtMghmVm0xYW1EyY2mbkz8+R3JKUy6tC38yDlbZrNwgyMNVvPCgLadTjWDAkxNwIjf5YO1dlpgHSiOs2Jj4rAk/D5uHXDsAzMINIFUnWNpOklt4EXO87Y4MoztBsGIjV5TAYCDIP1HCMd7Q+yxe4jUvxWmxgfZ3vjqIRTdb1EkgsSYnciC822MQThABLKlQAAsbTAI8pMHVFj6m8De2DZ3LBnA88NwtcgEeUgxteDPoMNNclFeCCoZBTFwwPwgjeI5iRBwGgqVahLR5LDTeCLHYcDAvBwwJPaDHSjhwKgB1g8QRAjmQOYIOM12v3ZXNGQqoUHm0g3U3WwBvBHry5ads1/E1SxKqA8ERYkxzkmOP34JmEQ1NLyCy6khmJJuZEkAkX2vhWGeVdqdzmRWqAjQCRJkGBxg7coPGOYwLJ9yqr6ZKjVcAzMQTe0Dlvj1LLq41DylzquxGzG+oaOHAgbnBVrUhUVP4hI06XYQDNvKRtIjeJvgyoLmQ7H/Z7T0lqjGRECCokwAJM/UceGNjQy5RQHUU28wKqYELEMCIAG3C0472gG+yCWJISxOoLfjb4QIm/XBstmREKjAkOSGgFZ5Re28wSMKwyFSSZkBWVBDcDBGwmBafsibYMECjxEYmR8QEr6gSBteGjlww+jUAbQ5linmZd1bhJH+frhtFDJVlgyNYkEGBIIKwT674ABBgFFRVZm0sCBuARO0XA2jfbfD2pymoJBlWYL9mNiJ3Efo45UygEOrKp1cpDesGQZ4xjlRfDCsyhbGIHxnfSV21fq+AA1SoOKyiAiVgmDF4HDr9+B1wWhjDAXSJAnrJEG0fqMNpZuEXy2ZTpAACkTsQbhvyw81gdIIEEavK2kf3SJgmRtMnDAi1qbsxIqMAbwC0ffhY5XUajoqIFna9uY35zhYNQIXjKmxYmoy6r/AGtyegi3HEnOVHDHSq7iUBuscQTbrEHhhYWBAFqvTJFMaoWNYIBIJ6ne/LE2qijyAFlBHlFvhMGSTeB9cLCwuAEZxUqDQkeFIKx5TpkSY2nYD3w1jpPB0EQSD8RMm08ufLCwsFwOJUknw6jGnMyRxO9pt8jiP47HUUvB0yYueYBG39MLCxMiybRIskXZoBjiRNxMCI4c8AosSrgy0k2mwAgWBMA3J9hhYWFYDlTOBQDdtJMBjAmbnbcWG4nriXl1pnQQCSVsJNiYJmfiMnfCwsDQxi0AzAECGRlCxquDM3IHTA8tSLqAoUDqokENLbH5RhYWALDmcGUJIAEmb2kBhJuRcHhtgi0XcTFvLxH2TA4Ex7+2FhYHoAs1SAqgtsYuNySIYEG0WA98B0agVgw0AXmCDvMiJE7D1wsLBwEwdOk5LCCG1BSQwuAbEyI299sPrZWlFSNSuXBItEhY8o2GFhYYBaeVNMUndyQWgHYxpIOuD5jyPDriI7+IyNSXVojzN5TLLDbTvY+p4YWFhJkh37rDCdiDZgDMbOT78TjtQOxK7Kp1CblQFYeUjhJA4HfHMLDEWdGl8MXAky3mtG14MW2wHNVnA0AalmCAFCkxJEHgRhYWEgegDJ1GLefQQAGiCAvl2H6n5YMajgaw1pvpHMkAkHeRvBwsLDBC/eEciD/ETiQQGbcExuYE/THRYltIBZfhIkmAbgzHpNxhYWIvRjDLFTQaYAZbgkCG5jmJ5xiO7Np80KI1kDzAw0gwftCf645hYVgGtRVlDqSGLSdIgEzYkXkj154GmvxGWLqTERExJsZwsLA2BCrdmMxJNAEm8lhP0MY7hYWGmxH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6" descr="data:image/jpeg;base64,/9j/4AAQSkZJRgABAQAAAQABAAD/2wCEAAkGBxQTEhUUExQWFhUXGRobGBcYGB4fHhwcGhwcHRodHBweHCggHRolHBwaITEhJSkrLi8uHB8zODMsNygtLisBCgoKDg0OGxAQGy8kHyUsNCwsLCwvLCwsLDQsNCwsLCwsLCwsLCwsLCwsLCwsLCwsLCwsLCwsLCwsLCwsLCwsLP/AABEIALcBEwMBIgACEQEDEQH/xAAcAAABBQEBAQAAAAAAAAAAAAADAAIEBQYBBwj/xABKEAACAQIEAwYDBQUEBgkFAAABAhEDIQAEEjFBUWEFBhMicYEykaFCscHR8AcUI1LhYnKS8RUzg5OisiRDRFRjgsLS4iU0U3Sj/8QAGgEAAgMBAQAAAAAAAAAAAAAAAAECAwQFBv/EAC8RAAIBAgMGBQQCAwAAAAAAAAABAgMRBBIhEzFBUWGBBSIycfCRobHBFNEVUvH/2gAMAwEAAhEDEQA/AMYaLAOAW1AAANpB9DBv0G2JtNpE403ZXZtOu4LMigiqgC+UQtQqhkW+FTB426nGZzVA0qjUzupj8vpGMOOdB5dk3finwOlh8+ubsFqmFb0/PDkEH9cLYGbgeq/82Cn4sc5mtEigbjqWGJOWckt0JHy2xFpGwPIg/O344lUDf9c2/piDGO7Syb1svWo0xLuFCCQJPi0yB87YwXZGSzR01KNOpY2dTEMOs2N8emdm1NNWm3J0PyqKfwxC7lqPBqosLrrMQOUaNQ9LW5dcdDCq9JvqYcQ7T7GZ7Z7RbMVgcx/DzVICnUQxDgCxEWD3uNjuOWPQ8rly3YtXUBByxif7JOPN+9/Z7Ln6lUqSrlWDQYgoBvt8VvcY3Pd/vBTPZ9bKVGOr92cosXM6tvSDOLVpPsQveHc86IPhUjb4PuZx+GIbnfE0CcvS6eIPk0/+rECo18dqm704voc6atNjWOOHHRhYhIEAaMBqCMHOBVsVMkbz9mnYTZtayq6Lp0nzkjeRaAcalO4zM5Va+XsoadT7EkfydMVH7HKxRcywEiKYI92/LGxq1ic1xANNQAB/aI9Jk4xYlvabi+m3lKyt+z10AL5jLKDYEuwk/wCHHnX7QckaGYFEur6VW6ElfMJsT649d7YzyvUmowFKkLDmYuesn6euPG+/Wc8XNO8RMQJ4BQB9BidBrNoFW9tSlTBlQnhgdNjFsEXVzxvVjOOj0GEwwtPvhpOLBC049K/ZNStmG5BBtzLfljzVcej/ALO6yJC1APDIeq5JO1NSADe92J9cRqq9NrnoJSyvNyJn7SOznaktdCStOzJsAD9rrePpyx5lRz9QGdVhwJ3nffHpNb9pGTBM9ngAGzBg534qwAHPEih3q7PqN4iPl0YzrFRBTfzciRpJmLg45yoW4mnbJkvsPtvMjLUQWVhpEKyBgB9ncTtGJ1TvVXUXp0T/ALP+uKjvD32yIo6VKVKpWE8Pcf3iLT63j1wKkwKhhxAPzGM2Iqzo2NOHpwrXLar3pqn/AKrLn/ZA/ecBo96jFstlf9z+RxAMYWS70JTpqhymXbSANRpkk9SdW53xVSxUpPzOxbVwyivKrlie9jf91yn+6/8AlgTd5iLnKZP/AHP/AMsVva3fWmlJ2XJ5cNBCk0zGr/FeN4xl+7P76K6E0zW+0yVDKMDzIMDmI6emNW00vmM2SztlNse9h/7nkv8Ac/8AywsHqZ2pJ/8ApVL/AHbf+7Cwtqv9iF4fGU1LvFl6FWAXcOZYaVK+YlgvCNJY364qO8lZHzLPSNmVSY4GACPpgr91lDELWpNBNgxv6RLYidpZcpUhlg6Qd5BHAgwDfqOGJYyngVSUqDebjfiaaDxGe1RaDUO3t+ODOb4Ag2/XPEmoNscdm9BaIkaeeD5cQq8/zOIqr5gf5frq/wAsTW29MQbJJEmhJIA3kfPETu8rJqEwRmKi/K5n2wcixIMWN+XX64N2F2oaPjmrTp1aT1nqJUBDQr7EECQQPxxvwbWRpviYsUnmuuRS9+mIZFBkCmkz1NKfuGKDtrs6slHLZymfKQUlZ1I9NyZPQhhB9jwnbd+splWV6lPNaanhgik62cAKwCNsWMCB64p2fV2dRUrqAqVDHHn9wnG2SvKPs/0Y4u0Ze5RiuXy6sVCnxHmNpIuY2EldhbFRU3xcZef3eoBwqBvSGK/+vFXWXjjfhpZqK7/kz1laowJx2MInCxNkAbb4DXwdhgFTfFTGelfsqzLUqVYim76yglQDddVrsP5sb/POKeYpgpXas1JZpoEES382q15EXx592D2fR/0OzVappk15ESDsqiCCL2Y8duG+LvsvtQV8wlRKjVXVAGdviJUqATFrjljBXtnbsXwXlWpsu06FP91YvkswRBJ81MGI569vbHh3f9qRzJ8Gm9NQFBRyGIYaplgfS2PZ+8fb1al2a9ZEDqtTRWBmRTYAEr1BZTfrjyb9oHgVfCzFAaVrKzMIiWV1WelpnhacW0N6FL0mTpm2DqMDpZVjsR88PGXYcD7Y6KhLkZ7ofhrjHNcbzhBpxICRlV6fr5Ys+8tbQlJAfsSY6mYP5dMQuy0lgNQ3wTvpWpmrFOoH0iGgEaWWxW+8RvinEPyxXX8IlT3v2M81VixIMYawJ3A+WHA3uIPI74IcZbkyPTaDtj1fsR/+jUJ38Nfux5bRy7VGCoCzMQAAJ39Mb7Jd5sjTpU6ZqOCihSPDY3A80ydyZtwxix0HKKSV9TdgpRjJuTtoX2qxxUItsKj3jyjnSj1GY7Dw4+ZnbD6bh2hCHO0Le43EC845uSUd6Olni9zOd4qA/cKTSgJdzpka2M6V0Lx442ndvJjKZNWbQK+kGoQQdBP2BBtHHmZxjshkaVLMirWdf3mNNFKp0pRABJdieXmPSbScX3fDulToihWFU1ataRUYMAHFiNIn4fUnhjTUg5UtOG84uPcrPzW6c/cvR3gnZnPUCR85wseT9rd96lOs9OmF0IdI9hB+s47ipYKs1f8AZy1RqNXNZ2XkKZ1aqo02jQ4kRZmImwnpit7zZd1YObpOlHLSxgBoYcLkwcG7D7Cp5rLuNISqlRvPpkwIt1tIxE7SLDKZdWJPmbTCqqAIFU2ChtRJ4k8caamVw6o9KpVFLV3TIdPh7fjiQXm3L+uA0uH64HHaSfai7j7jb6Yws0IMDsDs1vvxJQsN4i4HqLz7xiML+wn3EHE4n88RbJpB6aSrDofu/pjyrI9pVKcFHKnoYx6tRqRv0xTp3GyZfNIKlYVKSVHRJWPJNnkTw4cCDONuBV4yv0/Zhxujj3MxV7x1aoC1VWpwDbMJtuLGx4jG17DzoXLBDSSqVqs6oT59oaBPmU2tjPL3aD1Ep0IDP4RXUx0+a5FwTN144iZ/IVatJalNWbQ7KwUEkFoKmBwkEe4xrlFxml7mZNSgyfQoahm1iIWswG0aWRgIxR1RwxbdmZirRJ8dXYxGmoGkoxUGJuYExwkYp6nlOniLH2xtwElkkupnxa8yfQCVx2MdOEcapIoBnAdMkYMSMdytAu6qN2IHzMYqtqM1/esFsplsvSA05eilXMNP/WVoKpE3ca2JHAHEb9n+YNPNLqICMjqxYwIiQb9RHvjf9v0aD5TMU6aFSyk05RQZXzXIJ4i+Mf8As4yVQ1DUgMNLlQ4sdBTUAdphhjAvNCUl8uaZ03BqMj03J5mi3ZuaptUpsW8QBdYvKCABPyx4smRqVEqUadOtUajMlULgagYACgwCTMzeDbHsjZwJkqqBKcEsCSu0rM2xj+yu1x41RAA1Rwrwh0wEVVuOJMi/r0xVVrSpQzxV7E40lLRnmbdj5of9nzA/2L/+3DHOYp3ZKqDmyMB9Rj2PL9oZg8EW9gdRI95vic3aeYpqSyowHAFvyOMK8cnF2yrszQ/D01vPEKfbD/aCsOowZO0qJ+Oj/hMY9J7RrZTMEGrkqBf+fWyG/wDNoQE+84i0u52ScWpJP/h5pp//AKAD6Y3x8dVvOn9mZ34dLhb8GV7Eq0NetCZUFtJ5KJPrYYzi0tVI1GPmaoQfddR+pGPTMl3KyKM/iV8xR8rQWNMqBBn+Iog+lseXVK0KUQymrUJF9onpYC2NUcdTxXo4dLLUolh5UvUWVbtmu9FaFSqz01IKhoJECANUaoA4TGImIX7wTy9cPdyOIwyJMytaomrQzKCIbSYkdffAaGWnDcuSSIPrE4vchlhbFFWeUvowzEvu5kQGDH2x3I0qtN3q0G8JgSNaCGJJvDXI34EYsuzjimGXqVaeoVGBGoaeF+nPriih55SuX4jyxSRZ1OxszUealV6jH7TuWb5vNuk40GWrGjR8OSjICPOfKZvcEFTf3x5i/aVak8aiSvUj6gzi3yfbFfNzTKkwpLNqMKo3Jnh74vqUIyV93sc+pDaK1zPVMwCSTTUmTJkifYHCx6LkP2V16tNai1KYDCROqYPthYtzIkaDN9i0qczUzPwF/LWKg6RcW4yQPfYYid4uygmXVw1RtJF2Yn4oP474qcn2Wrr/AKyGQXpxIjmNX2TbYWwI5dtFRQCwSY85OkLF4JjaNuuN9bBuWHb2rdlf3004l0MQlUtktr9OfACrW9j9xxLGw6flGKynXGJ9OtOPJtHZiyRR3/XTElWECfT8MVasxPljj94xYESIPGD8/wCuISRJMfUex9Jxdqw/0xVP86fPVlifwxRgyPY40uVyCvnqVXxFDNSpk04vpFAKWmdvOeH2cbMGrxmuhixm+LMh3aqFcxlJJha1CP8AHTWOg6YiqwWnmqZNxUb/AIagB98absjszKJVVvHdvDdGKqoB1eKQsSPhDgA9B1xC7Py1L947QFak9ULVqFURiJ/itYkXiw25HHSqcG+f9mGLTTty/aLPtHM/9EpNfUK4NjHwUXYCfvx5xnalMVHWqpDBjLLxvj0vOVqIp0lUAHxgwpVGvBpuuk8SPhmL4wPeHs3XmazAqJIIAmLgWE3gbYvwN03GNmV4ng2U7mj9mo3uuBkp/wDl/wCE/ngz5dKfxCTiP+/KLaBp4j9ccbJ6eqy+v9mda7gqrR41CfQYlZSvTFVPCBkENJ/s3H3YipkEqXpn1U7j+mNX+zXsKnUzR8QkIlMuSNJ80qFEOrKdzuDtiEsyi7Je44tZkSq/eWq1BwRR+Ej/AFSyLc9xiJ3NqmhUprV1RXpE09LR8REzynSMeidq93cnWUq9SqR/Z8FP+SkJxBPYGQmnqaqwpAhFNQACTJuoDfXGGEXGDjz+L7mqvU2jTXAltQik8tOrUwG42jeZi2PLe5naCt2hTcq0lX18b6G25LZR649F70ZdKmW8HKh0ZiAagqsdKbtpVqulmMRBjcnGQ7hdnMmdakVdUpJUIkEam1BQzEeVvK0QLcsY8QsmHqOb4MshNzlBcmbujXoVLK0NyNsdr06q/CJwDtGgkQKet+n54hZQZxPhW3Jjjx8Yp6p/U7ROlWH8alB54qsxkKTHyKV6z+uuLI56sbVcmzdUYfngtKGt4Nen6qCP+bFkZShr+Hp+QauZbvWFy+RqkMddTTSWb/EfP/wBseY9nZGpXcU6KF2JsFH1PIX3Nseq/tVyoXI0wgLsa6kQLjyPO3DhjJdkd4KeSyjpl0qDNv8AFVNl6aUjVKqWF7TeDw9N4O06Gfm2cjGyefKU2d7s5qlVai9EhwYjUsGRNiTBwm7r5nUVCKxBAOmom8bCWEn0xEy+dqrUFUhqjiTLgtcjczcnE/JZhQtUODUNahpCkGVq6gVa++mDtwbHTMpHrdnVaBAq0npk7a1In0JEH2xaZKpbEbsnM1qY0MHNBviptJX1AvDTsRecOo03Fgjkcwpv12xlrRb3GmlNIvck0AnFb2AtRDrkMj20gySxuAo4tf4d8HoCoFM03uCPgbiPTErslny+nwsvUtvNMsz8fM0SFmCVEAgRhYaLTd0PEzTSsQO83ZN9tNQGZYhRHGTqi3ScRsjlcwlJsvT8OHOqp/EAsII+IgH1viPnOyM/WJLUXlrszQCT1vZRwAxpuwuzVpq7jJ1fEo6WptWqeWVM1LIQWkfCuki1zfGyxkvqdqdmZmfIHKwIK10A2vEVOc4WNDkuxshWQVGybIzSSpdhBkz9oWnHMaI4mUUlkiRcU+LLGh3HzQYMdAa8Xn1FuG+G5bumVD68wih5HkBMDZt1xZ53x2OlELqL661Z4vPlABmOm2H5TNa3anVpKlVFHws0aJsVOraccxYutCGyg9Ouv6Og6UJyzy39P+lEe4GWtpzb9f4c3+mI+Z7j6FLUK5qGJ0vT0TbnrP1Hvi97X7UpopWmq+ITEQ0DiSwB9cCzvateg1CoyqEZQKihR8V5E3IMRAmLHGCSb5djVF+/exgqNQqSGEEEyDwg3xPptJUjbj6cMd73VNWceoVKiotNwGsYZF362wLLPMjpiucWiyErrUm094jnh+Z7cVatJvDJq0URAZ8vlFjG5/piI1WCI2HH6XOJlMavMgBniOPvi3DqSbsnqVYhxaV3uINXN1oZkppTmTOmTck/a6knbEXsCrVqtUFSozG3Hhe0DhfGiTJsdxiVRy5XaBzIUTjcqM3v0MLrQjotSgHd9jWSquldJG+5/DEPv7lEpeHU8T+IwI0jiJB1dALjrPTG5y6qLtrb1A/PHnP7RKWrPFVB+BCo4AERA4fECfU424emoyut5mq1HJWZnqFFX3N8SmyyixAI54Y2QVPj16v5UEx6n8MNp1l+zUb3X8jjfZL1JXM977iHXotTOtDbpuPXHo37Jc9Sf94VmUVX0QpIGoDVOmbzJ2GMJWqLEeJAv9n+uK/L0PNNOsk9SVNuUjf3xRNW0W5+xNcz6CrUI+yI644oHEKfbDewTVfKUHqiahQajG/JvcQffEg0j1GMzVnYmMVV4Ih9v64Bns14YB0BZkWG9sSDTMyJnpjucptVplGHVTxDDb9cjjNjKO2oSguKLaMsk1IzY7cqT5VN+JGCvUzT7EYl5LOJARlvttxxMelTX7RXHinNRdlE9ArNFM3Z1ciWzBU9BgaZHNrdK2ocm4/TF2c1RG7z7YFV7SDCKQk8ueDbT5L6ITQfsmnVakGrFQSbAKTESDPAe2DnLIeKn1GC0W0qAQZAve0m59sEauDwHoce1wlFUqMYpW5+/E4FaeebZGGVpj7K/LDhTpz8K/IYIWHKPTA2p8dR+Q/pjSVhBTTkPQj+mEaS8IHpGAEPwIPtGGHXy/X1wwJX7ueE44aDdcQxI4wfXHdb/wA3zP54QBmy54j6YbBHD5H+mB+M3P8AXzw/WfX3OGI4XHJv8Q/LHMI1DyPzwsAFXme0yzA0qzLwIbLuy+syuCdmMtJnqs1WvVeASFVQAOCqXt8+GM23dbPNE5sD54enc7N8e0GH91W+/WMYthI27ZWt+jR5zOA1UqeCFbYGowE8iQoMkXi43wPtHO1Cja3TSfshBcza7Fp9sUB7mVtz2hVMcg33mph57mOy6Xz+YZJ2kwfYsRw5cML+PLoLbxI/eaqrVdb1gzaBJYgmZNoA/DEbIZOvVP8ADpmP56kqvqADLe2NL2d3by9C4TW4+1UEn24D1AxaByT5vaOP44sjhorV6kJYiVrLQpcn3YFvFJqnlsgP90b++LlKJUQNIAsAB8tsH1HpPU4YtOQJaePrbGhJIobuCUHp8sIUz+hiVwsesYQcc/rx/P8ArgFYZTyk7tbGH/a1RYNl9LHRocSIuZEgkcNJW3U9cb4ON5EfccZn9otEPQUD44LL/epgtEf2qZq+pCYaE0eVU81Wp2DCOTYe2YcyWp0vW/4YAMwDsQfr88TUqZY7o4MfY5+9Tb2xopzbVm/n3K2uhH8c/ZNFfaPvXEulm6WmKgpOd50D5TGODs/KtF6wMEzC8BP8zfdiI/Yq6ZSqGvEQQfqL+wxPNOPz+wsmek/s17Zeo70Qf4a0yyjgpBUCOQvjYPWYfF+H5Yxn7Mew2y6VK9Q/6wBUEiyq3nuDx9Ps42BuTf3+f+fvjPUlmldk0rIaajCbyPaP1+vQ1J2Ju0YAbGP10/XPFV3kqVKSCohsLN+B/D5Yw451FQlst/45l+HUXUSluLT93CsShBczc8JxGbsIMZqVmnpAH1xQ9kUK1RRUqVGE/CqC59zOLFuy3P8A1fvUrsD8l2x47I4O2bX5zO9F6aE9ewKPFy2G5LL5ZXOmqSRbTtBxVVeznS/8RP7VNzUHurCfliRTojMBQ9ZGYEaaiiG3urfrfA4trWenzt9yTbsaCq/15x9MNSqRafxGJDZQAASbAC9yff8AHDTlAd53+c8P6dMe4paU4p8kecnrJtHKdVTuPl+WCBl5x6ziOcnG1/l+owMUwJ4fW+/3YsIk0r0Hp90YQtNiPUYjBGXbedvxiPTDFapNmNv7InAMlVGWLg+wwBqVPrPDAalSqJkm3Lf/AD3wPx2POQL8P6cjgQg9SgIsR8uWAQSYB/XHHQ5JufYj68eEfXBFJGwB9OXD5/hhiBQ/T5j88LBy8ch0MzjmGBFWqSTc/oWmPxwNahIuTc/r0wNX2M7bTvBt1/R44cqXgtfaLSZ32HPAMcFi19/lvz4Y4CSfLM/XDUpQRc8REceJ/A2JwWibSIA59IMkwBNog+kHhhDHplucm+23D5dLYJqUCOtth8/rhjDhI5RO8/d6WwMQd7X3PyN5k7bRgAe/2SdpMep4Y4wMiwuJ/W23sL44KrC0WuAL+3DbBUpzMztx/s2MW2vgEIJaOXH8vS39MK5Isdvr90dPyw5YHSw+U2G303O/HCdo299+PAczzjCuFhrhuRJ3gXkzwjjPL+mJGX7Py7Ff3qrrNNg/hUlZvMswGZBEifhHM+mGmmxRiGhtLR7QGIO8XCjbc453czC5Yl2+CnSeozRFhHPiZ29MK47ErtGr2TmUFNqNKotMeHoCgPTEAAKLMhAAiI2xG7N7hdmhC9PKeIvCcxULEdRqCg9J98QaXaK0/Er51MtlWqVCAVXzsqzBdrsztGoKB8IHO0TsDv32dTzApZfKszOWmt4SidySVHnbr5Z6YSk1qFrkPvnV7Ly1ORkK6VQSoHiFN/7zOCp5hTseWMf3S7JTPs4/1S02pkjcsrE6hIIv5dwOO2PSO/vfqplWVKuWy9ak4FoMENqNiwIJChZEbtii7mJRZ809BdNNtBRCRIBNQkwDA+K3pHDE1UnzIuKNLUI0jSIUAADYARpiOVtsNU+kjrvHT0j54YwAtxlvkfw3xx3nTJuSbzxW494+/CAlBFa8zy47j7j94wyvQU0n1klNLSNPzibyLzjlFrknYjaQI4EEet/ng+YMo0xEEEz03+sG/PFdZ2pyfRk4epFR2VXdwEoropKI1m7NHL89vuxZ0yo4yeJ3v/eNp6DEPKuGWTCUuA2kD7Tcl5D54rq/egM3h5VRbeqwtb+ReXWw9ceGVGpVk1BfOrO/nSWpplmJ0v8AMD78V/avZHijWoK1Rs1rxwYixHrtiop5Dxb1Kj1DzZrf4RYewwHLUPBqAhqgUG4VyJHQTE41R8OnGzU1f20+diG2XBGny1VlUI8EgAGImevT7+uJGoGCDbjH3Ec9rYqspnJOh2los4trBmDf4ZiPUEESMG1lSb7RLcPc8oHG3pj1tH0JWtZWscWp6mWBrWuAPu+k9PbCseQFuO/LlxxHTNAsFYgNNr+0cwbi+22DmlJmBPU8jPMg4tIDRTHubm/L2t+Aw6mBxEfr/LDDWECeVh79LE9Lffh5MwwgSDuL/I7mPSZwANNEE+WwvzPyjAq1KOEjefnwsfYYKGksBG8dPQ9IjjfDum/COR+Ym026YdxEBafU+h/HCNCJgjUd4PyvPpOJzDVbcxwHzO88frgTZUtdTwjlf5XN/wBWw7iBhRxf6gfjhYIuXqG/3KT9QwH6474WC6GV1AGdtNr2k3MTyg3N9Iw5aQFlABG88r+n4C/2sLwyWAZgCBJE3HzmB+GEwIUAAGmOA268be3CcMDr0wkD0iBbhC+lzva9gLYczSxuQAIsPSbcT+XTA1WJaI/xdBMHYcovh9AEAlWWB8K7GYBiRaCQfr6YAGg6bgmdgIm2wj2vz9cNetAMrYT6ekjha/C+22OO392YsIiNrG+wjbBsm7aZImx0qBAPTaTtz+eABlKtIB0jSOoj7iQJtMT7YIKj7gDqGFjteJsBIgE3k+uHJWkEwDwN5lj9kRv9kx68sNapJMwSs6uRPAWiTtA6YQDKlR4+G44nciY1QTYwbD1w5i8RpKiwgjYHn1nBMu4X4ze7NNiOIEbljIsT78cM8UsthJJDNHADixLAyQDAFrjCGGyeb0OWdQU0EOBaFaY32a6m/L5KilPSz1VmkxUAVImoysNA0iRoDQYk6mAHAjAtQKvUfy0FCOzfa+AQgO0k/Q9BgPdzvHWrZj/7dURYipXR1VAFZjAIEBQsSTx4YQErttOzFphu1Ahq3YUfELVF1f2aZsTabx1xadz+0ezXpsnZipScC5/d3mf7TEAsf/NOKvtLvV2O9UUxlFzdQtfwsqGM8SNQBa/KcaftsZt6FL/R6ijYllqKqQIsukqdJnph2Eedd4u/Geo1WXNZQvlXs3iUWWAxizfBMRY8Tvim7k6BVzXhyAPBFIG8ISxAN99pO2+J3eXtXtbLK1LtBaVejVBQgBYDOGCElFBBkEiRfTgvdxKdHLowZg9WoajEwAoMKg9NKgj+9OxEoC4qVbsANwOvrf8AHqPTHKjwTa48wWOguR7jf8DgdNy0weVzFgbyQBMCZxI8G0MwvsfUT9xsPTbEhDVQkdN/i5jaeVtsEr5Nnpuqv5tBgTwEWI4XCj2wClUFmBuZ2kyTIiOECcSMvmQqgsRIBtMATwsCIjmDwvbEJxUouL4ji7O5ga9d8w8Mx0R5UG3QkccWGXprTRi/ljck8sVKNoeRy+hEyMX3YWTWtm11XSmgqBeDPIueYWZ9SOWOLUy0abfBI6cHmfUtux+za1VQxPgodiVl2HPSbIPWT0GLGp3XVv8AtFcHn/Dj5eHidm88lIaqjATsOJ9ALnEGl2+GErSaObED88cLbYys80N3a333mhxjEoe3qWbyq3prmaSmVqoCjILSHA1SPYCwMi4Np3V7XGdRotUpxqBtIM6XBEwxiDwMHgcWNHvEo3RvmP6YzHaGc8DNfvK01o03BXXSmCxHw1k2Y7wwA53OO34diq98taPDfpr2Mlekmro0/wC7NuADAgxy9dl9DI4RxwSll3GmCJHAzBBg2va0CATwgDFRR7w1CQ7otWkwsyLcb3gnzDpYiLBjbF/RzNOohemwZSTcWMiZDDeRxkE7+mO3GopbjFKDjvBBQ1rE8VHmuJHA9Rvf0wyrSIusCBHxH6MLyIP9cPq1Y2+KYYCBuTEnYXnfBFbzWuNrGI5k3N788SIEd6zL8ajjJvvqi0bjcCDPQY4c1EEiLgQT/wAIO194sfrgzbXBMiTIgcQZn7O9uu2BV8mGI0eUgQJIjqFIOpZPORcYYA2zTcgIN7CRyDT87HD1zFr8N5Ee9thEycR2gMAysm8WsNoVfskneVjjjmoqrqAsUwZ8x8k7QPinmLe+GIPXpMWMKxHMbe0tMYWAtlVN2BkxPl6f3T9+OYYEdLgk2BPluZnkI0hf7x4nrjoEgEkHzXGljM/ZABmevCCOFw1cyVsDyJuCoBMSd2Jja88thhruVlg79W3LdEDGYFhq/wA8Awj1hOkQzkksTsDGwniLTfkMEYn+QAzEncxHKLdMMC6gWCkgfaghQIvY3DC288eWCBSL+YMbKD8RJ434QJ3mMABacKu0kkaRBkkRfSDcfICePDhBIYsbXLnhayqokiDczvOBfvN/MZUxLydIaTpERqG8GwHCMNp1m1bQYGkKokDcEmNJtbne2+EM6oYBWGlTHEGFBI4cbtsZG22CUaenSFgRq0alPxRuT1MjgPXDQQSRaFMOeBBn/wAwOxMAjBKiNqnUFdpAUwIEzMmxJtNgfhGAALUFAIJmCS8zcyYkReZ2+uH08s7hiP4YZdVSo0xTHKLG9yFvN8NUEKVGkLTMvAMkk8twN73nnhNlmfJ16zFiqOulQbKWYeIzabEhDExxPLAAPK56pWelUphUyVFjDVZJqMVKh9CyzvqIKoNtIJOxxOzn7VaGVOiq9bMOu4pUUVZ5EeISp6G+JmT/AGbU3SRmWVal2aiRJWI0o5nSkWMCTzAJGLPJfsw7Npj/AFBc83qOfpqC/TAIyq/tqpTqGSYT/wCIoaOvk+k4JV7xZTtFR437zlS5GiquZMAmQpMkKoLBliNx741Wc/Zp2bUEfuwTqjMp+hg+84zPbH7M0oZaqFrO9FdTBXgMs3NxZgCAwECPNvqwhGB7cfM0XOUq5hq1ACnWBa7GdRpq+qWVg+ryTwkYm5eojLTUEimiDyjcsq3vbzGZO4Nh6Su4vdRK9amqBjRU6qzkeWRMIDMEmwjh5jxGG51NNauEEBKrWIkWYxNjYwf1bBYCyqZoqWVlMkwIJE+WbQSNQMctzzwWhr0idUCQVPSdPQm159MRHLGCWQ+VTABliTx4ERpBBttywQ2ldSqoLHUQeEA+U25/O0xhgKnmQWKiRs0EGY2mw828iI2I5QzPFvKGXynVNuQ+E33MztHXDc4hnkbzI9CDIO3AzPSMMq0n0EhhpDEDUQxO+oncA/DuSCY9MAGZqJ4RIcHQZ0twB6HlNiOG8DFvkWanVV0+JZ9CCNj+uAw/PCjUVEGzzL8VKwLEyCtyLAbG5413ZmZ0VDRcyVJCnaR6H9RjFiaCaemjNVGrwZaFKlaqHczN78uUcBi81WHCMRtIRSxgAXJ5Yidh5Fs+xqVCy5UGFTbxSLGeOieHHHLqSjTheWiXyyNqYV+1KZOmmGqtypIXj1IsPng1KjmXPkypUMLmqygEG1wNRPoRjW0kWmAqKqqNlUflbBPFBxy5+Iyv5YruTszzTNdj9pUvEFGggRzcU21C3FdTysjeADh/dKrmlzKpVfS8HXQqhlL04gMHIbxNJny2IAMGJx6N45B6Yqe8eTWo+XqGA1FmYb3ldMStwJKn2xswHilSpWjCaWul+JRWopQbRMqoA8nYG9gQDJAk+hsOuAtWtdiQTu0HoDtEWgT/AEwOhUYgAwpIMmRwb+beRbfhHHEhLAeYAnkTp+IwDNzMm/8Anj05zTjVwOUEzY6ZAvxtAB2v9RjitC+ZWMm8m54ESDMCx3HtGB1QLhlAjoJEeWLm9oII6xjhUHYwbWPI+U7yZm9ukC+AAtRtSgkTFyDBWDtEXHKOeI9TKgPI85USENiCTI8+/tf2wZiQVBm5Ei0cjx1b3GO+LqK61PPeAL2Jgbg8ueGBCfwQYd31bnfc34ED6YWJ370RbWLEj4Z26xfCwwKmjUBDbiIMXkgdSx3F4Ppzw/M1BrlCbGTIBItaABaNzPWwjEKmQ3kVCQv2hJ0cpBA0iPv9YlAEHcCoI0AA6Qu12MTY7fXEmIM1Vgf4jeZzCAm0TBELx4fM45Q1a/LJMGZX4dJI/hkjr9BhpRQGVACx+NmABi+w68OGHIo0FtM0wYvJcm5MAHb1jbERjkaLqAYECNzLfauAWjiDwOOK8Ez5WaCb+VhyHEQTAnmMDLKzeLAmRpew4AdRvB3O22H5fL6T54MyS1oYtsPNAgkAbcOuAZ2s5AIaQgEAnTLRwk2J4bjjhjVQs1CplpEgiBKgAm87cRI33w5QHrqtwqgllgXk3uJjjyg8tsLyrL6WI1HTbzCfhmd5m9zufTABG7QQgKoBgOdRDCZuQZkHhMQPvxre5WeH7sDwLPeLG8EGd/XjOMTnA6gKt5sYKkEsYBMqIEH7I/HFt3b7eSmTl2dUbylST5WkXEniGB9cKQI19LsnKSTTD0STP8Gq9MT/AHVYD6YL/o1OGazQ/wBtP/MDiB4zfyIZ4gxjj1P/AAm9m/X9OEYjnHYPX7MSPNms2R/+wV/5YxDXsvJKQWpmqZsazvVv6OSMdNUkWpH3YYi1c94YJc0KajizD8cRzjylvV7StpprpUchAHoMeaZnS9bMOiatVRrrw0z9oEQN5JxJ7S72JVY0su5qnZqwEU0HEoPtN12GGdnUSA5Gwg6QhNwIHkAm9mO++JRvvISCVktTcqsW1bCJIMgCQLxcHfErSHJYAkSwUyohYBUqASC5BsTveBwwGxpodWnQLiNjezQZgzuRFvXD6ibEHZQZHwm21vMbyZi1ziwiLw1AlQweDJYxwMBWJA/lBI4HAFVSFcgkyFt8LfCfLcGdWwJ9mEDEmgwL61uakAMWmRNtOkWvJ4G3HDRlipIMsrLYjUCYuS+4UyIBUTBv1QEPO5XwzrFMQwPlJkrPEq0ciLdTGKDtLs/Uuuf4oAII2sb2gkxEAzAgDGteiIbQi1CBAaTZT/5dweEyJOImYovT8NwJkaJKwC1wmkDmJ3tb2wNXGmZOt2t4lNaTzBcB1BgkdDwH3Y1vYPaq0qK0U1FUEDUsNHsfN6gXxjs/2U5U1KaEsnxU4kt5vjWOE/SMRcr26FPxaW4qw3/XTHPxOCjVWV7jXTr21PS/9PKeDDqVMfMAjHX7SPAEnoD72icYqn3nIv5drlW+sb4Td7Qu8G3A2/X9cYP8TT3Wdvc0fymbinnKgImCN+QHu2+ImY7WlwmoGTHQcbcxsMYTN981ggGByUYuu5JevU8VkZUQEgk3YkGLmwnh1xpw/h1OnJSUUiqpiG1Y1VQKmggSJIEH4TPlIvseoItiQSskESDqhpEDjFiJ4/hgVOB5leBN5+KSRwIBAJ2Yki18OqMA/iRFMhiQo3I+RF5+1APHhjqmI7TYbEqSRAduBN1kE7TIB439nMwJ8oYGYbjZr3O5vfjGB+ItOGO5gxeY2MljHHfbB6maCpsN4X4VtdpuTeePHAA6pThRAAPxECLzZgLW54ajuVJCnUbEC9vtWPNem/DiY1esVYKAVBvLwDfdRa4+vDrh2azrU6nm1atHlQ/CSAOI9/pth2GSqUACb9dHDhsI2jHMDGdHKesMfrOO4QilWppIChTqA1KvADiZmxB54mMCAAGJdwGFUH4Rc34EDkTflgeaASTSI2GqxJTjHKNreuB1arFJRl8MqoYtcb3I4SZi1t8S3gSVVdXhC+zlixF7yDtA6fTjjrSYDL5ViNI1bzI4zz98R9MLKHXTG7E+aTxmLX6DbD6eWKmXIGXPlW43YkciTzP+eADq1RrJcRvpUwAQQLGL8do4cMEFXyKFOoloNMgSoAJ1bRYg3JEdcPp6fDLEsQYCvB4mBpA9OM7jEbIqp89Ty1L6IX4QBCgiCN5P6OAYcEDSKc2mYFxMW5A24A8MArlGikryo3c7gqdiN9hvEXO2JNSiAS1QnxCZDKohbfamxO+8xaMR8xRJckFtbBbsZMD+1cXBNgOOCwrgKzAS0OuiBIM/Fx8ME/K/HFX272b4qEsgDwswtjNvLYfKPbF/nFhGUkwbO8C4KwCL7qY9p3wx8sn8N/hVQNSsSBJAGxvBJ/rgEeZ5uhm8uf4dWso4BWaI6Db6cDiJU7c7RH/aK/zP5Y9Pz9DWoKgG8bWAEkgAGQZG/H3w/K5emQ03qrcqNt7GxgnZTaeHDEXBDzM8oOZz771a8HqQMW/ZXcmtWOqs5YrJ0Ekk2BFyYAvjeJl2DFCyaU0sTpJFhFjPlM7wOeHirROY83xsTBmQARcTvMXAOGorgJyZWdm9k01M6GULe1zpJhbiyrB2xOalUQshZYhiJmzWE6wsWBtI4nEyjWptqBJNwpZlJAGwBUifUgx1wnzGkHSQFsCSxkLe0ASJ/m6jDSERtMghmVm0xYW1EyY2mbkz8+R3JKUy6tC38yDlbZrNwgyMNVvPCgLadTjWDAkxNwIjf5YO1dlpgHSiOs2Jj4rAk/D5uHXDsAzMINIFUnWNpOklt4EXO87Y4MoztBsGIjV5TAYCDIP1HCMd7Q+yxe4jUvxWmxgfZ3vjqIRTdb1EkgsSYnciC822MQThABLKlQAAsbTAI8pMHVFj6m8De2DZ3LBnA88NwtcgEeUgxteDPoMNNclFeCCoZBTFwwPwgjeI5iRBwGgqVahLR5LDTeCLHYcDAvBwwJPaDHSjhwKgB1g8QRAjmQOYIOM12v3ZXNGQqoUHm0g3U3WwBvBHry5ads1/E1SxKqA8ERYkxzkmOP34JmEQ1NLyCy6khmJJuZEkAkX2vhWGeVdqdzmRWqAjQCRJkGBxg7coPGOYwLJ9yqr6ZKjVcAzMQTe0Dlvj1LLq41DylzquxGzG+oaOHAgbnBVrUhUVP4hI06XYQDNvKRtIjeJvgyoLmQ7H/Z7T0lqjGRECCokwAJM/UceGNjQy5RQHUU28wKqYELEMCIAG3C0472gG+yCWJISxOoLfjb4QIm/XBstmREKjAkOSGgFZ5Re28wSMKwyFSSZkBWVBDcDBGwmBafsibYMECjxEYmR8QEr6gSBteGjlww+jUAbQ5linmZd1bhJH+frhtFDJVlgyNYkEGBIIKwT674ABBgFFRVZm0sCBuARO0XA2jfbfD2pymoJBlWYL9mNiJ3Efo45UygEOrKp1cpDesGQZ4xjlRfDCsyhbGIHxnfSV21fq+AA1SoOKyiAiVgmDF4HDr9+B1wWhjDAXSJAnrJEG0fqMNpZuEXy2ZTpAACkTsQbhvyw81gdIIEEavK2kf3SJgmRtMnDAi1qbsxIqMAbwC0ffhY5XUajoqIFna9uY35zhYNQIXjKmxYmoy6r/AGtyegi3HEnOVHDHSq7iUBuscQTbrEHhhYWBAFqvTJFMaoWNYIBIJ6ne/LE2qijyAFlBHlFvhMGSTeB9cLCwuAEZxUqDQkeFIKx5TpkSY2nYD3w1jpPB0EQSD8RMm08ufLCwsFwOJUknw6jGnMyRxO9pt8jiP47HUUvB0yYueYBG39MLCxMiybRIskXZoBjiRNxMCI4c8AosSrgy0k2mwAgWBMA3J9hhYWFYDlTOBQDdtJMBjAmbnbcWG4nriXl1pnQQCSVsJNiYJmfiMnfCwsDQxi0AzAECGRlCxquDM3IHTA8tSLqAoUDqokENLbH5RhYWALDmcGUJIAEmb2kBhJuRcHhtgi0XcTFvLxH2TA4Ex7+2FhYHoAs1SAqgtsYuNySIYEG0WA98B0agVgw0AXmCDvMiJE7D1wsLBwEwdOk5LCCG1BSQwuAbEyI299sPrZWlFSNSuXBItEhY8o2GFhYYBaeVNMUndyQWgHYxpIOuD5jyPDriI7+IyNSXVojzN5TLLDbTvY+p4YWFhJkh37rDCdiDZgDMbOT78TjtQOxK7Kp1CblQFYeUjhJA4HfHMLDEWdGl8MXAky3mtG14MW2wHNVnA0AalmCAFCkxJEHgRhYWEgegDJ1GLefQQAGiCAvl2H6n5YMajgaw1pvpHMkAkHeRvBwsLDBC/eEciD/ETiQQGbcExuYE/THRYltIBZfhIkmAbgzHpNxhYWIvRjDLFTQaYAZbgkCG5jmJ5xiO7Np80KI1kDzAw0gwftCf645hYVgGtRVlDqSGLSdIgEzYkXkj154GmvxGWLqTERExJsZwsLA2BCrdmMxJNAEm8lhP0MY7hYWGmxH/2Q=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8" descr="data:image/jpeg;base64,/9j/4AAQSkZJRgABAQAAAQABAAD/2wCEAAkGBxQTEhUUExQWFhUXGRobGBcYGB4fHhwcGhwcHRodHBweHCggHRolHBwaITEhJSkrLi8uHB8zODMsNygtLisBCgoKDg0OGxAQGy8kHyUsNCwsLCwvLCwsLDQsNCwsLCwsLCwsLCwsLCwsLCwsLCwsLCwsLCwsLCwsLCwsLCwsLP/AABEIALcBEwMBIgACEQEDEQH/xAAcAAABBQEBAQAAAAAAAAAAAAADAAIEBQYBBwj/xABKEAACAQIEAwYDBQUEBgkFAAABAhEDIQAEEjFBUWEFBhMicYEykaFCscHR8AcUI1LhYnKS8RUzg5OisiRDRFRjgsLS4iU0U3Sj/8QAGgEAAgMBAQAAAAAAAAAAAAAAAAECAwQFBv/EAC8RAAIBAgMGBQQCAwAAAAAAAAABAgMRBBIhEzFBUWGBBSIycfCRobHBFNEVUvH/2gAMAwEAAhEDEQA/AMYaLAOAW1AAANpB9DBv0G2JtNpE403ZXZtOu4LMigiqgC+UQtQqhkW+FTB426nGZzVA0qjUzupj8vpGMOOdB5dk3finwOlh8+ubsFqmFb0/PDkEH9cLYGbgeq/82Cn4sc5mtEigbjqWGJOWckt0JHy2xFpGwPIg/O344lUDf9c2/piDGO7Syb1svWo0xLuFCCQJPi0yB87YwXZGSzR01KNOpY2dTEMOs2N8emdm1NNWm3J0PyqKfwxC7lqPBqosLrrMQOUaNQ9LW5dcdDCq9JvqYcQ7T7GZ7Z7RbMVgcx/DzVICnUQxDgCxEWD3uNjuOWPQ8rly3YtXUBByxif7JOPN+9/Z7Ln6lUqSrlWDQYgoBvt8VvcY3Pd/vBTPZ9bKVGOr92cosXM6tvSDOLVpPsQveHc86IPhUjb4PuZx+GIbnfE0CcvS6eIPk0/+rECo18dqm704voc6atNjWOOHHRhYhIEAaMBqCMHOBVsVMkbz9mnYTZtayq6Lp0nzkjeRaAcalO4zM5Va+XsoadT7EkfydMVH7HKxRcywEiKYI92/LGxq1ic1xANNQAB/aI9Jk4xYlvabi+m3lKyt+z10AL5jLKDYEuwk/wCHHnX7QckaGYFEur6VW6ElfMJsT649d7YzyvUmowFKkLDmYuesn6euPG+/Wc8XNO8RMQJ4BQB9BidBrNoFW9tSlTBlQnhgdNjFsEXVzxvVjOOj0GEwwtPvhpOLBC049K/ZNStmG5BBtzLfljzVcej/ALO6yJC1APDIeq5JO1NSADe92J9cRqq9NrnoJSyvNyJn7SOznaktdCStOzJsAD9rrePpyx5lRz9QGdVhwJ3nffHpNb9pGTBM9ngAGzBg534qwAHPEih3q7PqN4iPl0YzrFRBTfzciRpJmLg45yoW4mnbJkvsPtvMjLUQWVhpEKyBgB9ncTtGJ1TvVXUXp0T/ALP+uKjvD32yIo6VKVKpWE8Pcf3iLT63j1wKkwKhhxAPzGM2Iqzo2NOHpwrXLar3pqn/AKrLn/ZA/ecBo96jFstlf9z+RxAMYWS70JTpqhymXbSANRpkk9SdW53xVSxUpPzOxbVwyivKrlie9jf91yn+6/8AlgTd5iLnKZP/AHP/AMsVva3fWmlJ2XJ5cNBCk0zGr/FeN4xl+7P76K6E0zW+0yVDKMDzIMDmI6emNW00vmM2SztlNse9h/7nkv8Ac/8AywsHqZ2pJ/8ApVL/AHbf+7Cwtqv9iF4fGU1LvFl6FWAXcOZYaVK+YlgvCNJY364qO8lZHzLPSNmVSY4GACPpgr91lDELWpNBNgxv6RLYidpZcpUhlg6Qd5BHAgwDfqOGJYyngVSUqDebjfiaaDxGe1RaDUO3t+ODOb4Ag2/XPEmoNscdm9BaIkaeeD5cQq8/zOIqr5gf5frq/wAsTW29MQbJJEmhJIA3kfPETu8rJqEwRmKi/K5n2wcixIMWN+XX64N2F2oaPjmrTp1aT1nqJUBDQr7EECQQPxxvwbWRpviYsUnmuuRS9+mIZFBkCmkz1NKfuGKDtrs6slHLZymfKQUlZ1I9NyZPQhhB9jwnbd+splWV6lPNaanhgik62cAKwCNsWMCB64p2fV2dRUrqAqVDHHn9wnG2SvKPs/0Y4u0Ze5RiuXy6sVCnxHmNpIuY2EldhbFRU3xcZef3eoBwqBvSGK/+vFXWXjjfhpZqK7/kz1laowJx2MInCxNkAbb4DXwdhgFTfFTGelfsqzLUqVYim76yglQDddVrsP5sb/POKeYpgpXas1JZpoEES382q15EXx592D2fR/0OzVappk15ESDsqiCCL2Y8duG+LvsvtQV8wlRKjVXVAGdviJUqATFrjljBXtnbsXwXlWpsu06FP91YvkswRBJ81MGI569vbHh3f9qRzJ8Gm9NQFBRyGIYaplgfS2PZ+8fb1al2a9ZEDqtTRWBmRTYAEr1BZTfrjyb9oHgVfCzFAaVrKzMIiWV1WelpnhacW0N6FL0mTpm2DqMDpZVjsR88PGXYcD7Y6KhLkZ7ofhrjHNcbzhBpxICRlV6fr5Ys+8tbQlJAfsSY6mYP5dMQuy0lgNQ3wTvpWpmrFOoH0iGgEaWWxW+8RvinEPyxXX8IlT3v2M81VixIMYawJ3A+WHA3uIPI74IcZbkyPTaDtj1fsR/+jUJ38Nfux5bRy7VGCoCzMQAAJ39Mb7Jd5sjTpU6ZqOCihSPDY3A80ydyZtwxix0HKKSV9TdgpRjJuTtoX2qxxUItsKj3jyjnSj1GY7Dw4+ZnbD6bh2hCHO0Le43EC845uSUd6Olni9zOd4qA/cKTSgJdzpka2M6V0Lx442ndvJjKZNWbQK+kGoQQdBP2BBtHHmZxjshkaVLMirWdf3mNNFKp0pRABJdieXmPSbScX3fDulToihWFU1ataRUYMAHFiNIn4fUnhjTUg5UtOG84uPcrPzW6c/cvR3gnZnPUCR85wseT9rd96lOs9OmF0IdI9hB+s47ipYKs1f8AZy1RqNXNZ2XkKZ1aqo02jQ4kRZmImwnpit7zZd1YObpOlHLSxgBoYcLkwcG7D7Cp5rLuNISqlRvPpkwIt1tIxE7SLDKZdWJPmbTCqqAIFU2ChtRJ4k8caamVw6o9KpVFLV3TIdPh7fjiQXm3L+uA0uH64HHaSfai7j7jb6Yws0IMDsDs1vvxJQsN4i4HqLz7xiML+wn3EHE4n88RbJpB6aSrDofu/pjyrI9pVKcFHKnoYx6tRqRv0xTp3GyZfNIKlYVKSVHRJWPJNnkTw4cCDONuBV4yv0/Zhxujj3MxV7x1aoC1VWpwDbMJtuLGx4jG17DzoXLBDSSqVqs6oT59oaBPmU2tjPL3aD1Ep0IDP4RXUx0+a5FwTN144iZ/IVatJalNWbQ7KwUEkFoKmBwkEe4xrlFxml7mZNSgyfQoahm1iIWswG0aWRgIxR1RwxbdmZirRJ8dXYxGmoGkoxUGJuYExwkYp6nlOniLH2xtwElkkupnxa8yfQCVx2MdOEcapIoBnAdMkYMSMdytAu6qN2IHzMYqtqM1/esFsplsvSA05eilXMNP/WVoKpE3ca2JHAHEb9n+YNPNLqICMjqxYwIiQb9RHvjf9v0aD5TMU6aFSyk05RQZXzXIJ4i+Mf8As4yVQ1DUgMNLlQ4sdBTUAdphhjAvNCUl8uaZ03BqMj03J5mi3ZuaptUpsW8QBdYvKCABPyx4smRqVEqUadOtUajMlULgagYACgwCTMzeDbHsjZwJkqqBKcEsCSu0rM2xj+yu1x41RAA1Rwrwh0wEVVuOJMi/r0xVVrSpQzxV7E40lLRnmbdj5of9nzA/2L/+3DHOYp3ZKqDmyMB9Rj2PL9oZg8EW9gdRI95vic3aeYpqSyowHAFvyOMK8cnF2yrszQ/D01vPEKfbD/aCsOowZO0qJ+Oj/hMY9J7RrZTMEGrkqBf+fWyG/wDNoQE+84i0u52ScWpJP/h5pp//AKAD6Y3x8dVvOn9mZ34dLhb8GV7Eq0NetCZUFtJ5KJPrYYzi0tVI1GPmaoQfddR+pGPTMl3KyKM/iV8xR8rQWNMqBBn+Iog+lseXVK0KUQymrUJF9onpYC2NUcdTxXo4dLLUolh5UvUWVbtmu9FaFSqz01IKhoJECANUaoA4TGImIX7wTy9cPdyOIwyJMytaomrQzKCIbSYkdffAaGWnDcuSSIPrE4vchlhbFFWeUvowzEvu5kQGDH2x3I0qtN3q0G8JgSNaCGJJvDXI34EYsuzjimGXqVaeoVGBGoaeF+nPriih55SuX4jyxSRZ1OxszUealV6jH7TuWb5vNuk40GWrGjR8OSjICPOfKZvcEFTf3x5i/aVak8aiSvUj6gzi3yfbFfNzTKkwpLNqMKo3Jnh74vqUIyV93sc+pDaK1zPVMwCSTTUmTJkifYHCx6LkP2V16tNai1KYDCROqYPthYtzIkaDN9i0qczUzPwF/LWKg6RcW4yQPfYYid4uygmXVw1RtJF2Yn4oP474qcn2Wrr/AKyGQXpxIjmNX2TbYWwI5dtFRQCwSY85OkLF4JjaNuuN9bBuWHb2rdlf3004l0MQlUtktr9OfACrW9j9xxLGw6flGKynXGJ9OtOPJtHZiyRR3/XTElWECfT8MVasxPljj94xYESIPGD8/wCuISRJMfUex9Jxdqw/0xVP86fPVlifwxRgyPY40uVyCvnqVXxFDNSpk04vpFAKWmdvOeH2cbMGrxmuhixm+LMh3aqFcxlJJha1CP8AHTWOg6YiqwWnmqZNxUb/AIagB98absjszKJVVvHdvDdGKqoB1eKQsSPhDgA9B1xC7Py1L947QFak9ULVqFURiJ/itYkXiw25HHSqcG+f9mGLTTty/aLPtHM/9EpNfUK4NjHwUXYCfvx5xnalMVHWqpDBjLLxvj0vOVqIp0lUAHxgwpVGvBpuuk8SPhmL4wPeHs3XmazAqJIIAmLgWE3gbYvwN03GNmV4ng2U7mj9mo3uuBkp/wDl/wCE/ngz5dKfxCTiP+/KLaBp4j9ccbJ6eqy+v9mda7gqrR41CfQYlZSvTFVPCBkENJ/s3H3YipkEqXpn1U7j+mNX+zXsKnUzR8QkIlMuSNJ80qFEOrKdzuDtiEsyi7Je44tZkSq/eWq1BwRR+Ej/AFSyLc9xiJ3NqmhUprV1RXpE09LR8REzynSMeidq93cnWUq9SqR/Z8FP+SkJxBPYGQmnqaqwpAhFNQACTJuoDfXGGEXGDjz+L7mqvU2jTXAltQik8tOrUwG42jeZi2PLe5naCt2hTcq0lX18b6G25LZR649F70ZdKmW8HKh0ZiAagqsdKbtpVqulmMRBjcnGQ7hdnMmdakVdUpJUIkEam1BQzEeVvK0QLcsY8QsmHqOb4MshNzlBcmbujXoVLK0NyNsdr06q/CJwDtGgkQKet+n54hZQZxPhW3Jjjx8Yp6p/U7ROlWH8alB54qsxkKTHyKV6z+uuLI56sbVcmzdUYfngtKGt4Nen6qCP+bFkZShr+Hp+QauZbvWFy+RqkMddTTSWb/EfP/wBseY9nZGpXcU6KF2JsFH1PIX3Nseq/tVyoXI0wgLsa6kQLjyPO3DhjJdkd4KeSyjpl0qDNv8AFVNl6aUjVKqWF7TeDw9N4O06Gfm2cjGyefKU2d7s5qlVai9EhwYjUsGRNiTBwm7r5nUVCKxBAOmom8bCWEn0xEy+dqrUFUhqjiTLgtcjczcnE/JZhQtUODUNahpCkGVq6gVa++mDtwbHTMpHrdnVaBAq0npk7a1In0JEH2xaZKpbEbsnM1qY0MHNBviptJX1AvDTsRecOo03Fgjkcwpv12xlrRb3GmlNIvck0AnFb2AtRDrkMj20gySxuAo4tf4d8HoCoFM03uCPgbiPTErslny+nwsvUtvNMsz8fM0SFmCVEAgRhYaLTd0PEzTSsQO83ZN9tNQGZYhRHGTqi3ScRsjlcwlJsvT8OHOqp/EAsII+IgH1viPnOyM/WJLUXlrszQCT1vZRwAxpuwuzVpq7jJ1fEo6WptWqeWVM1LIQWkfCuki1zfGyxkvqdqdmZmfIHKwIK10A2vEVOc4WNDkuxshWQVGybIzSSpdhBkz9oWnHMaI4mUUlkiRcU+LLGh3HzQYMdAa8Xn1FuG+G5bumVD68wih5HkBMDZt1xZ53x2OlELqL661Z4vPlABmOm2H5TNa3anVpKlVFHws0aJsVOraccxYutCGyg9Ouv6Og6UJyzy39P+lEe4GWtpzb9f4c3+mI+Z7j6FLUK5qGJ0vT0TbnrP1Hvi97X7UpopWmq+ITEQ0DiSwB9cCzvateg1CoyqEZQKihR8V5E3IMRAmLHGCSb5djVF+/exgqNQqSGEEEyDwg3xPptJUjbj6cMd73VNWceoVKiotNwGsYZF362wLLPMjpiucWiyErrUm094jnh+Z7cVatJvDJq0URAZ8vlFjG5/piI1WCI2HH6XOJlMavMgBniOPvi3DqSbsnqVYhxaV3uINXN1oZkppTmTOmTck/a6knbEXsCrVqtUFSozG3Hhe0DhfGiTJsdxiVRy5XaBzIUTjcqM3v0MLrQjotSgHd9jWSquldJG+5/DEPv7lEpeHU8T+IwI0jiJB1dALjrPTG5y6qLtrb1A/PHnP7RKWrPFVB+BCo4AERA4fECfU424emoyut5mq1HJWZnqFFX3N8SmyyixAI54Y2QVPj16v5UEx6n8MNp1l+zUb3X8jjfZL1JXM977iHXotTOtDbpuPXHo37Jc9Sf94VmUVX0QpIGoDVOmbzJ2GMJWqLEeJAv9n+uK/L0PNNOsk9SVNuUjf3xRNW0W5+xNcz6CrUI+yI644oHEKfbDewTVfKUHqiahQajG/JvcQffEg0j1GMzVnYmMVV4Ih9v64Bns14YB0BZkWG9sSDTMyJnpjucptVplGHVTxDDb9cjjNjKO2oSguKLaMsk1IzY7cqT5VN+JGCvUzT7EYl5LOJARlvttxxMelTX7RXHinNRdlE9ArNFM3Z1ciWzBU9BgaZHNrdK2ocm4/TF2c1RG7z7YFV7SDCKQk8ueDbT5L6ITQfsmnVakGrFQSbAKTESDPAe2DnLIeKn1GC0W0qAQZAve0m59sEauDwHoce1wlFUqMYpW5+/E4FaeebZGGVpj7K/LDhTpz8K/IYIWHKPTA2p8dR+Q/pjSVhBTTkPQj+mEaS8IHpGAEPwIPtGGHXy/X1wwJX7ueE44aDdcQxI4wfXHdb/wA3zP54QBmy54j6YbBHD5H+mB+M3P8AXzw/WfX3OGI4XHJv8Q/LHMI1DyPzwsAFXme0yzA0qzLwIbLuy+syuCdmMtJnqs1WvVeASFVQAOCqXt8+GM23dbPNE5sD54enc7N8e0GH91W+/WMYthI27ZWt+jR5zOA1UqeCFbYGowE8iQoMkXi43wPtHO1Cja3TSfshBcza7Fp9sUB7mVtz2hVMcg33mph57mOy6Xz+YZJ2kwfYsRw5cML+PLoLbxI/eaqrVdb1gzaBJYgmZNoA/DEbIZOvVP8ADpmP56kqvqADLe2NL2d3by9C4TW4+1UEn24D1AxaByT5vaOP44sjhorV6kJYiVrLQpcn3YFvFJqnlsgP90b++LlKJUQNIAsAB8tsH1HpPU4YtOQJaePrbGhJIobuCUHp8sIUz+hiVwsesYQcc/rx/P8ArgFYZTyk7tbGH/a1RYNl9LHRocSIuZEgkcNJW3U9cb4ON5EfccZn9otEPQUD44LL/epgtEf2qZq+pCYaE0eVU81Wp2DCOTYe2YcyWp0vW/4YAMwDsQfr88TUqZY7o4MfY5+9Tb2xopzbVm/n3K2uhH8c/ZNFfaPvXEulm6WmKgpOd50D5TGODs/KtF6wMEzC8BP8zfdiI/Yq6ZSqGvEQQfqL+wxPNOPz+wsmek/s17Zeo70Qf4a0yyjgpBUCOQvjYPWYfF+H5Yxn7Mew2y6VK9Q/6wBUEiyq3nuDx9Ps42BuTf3+f+fvjPUlmldk0rIaajCbyPaP1+vQ1J2Ju0YAbGP10/XPFV3kqVKSCohsLN+B/D5Yw451FQlst/45l+HUXUSluLT93CsShBczc8JxGbsIMZqVmnpAH1xQ9kUK1RRUqVGE/CqC59zOLFuy3P8A1fvUrsD8l2x47I4O2bX5zO9F6aE9ewKPFy2G5LL5ZXOmqSRbTtBxVVeznS/8RP7VNzUHurCfliRTojMBQ9ZGYEaaiiG3urfrfA4trWenzt9yTbsaCq/15x9MNSqRafxGJDZQAASbAC9yff8AHDTlAd53+c8P6dMe4paU4p8kecnrJtHKdVTuPl+WCBl5x6ziOcnG1/l+owMUwJ4fW+/3YsIk0r0Hp90YQtNiPUYjBGXbedvxiPTDFapNmNv7InAMlVGWLg+wwBqVPrPDAalSqJkm3Lf/AD3wPx2POQL8P6cjgQg9SgIsR8uWAQSYB/XHHQ5JufYj68eEfXBFJGwB9OXD5/hhiBQ/T5j88LBy8ch0MzjmGBFWqSTc/oWmPxwNahIuTc/r0wNX2M7bTvBt1/R44cqXgtfaLSZ32HPAMcFi19/lvz4Y4CSfLM/XDUpQRc8REceJ/A2JwWibSIA59IMkwBNog+kHhhDHplucm+23D5dLYJqUCOtth8/rhjDhI5RO8/d6WwMQd7X3PyN5k7bRgAe/2SdpMep4Y4wMiwuJ/W23sL44KrC0WuAL+3DbBUpzMztx/s2MW2vgEIJaOXH8vS39MK5Isdvr90dPyw5YHSw+U2G303O/HCdo299+PAczzjCuFhrhuRJ3gXkzwjjPL+mJGX7Py7Ff3qrrNNg/hUlZvMswGZBEifhHM+mGmmxRiGhtLR7QGIO8XCjbc453czC5Yl2+CnSeozRFhHPiZ29MK47ErtGr2TmUFNqNKotMeHoCgPTEAAKLMhAAiI2xG7N7hdmhC9PKeIvCcxULEdRqCg9J98QaXaK0/Er51MtlWqVCAVXzsqzBdrsztGoKB8IHO0TsDv32dTzApZfKszOWmt4SidySVHnbr5Z6YSk1qFrkPvnV7Ly1ORkK6VQSoHiFN/7zOCp5hTseWMf3S7JTPs4/1S02pkjcsrE6hIIv5dwOO2PSO/vfqplWVKuWy9ak4FoMENqNiwIJChZEbtii7mJRZ809BdNNtBRCRIBNQkwDA+K3pHDE1UnzIuKNLUI0jSIUAADYARpiOVtsNU+kjrvHT0j54YwAtxlvkfw3xx3nTJuSbzxW494+/CAlBFa8zy47j7j94wyvQU0n1klNLSNPzibyLzjlFrknYjaQI4EEet/ng+YMo0xEEEz03+sG/PFdZ2pyfRk4epFR2VXdwEoropKI1m7NHL89vuxZ0yo4yeJ3v/eNp6DEPKuGWTCUuA2kD7Tcl5D54rq/egM3h5VRbeqwtb+ReXWw9ceGVGpVk1BfOrO/nSWpplmJ0v8AMD78V/avZHijWoK1Rs1rxwYixHrtiop5Dxb1Kj1DzZrf4RYewwHLUPBqAhqgUG4VyJHQTE41R8OnGzU1f20+diG2XBGny1VlUI8EgAGImevT7+uJGoGCDbjH3Ec9rYqspnJOh2los4trBmDf4ZiPUEESMG1lSb7RLcPc8oHG3pj1tH0JWtZWscWp6mWBrWuAPu+k9PbCseQFuO/LlxxHTNAsFYgNNr+0cwbi+22DmlJmBPU8jPMg4tIDRTHubm/L2t+Aw6mBxEfr/LDDWECeVh79LE9Lffh5MwwgSDuL/I7mPSZwANNEE+WwvzPyjAq1KOEjefnwsfYYKGksBG8dPQ9IjjfDum/COR+Ym026YdxEBafU+h/HCNCJgjUd4PyvPpOJzDVbcxwHzO88frgTZUtdTwjlf5XN/wBWw7iBhRxf6gfjhYIuXqG/3KT9QwH6474WC6GV1AGdtNr2k3MTyg3N9Iw5aQFlABG88r+n4C/2sLwyWAZgCBJE3HzmB+GEwIUAAGmOA268be3CcMDr0wkD0iBbhC+lzva9gLYczSxuQAIsPSbcT+XTA1WJaI/xdBMHYcovh9AEAlWWB8K7GYBiRaCQfr6YAGg6bgmdgIm2wj2vz9cNetAMrYT6ekjha/C+22OO392YsIiNrG+wjbBsm7aZImx0qBAPTaTtz+eABlKtIB0jSOoj7iQJtMT7YIKj7gDqGFjteJsBIgE3k+uHJWkEwDwN5lj9kRv9kx68sNapJMwSs6uRPAWiTtA6YQDKlR4+G44nciY1QTYwbD1w5i8RpKiwgjYHn1nBMu4X4ze7NNiOIEbljIsT78cM8UsthJJDNHADixLAyQDAFrjCGGyeb0OWdQU0EOBaFaY32a6m/L5KilPSz1VmkxUAVImoysNA0iRoDQYk6mAHAjAtQKvUfy0FCOzfa+AQgO0k/Q9BgPdzvHWrZj/7dURYipXR1VAFZjAIEBQsSTx4YQErttOzFphu1Ahq3YUfELVF1f2aZsTabx1xadz+0ezXpsnZipScC5/d3mf7TEAsf/NOKvtLvV2O9UUxlFzdQtfwsqGM8SNQBa/KcaftsZt6FL/R6ijYllqKqQIsukqdJnph2Eedd4u/Geo1WXNZQvlXs3iUWWAxizfBMRY8Tvim7k6BVzXhyAPBFIG8ISxAN99pO2+J3eXtXtbLK1LtBaVejVBQgBYDOGCElFBBkEiRfTgvdxKdHLowZg9WoajEwAoMKg9NKgj+9OxEoC4qVbsANwOvrf8AHqPTHKjwTa48wWOguR7jf8DgdNy0weVzFgbyQBMCZxI8G0MwvsfUT9xsPTbEhDVQkdN/i5jaeVtsEr5Nnpuqv5tBgTwEWI4XCj2wClUFmBuZ2kyTIiOECcSMvmQqgsRIBtMATwsCIjmDwvbEJxUouL4ji7O5ga9d8w8Mx0R5UG3QkccWGXprTRi/ljck8sVKNoeRy+hEyMX3YWTWtm11XSmgqBeDPIueYWZ9SOWOLUy0abfBI6cHmfUtux+za1VQxPgodiVl2HPSbIPWT0GLGp3XVv8AtFcHn/Dj5eHidm88lIaqjATsOJ9ALnEGl2+GErSaObED88cLbYys80N3a333mhxjEoe3qWbyq3prmaSmVqoCjILSHA1SPYCwMi4Np3V7XGdRotUpxqBtIM6XBEwxiDwMHgcWNHvEo3RvmP6YzHaGc8DNfvK01o03BXXSmCxHw1k2Y7wwA53OO34diq98taPDfpr2Mlekmro0/wC7NuADAgxy9dl9DI4RxwSll3GmCJHAzBBg2va0CATwgDFRR7w1CQ7otWkwsyLcb3gnzDpYiLBjbF/RzNOohemwZSTcWMiZDDeRxkE7+mO3GopbjFKDjvBBQ1rE8VHmuJHA9Rvf0wyrSIusCBHxH6MLyIP9cPq1Y2+KYYCBuTEnYXnfBFbzWuNrGI5k3N788SIEd6zL8ajjJvvqi0bjcCDPQY4c1EEiLgQT/wAIO194sfrgzbXBMiTIgcQZn7O9uu2BV8mGI0eUgQJIjqFIOpZPORcYYA2zTcgIN7CRyDT87HD1zFr8N5Ee9thEycR2gMAysm8WsNoVfskneVjjjmoqrqAsUwZ8x8k7QPinmLe+GIPXpMWMKxHMbe0tMYWAtlVN2BkxPl6f3T9+OYYEdLgk2BPluZnkI0hf7x4nrjoEgEkHzXGljM/ZABmevCCOFw1cyVsDyJuCoBMSd2Jja88thhruVlg79W3LdEDGYFhq/wA8Awj1hOkQzkksTsDGwniLTfkMEYn+QAzEncxHKLdMMC6gWCkgfaghQIvY3DC288eWCBSL+YMbKD8RJ434QJ3mMABacKu0kkaRBkkRfSDcfICePDhBIYsbXLnhayqokiDczvOBfvN/MZUxLydIaTpERqG8GwHCMNp1m1bQYGkKokDcEmNJtbne2+EM6oYBWGlTHEGFBI4cbtsZG22CUaenSFgRq0alPxRuT1MjgPXDQQSRaFMOeBBn/wAwOxMAjBKiNqnUFdpAUwIEzMmxJtNgfhGAALUFAIJmCS8zcyYkReZ2+uH08s7hiP4YZdVSo0xTHKLG9yFvN8NUEKVGkLTMvAMkk8twN73nnhNlmfJ16zFiqOulQbKWYeIzabEhDExxPLAAPK56pWelUphUyVFjDVZJqMVKh9CyzvqIKoNtIJOxxOzn7VaGVOiq9bMOu4pUUVZ5EeISp6G+JmT/AGbU3SRmWVal2aiRJWI0o5nSkWMCTzAJGLPJfsw7Npj/AFBc83qOfpqC/TAIyq/tqpTqGSYT/wCIoaOvk+k4JV7xZTtFR437zlS5GiquZMAmQpMkKoLBliNx741Wc/Zp2bUEfuwTqjMp+hg+84zPbH7M0oZaqFrO9FdTBXgMs3NxZgCAwECPNvqwhGB7cfM0XOUq5hq1ACnWBa7GdRpq+qWVg+ryTwkYm5eojLTUEimiDyjcsq3vbzGZO4Nh6Su4vdRK9amqBjRU6qzkeWRMIDMEmwjh5jxGG51NNauEEBKrWIkWYxNjYwf1bBYCyqZoqWVlMkwIJE+WbQSNQMctzzwWhr0idUCQVPSdPQm159MRHLGCWQ+VTABliTx4ERpBBttywQ2ldSqoLHUQeEA+U25/O0xhgKnmQWKiRs0EGY2mw828iI2I5QzPFvKGXynVNuQ+E33MztHXDc4hnkbzI9CDIO3AzPSMMq0n0EhhpDEDUQxO+oncA/DuSCY9MAGZqJ4RIcHQZ0twB6HlNiOG8DFvkWanVV0+JZ9CCNj+uAw/PCjUVEGzzL8VKwLEyCtyLAbG5413ZmZ0VDRcyVJCnaR6H9RjFiaCaemjNVGrwZaFKlaqHczN78uUcBi81WHCMRtIRSxgAXJ5Yidh5Fs+xqVCy5UGFTbxSLGeOieHHHLqSjTheWiXyyNqYV+1KZOmmGqtypIXj1IsPng1KjmXPkypUMLmqygEG1wNRPoRjW0kWmAqKqqNlUflbBPFBxy5+Iyv5YruTszzTNdj9pUvEFGggRzcU21C3FdTysjeADh/dKrmlzKpVfS8HXQqhlL04gMHIbxNJny2IAMGJx6N45B6Yqe8eTWo+XqGA1FmYb3ldMStwJKn2xswHilSpWjCaWul+JRWopQbRMqoA8nYG9gQDJAk+hsOuAtWtdiQTu0HoDtEWgT/AEwOhUYgAwpIMmRwb+beRbfhHHEhLAeYAnkTp+IwDNzMm/8Anj05zTjVwOUEzY6ZAvxtAB2v9RjitC+ZWMm8m54ESDMCx3HtGB1QLhlAjoJEeWLm9oII6xjhUHYwbWPI+U7yZm9ukC+AAtRtSgkTFyDBWDtEXHKOeI9TKgPI85USENiCTI8+/tf2wZiQVBm5Ei0cjx1b3GO+LqK61PPeAL2Jgbg8ueGBCfwQYd31bnfc34ED6YWJ370RbWLEj4Z26xfCwwKmjUBDbiIMXkgdSx3F4Ppzw/M1BrlCbGTIBItaABaNzPWwjEKmQ3kVCQv2hJ0cpBA0iPv9YlAEHcCoI0AA6Qu12MTY7fXEmIM1Vgf4jeZzCAm0TBELx4fM45Q1a/LJMGZX4dJI/hkjr9BhpRQGVACx+NmABi+w68OGHIo0FtM0wYvJcm5MAHb1jbERjkaLqAYECNzLfauAWjiDwOOK8Ez5WaCb+VhyHEQTAnmMDLKzeLAmRpew4AdRvB3O22H5fL6T54MyS1oYtsPNAgkAbcOuAZ2s5AIaQgEAnTLRwk2J4bjjhjVQs1CplpEgiBKgAm87cRI33w5QHrqtwqgllgXk3uJjjyg8tsLyrL6WI1HTbzCfhmd5m9zufTABG7QQgKoBgOdRDCZuQZkHhMQPvxre5WeH7sDwLPeLG8EGd/XjOMTnA6gKt5sYKkEsYBMqIEH7I/HFt3b7eSmTl2dUbylST5WkXEniGB9cKQI19LsnKSTTD0STP8Gq9MT/AHVYD6YL/o1OGazQ/wBtP/MDiB4zfyIZ4gxjj1P/AAm9m/X9OEYjnHYPX7MSPNms2R/+wV/5YxDXsvJKQWpmqZsazvVv6OSMdNUkWpH3YYi1c94YJc0KajizD8cRzjylvV7StpprpUchAHoMeaZnS9bMOiatVRrrw0z9oEQN5JxJ7S72JVY0su5qnZqwEU0HEoPtN12GGdnUSA5Gwg6QhNwIHkAm9mO++JRvvISCVktTcqsW1bCJIMgCQLxcHfErSHJYAkSwUyohYBUqASC5BsTveBwwGxpodWnQLiNjezQZgzuRFvXD6ibEHZQZHwm21vMbyZi1ziwiLw1AlQweDJYxwMBWJA/lBI4HAFVSFcgkyFt8LfCfLcGdWwJ9mEDEmgwL61uakAMWmRNtOkWvJ4G3HDRlipIMsrLYjUCYuS+4UyIBUTBv1QEPO5XwzrFMQwPlJkrPEq0ciLdTGKDtLs/Uuuf4oAII2sb2gkxEAzAgDGteiIbQi1CBAaTZT/5dweEyJOImYovT8NwJkaJKwC1wmkDmJ3tb2wNXGmZOt2t4lNaTzBcB1BgkdDwH3Y1vYPaq0qK0U1FUEDUsNHsfN6gXxjs/2U5U1KaEsnxU4kt5vjWOE/SMRcr26FPxaW4qw3/XTHPxOCjVWV7jXTr21PS/9PKeDDqVMfMAjHX7SPAEnoD72icYqn3nIv5drlW+sb4Td7Qu8G3A2/X9cYP8TT3Wdvc0fymbinnKgImCN+QHu2+ImY7WlwmoGTHQcbcxsMYTN981ggGByUYuu5JevU8VkZUQEgk3YkGLmwnh1xpw/h1OnJSUUiqpiG1Y1VQKmggSJIEH4TPlIvseoItiQSskESDqhpEDjFiJ4/hgVOB5leBN5+KSRwIBAJ2Yki18OqMA/iRFMhiQo3I+RF5+1APHhjqmI7TYbEqSRAduBN1kE7TIB439nMwJ8oYGYbjZr3O5vfjGB+ItOGO5gxeY2MljHHfbB6maCpsN4X4VtdpuTeePHAA6pThRAAPxECLzZgLW54ajuVJCnUbEC9vtWPNem/DiY1esVYKAVBvLwDfdRa4+vDrh2azrU6nm1atHlQ/CSAOI9/pth2GSqUACb9dHDhsI2jHMDGdHKesMfrOO4QilWppIChTqA1KvADiZmxB54mMCAAGJdwGFUH4Rc34EDkTflgeaASTSI2GqxJTjHKNreuB1arFJRl8MqoYtcb3I4SZi1t8S3gSVVdXhC+zlixF7yDtA6fTjjrSYDL5ViNI1bzI4zz98R9MLKHXTG7E+aTxmLX6DbD6eWKmXIGXPlW43YkciTzP+eADq1RrJcRvpUwAQQLGL8do4cMEFXyKFOoloNMgSoAJ1bRYg3JEdcPp6fDLEsQYCvB4mBpA9OM7jEbIqp89Ty1L6IX4QBCgiCN5P6OAYcEDSKc2mYFxMW5A24A8MArlGikryo3c7gqdiN9hvEXO2JNSiAS1QnxCZDKohbfamxO+8xaMR8xRJckFtbBbsZMD+1cXBNgOOCwrgKzAS0OuiBIM/Fx8ME/K/HFX272b4qEsgDwswtjNvLYfKPbF/nFhGUkwbO8C4KwCL7qY9p3wx8sn8N/hVQNSsSBJAGxvBJ/rgEeZ5uhm8uf4dWso4BWaI6Db6cDiJU7c7RH/aK/zP5Y9Pz9DWoKgG8bWAEkgAGQZG/H3w/K5emQ03qrcqNt7GxgnZTaeHDEXBDzM8oOZz771a8HqQMW/ZXcmtWOqs5YrJ0Ekk2BFyYAvjeJl2DFCyaU0sTpJFhFjPlM7wOeHirROY83xsTBmQARcTvMXAOGorgJyZWdm9k01M6GULe1zpJhbiyrB2xOalUQshZYhiJmzWE6wsWBtI4nEyjWptqBJNwpZlJAGwBUifUgx1wnzGkHSQFsCSxkLe0ASJ/m6jDSERtMghmVm0xYW1EyY2mbkz8+R3JKUy6tC38yDlbZrNwgyMNVvPCgLadTjWDAkxNwIjf5YO1dlpgHSiOs2Jj4rAk/D5uHXDsAzMINIFUnWNpOklt4EXO87Y4MoztBsGIjV5TAYCDIP1HCMd7Q+yxe4jUvxWmxgfZ3vjqIRTdb1EkgsSYnciC822MQThABLKlQAAsbTAI8pMHVFj6m8De2DZ3LBnA88NwtcgEeUgxteDPoMNNclFeCCoZBTFwwPwgjeI5iRBwGgqVahLR5LDTeCLHYcDAvBwwJPaDHSjhwKgB1g8QRAjmQOYIOM12v3ZXNGQqoUHm0g3U3WwBvBHry5ads1/E1SxKqA8ERYkxzkmOP34JmEQ1NLyCy6khmJJuZEkAkX2vhWGeVdqdzmRWqAjQCRJkGBxg7coPGOYwLJ9yqr6ZKjVcAzMQTe0Dlvj1LLq41DylzquxGzG+oaOHAgbnBVrUhUVP4hI06XYQDNvKRtIjeJvgyoLmQ7H/Z7T0lqjGRECCokwAJM/UceGNjQy5RQHUU28wKqYELEMCIAG3C0472gG+yCWJISxOoLfjb4QIm/XBstmREKjAkOSGgFZ5Re28wSMKwyFSSZkBWVBDcDBGwmBafsibYMECjxEYmR8QEr6gSBteGjlww+jUAbQ5linmZd1bhJH+frhtFDJVlgyNYkEGBIIKwT674ABBgFFRVZm0sCBuARO0XA2jfbfD2pymoJBlWYL9mNiJ3Efo45UygEOrKp1cpDesGQZ4xjlRfDCsyhbGIHxnfSV21fq+AA1SoOKyiAiVgmDF4HDr9+B1wWhjDAXSJAnrJEG0fqMNpZuEXy2ZTpAACkTsQbhvyw81gdIIEEavK2kf3SJgmRtMnDAi1qbsxIqMAbwC0ffhY5XUajoqIFna9uY35zhYNQIXjKmxYmoy6r/AGtyegi3HEnOVHDHSq7iUBuscQTbrEHhhYWBAFqvTJFMaoWNYIBIJ6ne/LE2qijyAFlBHlFvhMGSTeB9cLCwuAEZxUqDQkeFIKx5TpkSY2nYD3w1jpPB0EQSD8RMm08ufLCwsFwOJUknw6jGnMyRxO9pt8jiP47HUUvB0yYueYBG39MLCxMiybRIskXZoBjiRNxMCI4c8AosSrgy0k2mwAgWBMA3J9hhYWFYDlTOBQDdtJMBjAmbnbcWG4nriXl1pnQQCSVsJNiYJmfiMnfCwsDQxi0AzAECGRlCxquDM3IHTA8tSLqAoUDqokENLbH5RhYWALDmcGUJIAEmb2kBhJuRcHhtgi0XcTFvLxH2TA4Ex7+2FhYHoAs1SAqgtsYuNySIYEG0WA98B0agVgw0AXmCDvMiJE7D1wsLBwEwdOk5LCCG1BSQwuAbEyI299sPrZWlFSNSuXBItEhY8o2GFhYYBaeVNMUndyQWgHYxpIOuD5jyPDriI7+IyNSXVojzN5TLLDbTvY+p4YWFhJkh37rDCdiDZgDMbOT78TjtQOxK7Kp1CblQFYeUjhJA4HfHMLDEWdGl8MXAky3mtG14MW2wHNVnA0AalmCAFCkxJEHgRhYWEgegDJ1GLefQQAGiCAvl2H6n5YMajgaw1pvpHMkAkHeRvBwsLDBC/eEciD/ETiQQGbcExuYE/THRYltIBZfhIkmAbgzHpNxhYWIvRjDLFTQaYAZbgkCG5jmJ5xiO7Np80KI1kDzAw0gwftCf645hYVgGtRVlDqSGLSdIgEzYkXkj154GmvxGWLqTERExJsZwsLA2BCrdmMxJNAEm8lhP0MY7hYWGmxH/2Q=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8434" name="Picture 2" descr="http://ncc.phinf.naver.net/20150909_159/1441760735323l8daI_JPEG/012.jpg?type=w6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14" y="1412776"/>
            <a:ext cx="820137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2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AutoShape 4" descr="data:image/jpeg;base64,/9j/4AAQSkZJRgABAQAAAQABAAD/2wCEAAkGBxQTEhUUExQWFhUXGRobGBcYGB4fHhwcGhwcHRodHBweHCggHRolHBwaITEhJSkrLi8uHB8zODMsNygtLisBCgoKDg0OGxAQGy8kHyUsNCwsLCwvLCwsLDQsNCwsLCwsLCwsLCwsLCwsLCwsLCwsLCwsLCwsLCwsLCwsLCwsLP/AABEIALcBEwMBIgACEQEDEQH/xAAcAAABBQEBAQAAAAAAAAAAAAADAAIEBQYBBwj/xABKEAACAQIEAwYDBQUEBgkFAAABAhEDIQAEEjFBUWEFBhMicYEykaFCscHR8AcUI1LhYnKS8RUzg5OisiRDRFRjgsLS4iU0U3Sj/8QAGgEAAgMBAQAAAAAAAAAAAAAAAAECAwQFBv/EAC8RAAIBAgMGBQQCAwAAAAAAAAABAgMRBBIhEzFBUWGBBSIycfCRobHBFNEVUvH/2gAMAwEAAhEDEQA/AMYaLAOAW1AAANpB9DBv0G2JtNpE403ZXZtOu4LMigiqgC+UQtQqhkW+FTB426nGZzVA0qjUzupj8vpGMOOdB5dk3finwOlh8+ubsFqmFb0/PDkEH9cLYGbgeq/82Cn4sc5mtEigbjqWGJOWckt0JHy2xFpGwPIg/O344lUDf9c2/piDGO7Syb1svWo0xLuFCCQJPi0yB87YwXZGSzR01KNOpY2dTEMOs2N8emdm1NNWm3J0PyqKfwxC7lqPBqosLrrMQOUaNQ9LW5dcdDCq9JvqYcQ7T7GZ7Z7RbMVgcx/DzVICnUQxDgCxEWD3uNjuOWPQ8rly3YtXUBByxif7JOPN+9/Z7Ln6lUqSrlWDQYgoBvt8VvcY3Pd/vBTPZ9bKVGOr92cosXM6tvSDOLVpPsQveHc86IPhUjb4PuZx+GIbnfE0CcvS6eIPk0/+rECo18dqm704voc6atNjWOOHHRhYhIEAaMBqCMHOBVsVMkbz9mnYTZtayq6Lp0nzkjeRaAcalO4zM5Va+XsoadT7EkfydMVH7HKxRcywEiKYI92/LGxq1ic1xANNQAB/aI9Jk4xYlvabi+m3lKyt+z10AL5jLKDYEuwk/wCHHnX7QckaGYFEur6VW6ElfMJsT649d7YzyvUmowFKkLDmYuesn6euPG+/Wc8XNO8RMQJ4BQB9BidBrNoFW9tSlTBlQnhgdNjFsEXVzxvVjOOj0GEwwtPvhpOLBC049K/ZNStmG5BBtzLfljzVcej/ALO6yJC1APDIeq5JO1NSADe92J9cRqq9NrnoJSyvNyJn7SOznaktdCStOzJsAD9rrePpyx5lRz9QGdVhwJ3nffHpNb9pGTBM9ngAGzBg534qwAHPEih3q7PqN4iPl0YzrFRBTfzciRpJmLg45yoW4mnbJkvsPtvMjLUQWVhpEKyBgB9ncTtGJ1TvVXUXp0T/ALP+uKjvD32yIo6VKVKpWE8Pcf3iLT63j1wKkwKhhxAPzGM2Iqzo2NOHpwrXLar3pqn/AKrLn/ZA/ecBo96jFstlf9z+RxAMYWS70JTpqhymXbSANRpkk9SdW53xVSxUpPzOxbVwyivKrlie9jf91yn+6/8AlgTd5iLnKZP/AHP/AMsVva3fWmlJ2XJ5cNBCk0zGr/FeN4xl+7P76K6E0zW+0yVDKMDzIMDmI6emNW00vmM2SztlNse9h/7nkv8Ac/8AywsHqZ2pJ/8ApVL/AHbf+7Cwtqv9iF4fGU1LvFl6FWAXcOZYaVK+YlgvCNJY364qO8lZHzLPSNmVSY4GACPpgr91lDELWpNBNgxv6RLYidpZcpUhlg6Qd5BHAgwDfqOGJYyngVSUqDebjfiaaDxGe1RaDUO3t+ODOb4Ag2/XPEmoNscdm9BaIkaeeD5cQq8/zOIqr5gf5frq/wAsTW29MQbJJEmhJIA3kfPETu8rJqEwRmKi/K5n2wcixIMWN+XX64N2F2oaPjmrTp1aT1nqJUBDQr7EECQQPxxvwbWRpviYsUnmuuRS9+mIZFBkCmkz1NKfuGKDtrs6slHLZymfKQUlZ1I9NyZPQhhB9jwnbd+splWV6lPNaanhgik62cAKwCNsWMCB64p2fV2dRUrqAqVDHHn9wnG2SvKPs/0Y4u0Ze5RiuXy6sVCnxHmNpIuY2EldhbFRU3xcZef3eoBwqBvSGK/+vFXWXjjfhpZqK7/kz1laowJx2MInCxNkAbb4DXwdhgFTfFTGelfsqzLUqVYim76yglQDddVrsP5sb/POKeYpgpXas1JZpoEES382q15EXx592D2fR/0OzVappk15ESDsqiCCL2Y8duG+LvsvtQV8wlRKjVXVAGdviJUqATFrjljBXtnbsXwXlWpsu06FP91YvkswRBJ81MGI569vbHh3f9qRzJ8Gm9NQFBRyGIYaplgfS2PZ+8fb1al2a9ZEDqtTRWBmRTYAEr1BZTfrjyb9oHgVfCzFAaVrKzMIiWV1WelpnhacW0N6FL0mTpm2DqMDpZVjsR88PGXYcD7Y6KhLkZ7ofhrjHNcbzhBpxICRlV6fr5Ys+8tbQlJAfsSY6mYP5dMQuy0lgNQ3wTvpWpmrFOoH0iGgEaWWxW+8RvinEPyxXX8IlT3v2M81VixIMYawJ3A+WHA3uIPI74IcZbkyPTaDtj1fsR/+jUJ38Nfux5bRy7VGCoCzMQAAJ39Mb7Jd5sjTpU6ZqOCihSPDY3A80ydyZtwxix0HKKSV9TdgpRjJuTtoX2qxxUItsKj3jyjnSj1GY7Dw4+ZnbD6bh2hCHO0Le43EC845uSUd6Olni9zOd4qA/cKTSgJdzpka2M6V0Lx442ndvJjKZNWbQK+kGoQQdBP2BBtHHmZxjshkaVLMirWdf3mNNFKp0pRABJdieXmPSbScX3fDulToihWFU1ataRUYMAHFiNIn4fUnhjTUg5UtOG84uPcrPzW6c/cvR3gnZnPUCR85wseT9rd96lOs9OmF0IdI9hB+s47ipYKs1f8AZy1RqNXNZ2XkKZ1aqo02jQ4kRZmImwnpit7zZd1YObpOlHLSxgBoYcLkwcG7D7Cp5rLuNISqlRvPpkwIt1tIxE7SLDKZdWJPmbTCqqAIFU2ChtRJ4k8caamVw6o9KpVFLV3TIdPh7fjiQXm3L+uA0uH64HHaSfai7j7jb6Yws0IMDsDs1vvxJQsN4i4HqLz7xiML+wn3EHE4n88RbJpB6aSrDofu/pjyrI9pVKcFHKnoYx6tRqRv0xTp3GyZfNIKlYVKSVHRJWPJNnkTw4cCDONuBV4yv0/Zhxujj3MxV7x1aoC1VWpwDbMJtuLGx4jG17DzoXLBDSSqVqs6oT59oaBPmU2tjPL3aD1Ep0IDP4RXUx0+a5FwTN144iZ/IVatJalNWbQ7KwUEkFoKmBwkEe4xrlFxml7mZNSgyfQoahm1iIWswG0aWRgIxR1RwxbdmZirRJ8dXYxGmoGkoxUGJuYExwkYp6nlOniLH2xtwElkkupnxa8yfQCVx2MdOEcapIoBnAdMkYMSMdytAu6qN2IHzMYqtqM1/esFsplsvSA05eilXMNP/WVoKpE3ca2JHAHEb9n+YNPNLqICMjqxYwIiQb9RHvjf9v0aD5TMU6aFSyk05RQZXzXIJ4i+Mf8As4yVQ1DUgMNLlQ4sdBTUAdphhjAvNCUl8uaZ03BqMj03J5mi3ZuaptUpsW8QBdYvKCABPyx4smRqVEqUadOtUajMlULgagYACgwCTMzeDbHsjZwJkqqBKcEsCSu0rM2xj+yu1x41RAA1Rwrwh0wEVVuOJMi/r0xVVrSpQzxV7E40lLRnmbdj5of9nzA/2L/+3DHOYp3ZKqDmyMB9Rj2PL9oZg8EW9gdRI95vic3aeYpqSyowHAFvyOMK8cnF2yrszQ/D01vPEKfbD/aCsOowZO0qJ+Oj/hMY9J7RrZTMEGrkqBf+fWyG/wDNoQE+84i0u52ScWpJP/h5pp//AKAD6Y3x8dVvOn9mZ34dLhb8GV7Eq0NetCZUFtJ5KJPrYYzi0tVI1GPmaoQfddR+pGPTMl3KyKM/iV8xR8rQWNMqBBn+Iog+lseXVK0KUQymrUJF9onpYC2NUcdTxXo4dLLUolh5UvUWVbtmu9FaFSqz01IKhoJECANUaoA4TGImIX7wTy9cPdyOIwyJMytaomrQzKCIbSYkdffAaGWnDcuSSIPrE4vchlhbFFWeUvowzEvu5kQGDH2x3I0qtN3q0G8JgSNaCGJJvDXI34EYsuzjimGXqVaeoVGBGoaeF+nPriih55SuX4jyxSRZ1OxszUealV6jH7TuWb5vNuk40GWrGjR8OSjICPOfKZvcEFTf3x5i/aVak8aiSvUj6gzi3yfbFfNzTKkwpLNqMKo3Jnh74vqUIyV93sc+pDaK1zPVMwCSTTUmTJkifYHCx6LkP2V16tNai1KYDCROqYPthYtzIkaDN9i0qczUzPwF/LWKg6RcW4yQPfYYid4uygmXVw1RtJF2Yn4oP474qcn2Wrr/AKyGQXpxIjmNX2TbYWwI5dtFRQCwSY85OkLF4JjaNuuN9bBuWHb2rdlf3004l0MQlUtktr9OfACrW9j9xxLGw6flGKynXGJ9OtOPJtHZiyRR3/XTElWECfT8MVasxPljj94xYESIPGD8/wCuISRJMfUex9Jxdqw/0xVP86fPVlifwxRgyPY40uVyCvnqVXxFDNSpk04vpFAKWmdvOeH2cbMGrxmuhixm+LMh3aqFcxlJJha1CP8AHTWOg6YiqwWnmqZNxUb/AIagB98absjszKJVVvHdvDdGKqoB1eKQsSPhDgA9B1xC7Py1L947QFak9ULVqFURiJ/itYkXiw25HHSqcG+f9mGLTTty/aLPtHM/9EpNfUK4NjHwUXYCfvx5xnalMVHWqpDBjLLxvj0vOVqIp0lUAHxgwpVGvBpuuk8SPhmL4wPeHs3XmazAqJIIAmLgWE3gbYvwN03GNmV4ng2U7mj9mo3uuBkp/wDl/wCE/ngz5dKfxCTiP+/KLaBp4j9ccbJ6eqy+v9mda7gqrR41CfQYlZSvTFVPCBkENJ/s3H3YipkEqXpn1U7j+mNX+zXsKnUzR8QkIlMuSNJ80qFEOrKdzuDtiEsyi7Je44tZkSq/eWq1BwRR+Ej/AFSyLc9xiJ3NqmhUprV1RXpE09LR8REzynSMeidq93cnWUq9SqR/Z8FP+SkJxBPYGQmnqaqwpAhFNQACTJuoDfXGGEXGDjz+L7mqvU2jTXAltQik8tOrUwG42jeZi2PLe5naCt2hTcq0lX18b6G25LZR649F70ZdKmW8HKh0ZiAagqsdKbtpVqulmMRBjcnGQ7hdnMmdakVdUpJUIkEam1BQzEeVvK0QLcsY8QsmHqOb4MshNzlBcmbujXoVLK0NyNsdr06q/CJwDtGgkQKet+n54hZQZxPhW3Jjjx8Yp6p/U7ROlWH8alB54qsxkKTHyKV6z+uuLI56sbVcmzdUYfngtKGt4Nen6qCP+bFkZShr+Hp+QauZbvWFy+RqkMddTTSWb/EfP/wBseY9nZGpXcU6KF2JsFH1PIX3Nseq/tVyoXI0wgLsa6kQLjyPO3DhjJdkd4KeSyjpl0qDNv8AFVNl6aUjVKqWF7TeDw9N4O06Gfm2cjGyefKU2d7s5qlVai9EhwYjUsGRNiTBwm7r5nUVCKxBAOmom8bCWEn0xEy+dqrUFUhqjiTLgtcjczcnE/JZhQtUODUNahpCkGVq6gVa++mDtwbHTMpHrdnVaBAq0npk7a1In0JEH2xaZKpbEbsnM1qY0MHNBviptJX1AvDTsRecOo03Fgjkcwpv12xlrRb3GmlNIvck0AnFb2AtRDrkMj20gySxuAo4tf4d8HoCoFM03uCPgbiPTErslny+nwsvUtvNMsz8fM0SFmCVEAgRhYaLTd0PEzTSsQO83ZN9tNQGZYhRHGTqi3ScRsjlcwlJsvT8OHOqp/EAsII+IgH1viPnOyM/WJLUXlrszQCT1vZRwAxpuwuzVpq7jJ1fEo6WptWqeWVM1LIQWkfCuki1zfGyxkvqdqdmZmfIHKwIK10A2vEVOc4WNDkuxshWQVGybIzSSpdhBkz9oWnHMaI4mUUlkiRcU+LLGh3HzQYMdAa8Xn1FuG+G5bumVD68wih5HkBMDZt1xZ53x2OlELqL661Z4vPlABmOm2H5TNa3anVpKlVFHws0aJsVOraccxYutCGyg9Ouv6Og6UJyzy39P+lEe4GWtpzb9f4c3+mI+Z7j6FLUK5qGJ0vT0TbnrP1Hvi97X7UpopWmq+ITEQ0DiSwB9cCzvateg1CoyqEZQKihR8V5E3IMRAmLHGCSb5djVF+/exgqNQqSGEEEyDwg3xPptJUjbj6cMd73VNWceoVKiotNwGsYZF362wLLPMjpiucWiyErrUm094jnh+Z7cVatJvDJq0URAZ8vlFjG5/piI1WCI2HH6XOJlMavMgBniOPvi3DqSbsnqVYhxaV3uINXN1oZkppTmTOmTck/a6knbEXsCrVqtUFSozG3Hhe0DhfGiTJsdxiVRy5XaBzIUTjcqM3v0MLrQjotSgHd9jWSquldJG+5/DEPv7lEpeHU8T+IwI0jiJB1dALjrPTG5y6qLtrb1A/PHnP7RKWrPFVB+BCo4AERA4fECfU424emoyut5mq1HJWZnqFFX3N8SmyyixAI54Y2QVPj16v5UEx6n8MNp1l+zUb3X8jjfZL1JXM977iHXotTOtDbpuPXHo37Jc9Sf94VmUVX0QpIGoDVOmbzJ2GMJWqLEeJAv9n+uK/L0PNNOsk9SVNuUjf3xRNW0W5+xNcz6CrUI+yI644oHEKfbDewTVfKUHqiahQajG/JvcQffEg0j1GMzVnYmMVV4Ih9v64Bns14YB0BZkWG9sSDTMyJnpjucptVplGHVTxDDb9cjjNjKO2oSguKLaMsk1IzY7cqT5VN+JGCvUzT7EYl5LOJARlvttxxMelTX7RXHinNRdlE9ArNFM3Z1ciWzBU9BgaZHNrdK2ocm4/TF2c1RG7z7YFV7SDCKQk8ueDbT5L6ITQfsmnVakGrFQSbAKTESDPAe2DnLIeKn1GC0W0qAQZAve0m59sEauDwHoce1wlFUqMYpW5+/E4FaeebZGGVpj7K/LDhTpz8K/IYIWHKPTA2p8dR+Q/pjSVhBTTkPQj+mEaS8IHpGAEPwIPtGGHXy/X1wwJX7ueE44aDdcQxI4wfXHdb/wA3zP54QBmy54j6YbBHD5H+mB+M3P8AXzw/WfX3OGI4XHJv8Q/LHMI1DyPzwsAFXme0yzA0qzLwIbLuy+syuCdmMtJnqs1WvVeASFVQAOCqXt8+GM23dbPNE5sD54enc7N8e0GH91W+/WMYthI27ZWt+jR5zOA1UqeCFbYGowE8iQoMkXi43wPtHO1Cja3TSfshBcza7Fp9sUB7mVtz2hVMcg33mph57mOy6Xz+YZJ2kwfYsRw5cML+PLoLbxI/eaqrVdb1gzaBJYgmZNoA/DEbIZOvVP8ADpmP56kqvqADLe2NL2d3by9C4TW4+1UEn24D1AxaByT5vaOP44sjhorV6kJYiVrLQpcn3YFvFJqnlsgP90b++LlKJUQNIAsAB8tsH1HpPU4YtOQJaePrbGhJIobuCUHp8sIUz+hiVwsesYQcc/rx/P8ArgFYZTyk7tbGH/a1RYNl9LHRocSIuZEgkcNJW3U9cb4ON5EfccZn9otEPQUD44LL/epgtEf2qZq+pCYaE0eVU81Wp2DCOTYe2YcyWp0vW/4YAMwDsQfr88TUqZY7o4MfY5+9Tb2xopzbVm/n3K2uhH8c/ZNFfaPvXEulm6WmKgpOd50D5TGODs/KtF6wMEzC8BP8zfdiI/Yq6ZSqGvEQQfqL+wxPNOPz+wsmek/s17Zeo70Qf4a0yyjgpBUCOQvjYPWYfF+H5Yxn7Mew2y6VK9Q/6wBUEiyq3nuDx9Ps42BuTf3+f+fvjPUlmldk0rIaajCbyPaP1+vQ1J2Ju0YAbGP10/XPFV3kqVKSCohsLN+B/D5Yw451FQlst/45l+HUXUSluLT93CsShBczc8JxGbsIMZqVmnpAH1xQ9kUK1RRUqVGE/CqC59zOLFuy3P8A1fvUrsD8l2x47I4O2bX5zO9F6aE9ewKPFy2G5LL5ZXOmqSRbTtBxVVeznS/8RP7VNzUHurCfliRTojMBQ9ZGYEaaiiG3urfrfA4trWenzt9yTbsaCq/15x9MNSqRafxGJDZQAASbAC9yff8AHDTlAd53+c8P6dMe4paU4p8kecnrJtHKdVTuPl+WCBl5x6ziOcnG1/l+owMUwJ4fW+/3YsIk0r0Hp90YQtNiPUYjBGXbedvxiPTDFapNmNv7InAMlVGWLg+wwBqVPrPDAalSqJkm3Lf/AD3wPx2POQL8P6cjgQg9SgIsR8uWAQSYB/XHHQ5JufYj68eEfXBFJGwB9OXD5/hhiBQ/T5j88LBy8ch0MzjmGBFWqSTc/oWmPxwNahIuTc/r0wNX2M7bTvBt1/R44cqXgtfaLSZ32HPAMcFi19/lvz4Y4CSfLM/XDUpQRc8REceJ/A2JwWibSIA59IMkwBNog+kHhhDHplucm+23D5dLYJqUCOtth8/rhjDhI5RO8/d6WwMQd7X3PyN5k7bRgAe/2SdpMep4Y4wMiwuJ/W23sL44KrC0WuAL+3DbBUpzMztx/s2MW2vgEIJaOXH8vS39MK5Isdvr90dPyw5YHSw+U2G303O/HCdo299+PAczzjCuFhrhuRJ3gXkzwjjPL+mJGX7Py7Ff3qrrNNg/hUlZvMswGZBEifhHM+mGmmxRiGhtLR7QGIO8XCjbc453czC5Yl2+CnSeozRFhHPiZ29MK47ErtGr2TmUFNqNKotMeHoCgPTEAAKLMhAAiI2xG7N7hdmhC9PKeIvCcxULEdRqCg9J98QaXaK0/Er51MtlWqVCAVXzsqzBdrsztGoKB8IHO0TsDv32dTzApZfKszOWmt4SidySVHnbr5Z6YSk1qFrkPvnV7Ly1ORkK6VQSoHiFN/7zOCp5hTseWMf3S7JTPs4/1S02pkjcsrE6hIIv5dwOO2PSO/vfqplWVKuWy9ak4FoMENqNiwIJChZEbtii7mJRZ809BdNNtBRCRIBNQkwDA+K3pHDE1UnzIuKNLUI0jSIUAADYARpiOVtsNU+kjrvHT0j54YwAtxlvkfw3xx3nTJuSbzxW494+/CAlBFa8zy47j7j94wyvQU0n1klNLSNPzibyLzjlFrknYjaQI4EEet/ng+YMo0xEEEz03+sG/PFdZ2pyfRk4epFR2VXdwEoropKI1m7NHL89vuxZ0yo4yeJ3v/eNp6DEPKuGWTCUuA2kD7Tcl5D54rq/egM3h5VRbeqwtb+ReXWw9ceGVGpVk1BfOrO/nSWpplmJ0v8AMD78V/avZHijWoK1Rs1rxwYixHrtiop5Dxb1Kj1DzZrf4RYewwHLUPBqAhqgUG4VyJHQTE41R8OnGzU1f20+diG2XBGny1VlUI8EgAGImevT7+uJGoGCDbjH3Ec9rYqspnJOh2los4trBmDf4ZiPUEESMG1lSb7RLcPc8oHG3pj1tH0JWtZWscWp6mWBrWuAPu+k9PbCseQFuO/LlxxHTNAsFYgNNr+0cwbi+22DmlJmBPU8jPMg4tIDRTHubm/L2t+Aw6mBxEfr/LDDWECeVh79LE9Lffh5MwwgSDuL/I7mPSZwANNEE+WwvzPyjAq1KOEjefnwsfYYKGksBG8dPQ9IjjfDum/COR+Ym026YdxEBafU+h/HCNCJgjUd4PyvPpOJzDVbcxwHzO88frgTZUtdTwjlf5XN/wBWw7iBhRxf6gfjhYIuXqG/3KT9QwH6474WC6GV1AGdtNr2k3MTyg3N9Iw5aQFlABG88r+n4C/2sLwyWAZgCBJE3HzmB+GEwIUAAGmOA268be3CcMDr0wkD0iBbhC+lzva9gLYczSxuQAIsPSbcT+XTA1WJaI/xdBMHYcovh9AEAlWWB8K7GYBiRaCQfr6YAGg6bgmdgIm2wj2vz9cNetAMrYT6ekjha/C+22OO392YsIiNrG+wjbBsm7aZImx0qBAPTaTtz+eABlKtIB0jSOoj7iQJtMT7YIKj7gDqGFjteJsBIgE3k+uHJWkEwDwN5lj9kRv9kx68sNapJMwSs6uRPAWiTtA6YQDKlR4+G44nciY1QTYwbD1w5i8RpKiwgjYHn1nBMu4X4ze7NNiOIEbljIsT78cM8UsthJJDNHADixLAyQDAFrjCGGyeb0OWdQU0EOBaFaY32a6m/L5KilPSz1VmkxUAVImoysNA0iRoDQYk6mAHAjAtQKvUfy0FCOzfa+AQgO0k/Q9BgPdzvHWrZj/7dURYipXR1VAFZjAIEBQsSTx4YQErttOzFphu1Ahq3YUfELVF1f2aZsTabx1xadz+0ezXpsnZipScC5/d3mf7TEAsf/NOKvtLvV2O9UUxlFzdQtfwsqGM8SNQBa/KcaftsZt6FL/R6ijYllqKqQIsukqdJnph2Eedd4u/Geo1WXNZQvlXs3iUWWAxizfBMRY8Tvim7k6BVzXhyAPBFIG8ISxAN99pO2+J3eXtXtbLK1LtBaVejVBQgBYDOGCElFBBkEiRfTgvdxKdHLowZg9WoajEwAoMKg9NKgj+9OxEoC4qVbsANwOvrf8AHqPTHKjwTa48wWOguR7jf8DgdNy0weVzFgbyQBMCZxI8G0MwvsfUT9xsPTbEhDVQkdN/i5jaeVtsEr5Nnpuqv5tBgTwEWI4XCj2wClUFmBuZ2kyTIiOECcSMvmQqgsRIBtMATwsCIjmDwvbEJxUouL4ji7O5ga9d8w8Mx0R5UG3QkccWGXprTRi/ljck8sVKNoeRy+hEyMX3YWTWtm11XSmgqBeDPIueYWZ9SOWOLUy0abfBI6cHmfUtux+za1VQxPgodiVl2HPSbIPWT0GLGp3XVv8AtFcHn/Dj5eHidm88lIaqjATsOJ9ALnEGl2+GErSaObED88cLbYys80N3a333mhxjEoe3qWbyq3prmaSmVqoCjILSHA1SPYCwMi4Np3V7XGdRotUpxqBtIM6XBEwxiDwMHgcWNHvEo3RvmP6YzHaGc8DNfvK01o03BXXSmCxHw1k2Y7wwA53OO34diq98taPDfpr2Mlekmro0/wC7NuADAgxy9dl9DI4RxwSll3GmCJHAzBBg2va0CATwgDFRR7w1CQ7otWkwsyLcb3gnzDpYiLBjbF/RzNOohemwZSTcWMiZDDeRxkE7+mO3GopbjFKDjvBBQ1rE8VHmuJHA9Rvf0wyrSIusCBHxH6MLyIP9cPq1Y2+KYYCBuTEnYXnfBFbzWuNrGI5k3N788SIEd6zL8ajjJvvqi0bjcCDPQY4c1EEiLgQT/wAIO194sfrgzbXBMiTIgcQZn7O9uu2BV8mGI0eUgQJIjqFIOpZPORcYYA2zTcgIN7CRyDT87HD1zFr8N5Ee9thEycR2gMAysm8WsNoVfskneVjjjmoqrqAsUwZ8x8k7QPinmLe+GIPXpMWMKxHMbe0tMYWAtlVN2BkxPl6f3T9+OYYEdLgk2BPluZnkI0hf7x4nrjoEgEkHzXGljM/ZABmevCCOFw1cyVsDyJuCoBMSd2Jja88thhruVlg79W3LdEDGYFhq/wA8Awj1hOkQzkksTsDGwniLTfkMEYn+QAzEncxHKLdMMC6gWCkgfaghQIvY3DC288eWCBSL+YMbKD8RJ434QJ3mMABacKu0kkaRBkkRfSDcfICePDhBIYsbXLnhayqokiDczvOBfvN/MZUxLydIaTpERqG8GwHCMNp1m1bQYGkKokDcEmNJtbne2+EM6oYBWGlTHEGFBI4cbtsZG22CUaenSFgRq0alPxRuT1MjgPXDQQSRaFMOeBBn/wAwOxMAjBKiNqnUFdpAUwIEzMmxJtNgfhGAALUFAIJmCS8zcyYkReZ2+uH08s7hiP4YZdVSo0xTHKLG9yFvN8NUEKVGkLTMvAMkk8twN73nnhNlmfJ16zFiqOulQbKWYeIzabEhDExxPLAAPK56pWelUphUyVFjDVZJqMVKh9CyzvqIKoNtIJOxxOzn7VaGVOiq9bMOu4pUUVZ5EeISp6G+JmT/AGbU3SRmWVal2aiRJWI0o5nSkWMCTzAJGLPJfsw7Npj/AFBc83qOfpqC/TAIyq/tqpTqGSYT/wCIoaOvk+k4JV7xZTtFR437zlS5GiquZMAmQpMkKoLBliNx741Wc/Zp2bUEfuwTqjMp+hg+84zPbH7M0oZaqFrO9FdTBXgMs3NxZgCAwECPNvqwhGB7cfM0XOUq5hq1ACnWBa7GdRpq+qWVg+ryTwkYm5eojLTUEimiDyjcsq3vbzGZO4Nh6Su4vdRK9amqBjRU6qzkeWRMIDMEmwjh5jxGG51NNauEEBKrWIkWYxNjYwf1bBYCyqZoqWVlMkwIJE+WbQSNQMctzzwWhr0idUCQVPSdPQm159MRHLGCWQ+VTABliTx4ERpBBttywQ2ldSqoLHUQeEA+U25/O0xhgKnmQWKiRs0EGY2mw828iI2I5QzPFvKGXynVNuQ+E33MztHXDc4hnkbzI9CDIO3AzPSMMq0n0EhhpDEDUQxO+oncA/DuSCY9MAGZqJ4RIcHQZ0twB6HlNiOG8DFvkWanVV0+JZ9CCNj+uAw/PCjUVEGzzL8VKwLEyCtyLAbG5413ZmZ0VDRcyVJCnaR6H9RjFiaCaemjNVGrwZaFKlaqHczN78uUcBi81WHCMRtIRSxgAXJ5Yidh5Fs+xqVCy5UGFTbxSLGeOieHHHLqSjTheWiXyyNqYV+1KZOmmGqtypIXj1IsPng1KjmXPkypUMLmqygEG1wNRPoRjW0kWmAqKqqNlUflbBPFBxy5+Iyv5YruTszzTNdj9pUvEFGggRzcU21C3FdTysjeADh/dKrmlzKpVfS8HXQqhlL04gMHIbxNJny2IAMGJx6N45B6Yqe8eTWo+XqGA1FmYb3ldMStwJKn2xswHilSpWjCaWul+JRWopQbRMqoA8nYG9gQDJAk+hsOuAtWtdiQTu0HoDtEWgT/AEwOhUYgAwpIMmRwb+beRbfhHHEhLAeYAnkTp+IwDNzMm/8Anj05zTjVwOUEzY6ZAvxtAB2v9RjitC+ZWMm8m54ESDMCx3HtGB1QLhlAjoJEeWLm9oII6xjhUHYwbWPI+U7yZm9ukC+AAtRtSgkTFyDBWDtEXHKOeI9TKgPI85USENiCTI8+/tf2wZiQVBm5Ei0cjx1b3GO+LqK61PPeAL2Jgbg8ueGBCfwQYd31bnfc34ED6YWJ370RbWLEj4Z26xfCwwKmjUBDbiIMXkgdSx3F4Ppzw/M1BrlCbGTIBItaABaNzPWwjEKmQ3kVCQv2hJ0cpBA0iPv9YlAEHcCoI0AA6Qu12MTY7fXEmIM1Vgf4jeZzCAm0TBELx4fM45Q1a/LJMGZX4dJI/hkjr9BhpRQGVACx+NmABi+w68OGHIo0FtM0wYvJcm5MAHb1jbERjkaLqAYECNzLfauAWjiDwOOK8Ez5WaCb+VhyHEQTAnmMDLKzeLAmRpew4AdRvB3O22H5fL6T54MyS1oYtsPNAgkAbcOuAZ2s5AIaQgEAnTLRwk2J4bjjhjVQs1CplpEgiBKgAm87cRI33w5QHrqtwqgllgXk3uJjjyg8tsLyrL6WI1HTbzCfhmd5m9zufTABG7QQgKoBgOdRDCZuQZkHhMQPvxre5WeH7sDwLPeLG8EGd/XjOMTnA6gKt5sYKkEsYBMqIEH7I/HFt3b7eSmTl2dUbylST5WkXEniGB9cKQI19LsnKSTTD0STP8Gq9MT/AHVYD6YL/o1OGazQ/wBtP/MDiB4zfyIZ4gxjj1P/AAm9m/X9OEYjnHYPX7MSPNms2R/+wV/5YxDXsvJKQWpmqZsazvVv6OSMdNUkWpH3YYi1c94YJc0KajizD8cRzjylvV7StpprpUchAHoMeaZnS9bMOiatVRrrw0z9oEQN5JxJ7S72JVY0su5qnZqwEU0HEoPtN12GGdnUSA5Gwg6QhNwIHkAm9mO++JRvvISCVktTcqsW1bCJIMgCQLxcHfErSHJYAkSwUyohYBUqASC5BsTveBwwGxpodWnQLiNjezQZgzuRFvXD6ibEHZQZHwm21vMbyZi1ziwiLw1AlQweDJYxwMBWJA/lBI4HAFVSFcgkyFt8LfCfLcGdWwJ9mEDEmgwL61uakAMWmRNtOkWvJ4G3HDRlipIMsrLYjUCYuS+4UyIBUTBv1QEPO5XwzrFMQwPlJkrPEq0ciLdTGKDtLs/Uuuf4oAII2sb2gkxEAzAgDGteiIbQi1CBAaTZT/5dweEyJOImYovT8NwJkaJKwC1wmkDmJ3tb2wNXGmZOt2t4lNaTzBcB1BgkdDwH3Y1vYPaq0qK0U1FUEDUsNHsfN6gXxjs/2U5U1KaEsnxU4kt5vjWOE/SMRcr26FPxaW4qw3/XTHPxOCjVWV7jXTr21PS/9PKeDDqVMfMAjHX7SPAEnoD72icYqn3nIv5drlW+sb4Td7Qu8G3A2/X9cYP8TT3Wdvc0fymbinnKgImCN+QHu2+ImY7WlwmoGTHQcbcxsMYTN981ggGByUYuu5JevU8VkZUQEgk3YkGLmwnh1xpw/h1OnJSUUiqpiG1Y1VQKmggSJIEH4TPlIvseoItiQSskESDqhpEDjFiJ4/hgVOB5leBN5+KSRwIBAJ2Yki18OqMA/iRFMhiQo3I+RF5+1APHhjqmI7TYbEqSRAduBN1kE7TIB439nMwJ8oYGYbjZr3O5vfjGB+ItOGO5gxeY2MljHHfbB6maCpsN4X4VtdpuTeePHAA6pThRAAPxECLzZgLW54ajuVJCnUbEC9vtWPNem/DiY1esVYKAVBvLwDfdRa4+vDrh2azrU6nm1atHlQ/CSAOI9/pth2GSqUACb9dHDhsI2jHMDGdHKesMfrOO4QilWppIChTqA1KvADiZmxB54mMCAAGJdwGFUH4Rc34EDkTflgeaASTSI2GqxJTjHKNreuB1arFJRl8MqoYtcb3I4SZi1t8S3gSVVdXhC+zlixF7yDtA6fTjjrSYDL5ViNI1bzI4zz98R9MLKHXTG7E+aTxmLX6DbD6eWKmXIGXPlW43YkciTzP+eADq1RrJcRvpUwAQQLGL8do4cMEFXyKFOoloNMgSoAJ1bRYg3JEdcPp6fDLEsQYCvB4mBpA9OM7jEbIqp89Ty1L6IX4QBCgiCN5P6OAYcEDSKc2mYFxMW5A24A8MArlGikryo3c7gqdiN9hvEXO2JNSiAS1QnxCZDKohbfamxO+8xaMR8xRJckFtbBbsZMD+1cXBNgOOCwrgKzAS0OuiBIM/Fx8ME/K/HFX272b4qEsgDwswtjNvLYfKPbF/nFhGUkwbO8C4KwCL7qY9p3wx8sn8N/hVQNSsSBJAGxvBJ/rgEeZ5uhm8uf4dWso4BWaI6Db6cDiJU7c7RH/aK/zP5Y9Pz9DWoKgG8bWAEkgAGQZG/H3w/K5emQ03qrcqNt7GxgnZTaeHDEXBDzM8oOZz771a8HqQMW/ZXcmtWOqs5YrJ0Ekk2BFyYAvjeJl2DFCyaU0sTpJFhFjPlM7wOeHirROY83xsTBmQARcTvMXAOGorgJyZWdm9k01M6GULe1zpJhbiyrB2xOalUQshZYhiJmzWE6wsWBtI4nEyjWptqBJNwpZlJAGwBUifUgx1wnzGkHSQFsCSxkLe0ASJ/m6jDSERtMghmVm0xYW1EyY2mbkz8+R3JKUy6tC38yDlbZrNwgyMNVvPCgLadTjWDAkxNwIjf5YO1dlpgHSiOs2Jj4rAk/D5uHXDsAzMINIFUnWNpOklt4EXO87Y4MoztBsGIjV5TAYCDIP1HCMd7Q+yxe4jUvxWmxgfZ3vjqIRTdb1EkgsSYnciC822MQThABLKlQAAsbTAI8pMHVFj6m8De2DZ3LBnA88NwtcgEeUgxteDPoMNNclFeCCoZBTFwwPwgjeI5iRBwGgqVahLR5LDTeCLHYcDAvBwwJPaDHSjhwKgB1g8QRAjmQOYIOM12v3ZXNGQqoUHm0g3U3WwBvBHry5ads1/E1SxKqA8ERYkxzkmOP34JmEQ1NLyCy6khmJJuZEkAkX2vhWGeVdqdzmRWqAjQCRJkGBxg7coPGOYwLJ9yqr6ZKjVcAzMQTe0Dlvj1LLq41DylzquxGzG+oaOHAgbnBVrUhUVP4hI06XYQDNvKRtIjeJvgyoLmQ7H/Z7T0lqjGRECCokwAJM/UceGNjQy5RQHUU28wKqYELEMCIAG3C0472gG+yCWJISxOoLfjb4QIm/XBstmREKjAkOSGgFZ5Re28wSMKwyFSSZkBWVBDcDBGwmBafsibYMECjxEYmR8QEr6gSBteGjlww+jUAbQ5linmZd1bhJH+frhtFDJVlgyNYkEGBIIKwT674ABBgFFRVZm0sCBuARO0XA2jfbfD2pymoJBlWYL9mNiJ3Efo45UygEOrKp1cpDesGQZ4xjlRfDCsyhbGIHxnfSV21fq+AA1SoOKyiAiVgmDF4HDr9+B1wWhjDAXSJAnrJEG0fqMNpZuEXy2ZTpAACkTsQbhvyw81gdIIEEavK2kf3SJgmRtMnDAi1qbsxIqMAbwC0ffhY5XUajoqIFna9uY35zhYNQIXjKmxYmoy6r/AGtyegi3HEnOVHDHSq7iUBuscQTbrEHhhYWBAFqvTJFMaoWNYIBIJ6ne/LE2qijyAFlBHlFvhMGSTeB9cLCwuAEZxUqDQkeFIKx5TpkSY2nYD3w1jpPB0EQSD8RMm08ufLCwsFwOJUknw6jGnMyRxO9pt8jiP47HUUvB0yYueYBG39MLCxMiybRIskXZoBjiRNxMCI4c8AosSrgy0k2mwAgWBMA3J9hhYWFYDlTOBQDdtJMBjAmbnbcWG4nriXl1pnQQCSVsJNiYJmfiMnfCwsDQxi0AzAECGRlCxquDM3IHTA8tSLqAoUDqokENLbH5RhYWALDmcGUJIAEmb2kBhJuRcHhtgi0XcTFvLxH2TA4Ex7+2FhYHoAs1SAqgtsYuNySIYEG0WA98B0agVgw0AXmCDvMiJE7D1wsLBwEwdOk5LCCG1BSQwuAbEyI299sPrZWlFSNSuXBItEhY8o2GFhYYBaeVNMUndyQWgHYxpIOuD5jyPDriI7+IyNSXVojzN5TLLDbTvY+p4YWFhJkh37rDCdiDZgDMbOT78TjtQOxK7Kp1CblQFYeUjhJA4HfHMLDEWdGl8MXAky3mtG14MW2wHNVnA0AalmCAFCkxJEHgRhYWEgegDJ1GLefQQAGiCAvl2H6n5YMajgaw1pvpHMkAkHeRvBwsLDBC/eEciD/ETiQQGbcExuYE/THRYltIBZfhIkmAbgzHpNxhYWIvRjDLFTQaYAZbgkCG5jmJ5xiO7Np80KI1kDzAw0gwftCf645hYVgGtRVlDqSGLSdIgEzYkXkj154GmvxGWLqTERExJsZwsLA2BCrdmMxJNAEm8lhP0MY7hYWGmxH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6" descr="data:image/jpeg;base64,/9j/4AAQSkZJRgABAQAAAQABAAD/2wCEAAkGBxQTEhUUExQWFhUXGRobGBcYGB4fHhwcGhwcHRodHBweHCggHRolHBwaITEhJSkrLi8uHB8zODMsNygtLisBCgoKDg0OGxAQGy8kHyUsNCwsLCwvLCwsLDQsNCwsLCwsLCwsLCwsLCwsLCwsLCwsLCwsLCwsLCwsLCwsLCwsLP/AABEIALcBEwMBIgACEQEDEQH/xAAcAAABBQEBAQAAAAAAAAAAAAADAAIEBQYBBwj/xABKEAACAQIEAwYDBQUEBgkFAAABAhEDIQAEEjFBUWEFBhMicYEykaFCscHR8AcUI1LhYnKS8RUzg5OisiRDRFRjgsLS4iU0U3Sj/8QAGgEAAgMBAQAAAAAAAAAAAAAAAAECAwQFBv/EAC8RAAIBAgMGBQQCAwAAAAAAAAABAgMRBBIhEzFBUWGBBSIycfCRobHBFNEVUvH/2gAMAwEAAhEDEQA/AMYaLAOAW1AAANpB9DBv0G2JtNpE403ZXZtOu4LMigiqgC+UQtQqhkW+FTB426nGZzVA0qjUzupj8vpGMOOdB5dk3finwOlh8+ubsFqmFb0/PDkEH9cLYGbgeq/82Cn4sc5mtEigbjqWGJOWckt0JHy2xFpGwPIg/O344lUDf9c2/piDGO7Syb1svWo0xLuFCCQJPi0yB87YwXZGSzR01KNOpY2dTEMOs2N8emdm1NNWm3J0PyqKfwxC7lqPBqosLrrMQOUaNQ9LW5dcdDCq9JvqYcQ7T7GZ7Z7RbMVgcx/DzVICnUQxDgCxEWD3uNjuOWPQ8rly3YtXUBByxif7JOPN+9/Z7Ln6lUqSrlWDQYgoBvt8VvcY3Pd/vBTPZ9bKVGOr92cosXM6tvSDOLVpPsQveHc86IPhUjb4PuZx+GIbnfE0CcvS6eIPk0/+rECo18dqm704voc6atNjWOOHHRhYhIEAaMBqCMHOBVsVMkbz9mnYTZtayq6Lp0nzkjeRaAcalO4zM5Va+XsoadT7EkfydMVH7HKxRcywEiKYI92/LGxq1ic1xANNQAB/aI9Jk4xYlvabi+m3lKyt+z10AL5jLKDYEuwk/wCHHnX7QckaGYFEur6VW6ElfMJsT649d7YzyvUmowFKkLDmYuesn6euPG+/Wc8XNO8RMQJ4BQB9BidBrNoFW9tSlTBlQnhgdNjFsEXVzxvVjOOj0GEwwtPvhpOLBC049K/ZNStmG5BBtzLfljzVcej/ALO6yJC1APDIeq5JO1NSADe92J9cRqq9NrnoJSyvNyJn7SOznaktdCStOzJsAD9rrePpyx5lRz9QGdVhwJ3nffHpNb9pGTBM9ngAGzBg534qwAHPEih3q7PqN4iPl0YzrFRBTfzciRpJmLg45yoW4mnbJkvsPtvMjLUQWVhpEKyBgB9ncTtGJ1TvVXUXp0T/ALP+uKjvD32yIo6VKVKpWE8Pcf3iLT63j1wKkwKhhxAPzGM2Iqzo2NOHpwrXLar3pqn/AKrLn/ZA/ecBo96jFstlf9z+RxAMYWS70JTpqhymXbSANRpkk9SdW53xVSxUpPzOxbVwyivKrlie9jf91yn+6/8AlgTd5iLnKZP/AHP/AMsVva3fWmlJ2XJ5cNBCk0zGr/FeN4xl+7P76K6E0zW+0yVDKMDzIMDmI6emNW00vmM2SztlNse9h/7nkv8Ac/8AywsHqZ2pJ/8ApVL/AHbf+7Cwtqv9iF4fGU1LvFl6FWAXcOZYaVK+YlgvCNJY364qO8lZHzLPSNmVSY4GACPpgr91lDELWpNBNgxv6RLYidpZcpUhlg6Qd5BHAgwDfqOGJYyngVSUqDebjfiaaDxGe1RaDUO3t+ODOb4Ag2/XPEmoNscdm9BaIkaeeD5cQq8/zOIqr5gf5frq/wAsTW29MQbJJEmhJIA3kfPETu8rJqEwRmKi/K5n2wcixIMWN+XX64N2F2oaPjmrTp1aT1nqJUBDQr7EECQQPxxvwbWRpviYsUnmuuRS9+mIZFBkCmkz1NKfuGKDtrs6slHLZymfKQUlZ1I9NyZPQhhB9jwnbd+splWV6lPNaanhgik62cAKwCNsWMCB64p2fV2dRUrqAqVDHHn9wnG2SvKPs/0Y4u0Ze5RiuXy6sVCnxHmNpIuY2EldhbFRU3xcZef3eoBwqBvSGK/+vFXWXjjfhpZqK7/kz1laowJx2MInCxNkAbb4DXwdhgFTfFTGelfsqzLUqVYim76yglQDddVrsP5sb/POKeYpgpXas1JZpoEES382q15EXx592D2fR/0OzVappk15ESDsqiCCL2Y8duG+LvsvtQV8wlRKjVXVAGdviJUqATFrjljBXtnbsXwXlWpsu06FP91YvkswRBJ81MGI569vbHh3f9qRzJ8Gm9NQFBRyGIYaplgfS2PZ+8fb1al2a9ZEDqtTRWBmRTYAEr1BZTfrjyb9oHgVfCzFAaVrKzMIiWV1WelpnhacW0N6FL0mTpm2DqMDpZVjsR88PGXYcD7Y6KhLkZ7ofhrjHNcbzhBpxICRlV6fr5Ys+8tbQlJAfsSY6mYP5dMQuy0lgNQ3wTvpWpmrFOoH0iGgEaWWxW+8RvinEPyxXX8IlT3v2M81VixIMYawJ3A+WHA3uIPI74IcZbkyPTaDtj1fsR/+jUJ38Nfux5bRy7VGCoCzMQAAJ39Mb7Jd5sjTpU6ZqOCihSPDY3A80ydyZtwxix0HKKSV9TdgpRjJuTtoX2qxxUItsKj3jyjnSj1GY7Dw4+ZnbD6bh2hCHO0Le43EC845uSUd6Olni9zOd4qA/cKTSgJdzpka2M6V0Lx442ndvJjKZNWbQK+kGoQQdBP2BBtHHmZxjshkaVLMirWdf3mNNFKp0pRABJdieXmPSbScX3fDulToihWFU1ataRUYMAHFiNIn4fUnhjTUg5UtOG84uPcrPzW6c/cvR3gnZnPUCR85wseT9rd96lOs9OmF0IdI9hB+s47ipYKs1f8AZy1RqNXNZ2XkKZ1aqo02jQ4kRZmImwnpit7zZd1YObpOlHLSxgBoYcLkwcG7D7Cp5rLuNISqlRvPpkwIt1tIxE7SLDKZdWJPmbTCqqAIFU2ChtRJ4k8caamVw6o9KpVFLV3TIdPh7fjiQXm3L+uA0uH64HHaSfai7j7jb6Yws0IMDsDs1vvxJQsN4i4HqLz7xiML+wn3EHE4n88RbJpB6aSrDofu/pjyrI9pVKcFHKnoYx6tRqRv0xTp3GyZfNIKlYVKSVHRJWPJNnkTw4cCDONuBV4yv0/Zhxujj3MxV7x1aoC1VWpwDbMJtuLGx4jG17DzoXLBDSSqVqs6oT59oaBPmU2tjPL3aD1Ep0IDP4RXUx0+a5FwTN144iZ/IVatJalNWbQ7KwUEkFoKmBwkEe4xrlFxml7mZNSgyfQoahm1iIWswG0aWRgIxR1RwxbdmZirRJ8dXYxGmoGkoxUGJuYExwkYp6nlOniLH2xtwElkkupnxa8yfQCVx2MdOEcapIoBnAdMkYMSMdytAu6qN2IHzMYqtqM1/esFsplsvSA05eilXMNP/WVoKpE3ca2JHAHEb9n+YNPNLqICMjqxYwIiQb9RHvjf9v0aD5TMU6aFSyk05RQZXzXIJ4i+Mf8As4yVQ1DUgMNLlQ4sdBTUAdphhjAvNCUl8uaZ03BqMj03J5mi3ZuaptUpsW8QBdYvKCABPyx4smRqVEqUadOtUajMlULgagYACgwCTMzeDbHsjZwJkqqBKcEsCSu0rM2xj+yu1x41RAA1Rwrwh0wEVVuOJMi/r0xVVrSpQzxV7E40lLRnmbdj5of9nzA/2L/+3DHOYp3ZKqDmyMB9Rj2PL9oZg8EW9gdRI95vic3aeYpqSyowHAFvyOMK8cnF2yrszQ/D01vPEKfbD/aCsOowZO0qJ+Oj/hMY9J7RrZTMEGrkqBf+fWyG/wDNoQE+84i0u52ScWpJP/h5pp//AKAD6Y3x8dVvOn9mZ34dLhb8GV7Eq0NetCZUFtJ5KJPrYYzi0tVI1GPmaoQfddR+pGPTMl3KyKM/iV8xR8rQWNMqBBn+Iog+lseXVK0KUQymrUJF9onpYC2NUcdTxXo4dLLUolh5UvUWVbtmu9FaFSqz01IKhoJECANUaoA4TGImIX7wTy9cPdyOIwyJMytaomrQzKCIbSYkdffAaGWnDcuSSIPrE4vchlhbFFWeUvowzEvu5kQGDH2x3I0qtN3q0G8JgSNaCGJJvDXI34EYsuzjimGXqVaeoVGBGoaeF+nPriih55SuX4jyxSRZ1OxszUealV6jH7TuWb5vNuk40GWrGjR8OSjICPOfKZvcEFTf3x5i/aVak8aiSvUj6gzi3yfbFfNzTKkwpLNqMKo3Jnh74vqUIyV93sc+pDaK1zPVMwCSTTUmTJkifYHCx6LkP2V16tNai1KYDCROqYPthYtzIkaDN9i0qczUzPwF/LWKg6RcW4yQPfYYid4uygmXVw1RtJF2Yn4oP474qcn2Wrr/AKyGQXpxIjmNX2TbYWwI5dtFRQCwSY85OkLF4JjaNuuN9bBuWHb2rdlf3004l0MQlUtktr9OfACrW9j9xxLGw6flGKynXGJ9OtOPJtHZiyRR3/XTElWECfT8MVasxPljj94xYESIPGD8/wCuISRJMfUex9Jxdqw/0xVP86fPVlifwxRgyPY40uVyCvnqVXxFDNSpk04vpFAKWmdvOeH2cbMGrxmuhixm+LMh3aqFcxlJJha1CP8AHTWOg6YiqwWnmqZNxUb/AIagB98absjszKJVVvHdvDdGKqoB1eKQsSPhDgA9B1xC7Py1L947QFak9ULVqFURiJ/itYkXiw25HHSqcG+f9mGLTTty/aLPtHM/9EpNfUK4NjHwUXYCfvx5xnalMVHWqpDBjLLxvj0vOVqIp0lUAHxgwpVGvBpuuk8SPhmL4wPeHs3XmazAqJIIAmLgWE3gbYvwN03GNmV4ng2U7mj9mo3uuBkp/wDl/wCE/ngz5dKfxCTiP+/KLaBp4j9ccbJ6eqy+v9mda7gqrR41CfQYlZSvTFVPCBkENJ/s3H3YipkEqXpn1U7j+mNX+zXsKnUzR8QkIlMuSNJ80qFEOrKdzuDtiEsyi7Je44tZkSq/eWq1BwRR+Ej/AFSyLc9xiJ3NqmhUprV1RXpE09LR8REzynSMeidq93cnWUq9SqR/Z8FP+SkJxBPYGQmnqaqwpAhFNQACTJuoDfXGGEXGDjz+L7mqvU2jTXAltQik8tOrUwG42jeZi2PLe5naCt2hTcq0lX18b6G25LZR649F70ZdKmW8HKh0ZiAagqsdKbtpVqulmMRBjcnGQ7hdnMmdakVdUpJUIkEam1BQzEeVvK0QLcsY8QsmHqOb4MshNzlBcmbujXoVLK0NyNsdr06q/CJwDtGgkQKet+n54hZQZxPhW3Jjjx8Yp6p/U7ROlWH8alB54qsxkKTHyKV6z+uuLI56sbVcmzdUYfngtKGt4Nen6qCP+bFkZShr+Hp+QauZbvWFy+RqkMddTTSWb/EfP/wBseY9nZGpXcU6KF2JsFH1PIX3Nseq/tVyoXI0wgLsa6kQLjyPO3DhjJdkd4KeSyjpl0qDNv8AFVNl6aUjVKqWF7TeDw9N4O06Gfm2cjGyefKU2d7s5qlVai9EhwYjUsGRNiTBwm7r5nUVCKxBAOmom8bCWEn0xEy+dqrUFUhqjiTLgtcjczcnE/JZhQtUODUNahpCkGVq6gVa++mDtwbHTMpHrdnVaBAq0npk7a1In0JEH2xaZKpbEbsnM1qY0MHNBviptJX1AvDTsRecOo03Fgjkcwpv12xlrRb3GmlNIvck0AnFb2AtRDrkMj20gySxuAo4tf4d8HoCoFM03uCPgbiPTErslny+nwsvUtvNMsz8fM0SFmCVEAgRhYaLTd0PEzTSsQO83ZN9tNQGZYhRHGTqi3ScRsjlcwlJsvT8OHOqp/EAsII+IgH1viPnOyM/WJLUXlrszQCT1vZRwAxpuwuzVpq7jJ1fEo6WptWqeWVM1LIQWkfCuki1zfGyxkvqdqdmZmfIHKwIK10A2vEVOc4WNDkuxshWQVGybIzSSpdhBkz9oWnHMaI4mUUlkiRcU+LLGh3HzQYMdAa8Xn1FuG+G5bumVD68wih5HkBMDZt1xZ53x2OlELqL661Z4vPlABmOm2H5TNa3anVpKlVFHws0aJsVOraccxYutCGyg9Ouv6Og6UJyzy39P+lEe4GWtpzb9f4c3+mI+Z7j6FLUK5qGJ0vT0TbnrP1Hvi97X7UpopWmq+ITEQ0DiSwB9cCzvateg1CoyqEZQKihR8V5E3IMRAmLHGCSb5djVF+/exgqNQqSGEEEyDwg3xPptJUjbj6cMd73VNWceoVKiotNwGsYZF362wLLPMjpiucWiyErrUm094jnh+Z7cVatJvDJq0URAZ8vlFjG5/piI1WCI2HH6XOJlMavMgBniOPvi3DqSbsnqVYhxaV3uINXN1oZkppTmTOmTck/a6knbEXsCrVqtUFSozG3Hhe0DhfGiTJsdxiVRy5XaBzIUTjcqM3v0MLrQjotSgHd9jWSquldJG+5/DEPv7lEpeHU8T+IwI0jiJB1dALjrPTG5y6qLtrb1A/PHnP7RKWrPFVB+BCo4AERA4fECfU424emoyut5mq1HJWZnqFFX3N8SmyyixAI54Y2QVPj16v5UEx6n8MNp1l+zUb3X8jjfZL1JXM977iHXotTOtDbpuPXHo37Jc9Sf94VmUVX0QpIGoDVOmbzJ2GMJWqLEeJAv9n+uK/L0PNNOsk9SVNuUjf3xRNW0W5+xNcz6CrUI+yI644oHEKfbDewTVfKUHqiahQajG/JvcQffEg0j1GMzVnYmMVV4Ih9v64Bns14YB0BZkWG9sSDTMyJnpjucptVplGHVTxDDb9cjjNjKO2oSguKLaMsk1IzY7cqT5VN+JGCvUzT7EYl5LOJARlvttxxMelTX7RXHinNRdlE9ArNFM3Z1ciWzBU9BgaZHNrdK2ocm4/TF2c1RG7z7YFV7SDCKQk8ueDbT5L6ITQfsmnVakGrFQSbAKTESDPAe2DnLIeKn1GC0W0qAQZAve0m59sEauDwHoce1wlFUqMYpW5+/E4FaeebZGGVpj7K/LDhTpz8K/IYIWHKPTA2p8dR+Q/pjSVhBTTkPQj+mEaS8IHpGAEPwIPtGGHXy/X1wwJX7ueE44aDdcQxI4wfXHdb/wA3zP54QBmy54j6YbBHD5H+mB+M3P8AXzw/WfX3OGI4XHJv8Q/LHMI1DyPzwsAFXme0yzA0qzLwIbLuy+syuCdmMtJnqs1WvVeASFVQAOCqXt8+GM23dbPNE5sD54enc7N8e0GH91W+/WMYthI27ZWt+jR5zOA1UqeCFbYGowE8iQoMkXi43wPtHO1Cja3TSfshBcza7Fp9sUB7mVtz2hVMcg33mph57mOy6Xz+YZJ2kwfYsRw5cML+PLoLbxI/eaqrVdb1gzaBJYgmZNoA/DEbIZOvVP8ADpmP56kqvqADLe2NL2d3by9C4TW4+1UEn24D1AxaByT5vaOP44sjhorV6kJYiVrLQpcn3YFvFJqnlsgP90b++LlKJUQNIAsAB8tsH1HpPU4YtOQJaePrbGhJIobuCUHp8sIUz+hiVwsesYQcc/rx/P8ArgFYZTyk7tbGH/a1RYNl9LHRocSIuZEgkcNJW3U9cb4ON5EfccZn9otEPQUD44LL/epgtEf2qZq+pCYaE0eVU81Wp2DCOTYe2YcyWp0vW/4YAMwDsQfr88TUqZY7o4MfY5+9Tb2xopzbVm/n3K2uhH8c/ZNFfaPvXEulm6WmKgpOd50D5TGODs/KtF6wMEzC8BP8zfdiI/Yq6ZSqGvEQQfqL+wxPNOPz+wsmek/s17Zeo70Qf4a0yyjgpBUCOQvjYPWYfF+H5Yxn7Mew2y6VK9Q/6wBUEiyq3nuDx9Ps42BuTf3+f+fvjPUlmldk0rIaajCbyPaP1+vQ1J2Ju0YAbGP10/XPFV3kqVKSCohsLN+B/D5Yw451FQlst/45l+HUXUSluLT93CsShBczc8JxGbsIMZqVmnpAH1xQ9kUK1RRUqVGE/CqC59zOLFuy3P8A1fvUrsD8l2x47I4O2bX5zO9F6aE9ewKPFy2G5LL5ZXOmqSRbTtBxVVeznS/8RP7VNzUHurCfliRTojMBQ9ZGYEaaiiG3urfrfA4trWenzt9yTbsaCq/15x9MNSqRafxGJDZQAASbAC9yff8AHDTlAd53+c8P6dMe4paU4p8kecnrJtHKdVTuPl+WCBl5x6ziOcnG1/l+owMUwJ4fW+/3YsIk0r0Hp90YQtNiPUYjBGXbedvxiPTDFapNmNv7InAMlVGWLg+wwBqVPrPDAalSqJkm3Lf/AD3wPx2POQL8P6cjgQg9SgIsR8uWAQSYB/XHHQ5JufYj68eEfXBFJGwB9OXD5/hhiBQ/T5j88LBy8ch0MzjmGBFWqSTc/oWmPxwNahIuTc/r0wNX2M7bTvBt1/R44cqXgtfaLSZ32HPAMcFi19/lvz4Y4CSfLM/XDUpQRc8REceJ/A2JwWibSIA59IMkwBNog+kHhhDHplucm+23D5dLYJqUCOtth8/rhjDhI5RO8/d6WwMQd7X3PyN5k7bRgAe/2SdpMep4Y4wMiwuJ/W23sL44KrC0WuAL+3DbBUpzMztx/s2MW2vgEIJaOXH8vS39MK5Isdvr90dPyw5YHSw+U2G303O/HCdo299+PAczzjCuFhrhuRJ3gXkzwjjPL+mJGX7Py7Ff3qrrNNg/hUlZvMswGZBEifhHM+mGmmxRiGhtLR7QGIO8XCjbc453czC5Yl2+CnSeozRFhHPiZ29MK47ErtGr2TmUFNqNKotMeHoCgPTEAAKLMhAAiI2xG7N7hdmhC9PKeIvCcxULEdRqCg9J98QaXaK0/Er51MtlWqVCAVXzsqzBdrsztGoKB8IHO0TsDv32dTzApZfKszOWmt4SidySVHnbr5Z6YSk1qFrkPvnV7Ly1ORkK6VQSoHiFN/7zOCp5hTseWMf3S7JTPs4/1S02pkjcsrE6hIIv5dwOO2PSO/vfqplWVKuWy9ak4FoMENqNiwIJChZEbtii7mJRZ809BdNNtBRCRIBNQkwDA+K3pHDE1UnzIuKNLUI0jSIUAADYARpiOVtsNU+kjrvHT0j54YwAtxlvkfw3xx3nTJuSbzxW494+/CAlBFa8zy47j7j94wyvQU0n1klNLSNPzibyLzjlFrknYjaQI4EEet/ng+YMo0xEEEz03+sG/PFdZ2pyfRk4epFR2VXdwEoropKI1m7NHL89vuxZ0yo4yeJ3v/eNp6DEPKuGWTCUuA2kD7Tcl5D54rq/egM3h5VRbeqwtb+ReXWw9ceGVGpVk1BfOrO/nSWpplmJ0v8AMD78V/avZHijWoK1Rs1rxwYixHrtiop5Dxb1Kj1DzZrf4RYewwHLUPBqAhqgUG4VyJHQTE41R8OnGzU1f20+diG2XBGny1VlUI8EgAGImevT7+uJGoGCDbjH3Ec9rYqspnJOh2los4trBmDf4ZiPUEESMG1lSb7RLcPc8oHG3pj1tH0JWtZWscWp6mWBrWuAPu+k9PbCseQFuO/LlxxHTNAsFYgNNr+0cwbi+22DmlJmBPU8jPMg4tIDRTHubm/L2t+Aw6mBxEfr/LDDWECeVh79LE9Lffh5MwwgSDuL/I7mPSZwANNEE+WwvzPyjAq1KOEjefnwsfYYKGksBG8dPQ9IjjfDum/COR+Ym026YdxEBafU+h/HCNCJgjUd4PyvPpOJzDVbcxwHzO88frgTZUtdTwjlf5XN/wBWw7iBhRxf6gfjhYIuXqG/3KT9QwH6474WC6GV1AGdtNr2k3MTyg3N9Iw5aQFlABG88r+n4C/2sLwyWAZgCBJE3HzmB+GEwIUAAGmOA268be3CcMDr0wkD0iBbhC+lzva9gLYczSxuQAIsPSbcT+XTA1WJaI/xdBMHYcovh9AEAlWWB8K7GYBiRaCQfr6YAGg6bgmdgIm2wj2vz9cNetAMrYT6ekjha/C+22OO392YsIiNrG+wjbBsm7aZImx0qBAPTaTtz+eABlKtIB0jSOoj7iQJtMT7YIKj7gDqGFjteJsBIgE3k+uHJWkEwDwN5lj9kRv9kx68sNapJMwSs6uRPAWiTtA6YQDKlR4+G44nciY1QTYwbD1w5i8RpKiwgjYHn1nBMu4X4ze7NNiOIEbljIsT78cM8UsthJJDNHADixLAyQDAFrjCGGyeb0OWdQU0EOBaFaY32a6m/L5KilPSz1VmkxUAVImoysNA0iRoDQYk6mAHAjAtQKvUfy0FCOzfa+AQgO0k/Q9BgPdzvHWrZj/7dURYipXR1VAFZjAIEBQsSTx4YQErttOzFphu1Ahq3YUfELVF1f2aZsTabx1xadz+0ezXpsnZipScC5/d3mf7TEAsf/NOKvtLvV2O9UUxlFzdQtfwsqGM8SNQBa/KcaftsZt6FL/R6ijYllqKqQIsukqdJnph2Eedd4u/Geo1WXNZQvlXs3iUWWAxizfBMRY8Tvim7k6BVzXhyAPBFIG8ISxAN99pO2+J3eXtXtbLK1LtBaVejVBQgBYDOGCElFBBkEiRfTgvdxKdHLowZg9WoajEwAoMKg9NKgj+9OxEoC4qVbsANwOvrf8AHqPTHKjwTa48wWOguR7jf8DgdNy0weVzFgbyQBMCZxI8G0MwvsfUT9xsPTbEhDVQkdN/i5jaeVtsEr5Nnpuqv5tBgTwEWI4XCj2wClUFmBuZ2kyTIiOECcSMvmQqgsRIBtMATwsCIjmDwvbEJxUouL4ji7O5ga9d8w8Mx0R5UG3QkccWGXprTRi/ljck8sVKNoeRy+hEyMX3YWTWtm11XSmgqBeDPIueYWZ9SOWOLUy0abfBI6cHmfUtux+za1VQxPgodiVl2HPSbIPWT0GLGp3XVv8AtFcHn/Dj5eHidm88lIaqjATsOJ9ALnEGl2+GErSaObED88cLbYys80N3a333mhxjEoe3qWbyq3prmaSmVqoCjILSHA1SPYCwMi4Np3V7XGdRotUpxqBtIM6XBEwxiDwMHgcWNHvEo3RvmP6YzHaGc8DNfvK01o03BXXSmCxHw1k2Y7wwA53OO34diq98taPDfpr2Mlekmro0/wC7NuADAgxy9dl9DI4RxwSll3GmCJHAzBBg2va0CATwgDFRR7w1CQ7otWkwsyLcb3gnzDpYiLBjbF/RzNOohemwZSTcWMiZDDeRxkE7+mO3GopbjFKDjvBBQ1rE8VHmuJHA9Rvf0wyrSIusCBHxH6MLyIP9cPq1Y2+KYYCBuTEnYXnfBFbzWuNrGI5k3N788SIEd6zL8ajjJvvqi0bjcCDPQY4c1EEiLgQT/wAIO194sfrgzbXBMiTIgcQZn7O9uu2BV8mGI0eUgQJIjqFIOpZPORcYYA2zTcgIN7CRyDT87HD1zFr8N5Ee9thEycR2gMAysm8WsNoVfskneVjjjmoqrqAsUwZ8x8k7QPinmLe+GIPXpMWMKxHMbe0tMYWAtlVN2BkxPl6f3T9+OYYEdLgk2BPluZnkI0hf7x4nrjoEgEkHzXGljM/ZABmevCCOFw1cyVsDyJuCoBMSd2Jja88thhruVlg79W3LdEDGYFhq/wA8Awj1hOkQzkksTsDGwniLTfkMEYn+QAzEncxHKLdMMC6gWCkgfaghQIvY3DC288eWCBSL+YMbKD8RJ434QJ3mMABacKu0kkaRBkkRfSDcfICePDhBIYsbXLnhayqokiDczvOBfvN/MZUxLydIaTpERqG8GwHCMNp1m1bQYGkKokDcEmNJtbne2+EM6oYBWGlTHEGFBI4cbtsZG22CUaenSFgRq0alPxRuT1MjgPXDQQSRaFMOeBBn/wAwOxMAjBKiNqnUFdpAUwIEzMmxJtNgfhGAALUFAIJmCS8zcyYkReZ2+uH08s7hiP4YZdVSo0xTHKLG9yFvN8NUEKVGkLTMvAMkk8twN73nnhNlmfJ16zFiqOulQbKWYeIzabEhDExxPLAAPK56pWelUphUyVFjDVZJqMVKh9CyzvqIKoNtIJOxxOzn7VaGVOiq9bMOu4pUUVZ5EeISp6G+JmT/AGbU3SRmWVal2aiRJWI0o5nSkWMCTzAJGLPJfsw7Npj/AFBc83qOfpqC/TAIyq/tqpTqGSYT/wCIoaOvk+k4JV7xZTtFR437zlS5GiquZMAmQpMkKoLBliNx741Wc/Zp2bUEfuwTqjMp+hg+84zPbH7M0oZaqFrO9FdTBXgMs3NxZgCAwECPNvqwhGB7cfM0XOUq5hq1ACnWBa7GdRpq+qWVg+ryTwkYm5eojLTUEimiDyjcsq3vbzGZO4Nh6Su4vdRK9amqBjRU6qzkeWRMIDMEmwjh5jxGG51NNauEEBKrWIkWYxNjYwf1bBYCyqZoqWVlMkwIJE+WbQSNQMctzzwWhr0idUCQVPSdPQm159MRHLGCWQ+VTABliTx4ERpBBttywQ2ldSqoLHUQeEA+U25/O0xhgKnmQWKiRs0EGY2mw828iI2I5QzPFvKGXynVNuQ+E33MztHXDc4hnkbzI9CDIO3AzPSMMq0n0EhhpDEDUQxO+oncA/DuSCY9MAGZqJ4RIcHQZ0twB6HlNiOG8DFvkWanVV0+JZ9CCNj+uAw/PCjUVEGzzL8VKwLEyCtyLAbG5413ZmZ0VDRcyVJCnaR6H9RjFiaCaemjNVGrwZaFKlaqHczN78uUcBi81WHCMRtIRSxgAXJ5Yidh5Fs+xqVCy5UGFTbxSLGeOieHHHLqSjTheWiXyyNqYV+1KZOmmGqtypIXj1IsPng1KjmXPkypUMLmqygEG1wNRPoRjW0kWmAqKqqNlUflbBPFBxy5+Iyv5YruTszzTNdj9pUvEFGggRzcU21C3FdTysjeADh/dKrmlzKpVfS8HXQqhlL04gMHIbxNJny2IAMGJx6N45B6Yqe8eTWo+XqGA1FmYb3ldMStwJKn2xswHilSpWjCaWul+JRWopQbRMqoA8nYG9gQDJAk+hsOuAtWtdiQTu0HoDtEWgT/AEwOhUYgAwpIMmRwb+beRbfhHHEhLAeYAnkTp+IwDNzMm/8Anj05zTjVwOUEzY6ZAvxtAB2v9RjitC+ZWMm8m54ESDMCx3HtGB1QLhlAjoJEeWLm9oII6xjhUHYwbWPI+U7yZm9ukC+AAtRtSgkTFyDBWDtEXHKOeI9TKgPI85USENiCTI8+/tf2wZiQVBm5Ei0cjx1b3GO+LqK61PPeAL2Jgbg8ueGBCfwQYd31bnfc34ED6YWJ370RbWLEj4Z26xfCwwKmjUBDbiIMXkgdSx3F4Ppzw/M1BrlCbGTIBItaABaNzPWwjEKmQ3kVCQv2hJ0cpBA0iPv9YlAEHcCoI0AA6Qu12MTY7fXEmIM1Vgf4jeZzCAm0TBELx4fM45Q1a/LJMGZX4dJI/hkjr9BhpRQGVACx+NmABi+w68OGHIo0FtM0wYvJcm5MAHb1jbERjkaLqAYECNzLfauAWjiDwOOK8Ez5WaCb+VhyHEQTAnmMDLKzeLAmRpew4AdRvB3O22H5fL6T54MyS1oYtsPNAgkAbcOuAZ2s5AIaQgEAnTLRwk2J4bjjhjVQs1CplpEgiBKgAm87cRI33w5QHrqtwqgllgXk3uJjjyg8tsLyrL6WI1HTbzCfhmd5m9zufTABG7QQgKoBgOdRDCZuQZkHhMQPvxre5WeH7sDwLPeLG8EGd/XjOMTnA6gKt5sYKkEsYBMqIEH7I/HFt3b7eSmTl2dUbylST5WkXEniGB9cKQI19LsnKSTTD0STP8Gq9MT/AHVYD6YL/o1OGazQ/wBtP/MDiB4zfyIZ4gxjj1P/AAm9m/X9OEYjnHYPX7MSPNms2R/+wV/5YxDXsvJKQWpmqZsazvVv6OSMdNUkWpH3YYi1c94YJc0KajizD8cRzjylvV7StpprpUchAHoMeaZnS9bMOiatVRrrw0z9oEQN5JxJ7S72JVY0su5qnZqwEU0HEoPtN12GGdnUSA5Gwg6QhNwIHkAm9mO++JRvvISCVktTcqsW1bCJIMgCQLxcHfErSHJYAkSwUyohYBUqASC5BsTveBwwGxpodWnQLiNjezQZgzuRFvXD6ibEHZQZHwm21vMbyZi1ziwiLw1AlQweDJYxwMBWJA/lBI4HAFVSFcgkyFt8LfCfLcGdWwJ9mEDEmgwL61uakAMWmRNtOkWvJ4G3HDRlipIMsrLYjUCYuS+4UyIBUTBv1QEPO5XwzrFMQwPlJkrPEq0ciLdTGKDtLs/Uuuf4oAII2sb2gkxEAzAgDGteiIbQi1CBAaTZT/5dweEyJOImYovT8NwJkaJKwC1wmkDmJ3tb2wNXGmZOt2t4lNaTzBcB1BgkdDwH3Y1vYPaq0qK0U1FUEDUsNHsfN6gXxjs/2U5U1KaEsnxU4kt5vjWOE/SMRcr26FPxaW4qw3/XTHPxOCjVWV7jXTr21PS/9PKeDDqVMfMAjHX7SPAEnoD72icYqn3nIv5drlW+sb4Td7Qu8G3A2/X9cYP8TT3Wdvc0fymbinnKgImCN+QHu2+ImY7WlwmoGTHQcbcxsMYTN981ggGByUYuu5JevU8VkZUQEgk3YkGLmwnh1xpw/h1OnJSUUiqpiG1Y1VQKmggSJIEH4TPlIvseoItiQSskESDqhpEDjFiJ4/hgVOB5leBN5+KSRwIBAJ2Yki18OqMA/iRFMhiQo3I+RF5+1APHhjqmI7TYbEqSRAduBN1kE7TIB439nMwJ8oYGYbjZr3O5vfjGB+ItOGO5gxeY2MljHHfbB6maCpsN4X4VtdpuTeePHAA6pThRAAPxECLzZgLW54ajuVJCnUbEC9vtWPNem/DiY1esVYKAVBvLwDfdRa4+vDrh2azrU6nm1atHlQ/CSAOI9/pth2GSqUACb9dHDhsI2jHMDGdHKesMfrOO4QilWppIChTqA1KvADiZmxB54mMCAAGJdwGFUH4Rc34EDkTflgeaASTSI2GqxJTjHKNreuB1arFJRl8MqoYtcb3I4SZi1t8S3gSVVdXhC+zlixF7yDtA6fTjjrSYDL5ViNI1bzI4zz98R9MLKHXTG7E+aTxmLX6DbD6eWKmXIGXPlW43YkciTzP+eADq1RrJcRvpUwAQQLGL8do4cMEFXyKFOoloNMgSoAJ1bRYg3JEdcPp6fDLEsQYCvB4mBpA9OM7jEbIqp89Ty1L6IX4QBCgiCN5P6OAYcEDSKc2mYFxMW5A24A8MArlGikryo3c7gqdiN9hvEXO2JNSiAS1QnxCZDKohbfamxO+8xaMR8xRJckFtbBbsZMD+1cXBNgOOCwrgKzAS0OuiBIM/Fx8ME/K/HFX272b4qEsgDwswtjNvLYfKPbF/nFhGUkwbO8C4KwCL7qY9p3wx8sn8N/hVQNSsSBJAGxvBJ/rgEeZ5uhm8uf4dWso4BWaI6Db6cDiJU7c7RH/aK/zP5Y9Pz9DWoKgG8bWAEkgAGQZG/H3w/K5emQ03qrcqNt7GxgnZTaeHDEXBDzM8oOZz771a8HqQMW/ZXcmtWOqs5YrJ0Ekk2BFyYAvjeJl2DFCyaU0sTpJFhFjPlM7wOeHirROY83xsTBmQARcTvMXAOGorgJyZWdm9k01M6GULe1zpJhbiyrB2xOalUQshZYhiJmzWE6wsWBtI4nEyjWptqBJNwpZlJAGwBUifUgx1wnzGkHSQFsCSxkLe0ASJ/m6jDSERtMghmVm0xYW1EyY2mbkz8+R3JKUy6tC38yDlbZrNwgyMNVvPCgLadTjWDAkxNwIjf5YO1dlpgHSiOs2Jj4rAk/D5uHXDsAzMINIFUnWNpOklt4EXO87Y4MoztBsGIjV5TAYCDIP1HCMd7Q+yxe4jUvxWmxgfZ3vjqIRTdb1EkgsSYnciC822MQThABLKlQAAsbTAI8pMHVFj6m8De2DZ3LBnA88NwtcgEeUgxteDPoMNNclFeCCoZBTFwwPwgjeI5iRBwGgqVahLR5LDTeCLHYcDAvBwwJPaDHSjhwKgB1g8QRAjmQOYIOM12v3ZXNGQqoUHm0g3U3WwBvBHry5ads1/E1SxKqA8ERYkxzkmOP34JmEQ1NLyCy6khmJJuZEkAkX2vhWGeVdqdzmRWqAjQCRJkGBxg7coPGOYwLJ9yqr6ZKjVcAzMQTe0Dlvj1LLq41DylzquxGzG+oaOHAgbnBVrUhUVP4hI06XYQDNvKRtIjeJvgyoLmQ7H/Z7T0lqjGRECCokwAJM/UceGNjQy5RQHUU28wKqYELEMCIAG3C0472gG+yCWJISxOoLfjb4QIm/XBstmREKjAkOSGgFZ5Re28wSMKwyFSSZkBWVBDcDBGwmBafsibYMECjxEYmR8QEr6gSBteGjlww+jUAbQ5linmZd1bhJH+frhtFDJVlgyNYkEGBIIKwT674ABBgFFRVZm0sCBuARO0XA2jfbfD2pymoJBlWYL9mNiJ3Efo45UygEOrKp1cpDesGQZ4xjlRfDCsyhbGIHxnfSV21fq+AA1SoOKyiAiVgmDF4HDr9+B1wWhjDAXSJAnrJEG0fqMNpZuEXy2ZTpAACkTsQbhvyw81gdIIEEavK2kf3SJgmRtMnDAi1qbsxIqMAbwC0ffhY5XUajoqIFna9uY35zhYNQIXjKmxYmoy6r/AGtyegi3HEnOVHDHSq7iUBuscQTbrEHhhYWBAFqvTJFMaoWNYIBIJ6ne/LE2qijyAFlBHlFvhMGSTeB9cLCwuAEZxUqDQkeFIKx5TpkSY2nYD3w1jpPB0EQSD8RMm08ufLCwsFwOJUknw6jGnMyRxO9pt8jiP47HUUvB0yYueYBG39MLCxMiybRIskXZoBjiRNxMCI4c8AosSrgy0k2mwAgWBMA3J9hhYWFYDlTOBQDdtJMBjAmbnbcWG4nriXl1pnQQCSVsJNiYJmfiMnfCwsDQxi0AzAECGRlCxquDM3IHTA8tSLqAoUDqokENLbH5RhYWALDmcGUJIAEmb2kBhJuRcHhtgi0XcTFvLxH2TA4Ex7+2FhYHoAs1SAqgtsYuNySIYEG0WA98B0agVgw0AXmCDvMiJE7D1wsLBwEwdOk5LCCG1BSQwuAbEyI299sPrZWlFSNSuXBItEhY8o2GFhYYBaeVNMUndyQWgHYxpIOuD5jyPDriI7+IyNSXVojzN5TLLDbTvY+p4YWFhJkh37rDCdiDZgDMbOT78TjtQOxK7Kp1CblQFYeUjhJA4HfHMLDEWdGl8MXAky3mtG14MW2wHNVnA0AalmCAFCkxJEHgRhYWEgegDJ1GLefQQAGiCAvl2H6n5YMajgaw1pvpHMkAkHeRvBwsLDBC/eEciD/ETiQQGbcExuYE/THRYltIBZfhIkmAbgzHpNxhYWIvRjDLFTQaYAZbgkCG5jmJ5xiO7Np80KI1kDzAw0gwftCf645hYVgGtRVlDqSGLSdIgEzYkXkj154GmvxGWLqTERExJsZwsLA2BCrdmMxJNAEm8lhP0MY7hYWGmxH/2Q=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8" descr="data:image/jpeg;base64,/9j/4AAQSkZJRgABAQAAAQABAAD/2wCEAAkGBxQTEhUUExQWFhUXGRobGBcYGB4fHhwcGhwcHRodHBweHCggHRolHBwaITEhJSkrLi8uHB8zODMsNygtLisBCgoKDg0OGxAQGy8kHyUsNCwsLCwvLCwsLDQsNCwsLCwsLCwsLCwsLCwsLCwsLCwsLCwsLCwsLCwsLCwsLCwsLP/AABEIALcBEwMBIgACEQEDEQH/xAAcAAABBQEBAQAAAAAAAAAAAAADAAIEBQYBBwj/xABKEAACAQIEAwYDBQUEBgkFAAABAhEDIQAEEjFBUWEFBhMicYEykaFCscHR8AcUI1LhYnKS8RUzg5OisiRDRFRjgsLS4iU0U3Sj/8QAGgEAAgMBAQAAAAAAAAAAAAAAAAECAwQFBv/EAC8RAAIBAgMGBQQCAwAAAAAAAAABAgMRBBIhEzFBUWGBBSIycfCRobHBFNEVUvH/2gAMAwEAAhEDEQA/AMYaLAOAW1AAANpB9DBv0G2JtNpE403ZXZtOu4LMigiqgC+UQtQqhkW+FTB426nGZzVA0qjUzupj8vpGMOOdB5dk3finwOlh8+ubsFqmFb0/PDkEH9cLYGbgeq/82Cn4sc5mtEigbjqWGJOWckt0JHy2xFpGwPIg/O344lUDf9c2/piDGO7Syb1svWo0xLuFCCQJPi0yB87YwXZGSzR01KNOpY2dTEMOs2N8emdm1NNWm3J0PyqKfwxC7lqPBqosLrrMQOUaNQ9LW5dcdDCq9JvqYcQ7T7GZ7Z7RbMVgcx/DzVICnUQxDgCxEWD3uNjuOWPQ8rly3YtXUBByxif7JOPN+9/Z7Ln6lUqSrlWDQYgoBvt8VvcY3Pd/vBTPZ9bKVGOr92cosXM6tvSDOLVpPsQveHc86IPhUjb4PuZx+GIbnfE0CcvS6eIPk0/+rECo18dqm704voc6atNjWOOHHRhYhIEAaMBqCMHOBVsVMkbz9mnYTZtayq6Lp0nzkjeRaAcalO4zM5Va+XsoadT7EkfydMVH7HKxRcywEiKYI92/LGxq1ic1xANNQAB/aI9Jk4xYlvabi+m3lKyt+z10AL5jLKDYEuwk/wCHHnX7QckaGYFEur6VW6ElfMJsT649d7YzyvUmowFKkLDmYuesn6euPG+/Wc8XNO8RMQJ4BQB9BidBrNoFW9tSlTBlQnhgdNjFsEXVzxvVjOOj0GEwwtPvhpOLBC049K/ZNStmG5BBtzLfljzVcej/ALO6yJC1APDIeq5JO1NSADe92J9cRqq9NrnoJSyvNyJn7SOznaktdCStOzJsAD9rrePpyx5lRz9QGdVhwJ3nffHpNb9pGTBM9ngAGzBg534qwAHPEih3q7PqN4iPl0YzrFRBTfzciRpJmLg45yoW4mnbJkvsPtvMjLUQWVhpEKyBgB9ncTtGJ1TvVXUXp0T/ALP+uKjvD32yIo6VKVKpWE8Pcf3iLT63j1wKkwKhhxAPzGM2Iqzo2NOHpwrXLar3pqn/AKrLn/ZA/ecBo96jFstlf9z+RxAMYWS70JTpqhymXbSANRpkk9SdW53xVSxUpPzOxbVwyivKrlie9jf91yn+6/8AlgTd5iLnKZP/AHP/AMsVva3fWmlJ2XJ5cNBCk0zGr/FeN4xl+7P76K6E0zW+0yVDKMDzIMDmI6emNW00vmM2SztlNse9h/7nkv8Ac/8AywsHqZ2pJ/8ApVL/AHbf+7Cwtqv9iF4fGU1LvFl6FWAXcOZYaVK+YlgvCNJY364qO8lZHzLPSNmVSY4GACPpgr91lDELWpNBNgxv6RLYidpZcpUhlg6Qd5BHAgwDfqOGJYyngVSUqDebjfiaaDxGe1RaDUO3t+ODOb4Ag2/XPEmoNscdm9BaIkaeeD5cQq8/zOIqr5gf5frq/wAsTW29MQbJJEmhJIA3kfPETu8rJqEwRmKi/K5n2wcixIMWN+XX64N2F2oaPjmrTp1aT1nqJUBDQr7EECQQPxxvwbWRpviYsUnmuuRS9+mIZFBkCmkz1NKfuGKDtrs6slHLZymfKQUlZ1I9NyZPQhhB9jwnbd+splWV6lPNaanhgik62cAKwCNsWMCB64p2fV2dRUrqAqVDHHn9wnG2SvKPs/0Y4u0Ze5RiuXy6sVCnxHmNpIuY2EldhbFRU3xcZef3eoBwqBvSGK/+vFXWXjjfhpZqK7/kz1laowJx2MInCxNkAbb4DXwdhgFTfFTGelfsqzLUqVYim76yglQDddVrsP5sb/POKeYpgpXas1JZpoEES382q15EXx592D2fR/0OzVappk15ESDsqiCCL2Y8duG+LvsvtQV8wlRKjVXVAGdviJUqATFrjljBXtnbsXwXlWpsu06FP91YvkswRBJ81MGI569vbHh3f9qRzJ8Gm9NQFBRyGIYaplgfS2PZ+8fb1al2a9ZEDqtTRWBmRTYAEr1BZTfrjyb9oHgVfCzFAaVrKzMIiWV1WelpnhacW0N6FL0mTpm2DqMDpZVjsR88PGXYcD7Y6KhLkZ7ofhrjHNcbzhBpxICRlV6fr5Ys+8tbQlJAfsSY6mYP5dMQuy0lgNQ3wTvpWpmrFOoH0iGgEaWWxW+8RvinEPyxXX8IlT3v2M81VixIMYawJ3A+WHA3uIPI74IcZbkyPTaDtj1fsR/+jUJ38Nfux5bRy7VGCoCzMQAAJ39Mb7Jd5sjTpU6ZqOCihSPDY3A80ydyZtwxix0HKKSV9TdgpRjJuTtoX2qxxUItsKj3jyjnSj1GY7Dw4+ZnbD6bh2hCHO0Le43EC845uSUd6Olni9zOd4qA/cKTSgJdzpka2M6V0Lx442ndvJjKZNWbQK+kGoQQdBP2BBtHHmZxjshkaVLMirWdf3mNNFKp0pRABJdieXmPSbScX3fDulToihWFU1ataRUYMAHFiNIn4fUnhjTUg5UtOG84uPcrPzW6c/cvR3gnZnPUCR85wseT9rd96lOs9OmF0IdI9hB+s47ipYKs1f8AZy1RqNXNZ2XkKZ1aqo02jQ4kRZmImwnpit7zZd1YObpOlHLSxgBoYcLkwcG7D7Cp5rLuNISqlRvPpkwIt1tIxE7SLDKZdWJPmbTCqqAIFU2ChtRJ4k8caamVw6o9KpVFLV3TIdPh7fjiQXm3L+uA0uH64HHaSfai7j7jb6Yws0IMDsDs1vvxJQsN4i4HqLz7xiML+wn3EHE4n88RbJpB6aSrDofu/pjyrI9pVKcFHKnoYx6tRqRv0xTp3GyZfNIKlYVKSVHRJWPJNnkTw4cCDONuBV4yv0/Zhxujj3MxV7x1aoC1VWpwDbMJtuLGx4jG17DzoXLBDSSqVqs6oT59oaBPmU2tjPL3aD1Ep0IDP4RXUx0+a5FwTN144iZ/IVatJalNWbQ7KwUEkFoKmBwkEe4xrlFxml7mZNSgyfQoahm1iIWswG0aWRgIxR1RwxbdmZirRJ8dXYxGmoGkoxUGJuYExwkYp6nlOniLH2xtwElkkupnxa8yfQCVx2MdOEcapIoBnAdMkYMSMdytAu6qN2IHzMYqtqM1/esFsplsvSA05eilXMNP/WVoKpE3ca2JHAHEb9n+YNPNLqICMjqxYwIiQb9RHvjf9v0aD5TMU6aFSyk05RQZXzXIJ4i+Mf8As4yVQ1DUgMNLlQ4sdBTUAdphhjAvNCUl8uaZ03BqMj03J5mi3ZuaptUpsW8QBdYvKCABPyx4smRqVEqUadOtUajMlULgagYACgwCTMzeDbHsjZwJkqqBKcEsCSu0rM2xj+yu1x41RAA1Rwrwh0wEVVuOJMi/r0xVVrSpQzxV7E40lLRnmbdj5of9nzA/2L/+3DHOYp3ZKqDmyMB9Rj2PL9oZg8EW9gdRI95vic3aeYpqSyowHAFvyOMK8cnF2yrszQ/D01vPEKfbD/aCsOowZO0qJ+Oj/hMY9J7RrZTMEGrkqBf+fWyG/wDNoQE+84i0u52ScWpJP/h5pp//AKAD6Y3x8dVvOn9mZ34dLhb8GV7Eq0NetCZUFtJ5KJPrYYzi0tVI1GPmaoQfddR+pGPTMl3KyKM/iV8xR8rQWNMqBBn+Iog+lseXVK0KUQymrUJF9onpYC2NUcdTxXo4dLLUolh5UvUWVbtmu9FaFSqz01IKhoJECANUaoA4TGImIX7wTy9cPdyOIwyJMytaomrQzKCIbSYkdffAaGWnDcuSSIPrE4vchlhbFFWeUvowzEvu5kQGDH2x3I0qtN3q0G8JgSNaCGJJvDXI34EYsuzjimGXqVaeoVGBGoaeF+nPriih55SuX4jyxSRZ1OxszUealV6jH7TuWb5vNuk40GWrGjR8OSjICPOfKZvcEFTf3x5i/aVak8aiSvUj6gzi3yfbFfNzTKkwpLNqMKo3Jnh74vqUIyV93sc+pDaK1zPVMwCSTTUmTJkifYHCx6LkP2V16tNai1KYDCROqYPthYtzIkaDN9i0qczUzPwF/LWKg6RcW4yQPfYYid4uygmXVw1RtJF2Yn4oP474qcn2Wrr/AKyGQXpxIjmNX2TbYWwI5dtFRQCwSY85OkLF4JjaNuuN9bBuWHb2rdlf3004l0MQlUtktr9OfACrW9j9xxLGw6flGKynXGJ9OtOPJtHZiyRR3/XTElWECfT8MVasxPljj94xYESIPGD8/wCuISRJMfUex9Jxdqw/0xVP86fPVlifwxRgyPY40uVyCvnqVXxFDNSpk04vpFAKWmdvOeH2cbMGrxmuhixm+LMh3aqFcxlJJha1CP8AHTWOg6YiqwWnmqZNxUb/AIagB98absjszKJVVvHdvDdGKqoB1eKQsSPhDgA9B1xC7Py1L947QFak9ULVqFURiJ/itYkXiw25HHSqcG+f9mGLTTty/aLPtHM/9EpNfUK4NjHwUXYCfvx5xnalMVHWqpDBjLLxvj0vOVqIp0lUAHxgwpVGvBpuuk8SPhmL4wPeHs3XmazAqJIIAmLgWE3gbYvwN03GNmV4ng2U7mj9mo3uuBkp/wDl/wCE/ngz5dKfxCTiP+/KLaBp4j9ccbJ6eqy+v9mda7gqrR41CfQYlZSvTFVPCBkENJ/s3H3YipkEqXpn1U7j+mNX+zXsKnUzR8QkIlMuSNJ80qFEOrKdzuDtiEsyi7Je44tZkSq/eWq1BwRR+Ej/AFSyLc9xiJ3NqmhUprV1RXpE09LR8REzynSMeidq93cnWUq9SqR/Z8FP+SkJxBPYGQmnqaqwpAhFNQACTJuoDfXGGEXGDjz+L7mqvU2jTXAltQik8tOrUwG42jeZi2PLe5naCt2hTcq0lX18b6G25LZR649F70ZdKmW8HKh0ZiAagqsdKbtpVqulmMRBjcnGQ7hdnMmdakVdUpJUIkEam1BQzEeVvK0QLcsY8QsmHqOb4MshNzlBcmbujXoVLK0NyNsdr06q/CJwDtGgkQKet+n54hZQZxPhW3Jjjx8Yp6p/U7ROlWH8alB54qsxkKTHyKV6z+uuLI56sbVcmzdUYfngtKGt4Nen6qCP+bFkZShr+Hp+QauZbvWFy+RqkMddTTSWb/EfP/wBseY9nZGpXcU6KF2JsFH1PIX3Nseq/tVyoXI0wgLsa6kQLjyPO3DhjJdkd4KeSyjpl0qDNv8AFVNl6aUjVKqWF7TeDw9N4O06Gfm2cjGyefKU2d7s5qlVai9EhwYjUsGRNiTBwm7r5nUVCKxBAOmom8bCWEn0xEy+dqrUFUhqjiTLgtcjczcnE/JZhQtUODUNahpCkGVq6gVa++mDtwbHTMpHrdnVaBAq0npk7a1In0JEH2xaZKpbEbsnM1qY0MHNBviptJX1AvDTsRecOo03Fgjkcwpv12xlrRb3GmlNIvck0AnFb2AtRDrkMj20gySxuAo4tf4d8HoCoFM03uCPgbiPTErslny+nwsvUtvNMsz8fM0SFmCVEAgRhYaLTd0PEzTSsQO83ZN9tNQGZYhRHGTqi3ScRsjlcwlJsvT8OHOqp/EAsII+IgH1viPnOyM/WJLUXlrszQCT1vZRwAxpuwuzVpq7jJ1fEo6WptWqeWVM1LIQWkfCuki1zfGyxkvqdqdmZmfIHKwIK10A2vEVOc4WNDkuxshWQVGybIzSSpdhBkz9oWnHMaI4mUUlkiRcU+LLGh3HzQYMdAa8Xn1FuG+G5bumVD68wih5HkBMDZt1xZ53x2OlELqL661Z4vPlABmOm2H5TNa3anVpKlVFHws0aJsVOraccxYutCGyg9Ouv6Og6UJyzy39P+lEe4GWtpzb9f4c3+mI+Z7j6FLUK5qGJ0vT0TbnrP1Hvi97X7UpopWmq+ITEQ0DiSwB9cCzvateg1CoyqEZQKihR8V5E3IMRAmLHGCSb5djVF+/exgqNQqSGEEEyDwg3xPptJUjbj6cMd73VNWceoVKiotNwGsYZF362wLLPMjpiucWiyErrUm094jnh+Z7cVatJvDJq0URAZ8vlFjG5/piI1WCI2HH6XOJlMavMgBniOPvi3DqSbsnqVYhxaV3uINXN1oZkppTmTOmTck/a6knbEXsCrVqtUFSozG3Hhe0DhfGiTJsdxiVRy5XaBzIUTjcqM3v0MLrQjotSgHd9jWSquldJG+5/DEPv7lEpeHU8T+IwI0jiJB1dALjrPTG5y6qLtrb1A/PHnP7RKWrPFVB+BCo4AERA4fECfU424emoyut5mq1HJWZnqFFX3N8SmyyixAI54Y2QVPj16v5UEx6n8MNp1l+zUb3X8jjfZL1JXM977iHXotTOtDbpuPXHo37Jc9Sf94VmUVX0QpIGoDVOmbzJ2GMJWqLEeJAv9n+uK/L0PNNOsk9SVNuUjf3xRNW0W5+xNcz6CrUI+yI644oHEKfbDewTVfKUHqiahQajG/JvcQffEg0j1GMzVnYmMVV4Ih9v64Bns14YB0BZkWG9sSDTMyJnpjucptVplGHVTxDDb9cjjNjKO2oSguKLaMsk1IzY7cqT5VN+JGCvUzT7EYl5LOJARlvttxxMelTX7RXHinNRdlE9ArNFM3Z1ciWzBU9BgaZHNrdK2ocm4/TF2c1RG7z7YFV7SDCKQk8ueDbT5L6ITQfsmnVakGrFQSbAKTESDPAe2DnLIeKn1GC0W0qAQZAve0m59sEauDwHoce1wlFUqMYpW5+/E4FaeebZGGVpj7K/LDhTpz8K/IYIWHKPTA2p8dR+Q/pjSVhBTTkPQj+mEaS8IHpGAEPwIPtGGHXy/X1wwJX7ueE44aDdcQxI4wfXHdb/wA3zP54QBmy54j6YbBHD5H+mB+M3P8AXzw/WfX3OGI4XHJv8Q/LHMI1DyPzwsAFXme0yzA0qzLwIbLuy+syuCdmMtJnqs1WvVeASFVQAOCqXt8+GM23dbPNE5sD54enc7N8e0GH91W+/WMYthI27ZWt+jR5zOA1UqeCFbYGowE8iQoMkXi43wPtHO1Cja3TSfshBcza7Fp9sUB7mVtz2hVMcg33mph57mOy6Xz+YZJ2kwfYsRw5cML+PLoLbxI/eaqrVdb1gzaBJYgmZNoA/DEbIZOvVP8ADpmP56kqvqADLe2NL2d3by9C4TW4+1UEn24D1AxaByT5vaOP44sjhorV6kJYiVrLQpcn3YFvFJqnlsgP90b++LlKJUQNIAsAB8tsH1HpPU4YtOQJaePrbGhJIobuCUHp8sIUz+hiVwsesYQcc/rx/P8ArgFYZTyk7tbGH/a1RYNl9LHRocSIuZEgkcNJW3U9cb4ON5EfccZn9otEPQUD44LL/epgtEf2qZq+pCYaE0eVU81Wp2DCOTYe2YcyWp0vW/4YAMwDsQfr88TUqZY7o4MfY5+9Tb2xopzbVm/n3K2uhH8c/ZNFfaPvXEulm6WmKgpOd50D5TGODs/KtF6wMEzC8BP8zfdiI/Yq6ZSqGvEQQfqL+wxPNOPz+wsmek/s17Zeo70Qf4a0yyjgpBUCOQvjYPWYfF+H5Yxn7Mew2y6VK9Q/6wBUEiyq3nuDx9Ps42BuTf3+f+fvjPUlmldk0rIaajCbyPaP1+vQ1J2Ju0YAbGP10/XPFV3kqVKSCohsLN+B/D5Yw451FQlst/45l+HUXUSluLT93CsShBczc8JxGbsIMZqVmnpAH1xQ9kUK1RRUqVGE/CqC59zOLFuy3P8A1fvUrsD8l2x47I4O2bX5zO9F6aE9ewKPFy2G5LL5ZXOmqSRbTtBxVVeznS/8RP7VNzUHurCfliRTojMBQ9ZGYEaaiiG3urfrfA4trWenzt9yTbsaCq/15x9MNSqRafxGJDZQAASbAC9yff8AHDTlAd53+c8P6dMe4paU4p8kecnrJtHKdVTuPl+WCBl5x6ziOcnG1/l+owMUwJ4fW+/3YsIk0r0Hp90YQtNiPUYjBGXbedvxiPTDFapNmNv7InAMlVGWLg+wwBqVPrPDAalSqJkm3Lf/AD3wPx2POQL8P6cjgQg9SgIsR8uWAQSYB/XHHQ5JufYj68eEfXBFJGwB9OXD5/hhiBQ/T5j88LBy8ch0MzjmGBFWqSTc/oWmPxwNahIuTc/r0wNX2M7bTvBt1/R44cqXgtfaLSZ32HPAMcFi19/lvz4Y4CSfLM/XDUpQRc8REceJ/A2JwWibSIA59IMkwBNog+kHhhDHplucm+23D5dLYJqUCOtth8/rhjDhI5RO8/d6WwMQd7X3PyN5k7bRgAe/2SdpMep4Y4wMiwuJ/W23sL44KrC0WuAL+3DbBUpzMztx/s2MW2vgEIJaOXH8vS39MK5Isdvr90dPyw5YHSw+U2G303O/HCdo299+PAczzjCuFhrhuRJ3gXkzwjjPL+mJGX7Py7Ff3qrrNNg/hUlZvMswGZBEifhHM+mGmmxRiGhtLR7QGIO8XCjbc453czC5Yl2+CnSeozRFhHPiZ29MK47ErtGr2TmUFNqNKotMeHoCgPTEAAKLMhAAiI2xG7N7hdmhC9PKeIvCcxULEdRqCg9J98QaXaK0/Er51MtlWqVCAVXzsqzBdrsztGoKB8IHO0TsDv32dTzApZfKszOWmt4SidySVHnbr5Z6YSk1qFrkPvnV7Ly1ORkK6VQSoHiFN/7zOCp5hTseWMf3S7JTPs4/1S02pkjcsrE6hIIv5dwOO2PSO/vfqplWVKuWy9ak4FoMENqNiwIJChZEbtii7mJRZ809BdNNtBRCRIBNQkwDA+K3pHDE1UnzIuKNLUI0jSIUAADYARpiOVtsNU+kjrvHT0j54YwAtxlvkfw3xx3nTJuSbzxW494+/CAlBFa8zy47j7j94wyvQU0n1klNLSNPzibyLzjlFrknYjaQI4EEet/ng+YMo0xEEEz03+sG/PFdZ2pyfRk4epFR2VXdwEoropKI1m7NHL89vuxZ0yo4yeJ3v/eNp6DEPKuGWTCUuA2kD7Tcl5D54rq/egM3h5VRbeqwtb+ReXWw9ceGVGpVk1BfOrO/nSWpplmJ0v8AMD78V/avZHijWoK1Rs1rxwYixHrtiop5Dxb1Kj1DzZrf4RYewwHLUPBqAhqgUG4VyJHQTE41R8OnGzU1f20+diG2XBGny1VlUI8EgAGImevT7+uJGoGCDbjH3Ec9rYqspnJOh2los4trBmDf4ZiPUEESMG1lSb7RLcPc8oHG3pj1tH0JWtZWscWp6mWBrWuAPu+k9PbCseQFuO/LlxxHTNAsFYgNNr+0cwbi+22DmlJmBPU8jPMg4tIDRTHubm/L2t+Aw6mBxEfr/LDDWECeVh79LE9Lffh5MwwgSDuL/I7mPSZwANNEE+WwvzPyjAq1KOEjefnwsfYYKGksBG8dPQ9IjjfDum/COR+Ym026YdxEBafU+h/HCNCJgjUd4PyvPpOJzDVbcxwHzO88frgTZUtdTwjlf5XN/wBWw7iBhRxf6gfjhYIuXqG/3KT9QwH6474WC6GV1AGdtNr2k3MTyg3N9Iw5aQFlABG88r+n4C/2sLwyWAZgCBJE3HzmB+GEwIUAAGmOA268be3CcMDr0wkD0iBbhC+lzva9gLYczSxuQAIsPSbcT+XTA1WJaI/xdBMHYcovh9AEAlWWB8K7GYBiRaCQfr6YAGg6bgmdgIm2wj2vz9cNetAMrYT6ekjha/C+22OO392YsIiNrG+wjbBsm7aZImx0qBAPTaTtz+eABlKtIB0jSOoj7iQJtMT7YIKj7gDqGFjteJsBIgE3k+uHJWkEwDwN5lj9kRv9kx68sNapJMwSs6uRPAWiTtA6YQDKlR4+G44nciY1QTYwbD1w5i8RpKiwgjYHn1nBMu4X4ze7NNiOIEbljIsT78cM8UsthJJDNHADixLAyQDAFrjCGGyeb0OWdQU0EOBaFaY32a6m/L5KilPSz1VmkxUAVImoysNA0iRoDQYk6mAHAjAtQKvUfy0FCOzfa+AQgO0k/Q9BgPdzvHWrZj/7dURYipXR1VAFZjAIEBQsSTx4YQErttOzFphu1Ahq3YUfELVF1f2aZsTabx1xadz+0ezXpsnZipScC5/d3mf7TEAsf/NOKvtLvV2O9UUxlFzdQtfwsqGM8SNQBa/KcaftsZt6FL/R6ijYllqKqQIsukqdJnph2Eedd4u/Geo1WXNZQvlXs3iUWWAxizfBMRY8Tvim7k6BVzXhyAPBFIG8ISxAN99pO2+J3eXtXtbLK1LtBaVejVBQgBYDOGCElFBBkEiRfTgvdxKdHLowZg9WoajEwAoMKg9NKgj+9OxEoC4qVbsANwOvrf8AHqPTHKjwTa48wWOguR7jf8DgdNy0weVzFgbyQBMCZxI8G0MwvsfUT9xsPTbEhDVQkdN/i5jaeVtsEr5Nnpuqv5tBgTwEWI4XCj2wClUFmBuZ2kyTIiOECcSMvmQqgsRIBtMATwsCIjmDwvbEJxUouL4ji7O5ga9d8w8Mx0R5UG3QkccWGXprTRi/ljck8sVKNoeRy+hEyMX3YWTWtm11XSmgqBeDPIueYWZ9SOWOLUy0abfBI6cHmfUtux+za1VQxPgodiVl2HPSbIPWT0GLGp3XVv8AtFcHn/Dj5eHidm88lIaqjATsOJ9ALnEGl2+GErSaObED88cLbYys80N3a333mhxjEoe3qWbyq3prmaSmVqoCjILSHA1SPYCwMi4Np3V7XGdRotUpxqBtIM6XBEwxiDwMHgcWNHvEo3RvmP6YzHaGc8DNfvK01o03BXXSmCxHw1k2Y7wwA53OO34diq98taPDfpr2Mlekmro0/wC7NuADAgxy9dl9DI4RxwSll3GmCJHAzBBg2va0CATwgDFRR7w1CQ7otWkwsyLcb3gnzDpYiLBjbF/RzNOohemwZSTcWMiZDDeRxkE7+mO3GopbjFKDjvBBQ1rE8VHmuJHA9Rvf0wyrSIusCBHxH6MLyIP9cPq1Y2+KYYCBuTEnYXnfBFbzWuNrGI5k3N788SIEd6zL8ajjJvvqi0bjcCDPQY4c1EEiLgQT/wAIO194sfrgzbXBMiTIgcQZn7O9uu2BV8mGI0eUgQJIjqFIOpZPORcYYA2zTcgIN7CRyDT87HD1zFr8N5Ee9thEycR2gMAysm8WsNoVfskneVjjjmoqrqAsUwZ8x8k7QPinmLe+GIPXpMWMKxHMbe0tMYWAtlVN2BkxPl6f3T9+OYYEdLgk2BPluZnkI0hf7x4nrjoEgEkHzXGljM/ZABmevCCOFw1cyVsDyJuCoBMSd2Jja88thhruVlg79W3LdEDGYFhq/wA8Awj1hOkQzkksTsDGwniLTfkMEYn+QAzEncxHKLdMMC6gWCkgfaghQIvY3DC288eWCBSL+YMbKD8RJ434QJ3mMABacKu0kkaRBkkRfSDcfICePDhBIYsbXLnhayqokiDczvOBfvN/MZUxLydIaTpERqG8GwHCMNp1m1bQYGkKokDcEmNJtbne2+EM6oYBWGlTHEGFBI4cbtsZG22CUaenSFgRq0alPxRuT1MjgPXDQQSRaFMOeBBn/wAwOxMAjBKiNqnUFdpAUwIEzMmxJtNgfhGAALUFAIJmCS8zcyYkReZ2+uH08s7hiP4YZdVSo0xTHKLG9yFvN8NUEKVGkLTMvAMkk8twN73nnhNlmfJ16zFiqOulQbKWYeIzabEhDExxPLAAPK56pWelUphUyVFjDVZJqMVKh9CyzvqIKoNtIJOxxOzn7VaGVOiq9bMOu4pUUVZ5EeISp6G+JmT/AGbU3SRmWVal2aiRJWI0o5nSkWMCTzAJGLPJfsw7Npj/AFBc83qOfpqC/TAIyq/tqpTqGSYT/wCIoaOvk+k4JV7xZTtFR437zlS5GiquZMAmQpMkKoLBliNx741Wc/Zp2bUEfuwTqjMp+hg+84zPbH7M0oZaqFrO9FdTBXgMs3NxZgCAwECPNvqwhGB7cfM0XOUq5hq1ACnWBa7GdRpq+qWVg+ryTwkYm5eojLTUEimiDyjcsq3vbzGZO4Nh6Su4vdRK9amqBjRU6qzkeWRMIDMEmwjh5jxGG51NNauEEBKrWIkWYxNjYwf1bBYCyqZoqWVlMkwIJE+WbQSNQMctzzwWhr0idUCQVPSdPQm159MRHLGCWQ+VTABliTx4ERpBBttywQ2ldSqoLHUQeEA+U25/O0xhgKnmQWKiRs0EGY2mw828iI2I5QzPFvKGXynVNuQ+E33MztHXDc4hnkbzI9CDIO3AzPSMMq0n0EhhpDEDUQxO+oncA/DuSCY9MAGZqJ4RIcHQZ0twB6HlNiOG8DFvkWanVV0+JZ9CCNj+uAw/PCjUVEGzzL8VKwLEyCtyLAbG5413ZmZ0VDRcyVJCnaR6H9RjFiaCaemjNVGrwZaFKlaqHczN78uUcBi81WHCMRtIRSxgAXJ5Yidh5Fs+xqVCy5UGFTbxSLGeOieHHHLqSjTheWiXyyNqYV+1KZOmmGqtypIXj1IsPng1KjmXPkypUMLmqygEG1wNRPoRjW0kWmAqKqqNlUflbBPFBxy5+Iyv5YruTszzTNdj9pUvEFGggRzcU21C3FdTysjeADh/dKrmlzKpVfS8HXQqhlL04gMHIbxNJny2IAMGJx6N45B6Yqe8eTWo+XqGA1FmYb3ldMStwJKn2xswHilSpWjCaWul+JRWopQbRMqoA8nYG9gQDJAk+hsOuAtWtdiQTu0HoDtEWgT/AEwOhUYgAwpIMmRwb+beRbfhHHEhLAeYAnkTp+IwDNzMm/8Anj05zTjVwOUEzY6ZAvxtAB2v9RjitC+ZWMm8m54ESDMCx3HtGB1QLhlAjoJEeWLm9oII6xjhUHYwbWPI+U7yZm9ukC+AAtRtSgkTFyDBWDtEXHKOeI9TKgPI85USENiCTI8+/tf2wZiQVBm5Ei0cjx1b3GO+LqK61PPeAL2Jgbg8ueGBCfwQYd31bnfc34ED6YWJ370RbWLEj4Z26xfCwwKmjUBDbiIMXkgdSx3F4Ppzw/M1BrlCbGTIBItaABaNzPWwjEKmQ3kVCQv2hJ0cpBA0iPv9YlAEHcCoI0AA6Qu12MTY7fXEmIM1Vgf4jeZzCAm0TBELx4fM45Q1a/LJMGZX4dJI/hkjr9BhpRQGVACx+NmABi+w68OGHIo0FtM0wYvJcm5MAHb1jbERjkaLqAYECNzLfauAWjiDwOOK8Ez5WaCb+VhyHEQTAnmMDLKzeLAmRpew4AdRvB3O22H5fL6T54MyS1oYtsPNAgkAbcOuAZ2s5AIaQgEAnTLRwk2J4bjjhjVQs1CplpEgiBKgAm87cRI33w5QHrqtwqgllgXk3uJjjyg8tsLyrL6WI1HTbzCfhmd5m9zufTABG7QQgKoBgOdRDCZuQZkHhMQPvxre5WeH7sDwLPeLG8EGd/XjOMTnA6gKt5sYKkEsYBMqIEH7I/HFt3b7eSmTl2dUbylST5WkXEniGB9cKQI19LsnKSTTD0STP8Gq9MT/AHVYD6YL/o1OGazQ/wBtP/MDiB4zfyIZ4gxjj1P/AAm9m/X9OEYjnHYPX7MSPNms2R/+wV/5YxDXsvJKQWpmqZsazvVv6OSMdNUkWpH3YYi1c94YJc0KajizD8cRzjylvV7StpprpUchAHoMeaZnS9bMOiatVRrrw0z9oEQN5JxJ7S72JVY0su5qnZqwEU0HEoPtN12GGdnUSA5Gwg6QhNwIHkAm9mO++JRvvISCVktTcqsW1bCJIMgCQLxcHfErSHJYAkSwUyohYBUqASC5BsTveBwwGxpodWnQLiNjezQZgzuRFvXD6ibEHZQZHwm21vMbyZi1ziwiLw1AlQweDJYxwMBWJA/lBI4HAFVSFcgkyFt8LfCfLcGdWwJ9mEDEmgwL61uakAMWmRNtOkWvJ4G3HDRlipIMsrLYjUCYuS+4UyIBUTBv1QEPO5XwzrFMQwPlJkrPEq0ciLdTGKDtLs/Uuuf4oAII2sb2gkxEAzAgDGteiIbQi1CBAaTZT/5dweEyJOImYovT8NwJkaJKwC1wmkDmJ3tb2wNXGmZOt2t4lNaTzBcB1BgkdDwH3Y1vYPaq0qK0U1FUEDUsNHsfN6gXxjs/2U5U1KaEsnxU4kt5vjWOE/SMRcr26FPxaW4qw3/XTHPxOCjVWV7jXTr21PS/9PKeDDqVMfMAjHX7SPAEnoD72icYqn3nIv5drlW+sb4Td7Qu8G3A2/X9cYP8TT3Wdvc0fymbinnKgImCN+QHu2+ImY7WlwmoGTHQcbcxsMYTN981ggGByUYuu5JevU8VkZUQEgk3YkGLmwnh1xpw/h1OnJSUUiqpiG1Y1VQKmggSJIEH4TPlIvseoItiQSskESDqhpEDjFiJ4/hgVOB5leBN5+KSRwIBAJ2Yki18OqMA/iRFMhiQo3I+RF5+1APHhjqmI7TYbEqSRAduBN1kE7TIB439nMwJ8oYGYbjZr3O5vfjGB+ItOGO5gxeY2MljHHfbB6maCpsN4X4VtdpuTeePHAA6pThRAAPxECLzZgLW54ajuVJCnUbEC9vtWPNem/DiY1esVYKAVBvLwDfdRa4+vDrh2azrU6nm1atHlQ/CSAOI9/pth2GSqUACb9dHDhsI2jHMDGdHKesMfrOO4QilWppIChTqA1KvADiZmxB54mMCAAGJdwGFUH4Rc34EDkTflgeaASTSI2GqxJTjHKNreuB1arFJRl8MqoYtcb3I4SZi1t8S3gSVVdXhC+zlixF7yDtA6fTjjrSYDL5ViNI1bzI4zz98R9MLKHXTG7E+aTxmLX6DbD6eWKmXIGXPlW43YkciTzP+eADq1RrJcRvpUwAQQLGL8do4cMEFXyKFOoloNMgSoAJ1bRYg3JEdcPp6fDLEsQYCvB4mBpA9OM7jEbIqp89Ty1L6IX4QBCgiCN5P6OAYcEDSKc2mYFxMW5A24A8MArlGikryo3c7gqdiN9hvEXO2JNSiAS1QnxCZDKohbfamxO+8xaMR8xRJckFtbBbsZMD+1cXBNgOOCwrgKzAS0OuiBIM/Fx8ME/K/HFX272b4qEsgDwswtjNvLYfKPbF/nFhGUkwbO8C4KwCL7qY9p3wx8sn8N/hVQNSsSBJAGxvBJ/rgEeZ5uhm8uf4dWso4BWaI6Db6cDiJU7c7RH/aK/zP5Y9Pz9DWoKgG8bWAEkgAGQZG/H3w/K5emQ03qrcqNt7GxgnZTaeHDEXBDzM8oOZz771a8HqQMW/ZXcmtWOqs5YrJ0Ekk2BFyYAvjeJl2DFCyaU0sTpJFhFjPlM7wOeHirROY83xsTBmQARcTvMXAOGorgJyZWdm9k01M6GULe1zpJhbiyrB2xOalUQshZYhiJmzWE6wsWBtI4nEyjWptqBJNwpZlJAGwBUifUgx1wnzGkHSQFsCSxkLe0ASJ/m6jDSERtMghmVm0xYW1EyY2mbkz8+R3JKUy6tC38yDlbZrNwgyMNVvPCgLadTjWDAkxNwIjf5YO1dlpgHSiOs2Jj4rAk/D5uHXDsAzMINIFUnWNpOklt4EXO87Y4MoztBsGIjV5TAYCDIP1HCMd7Q+yxe4jUvxWmxgfZ3vjqIRTdb1EkgsSYnciC822MQThABLKlQAAsbTAI8pMHVFj6m8De2DZ3LBnA88NwtcgEeUgxteDPoMNNclFeCCoZBTFwwPwgjeI5iRBwGgqVahLR5LDTeCLHYcDAvBwwJPaDHSjhwKgB1g8QRAjmQOYIOM12v3ZXNGQqoUHm0g3U3WwBvBHry5ads1/E1SxKqA8ERYkxzkmOP34JmEQ1NLyCy6khmJJuZEkAkX2vhWGeVdqdzmRWqAjQCRJkGBxg7coPGOYwLJ9yqr6ZKjVcAzMQTe0Dlvj1LLq41DylzquxGzG+oaOHAgbnBVrUhUVP4hI06XYQDNvKRtIjeJvgyoLmQ7H/Z7T0lqjGRECCokwAJM/UceGNjQy5RQHUU28wKqYELEMCIAG3C0472gG+yCWJISxOoLfjb4QIm/XBstmREKjAkOSGgFZ5Re28wSMKwyFSSZkBWVBDcDBGwmBafsibYMECjxEYmR8QEr6gSBteGjlww+jUAbQ5linmZd1bhJH+frhtFDJVlgyNYkEGBIIKwT674ABBgFFRVZm0sCBuARO0XA2jfbfD2pymoJBlWYL9mNiJ3Efo45UygEOrKp1cpDesGQZ4xjlRfDCsyhbGIHxnfSV21fq+AA1SoOKyiAiVgmDF4HDr9+B1wWhjDAXSJAnrJEG0fqMNpZuEXy2ZTpAACkTsQbhvyw81gdIIEEavK2kf3SJgmRtMnDAi1qbsxIqMAbwC0ffhY5XUajoqIFna9uY35zhYNQIXjKmxYmoy6r/AGtyegi3HEnOVHDHSq7iUBuscQTbrEHhhYWBAFqvTJFMaoWNYIBIJ6ne/LE2qijyAFlBHlFvhMGSTeB9cLCwuAEZxUqDQkeFIKx5TpkSY2nYD3w1jpPB0EQSD8RMm08ufLCwsFwOJUknw6jGnMyRxO9pt8jiP47HUUvB0yYueYBG39MLCxMiybRIskXZoBjiRNxMCI4c8AosSrgy0k2mwAgWBMA3J9hhYWFYDlTOBQDdtJMBjAmbnbcWG4nriXl1pnQQCSVsJNiYJmfiMnfCwsDQxi0AzAECGRlCxquDM3IHTA8tSLqAoUDqokENLbH5RhYWALDmcGUJIAEmb2kBhJuRcHhtgi0XcTFvLxH2TA4Ex7+2FhYHoAs1SAqgtsYuNySIYEG0WA98B0agVgw0AXmCDvMiJE7D1wsLBwEwdOk5LCCG1BSQwuAbEyI299sPrZWlFSNSuXBItEhY8o2GFhYYBaeVNMUndyQWgHYxpIOuD5jyPDriI7+IyNSXVojzN5TLLDbTvY+p4YWFhJkh37rDCdiDZgDMbOT78TjtQOxK7Kp1CblQFYeUjhJA4HfHMLDEWdGl8MXAky3mtG14MW2wHNVnA0AalmCAFCkxJEHgRhYWEgegDJ1GLefQQAGiCAvl2H6n5YMajgaw1pvpHMkAkHeRvBwsLDBC/eEciD/ETiQQGbcExuYE/THRYltIBZfhIkmAbgzHpNxhYWIvRjDLFTQaYAZbgkCG5jmJ5xiO7Np80KI1kDzAw0gwftCf645hYVgGtRVlDqSGLSdIgEzYkXkj154GmvxGWLqTERExJsZwsLA2BCrdmMxJNAEm8lhP0MY7hYWGmxH/2Q==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3822" y="2921169"/>
            <a:ext cx="7776356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객체지향 언어</a:t>
            </a:r>
            <a:r>
              <a:rPr lang="ko-KR" altLang="en-US" sz="28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Smalltalk</a:t>
            </a:r>
            <a:r>
              <a:rPr lang="en-US" altLang="ko-KR" sz="2800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6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63480" y="1196752"/>
            <a:ext cx="340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4400" b="1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27687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Object-Oriented </a:t>
            </a:r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Programming (TODAY)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329922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SOLID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32157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OOP in the Java API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6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22" y="2921169"/>
            <a:ext cx="777635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OOP?</a:t>
            </a:r>
            <a:endParaRPr lang="en-US" altLang="ko-KR" sz="3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01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921169"/>
            <a:ext cx="7776356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 세계의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현상을 컴퓨터상에 </a:t>
            </a:r>
            <a:r>
              <a:rPr lang="ko-KR" altLang="en-US" sz="2000" b="1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실현함으로써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해결하기 위한 프로그램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기법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 정보 통신 기술 협회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endParaRPr lang="ko-KR" altLang="en-US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8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921169"/>
            <a:ext cx="777635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</a:t>
            </a: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3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38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Picture 2" descr="D:\Dropbox\1. Personal\사진\갤럭시 S2\2014년 1월~6월\KakaoTalk_ef758294bb4090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405" y="1629000"/>
            <a:ext cx="331519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kinimage.naver.net/storage/upload/2010/10/13/81676212_12870568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00" y="1556792"/>
            <a:ext cx="5222400" cy="391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0.gstatic.com/images?q=tbn:ANd9GcQrkhezgrElK4asUMHgJJ98X6Bd4zQjaUJSJdjqpnjGUm0AVzh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42" y="1484784"/>
            <a:ext cx="5249317" cy="400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62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22" y="2921169"/>
            <a:ext cx="777635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전부 다 객체</a:t>
            </a:r>
            <a:endParaRPr lang="ko-KR" altLang="en-US" sz="36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4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921169"/>
            <a:ext cx="7776356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600" b="1" dirty="0" smtClean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실체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있는</a:t>
            </a:r>
            <a:endParaRPr lang="en-US" altLang="ko-KR" sz="3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600" b="1" dirty="0" smtClean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있는</a:t>
            </a:r>
            <a:endParaRPr lang="en-US" altLang="ko-KR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600" b="1" dirty="0" smtClean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있는</a:t>
            </a:r>
            <a:endParaRPr lang="en-US" altLang="ko-KR" sz="3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Object(Class)</a:t>
            </a:r>
            <a:endParaRPr lang="en-US" altLang="ko-KR" sz="3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38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22" y="2921169"/>
            <a:ext cx="777635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시스템을 객체지향적으로 </a:t>
            </a:r>
            <a:r>
              <a:rPr lang="ko-KR" altLang="en-US" sz="3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모델링한다</a:t>
            </a:r>
            <a:endParaRPr lang="ko-KR" altLang="en-US" sz="3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5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22" y="2921169"/>
            <a:ext cx="777635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시스템을 </a:t>
            </a:r>
            <a:r>
              <a:rPr lang="ko-KR" altLang="en-US" sz="3600" b="1" dirty="0" smtClean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명사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중심으로 </a:t>
            </a:r>
            <a:r>
              <a:rPr lang="ko-KR" altLang="en-US" sz="3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모델링한다</a:t>
            </a:r>
            <a:endParaRPr lang="ko-KR" altLang="en-US" sz="3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22" y="2921169"/>
            <a:ext cx="777635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시스템을 </a:t>
            </a:r>
            <a:r>
              <a:rPr lang="ko-KR" altLang="en-US" sz="3600" b="1" dirty="0" smtClean="0">
                <a:solidFill>
                  <a:schemeClr val="accent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명사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중심으로 </a:t>
            </a:r>
            <a:r>
              <a:rPr lang="ko-KR" altLang="en-US" sz="36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endParaRPr lang="ko-KR" altLang="en-US" sz="3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0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87624" y="2366367"/>
            <a:ext cx="6768753" cy="2790825"/>
            <a:chOff x="971599" y="2033588"/>
            <a:chExt cx="6768753" cy="2790825"/>
          </a:xfrm>
        </p:grpSpPr>
        <p:pic>
          <p:nvPicPr>
            <p:cNvPr id="20481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752" y="2033588"/>
              <a:ext cx="3276600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99" y="2911351"/>
              <a:ext cx="3038475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4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 descr="http://cfile2.uf.tistory.com/image/124E83484FEB1D570A4A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26" y="1448780"/>
            <a:ext cx="4932548" cy="493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5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22" y="2921169"/>
            <a:ext cx="777635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6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vs </a:t>
            </a:r>
            <a:r>
              <a:rPr lang="en-US" altLang="ko-KR" sz="36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</a:t>
            </a:r>
            <a:endParaRPr lang="ko-KR" altLang="en-US" sz="3600" b="1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1746" name="Picture 2" descr="http://www.khmall.or.kr/khmall/data/lime/goods/otherB/chf-0084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901" y="1527122"/>
            <a:ext cx="4782198" cy="4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3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22" y="2921169"/>
            <a:ext cx="777635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= </a:t>
            </a:r>
            <a:r>
              <a:rPr lang="ko-KR" altLang="en-US" sz="3600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틀</a:t>
            </a:r>
            <a:endParaRPr lang="ko-KR" altLang="en-US" sz="3600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7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110" y="1844824"/>
            <a:ext cx="6223781" cy="433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2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22" y="2921169"/>
            <a:ext cx="777635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=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틀을 통해 실체화 된 </a:t>
            </a:r>
            <a:r>
              <a:rPr lang="ko-KR" altLang="en-US" sz="36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실체</a:t>
            </a:r>
            <a:endParaRPr lang="ko-KR" altLang="en-US" sz="3600" b="1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9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22" y="2921169"/>
            <a:ext cx="777635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 원리</a:t>
            </a:r>
            <a:endParaRPr lang="ko-KR" altLang="en-US" sz="3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59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3554" name="Picture 2" descr="https://encrypted-tbn1.gstatic.com/images?q=tbn:ANd9GcTvwVe2FgiPFe_QybSzHynYqZIldHfFHK2ck0iuRtsM7u_FxyI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78680"/>
            <a:ext cx="6768752" cy="39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5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132856"/>
            <a:ext cx="7776356" cy="281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0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Encapsulation</a:t>
            </a:r>
          </a:p>
          <a:p>
            <a:pPr algn="ctr">
              <a:lnSpc>
                <a:spcPct val="130000"/>
              </a:lnSpc>
            </a:pPr>
            <a:endParaRPr lang="en-US" altLang="ko-KR" sz="2000" b="1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ctr">
              <a:lnSpc>
                <a:spcPct val="130000"/>
              </a:lnSpc>
              <a:buAutoNum type="arabicPeriod"/>
            </a:pP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= Data + Behavior</a:t>
            </a:r>
          </a:p>
          <a:p>
            <a:pPr marL="457200" indent="-457200" algn="ctr">
              <a:lnSpc>
                <a:spcPct val="130000"/>
              </a:lnSpc>
              <a:buAutoNum type="arabicPeriod"/>
            </a:pP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Information hide</a:t>
            </a:r>
          </a:p>
          <a:p>
            <a:pPr algn="ctr">
              <a:lnSpc>
                <a:spcPct val="13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계층은 사실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레벨이라 하긴 어렵다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4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22" y="2276872"/>
            <a:ext cx="7776356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= Data + behavior</a:t>
            </a:r>
          </a:p>
          <a:p>
            <a:pPr>
              <a:lnSpc>
                <a:spcPct val="130000"/>
              </a:lnSpc>
            </a:pP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객체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Class, Object,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명사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고유의 데이터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형용사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행동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동사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갖는다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ko-KR" altLang="en-US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22" y="2276872"/>
            <a:ext cx="7776356" cy="361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 ) </a:t>
            </a:r>
            <a:r>
              <a:rPr lang="ko-KR" altLang="en-US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비둘기</a:t>
            </a:r>
            <a:endParaRPr lang="en-US" altLang="ko-KR" sz="3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1" indent="-742950">
              <a:lnSpc>
                <a:spcPct val="130000"/>
              </a:lnSpc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</a:p>
          <a:p>
            <a:pPr lvl="2"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몸무게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날개 길이 등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 </a:t>
            </a:r>
          </a:p>
          <a:p>
            <a:pPr lvl="2"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비둘기를 설명하는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꾸며주는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형용사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Behavior</a:t>
            </a:r>
          </a:p>
          <a:p>
            <a:pPr lvl="2"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식사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날아다니기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사람보고 안 피하기 등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</a:p>
          <a:p>
            <a:pPr lvl="2">
              <a:lnSpc>
                <a:spcPct val="130000"/>
              </a:lnSpc>
            </a:pP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비둘기가 하는 행동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동사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00150" lvl="1" indent="-742950">
              <a:lnSpc>
                <a:spcPct val="130000"/>
              </a:lnSpc>
              <a:buAutoNum type="arabicPeriod"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2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921169"/>
            <a:ext cx="7776356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예나 지금이나</a:t>
            </a:r>
            <a:endParaRPr lang="en-US" altLang="ko-KR" sz="3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프로그래머의 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현실</a:t>
            </a:r>
            <a:r>
              <a:rPr lang="en-US" altLang="ko-KR" sz="3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0030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37" y="1844824"/>
            <a:ext cx="4736926" cy="442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5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822" y="2276872"/>
            <a:ext cx="7776356" cy="281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30000"/>
              </a:lnSpc>
              <a:buFont typeface="+mj-lt"/>
              <a:buAutoNum type="arabicPeriod" startAt="2"/>
            </a:pPr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Information hide</a:t>
            </a:r>
          </a:p>
          <a:p>
            <a:pPr lvl="1">
              <a:lnSpc>
                <a:spcPct val="130000"/>
              </a:lnSpc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남이 나의 속성을 직접 수정할 수 없다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외부에서 알 필요가 없는 세부사항을 숨긴다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누가 내 몸무게를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80kg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바꾸면 안되잖아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?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lvl="1">
              <a:lnSpc>
                <a:spcPct val="130000"/>
              </a:lnSpc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>
              <a:lnSpc>
                <a:spcPct val="130000"/>
              </a:lnSpc>
            </a:pP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0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132856"/>
            <a:ext cx="7776356" cy="305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 지정자</a:t>
            </a:r>
            <a:endParaRPr lang="en-US" altLang="ko-KR" sz="3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private		</a:t>
            </a:r>
            <a:r>
              <a:rPr lang="ko-KR" altLang="en-US" sz="2800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접근할 수 있음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protected		</a:t>
            </a:r>
            <a:r>
              <a:rPr lang="ko-KR" altLang="en-US" sz="2800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자식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접근할 수 있음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		</a:t>
            </a:r>
            <a:r>
              <a:rPr lang="ko-KR" altLang="en-US" sz="2800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누구나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접근할 수 있음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05327" y="5445224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상세한 것은 책에 </a:t>
            </a:r>
            <a:r>
              <a:rPr lang="en-US" altLang="ko-KR" sz="1400" dirty="0" smtClean="0"/>
              <a:t>^^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51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132856"/>
            <a:ext cx="7776356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0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Inheritance</a:t>
            </a:r>
          </a:p>
          <a:p>
            <a:pPr algn="ctr">
              <a:lnSpc>
                <a:spcPct val="130000"/>
              </a:lnSpc>
            </a:pPr>
            <a:endParaRPr lang="en-US" altLang="ko-KR" sz="2000" b="1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부모의 속성과 행동을 물려받는 것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재사용성의 구현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4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1844824"/>
            <a:ext cx="7776356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추상화와 구체화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578" name="Picture 2" descr="IC5447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2753026"/>
            <a:ext cx="33813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70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132856"/>
            <a:ext cx="7776356" cy="161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ko-KR" sz="2000" b="1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부모가 갖고 있는 것은 다시 작성하지 않아도 된다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30000"/>
              </a:lnSpc>
            </a:pP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(re-use)</a:t>
            </a:r>
          </a:p>
        </p:txBody>
      </p:sp>
    </p:spTree>
    <p:extLst>
      <p:ext uri="{BB962C8B-B14F-4D97-AF65-F5344CB8AC3E}">
        <p14:creationId xmlns:p14="http://schemas.microsoft.com/office/powerpoint/2010/main" val="29812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132856"/>
            <a:ext cx="7776356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0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Polymorphism</a:t>
            </a:r>
          </a:p>
          <a:p>
            <a:pPr algn="ctr">
              <a:lnSpc>
                <a:spcPct val="130000"/>
              </a:lnSpc>
            </a:pPr>
            <a:endParaRPr lang="en-US" altLang="ko-KR" sz="2000" b="1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상황에 따라 해석이 다를 수 있다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6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650" name="Picture 2" descr="C:\Users\Kyungman\Desktop\포유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37" y="2613844"/>
            <a:ext cx="5796926" cy="23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37857" y="2060848"/>
            <a:ext cx="7068286" cy="1800000"/>
            <a:chOff x="1032106" y="2060848"/>
            <a:chExt cx="7068286" cy="1800000"/>
          </a:xfrm>
        </p:grpSpPr>
        <p:pic>
          <p:nvPicPr>
            <p:cNvPr id="28674" name="Picture 2" descr="C:\Users\Kyungman\Desktop\사람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106" y="2060848"/>
              <a:ext cx="3507692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675" name="Picture 3" descr="C:\Users\Kyungman\Desktop\호랑이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4006" y="2060848"/>
              <a:ext cx="3296386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676" name="Picture 4" descr="C:\Users\Kyungman\Desktop\곰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059" y="4221088"/>
            <a:ext cx="316588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2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132856"/>
            <a:ext cx="7776356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ko-KR" sz="2000" b="1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</a:t>
            </a:r>
          </a:p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호랑이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eatLunch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</a:p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곰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eatLunch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</a:p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en-US" altLang="ko-KR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eatLunch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485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780928"/>
            <a:ext cx="7776356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 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야근을 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할까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algn="ctr">
              <a:lnSpc>
                <a:spcPct val="130000"/>
              </a:lnSpc>
            </a:pP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 </a:t>
            </a:r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항상 </a:t>
            </a: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시간은 모자랄까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algn="ctr">
              <a:lnSpc>
                <a:spcPct val="130000"/>
              </a:lnSpc>
            </a:pPr>
            <a:r>
              <a:rPr lang="ko-KR" altLang="en-US" sz="32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 항상 개발이 지연될까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algn="ctr">
              <a:lnSpc>
                <a:spcPct val="130000"/>
              </a:lnSpc>
            </a:pPr>
            <a:r>
              <a:rPr lang="en-US" altLang="ko-KR" sz="4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What ?</a:t>
            </a:r>
            <a:endParaRPr lang="ko-KR" altLang="en-US" sz="32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132856"/>
            <a:ext cx="777635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포유류에게 상속받은 각 객체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 행동이 똑같을까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01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698" name="Picture 2" descr="C:\Users\Kyungman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23" y="2132856"/>
            <a:ext cx="6371155" cy="352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132856"/>
            <a:ext cx="7776356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 : </a:t>
            </a:r>
          </a:p>
          <a:p>
            <a:pPr algn="ctr">
              <a:lnSpc>
                <a:spcPct val="130000"/>
              </a:lnSpc>
            </a:pP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밥을 먹음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사냥해서 먹음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콜라를 마심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6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791844"/>
            <a:ext cx="7776356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</a:t>
            </a:r>
            <a:r>
              <a:rPr lang="en-US" altLang="ko-KR" sz="4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19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132856"/>
            <a:ext cx="7776356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0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Polymorphism</a:t>
            </a:r>
          </a:p>
          <a:p>
            <a:pPr algn="ctr">
              <a:lnSpc>
                <a:spcPct val="130000"/>
              </a:lnSpc>
            </a:pPr>
            <a:endParaRPr lang="en-US" altLang="ko-KR" sz="2000" b="1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상황에 따라 해석이 다를 수 있다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11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132856"/>
            <a:ext cx="7776356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000" b="1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Method Overriding</a:t>
            </a:r>
            <a:endParaRPr lang="en-US" altLang="ko-KR" sz="3200" b="1" dirty="0" smtClean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재정의 한 </a:t>
            </a:r>
            <a:r>
              <a:rPr lang="ko-KR" altLang="en-US" sz="2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인스턴스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(Object)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호출하면 재정의한 함수가 호출된다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5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63480" y="1196752"/>
            <a:ext cx="4283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/>
              <a:t> </a:t>
            </a:r>
            <a:endParaRPr lang="en-US" altLang="ko-KR" sz="4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3012" y="2644170"/>
            <a:ext cx="17379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b="1" dirty="0" smtClean="0"/>
              <a:t>끝</a:t>
            </a:r>
            <a:r>
              <a:rPr lang="en-US" altLang="ko-KR" sz="9600" b="1" dirty="0" smtClean="0"/>
              <a:t>.</a:t>
            </a:r>
            <a:endParaRPr lang="en-US" altLang="ko-KR" sz="8000" b="1" dirty="0" smtClean="0"/>
          </a:p>
        </p:txBody>
      </p:sp>
    </p:spTree>
    <p:extLst>
      <p:ext uri="{BB962C8B-B14F-4D97-AF65-F5344CB8AC3E}">
        <p14:creationId xmlns:p14="http://schemas.microsoft.com/office/powerpoint/2010/main" val="6584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921169"/>
            <a:ext cx="777635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One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of the reasons</a:t>
            </a:r>
          </a:p>
        </p:txBody>
      </p:sp>
    </p:spTree>
    <p:extLst>
      <p:ext uri="{BB962C8B-B14F-4D97-AF65-F5344CB8AC3E}">
        <p14:creationId xmlns:p14="http://schemas.microsoft.com/office/powerpoint/2010/main" val="35658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921169"/>
            <a:ext cx="777635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생산성</a:t>
            </a:r>
            <a:endParaRPr lang="en-US" altLang="ko-KR" sz="3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9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146" name="Picture 2" descr="https://36.media.tumblr.com/tumblr_m7b9osUd1R1r2unigo1_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286" y="1766887"/>
            <a:ext cx="6269428" cy="437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822" y="6055985"/>
            <a:ext cx="777635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우리가 하던 것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58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644" y="506406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Object-Oriented Programming(OOP)</a:t>
            </a:r>
            <a:endParaRPr lang="ko-KR" altLang="en-US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822" y="2921169"/>
            <a:ext cx="777635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like </a:t>
            </a:r>
            <a:r>
              <a:rPr lang="ko-KR" altLang="en-US" sz="3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절차형</a:t>
            </a:r>
            <a:r>
              <a:rPr lang="ko-KR" altLang="en-US" sz="3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프로그래밍</a:t>
            </a:r>
            <a:endParaRPr lang="en-US" altLang="ko-KR" sz="3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4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563</Words>
  <Application>Microsoft Office PowerPoint</Application>
  <PresentationFormat>화면 슬라이드 쇼(4:3)</PresentationFormat>
  <Paragraphs>223</Paragraphs>
  <Slides>56</Slides>
  <Notes>56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luizek</dc:creator>
  <cp:lastModifiedBy>Kyungman</cp:lastModifiedBy>
  <cp:revision>181</cp:revision>
  <dcterms:created xsi:type="dcterms:W3CDTF">2015-01-07T09:44:23Z</dcterms:created>
  <dcterms:modified xsi:type="dcterms:W3CDTF">2015-10-16T11:33:01Z</dcterms:modified>
</cp:coreProperties>
</file>