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6" r:id="rId14"/>
    <p:sldId id="272" r:id="rId15"/>
    <p:sldId id="268" r:id="rId16"/>
    <p:sldId id="269" r:id="rId17"/>
    <p:sldId id="270" r:id="rId18"/>
    <p:sldId id="271" r:id="rId19"/>
    <p:sldId id="285" r:id="rId20"/>
    <p:sldId id="284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7" r:id="rId33"/>
    <p:sldId id="288" r:id="rId34"/>
  </p:sldIdLst>
  <p:sldSz cx="10680700" cy="7556500"/>
  <p:notesSz cx="10680700" cy="7556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408" y="4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78105">
              <a:lnSpc>
                <a:spcPts val="1964"/>
              </a:lnSpc>
            </a:pPr>
            <a:r>
              <a:rPr dirty="0"/>
              <a:t>Slide </a:t>
            </a:r>
            <a:r>
              <a:rPr spc="-20" dirty="0"/>
              <a:t>:</a:t>
            </a:r>
            <a:r>
              <a:rPr spc="-229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78105">
              <a:lnSpc>
                <a:spcPts val="1964"/>
              </a:lnSpc>
            </a:pPr>
            <a:r>
              <a:rPr dirty="0"/>
              <a:t>Slide </a:t>
            </a:r>
            <a:r>
              <a:rPr spc="-20" dirty="0"/>
              <a:t>:</a:t>
            </a:r>
            <a:r>
              <a:rPr spc="-229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78105">
              <a:lnSpc>
                <a:spcPts val="1964"/>
              </a:lnSpc>
            </a:pPr>
            <a:r>
              <a:rPr dirty="0"/>
              <a:t>Slide </a:t>
            </a:r>
            <a:r>
              <a:rPr spc="-20" dirty="0"/>
              <a:t>:</a:t>
            </a:r>
            <a:r>
              <a:rPr spc="-229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78105">
              <a:lnSpc>
                <a:spcPts val="1964"/>
              </a:lnSpc>
            </a:pPr>
            <a:r>
              <a:rPr dirty="0"/>
              <a:t>Slide </a:t>
            </a:r>
            <a:r>
              <a:rPr spc="-20" dirty="0"/>
              <a:t>:</a:t>
            </a:r>
            <a:r>
              <a:rPr spc="-229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78105">
              <a:lnSpc>
                <a:spcPts val="1964"/>
              </a:lnSpc>
            </a:pPr>
            <a:r>
              <a:rPr dirty="0"/>
              <a:t>Slide </a:t>
            </a:r>
            <a:r>
              <a:rPr spc="-20" dirty="0"/>
              <a:t>:</a:t>
            </a:r>
            <a:r>
              <a:rPr spc="-229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469" y="1001490"/>
            <a:ext cx="10072370" cy="0"/>
          </a:xfrm>
          <a:custGeom>
            <a:avLst/>
            <a:gdLst/>
            <a:ahLst/>
            <a:cxnLst/>
            <a:rect l="l" t="t" r="r" b="b"/>
            <a:pathLst>
              <a:path w="10072370">
                <a:moveTo>
                  <a:pt x="0" y="0"/>
                </a:moveTo>
                <a:lnTo>
                  <a:pt x="10071760" y="0"/>
                </a:lnTo>
              </a:path>
            </a:pathLst>
          </a:custGeom>
          <a:ln w="41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4240" y="233772"/>
            <a:ext cx="9392218" cy="52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4240" y="1319126"/>
            <a:ext cx="9392218" cy="4940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47519" y="7249780"/>
            <a:ext cx="1005840" cy="249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78105">
              <a:lnSpc>
                <a:spcPts val="1964"/>
              </a:lnSpc>
            </a:pPr>
            <a:r>
              <a:rPr dirty="0"/>
              <a:t>Slide </a:t>
            </a:r>
            <a:r>
              <a:rPr spc="-20" dirty="0"/>
              <a:t>:</a:t>
            </a:r>
            <a:r>
              <a:rPr spc="-229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945" y="2355595"/>
            <a:ext cx="6224905" cy="0"/>
          </a:xfrm>
          <a:custGeom>
            <a:avLst/>
            <a:gdLst/>
            <a:ahLst/>
            <a:cxnLst/>
            <a:rect l="l" t="t" r="r" b="b"/>
            <a:pathLst>
              <a:path w="6224905">
                <a:moveTo>
                  <a:pt x="0" y="0"/>
                </a:moveTo>
                <a:lnTo>
                  <a:pt x="6224828" y="0"/>
                </a:lnTo>
              </a:path>
            </a:pathLst>
          </a:custGeom>
          <a:ln w="41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51401" y="3938180"/>
            <a:ext cx="6224905" cy="0"/>
          </a:xfrm>
          <a:custGeom>
            <a:avLst/>
            <a:gdLst/>
            <a:ahLst/>
            <a:cxnLst/>
            <a:rect l="l" t="t" r="r" b="b"/>
            <a:pathLst>
              <a:path w="6224905">
                <a:moveTo>
                  <a:pt x="0" y="0"/>
                </a:moveTo>
                <a:lnTo>
                  <a:pt x="6224828" y="0"/>
                </a:lnTo>
              </a:path>
            </a:pathLst>
          </a:custGeom>
          <a:ln w="41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6026" y="2909396"/>
            <a:ext cx="330771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0"/>
              </a:lnSpc>
            </a:pPr>
            <a:r>
              <a:rPr spc="20" dirty="0"/>
              <a:t>제네릭과</a:t>
            </a:r>
            <a:r>
              <a:rPr spc="-70" dirty="0"/>
              <a:t> </a:t>
            </a:r>
            <a:r>
              <a:rPr spc="20" dirty="0"/>
              <a:t>컬렉션</a:t>
            </a:r>
          </a:p>
        </p:txBody>
      </p:sp>
      <p:sp>
        <p:nvSpPr>
          <p:cNvPr id="5" name="object 5"/>
          <p:cNvSpPr/>
          <p:nvPr/>
        </p:nvSpPr>
        <p:spPr>
          <a:xfrm>
            <a:off x="304469" y="0"/>
            <a:ext cx="10069195" cy="7555230"/>
          </a:xfrm>
          <a:custGeom>
            <a:avLst/>
            <a:gdLst/>
            <a:ahLst/>
            <a:cxnLst/>
            <a:rect l="l" t="t" r="r" b="b"/>
            <a:pathLst>
              <a:path w="10069195" h="7555230">
                <a:moveTo>
                  <a:pt x="0" y="0"/>
                </a:moveTo>
                <a:lnTo>
                  <a:pt x="10068712" y="0"/>
                </a:lnTo>
                <a:lnTo>
                  <a:pt x="10068712" y="7554976"/>
                </a:lnTo>
                <a:lnTo>
                  <a:pt x="0" y="7554976"/>
                </a:lnTo>
                <a:lnTo>
                  <a:pt x="0" y="0"/>
                </a:lnTo>
                <a:close/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0"/>
              </a:lnSpc>
            </a:pPr>
            <a:r>
              <a:rPr spc="40" dirty="0"/>
              <a:t>ArrayList </a:t>
            </a:r>
            <a:r>
              <a:rPr spc="20" dirty="0"/>
              <a:t>클래스의 주요</a:t>
            </a:r>
            <a:r>
              <a:rPr spc="-55" dirty="0"/>
              <a:t> </a:t>
            </a:r>
            <a:r>
              <a:rPr spc="20" dirty="0"/>
              <a:t>메소드</a:t>
            </a:r>
          </a:p>
        </p:txBody>
      </p:sp>
      <p:sp>
        <p:nvSpPr>
          <p:cNvPr id="3" name="object 3"/>
          <p:cNvSpPr/>
          <p:nvPr/>
        </p:nvSpPr>
        <p:spPr>
          <a:xfrm>
            <a:off x="462787" y="1288605"/>
            <a:ext cx="4046854" cy="377825"/>
          </a:xfrm>
          <a:custGeom>
            <a:avLst/>
            <a:gdLst/>
            <a:ahLst/>
            <a:cxnLst/>
            <a:rect l="l" t="t" r="r" b="b"/>
            <a:pathLst>
              <a:path w="4046854" h="377825">
                <a:moveTo>
                  <a:pt x="4046372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77748"/>
                </a:lnTo>
                <a:lnTo>
                  <a:pt x="1524" y="377748"/>
                </a:lnTo>
                <a:lnTo>
                  <a:pt x="1524" y="1524"/>
                </a:lnTo>
                <a:lnTo>
                  <a:pt x="4046372" y="1524"/>
                </a:lnTo>
                <a:lnTo>
                  <a:pt x="4046372" y="0"/>
                </a:lnTo>
                <a:close/>
              </a:path>
              <a:path w="4046854" h="377825">
                <a:moveTo>
                  <a:pt x="4044848" y="376237"/>
                </a:moveTo>
                <a:lnTo>
                  <a:pt x="1524" y="376237"/>
                </a:lnTo>
                <a:lnTo>
                  <a:pt x="1524" y="377748"/>
                </a:lnTo>
                <a:lnTo>
                  <a:pt x="4044848" y="377748"/>
                </a:lnTo>
                <a:lnTo>
                  <a:pt x="4044848" y="376237"/>
                </a:lnTo>
                <a:close/>
              </a:path>
              <a:path w="4046854" h="377825">
                <a:moveTo>
                  <a:pt x="4046372" y="1524"/>
                </a:moveTo>
                <a:lnTo>
                  <a:pt x="4044848" y="1524"/>
                </a:lnTo>
                <a:lnTo>
                  <a:pt x="4044848" y="377748"/>
                </a:lnTo>
                <a:lnTo>
                  <a:pt x="4046372" y="376237"/>
                </a:lnTo>
                <a:lnTo>
                  <a:pt x="4046372" y="1524"/>
                </a:lnTo>
                <a:close/>
              </a:path>
              <a:path w="4046854" h="377825">
                <a:moveTo>
                  <a:pt x="4046372" y="376237"/>
                </a:moveTo>
                <a:lnTo>
                  <a:pt x="4044848" y="377748"/>
                </a:lnTo>
                <a:lnTo>
                  <a:pt x="4046372" y="377748"/>
                </a:lnTo>
                <a:lnTo>
                  <a:pt x="4046372" y="3762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7636" y="1288605"/>
            <a:ext cx="5671185" cy="377825"/>
          </a:xfrm>
          <a:custGeom>
            <a:avLst/>
            <a:gdLst/>
            <a:ahLst/>
            <a:cxnLst/>
            <a:rect l="l" t="t" r="r" b="b"/>
            <a:pathLst>
              <a:path w="5671184" h="377825">
                <a:moveTo>
                  <a:pt x="5670689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77748"/>
                </a:lnTo>
                <a:lnTo>
                  <a:pt x="1524" y="377748"/>
                </a:lnTo>
                <a:lnTo>
                  <a:pt x="1524" y="1524"/>
                </a:lnTo>
                <a:lnTo>
                  <a:pt x="5670689" y="1524"/>
                </a:lnTo>
                <a:lnTo>
                  <a:pt x="5670689" y="0"/>
                </a:lnTo>
                <a:close/>
              </a:path>
              <a:path w="5671184" h="377825">
                <a:moveTo>
                  <a:pt x="5669165" y="376237"/>
                </a:moveTo>
                <a:lnTo>
                  <a:pt x="1524" y="376237"/>
                </a:lnTo>
                <a:lnTo>
                  <a:pt x="1524" y="377748"/>
                </a:lnTo>
                <a:lnTo>
                  <a:pt x="5669165" y="377748"/>
                </a:lnTo>
                <a:lnTo>
                  <a:pt x="5669165" y="376237"/>
                </a:lnTo>
                <a:close/>
              </a:path>
              <a:path w="5671184" h="377825">
                <a:moveTo>
                  <a:pt x="5670689" y="1524"/>
                </a:moveTo>
                <a:lnTo>
                  <a:pt x="5669165" y="1524"/>
                </a:lnTo>
                <a:lnTo>
                  <a:pt x="5669165" y="377748"/>
                </a:lnTo>
                <a:lnTo>
                  <a:pt x="5670689" y="376237"/>
                </a:lnTo>
                <a:lnTo>
                  <a:pt x="5670689" y="1524"/>
                </a:lnTo>
                <a:close/>
              </a:path>
              <a:path w="5671184" h="377825">
                <a:moveTo>
                  <a:pt x="5670689" y="376237"/>
                </a:moveTo>
                <a:lnTo>
                  <a:pt x="5669165" y="377748"/>
                </a:lnTo>
                <a:lnTo>
                  <a:pt x="5670689" y="377748"/>
                </a:lnTo>
                <a:lnTo>
                  <a:pt x="5670689" y="3762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787" y="1664842"/>
            <a:ext cx="4046854" cy="377825"/>
          </a:xfrm>
          <a:custGeom>
            <a:avLst/>
            <a:gdLst/>
            <a:ahLst/>
            <a:cxnLst/>
            <a:rect l="l" t="t" r="r" b="b"/>
            <a:pathLst>
              <a:path w="4046854" h="377825">
                <a:moveTo>
                  <a:pt x="4046372" y="0"/>
                </a:moveTo>
                <a:lnTo>
                  <a:pt x="1524" y="0"/>
                </a:lnTo>
                <a:lnTo>
                  <a:pt x="0" y="1511"/>
                </a:lnTo>
                <a:lnTo>
                  <a:pt x="0" y="377736"/>
                </a:lnTo>
                <a:lnTo>
                  <a:pt x="1524" y="377736"/>
                </a:lnTo>
                <a:lnTo>
                  <a:pt x="1524" y="1511"/>
                </a:lnTo>
                <a:lnTo>
                  <a:pt x="4046372" y="1511"/>
                </a:lnTo>
                <a:lnTo>
                  <a:pt x="4046372" y="0"/>
                </a:lnTo>
                <a:close/>
              </a:path>
              <a:path w="4046854" h="377825">
                <a:moveTo>
                  <a:pt x="4044848" y="376224"/>
                </a:moveTo>
                <a:lnTo>
                  <a:pt x="1524" y="376224"/>
                </a:lnTo>
                <a:lnTo>
                  <a:pt x="1524" y="377736"/>
                </a:lnTo>
                <a:lnTo>
                  <a:pt x="4044848" y="377736"/>
                </a:lnTo>
                <a:lnTo>
                  <a:pt x="4044848" y="376224"/>
                </a:lnTo>
                <a:close/>
              </a:path>
              <a:path w="4046854" h="377825">
                <a:moveTo>
                  <a:pt x="4046372" y="1511"/>
                </a:moveTo>
                <a:lnTo>
                  <a:pt x="4044848" y="1511"/>
                </a:lnTo>
                <a:lnTo>
                  <a:pt x="4044848" y="377736"/>
                </a:lnTo>
                <a:lnTo>
                  <a:pt x="4046372" y="376224"/>
                </a:lnTo>
                <a:lnTo>
                  <a:pt x="4046372" y="1511"/>
                </a:lnTo>
                <a:close/>
              </a:path>
              <a:path w="4046854" h="377825">
                <a:moveTo>
                  <a:pt x="4046372" y="376224"/>
                </a:moveTo>
                <a:lnTo>
                  <a:pt x="4044848" y="377736"/>
                </a:lnTo>
                <a:lnTo>
                  <a:pt x="4046372" y="377736"/>
                </a:lnTo>
                <a:lnTo>
                  <a:pt x="4046372" y="3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07636" y="1664842"/>
            <a:ext cx="5671185" cy="377825"/>
          </a:xfrm>
          <a:custGeom>
            <a:avLst/>
            <a:gdLst/>
            <a:ahLst/>
            <a:cxnLst/>
            <a:rect l="l" t="t" r="r" b="b"/>
            <a:pathLst>
              <a:path w="5671184" h="377825">
                <a:moveTo>
                  <a:pt x="5670689" y="0"/>
                </a:moveTo>
                <a:lnTo>
                  <a:pt x="1524" y="0"/>
                </a:lnTo>
                <a:lnTo>
                  <a:pt x="0" y="1511"/>
                </a:lnTo>
                <a:lnTo>
                  <a:pt x="0" y="377736"/>
                </a:lnTo>
                <a:lnTo>
                  <a:pt x="1524" y="377736"/>
                </a:lnTo>
                <a:lnTo>
                  <a:pt x="1524" y="1511"/>
                </a:lnTo>
                <a:lnTo>
                  <a:pt x="5670689" y="1511"/>
                </a:lnTo>
                <a:lnTo>
                  <a:pt x="5670689" y="0"/>
                </a:lnTo>
                <a:close/>
              </a:path>
              <a:path w="5671184" h="377825">
                <a:moveTo>
                  <a:pt x="5669165" y="376224"/>
                </a:moveTo>
                <a:lnTo>
                  <a:pt x="1524" y="376224"/>
                </a:lnTo>
                <a:lnTo>
                  <a:pt x="1524" y="377736"/>
                </a:lnTo>
                <a:lnTo>
                  <a:pt x="5669165" y="377736"/>
                </a:lnTo>
                <a:lnTo>
                  <a:pt x="5669165" y="376224"/>
                </a:lnTo>
                <a:close/>
              </a:path>
              <a:path w="5671184" h="377825">
                <a:moveTo>
                  <a:pt x="5670689" y="1511"/>
                </a:moveTo>
                <a:lnTo>
                  <a:pt x="5669165" y="1511"/>
                </a:lnTo>
                <a:lnTo>
                  <a:pt x="5669165" y="377736"/>
                </a:lnTo>
                <a:lnTo>
                  <a:pt x="5670689" y="376224"/>
                </a:lnTo>
                <a:lnTo>
                  <a:pt x="5670689" y="1511"/>
                </a:lnTo>
                <a:close/>
              </a:path>
              <a:path w="5671184" h="377825">
                <a:moveTo>
                  <a:pt x="5670689" y="376224"/>
                </a:moveTo>
                <a:lnTo>
                  <a:pt x="5669165" y="377736"/>
                </a:lnTo>
                <a:lnTo>
                  <a:pt x="5670689" y="377736"/>
                </a:lnTo>
                <a:lnTo>
                  <a:pt x="5670689" y="3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787" y="2041067"/>
            <a:ext cx="4046854" cy="377825"/>
          </a:xfrm>
          <a:custGeom>
            <a:avLst/>
            <a:gdLst/>
            <a:ahLst/>
            <a:cxnLst/>
            <a:rect l="l" t="t" r="r" b="b"/>
            <a:pathLst>
              <a:path w="4046854" h="377825">
                <a:moveTo>
                  <a:pt x="4046372" y="0"/>
                </a:moveTo>
                <a:lnTo>
                  <a:pt x="1524" y="0"/>
                </a:lnTo>
                <a:lnTo>
                  <a:pt x="0" y="1511"/>
                </a:lnTo>
                <a:lnTo>
                  <a:pt x="0" y="377748"/>
                </a:lnTo>
                <a:lnTo>
                  <a:pt x="1524" y="377748"/>
                </a:lnTo>
                <a:lnTo>
                  <a:pt x="1524" y="1511"/>
                </a:lnTo>
                <a:lnTo>
                  <a:pt x="4046372" y="1511"/>
                </a:lnTo>
                <a:lnTo>
                  <a:pt x="4046372" y="0"/>
                </a:lnTo>
                <a:close/>
              </a:path>
              <a:path w="4046854" h="377825">
                <a:moveTo>
                  <a:pt x="4044848" y="376224"/>
                </a:moveTo>
                <a:lnTo>
                  <a:pt x="1524" y="376224"/>
                </a:lnTo>
                <a:lnTo>
                  <a:pt x="1524" y="377748"/>
                </a:lnTo>
                <a:lnTo>
                  <a:pt x="4044848" y="377748"/>
                </a:lnTo>
                <a:lnTo>
                  <a:pt x="4044848" y="376224"/>
                </a:lnTo>
                <a:close/>
              </a:path>
              <a:path w="4046854" h="377825">
                <a:moveTo>
                  <a:pt x="4046372" y="1511"/>
                </a:moveTo>
                <a:lnTo>
                  <a:pt x="4044848" y="1511"/>
                </a:lnTo>
                <a:lnTo>
                  <a:pt x="4044848" y="377748"/>
                </a:lnTo>
                <a:lnTo>
                  <a:pt x="4046372" y="376224"/>
                </a:lnTo>
                <a:lnTo>
                  <a:pt x="4046372" y="1511"/>
                </a:lnTo>
                <a:close/>
              </a:path>
              <a:path w="4046854" h="377825">
                <a:moveTo>
                  <a:pt x="4046372" y="376224"/>
                </a:moveTo>
                <a:lnTo>
                  <a:pt x="4044848" y="377748"/>
                </a:lnTo>
                <a:lnTo>
                  <a:pt x="4046372" y="377748"/>
                </a:lnTo>
                <a:lnTo>
                  <a:pt x="4046372" y="3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07636" y="2041067"/>
            <a:ext cx="5671185" cy="377825"/>
          </a:xfrm>
          <a:custGeom>
            <a:avLst/>
            <a:gdLst/>
            <a:ahLst/>
            <a:cxnLst/>
            <a:rect l="l" t="t" r="r" b="b"/>
            <a:pathLst>
              <a:path w="5671184" h="377825">
                <a:moveTo>
                  <a:pt x="5670689" y="0"/>
                </a:moveTo>
                <a:lnTo>
                  <a:pt x="1524" y="0"/>
                </a:lnTo>
                <a:lnTo>
                  <a:pt x="0" y="1511"/>
                </a:lnTo>
                <a:lnTo>
                  <a:pt x="0" y="377748"/>
                </a:lnTo>
                <a:lnTo>
                  <a:pt x="1524" y="377748"/>
                </a:lnTo>
                <a:lnTo>
                  <a:pt x="1524" y="1511"/>
                </a:lnTo>
                <a:lnTo>
                  <a:pt x="5670689" y="1511"/>
                </a:lnTo>
                <a:lnTo>
                  <a:pt x="5670689" y="0"/>
                </a:lnTo>
                <a:close/>
              </a:path>
              <a:path w="5671184" h="377825">
                <a:moveTo>
                  <a:pt x="5669165" y="376224"/>
                </a:moveTo>
                <a:lnTo>
                  <a:pt x="1524" y="376224"/>
                </a:lnTo>
                <a:lnTo>
                  <a:pt x="1524" y="377748"/>
                </a:lnTo>
                <a:lnTo>
                  <a:pt x="5669165" y="377748"/>
                </a:lnTo>
                <a:lnTo>
                  <a:pt x="5669165" y="376224"/>
                </a:lnTo>
                <a:close/>
              </a:path>
              <a:path w="5671184" h="377825">
                <a:moveTo>
                  <a:pt x="5670689" y="1511"/>
                </a:moveTo>
                <a:lnTo>
                  <a:pt x="5669165" y="1511"/>
                </a:lnTo>
                <a:lnTo>
                  <a:pt x="5669165" y="377748"/>
                </a:lnTo>
                <a:lnTo>
                  <a:pt x="5670689" y="376224"/>
                </a:lnTo>
                <a:lnTo>
                  <a:pt x="5670689" y="1511"/>
                </a:lnTo>
                <a:close/>
              </a:path>
              <a:path w="5671184" h="377825">
                <a:moveTo>
                  <a:pt x="5670689" y="376224"/>
                </a:moveTo>
                <a:lnTo>
                  <a:pt x="5669165" y="377748"/>
                </a:lnTo>
                <a:lnTo>
                  <a:pt x="5670689" y="377748"/>
                </a:lnTo>
                <a:lnTo>
                  <a:pt x="5670689" y="3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2787" y="2417292"/>
            <a:ext cx="4046854" cy="100965"/>
          </a:xfrm>
          <a:custGeom>
            <a:avLst/>
            <a:gdLst/>
            <a:ahLst/>
            <a:cxnLst/>
            <a:rect l="l" t="t" r="r" b="b"/>
            <a:pathLst>
              <a:path w="4046854" h="100964">
                <a:moveTo>
                  <a:pt x="4046372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100520"/>
                </a:lnTo>
                <a:lnTo>
                  <a:pt x="1524" y="100520"/>
                </a:lnTo>
                <a:lnTo>
                  <a:pt x="1524" y="1524"/>
                </a:lnTo>
                <a:lnTo>
                  <a:pt x="4046372" y="1524"/>
                </a:lnTo>
                <a:lnTo>
                  <a:pt x="4046372" y="0"/>
                </a:lnTo>
                <a:close/>
              </a:path>
              <a:path w="4046854" h="100964">
                <a:moveTo>
                  <a:pt x="4046372" y="1524"/>
                </a:moveTo>
                <a:lnTo>
                  <a:pt x="4044848" y="1524"/>
                </a:lnTo>
                <a:lnTo>
                  <a:pt x="4044848" y="100520"/>
                </a:lnTo>
                <a:lnTo>
                  <a:pt x="4046372" y="100520"/>
                </a:lnTo>
                <a:lnTo>
                  <a:pt x="404637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07636" y="2417292"/>
            <a:ext cx="5671185" cy="100965"/>
          </a:xfrm>
          <a:custGeom>
            <a:avLst/>
            <a:gdLst/>
            <a:ahLst/>
            <a:cxnLst/>
            <a:rect l="l" t="t" r="r" b="b"/>
            <a:pathLst>
              <a:path w="5671184" h="100964">
                <a:moveTo>
                  <a:pt x="5670689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100520"/>
                </a:lnTo>
                <a:lnTo>
                  <a:pt x="1524" y="100520"/>
                </a:lnTo>
                <a:lnTo>
                  <a:pt x="1524" y="1524"/>
                </a:lnTo>
                <a:lnTo>
                  <a:pt x="5670689" y="1524"/>
                </a:lnTo>
                <a:lnTo>
                  <a:pt x="5670689" y="0"/>
                </a:lnTo>
                <a:close/>
              </a:path>
              <a:path w="5671184" h="100964">
                <a:moveTo>
                  <a:pt x="5670689" y="1524"/>
                </a:moveTo>
                <a:lnTo>
                  <a:pt x="5669165" y="1524"/>
                </a:lnTo>
                <a:lnTo>
                  <a:pt x="5669165" y="100520"/>
                </a:lnTo>
                <a:lnTo>
                  <a:pt x="5670689" y="100520"/>
                </a:lnTo>
                <a:lnTo>
                  <a:pt x="5670689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2787" y="2517813"/>
            <a:ext cx="4046854" cy="277495"/>
          </a:xfrm>
          <a:custGeom>
            <a:avLst/>
            <a:gdLst/>
            <a:ahLst/>
            <a:cxnLst/>
            <a:rect l="l" t="t" r="r" b="b"/>
            <a:pathLst>
              <a:path w="4046854" h="277494">
                <a:moveTo>
                  <a:pt x="1524" y="0"/>
                </a:moveTo>
                <a:lnTo>
                  <a:pt x="0" y="0"/>
                </a:lnTo>
                <a:lnTo>
                  <a:pt x="0" y="277228"/>
                </a:lnTo>
                <a:lnTo>
                  <a:pt x="1524" y="277228"/>
                </a:lnTo>
                <a:lnTo>
                  <a:pt x="1524" y="0"/>
                </a:lnTo>
                <a:close/>
              </a:path>
              <a:path w="4046854" h="277494">
                <a:moveTo>
                  <a:pt x="4044848" y="275704"/>
                </a:moveTo>
                <a:lnTo>
                  <a:pt x="1524" y="275704"/>
                </a:lnTo>
                <a:lnTo>
                  <a:pt x="1524" y="277228"/>
                </a:lnTo>
                <a:lnTo>
                  <a:pt x="4044848" y="277228"/>
                </a:lnTo>
                <a:lnTo>
                  <a:pt x="4044848" y="275704"/>
                </a:lnTo>
                <a:close/>
              </a:path>
              <a:path w="4046854" h="277494">
                <a:moveTo>
                  <a:pt x="4046372" y="0"/>
                </a:moveTo>
                <a:lnTo>
                  <a:pt x="4044848" y="0"/>
                </a:lnTo>
                <a:lnTo>
                  <a:pt x="4044848" y="277228"/>
                </a:lnTo>
                <a:lnTo>
                  <a:pt x="4046372" y="275704"/>
                </a:lnTo>
                <a:lnTo>
                  <a:pt x="4046372" y="0"/>
                </a:lnTo>
                <a:close/>
              </a:path>
              <a:path w="4046854" h="277494">
                <a:moveTo>
                  <a:pt x="4046372" y="275704"/>
                </a:moveTo>
                <a:lnTo>
                  <a:pt x="4044848" y="277228"/>
                </a:lnTo>
                <a:lnTo>
                  <a:pt x="4046372" y="277228"/>
                </a:lnTo>
                <a:lnTo>
                  <a:pt x="4046372" y="275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07636" y="2517813"/>
            <a:ext cx="5671185" cy="277495"/>
          </a:xfrm>
          <a:custGeom>
            <a:avLst/>
            <a:gdLst/>
            <a:ahLst/>
            <a:cxnLst/>
            <a:rect l="l" t="t" r="r" b="b"/>
            <a:pathLst>
              <a:path w="5671184" h="277494">
                <a:moveTo>
                  <a:pt x="1524" y="0"/>
                </a:moveTo>
                <a:lnTo>
                  <a:pt x="0" y="0"/>
                </a:lnTo>
                <a:lnTo>
                  <a:pt x="0" y="277228"/>
                </a:lnTo>
                <a:lnTo>
                  <a:pt x="1524" y="277228"/>
                </a:lnTo>
                <a:lnTo>
                  <a:pt x="1524" y="0"/>
                </a:lnTo>
                <a:close/>
              </a:path>
              <a:path w="5671184" h="277494">
                <a:moveTo>
                  <a:pt x="5669165" y="275704"/>
                </a:moveTo>
                <a:lnTo>
                  <a:pt x="1524" y="275704"/>
                </a:lnTo>
                <a:lnTo>
                  <a:pt x="1524" y="277228"/>
                </a:lnTo>
                <a:lnTo>
                  <a:pt x="5669165" y="277228"/>
                </a:lnTo>
                <a:lnTo>
                  <a:pt x="5669165" y="275704"/>
                </a:lnTo>
                <a:close/>
              </a:path>
              <a:path w="5671184" h="277494">
                <a:moveTo>
                  <a:pt x="5670689" y="0"/>
                </a:moveTo>
                <a:lnTo>
                  <a:pt x="5669165" y="0"/>
                </a:lnTo>
                <a:lnTo>
                  <a:pt x="5669165" y="277228"/>
                </a:lnTo>
                <a:lnTo>
                  <a:pt x="5670689" y="275704"/>
                </a:lnTo>
                <a:lnTo>
                  <a:pt x="5670689" y="0"/>
                </a:lnTo>
                <a:close/>
              </a:path>
              <a:path w="5671184" h="277494">
                <a:moveTo>
                  <a:pt x="5670689" y="275704"/>
                </a:moveTo>
                <a:lnTo>
                  <a:pt x="5669165" y="277228"/>
                </a:lnTo>
                <a:lnTo>
                  <a:pt x="5670689" y="277228"/>
                </a:lnTo>
                <a:lnTo>
                  <a:pt x="5670689" y="275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2787" y="2793517"/>
            <a:ext cx="4046854" cy="377825"/>
          </a:xfrm>
          <a:custGeom>
            <a:avLst/>
            <a:gdLst/>
            <a:ahLst/>
            <a:cxnLst/>
            <a:rect l="l" t="t" r="r" b="b"/>
            <a:pathLst>
              <a:path w="4046854" h="377825">
                <a:moveTo>
                  <a:pt x="4046372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77748"/>
                </a:lnTo>
                <a:lnTo>
                  <a:pt x="1524" y="377748"/>
                </a:lnTo>
                <a:lnTo>
                  <a:pt x="1524" y="1524"/>
                </a:lnTo>
                <a:lnTo>
                  <a:pt x="4046372" y="1524"/>
                </a:lnTo>
                <a:lnTo>
                  <a:pt x="4046372" y="0"/>
                </a:lnTo>
                <a:close/>
              </a:path>
              <a:path w="4046854" h="377825">
                <a:moveTo>
                  <a:pt x="4044848" y="376224"/>
                </a:moveTo>
                <a:lnTo>
                  <a:pt x="1524" y="376224"/>
                </a:lnTo>
                <a:lnTo>
                  <a:pt x="1524" y="377748"/>
                </a:lnTo>
                <a:lnTo>
                  <a:pt x="4044848" y="377748"/>
                </a:lnTo>
                <a:lnTo>
                  <a:pt x="4044848" y="376224"/>
                </a:lnTo>
                <a:close/>
              </a:path>
              <a:path w="4046854" h="377825">
                <a:moveTo>
                  <a:pt x="4046372" y="1524"/>
                </a:moveTo>
                <a:lnTo>
                  <a:pt x="4044848" y="1524"/>
                </a:lnTo>
                <a:lnTo>
                  <a:pt x="4044848" y="377748"/>
                </a:lnTo>
                <a:lnTo>
                  <a:pt x="4046372" y="376224"/>
                </a:lnTo>
                <a:lnTo>
                  <a:pt x="4046372" y="1524"/>
                </a:lnTo>
                <a:close/>
              </a:path>
              <a:path w="4046854" h="377825">
                <a:moveTo>
                  <a:pt x="4046372" y="376224"/>
                </a:moveTo>
                <a:lnTo>
                  <a:pt x="4044848" y="377748"/>
                </a:lnTo>
                <a:lnTo>
                  <a:pt x="4046372" y="377748"/>
                </a:lnTo>
                <a:lnTo>
                  <a:pt x="4046372" y="3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07636" y="2793517"/>
            <a:ext cx="5671185" cy="377825"/>
          </a:xfrm>
          <a:custGeom>
            <a:avLst/>
            <a:gdLst/>
            <a:ahLst/>
            <a:cxnLst/>
            <a:rect l="l" t="t" r="r" b="b"/>
            <a:pathLst>
              <a:path w="5671184" h="377825">
                <a:moveTo>
                  <a:pt x="5670689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77748"/>
                </a:lnTo>
                <a:lnTo>
                  <a:pt x="1524" y="377748"/>
                </a:lnTo>
                <a:lnTo>
                  <a:pt x="1524" y="1524"/>
                </a:lnTo>
                <a:lnTo>
                  <a:pt x="5670689" y="1524"/>
                </a:lnTo>
                <a:lnTo>
                  <a:pt x="5670689" y="0"/>
                </a:lnTo>
                <a:close/>
              </a:path>
              <a:path w="5671184" h="377825">
                <a:moveTo>
                  <a:pt x="5669165" y="376224"/>
                </a:moveTo>
                <a:lnTo>
                  <a:pt x="1524" y="376224"/>
                </a:lnTo>
                <a:lnTo>
                  <a:pt x="1524" y="377748"/>
                </a:lnTo>
                <a:lnTo>
                  <a:pt x="5669165" y="377748"/>
                </a:lnTo>
                <a:lnTo>
                  <a:pt x="5669165" y="376224"/>
                </a:lnTo>
                <a:close/>
              </a:path>
              <a:path w="5671184" h="377825">
                <a:moveTo>
                  <a:pt x="5670689" y="1524"/>
                </a:moveTo>
                <a:lnTo>
                  <a:pt x="5669165" y="1524"/>
                </a:lnTo>
                <a:lnTo>
                  <a:pt x="5669165" y="377748"/>
                </a:lnTo>
                <a:lnTo>
                  <a:pt x="5670689" y="376224"/>
                </a:lnTo>
                <a:lnTo>
                  <a:pt x="5670689" y="1524"/>
                </a:lnTo>
                <a:close/>
              </a:path>
              <a:path w="5671184" h="377825">
                <a:moveTo>
                  <a:pt x="5670689" y="376224"/>
                </a:moveTo>
                <a:lnTo>
                  <a:pt x="5669165" y="377748"/>
                </a:lnTo>
                <a:lnTo>
                  <a:pt x="5670689" y="377748"/>
                </a:lnTo>
                <a:lnTo>
                  <a:pt x="5670689" y="3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2787" y="3169742"/>
            <a:ext cx="4046854" cy="377825"/>
          </a:xfrm>
          <a:custGeom>
            <a:avLst/>
            <a:gdLst/>
            <a:ahLst/>
            <a:cxnLst/>
            <a:rect l="l" t="t" r="r" b="b"/>
            <a:pathLst>
              <a:path w="4046854" h="377825">
                <a:moveTo>
                  <a:pt x="4046372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77748"/>
                </a:lnTo>
                <a:lnTo>
                  <a:pt x="1524" y="377748"/>
                </a:lnTo>
                <a:lnTo>
                  <a:pt x="1524" y="1524"/>
                </a:lnTo>
                <a:lnTo>
                  <a:pt x="4046372" y="1524"/>
                </a:lnTo>
                <a:lnTo>
                  <a:pt x="4046372" y="0"/>
                </a:lnTo>
                <a:close/>
              </a:path>
              <a:path w="4046854" h="377825">
                <a:moveTo>
                  <a:pt x="4044848" y="376224"/>
                </a:moveTo>
                <a:lnTo>
                  <a:pt x="1524" y="376224"/>
                </a:lnTo>
                <a:lnTo>
                  <a:pt x="1524" y="377748"/>
                </a:lnTo>
                <a:lnTo>
                  <a:pt x="4044848" y="377748"/>
                </a:lnTo>
                <a:lnTo>
                  <a:pt x="4044848" y="376224"/>
                </a:lnTo>
                <a:close/>
              </a:path>
              <a:path w="4046854" h="377825">
                <a:moveTo>
                  <a:pt x="4046372" y="1524"/>
                </a:moveTo>
                <a:lnTo>
                  <a:pt x="4044848" y="1524"/>
                </a:lnTo>
                <a:lnTo>
                  <a:pt x="4044848" y="377748"/>
                </a:lnTo>
                <a:lnTo>
                  <a:pt x="4046372" y="376224"/>
                </a:lnTo>
                <a:lnTo>
                  <a:pt x="4046372" y="1524"/>
                </a:lnTo>
                <a:close/>
              </a:path>
              <a:path w="4046854" h="377825">
                <a:moveTo>
                  <a:pt x="4046372" y="376224"/>
                </a:moveTo>
                <a:lnTo>
                  <a:pt x="4044848" y="377748"/>
                </a:lnTo>
                <a:lnTo>
                  <a:pt x="4046372" y="377748"/>
                </a:lnTo>
                <a:lnTo>
                  <a:pt x="4046372" y="3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07636" y="3169742"/>
            <a:ext cx="5671185" cy="377825"/>
          </a:xfrm>
          <a:custGeom>
            <a:avLst/>
            <a:gdLst/>
            <a:ahLst/>
            <a:cxnLst/>
            <a:rect l="l" t="t" r="r" b="b"/>
            <a:pathLst>
              <a:path w="5671184" h="377825">
                <a:moveTo>
                  <a:pt x="5670689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77748"/>
                </a:lnTo>
                <a:lnTo>
                  <a:pt x="1524" y="377748"/>
                </a:lnTo>
                <a:lnTo>
                  <a:pt x="1524" y="1524"/>
                </a:lnTo>
                <a:lnTo>
                  <a:pt x="5670689" y="1524"/>
                </a:lnTo>
                <a:lnTo>
                  <a:pt x="5670689" y="0"/>
                </a:lnTo>
                <a:close/>
              </a:path>
              <a:path w="5671184" h="377825">
                <a:moveTo>
                  <a:pt x="5669165" y="376224"/>
                </a:moveTo>
                <a:lnTo>
                  <a:pt x="1524" y="376224"/>
                </a:lnTo>
                <a:lnTo>
                  <a:pt x="1524" y="377748"/>
                </a:lnTo>
                <a:lnTo>
                  <a:pt x="5669165" y="377748"/>
                </a:lnTo>
                <a:lnTo>
                  <a:pt x="5669165" y="376224"/>
                </a:lnTo>
                <a:close/>
              </a:path>
              <a:path w="5671184" h="377825">
                <a:moveTo>
                  <a:pt x="5670689" y="1524"/>
                </a:moveTo>
                <a:lnTo>
                  <a:pt x="5669165" y="1524"/>
                </a:lnTo>
                <a:lnTo>
                  <a:pt x="5669165" y="377748"/>
                </a:lnTo>
                <a:lnTo>
                  <a:pt x="5670689" y="376224"/>
                </a:lnTo>
                <a:lnTo>
                  <a:pt x="5670689" y="1524"/>
                </a:lnTo>
                <a:close/>
              </a:path>
              <a:path w="5671184" h="377825">
                <a:moveTo>
                  <a:pt x="5670689" y="376224"/>
                </a:moveTo>
                <a:lnTo>
                  <a:pt x="5669165" y="377748"/>
                </a:lnTo>
                <a:lnTo>
                  <a:pt x="5670689" y="377748"/>
                </a:lnTo>
                <a:lnTo>
                  <a:pt x="5670689" y="3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2787" y="3545966"/>
            <a:ext cx="4046854" cy="377825"/>
          </a:xfrm>
          <a:custGeom>
            <a:avLst/>
            <a:gdLst/>
            <a:ahLst/>
            <a:cxnLst/>
            <a:rect l="l" t="t" r="r" b="b"/>
            <a:pathLst>
              <a:path w="4046854" h="377825">
                <a:moveTo>
                  <a:pt x="4046372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77748"/>
                </a:lnTo>
                <a:lnTo>
                  <a:pt x="1524" y="377748"/>
                </a:lnTo>
                <a:lnTo>
                  <a:pt x="1524" y="1524"/>
                </a:lnTo>
                <a:lnTo>
                  <a:pt x="4046372" y="1524"/>
                </a:lnTo>
                <a:lnTo>
                  <a:pt x="4046372" y="0"/>
                </a:lnTo>
                <a:close/>
              </a:path>
              <a:path w="4046854" h="377825">
                <a:moveTo>
                  <a:pt x="4044848" y="376224"/>
                </a:moveTo>
                <a:lnTo>
                  <a:pt x="1524" y="376224"/>
                </a:lnTo>
                <a:lnTo>
                  <a:pt x="1524" y="377748"/>
                </a:lnTo>
                <a:lnTo>
                  <a:pt x="4044848" y="377748"/>
                </a:lnTo>
                <a:lnTo>
                  <a:pt x="4044848" y="376224"/>
                </a:lnTo>
                <a:close/>
              </a:path>
              <a:path w="4046854" h="377825">
                <a:moveTo>
                  <a:pt x="4046372" y="1524"/>
                </a:moveTo>
                <a:lnTo>
                  <a:pt x="4044848" y="1524"/>
                </a:lnTo>
                <a:lnTo>
                  <a:pt x="4044848" y="377748"/>
                </a:lnTo>
                <a:lnTo>
                  <a:pt x="4046372" y="376224"/>
                </a:lnTo>
                <a:lnTo>
                  <a:pt x="4046372" y="1524"/>
                </a:lnTo>
                <a:close/>
              </a:path>
              <a:path w="4046854" h="377825">
                <a:moveTo>
                  <a:pt x="4046372" y="376224"/>
                </a:moveTo>
                <a:lnTo>
                  <a:pt x="4044848" y="377748"/>
                </a:lnTo>
                <a:lnTo>
                  <a:pt x="4046372" y="377748"/>
                </a:lnTo>
                <a:lnTo>
                  <a:pt x="4046372" y="3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7636" y="3545966"/>
            <a:ext cx="5671185" cy="377825"/>
          </a:xfrm>
          <a:custGeom>
            <a:avLst/>
            <a:gdLst/>
            <a:ahLst/>
            <a:cxnLst/>
            <a:rect l="l" t="t" r="r" b="b"/>
            <a:pathLst>
              <a:path w="5671184" h="377825">
                <a:moveTo>
                  <a:pt x="5670689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77748"/>
                </a:lnTo>
                <a:lnTo>
                  <a:pt x="1524" y="377748"/>
                </a:lnTo>
                <a:lnTo>
                  <a:pt x="1524" y="1524"/>
                </a:lnTo>
                <a:lnTo>
                  <a:pt x="5670689" y="1524"/>
                </a:lnTo>
                <a:lnTo>
                  <a:pt x="5670689" y="0"/>
                </a:lnTo>
                <a:close/>
              </a:path>
              <a:path w="5671184" h="377825">
                <a:moveTo>
                  <a:pt x="5669165" y="376224"/>
                </a:moveTo>
                <a:lnTo>
                  <a:pt x="1524" y="376224"/>
                </a:lnTo>
                <a:lnTo>
                  <a:pt x="1524" y="377748"/>
                </a:lnTo>
                <a:lnTo>
                  <a:pt x="5669165" y="377748"/>
                </a:lnTo>
                <a:lnTo>
                  <a:pt x="5669165" y="376224"/>
                </a:lnTo>
                <a:close/>
              </a:path>
              <a:path w="5671184" h="377825">
                <a:moveTo>
                  <a:pt x="5670689" y="1524"/>
                </a:moveTo>
                <a:lnTo>
                  <a:pt x="5669165" y="1524"/>
                </a:lnTo>
                <a:lnTo>
                  <a:pt x="5669165" y="377748"/>
                </a:lnTo>
                <a:lnTo>
                  <a:pt x="5670689" y="376224"/>
                </a:lnTo>
                <a:lnTo>
                  <a:pt x="5670689" y="1524"/>
                </a:lnTo>
                <a:close/>
              </a:path>
              <a:path w="5671184" h="377825">
                <a:moveTo>
                  <a:pt x="5670689" y="376224"/>
                </a:moveTo>
                <a:lnTo>
                  <a:pt x="5669165" y="377748"/>
                </a:lnTo>
                <a:lnTo>
                  <a:pt x="5670689" y="377748"/>
                </a:lnTo>
                <a:lnTo>
                  <a:pt x="5670689" y="3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2787" y="3922191"/>
            <a:ext cx="4046854" cy="377825"/>
          </a:xfrm>
          <a:custGeom>
            <a:avLst/>
            <a:gdLst/>
            <a:ahLst/>
            <a:cxnLst/>
            <a:rect l="l" t="t" r="r" b="b"/>
            <a:pathLst>
              <a:path w="4046854" h="377825">
                <a:moveTo>
                  <a:pt x="4046372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77748"/>
                </a:lnTo>
                <a:lnTo>
                  <a:pt x="1524" y="377748"/>
                </a:lnTo>
                <a:lnTo>
                  <a:pt x="1524" y="1524"/>
                </a:lnTo>
                <a:lnTo>
                  <a:pt x="4046372" y="1524"/>
                </a:lnTo>
                <a:lnTo>
                  <a:pt x="4046372" y="0"/>
                </a:lnTo>
                <a:close/>
              </a:path>
              <a:path w="4046854" h="377825">
                <a:moveTo>
                  <a:pt x="4044848" y="376224"/>
                </a:moveTo>
                <a:lnTo>
                  <a:pt x="1524" y="376224"/>
                </a:lnTo>
                <a:lnTo>
                  <a:pt x="1524" y="377748"/>
                </a:lnTo>
                <a:lnTo>
                  <a:pt x="4044848" y="377748"/>
                </a:lnTo>
                <a:lnTo>
                  <a:pt x="4044848" y="376224"/>
                </a:lnTo>
                <a:close/>
              </a:path>
              <a:path w="4046854" h="377825">
                <a:moveTo>
                  <a:pt x="4046372" y="1524"/>
                </a:moveTo>
                <a:lnTo>
                  <a:pt x="4044848" y="1524"/>
                </a:lnTo>
                <a:lnTo>
                  <a:pt x="4044848" y="377748"/>
                </a:lnTo>
                <a:lnTo>
                  <a:pt x="4046372" y="376224"/>
                </a:lnTo>
                <a:lnTo>
                  <a:pt x="4046372" y="1524"/>
                </a:lnTo>
                <a:close/>
              </a:path>
              <a:path w="4046854" h="377825">
                <a:moveTo>
                  <a:pt x="4046372" y="376224"/>
                </a:moveTo>
                <a:lnTo>
                  <a:pt x="4044848" y="377748"/>
                </a:lnTo>
                <a:lnTo>
                  <a:pt x="4046372" y="377748"/>
                </a:lnTo>
                <a:lnTo>
                  <a:pt x="4046372" y="3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07636" y="3922191"/>
            <a:ext cx="5671185" cy="377825"/>
          </a:xfrm>
          <a:custGeom>
            <a:avLst/>
            <a:gdLst/>
            <a:ahLst/>
            <a:cxnLst/>
            <a:rect l="l" t="t" r="r" b="b"/>
            <a:pathLst>
              <a:path w="5671184" h="377825">
                <a:moveTo>
                  <a:pt x="5670689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77748"/>
                </a:lnTo>
                <a:lnTo>
                  <a:pt x="1524" y="377748"/>
                </a:lnTo>
                <a:lnTo>
                  <a:pt x="1524" y="1524"/>
                </a:lnTo>
                <a:lnTo>
                  <a:pt x="5670689" y="1524"/>
                </a:lnTo>
                <a:lnTo>
                  <a:pt x="5670689" y="0"/>
                </a:lnTo>
                <a:close/>
              </a:path>
              <a:path w="5671184" h="377825">
                <a:moveTo>
                  <a:pt x="5669165" y="376224"/>
                </a:moveTo>
                <a:lnTo>
                  <a:pt x="1524" y="376224"/>
                </a:lnTo>
                <a:lnTo>
                  <a:pt x="1524" y="377748"/>
                </a:lnTo>
                <a:lnTo>
                  <a:pt x="5669165" y="377748"/>
                </a:lnTo>
                <a:lnTo>
                  <a:pt x="5669165" y="376224"/>
                </a:lnTo>
                <a:close/>
              </a:path>
              <a:path w="5671184" h="377825">
                <a:moveTo>
                  <a:pt x="5670689" y="1524"/>
                </a:moveTo>
                <a:lnTo>
                  <a:pt x="5669165" y="1524"/>
                </a:lnTo>
                <a:lnTo>
                  <a:pt x="5669165" y="377748"/>
                </a:lnTo>
                <a:lnTo>
                  <a:pt x="5670689" y="376224"/>
                </a:lnTo>
                <a:lnTo>
                  <a:pt x="5670689" y="1524"/>
                </a:lnTo>
                <a:close/>
              </a:path>
              <a:path w="5671184" h="377825">
                <a:moveTo>
                  <a:pt x="5670689" y="376224"/>
                </a:moveTo>
                <a:lnTo>
                  <a:pt x="5669165" y="377748"/>
                </a:lnTo>
                <a:lnTo>
                  <a:pt x="5670689" y="377748"/>
                </a:lnTo>
                <a:lnTo>
                  <a:pt x="5670689" y="3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2787" y="4298416"/>
            <a:ext cx="4046854" cy="377825"/>
          </a:xfrm>
          <a:custGeom>
            <a:avLst/>
            <a:gdLst/>
            <a:ahLst/>
            <a:cxnLst/>
            <a:rect l="l" t="t" r="r" b="b"/>
            <a:pathLst>
              <a:path w="4046854" h="377825">
                <a:moveTo>
                  <a:pt x="4046372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377748"/>
                </a:lnTo>
                <a:lnTo>
                  <a:pt x="1524" y="377748"/>
                </a:lnTo>
                <a:lnTo>
                  <a:pt x="1524" y="1523"/>
                </a:lnTo>
                <a:lnTo>
                  <a:pt x="4046372" y="1523"/>
                </a:lnTo>
                <a:lnTo>
                  <a:pt x="4046372" y="0"/>
                </a:lnTo>
                <a:close/>
              </a:path>
              <a:path w="4046854" h="377825">
                <a:moveTo>
                  <a:pt x="4044848" y="376224"/>
                </a:moveTo>
                <a:lnTo>
                  <a:pt x="1524" y="376224"/>
                </a:lnTo>
                <a:lnTo>
                  <a:pt x="1524" y="377748"/>
                </a:lnTo>
                <a:lnTo>
                  <a:pt x="4044848" y="377748"/>
                </a:lnTo>
                <a:lnTo>
                  <a:pt x="4044848" y="376224"/>
                </a:lnTo>
                <a:close/>
              </a:path>
              <a:path w="4046854" h="377825">
                <a:moveTo>
                  <a:pt x="4046372" y="1523"/>
                </a:moveTo>
                <a:lnTo>
                  <a:pt x="4044848" y="1523"/>
                </a:lnTo>
                <a:lnTo>
                  <a:pt x="4044848" y="377748"/>
                </a:lnTo>
                <a:lnTo>
                  <a:pt x="4046372" y="376224"/>
                </a:lnTo>
                <a:lnTo>
                  <a:pt x="4046372" y="1523"/>
                </a:lnTo>
                <a:close/>
              </a:path>
              <a:path w="4046854" h="377825">
                <a:moveTo>
                  <a:pt x="4046372" y="376224"/>
                </a:moveTo>
                <a:lnTo>
                  <a:pt x="4044848" y="377748"/>
                </a:lnTo>
                <a:lnTo>
                  <a:pt x="4046372" y="377748"/>
                </a:lnTo>
                <a:lnTo>
                  <a:pt x="4046372" y="3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07636" y="4298416"/>
            <a:ext cx="5671185" cy="377825"/>
          </a:xfrm>
          <a:custGeom>
            <a:avLst/>
            <a:gdLst/>
            <a:ahLst/>
            <a:cxnLst/>
            <a:rect l="l" t="t" r="r" b="b"/>
            <a:pathLst>
              <a:path w="5671184" h="377825">
                <a:moveTo>
                  <a:pt x="5670689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377748"/>
                </a:lnTo>
                <a:lnTo>
                  <a:pt x="1524" y="377748"/>
                </a:lnTo>
                <a:lnTo>
                  <a:pt x="1524" y="1523"/>
                </a:lnTo>
                <a:lnTo>
                  <a:pt x="5670689" y="1523"/>
                </a:lnTo>
                <a:lnTo>
                  <a:pt x="5670689" y="0"/>
                </a:lnTo>
                <a:close/>
              </a:path>
              <a:path w="5671184" h="377825">
                <a:moveTo>
                  <a:pt x="5669165" y="376224"/>
                </a:moveTo>
                <a:lnTo>
                  <a:pt x="1524" y="376224"/>
                </a:lnTo>
                <a:lnTo>
                  <a:pt x="1524" y="377748"/>
                </a:lnTo>
                <a:lnTo>
                  <a:pt x="5669165" y="377748"/>
                </a:lnTo>
                <a:lnTo>
                  <a:pt x="5669165" y="376224"/>
                </a:lnTo>
                <a:close/>
              </a:path>
              <a:path w="5671184" h="377825">
                <a:moveTo>
                  <a:pt x="5670689" y="1523"/>
                </a:moveTo>
                <a:lnTo>
                  <a:pt x="5669165" y="1523"/>
                </a:lnTo>
                <a:lnTo>
                  <a:pt x="5669165" y="377748"/>
                </a:lnTo>
                <a:lnTo>
                  <a:pt x="5670689" y="376224"/>
                </a:lnTo>
                <a:lnTo>
                  <a:pt x="5670689" y="1523"/>
                </a:lnTo>
                <a:close/>
              </a:path>
              <a:path w="5671184" h="377825">
                <a:moveTo>
                  <a:pt x="5670689" y="376224"/>
                </a:moveTo>
                <a:lnTo>
                  <a:pt x="5669165" y="377748"/>
                </a:lnTo>
                <a:lnTo>
                  <a:pt x="5670689" y="377748"/>
                </a:lnTo>
                <a:lnTo>
                  <a:pt x="5670689" y="3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2787" y="4674641"/>
            <a:ext cx="4046854" cy="361315"/>
          </a:xfrm>
          <a:custGeom>
            <a:avLst/>
            <a:gdLst/>
            <a:ahLst/>
            <a:cxnLst/>
            <a:rect l="l" t="t" r="r" b="b"/>
            <a:pathLst>
              <a:path w="4046854" h="361314">
                <a:moveTo>
                  <a:pt x="4046372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60997"/>
                </a:lnTo>
                <a:lnTo>
                  <a:pt x="1524" y="360997"/>
                </a:lnTo>
                <a:lnTo>
                  <a:pt x="1524" y="1524"/>
                </a:lnTo>
                <a:lnTo>
                  <a:pt x="4046372" y="1524"/>
                </a:lnTo>
                <a:lnTo>
                  <a:pt x="4046372" y="0"/>
                </a:lnTo>
                <a:close/>
              </a:path>
              <a:path w="4046854" h="361314">
                <a:moveTo>
                  <a:pt x="4046372" y="1524"/>
                </a:moveTo>
                <a:lnTo>
                  <a:pt x="4044848" y="1524"/>
                </a:lnTo>
                <a:lnTo>
                  <a:pt x="4044848" y="360997"/>
                </a:lnTo>
                <a:lnTo>
                  <a:pt x="4046372" y="360997"/>
                </a:lnTo>
                <a:lnTo>
                  <a:pt x="404637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07636" y="4674641"/>
            <a:ext cx="5671185" cy="361315"/>
          </a:xfrm>
          <a:custGeom>
            <a:avLst/>
            <a:gdLst/>
            <a:ahLst/>
            <a:cxnLst/>
            <a:rect l="l" t="t" r="r" b="b"/>
            <a:pathLst>
              <a:path w="5671184" h="361314">
                <a:moveTo>
                  <a:pt x="5670689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60997"/>
                </a:lnTo>
                <a:lnTo>
                  <a:pt x="1524" y="360997"/>
                </a:lnTo>
                <a:lnTo>
                  <a:pt x="1524" y="1524"/>
                </a:lnTo>
                <a:lnTo>
                  <a:pt x="5670689" y="1524"/>
                </a:lnTo>
                <a:lnTo>
                  <a:pt x="5670689" y="0"/>
                </a:lnTo>
                <a:close/>
              </a:path>
              <a:path w="5671184" h="361314">
                <a:moveTo>
                  <a:pt x="5670689" y="1524"/>
                </a:moveTo>
                <a:lnTo>
                  <a:pt x="5669165" y="1524"/>
                </a:lnTo>
                <a:lnTo>
                  <a:pt x="5669165" y="360997"/>
                </a:lnTo>
                <a:lnTo>
                  <a:pt x="5670689" y="360997"/>
                </a:lnTo>
                <a:lnTo>
                  <a:pt x="5670689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9684" y="7113257"/>
            <a:ext cx="10055225" cy="0"/>
          </a:xfrm>
          <a:custGeom>
            <a:avLst/>
            <a:gdLst/>
            <a:ahLst/>
            <a:cxnLst/>
            <a:rect l="l" t="t" r="r" b="b"/>
            <a:pathLst>
              <a:path w="10055225">
                <a:moveTo>
                  <a:pt x="0" y="0"/>
                </a:moveTo>
                <a:lnTo>
                  <a:pt x="10055021" y="0"/>
                </a:lnTo>
              </a:path>
            </a:pathLst>
          </a:custGeom>
          <a:ln w="42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5231" y="7166609"/>
            <a:ext cx="0" cy="389890"/>
          </a:xfrm>
          <a:custGeom>
            <a:avLst/>
            <a:gdLst/>
            <a:ahLst/>
            <a:cxnLst/>
            <a:rect l="l" t="t" r="r" b="b"/>
            <a:pathLst>
              <a:path h="389890">
                <a:moveTo>
                  <a:pt x="0" y="0"/>
                </a:moveTo>
                <a:lnTo>
                  <a:pt x="0" y="3898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4469" y="7165975"/>
            <a:ext cx="10070465" cy="0"/>
          </a:xfrm>
          <a:custGeom>
            <a:avLst/>
            <a:gdLst/>
            <a:ahLst/>
            <a:cxnLst/>
            <a:rect l="l" t="t" r="r" b="b"/>
            <a:pathLst>
              <a:path w="10070465">
                <a:moveTo>
                  <a:pt x="0" y="0"/>
                </a:moveTo>
                <a:lnTo>
                  <a:pt x="100702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947519" y="7232432"/>
            <a:ext cx="99314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dirty="0">
                <a:latin typeface="Malgun Gothic"/>
                <a:cs typeface="Malgun Gothic"/>
              </a:rPr>
              <a:t>Slide </a:t>
            </a:r>
            <a:r>
              <a:rPr sz="1750" b="1" spc="-20" dirty="0">
                <a:latin typeface="Malgun Gothic"/>
                <a:cs typeface="Malgun Gothic"/>
              </a:rPr>
              <a:t>:</a:t>
            </a:r>
            <a:r>
              <a:rPr sz="1750" b="1" spc="-225" dirty="0">
                <a:latin typeface="Malgun Gothic"/>
                <a:cs typeface="Malgun Gothic"/>
              </a:rPr>
              <a:t> </a:t>
            </a:r>
            <a:r>
              <a:rPr sz="1750" b="1" spc="10" dirty="0">
                <a:latin typeface="Malgun Gothic"/>
                <a:cs typeface="Malgun Gothic"/>
              </a:rPr>
              <a:t>10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2787" y="5050866"/>
            <a:ext cx="4046854" cy="377825"/>
          </a:xfrm>
          <a:custGeom>
            <a:avLst/>
            <a:gdLst/>
            <a:ahLst/>
            <a:cxnLst/>
            <a:rect l="l" t="t" r="r" b="b"/>
            <a:pathLst>
              <a:path w="4046854" h="377825">
                <a:moveTo>
                  <a:pt x="4046372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377748"/>
                </a:lnTo>
                <a:lnTo>
                  <a:pt x="1524" y="377748"/>
                </a:lnTo>
                <a:lnTo>
                  <a:pt x="1524" y="1523"/>
                </a:lnTo>
                <a:lnTo>
                  <a:pt x="4046372" y="1523"/>
                </a:lnTo>
                <a:lnTo>
                  <a:pt x="4046372" y="0"/>
                </a:lnTo>
                <a:close/>
              </a:path>
              <a:path w="4046854" h="377825">
                <a:moveTo>
                  <a:pt x="4044848" y="376224"/>
                </a:moveTo>
                <a:lnTo>
                  <a:pt x="1524" y="376224"/>
                </a:lnTo>
                <a:lnTo>
                  <a:pt x="1524" y="377748"/>
                </a:lnTo>
                <a:lnTo>
                  <a:pt x="4044848" y="377748"/>
                </a:lnTo>
                <a:lnTo>
                  <a:pt x="4044848" y="376224"/>
                </a:lnTo>
                <a:close/>
              </a:path>
              <a:path w="4046854" h="377825">
                <a:moveTo>
                  <a:pt x="4046372" y="1523"/>
                </a:moveTo>
                <a:lnTo>
                  <a:pt x="4044848" y="1523"/>
                </a:lnTo>
                <a:lnTo>
                  <a:pt x="4044848" y="377748"/>
                </a:lnTo>
                <a:lnTo>
                  <a:pt x="4046372" y="376224"/>
                </a:lnTo>
                <a:lnTo>
                  <a:pt x="4046372" y="1523"/>
                </a:lnTo>
                <a:close/>
              </a:path>
              <a:path w="4046854" h="377825">
                <a:moveTo>
                  <a:pt x="4046372" y="376224"/>
                </a:moveTo>
                <a:lnTo>
                  <a:pt x="4044848" y="377748"/>
                </a:lnTo>
                <a:lnTo>
                  <a:pt x="4046372" y="377748"/>
                </a:lnTo>
                <a:lnTo>
                  <a:pt x="4046372" y="3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07636" y="5050866"/>
            <a:ext cx="5671185" cy="377825"/>
          </a:xfrm>
          <a:custGeom>
            <a:avLst/>
            <a:gdLst/>
            <a:ahLst/>
            <a:cxnLst/>
            <a:rect l="l" t="t" r="r" b="b"/>
            <a:pathLst>
              <a:path w="5671184" h="377825">
                <a:moveTo>
                  <a:pt x="5670689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377748"/>
                </a:lnTo>
                <a:lnTo>
                  <a:pt x="1524" y="377748"/>
                </a:lnTo>
                <a:lnTo>
                  <a:pt x="1524" y="1523"/>
                </a:lnTo>
                <a:lnTo>
                  <a:pt x="5670689" y="1523"/>
                </a:lnTo>
                <a:lnTo>
                  <a:pt x="5670689" y="0"/>
                </a:lnTo>
                <a:close/>
              </a:path>
              <a:path w="5671184" h="377825">
                <a:moveTo>
                  <a:pt x="5669165" y="376224"/>
                </a:moveTo>
                <a:lnTo>
                  <a:pt x="1524" y="376224"/>
                </a:lnTo>
                <a:lnTo>
                  <a:pt x="1524" y="377748"/>
                </a:lnTo>
                <a:lnTo>
                  <a:pt x="5669165" y="377748"/>
                </a:lnTo>
                <a:lnTo>
                  <a:pt x="5669165" y="376224"/>
                </a:lnTo>
                <a:close/>
              </a:path>
              <a:path w="5671184" h="377825">
                <a:moveTo>
                  <a:pt x="5670689" y="1523"/>
                </a:moveTo>
                <a:lnTo>
                  <a:pt x="5669165" y="1523"/>
                </a:lnTo>
                <a:lnTo>
                  <a:pt x="5669165" y="377748"/>
                </a:lnTo>
                <a:lnTo>
                  <a:pt x="5670689" y="376224"/>
                </a:lnTo>
                <a:lnTo>
                  <a:pt x="5670689" y="1523"/>
                </a:lnTo>
                <a:close/>
              </a:path>
              <a:path w="5671184" h="377825">
                <a:moveTo>
                  <a:pt x="5670689" y="376224"/>
                </a:moveTo>
                <a:lnTo>
                  <a:pt x="5669165" y="377748"/>
                </a:lnTo>
                <a:lnTo>
                  <a:pt x="5670689" y="377748"/>
                </a:lnTo>
                <a:lnTo>
                  <a:pt x="5670689" y="3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2787" y="5427090"/>
            <a:ext cx="4046854" cy="377825"/>
          </a:xfrm>
          <a:custGeom>
            <a:avLst/>
            <a:gdLst/>
            <a:ahLst/>
            <a:cxnLst/>
            <a:rect l="l" t="t" r="r" b="b"/>
            <a:pathLst>
              <a:path w="4046854" h="377825">
                <a:moveTo>
                  <a:pt x="4046372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377748"/>
                </a:lnTo>
                <a:lnTo>
                  <a:pt x="1524" y="377748"/>
                </a:lnTo>
                <a:lnTo>
                  <a:pt x="1524" y="1523"/>
                </a:lnTo>
                <a:lnTo>
                  <a:pt x="4046372" y="1523"/>
                </a:lnTo>
                <a:lnTo>
                  <a:pt x="4046372" y="0"/>
                </a:lnTo>
                <a:close/>
              </a:path>
              <a:path w="4046854" h="377825">
                <a:moveTo>
                  <a:pt x="4044848" y="376224"/>
                </a:moveTo>
                <a:lnTo>
                  <a:pt x="1524" y="376224"/>
                </a:lnTo>
                <a:lnTo>
                  <a:pt x="1524" y="377748"/>
                </a:lnTo>
                <a:lnTo>
                  <a:pt x="4044848" y="377748"/>
                </a:lnTo>
                <a:lnTo>
                  <a:pt x="4044848" y="376224"/>
                </a:lnTo>
                <a:close/>
              </a:path>
              <a:path w="4046854" h="377825">
                <a:moveTo>
                  <a:pt x="4046372" y="1523"/>
                </a:moveTo>
                <a:lnTo>
                  <a:pt x="4044848" y="1523"/>
                </a:lnTo>
                <a:lnTo>
                  <a:pt x="4044848" y="377748"/>
                </a:lnTo>
                <a:lnTo>
                  <a:pt x="4046372" y="376224"/>
                </a:lnTo>
                <a:lnTo>
                  <a:pt x="4046372" y="1523"/>
                </a:lnTo>
                <a:close/>
              </a:path>
              <a:path w="4046854" h="377825">
                <a:moveTo>
                  <a:pt x="4046372" y="376224"/>
                </a:moveTo>
                <a:lnTo>
                  <a:pt x="4044848" y="377748"/>
                </a:lnTo>
                <a:lnTo>
                  <a:pt x="4046372" y="377748"/>
                </a:lnTo>
                <a:lnTo>
                  <a:pt x="4046372" y="3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07636" y="5427090"/>
            <a:ext cx="5671185" cy="377825"/>
          </a:xfrm>
          <a:custGeom>
            <a:avLst/>
            <a:gdLst/>
            <a:ahLst/>
            <a:cxnLst/>
            <a:rect l="l" t="t" r="r" b="b"/>
            <a:pathLst>
              <a:path w="5671184" h="377825">
                <a:moveTo>
                  <a:pt x="5670689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377748"/>
                </a:lnTo>
                <a:lnTo>
                  <a:pt x="1524" y="377748"/>
                </a:lnTo>
                <a:lnTo>
                  <a:pt x="1524" y="1523"/>
                </a:lnTo>
                <a:lnTo>
                  <a:pt x="5670689" y="1523"/>
                </a:lnTo>
                <a:lnTo>
                  <a:pt x="5670689" y="0"/>
                </a:lnTo>
                <a:close/>
              </a:path>
              <a:path w="5671184" h="377825">
                <a:moveTo>
                  <a:pt x="5669165" y="376224"/>
                </a:moveTo>
                <a:lnTo>
                  <a:pt x="1524" y="376224"/>
                </a:lnTo>
                <a:lnTo>
                  <a:pt x="1524" y="377748"/>
                </a:lnTo>
                <a:lnTo>
                  <a:pt x="5669165" y="377748"/>
                </a:lnTo>
                <a:lnTo>
                  <a:pt x="5669165" y="376224"/>
                </a:lnTo>
                <a:close/>
              </a:path>
              <a:path w="5671184" h="377825">
                <a:moveTo>
                  <a:pt x="5670689" y="1523"/>
                </a:moveTo>
                <a:lnTo>
                  <a:pt x="5669165" y="1523"/>
                </a:lnTo>
                <a:lnTo>
                  <a:pt x="5669165" y="377748"/>
                </a:lnTo>
                <a:lnTo>
                  <a:pt x="5670689" y="376224"/>
                </a:lnTo>
                <a:lnTo>
                  <a:pt x="5670689" y="1523"/>
                </a:lnTo>
                <a:close/>
              </a:path>
              <a:path w="5671184" h="377825">
                <a:moveTo>
                  <a:pt x="5670689" y="376224"/>
                </a:moveTo>
                <a:lnTo>
                  <a:pt x="5669165" y="377748"/>
                </a:lnTo>
                <a:lnTo>
                  <a:pt x="5670689" y="377748"/>
                </a:lnTo>
                <a:lnTo>
                  <a:pt x="5670689" y="3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2787" y="5803315"/>
            <a:ext cx="4046854" cy="377825"/>
          </a:xfrm>
          <a:custGeom>
            <a:avLst/>
            <a:gdLst/>
            <a:ahLst/>
            <a:cxnLst/>
            <a:rect l="l" t="t" r="r" b="b"/>
            <a:pathLst>
              <a:path w="4046854" h="377825">
                <a:moveTo>
                  <a:pt x="4046372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77748"/>
                </a:lnTo>
                <a:lnTo>
                  <a:pt x="1524" y="377748"/>
                </a:lnTo>
                <a:lnTo>
                  <a:pt x="1524" y="1524"/>
                </a:lnTo>
                <a:lnTo>
                  <a:pt x="4046372" y="1524"/>
                </a:lnTo>
                <a:lnTo>
                  <a:pt x="4046372" y="0"/>
                </a:lnTo>
                <a:close/>
              </a:path>
              <a:path w="4046854" h="377825">
                <a:moveTo>
                  <a:pt x="4044848" y="376224"/>
                </a:moveTo>
                <a:lnTo>
                  <a:pt x="1524" y="376224"/>
                </a:lnTo>
                <a:lnTo>
                  <a:pt x="1524" y="377748"/>
                </a:lnTo>
                <a:lnTo>
                  <a:pt x="4044848" y="377748"/>
                </a:lnTo>
                <a:lnTo>
                  <a:pt x="4044848" y="376224"/>
                </a:lnTo>
                <a:close/>
              </a:path>
              <a:path w="4046854" h="377825">
                <a:moveTo>
                  <a:pt x="4046372" y="1524"/>
                </a:moveTo>
                <a:lnTo>
                  <a:pt x="4044848" y="1524"/>
                </a:lnTo>
                <a:lnTo>
                  <a:pt x="4044848" y="377748"/>
                </a:lnTo>
                <a:lnTo>
                  <a:pt x="4046372" y="376224"/>
                </a:lnTo>
                <a:lnTo>
                  <a:pt x="4046372" y="1524"/>
                </a:lnTo>
                <a:close/>
              </a:path>
              <a:path w="4046854" h="377825">
                <a:moveTo>
                  <a:pt x="4046372" y="376224"/>
                </a:moveTo>
                <a:lnTo>
                  <a:pt x="4044848" y="377748"/>
                </a:lnTo>
                <a:lnTo>
                  <a:pt x="4046372" y="377748"/>
                </a:lnTo>
                <a:lnTo>
                  <a:pt x="4046372" y="3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07636" y="5803315"/>
            <a:ext cx="5671185" cy="377825"/>
          </a:xfrm>
          <a:custGeom>
            <a:avLst/>
            <a:gdLst/>
            <a:ahLst/>
            <a:cxnLst/>
            <a:rect l="l" t="t" r="r" b="b"/>
            <a:pathLst>
              <a:path w="5671184" h="377825">
                <a:moveTo>
                  <a:pt x="5670689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77748"/>
                </a:lnTo>
                <a:lnTo>
                  <a:pt x="1524" y="377748"/>
                </a:lnTo>
                <a:lnTo>
                  <a:pt x="1524" y="1524"/>
                </a:lnTo>
                <a:lnTo>
                  <a:pt x="5670689" y="1524"/>
                </a:lnTo>
                <a:lnTo>
                  <a:pt x="5670689" y="0"/>
                </a:lnTo>
                <a:close/>
              </a:path>
              <a:path w="5671184" h="377825">
                <a:moveTo>
                  <a:pt x="5669165" y="376224"/>
                </a:moveTo>
                <a:lnTo>
                  <a:pt x="1524" y="376224"/>
                </a:lnTo>
                <a:lnTo>
                  <a:pt x="1524" y="377748"/>
                </a:lnTo>
                <a:lnTo>
                  <a:pt x="5669165" y="377748"/>
                </a:lnTo>
                <a:lnTo>
                  <a:pt x="5669165" y="376224"/>
                </a:lnTo>
                <a:close/>
              </a:path>
              <a:path w="5671184" h="377825">
                <a:moveTo>
                  <a:pt x="5670689" y="1524"/>
                </a:moveTo>
                <a:lnTo>
                  <a:pt x="5669165" y="1524"/>
                </a:lnTo>
                <a:lnTo>
                  <a:pt x="5669165" y="377748"/>
                </a:lnTo>
                <a:lnTo>
                  <a:pt x="5670689" y="376224"/>
                </a:lnTo>
                <a:lnTo>
                  <a:pt x="5670689" y="1524"/>
                </a:lnTo>
                <a:close/>
              </a:path>
              <a:path w="5671184" h="377825">
                <a:moveTo>
                  <a:pt x="5670689" y="376224"/>
                </a:moveTo>
                <a:lnTo>
                  <a:pt x="5669165" y="377748"/>
                </a:lnTo>
                <a:lnTo>
                  <a:pt x="5670689" y="377748"/>
                </a:lnTo>
                <a:lnTo>
                  <a:pt x="5670689" y="3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2787" y="6179540"/>
            <a:ext cx="4046854" cy="377825"/>
          </a:xfrm>
          <a:custGeom>
            <a:avLst/>
            <a:gdLst/>
            <a:ahLst/>
            <a:cxnLst/>
            <a:rect l="l" t="t" r="r" b="b"/>
            <a:pathLst>
              <a:path w="4046854" h="377825">
                <a:moveTo>
                  <a:pt x="4046372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77748"/>
                </a:lnTo>
                <a:lnTo>
                  <a:pt x="1524" y="377748"/>
                </a:lnTo>
                <a:lnTo>
                  <a:pt x="1524" y="1524"/>
                </a:lnTo>
                <a:lnTo>
                  <a:pt x="4046372" y="1524"/>
                </a:lnTo>
                <a:lnTo>
                  <a:pt x="4046372" y="0"/>
                </a:lnTo>
                <a:close/>
              </a:path>
              <a:path w="4046854" h="377825">
                <a:moveTo>
                  <a:pt x="4044848" y="376224"/>
                </a:moveTo>
                <a:lnTo>
                  <a:pt x="1524" y="376224"/>
                </a:lnTo>
                <a:lnTo>
                  <a:pt x="1524" y="377748"/>
                </a:lnTo>
                <a:lnTo>
                  <a:pt x="4044848" y="377748"/>
                </a:lnTo>
                <a:lnTo>
                  <a:pt x="4044848" y="376224"/>
                </a:lnTo>
                <a:close/>
              </a:path>
              <a:path w="4046854" h="377825">
                <a:moveTo>
                  <a:pt x="4046372" y="1524"/>
                </a:moveTo>
                <a:lnTo>
                  <a:pt x="4044848" y="1524"/>
                </a:lnTo>
                <a:lnTo>
                  <a:pt x="4044848" y="377748"/>
                </a:lnTo>
                <a:lnTo>
                  <a:pt x="4046372" y="376224"/>
                </a:lnTo>
                <a:lnTo>
                  <a:pt x="4046372" y="1524"/>
                </a:lnTo>
                <a:close/>
              </a:path>
              <a:path w="4046854" h="377825">
                <a:moveTo>
                  <a:pt x="4046372" y="376224"/>
                </a:moveTo>
                <a:lnTo>
                  <a:pt x="4044848" y="377748"/>
                </a:lnTo>
                <a:lnTo>
                  <a:pt x="4046372" y="377748"/>
                </a:lnTo>
                <a:lnTo>
                  <a:pt x="4046372" y="3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07636" y="6179540"/>
            <a:ext cx="5671185" cy="377825"/>
          </a:xfrm>
          <a:custGeom>
            <a:avLst/>
            <a:gdLst/>
            <a:ahLst/>
            <a:cxnLst/>
            <a:rect l="l" t="t" r="r" b="b"/>
            <a:pathLst>
              <a:path w="5671184" h="377825">
                <a:moveTo>
                  <a:pt x="5670689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77748"/>
                </a:lnTo>
                <a:lnTo>
                  <a:pt x="1524" y="377748"/>
                </a:lnTo>
                <a:lnTo>
                  <a:pt x="1524" y="1524"/>
                </a:lnTo>
                <a:lnTo>
                  <a:pt x="5670689" y="1524"/>
                </a:lnTo>
                <a:lnTo>
                  <a:pt x="5670689" y="0"/>
                </a:lnTo>
                <a:close/>
              </a:path>
              <a:path w="5671184" h="377825">
                <a:moveTo>
                  <a:pt x="5669165" y="376224"/>
                </a:moveTo>
                <a:lnTo>
                  <a:pt x="1524" y="376224"/>
                </a:lnTo>
                <a:lnTo>
                  <a:pt x="1524" y="377748"/>
                </a:lnTo>
                <a:lnTo>
                  <a:pt x="5669165" y="377748"/>
                </a:lnTo>
                <a:lnTo>
                  <a:pt x="5669165" y="376224"/>
                </a:lnTo>
                <a:close/>
              </a:path>
              <a:path w="5671184" h="377825">
                <a:moveTo>
                  <a:pt x="5670689" y="1524"/>
                </a:moveTo>
                <a:lnTo>
                  <a:pt x="5669165" y="1524"/>
                </a:lnTo>
                <a:lnTo>
                  <a:pt x="5669165" y="377748"/>
                </a:lnTo>
                <a:lnTo>
                  <a:pt x="5670689" y="376224"/>
                </a:lnTo>
                <a:lnTo>
                  <a:pt x="5670689" y="1524"/>
                </a:lnTo>
                <a:close/>
              </a:path>
              <a:path w="5671184" h="377825">
                <a:moveTo>
                  <a:pt x="5670689" y="376224"/>
                </a:moveTo>
                <a:lnTo>
                  <a:pt x="5669165" y="377748"/>
                </a:lnTo>
                <a:lnTo>
                  <a:pt x="5670689" y="377748"/>
                </a:lnTo>
                <a:lnTo>
                  <a:pt x="5670689" y="3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456704" y="1282522"/>
          <a:ext cx="9714020" cy="5266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4842"/>
                <a:gridCol w="5669178"/>
              </a:tblGrid>
              <a:tr h="375462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550" b="1" spc="-20" dirty="0">
                          <a:latin typeface="Malgun Gothic"/>
                          <a:cs typeface="Malgun Gothic"/>
                        </a:rPr>
                        <a:t>메소드</a:t>
                      </a:r>
                      <a:endParaRPr sz="15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3690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5227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550" b="1" spc="-15" dirty="0">
                          <a:latin typeface="Malgun Gothic"/>
                          <a:cs typeface="Malgun Gothic"/>
                        </a:rPr>
                        <a:t>설명</a:t>
                      </a:r>
                      <a:endParaRPr sz="15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5227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224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spc="20" dirty="0">
                          <a:latin typeface="Gulim"/>
                          <a:cs typeface="Gulim"/>
                        </a:rPr>
                        <a:t>boolean </a:t>
                      </a:r>
                      <a:r>
                        <a:rPr sz="1550" spc="-90" dirty="0">
                          <a:latin typeface="Gulim"/>
                          <a:cs typeface="Gulim"/>
                        </a:rPr>
                        <a:t>add(E</a:t>
                      </a:r>
                      <a:r>
                        <a:rPr sz="1550" spc="-1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25" dirty="0">
                          <a:latin typeface="Gulim"/>
                          <a:cs typeface="Gulim"/>
                        </a:rPr>
                        <a:t>e)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690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spc="5" dirty="0">
                          <a:latin typeface="Gulim"/>
                          <a:cs typeface="Gulim"/>
                        </a:rPr>
                        <a:t>ArrayList의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맨 뒤에 요소</a:t>
                      </a:r>
                      <a:r>
                        <a:rPr sz="1550" spc="-114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추가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224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spc="15" dirty="0">
                          <a:latin typeface="Gulim"/>
                          <a:cs typeface="Gulim"/>
                        </a:rPr>
                        <a:t>void </a:t>
                      </a:r>
                      <a:r>
                        <a:rPr sz="1550" spc="-15" dirty="0">
                          <a:latin typeface="Gulim"/>
                          <a:cs typeface="Gulim"/>
                        </a:rPr>
                        <a:t>add(int </a:t>
                      </a:r>
                      <a:r>
                        <a:rPr sz="1550" spc="-25" dirty="0">
                          <a:latin typeface="Gulim"/>
                          <a:cs typeface="Gulim"/>
                        </a:rPr>
                        <a:t>index, </a:t>
                      </a:r>
                      <a:r>
                        <a:rPr sz="1550" spc="-265" dirty="0">
                          <a:latin typeface="Gulim"/>
                          <a:cs typeface="Gulim"/>
                        </a:rPr>
                        <a:t>E</a:t>
                      </a:r>
                      <a:r>
                        <a:rPr sz="1550" spc="-1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20" dirty="0">
                          <a:latin typeface="Gulim"/>
                          <a:cs typeface="Gulim"/>
                        </a:rPr>
                        <a:t>element)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690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spc="-5" dirty="0">
                          <a:latin typeface="Gulim"/>
                          <a:cs typeface="Gulim"/>
                        </a:rPr>
                        <a:t>지정된 인덱스에 지정된 객체를</a:t>
                      </a:r>
                      <a:r>
                        <a:rPr sz="1550" spc="-1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삽입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224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spc="20" dirty="0">
                          <a:latin typeface="Gulim"/>
                          <a:cs typeface="Gulim"/>
                        </a:rPr>
                        <a:t>boolean </a:t>
                      </a:r>
                      <a:r>
                        <a:rPr sz="1550" spc="-20" dirty="0">
                          <a:latin typeface="Gulim"/>
                          <a:cs typeface="Gulim"/>
                        </a:rPr>
                        <a:t>addAll(Collection&lt;? </a:t>
                      </a:r>
                      <a:r>
                        <a:rPr sz="1550" spc="30" dirty="0">
                          <a:latin typeface="Gulim"/>
                          <a:cs typeface="Gulim"/>
                        </a:rPr>
                        <a:t>extends </a:t>
                      </a:r>
                      <a:r>
                        <a:rPr sz="1550" spc="-265" dirty="0">
                          <a:latin typeface="Gulim"/>
                          <a:cs typeface="Gulim"/>
                        </a:rPr>
                        <a:t>E&gt;</a:t>
                      </a:r>
                      <a:r>
                        <a:rPr sz="1550" spc="-1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65" dirty="0">
                          <a:latin typeface="Gulim"/>
                          <a:cs typeface="Gulim"/>
                        </a:rPr>
                        <a:t>c)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690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dirty="0">
                          <a:latin typeface="Gulim"/>
                          <a:cs typeface="Gulim"/>
                        </a:rPr>
                        <a:t>c가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지정하는 컬렉션의 모든 요소를 </a:t>
                      </a:r>
                      <a:r>
                        <a:rPr sz="1550" spc="5" dirty="0">
                          <a:latin typeface="Gulim"/>
                          <a:cs typeface="Gulim"/>
                        </a:rPr>
                        <a:t>ArrayList의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맨 뒤에</a:t>
                      </a:r>
                      <a:r>
                        <a:rPr sz="1550" spc="-1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추가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224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spc="15" dirty="0">
                          <a:latin typeface="Gulim"/>
                          <a:cs typeface="Gulim"/>
                        </a:rPr>
                        <a:t>void</a:t>
                      </a:r>
                      <a:r>
                        <a:rPr sz="1550" spc="-1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dirty="0">
                          <a:latin typeface="Gulim"/>
                          <a:cs typeface="Gulim"/>
                        </a:rPr>
                        <a:t>clear()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690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spc="5" dirty="0">
                          <a:latin typeface="Gulim"/>
                          <a:cs typeface="Gulim"/>
                        </a:rPr>
                        <a:t>ArrayList의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모든 요소</a:t>
                      </a:r>
                      <a:r>
                        <a:rPr sz="1550" spc="-10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삭제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231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spc="20" dirty="0">
                          <a:latin typeface="Gulim"/>
                          <a:cs typeface="Gulim"/>
                        </a:rPr>
                        <a:t>boolean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contains(Object</a:t>
                      </a:r>
                      <a:r>
                        <a:rPr sz="1550" spc="-14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55" dirty="0">
                          <a:latin typeface="Gulim"/>
                          <a:cs typeface="Gulim"/>
                        </a:rPr>
                        <a:t>o)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690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spc="5" dirty="0">
                          <a:latin typeface="Gulim"/>
                          <a:cs typeface="Gulim"/>
                        </a:rPr>
                        <a:t>ArrayList가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지정된 객체를 포함하고 있으면 </a:t>
                      </a:r>
                      <a:r>
                        <a:rPr sz="1550" spc="75" dirty="0">
                          <a:latin typeface="Gulim"/>
                          <a:cs typeface="Gulim"/>
                        </a:rPr>
                        <a:t>true</a:t>
                      </a:r>
                      <a:r>
                        <a:rPr sz="1550" spc="-1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반환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224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spc="-265" dirty="0">
                          <a:latin typeface="Gulim"/>
                          <a:cs typeface="Gulim"/>
                        </a:rPr>
                        <a:t>E  </a:t>
                      </a:r>
                      <a:r>
                        <a:rPr sz="1550" spc="20" dirty="0">
                          <a:latin typeface="Gulim"/>
                          <a:cs typeface="Gulim"/>
                        </a:rPr>
                        <a:t>elementAt(int</a:t>
                      </a:r>
                      <a:r>
                        <a:rPr sz="1550" spc="-1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15" dirty="0">
                          <a:latin typeface="Gulim"/>
                          <a:cs typeface="Gulim"/>
                        </a:rPr>
                        <a:t>index)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690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3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spc="-5" dirty="0">
                          <a:latin typeface="Gulim"/>
                          <a:cs typeface="Gulim"/>
                        </a:rPr>
                        <a:t>지정된 인덱스의 요소</a:t>
                      </a:r>
                      <a:r>
                        <a:rPr sz="1550" spc="-14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반환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371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224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spc="-265" dirty="0">
                          <a:latin typeface="Gulim"/>
                          <a:cs typeface="Gulim"/>
                        </a:rPr>
                        <a:t>E  </a:t>
                      </a:r>
                      <a:r>
                        <a:rPr sz="1550" spc="15" dirty="0">
                          <a:latin typeface="Gulim"/>
                          <a:cs typeface="Gulim"/>
                        </a:rPr>
                        <a:t>get(int</a:t>
                      </a:r>
                      <a:r>
                        <a:rPr sz="1550" spc="-1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15" dirty="0">
                          <a:latin typeface="Gulim"/>
                          <a:cs typeface="Gulim"/>
                        </a:rPr>
                        <a:t>index)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690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16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spc="-5" dirty="0">
                          <a:latin typeface="Gulim"/>
                          <a:cs typeface="Gulim"/>
                        </a:rPr>
                        <a:t>지정된 인덱스의 요소</a:t>
                      </a:r>
                      <a:r>
                        <a:rPr sz="1550" spc="-14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반환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16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224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spc="30" dirty="0">
                          <a:latin typeface="Gulim"/>
                          <a:cs typeface="Gulim"/>
                        </a:rPr>
                        <a:t>int </a:t>
                      </a:r>
                      <a:r>
                        <a:rPr sz="1550" spc="-30" dirty="0">
                          <a:latin typeface="Gulim"/>
                          <a:cs typeface="Gulim"/>
                        </a:rPr>
                        <a:t>indexOf(Object</a:t>
                      </a:r>
                      <a:r>
                        <a:rPr sz="1550" spc="-1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55" dirty="0">
                          <a:latin typeface="Gulim"/>
                          <a:cs typeface="Gulim"/>
                        </a:rPr>
                        <a:t>o)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690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300" spc="15" dirty="0">
                          <a:latin typeface="Gulim"/>
                          <a:cs typeface="Gulim"/>
                        </a:rPr>
                        <a:t>지정된 객체와 같은 요소의 첫번째 인덱스 </a:t>
                      </a:r>
                      <a:r>
                        <a:rPr sz="1300" spc="-45" dirty="0">
                          <a:latin typeface="Gulim"/>
                          <a:cs typeface="Gulim"/>
                        </a:rPr>
                        <a:t>반환. </a:t>
                      </a:r>
                      <a:r>
                        <a:rPr sz="1300" spc="15" dirty="0">
                          <a:latin typeface="Gulim"/>
                          <a:cs typeface="Gulim"/>
                        </a:rPr>
                        <a:t>없으면 </a:t>
                      </a:r>
                      <a:r>
                        <a:rPr sz="1300" spc="-15" dirty="0">
                          <a:latin typeface="Gulim"/>
                          <a:cs typeface="Gulim"/>
                        </a:rPr>
                        <a:t>-1</a:t>
                      </a:r>
                      <a:r>
                        <a:rPr sz="1300" spc="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15" dirty="0">
                          <a:latin typeface="Gulim"/>
                          <a:cs typeface="Gulim"/>
                        </a:rPr>
                        <a:t>반환</a:t>
                      </a:r>
                      <a:endParaRPr sz="13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224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spc="20" dirty="0">
                          <a:latin typeface="Gulim"/>
                          <a:cs typeface="Gulim"/>
                        </a:rPr>
                        <a:t>boolean</a:t>
                      </a:r>
                      <a:r>
                        <a:rPr sz="1550" spc="-10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60" dirty="0">
                          <a:latin typeface="Gulim"/>
                          <a:cs typeface="Gulim"/>
                        </a:rPr>
                        <a:t>isEmpty()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690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675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spc="5" dirty="0">
                          <a:latin typeface="Gulim"/>
                          <a:cs typeface="Gulim"/>
                        </a:rPr>
                        <a:t>ArrayList가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비어있으면 </a:t>
                      </a:r>
                      <a:r>
                        <a:rPr sz="1550" spc="75" dirty="0">
                          <a:latin typeface="Gulim"/>
                          <a:cs typeface="Gulim"/>
                        </a:rPr>
                        <a:t>true</a:t>
                      </a:r>
                      <a:r>
                        <a:rPr sz="1550" spc="-9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반환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675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224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550" spc="-265" dirty="0">
                          <a:latin typeface="Gulim"/>
                          <a:cs typeface="Gulim"/>
                        </a:rPr>
                        <a:t>E  </a:t>
                      </a:r>
                      <a:r>
                        <a:rPr sz="1550" spc="30" dirty="0">
                          <a:latin typeface="Gulim"/>
                          <a:cs typeface="Gulim"/>
                        </a:rPr>
                        <a:t>remove(int</a:t>
                      </a:r>
                      <a:r>
                        <a:rPr sz="1550" spc="-1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15" dirty="0">
                          <a:latin typeface="Gulim"/>
                          <a:cs typeface="Gulim"/>
                        </a:rPr>
                        <a:t>index)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690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6751">
                      <a:solidFill>
                        <a:srgbClr val="000000"/>
                      </a:solidFill>
                      <a:prstDash val="solid"/>
                    </a:lnT>
                    <a:lnB w="13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550" spc="-5" dirty="0">
                          <a:latin typeface="Gulim"/>
                          <a:cs typeface="Gulim"/>
                        </a:rPr>
                        <a:t>지정된 인덱스의 요소</a:t>
                      </a:r>
                      <a:r>
                        <a:rPr sz="1550" spc="-14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삭제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6751">
                      <a:solidFill>
                        <a:srgbClr val="000000"/>
                      </a:solidFill>
                      <a:prstDash val="solid"/>
                    </a:lnT>
                    <a:lnB w="1371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231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spc="20" dirty="0">
                          <a:latin typeface="Gulim"/>
                          <a:cs typeface="Gulim"/>
                        </a:rPr>
                        <a:t>boolean </a:t>
                      </a:r>
                      <a:r>
                        <a:rPr sz="1550" spc="10" dirty="0">
                          <a:latin typeface="Gulim"/>
                          <a:cs typeface="Gulim"/>
                        </a:rPr>
                        <a:t>remove(Object</a:t>
                      </a:r>
                      <a:r>
                        <a:rPr sz="1550" spc="-19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55" dirty="0">
                          <a:latin typeface="Gulim"/>
                          <a:cs typeface="Gulim"/>
                        </a:rPr>
                        <a:t>o)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690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16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spc="-5" dirty="0">
                          <a:latin typeface="Gulim"/>
                          <a:cs typeface="Gulim"/>
                        </a:rPr>
                        <a:t>지정된 객체와 같은 첫 번째 요소를 </a:t>
                      </a:r>
                      <a:r>
                        <a:rPr sz="1550" spc="5" dirty="0">
                          <a:latin typeface="Gulim"/>
                          <a:cs typeface="Gulim"/>
                        </a:rPr>
                        <a:t>ArrayList에서</a:t>
                      </a:r>
                      <a:r>
                        <a:rPr sz="1550" spc="-14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삭제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16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224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spc="30" dirty="0">
                          <a:latin typeface="Gulim"/>
                          <a:cs typeface="Gulim"/>
                        </a:rPr>
                        <a:t>int</a:t>
                      </a:r>
                      <a:r>
                        <a:rPr sz="155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50" dirty="0">
                          <a:latin typeface="Gulim"/>
                          <a:cs typeface="Gulim"/>
                        </a:rPr>
                        <a:t>size()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690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spc="5" dirty="0">
                          <a:latin typeface="Gulim"/>
                          <a:cs typeface="Gulim"/>
                        </a:rPr>
                        <a:t>ArrayList가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포함하는 요소의 개수</a:t>
                      </a:r>
                      <a:r>
                        <a:rPr sz="1550" spc="-1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반환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224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spc="-75" dirty="0">
                          <a:latin typeface="Gulim"/>
                          <a:cs typeface="Gulim"/>
                        </a:rPr>
                        <a:t>Object[]</a:t>
                      </a:r>
                      <a:r>
                        <a:rPr sz="1550" spc="-10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dirty="0">
                          <a:latin typeface="Gulim"/>
                          <a:cs typeface="Gulim"/>
                        </a:rPr>
                        <a:t>toArray()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690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spc="5" dirty="0">
                          <a:latin typeface="Gulim"/>
                          <a:cs typeface="Gulim"/>
                        </a:rPr>
                        <a:t>ArrayList의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모든 요소를 포함하는 배열을</a:t>
                      </a:r>
                      <a:r>
                        <a:rPr sz="1550" spc="-13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반환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304469" y="0"/>
            <a:ext cx="10069195" cy="7555230"/>
          </a:xfrm>
          <a:custGeom>
            <a:avLst/>
            <a:gdLst/>
            <a:ahLst/>
            <a:cxnLst/>
            <a:rect l="l" t="t" r="r" b="b"/>
            <a:pathLst>
              <a:path w="10069195" h="7555230">
                <a:moveTo>
                  <a:pt x="0" y="0"/>
                </a:moveTo>
                <a:lnTo>
                  <a:pt x="10068712" y="0"/>
                </a:lnTo>
                <a:lnTo>
                  <a:pt x="10068712" y="7554976"/>
                </a:lnTo>
                <a:lnTo>
                  <a:pt x="0" y="7554976"/>
                </a:lnTo>
                <a:lnTo>
                  <a:pt x="0" y="0"/>
                </a:lnTo>
                <a:close/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00748" y="1561261"/>
            <a:ext cx="3410585" cy="735965"/>
          </a:xfrm>
          <a:custGeom>
            <a:avLst/>
            <a:gdLst/>
            <a:ahLst/>
            <a:cxnLst/>
            <a:rect l="l" t="t" r="r" b="b"/>
            <a:pathLst>
              <a:path w="3410584" h="735964">
                <a:moveTo>
                  <a:pt x="3291281" y="0"/>
                </a:moveTo>
                <a:lnTo>
                  <a:pt x="117221" y="0"/>
                </a:lnTo>
                <a:lnTo>
                  <a:pt x="103517" y="3047"/>
                </a:lnTo>
                <a:lnTo>
                  <a:pt x="57848" y="22847"/>
                </a:lnTo>
                <a:lnTo>
                  <a:pt x="28917" y="48742"/>
                </a:lnTo>
                <a:lnTo>
                  <a:pt x="4559" y="92913"/>
                </a:lnTo>
                <a:lnTo>
                  <a:pt x="0" y="118808"/>
                </a:lnTo>
                <a:lnTo>
                  <a:pt x="0" y="618413"/>
                </a:lnTo>
                <a:lnTo>
                  <a:pt x="10655" y="656488"/>
                </a:lnTo>
                <a:lnTo>
                  <a:pt x="38049" y="697610"/>
                </a:lnTo>
                <a:lnTo>
                  <a:pt x="80683" y="726554"/>
                </a:lnTo>
                <a:lnTo>
                  <a:pt x="118732" y="735698"/>
                </a:lnTo>
                <a:lnTo>
                  <a:pt x="3292805" y="735698"/>
                </a:lnTo>
                <a:lnTo>
                  <a:pt x="3306508" y="734174"/>
                </a:lnTo>
                <a:lnTo>
                  <a:pt x="3330867" y="725030"/>
                </a:lnTo>
                <a:lnTo>
                  <a:pt x="3341522" y="720458"/>
                </a:lnTo>
                <a:lnTo>
                  <a:pt x="3358567" y="708278"/>
                </a:lnTo>
                <a:lnTo>
                  <a:pt x="120256" y="708278"/>
                </a:lnTo>
                <a:lnTo>
                  <a:pt x="109600" y="706754"/>
                </a:lnTo>
                <a:lnTo>
                  <a:pt x="100469" y="703706"/>
                </a:lnTo>
                <a:lnTo>
                  <a:pt x="89814" y="700658"/>
                </a:lnTo>
                <a:lnTo>
                  <a:pt x="80683" y="696087"/>
                </a:lnTo>
                <a:lnTo>
                  <a:pt x="73063" y="690003"/>
                </a:lnTo>
                <a:lnTo>
                  <a:pt x="63931" y="683907"/>
                </a:lnTo>
                <a:lnTo>
                  <a:pt x="50228" y="670204"/>
                </a:lnTo>
                <a:lnTo>
                  <a:pt x="31965" y="635165"/>
                </a:lnTo>
                <a:lnTo>
                  <a:pt x="27393" y="613841"/>
                </a:lnTo>
                <a:lnTo>
                  <a:pt x="27393" y="120332"/>
                </a:lnTo>
                <a:lnTo>
                  <a:pt x="39573" y="82245"/>
                </a:lnTo>
                <a:lnTo>
                  <a:pt x="73063" y="45694"/>
                </a:lnTo>
                <a:lnTo>
                  <a:pt x="132435" y="27419"/>
                </a:lnTo>
                <a:lnTo>
                  <a:pt x="3359026" y="27419"/>
                </a:lnTo>
                <a:lnTo>
                  <a:pt x="3352177" y="22847"/>
                </a:lnTo>
                <a:lnTo>
                  <a:pt x="3341522" y="15227"/>
                </a:lnTo>
                <a:lnTo>
                  <a:pt x="3317163" y="6095"/>
                </a:lnTo>
                <a:lnTo>
                  <a:pt x="3304984" y="3047"/>
                </a:lnTo>
                <a:lnTo>
                  <a:pt x="3291281" y="0"/>
                </a:lnTo>
                <a:close/>
              </a:path>
              <a:path w="3410584" h="735964">
                <a:moveTo>
                  <a:pt x="3359026" y="27419"/>
                </a:moveTo>
                <a:lnTo>
                  <a:pt x="3279101" y="27419"/>
                </a:lnTo>
                <a:lnTo>
                  <a:pt x="3300412" y="30467"/>
                </a:lnTo>
                <a:lnTo>
                  <a:pt x="3309556" y="33502"/>
                </a:lnTo>
                <a:lnTo>
                  <a:pt x="3320211" y="36550"/>
                </a:lnTo>
                <a:lnTo>
                  <a:pt x="3327819" y="41122"/>
                </a:lnTo>
                <a:lnTo>
                  <a:pt x="3336950" y="45694"/>
                </a:lnTo>
                <a:lnTo>
                  <a:pt x="3344570" y="51790"/>
                </a:lnTo>
                <a:lnTo>
                  <a:pt x="3359785" y="67017"/>
                </a:lnTo>
                <a:lnTo>
                  <a:pt x="3364356" y="74637"/>
                </a:lnTo>
                <a:lnTo>
                  <a:pt x="3370440" y="82245"/>
                </a:lnTo>
                <a:lnTo>
                  <a:pt x="3375012" y="92913"/>
                </a:lnTo>
                <a:lnTo>
                  <a:pt x="3381095" y="111188"/>
                </a:lnTo>
                <a:lnTo>
                  <a:pt x="3382619" y="121856"/>
                </a:lnTo>
                <a:lnTo>
                  <a:pt x="3382619" y="615365"/>
                </a:lnTo>
                <a:lnTo>
                  <a:pt x="3379571" y="626021"/>
                </a:lnTo>
                <a:lnTo>
                  <a:pt x="3378060" y="635165"/>
                </a:lnTo>
                <a:lnTo>
                  <a:pt x="3358261" y="671715"/>
                </a:lnTo>
                <a:lnTo>
                  <a:pt x="3327819" y="696087"/>
                </a:lnTo>
                <a:lnTo>
                  <a:pt x="3308032" y="703706"/>
                </a:lnTo>
                <a:lnTo>
                  <a:pt x="3298888" y="706754"/>
                </a:lnTo>
                <a:lnTo>
                  <a:pt x="3288233" y="708278"/>
                </a:lnTo>
                <a:lnTo>
                  <a:pt x="3358567" y="708278"/>
                </a:lnTo>
                <a:lnTo>
                  <a:pt x="3388715" y="677811"/>
                </a:lnTo>
                <a:lnTo>
                  <a:pt x="3403930" y="642785"/>
                </a:lnTo>
                <a:lnTo>
                  <a:pt x="3408502" y="630593"/>
                </a:lnTo>
                <a:lnTo>
                  <a:pt x="3410026" y="616889"/>
                </a:lnTo>
                <a:lnTo>
                  <a:pt x="3410026" y="117284"/>
                </a:lnTo>
                <a:lnTo>
                  <a:pt x="3406978" y="105092"/>
                </a:lnTo>
                <a:lnTo>
                  <a:pt x="3403930" y="91389"/>
                </a:lnTo>
                <a:lnTo>
                  <a:pt x="3379571" y="47218"/>
                </a:lnTo>
                <a:lnTo>
                  <a:pt x="3361308" y="28943"/>
                </a:lnTo>
                <a:lnTo>
                  <a:pt x="3359026" y="27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55372" y="1718144"/>
            <a:ext cx="501015" cy="342900"/>
          </a:xfrm>
          <a:custGeom>
            <a:avLst/>
            <a:gdLst/>
            <a:ahLst/>
            <a:cxnLst/>
            <a:rect l="l" t="t" r="r" b="b"/>
            <a:pathLst>
              <a:path w="501014" h="342900">
                <a:moveTo>
                  <a:pt x="494753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336626"/>
                </a:lnTo>
                <a:lnTo>
                  <a:pt x="6095" y="342722"/>
                </a:lnTo>
                <a:lnTo>
                  <a:pt x="494753" y="342722"/>
                </a:lnTo>
                <a:lnTo>
                  <a:pt x="500849" y="336626"/>
                </a:lnTo>
                <a:lnTo>
                  <a:pt x="500849" y="329006"/>
                </a:lnTo>
                <a:lnTo>
                  <a:pt x="28930" y="329006"/>
                </a:lnTo>
                <a:lnTo>
                  <a:pt x="15227" y="315302"/>
                </a:lnTo>
                <a:lnTo>
                  <a:pt x="28930" y="315302"/>
                </a:lnTo>
                <a:lnTo>
                  <a:pt x="28930" y="28943"/>
                </a:lnTo>
                <a:lnTo>
                  <a:pt x="15227" y="28943"/>
                </a:lnTo>
                <a:lnTo>
                  <a:pt x="28930" y="13716"/>
                </a:lnTo>
                <a:lnTo>
                  <a:pt x="500849" y="13716"/>
                </a:lnTo>
                <a:lnTo>
                  <a:pt x="500849" y="6096"/>
                </a:lnTo>
                <a:lnTo>
                  <a:pt x="494753" y="0"/>
                </a:lnTo>
                <a:close/>
              </a:path>
              <a:path w="501014" h="342900">
                <a:moveTo>
                  <a:pt x="28930" y="315302"/>
                </a:moveTo>
                <a:lnTo>
                  <a:pt x="15227" y="315302"/>
                </a:lnTo>
                <a:lnTo>
                  <a:pt x="28930" y="329006"/>
                </a:lnTo>
                <a:lnTo>
                  <a:pt x="28930" y="315302"/>
                </a:lnTo>
                <a:close/>
              </a:path>
              <a:path w="501014" h="342900">
                <a:moveTo>
                  <a:pt x="471919" y="315302"/>
                </a:moveTo>
                <a:lnTo>
                  <a:pt x="28930" y="315302"/>
                </a:lnTo>
                <a:lnTo>
                  <a:pt x="28930" y="329006"/>
                </a:lnTo>
                <a:lnTo>
                  <a:pt x="471919" y="329006"/>
                </a:lnTo>
                <a:lnTo>
                  <a:pt x="471919" y="315302"/>
                </a:lnTo>
                <a:close/>
              </a:path>
              <a:path w="501014" h="342900">
                <a:moveTo>
                  <a:pt x="471919" y="13716"/>
                </a:moveTo>
                <a:lnTo>
                  <a:pt x="471919" y="329006"/>
                </a:lnTo>
                <a:lnTo>
                  <a:pt x="487146" y="315302"/>
                </a:lnTo>
                <a:lnTo>
                  <a:pt x="500849" y="315302"/>
                </a:lnTo>
                <a:lnTo>
                  <a:pt x="500849" y="28943"/>
                </a:lnTo>
                <a:lnTo>
                  <a:pt x="487146" y="28943"/>
                </a:lnTo>
                <a:lnTo>
                  <a:pt x="471919" y="13716"/>
                </a:lnTo>
                <a:close/>
              </a:path>
              <a:path w="501014" h="342900">
                <a:moveTo>
                  <a:pt x="500849" y="315302"/>
                </a:moveTo>
                <a:lnTo>
                  <a:pt x="487146" y="315302"/>
                </a:lnTo>
                <a:lnTo>
                  <a:pt x="471919" y="329006"/>
                </a:lnTo>
                <a:lnTo>
                  <a:pt x="500849" y="329006"/>
                </a:lnTo>
                <a:lnTo>
                  <a:pt x="500849" y="315302"/>
                </a:lnTo>
                <a:close/>
              </a:path>
              <a:path w="501014" h="342900">
                <a:moveTo>
                  <a:pt x="28930" y="13716"/>
                </a:moveTo>
                <a:lnTo>
                  <a:pt x="15227" y="28943"/>
                </a:lnTo>
                <a:lnTo>
                  <a:pt x="28930" y="28943"/>
                </a:lnTo>
                <a:lnTo>
                  <a:pt x="28930" y="13716"/>
                </a:lnTo>
                <a:close/>
              </a:path>
              <a:path w="501014" h="342900">
                <a:moveTo>
                  <a:pt x="471919" y="13716"/>
                </a:moveTo>
                <a:lnTo>
                  <a:pt x="28930" y="13716"/>
                </a:lnTo>
                <a:lnTo>
                  <a:pt x="28930" y="28943"/>
                </a:lnTo>
                <a:lnTo>
                  <a:pt x="471919" y="28943"/>
                </a:lnTo>
                <a:lnTo>
                  <a:pt x="471919" y="13716"/>
                </a:lnTo>
                <a:close/>
              </a:path>
              <a:path w="501014" h="342900">
                <a:moveTo>
                  <a:pt x="500849" y="13716"/>
                </a:moveTo>
                <a:lnTo>
                  <a:pt x="471919" y="13716"/>
                </a:lnTo>
                <a:lnTo>
                  <a:pt x="487146" y="28943"/>
                </a:lnTo>
                <a:lnTo>
                  <a:pt x="500849" y="28943"/>
                </a:lnTo>
                <a:lnTo>
                  <a:pt x="500849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27394" y="1811058"/>
            <a:ext cx="156845" cy="158750"/>
          </a:xfrm>
          <a:custGeom>
            <a:avLst/>
            <a:gdLst/>
            <a:ahLst/>
            <a:cxnLst/>
            <a:rect l="l" t="t" r="r" b="b"/>
            <a:pathLst>
              <a:path w="156845" h="158750">
                <a:moveTo>
                  <a:pt x="79159" y="0"/>
                </a:moveTo>
                <a:lnTo>
                  <a:pt x="48166" y="6165"/>
                </a:lnTo>
                <a:lnTo>
                  <a:pt x="23025" y="23040"/>
                </a:lnTo>
                <a:lnTo>
                  <a:pt x="6160" y="48198"/>
                </a:lnTo>
                <a:lnTo>
                  <a:pt x="0" y="79209"/>
                </a:lnTo>
                <a:lnTo>
                  <a:pt x="6160" y="109577"/>
                </a:lnTo>
                <a:lnTo>
                  <a:pt x="23025" y="134807"/>
                </a:lnTo>
                <a:lnTo>
                  <a:pt x="48166" y="152040"/>
                </a:lnTo>
                <a:lnTo>
                  <a:pt x="79159" y="158419"/>
                </a:lnTo>
                <a:lnTo>
                  <a:pt x="109277" y="152040"/>
                </a:lnTo>
                <a:lnTo>
                  <a:pt x="133970" y="134807"/>
                </a:lnTo>
                <a:lnTo>
                  <a:pt x="150669" y="109577"/>
                </a:lnTo>
                <a:lnTo>
                  <a:pt x="156806" y="79209"/>
                </a:lnTo>
                <a:lnTo>
                  <a:pt x="150669" y="48198"/>
                </a:lnTo>
                <a:lnTo>
                  <a:pt x="133970" y="23040"/>
                </a:lnTo>
                <a:lnTo>
                  <a:pt x="109277" y="6165"/>
                </a:lnTo>
                <a:lnTo>
                  <a:pt x="7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3691" y="1797354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100482" y="0"/>
                </a:moveTo>
                <a:lnTo>
                  <a:pt x="82207" y="0"/>
                </a:lnTo>
                <a:lnTo>
                  <a:pt x="73075" y="1524"/>
                </a:lnTo>
                <a:lnTo>
                  <a:pt x="33502" y="21323"/>
                </a:lnTo>
                <a:lnTo>
                  <a:pt x="6096" y="57873"/>
                </a:lnTo>
                <a:lnTo>
                  <a:pt x="0" y="83769"/>
                </a:lnTo>
                <a:lnTo>
                  <a:pt x="0" y="103581"/>
                </a:lnTo>
                <a:lnTo>
                  <a:pt x="1524" y="112712"/>
                </a:lnTo>
                <a:lnTo>
                  <a:pt x="4572" y="120332"/>
                </a:lnTo>
                <a:lnTo>
                  <a:pt x="7620" y="129463"/>
                </a:lnTo>
                <a:lnTo>
                  <a:pt x="33502" y="164503"/>
                </a:lnTo>
                <a:lnTo>
                  <a:pt x="74599" y="184302"/>
                </a:lnTo>
                <a:lnTo>
                  <a:pt x="83731" y="184302"/>
                </a:lnTo>
                <a:lnTo>
                  <a:pt x="92862" y="185826"/>
                </a:lnTo>
                <a:lnTo>
                  <a:pt x="152234" y="164503"/>
                </a:lnTo>
                <a:lnTo>
                  <a:pt x="159547" y="156883"/>
                </a:lnTo>
                <a:lnTo>
                  <a:pt x="85255" y="156883"/>
                </a:lnTo>
                <a:lnTo>
                  <a:pt x="66992" y="152311"/>
                </a:lnTo>
                <a:lnTo>
                  <a:pt x="60896" y="149275"/>
                </a:lnTo>
                <a:lnTo>
                  <a:pt x="56337" y="146227"/>
                </a:lnTo>
                <a:lnTo>
                  <a:pt x="50241" y="141655"/>
                </a:lnTo>
                <a:lnTo>
                  <a:pt x="45669" y="138607"/>
                </a:lnTo>
                <a:lnTo>
                  <a:pt x="42633" y="134035"/>
                </a:lnTo>
                <a:lnTo>
                  <a:pt x="38061" y="127939"/>
                </a:lnTo>
                <a:lnTo>
                  <a:pt x="35013" y="123380"/>
                </a:lnTo>
                <a:lnTo>
                  <a:pt x="31978" y="117284"/>
                </a:lnTo>
                <a:lnTo>
                  <a:pt x="27406" y="99009"/>
                </a:lnTo>
                <a:lnTo>
                  <a:pt x="27406" y="85293"/>
                </a:lnTo>
                <a:lnTo>
                  <a:pt x="30454" y="73113"/>
                </a:lnTo>
                <a:lnTo>
                  <a:pt x="33502" y="67017"/>
                </a:lnTo>
                <a:lnTo>
                  <a:pt x="35013" y="60921"/>
                </a:lnTo>
                <a:lnTo>
                  <a:pt x="39585" y="56349"/>
                </a:lnTo>
                <a:lnTo>
                  <a:pt x="42633" y="50266"/>
                </a:lnTo>
                <a:lnTo>
                  <a:pt x="47193" y="45694"/>
                </a:lnTo>
                <a:lnTo>
                  <a:pt x="51765" y="42646"/>
                </a:lnTo>
                <a:lnTo>
                  <a:pt x="56337" y="38074"/>
                </a:lnTo>
                <a:lnTo>
                  <a:pt x="68516" y="31991"/>
                </a:lnTo>
                <a:lnTo>
                  <a:pt x="73075" y="30467"/>
                </a:lnTo>
                <a:lnTo>
                  <a:pt x="79171" y="28943"/>
                </a:lnTo>
                <a:lnTo>
                  <a:pt x="86779" y="27419"/>
                </a:lnTo>
                <a:lnTo>
                  <a:pt x="158025" y="27419"/>
                </a:lnTo>
                <a:lnTo>
                  <a:pt x="156806" y="25895"/>
                </a:lnTo>
                <a:lnTo>
                  <a:pt x="150710" y="21323"/>
                </a:lnTo>
                <a:lnTo>
                  <a:pt x="143103" y="15227"/>
                </a:lnTo>
                <a:lnTo>
                  <a:pt x="135496" y="10655"/>
                </a:lnTo>
                <a:lnTo>
                  <a:pt x="127876" y="7620"/>
                </a:lnTo>
                <a:lnTo>
                  <a:pt x="109613" y="1524"/>
                </a:lnTo>
                <a:lnTo>
                  <a:pt x="100482" y="0"/>
                </a:lnTo>
                <a:close/>
              </a:path>
              <a:path w="186054" h="186055">
                <a:moveTo>
                  <a:pt x="158025" y="27419"/>
                </a:moveTo>
                <a:lnTo>
                  <a:pt x="92862" y="27419"/>
                </a:lnTo>
                <a:lnTo>
                  <a:pt x="98958" y="28943"/>
                </a:lnTo>
                <a:lnTo>
                  <a:pt x="106565" y="28943"/>
                </a:lnTo>
                <a:lnTo>
                  <a:pt x="112661" y="30467"/>
                </a:lnTo>
                <a:lnTo>
                  <a:pt x="118745" y="33502"/>
                </a:lnTo>
                <a:lnTo>
                  <a:pt x="123317" y="36550"/>
                </a:lnTo>
                <a:lnTo>
                  <a:pt x="129400" y="39598"/>
                </a:lnTo>
                <a:lnTo>
                  <a:pt x="156806" y="86817"/>
                </a:lnTo>
                <a:lnTo>
                  <a:pt x="156806" y="100533"/>
                </a:lnTo>
                <a:lnTo>
                  <a:pt x="152234" y="118808"/>
                </a:lnTo>
                <a:lnTo>
                  <a:pt x="149199" y="123380"/>
                </a:lnTo>
                <a:lnTo>
                  <a:pt x="146151" y="129463"/>
                </a:lnTo>
                <a:lnTo>
                  <a:pt x="132448" y="143179"/>
                </a:lnTo>
                <a:lnTo>
                  <a:pt x="123317" y="149275"/>
                </a:lnTo>
                <a:lnTo>
                  <a:pt x="111137" y="155359"/>
                </a:lnTo>
                <a:lnTo>
                  <a:pt x="105041" y="156883"/>
                </a:lnTo>
                <a:lnTo>
                  <a:pt x="159547" y="156883"/>
                </a:lnTo>
                <a:lnTo>
                  <a:pt x="181165" y="118808"/>
                </a:lnTo>
                <a:lnTo>
                  <a:pt x="185724" y="91389"/>
                </a:lnTo>
                <a:lnTo>
                  <a:pt x="181165" y="63969"/>
                </a:lnTo>
                <a:lnTo>
                  <a:pt x="178117" y="56349"/>
                </a:lnTo>
                <a:lnTo>
                  <a:pt x="173545" y="48742"/>
                </a:lnTo>
                <a:lnTo>
                  <a:pt x="168986" y="39598"/>
                </a:lnTo>
                <a:lnTo>
                  <a:pt x="162890" y="33502"/>
                </a:lnTo>
                <a:lnTo>
                  <a:pt x="158025" y="27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84201" y="1836953"/>
            <a:ext cx="630555" cy="109855"/>
          </a:xfrm>
          <a:custGeom>
            <a:avLst/>
            <a:gdLst/>
            <a:ahLst/>
            <a:cxnLst/>
            <a:rect l="l" t="t" r="r" b="b"/>
            <a:pathLst>
              <a:path w="630554" h="109855">
                <a:moveTo>
                  <a:pt x="600918" y="59364"/>
                </a:moveTo>
                <a:lnTo>
                  <a:pt x="532815" y="99009"/>
                </a:lnTo>
                <a:lnTo>
                  <a:pt x="529767" y="100533"/>
                </a:lnTo>
                <a:lnTo>
                  <a:pt x="529767" y="103581"/>
                </a:lnTo>
                <a:lnTo>
                  <a:pt x="531291" y="106629"/>
                </a:lnTo>
                <a:lnTo>
                  <a:pt x="532815" y="108153"/>
                </a:lnTo>
                <a:lnTo>
                  <a:pt x="535863" y="109677"/>
                </a:lnTo>
                <a:lnTo>
                  <a:pt x="537375" y="108153"/>
                </a:lnTo>
                <a:lnTo>
                  <a:pt x="622274" y="59410"/>
                </a:lnTo>
                <a:lnTo>
                  <a:pt x="600918" y="59364"/>
                </a:lnTo>
                <a:close/>
              </a:path>
              <a:path w="630554" h="109855">
                <a:moveTo>
                  <a:pt x="616546" y="59403"/>
                </a:moveTo>
                <a:lnTo>
                  <a:pt x="619582" y="59410"/>
                </a:lnTo>
                <a:lnTo>
                  <a:pt x="616546" y="59403"/>
                </a:lnTo>
                <a:close/>
              </a:path>
              <a:path w="630554" h="109855">
                <a:moveTo>
                  <a:pt x="619582" y="50266"/>
                </a:moveTo>
                <a:lnTo>
                  <a:pt x="616546" y="50266"/>
                </a:lnTo>
                <a:lnTo>
                  <a:pt x="616546" y="59403"/>
                </a:lnTo>
                <a:lnTo>
                  <a:pt x="619582" y="59410"/>
                </a:lnTo>
                <a:lnTo>
                  <a:pt x="619582" y="50266"/>
                </a:lnTo>
                <a:close/>
              </a:path>
              <a:path w="630554" h="109855">
                <a:moveTo>
                  <a:pt x="535863" y="0"/>
                </a:moveTo>
                <a:lnTo>
                  <a:pt x="532815" y="0"/>
                </a:lnTo>
                <a:lnTo>
                  <a:pt x="529767" y="6096"/>
                </a:lnTo>
                <a:lnTo>
                  <a:pt x="531291" y="9144"/>
                </a:lnTo>
                <a:lnTo>
                  <a:pt x="532815" y="10668"/>
                </a:lnTo>
                <a:lnTo>
                  <a:pt x="600679" y="50173"/>
                </a:lnTo>
                <a:lnTo>
                  <a:pt x="619582" y="50266"/>
                </a:lnTo>
                <a:lnTo>
                  <a:pt x="619582" y="59410"/>
                </a:lnTo>
                <a:lnTo>
                  <a:pt x="622274" y="59410"/>
                </a:lnTo>
                <a:lnTo>
                  <a:pt x="630237" y="54838"/>
                </a:lnTo>
                <a:lnTo>
                  <a:pt x="538899" y="1524"/>
                </a:lnTo>
                <a:lnTo>
                  <a:pt x="535863" y="0"/>
                </a:lnTo>
                <a:close/>
              </a:path>
              <a:path w="630554" h="109855">
                <a:moveTo>
                  <a:pt x="616546" y="50266"/>
                </a:moveTo>
                <a:lnTo>
                  <a:pt x="608693" y="54838"/>
                </a:lnTo>
                <a:lnTo>
                  <a:pt x="616546" y="59403"/>
                </a:lnTo>
                <a:lnTo>
                  <a:pt x="616546" y="50266"/>
                </a:lnTo>
                <a:close/>
              </a:path>
              <a:path w="630554" h="109855">
                <a:moveTo>
                  <a:pt x="608693" y="54838"/>
                </a:moveTo>
                <a:lnTo>
                  <a:pt x="600918" y="59364"/>
                </a:lnTo>
                <a:lnTo>
                  <a:pt x="616534" y="59403"/>
                </a:lnTo>
                <a:lnTo>
                  <a:pt x="608693" y="54838"/>
                </a:lnTo>
                <a:close/>
              </a:path>
              <a:path w="630554" h="109855">
                <a:moveTo>
                  <a:pt x="0" y="47218"/>
                </a:moveTo>
                <a:lnTo>
                  <a:pt x="0" y="57886"/>
                </a:lnTo>
                <a:lnTo>
                  <a:pt x="600918" y="59364"/>
                </a:lnTo>
                <a:lnTo>
                  <a:pt x="608693" y="54838"/>
                </a:lnTo>
                <a:lnTo>
                  <a:pt x="600679" y="50173"/>
                </a:lnTo>
                <a:lnTo>
                  <a:pt x="0" y="47218"/>
                </a:lnTo>
                <a:close/>
              </a:path>
              <a:path w="630554" h="109855">
                <a:moveTo>
                  <a:pt x="600679" y="50173"/>
                </a:moveTo>
                <a:lnTo>
                  <a:pt x="608693" y="54838"/>
                </a:lnTo>
                <a:lnTo>
                  <a:pt x="616546" y="50266"/>
                </a:lnTo>
                <a:lnTo>
                  <a:pt x="619582" y="50266"/>
                </a:lnTo>
                <a:lnTo>
                  <a:pt x="600679" y="501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35903" y="1476618"/>
            <a:ext cx="1562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40" dirty="0">
                <a:latin typeface="Gulim"/>
                <a:cs typeface="Gulim"/>
              </a:rPr>
              <a:t>a</a:t>
            </a:r>
            <a:endParaRPr sz="1750">
              <a:latin typeface="Gulim"/>
              <a:cs typeface="Gulim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92086" y="1731860"/>
            <a:ext cx="441959" cy="403860"/>
          </a:xfrm>
          <a:custGeom>
            <a:avLst/>
            <a:gdLst/>
            <a:ahLst/>
            <a:cxnLst/>
            <a:rect l="l" t="t" r="r" b="b"/>
            <a:pathLst>
              <a:path w="441959" h="403860">
                <a:moveTo>
                  <a:pt x="0" y="403644"/>
                </a:moveTo>
                <a:lnTo>
                  <a:pt x="441477" y="403644"/>
                </a:lnTo>
                <a:lnTo>
                  <a:pt x="441477" y="0"/>
                </a:lnTo>
                <a:lnTo>
                  <a:pt x="0" y="0"/>
                </a:lnTo>
                <a:lnTo>
                  <a:pt x="0" y="403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92086" y="1731860"/>
            <a:ext cx="441959" cy="405765"/>
          </a:xfrm>
          <a:custGeom>
            <a:avLst/>
            <a:gdLst/>
            <a:ahLst/>
            <a:cxnLst/>
            <a:rect l="l" t="t" r="r" b="b"/>
            <a:pathLst>
              <a:path w="441959" h="405764">
                <a:moveTo>
                  <a:pt x="1524" y="0"/>
                </a:moveTo>
                <a:lnTo>
                  <a:pt x="0" y="1524"/>
                </a:lnTo>
                <a:lnTo>
                  <a:pt x="0" y="405168"/>
                </a:lnTo>
                <a:lnTo>
                  <a:pt x="441477" y="405168"/>
                </a:lnTo>
                <a:lnTo>
                  <a:pt x="441477" y="403644"/>
                </a:lnTo>
                <a:lnTo>
                  <a:pt x="1524" y="403644"/>
                </a:lnTo>
                <a:lnTo>
                  <a:pt x="1524" y="0"/>
                </a:lnTo>
                <a:close/>
              </a:path>
              <a:path w="441959" h="405764">
                <a:moveTo>
                  <a:pt x="439953" y="0"/>
                </a:moveTo>
                <a:lnTo>
                  <a:pt x="439953" y="403644"/>
                </a:lnTo>
                <a:lnTo>
                  <a:pt x="441477" y="403644"/>
                </a:lnTo>
                <a:lnTo>
                  <a:pt x="441477" y="1524"/>
                </a:lnTo>
                <a:lnTo>
                  <a:pt x="439953" y="0"/>
                </a:lnTo>
                <a:close/>
              </a:path>
              <a:path w="441959" h="405764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441959" h="405764">
                <a:moveTo>
                  <a:pt x="439953" y="0"/>
                </a:moveTo>
                <a:lnTo>
                  <a:pt x="1524" y="0"/>
                </a:lnTo>
                <a:lnTo>
                  <a:pt x="1524" y="1524"/>
                </a:lnTo>
                <a:lnTo>
                  <a:pt x="439953" y="1524"/>
                </a:lnTo>
                <a:lnTo>
                  <a:pt x="439953" y="0"/>
                </a:lnTo>
                <a:close/>
              </a:path>
              <a:path w="441959" h="405764">
                <a:moveTo>
                  <a:pt x="441477" y="0"/>
                </a:moveTo>
                <a:lnTo>
                  <a:pt x="439953" y="0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33564" y="1731860"/>
            <a:ext cx="440055" cy="403860"/>
          </a:xfrm>
          <a:custGeom>
            <a:avLst/>
            <a:gdLst/>
            <a:ahLst/>
            <a:cxnLst/>
            <a:rect l="l" t="t" r="r" b="b"/>
            <a:pathLst>
              <a:path w="440054" h="403860">
                <a:moveTo>
                  <a:pt x="0" y="403644"/>
                </a:moveTo>
                <a:lnTo>
                  <a:pt x="439953" y="403644"/>
                </a:lnTo>
                <a:lnTo>
                  <a:pt x="439953" y="0"/>
                </a:lnTo>
                <a:lnTo>
                  <a:pt x="0" y="0"/>
                </a:lnTo>
                <a:lnTo>
                  <a:pt x="0" y="403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32040" y="1731860"/>
            <a:ext cx="443230" cy="405765"/>
          </a:xfrm>
          <a:custGeom>
            <a:avLst/>
            <a:gdLst/>
            <a:ahLst/>
            <a:cxnLst/>
            <a:rect l="l" t="t" r="r" b="b"/>
            <a:pathLst>
              <a:path w="443229" h="405764">
                <a:moveTo>
                  <a:pt x="1524" y="0"/>
                </a:moveTo>
                <a:lnTo>
                  <a:pt x="0" y="0"/>
                </a:lnTo>
                <a:lnTo>
                  <a:pt x="0" y="403644"/>
                </a:lnTo>
                <a:lnTo>
                  <a:pt x="1524" y="405168"/>
                </a:lnTo>
                <a:lnTo>
                  <a:pt x="441477" y="405168"/>
                </a:lnTo>
                <a:lnTo>
                  <a:pt x="443001" y="403644"/>
                </a:lnTo>
                <a:lnTo>
                  <a:pt x="1524" y="403644"/>
                </a:lnTo>
                <a:lnTo>
                  <a:pt x="1524" y="0"/>
                </a:lnTo>
                <a:close/>
              </a:path>
              <a:path w="443229" h="405764">
                <a:moveTo>
                  <a:pt x="443001" y="0"/>
                </a:moveTo>
                <a:lnTo>
                  <a:pt x="441477" y="0"/>
                </a:lnTo>
                <a:lnTo>
                  <a:pt x="441477" y="403644"/>
                </a:lnTo>
                <a:lnTo>
                  <a:pt x="443001" y="403644"/>
                </a:lnTo>
                <a:lnTo>
                  <a:pt x="443001" y="0"/>
                </a:lnTo>
                <a:close/>
              </a:path>
              <a:path w="443229" h="405764">
                <a:moveTo>
                  <a:pt x="441477" y="0"/>
                </a:moveTo>
                <a:lnTo>
                  <a:pt x="1524" y="0"/>
                </a:lnTo>
                <a:lnTo>
                  <a:pt x="1524" y="1524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73517" y="1731860"/>
            <a:ext cx="441959" cy="403860"/>
          </a:xfrm>
          <a:custGeom>
            <a:avLst/>
            <a:gdLst/>
            <a:ahLst/>
            <a:cxnLst/>
            <a:rect l="l" t="t" r="r" b="b"/>
            <a:pathLst>
              <a:path w="441959" h="403860">
                <a:moveTo>
                  <a:pt x="0" y="403644"/>
                </a:moveTo>
                <a:lnTo>
                  <a:pt x="441477" y="403644"/>
                </a:lnTo>
                <a:lnTo>
                  <a:pt x="441477" y="0"/>
                </a:lnTo>
                <a:lnTo>
                  <a:pt x="0" y="0"/>
                </a:lnTo>
                <a:lnTo>
                  <a:pt x="0" y="403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73517" y="1731860"/>
            <a:ext cx="441959" cy="405765"/>
          </a:xfrm>
          <a:custGeom>
            <a:avLst/>
            <a:gdLst/>
            <a:ahLst/>
            <a:cxnLst/>
            <a:rect l="l" t="t" r="r" b="b"/>
            <a:pathLst>
              <a:path w="441959" h="405764">
                <a:moveTo>
                  <a:pt x="1524" y="0"/>
                </a:moveTo>
                <a:lnTo>
                  <a:pt x="0" y="1524"/>
                </a:lnTo>
                <a:lnTo>
                  <a:pt x="0" y="405168"/>
                </a:lnTo>
                <a:lnTo>
                  <a:pt x="441477" y="405168"/>
                </a:lnTo>
                <a:lnTo>
                  <a:pt x="441477" y="403644"/>
                </a:lnTo>
                <a:lnTo>
                  <a:pt x="1524" y="403644"/>
                </a:lnTo>
                <a:lnTo>
                  <a:pt x="1524" y="0"/>
                </a:lnTo>
                <a:close/>
              </a:path>
              <a:path w="441959" h="405764">
                <a:moveTo>
                  <a:pt x="439953" y="0"/>
                </a:moveTo>
                <a:lnTo>
                  <a:pt x="439953" y="403644"/>
                </a:lnTo>
                <a:lnTo>
                  <a:pt x="441477" y="403644"/>
                </a:lnTo>
                <a:lnTo>
                  <a:pt x="441477" y="1524"/>
                </a:lnTo>
                <a:lnTo>
                  <a:pt x="439953" y="0"/>
                </a:lnTo>
                <a:close/>
              </a:path>
              <a:path w="441959" h="405764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441959" h="405764">
                <a:moveTo>
                  <a:pt x="439953" y="0"/>
                </a:moveTo>
                <a:lnTo>
                  <a:pt x="1524" y="0"/>
                </a:lnTo>
                <a:lnTo>
                  <a:pt x="1524" y="1524"/>
                </a:lnTo>
                <a:lnTo>
                  <a:pt x="439953" y="1524"/>
                </a:lnTo>
                <a:lnTo>
                  <a:pt x="439953" y="0"/>
                </a:lnTo>
                <a:close/>
              </a:path>
              <a:path w="441959" h="405764">
                <a:moveTo>
                  <a:pt x="441477" y="0"/>
                </a:moveTo>
                <a:lnTo>
                  <a:pt x="439953" y="0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14994" y="1731860"/>
            <a:ext cx="440055" cy="403860"/>
          </a:xfrm>
          <a:custGeom>
            <a:avLst/>
            <a:gdLst/>
            <a:ahLst/>
            <a:cxnLst/>
            <a:rect l="l" t="t" r="r" b="b"/>
            <a:pathLst>
              <a:path w="440054" h="403860">
                <a:moveTo>
                  <a:pt x="0" y="403644"/>
                </a:moveTo>
                <a:lnTo>
                  <a:pt x="439953" y="403644"/>
                </a:lnTo>
                <a:lnTo>
                  <a:pt x="439953" y="0"/>
                </a:lnTo>
                <a:lnTo>
                  <a:pt x="0" y="0"/>
                </a:lnTo>
                <a:lnTo>
                  <a:pt x="0" y="403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3470" y="1731860"/>
            <a:ext cx="443230" cy="405765"/>
          </a:xfrm>
          <a:custGeom>
            <a:avLst/>
            <a:gdLst/>
            <a:ahLst/>
            <a:cxnLst/>
            <a:rect l="l" t="t" r="r" b="b"/>
            <a:pathLst>
              <a:path w="443229" h="405764">
                <a:moveTo>
                  <a:pt x="1524" y="0"/>
                </a:moveTo>
                <a:lnTo>
                  <a:pt x="0" y="0"/>
                </a:lnTo>
                <a:lnTo>
                  <a:pt x="0" y="403644"/>
                </a:lnTo>
                <a:lnTo>
                  <a:pt x="1524" y="405168"/>
                </a:lnTo>
                <a:lnTo>
                  <a:pt x="441477" y="405168"/>
                </a:lnTo>
                <a:lnTo>
                  <a:pt x="443001" y="403644"/>
                </a:lnTo>
                <a:lnTo>
                  <a:pt x="1524" y="403644"/>
                </a:lnTo>
                <a:lnTo>
                  <a:pt x="1524" y="0"/>
                </a:lnTo>
                <a:close/>
              </a:path>
              <a:path w="443229" h="405764">
                <a:moveTo>
                  <a:pt x="443001" y="0"/>
                </a:moveTo>
                <a:lnTo>
                  <a:pt x="441477" y="0"/>
                </a:lnTo>
                <a:lnTo>
                  <a:pt x="441477" y="403644"/>
                </a:lnTo>
                <a:lnTo>
                  <a:pt x="443001" y="403644"/>
                </a:lnTo>
                <a:lnTo>
                  <a:pt x="443001" y="0"/>
                </a:lnTo>
                <a:close/>
              </a:path>
              <a:path w="443229" h="405764">
                <a:moveTo>
                  <a:pt x="441477" y="0"/>
                </a:moveTo>
                <a:lnTo>
                  <a:pt x="1524" y="0"/>
                </a:lnTo>
                <a:lnTo>
                  <a:pt x="1524" y="1524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54948" y="1731860"/>
            <a:ext cx="441959" cy="403860"/>
          </a:xfrm>
          <a:custGeom>
            <a:avLst/>
            <a:gdLst/>
            <a:ahLst/>
            <a:cxnLst/>
            <a:rect l="l" t="t" r="r" b="b"/>
            <a:pathLst>
              <a:path w="441959" h="403860">
                <a:moveTo>
                  <a:pt x="0" y="403644"/>
                </a:moveTo>
                <a:lnTo>
                  <a:pt x="441477" y="403644"/>
                </a:lnTo>
                <a:lnTo>
                  <a:pt x="441477" y="0"/>
                </a:lnTo>
                <a:lnTo>
                  <a:pt x="0" y="0"/>
                </a:lnTo>
                <a:lnTo>
                  <a:pt x="0" y="403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54948" y="1731860"/>
            <a:ext cx="441959" cy="405765"/>
          </a:xfrm>
          <a:custGeom>
            <a:avLst/>
            <a:gdLst/>
            <a:ahLst/>
            <a:cxnLst/>
            <a:rect l="l" t="t" r="r" b="b"/>
            <a:pathLst>
              <a:path w="441959" h="405764">
                <a:moveTo>
                  <a:pt x="1524" y="0"/>
                </a:moveTo>
                <a:lnTo>
                  <a:pt x="0" y="1524"/>
                </a:lnTo>
                <a:lnTo>
                  <a:pt x="0" y="405168"/>
                </a:lnTo>
                <a:lnTo>
                  <a:pt x="441477" y="405168"/>
                </a:lnTo>
                <a:lnTo>
                  <a:pt x="441477" y="403644"/>
                </a:lnTo>
                <a:lnTo>
                  <a:pt x="1524" y="403644"/>
                </a:lnTo>
                <a:lnTo>
                  <a:pt x="1524" y="0"/>
                </a:lnTo>
                <a:close/>
              </a:path>
              <a:path w="441959" h="405764">
                <a:moveTo>
                  <a:pt x="439953" y="0"/>
                </a:moveTo>
                <a:lnTo>
                  <a:pt x="439953" y="403644"/>
                </a:lnTo>
                <a:lnTo>
                  <a:pt x="441477" y="403644"/>
                </a:lnTo>
                <a:lnTo>
                  <a:pt x="441477" y="1524"/>
                </a:lnTo>
                <a:lnTo>
                  <a:pt x="439953" y="0"/>
                </a:lnTo>
                <a:close/>
              </a:path>
              <a:path w="441959" h="405764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441959" h="405764">
                <a:moveTo>
                  <a:pt x="439953" y="0"/>
                </a:moveTo>
                <a:lnTo>
                  <a:pt x="1524" y="0"/>
                </a:lnTo>
                <a:lnTo>
                  <a:pt x="1524" y="1524"/>
                </a:lnTo>
                <a:lnTo>
                  <a:pt x="439953" y="1524"/>
                </a:lnTo>
                <a:lnTo>
                  <a:pt x="439953" y="0"/>
                </a:lnTo>
                <a:close/>
              </a:path>
              <a:path w="441959" h="405764">
                <a:moveTo>
                  <a:pt x="441477" y="0"/>
                </a:moveTo>
                <a:lnTo>
                  <a:pt x="439953" y="0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96425" y="1731860"/>
            <a:ext cx="440055" cy="403860"/>
          </a:xfrm>
          <a:custGeom>
            <a:avLst/>
            <a:gdLst/>
            <a:ahLst/>
            <a:cxnLst/>
            <a:rect l="l" t="t" r="r" b="b"/>
            <a:pathLst>
              <a:path w="440054" h="403860">
                <a:moveTo>
                  <a:pt x="0" y="403644"/>
                </a:moveTo>
                <a:lnTo>
                  <a:pt x="439953" y="403644"/>
                </a:lnTo>
                <a:lnTo>
                  <a:pt x="439953" y="0"/>
                </a:lnTo>
                <a:lnTo>
                  <a:pt x="0" y="0"/>
                </a:lnTo>
                <a:lnTo>
                  <a:pt x="0" y="403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94901" y="1731860"/>
            <a:ext cx="441959" cy="405765"/>
          </a:xfrm>
          <a:custGeom>
            <a:avLst/>
            <a:gdLst/>
            <a:ahLst/>
            <a:cxnLst/>
            <a:rect l="l" t="t" r="r" b="b"/>
            <a:pathLst>
              <a:path w="441959" h="405764">
                <a:moveTo>
                  <a:pt x="1524" y="0"/>
                </a:moveTo>
                <a:lnTo>
                  <a:pt x="0" y="0"/>
                </a:lnTo>
                <a:lnTo>
                  <a:pt x="0" y="403644"/>
                </a:lnTo>
                <a:lnTo>
                  <a:pt x="1524" y="405168"/>
                </a:lnTo>
                <a:lnTo>
                  <a:pt x="441477" y="405168"/>
                </a:lnTo>
                <a:lnTo>
                  <a:pt x="441477" y="403644"/>
                </a:lnTo>
                <a:lnTo>
                  <a:pt x="1524" y="403644"/>
                </a:lnTo>
                <a:lnTo>
                  <a:pt x="1524" y="0"/>
                </a:lnTo>
                <a:close/>
              </a:path>
              <a:path w="441959" h="405764">
                <a:moveTo>
                  <a:pt x="439953" y="0"/>
                </a:moveTo>
                <a:lnTo>
                  <a:pt x="439953" y="403644"/>
                </a:lnTo>
                <a:lnTo>
                  <a:pt x="441477" y="403644"/>
                </a:lnTo>
                <a:lnTo>
                  <a:pt x="441477" y="1524"/>
                </a:lnTo>
                <a:lnTo>
                  <a:pt x="439953" y="0"/>
                </a:lnTo>
                <a:close/>
              </a:path>
              <a:path w="441959" h="405764">
                <a:moveTo>
                  <a:pt x="439953" y="0"/>
                </a:moveTo>
                <a:lnTo>
                  <a:pt x="1524" y="0"/>
                </a:lnTo>
                <a:lnTo>
                  <a:pt x="1524" y="1524"/>
                </a:lnTo>
                <a:lnTo>
                  <a:pt x="439953" y="1524"/>
                </a:lnTo>
                <a:lnTo>
                  <a:pt x="439953" y="0"/>
                </a:lnTo>
                <a:close/>
              </a:path>
              <a:path w="441959" h="405764">
                <a:moveTo>
                  <a:pt x="441477" y="0"/>
                </a:moveTo>
                <a:lnTo>
                  <a:pt x="439953" y="0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36379" y="1731860"/>
            <a:ext cx="440055" cy="403860"/>
          </a:xfrm>
          <a:custGeom>
            <a:avLst/>
            <a:gdLst/>
            <a:ahLst/>
            <a:cxnLst/>
            <a:rect l="l" t="t" r="r" b="b"/>
            <a:pathLst>
              <a:path w="440054" h="403860">
                <a:moveTo>
                  <a:pt x="0" y="403644"/>
                </a:moveTo>
                <a:lnTo>
                  <a:pt x="439953" y="403644"/>
                </a:lnTo>
                <a:lnTo>
                  <a:pt x="439953" y="0"/>
                </a:lnTo>
                <a:lnTo>
                  <a:pt x="0" y="0"/>
                </a:lnTo>
                <a:lnTo>
                  <a:pt x="0" y="403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34855" y="1731860"/>
            <a:ext cx="443230" cy="405765"/>
          </a:xfrm>
          <a:custGeom>
            <a:avLst/>
            <a:gdLst/>
            <a:ahLst/>
            <a:cxnLst/>
            <a:rect l="l" t="t" r="r" b="b"/>
            <a:pathLst>
              <a:path w="443229" h="405764">
                <a:moveTo>
                  <a:pt x="1524" y="0"/>
                </a:moveTo>
                <a:lnTo>
                  <a:pt x="0" y="0"/>
                </a:lnTo>
                <a:lnTo>
                  <a:pt x="0" y="403644"/>
                </a:lnTo>
                <a:lnTo>
                  <a:pt x="1524" y="405168"/>
                </a:lnTo>
                <a:lnTo>
                  <a:pt x="441477" y="405168"/>
                </a:lnTo>
                <a:lnTo>
                  <a:pt x="443001" y="403644"/>
                </a:lnTo>
                <a:lnTo>
                  <a:pt x="1524" y="403644"/>
                </a:lnTo>
                <a:lnTo>
                  <a:pt x="1524" y="0"/>
                </a:lnTo>
                <a:close/>
              </a:path>
              <a:path w="443229" h="405764">
                <a:moveTo>
                  <a:pt x="443001" y="0"/>
                </a:moveTo>
                <a:lnTo>
                  <a:pt x="441477" y="0"/>
                </a:lnTo>
                <a:lnTo>
                  <a:pt x="441477" y="403644"/>
                </a:lnTo>
                <a:lnTo>
                  <a:pt x="443001" y="403644"/>
                </a:lnTo>
                <a:lnTo>
                  <a:pt x="443001" y="0"/>
                </a:lnTo>
                <a:close/>
              </a:path>
              <a:path w="443229" h="405764">
                <a:moveTo>
                  <a:pt x="441477" y="0"/>
                </a:moveTo>
                <a:lnTo>
                  <a:pt x="1524" y="0"/>
                </a:lnTo>
                <a:lnTo>
                  <a:pt x="1524" y="1524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32795" y="1725764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74272" y="1725764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14226" y="1725764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55703" y="1725764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95663" y="1725764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36379" y="1725764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5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92842" y="1725764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077094" y="1725764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85990" y="1732616"/>
            <a:ext cx="3098165" cy="0"/>
          </a:xfrm>
          <a:custGeom>
            <a:avLst/>
            <a:gdLst/>
            <a:ahLst/>
            <a:cxnLst/>
            <a:rect l="l" t="t" r="r" b="b"/>
            <a:pathLst>
              <a:path w="3098165">
                <a:moveTo>
                  <a:pt x="0" y="0"/>
                </a:moveTo>
                <a:lnTo>
                  <a:pt x="3097949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85990" y="2135498"/>
            <a:ext cx="3098165" cy="0"/>
          </a:xfrm>
          <a:custGeom>
            <a:avLst/>
            <a:gdLst/>
            <a:ahLst/>
            <a:cxnLst/>
            <a:rect l="l" t="t" r="r" b="b"/>
            <a:pathLst>
              <a:path w="3098165">
                <a:moveTo>
                  <a:pt x="0" y="0"/>
                </a:moveTo>
                <a:lnTo>
                  <a:pt x="3097949" y="0"/>
                </a:lnTo>
              </a:path>
            </a:pathLst>
          </a:custGeom>
          <a:ln w="152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15668" y="1826298"/>
            <a:ext cx="2759075" cy="691515"/>
          </a:xfrm>
          <a:custGeom>
            <a:avLst/>
            <a:gdLst/>
            <a:ahLst/>
            <a:cxnLst/>
            <a:rect l="l" t="t" r="r" b="b"/>
            <a:pathLst>
              <a:path w="2759075" h="691514">
                <a:moveTo>
                  <a:pt x="2755430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691514"/>
                </a:lnTo>
                <a:lnTo>
                  <a:pt x="10655" y="691514"/>
                </a:lnTo>
                <a:lnTo>
                  <a:pt x="10655" y="10655"/>
                </a:lnTo>
                <a:lnTo>
                  <a:pt x="6095" y="10655"/>
                </a:lnTo>
                <a:lnTo>
                  <a:pt x="10655" y="6083"/>
                </a:lnTo>
                <a:lnTo>
                  <a:pt x="2758478" y="6083"/>
                </a:lnTo>
                <a:lnTo>
                  <a:pt x="2758478" y="3048"/>
                </a:lnTo>
                <a:lnTo>
                  <a:pt x="2755430" y="0"/>
                </a:lnTo>
                <a:close/>
              </a:path>
              <a:path w="2759075" h="691514">
                <a:moveTo>
                  <a:pt x="2747822" y="6083"/>
                </a:moveTo>
                <a:lnTo>
                  <a:pt x="2747822" y="691514"/>
                </a:lnTo>
                <a:lnTo>
                  <a:pt x="2758478" y="691514"/>
                </a:lnTo>
                <a:lnTo>
                  <a:pt x="2758478" y="10655"/>
                </a:lnTo>
                <a:lnTo>
                  <a:pt x="2752382" y="10655"/>
                </a:lnTo>
                <a:lnTo>
                  <a:pt x="2747822" y="6083"/>
                </a:lnTo>
                <a:close/>
              </a:path>
              <a:path w="2759075" h="691514">
                <a:moveTo>
                  <a:pt x="10655" y="6083"/>
                </a:moveTo>
                <a:lnTo>
                  <a:pt x="6095" y="10655"/>
                </a:lnTo>
                <a:lnTo>
                  <a:pt x="10655" y="10655"/>
                </a:lnTo>
                <a:lnTo>
                  <a:pt x="10655" y="6083"/>
                </a:lnTo>
                <a:close/>
              </a:path>
              <a:path w="2759075" h="691514">
                <a:moveTo>
                  <a:pt x="2747822" y="6083"/>
                </a:moveTo>
                <a:lnTo>
                  <a:pt x="10655" y="6083"/>
                </a:lnTo>
                <a:lnTo>
                  <a:pt x="10655" y="10655"/>
                </a:lnTo>
                <a:lnTo>
                  <a:pt x="2747822" y="10655"/>
                </a:lnTo>
                <a:lnTo>
                  <a:pt x="2747822" y="6083"/>
                </a:lnTo>
                <a:close/>
              </a:path>
              <a:path w="2759075" h="691514">
                <a:moveTo>
                  <a:pt x="2758478" y="6083"/>
                </a:moveTo>
                <a:lnTo>
                  <a:pt x="2747822" y="6083"/>
                </a:lnTo>
                <a:lnTo>
                  <a:pt x="2752382" y="10655"/>
                </a:lnTo>
                <a:lnTo>
                  <a:pt x="2758478" y="10655"/>
                </a:lnTo>
                <a:lnTo>
                  <a:pt x="2758478" y="6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21576" y="2511723"/>
            <a:ext cx="821055" cy="0"/>
          </a:xfrm>
          <a:custGeom>
            <a:avLst/>
            <a:gdLst/>
            <a:ahLst/>
            <a:cxnLst/>
            <a:rect l="l" t="t" r="r" b="b"/>
            <a:pathLst>
              <a:path w="821054">
                <a:moveTo>
                  <a:pt x="0" y="0"/>
                </a:moveTo>
                <a:lnTo>
                  <a:pt x="820547" y="0"/>
                </a:lnTo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89990" y="2047151"/>
            <a:ext cx="83820" cy="472440"/>
          </a:xfrm>
          <a:custGeom>
            <a:avLst/>
            <a:gdLst/>
            <a:ahLst/>
            <a:cxnLst/>
            <a:rect l="l" t="t" r="r" b="b"/>
            <a:pathLst>
              <a:path w="83820" h="472439">
                <a:moveTo>
                  <a:pt x="36434" y="388416"/>
                </a:moveTo>
                <a:lnTo>
                  <a:pt x="0" y="388416"/>
                </a:lnTo>
                <a:lnTo>
                  <a:pt x="42621" y="472186"/>
                </a:lnTo>
                <a:lnTo>
                  <a:pt x="76995" y="402120"/>
                </a:lnTo>
                <a:lnTo>
                  <a:pt x="36537" y="402120"/>
                </a:lnTo>
                <a:lnTo>
                  <a:pt x="36434" y="388416"/>
                </a:lnTo>
                <a:close/>
              </a:path>
              <a:path w="83820" h="472439">
                <a:moveTo>
                  <a:pt x="44145" y="0"/>
                </a:moveTo>
                <a:lnTo>
                  <a:pt x="33489" y="0"/>
                </a:lnTo>
                <a:lnTo>
                  <a:pt x="36537" y="402120"/>
                </a:lnTo>
                <a:lnTo>
                  <a:pt x="47193" y="402120"/>
                </a:lnTo>
                <a:lnTo>
                  <a:pt x="44145" y="0"/>
                </a:lnTo>
                <a:close/>
              </a:path>
              <a:path w="83820" h="472439">
                <a:moveTo>
                  <a:pt x="83718" y="388416"/>
                </a:moveTo>
                <a:lnTo>
                  <a:pt x="47089" y="388416"/>
                </a:lnTo>
                <a:lnTo>
                  <a:pt x="47193" y="402120"/>
                </a:lnTo>
                <a:lnTo>
                  <a:pt x="76995" y="402120"/>
                </a:lnTo>
                <a:lnTo>
                  <a:pt x="83718" y="38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86268" y="2511723"/>
            <a:ext cx="822325" cy="0"/>
          </a:xfrm>
          <a:custGeom>
            <a:avLst/>
            <a:gdLst/>
            <a:ahLst/>
            <a:cxnLst/>
            <a:rect l="l" t="t" r="r" b="b"/>
            <a:pathLst>
              <a:path w="822325">
                <a:moveTo>
                  <a:pt x="0" y="0"/>
                </a:moveTo>
                <a:lnTo>
                  <a:pt x="822058" y="0"/>
                </a:lnTo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17764" y="2044103"/>
            <a:ext cx="480059" cy="475615"/>
          </a:xfrm>
          <a:custGeom>
            <a:avLst/>
            <a:gdLst/>
            <a:ahLst/>
            <a:cxnLst/>
            <a:rect l="l" t="t" r="r" b="b"/>
            <a:pathLst>
              <a:path w="480059" h="475614">
                <a:moveTo>
                  <a:pt x="416304" y="419694"/>
                </a:moveTo>
                <a:lnTo>
                  <a:pt x="389712" y="446303"/>
                </a:lnTo>
                <a:lnTo>
                  <a:pt x="479539" y="475234"/>
                </a:lnTo>
                <a:lnTo>
                  <a:pt x="463786" y="429539"/>
                </a:lnTo>
                <a:lnTo>
                  <a:pt x="426250" y="429539"/>
                </a:lnTo>
                <a:lnTo>
                  <a:pt x="416304" y="419694"/>
                </a:lnTo>
                <a:close/>
              </a:path>
              <a:path w="480059" h="475614">
                <a:moveTo>
                  <a:pt x="423909" y="412084"/>
                </a:moveTo>
                <a:lnTo>
                  <a:pt x="416304" y="419694"/>
                </a:lnTo>
                <a:lnTo>
                  <a:pt x="426250" y="429539"/>
                </a:lnTo>
                <a:lnTo>
                  <a:pt x="433857" y="421932"/>
                </a:lnTo>
                <a:lnTo>
                  <a:pt x="423909" y="412084"/>
                </a:lnTo>
                <a:close/>
              </a:path>
              <a:path w="480059" h="475614">
                <a:moveTo>
                  <a:pt x="449084" y="386892"/>
                </a:moveTo>
                <a:lnTo>
                  <a:pt x="423909" y="412084"/>
                </a:lnTo>
                <a:lnTo>
                  <a:pt x="433857" y="421932"/>
                </a:lnTo>
                <a:lnTo>
                  <a:pt x="426250" y="429539"/>
                </a:lnTo>
                <a:lnTo>
                  <a:pt x="463786" y="429539"/>
                </a:lnTo>
                <a:lnTo>
                  <a:pt x="449084" y="386892"/>
                </a:lnTo>
                <a:close/>
              </a:path>
              <a:path w="480059" h="475614">
                <a:moveTo>
                  <a:pt x="7607" y="0"/>
                </a:moveTo>
                <a:lnTo>
                  <a:pt x="0" y="7620"/>
                </a:lnTo>
                <a:lnTo>
                  <a:pt x="416304" y="419694"/>
                </a:lnTo>
                <a:lnTo>
                  <a:pt x="423909" y="412084"/>
                </a:lnTo>
                <a:lnTo>
                  <a:pt x="76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78354" y="2506389"/>
            <a:ext cx="821055" cy="0"/>
          </a:xfrm>
          <a:custGeom>
            <a:avLst/>
            <a:gdLst/>
            <a:ahLst/>
            <a:cxnLst/>
            <a:rect l="l" t="t" r="r" b="b"/>
            <a:pathLst>
              <a:path w="821054">
                <a:moveTo>
                  <a:pt x="0" y="0"/>
                </a:moveTo>
                <a:lnTo>
                  <a:pt x="820534" y="0"/>
                </a:lnTo>
              </a:path>
            </a:pathLst>
          </a:custGeom>
          <a:ln w="22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47532" y="2019731"/>
            <a:ext cx="840740" cy="490855"/>
          </a:xfrm>
          <a:custGeom>
            <a:avLst/>
            <a:gdLst/>
            <a:ahLst/>
            <a:cxnLst/>
            <a:rect l="l" t="t" r="r" b="b"/>
            <a:pathLst>
              <a:path w="840740" h="490855">
                <a:moveTo>
                  <a:pt x="765778" y="452973"/>
                </a:moveTo>
                <a:lnTo>
                  <a:pt x="747471" y="484377"/>
                </a:lnTo>
                <a:lnTo>
                  <a:pt x="840333" y="490474"/>
                </a:lnTo>
                <a:lnTo>
                  <a:pt x="821008" y="460006"/>
                </a:lnTo>
                <a:lnTo>
                  <a:pt x="777913" y="460006"/>
                </a:lnTo>
                <a:lnTo>
                  <a:pt x="765778" y="452973"/>
                </a:lnTo>
                <a:close/>
              </a:path>
              <a:path w="840740" h="490855">
                <a:moveTo>
                  <a:pt x="770917" y="444158"/>
                </a:moveTo>
                <a:lnTo>
                  <a:pt x="765778" y="452973"/>
                </a:lnTo>
                <a:lnTo>
                  <a:pt x="777913" y="460006"/>
                </a:lnTo>
                <a:lnTo>
                  <a:pt x="782485" y="450862"/>
                </a:lnTo>
                <a:lnTo>
                  <a:pt x="770917" y="444158"/>
                </a:lnTo>
                <a:close/>
              </a:path>
              <a:path w="840740" h="490855">
                <a:moveTo>
                  <a:pt x="790092" y="411264"/>
                </a:moveTo>
                <a:lnTo>
                  <a:pt x="770917" y="444158"/>
                </a:lnTo>
                <a:lnTo>
                  <a:pt x="782485" y="450862"/>
                </a:lnTo>
                <a:lnTo>
                  <a:pt x="777913" y="460006"/>
                </a:lnTo>
                <a:lnTo>
                  <a:pt x="821008" y="460006"/>
                </a:lnTo>
                <a:lnTo>
                  <a:pt x="790092" y="411264"/>
                </a:lnTo>
                <a:close/>
              </a:path>
              <a:path w="840740" h="490855">
                <a:moveTo>
                  <a:pt x="4572" y="0"/>
                </a:moveTo>
                <a:lnTo>
                  <a:pt x="0" y="9144"/>
                </a:lnTo>
                <a:lnTo>
                  <a:pt x="765778" y="452973"/>
                </a:lnTo>
                <a:lnTo>
                  <a:pt x="770917" y="444158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15668" y="546823"/>
            <a:ext cx="3342004" cy="384175"/>
          </a:xfrm>
          <a:custGeom>
            <a:avLst/>
            <a:gdLst/>
            <a:ahLst/>
            <a:cxnLst/>
            <a:rect l="l" t="t" r="r" b="b"/>
            <a:pathLst>
              <a:path w="3342004" h="384175">
                <a:moveTo>
                  <a:pt x="3338487" y="0"/>
                </a:moveTo>
                <a:lnTo>
                  <a:pt x="3047" y="0"/>
                </a:lnTo>
                <a:lnTo>
                  <a:pt x="0" y="1524"/>
                </a:lnTo>
                <a:lnTo>
                  <a:pt x="0" y="380796"/>
                </a:lnTo>
                <a:lnTo>
                  <a:pt x="3047" y="383844"/>
                </a:lnTo>
                <a:lnTo>
                  <a:pt x="3338487" y="383844"/>
                </a:lnTo>
                <a:lnTo>
                  <a:pt x="3341522" y="380796"/>
                </a:lnTo>
                <a:lnTo>
                  <a:pt x="3341522" y="377748"/>
                </a:lnTo>
                <a:lnTo>
                  <a:pt x="10655" y="377748"/>
                </a:lnTo>
                <a:lnTo>
                  <a:pt x="6095" y="373176"/>
                </a:lnTo>
                <a:lnTo>
                  <a:pt x="10655" y="373176"/>
                </a:lnTo>
                <a:lnTo>
                  <a:pt x="10655" y="10655"/>
                </a:lnTo>
                <a:lnTo>
                  <a:pt x="6095" y="10655"/>
                </a:lnTo>
                <a:lnTo>
                  <a:pt x="10655" y="4572"/>
                </a:lnTo>
                <a:lnTo>
                  <a:pt x="3341522" y="4572"/>
                </a:lnTo>
                <a:lnTo>
                  <a:pt x="3341522" y="1524"/>
                </a:lnTo>
                <a:lnTo>
                  <a:pt x="3338487" y="0"/>
                </a:lnTo>
                <a:close/>
              </a:path>
              <a:path w="3342004" h="384175">
                <a:moveTo>
                  <a:pt x="10655" y="373176"/>
                </a:moveTo>
                <a:lnTo>
                  <a:pt x="6095" y="373176"/>
                </a:lnTo>
                <a:lnTo>
                  <a:pt x="10655" y="377748"/>
                </a:lnTo>
                <a:lnTo>
                  <a:pt x="10655" y="373176"/>
                </a:lnTo>
                <a:close/>
              </a:path>
              <a:path w="3342004" h="384175">
                <a:moveTo>
                  <a:pt x="3330867" y="373176"/>
                </a:moveTo>
                <a:lnTo>
                  <a:pt x="10655" y="373176"/>
                </a:lnTo>
                <a:lnTo>
                  <a:pt x="10655" y="377748"/>
                </a:lnTo>
                <a:lnTo>
                  <a:pt x="3330867" y="377748"/>
                </a:lnTo>
                <a:lnTo>
                  <a:pt x="3330867" y="373176"/>
                </a:lnTo>
                <a:close/>
              </a:path>
              <a:path w="3342004" h="384175">
                <a:moveTo>
                  <a:pt x="3330867" y="4572"/>
                </a:moveTo>
                <a:lnTo>
                  <a:pt x="3330867" y="377748"/>
                </a:lnTo>
                <a:lnTo>
                  <a:pt x="3335439" y="373176"/>
                </a:lnTo>
                <a:lnTo>
                  <a:pt x="3341522" y="373176"/>
                </a:lnTo>
                <a:lnTo>
                  <a:pt x="3341522" y="10655"/>
                </a:lnTo>
                <a:lnTo>
                  <a:pt x="3335439" y="10655"/>
                </a:lnTo>
                <a:lnTo>
                  <a:pt x="3330867" y="4572"/>
                </a:lnTo>
                <a:close/>
              </a:path>
              <a:path w="3342004" h="384175">
                <a:moveTo>
                  <a:pt x="3341522" y="373176"/>
                </a:moveTo>
                <a:lnTo>
                  <a:pt x="3335439" y="373176"/>
                </a:lnTo>
                <a:lnTo>
                  <a:pt x="3330867" y="377748"/>
                </a:lnTo>
                <a:lnTo>
                  <a:pt x="3341522" y="377748"/>
                </a:lnTo>
                <a:lnTo>
                  <a:pt x="3341522" y="373176"/>
                </a:lnTo>
                <a:close/>
              </a:path>
              <a:path w="3342004" h="384175">
                <a:moveTo>
                  <a:pt x="10655" y="4572"/>
                </a:moveTo>
                <a:lnTo>
                  <a:pt x="6095" y="10655"/>
                </a:lnTo>
                <a:lnTo>
                  <a:pt x="10655" y="10655"/>
                </a:lnTo>
                <a:lnTo>
                  <a:pt x="10655" y="4572"/>
                </a:lnTo>
                <a:close/>
              </a:path>
              <a:path w="3342004" h="384175">
                <a:moveTo>
                  <a:pt x="3330867" y="4572"/>
                </a:moveTo>
                <a:lnTo>
                  <a:pt x="10655" y="4572"/>
                </a:lnTo>
                <a:lnTo>
                  <a:pt x="10655" y="10655"/>
                </a:lnTo>
                <a:lnTo>
                  <a:pt x="3330867" y="10655"/>
                </a:lnTo>
                <a:lnTo>
                  <a:pt x="3330867" y="4572"/>
                </a:lnTo>
                <a:close/>
              </a:path>
              <a:path w="3342004" h="384175">
                <a:moveTo>
                  <a:pt x="3341522" y="4572"/>
                </a:moveTo>
                <a:lnTo>
                  <a:pt x="3330867" y="4572"/>
                </a:lnTo>
                <a:lnTo>
                  <a:pt x="3335439" y="10655"/>
                </a:lnTo>
                <a:lnTo>
                  <a:pt x="3341522" y="10655"/>
                </a:lnTo>
                <a:lnTo>
                  <a:pt x="334152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00748" y="301586"/>
            <a:ext cx="3410585" cy="815340"/>
          </a:xfrm>
          <a:custGeom>
            <a:avLst/>
            <a:gdLst/>
            <a:ahLst/>
            <a:cxnLst/>
            <a:rect l="l" t="t" r="r" b="b"/>
            <a:pathLst>
              <a:path w="3410584" h="815340">
                <a:moveTo>
                  <a:pt x="3279101" y="0"/>
                </a:moveTo>
                <a:lnTo>
                  <a:pt x="143090" y="0"/>
                </a:lnTo>
                <a:lnTo>
                  <a:pt x="129387" y="1524"/>
                </a:lnTo>
                <a:lnTo>
                  <a:pt x="114173" y="3048"/>
                </a:lnTo>
                <a:lnTo>
                  <a:pt x="74587" y="18275"/>
                </a:lnTo>
                <a:lnTo>
                  <a:pt x="41097" y="42646"/>
                </a:lnTo>
                <a:lnTo>
                  <a:pt x="16738" y="76161"/>
                </a:lnTo>
                <a:lnTo>
                  <a:pt x="1511" y="117284"/>
                </a:lnTo>
                <a:lnTo>
                  <a:pt x="0" y="131000"/>
                </a:lnTo>
                <a:lnTo>
                  <a:pt x="0" y="685431"/>
                </a:lnTo>
                <a:lnTo>
                  <a:pt x="10655" y="726554"/>
                </a:lnTo>
                <a:lnTo>
                  <a:pt x="42621" y="773772"/>
                </a:lnTo>
                <a:lnTo>
                  <a:pt x="76111" y="798144"/>
                </a:lnTo>
                <a:lnTo>
                  <a:pt x="115697" y="811860"/>
                </a:lnTo>
                <a:lnTo>
                  <a:pt x="130911" y="814908"/>
                </a:lnTo>
                <a:lnTo>
                  <a:pt x="3280625" y="814908"/>
                </a:lnTo>
                <a:lnTo>
                  <a:pt x="3295853" y="811860"/>
                </a:lnTo>
                <a:lnTo>
                  <a:pt x="3309556" y="808812"/>
                </a:lnTo>
                <a:lnTo>
                  <a:pt x="3321723" y="804240"/>
                </a:lnTo>
                <a:lnTo>
                  <a:pt x="3335426" y="796620"/>
                </a:lnTo>
                <a:lnTo>
                  <a:pt x="3347605" y="790536"/>
                </a:lnTo>
                <a:lnTo>
                  <a:pt x="3351159" y="787488"/>
                </a:lnTo>
                <a:lnTo>
                  <a:pt x="144614" y="787488"/>
                </a:lnTo>
                <a:lnTo>
                  <a:pt x="120256" y="784440"/>
                </a:lnTo>
                <a:lnTo>
                  <a:pt x="98945" y="778344"/>
                </a:lnTo>
                <a:lnTo>
                  <a:pt x="88290" y="772261"/>
                </a:lnTo>
                <a:lnTo>
                  <a:pt x="79159" y="767689"/>
                </a:lnTo>
                <a:lnTo>
                  <a:pt x="47193" y="735698"/>
                </a:lnTo>
                <a:lnTo>
                  <a:pt x="28917" y="693051"/>
                </a:lnTo>
                <a:lnTo>
                  <a:pt x="27393" y="680859"/>
                </a:lnTo>
                <a:lnTo>
                  <a:pt x="27393" y="132524"/>
                </a:lnTo>
                <a:lnTo>
                  <a:pt x="41097" y="88341"/>
                </a:lnTo>
                <a:lnTo>
                  <a:pt x="70027" y="54838"/>
                </a:lnTo>
                <a:lnTo>
                  <a:pt x="109600" y="33515"/>
                </a:lnTo>
                <a:lnTo>
                  <a:pt x="144614" y="27419"/>
                </a:lnTo>
                <a:lnTo>
                  <a:pt x="3349638" y="27419"/>
                </a:lnTo>
                <a:lnTo>
                  <a:pt x="3346081" y="24371"/>
                </a:lnTo>
                <a:lnTo>
                  <a:pt x="3333902" y="16764"/>
                </a:lnTo>
                <a:lnTo>
                  <a:pt x="3321723" y="10668"/>
                </a:lnTo>
                <a:lnTo>
                  <a:pt x="3308032" y="6096"/>
                </a:lnTo>
                <a:lnTo>
                  <a:pt x="3294329" y="3048"/>
                </a:lnTo>
                <a:lnTo>
                  <a:pt x="3279101" y="0"/>
                </a:lnTo>
                <a:close/>
              </a:path>
              <a:path w="3410584" h="815340">
                <a:moveTo>
                  <a:pt x="3349638" y="27419"/>
                </a:moveTo>
                <a:lnTo>
                  <a:pt x="3265398" y="27419"/>
                </a:lnTo>
                <a:lnTo>
                  <a:pt x="3289757" y="30467"/>
                </a:lnTo>
                <a:lnTo>
                  <a:pt x="3300412" y="33515"/>
                </a:lnTo>
                <a:lnTo>
                  <a:pt x="3339998" y="54838"/>
                </a:lnTo>
                <a:lnTo>
                  <a:pt x="3368916" y="89865"/>
                </a:lnTo>
                <a:lnTo>
                  <a:pt x="3379571" y="121856"/>
                </a:lnTo>
                <a:lnTo>
                  <a:pt x="3382619" y="134048"/>
                </a:lnTo>
                <a:lnTo>
                  <a:pt x="3382619" y="670204"/>
                </a:lnTo>
                <a:lnTo>
                  <a:pt x="3379571" y="694575"/>
                </a:lnTo>
                <a:lnTo>
                  <a:pt x="3373488" y="715899"/>
                </a:lnTo>
                <a:lnTo>
                  <a:pt x="3367404" y="726554"/>
                </a:lnTo>
                <a:lnTo>
                  <a:pt x="3362832" y="735698"/>
                </a:lnTo>
                <a:lnTo>
                  <a:pt x="3330867" y="767689"/>
                </a:lnTo>
                <a:lnTo>
                  <a:pt x="3288233" y="784440"/>
                </a:lnTo>
                <a:lnTo>
                  <a:pt x="3276053" y="787488"/>
                </a:lnTo>
                <a:lnTo>
                  <a:pt x="3351159" y="787488"/>
                </a:lnTo>
                <a:lnTo>
                  <a:pt x="3368916" y="772261"/>
                </a:lnTo>
                <a:lnTo>
                  <a:pt x="3393274" y="738746"/>
                </a:lnTo>
                <a:lnTo>
                  <a:pt x="3406978" y="699147"/>
                </a:lnTo>
                <a:lnTo>
                  <a:pt x="3410026" y="683907"/>
                </a:lnTo>
                <a:lnTo>
                  <a:pt x="3410026" y="129476"/>
                </a:lnTo>
                <a:lnTo>
                  <a:pt x="3399370" y="88341"/>
                </a:lnTo>
                <a:lnTo>
                  <a:pt x="3376536" y="51790"/>
                </a:lnTo>
                <a:lnTo>
                  <a:pt x="3367404" y="42646"/>
                </a:lnTo>
                <a:lnTo>
                  <a:pt x="3349638" y="27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92086" y="551395"/>
            <a:ext cx="441959" cy="403860"/>
          </a:xfrm>
          <a:custGeom>
            <a:avLst/>
            <a:gdLst/>
            <a:ahLst/>
            <a:cxnLst/>
            <a:rect l="l" t="t" r="r" b="b"/>
            <a:pathLst>
              <a:path w="441959" h="403859">
                <a:moveTo>
                  <a:pt x="0" y="402120"/>
                </a:moveTo>
                <a:lnTo>
                  <a:pt x="0" y="403644"/>
                </a:lnTo>
                <a:lnTo>
                  <a:pt x="1524" y="403644"/>
                </a:lnTo>
                <a:lnTo>
                  <a:pt x="0" y="402120"/>
                </a:lnTo>
                <a:close/>
              </a:path>
              <a:path w="441959" h="403859">
                <a:moveTo>
                  <a:pt x="1524" y="0"/>
                </a:moveTo>
                <a:lnTo>
                  <a:pt x="0" y="1524"/>
                </a:lnTo>
                <a:lnTo>
                  <a:pt x="0" y="402120"/>
                </a:lnTo>
                <a:lnTo>
                  <a:pt x="1524" y="403644"/>
                </a:lnTo>
                <a:lnTo>
                  <a:pt x="1524" y="0"/>
                </a:lnTo>
                <a:close/>
              </a:path>
              <a:path w="441959" h="403859">
                <a:moveTo>
                  <a:pt x="439953" y="402120"/>
                </a:moveTo>
                <a:lnTo>
                  <a:pt x="1524" y="402120"/>
                </a:lnTo>
                <a:lnTo>
                  <a:pt x="1524" y="403644"/>
                </a:lnTo>
                <a:lnTo>
                  <a:pt x="439953" y="403644"/>
                </a:lnTo>
                <a:lnTo>
                  <a:pt x="439953" y="402120"/>
                </a:lnTo>
                <a:close/>
              </a:path>
              <a:path w="441959" h="403859">
                <a:moveTo>
                  <a:pt x="439953" y="0"/>
                </a:moveTo>
                <a:lnTo>
                  <a:pt x="439953" y="403644"/>
                </a:lnTo>
                <a:lnTo>
                  <a:pt x="441477" y="402120"/>
                </a:lnTo>
                <a:lnTo>
                  <a:pt x="441477" y="1524"/>
                </a:lnTo>
                <a:lnTo>
                  <a:pt x="439953" y="0"/>
                </a:lnTo>
                <a:close/>
              </a:path>
              <a:path w="441959" h="403859">
                <a:moveTo>
                  <a:pt x="441477" y="402120"/>
                </a:moveTo>
                <a:lnTo>
                  <a:pt x="439953" y="403644"/>
                </a:lnTo>
                <a:lnTo>
                  <a:pt x="441477" y="403644"/>
                </a:lnTo>
                <a:lnTo>
                  <a:pt x="441477" y="402120"/>
                </a:lnTo>
                <a:close/>
              </a:path>
              <a:path w="441959" h="403859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441959" h="403859">
                <a:moveTo>
                  <a:pt x="439953" y="0"/>
                </a:moveTo>
                <a:lnTo>
                  <a:pt x="1524" y="0"/>
                </a:lnTo>
                <a:lnTo>
                  <a:pt x="1524" y="1524"/>
                </a:lnTo>
                <a:lnTo>
                  <a:pt x="439953" y="1524"/>
                </a:lnTo>
                <a:lnTo>
                  <a:pt x="439953" y="0"/>
                </a:lnTo>
                <a:close/>
              </a:path>
              <a:path w="441959" h="403859">
                <a:moveTo>
                  <a:pt x="441477" y="0"/>
                </a:moveTo>
                <a:lnTo>
                  <a:pt x="439953" y="0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73517" y="551395"/>
            <a:ext cx="441959" cy="403860"/>
          </a:xfrm>
          <a:custGeom>
            <a:avLst/>
            <a:gdLst/>
            <a:ahLst/>
            <a:cxnLst/>
            <a:rect l="l" t="t" r="r" b="b"/>
            <a:pathLst>
              <a:path w="441959" h="403859">
                <a:moveTo>
                  <a:pt x="0" y="402120"/>
                </a:moveTo>
                <a:lnTo>
                  <a:pt x="0" y="403644"/>
                </a:lnTo>
                <a:lnTo>
                  <a:pt x="1524" y="403644"/>
                </a:lnTo>
                <a:lnTo>
                  <a:pt x="0" y="402120"/>
                </a:lnTo>
                <a:close/>
              </a:path>
              <a:path w="441959" h="403859">
                <a:moveTo>
                  <a:pt x="1524" y="0"/>
                </a:moveTo>
                <a:lnTo>
                  <a:pt x="0" y="1524"/>
                </a:lnTo>
                <a:lnTo>
                  <a:pt x="0" y="402120"/>
                </a:lnTo>
                <a:lnTo>
                  <a:pt x="1524" y="403644"/>
                </a:lnTo>
                <a:lnTo>
                  <a:pt x="1524" y="0"/>
                </a:lnTo>
                <a:close/>
              </a:path>
              <a:path w="441959" h="403859">
                <a:moveTo>
                  <a:pt x="439953" y="402120"/>
                </a:moveTo>
                <a:lnTo>
                  <a:pt x="1524" y="402120"/>
                </a:lnTo>
                <a:lnTo>
                  <a:pt x="1524" y="403644"/>
                </a:lnTo>
                <a:lnTo>
                  <a:pt x="439953" y="403644"/>
                </a:lnTo>
                <a:lnTo>
                  <a:pt x="439953" y="402120"/>
                </a:lnTo>
                <a:close/>
              </a:path>
              <a:path w="441959" h="403859">
                <a:moveTo>
                  <a:pt x="439953" y="0"/>
                </a:moveTo>
                <a:lnTo>
                  <a:pt x="439953" y="403644"/>
                </a:lnTo>
                <a:lnTo>
                  <a:pt x="441477" y="402120"/>
                </a:lnTo>
                <a:lnTo>
                  <a:pt x="441477" y="1524"/>
                </a:lnTo>
                <a:lnTo>
                  <a:pt x="439953" y="0"/>
                </a:lnTo>
                <a:close/>
              </a:path>
              <a:path w="441959" h="403859">
                <a:moveTo>
                  <a:pt x="441477" y="402120"/>
                </a:moveTo>
                <a:lnTo>
                  <a:pt x="439953" y="403644"/>
                </a:lnTo>
                <a:lnTo>
                  <a:pt x="441477" y="403644"/>
                </a:lnTo>
                <a:lnTo>
                  <a:pt x="441477" y="402120"/>
                </a:lnTo>
                <a:close/>
              </a:path>
              <a:path w="441959" h="403859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441959" h="403859">
                <a:moveTo>
                  <a:pt x="439953" y="0"/>
                </a:moveTo>
                <a:lnTo>
                  <a:pt x="1524" y="0"/>
                </a:lnTo>
                <a:lnTo>
                  <a:pt x="1524" y="1524"/>
                </a:lnTo>
                <a:lnTo>
                  <a:pt x="439953" y="1524"/>
                </a:lnTo>
                <a:lnTo>
                  <a:pt x="439953" y="0"/>
                </a:lnTo>
                <a:close/>
              </a:path>
              <a:path w="441959" h="403859">
                <a:moveTo>
                  <a:pt x="441477" y="0"/>
                </a:moveTo>
                <a:lnTo>
                  <a:pt x="439953" y="0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54948" y="551395"/>
            <a:ext cx="441959" cy="403860"/>
          </a:xfrm>
          <a:custGeom>
            <a:avLst/>
            <a:gdLst/>
            <a:ahLst/>
            <a:cxnLst/>
            <a:rect l="l" t="t" r="r" b="b"/>
            <a:pathLst>
              <a:path w="441959" h="403859">
                <a:moveTo>
                  <a:pt x="0" y="402120"/>
                </a:moveTo>
                <a:lnTo>
                  <a:pt x="0" y="403644"/>
                </a:lnTo>
                <a:lnTo>
                  <a:pt x="1524" y="403644"/>
                </a:lnTo>
                <a:lnTo>
                  <a:pt x="0" y="402120"/>
                </a:lnTo>
                <a:close/>
              </a:path>
              <a:path w="441959" h="403859">
                <a:moveTo>
                  <a:pt x="1524" y="0"/>
                </a:moveTo>
                <a:lnTo>
                  <a:pt x="0" y="1524"/>
                </a:lnTo>
                <a:lnTo>
                  <a:pt x="0" y="402120"/>
                </a:lnTo>
                <a:lnTo>
                  <a:pt x="1524" y="403644"/>
                </a:lnTo>
                <a:lnTo>
                  <a:pt x="1524" y="0"/>
                </a:lnTo>
                <a:close/>
              </a:path>
              <a:path w="441959" h="403859">
                <a:moveTo>
                  <a:pt x="439953" y="402120"/>
                </a:moveTo>
                <a:lnTo>
                  <a:pt x="1524" y="402120"/>
                </a:lnTo>
                <a:lnTo>
                  <a:pt x="1524" y="403644"/>
                </a:lnTo>
                <a:lnTo>
                  <a:pt x="439953" y="403644"/>
                </a:lnTo>
                <a:lnTo>
                  <a:pt x="439953" y="402120"/>
                </a:lnTo>
                <a:close/>
              </a:path>
              <a:path w="441959" h="403859">
                <a:moveTo>
                  <a:pt x="439953" y="0"/>
                </a:moveTo>
                <a:lnTo>
                  <a:pt x="439953" y="403644"/>
                </a:lnTo>
                <a:lnTo>
                  <a:pt x="441477" y="402120"/>
                </a:lnTo>
                <a:lnTo>
                  <a:pt x="441477" y="1524"/>
                </a:lnTo>
                <a:lnTo>
                  <a:pt x="439953" y="0"/>
                </a:lnTo>
                <a:close/>
              </a:path>
              <a:path w="441959" h="403859">
                <a:moveTo>
                  <a:pt x="441477" y="402120"/>
                </a:moveTo>
                <a:lnTo>
                  <a:pt x="439953" y="403644"/>
                </a:lnTo>
                <a:lnTo>
                  <a:pt x="441477" y="403644"/>
                </a:lnTo>
                <a:lnTo>
                  <a:pt x="441477" y="402120"/>
                </a:lnTo>
                <a:close/>
              </a:path>
              <a:path w="441959" h="403859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441959" h="403859">
                <a:moveTo>
                  <a:pt x="439953" y="0"/>
                </a:moveTo>
                <a:lnTo>
                  <a:pt x="1524" y="0"/>
                </a:lnTo>
                <a:lnTo>
                  <a:pt x="1524" y="1524"/>
                </a:lnTo>
                <a:lnTo>
                  <a:pt x="439953" y="1524"/>
                </a:lnTo>
                <a:lnTo>
                  <a:pt x="439953" y="0"/>
                </a:lnTo>
                <a:close/>
              </a:path>
              <a:path w="441959" h="403859">
                <a:moveTo>
                  <a:pt x="441477" y="0"/>
                </a:moveTo>
                <a:lnTo>
                  <a:pt x="439953" y="0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94901" y="551395"/>
            <a:ext cx="441959" cy="403860"/>
          </a:xfrm>
          <a:custGeom>
            <a:avLst/>
            <a:gdLst/>
            <a:ahLst/>
            <a:cxnLst/>
            <a:rect l="l" t="t" r="r" b="b"/>
            <a:pathLst>
              <a:path w="441959" h="403859">
                <a:moveTo>
                  <a:pt x="1524" y="0"/>
                </a:moveTo>
                <a:lnTo>
                  <a:pt x="0" y="0"/>
                </a:lnTo>
                <a:lnTo>
                  <a:pt x="0" y="403644"/>
                </a:lnTo>
                <a:lnTo>
                  <a:pt x="1524" y="403644"/>
                </a:lnTo>
                <a:lnTo>
                  <a:pt x="1524" y="0"/>
                </a:lnTo>
                <a:close/>
              </a:path>
              <a:path w="441959" h="403859">
                <a:moveTo>
                  <a:pt x="439953" y="402120"/>
                </a:moveTo>
                <a:lnTo>
                  <a:pt x="1524" y="402120"/>
                </a:lnTo>
                <a:lnTo>
                  <a:pt x="1524" y="403644"/>
                </a:lnTo>
                <a:lnTo>
                  <a:pt x="439953" y="403644"/>
                </a:lnTo>
                <a:lnTo>
                  <a:pt x="439953" y="402120"/>
                </a:lnTo>
                <a:close/>
              </a:path>
              <a:path w="441959" h="403859">
                <a:moveTo>
                  <a:pt x="439953" y="0"/>
                </a:moveTo>
                <a:lnTo>
                  <a:pt x="439953" y="403644"/>
                </a:lnTo>
                <a:lnTo>
                  <a:pt x="441477" y="402120"/>
                </a:lnTo>
                <a:lnTo>
                  <a:pt x="441477" y="1524"/>
                </a:lnTo>
                <a:lnTo>
                  <a:pt x="439953" y="0"/>
                </a:lnTo>
                <a:close/>
              </a:path>
              <a:path w="441959" h="403859">
                <a:moveTo>
                  <a:pt x="441477" y="402120"/>
                </a:moveTo>
                <a:lnTo>
                  <a:pt x="439953" y="403644"/>
                </a:lnTo>
                <a:lnTo>
                  <a:pt x="441477" y="403644"/>
                </a:lnTo>
                <a:lnTo>
                  <a:pt x="441477" y="402120"/>
                </a:lnTo>
                <a:close/>
              </a:path>
              <a:path w="441959" h="403859">
                <a:moveTo>
                  <a:pt x="439953" y="0"/>
                </a:moveTo>
                <a:lnTo>
                  <a:pt x="1524" y="0"/>
                </a:lnTo>
                <a:lnTo>
                  <a:pt x="1524" y="1524"/>
                </a:lnTo>
                <a:lnTo>
                  <a:pt x="439953" y="1524"/>
                </a:lnTo>
                <a:lnTo>
                  <a:pt x="439953" y="0"/>
                </a:lnTo>
                <a:close/>
              </a:path>
              <a:path w="441959" h="403859">
                <a:moveTo>
                  <a:pt x="441477" y="0"/>
                </a:moveTo>
                <a:lnTo>
                  <a:pt x="439953" y="0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6985990" y="545299"/>
          <a:ext cx="3084249" cy="40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953"/>
                <a:gridCol w="441477"/>
                <a:gridCol w="439953"/>
                <a:gridCol w="441477"/>
                <a:gridCol w="439959"/>
                <a:gridCol w="440715"/>
                <a:gridCol w="440715"/>
              </a:tblGrid>
              <a:tr h="402120">
                <a:tc>
                  <a:txBody>
                    <a:bodyPr/>
                    <a:lstStyle/>
                    <a:p>
                      <a:endParaRPr sz="17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690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690">
                      <a:solidFill>
                        <a:srgbClr val="000000"/>
                      </a:solidFill>
                      <a:prstDash val="solid"/>
                    </a:lnL>
                    <a:lnR w="15214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5214">
                      <a:solidFill>
                        <a:srgbClr val="000000"/>
                      </a:solidFill>
                      <a:prstDash val="solid"/>
                    </a:lnL>
                    <a:lnR w="13690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" name="object 46"/>
          <p:cNvSpPr/>
          <p:nvPr/>
        </p:nvSpPr>
        <p:spPr>
          <a:xfrm>
            <a:off x="7150404" y="1890267"/>
            <a:ext cx="156845" cy="157480"/>
          </a:xfrm>
          <a:custGeom>
            <a:avLst/>
            <a:gdLst/>
            <a:ahLst/>
            <a:cxnLst/>
            <a:rect l="l" t="t" r="r" b="b"/>
            <a:pathLst>
              <a:path w="156845" h="157480">
                <a:moveTo>
                  <a:pt x="77635" y="0"/>
                </a:moveTo>
                <a:lnTo>
                  <a:pt x="47523" y="6163"/>
                </a:lnTo>
                <a:lnTo>
                  <a:pt x="22834" y="23036"/>
                </a:lnTo>
                <a:lnTo>
                  <a:pt x="6136" y="48193"/>
                </a:lnTo>
                <a:lnTo>
                  <a:pt x="0" y="79209"/>
                </a:lnTo>
                <a:lnTo>
                  <a:pt x="6136" y="109337"/>
                </a:lnTo>
                <a:lnTo>
                  <a:pt x="22834" y="134038"/>
                </a:lnTo>
                <a:lnTo>
                  <a:pt x="47523" y="150743"/>
                </a:lnTo>
                <a:lnTo>
                  <a:pt x="77635" y="156883"/>
                </a:lnTo>
                <a:lnTo>
                  <a:pt x="108634" y="150743"/>
                </a:lnTo>
                <a:lnTo>
                  <a:pt x="133780" y="134038"/>
                </a:lnTo>
                <a:lnTo>
                  <a:pt x="150646" y="109337"/>
                </a:lnTo>
                <a:lnTo>
                  <a:pt x="156806" y="79209"/>
                </a:lnTo>
                <a:lnTo>
                  <a:pt x="150646" y="48193"/>
                </a:lnTo>
                <a:lnTo>
                  <a:pt x="133780" y="23036"/>
                </a:lnTo>
                <a:lnTo>
                  <a:pt x="108634" y="6163"/>
                </a:lnTo>
                <a:lnTo>
                  <a:pt x="776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136701" y="1876564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4" h="184785">
                <a:moveTo>
                  <a:pt x="100482" y="0"/>
                </a:moveTo>
                <a:lnTo>
                  <a:pt x="82207" y="0"/>
                </a:lnTo>
                <a:lnTo>
                  <a:pt x="73075" y="1511"/>
                </a:lnTo>
                <a:lnTo>
                  <a:pt x="54813" y="7607"/>
                </a:lnTo>
                <a:lnTo>
                  <a:pt x="47193" y="10655"/>
                </a:lnTo>
                <a:lnTo>
                  <a:pt x="39585" y="15227"/>
                </a:lnTo>
                <a:lnTo>
                  <a:pt x="33489" y="21323"/>
                </a:lnTo>
                <a:lnTo>
                  <a:pt x="25882" y="27406"/>
                </a:lnTo>
                <a:lnTo>
                  <a:pt x="19799" y="33502"/>
                </a:lnTo>
                <a:lnTo>
                  <a:pt x="6095" y="56349"/>
                </a:lnTo>
                <a:lnTo>
                  <a:pt x="3047" y="65493"/>
                </a:lnTo>
                <a:lnTo>
                  <a:pt x="0" y="83769"/>
                </a:lnTo>
                <a:lnTo>
                  <a:pt x="0" y="102044"/>
                </a:lnTo>
                <a:lnTo>
                  <a:pt x="15227" y="144691"/>
                </a:lnTo>
                <a:lnTo>
                  <a:pt x="56324" y="178206"/>
                </a:lnTo>
                <a:lnTo>
                  <a:pt x="83731" y="184302"/>
                </a:lnTo>
                <a:lnTo>
                  <a:pt x="102006" y="184302"/>
                </a:lnTo>
                <a:lnTo>
                  <a:pt x="120268" y="181254"/>
                </a:lnTo>
                <a:lnTo>
                  <a:pt x="129400" y="176682"/>
                </a:lnTo>
                <a:lnTo>
                  <a:pt x="137007" y="173634"/>
                </a:lnTo>
                <a:lnTo>
                  <a:pt x="144627" y="169062"/>
                </a:lnTo>
                <a:lnTo>
                  <a:pt x="152234" y="162979"/>
                </a:lnTo>
                <a:lnTo>
                  <a:pt x="158324" y="156883"/>
                </a:lnTo>
                <a:lnTo>
                  <a:pt x="85255" y="156883"/>
                </a:lnTo>
                <a:lnTo>
                  <a:pt x="79159" y="155359"/>
                </a:lnTo>
                <a:lnTo>
                  <a:pt x="41109" y="132511"/>
                </a:lnTo>
                <a:lnTo>
                  <a:pt x="35013" y="121843"/>
                </a:lnTo>
                <a:lnTo>
                  <a:pt x="31978" y="117284"/>
                </a:lnTo>
                <a:lnTo>
                  <a:pt x="28930" y="105092"/>
                </a:lnTo>
                <a:lnTo>
                  <a:pt x="27406" y="97472"/>
                </a:lnTo>
                <a:lnTo>
                  <a:pt x="27406" y="85293"/>
                </a:lnTo>
                <a:lnTo>
                  <a:pt x="28930" y="79197"/>
                </a:lnTo>
                <a:lnTo>
                  <a:pt x="30454" y="71577"/>
                </a:lnTo>
                <a:lnTo>
                  <a:pt x="33489" y="67017"/>
                </a:lnTo>
                <a:lnTo>
                  <a:pt x="35013" y="60921"/>
                </a:lnTo>
                <a:lnTo>
                  <a:pt x="39585" y="54825"/>
                </a:lnTo>
                <a:lnTo>
                  <a:pt x="42633" y="50253"/>
                </a:lnTo>
                <a:lnTo>
                  <a:pt x="51765" y="41122"/>
                </a:lnTo>
                <a:lnTo>
                  <a:pt x="56324" y="38074"/>
                </a:lnTo>
                <a:lnTo>
                  <a:pt x="62420" y="35026"/>
                </a:lnTo>
                <a:lnTo>
                  <a:pt x="66992" y="31978"/>
                </a:lnTo>
                <a:lnTo>
                  <a:pt x="79159" y="28930"/>
                </a:lnTo>
                <a:lnTo>
                  <a:pt x="86779" y="27406"/>
                </a:lnTo>
                <a:lnTo>
                  <a:pt x="158318" y="27406"/>
                </a:lnTo>
                <a:lnTo>
                  <a:pt x="150710" y="19799"/>
                </a:lnTo>
                <a:lnTo>
                  <a:pt x="127876" y="6083"/>
                </a:lnTo>
                <a:lnTo>
                  <a:pt x="118744" y="3035"/>
                </a:lnTo>
                <a:lnTo>
                  <a:pt x="100482" y="0"/>
                </a:lnTo>
                <a:close/>
              </a:path>
              <a:path w="184784" h="184785">
                <a:moveTo>
                  <a:pt x="158318" y="27406"/>
                </a:moveTo>
                <a:lnTo>
                  <a:pt x="98958" y="27406"/>
                </a:lnTo>
                <a:lnTo>
                  <a:pt x="105041" y="28930"/>
                </a:lnTo>
                <a:lnTo>
                  <a:pt x="112661" y="30454"/>
                </a:lnTo>
                <a:lnTo>
                  <a:pt x="117220" y="33502"/>
                </a:lnTo>
                <a:lnTo>
                  <a:pt x="123316" y="35026"/>
                </a:lnTo>
                <a:lnTo>
                  <a:pt x="129400" y="39598"/>
                </a:lnTo>
                <a:lnTo>
                  <a:pt x="133972" y="42646"/>
                </a:lnTo>
                <a:lnTo>
                  <a:pt x="143103" y="51777"/>
                </a:lnTo>
                <a:lnTo>
                  <a:pt x="146151" y="56349"/>
                </a:lnTo>
                <a:lnTo>
                  <a:pt x="149186" y="62445"/>
                </a:lnTo>
                <a:lnTo>
                  <a:pt x="152234" y="67017"/>
                </a:lnTo>
                <a:lnTo>
                  <a:pt x="155282" y="79197"/>
                </a:lnTo>
                <a:lnTo>
                  <a:pt x="156806" y="86817"/>
                </a:lnTo>
                <a:lnTo>
                  <a:pt x="156806" y="98996"/>
                </a:lnTo>
                <a:lnTo>
                  <a:pt x="132448" y="143167"/>
                </a:lnTo>
                <a:lnTo>
                  <a:pt x="121792" y="149263"/>
                </a:lnTo>
                <a:lnTo>
                  <a:pt x="117220" y="152311"/>
                </a:lnTo>
                <a:lnTo>
                  <a:pt x="105041" y="155359"/>
                </a:lnTo>
                <a:lnTo>
                  <a:pt x="97434" y="156883"/>
                </a:lnTo>
                <a:lnTo>
                  <a:pt x="158324" y="156883"/>
                </a:lnTo>
                <a:lnTo>
                  <a:pt x="164414" y="150787"/>
                </a:lnTo>
                <a:lnTo>
                  <a:pt x="178117" y="127939"/>
                </a:lnTo>
                <a:lnTo>
                  <a:pt x="181165" y="118808"/>
                </a:lnTo>
                <a:lnTo>
                  <a:pt x="184200" y="100520"/>
                </a:lnTo>
                <a:lnTo>
                  <a:pt x="184200" y="82245"/>
                </a:lnTo>
                <a:lnTo>
                  <a:pt x="181165" y="63969"/>
                </a:lnTo>
                <a:lnTo>
                  <a:pt x="176593" y="54825"/>
                </a:lnTo>
                <a:lnTo>
                  <a:pt x="173545" y="47218"/>
                </a:lnTo>
                <a:lnTo>
                  <a:pt x="168986" y="39598"/>
                </a:lnTo>
                <a:lnTo>
                  <a:pt x="162890" y="31978"/>
                </a:lnTo>
                <a:lnTo>
                  <a:pt x="158318" y="27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43165" y="1890267"/>
            <a:ext cx="158750" cy="157480"/>
          </a:xfrm>
          <a:custGeom>
            <a:avLst/>
            <a:gdLst/>
            <a:ahLst/>
            <a:cxnLst/>
            <a:rect l="l" t="t" r="r" b="b"/>
            <a:pathLst>
              <a:path w="158750" h="157480">
                <a:moveTo>
                  <a:pt x="79159" y="0"/>
                </a:moveTo>
                <a:lnTo>
                  <a:pt x="48166" y="6163"/>
                </a:lnTo>
                <a:lnTo>
                  <a:pt x="23025" y="23036"/>
                </a:lnTo>
                <a:lnTo>
                  <a:pt x="6160" y="48193"/>
                </a:lnTo>
                <a:lnTo>
                  <a:pt x="0" y="79209"/>
                </a:lnTo>
                <a:lnTo>
                  <a:pt x="6160" y="109337"/>
                </a:lnTo>
                <a:lnTo>
                  <a:pt x="23025" y="134038"/>
                </a:lnTo>
                <a:lnTo>
                  <a:pt x="48166" y="150743"/>
                </a:lnTo>
                <a:lnTo>
                  <a:pt x="79159" y="156883"/>
                </a:lnTo>
                <a:lnTo>
                  <a:pt x="109515" y="150743"/>
                </a:lnTo>
                <a:lnTo>
                  <a:pt x="134732" y="134038"/>
                </a:lnTo>
                <a:lnTo>
                  <a:pt x="151955" y="109337"/>
                </a:lnTo>
                <a:lnTo>
                  <a:pt x="158330" y="79209"/>
                </a:lnTo>
                <a:lnTo>
                  <a:pt x="151955" y="48193"/>
                </a:lnTo>
                <a:lnTo>
                  <a:pt x="134732" y="23036"/>
                </a:lnTo>
                <a:lnTo>
                  <a:pt x="109515" y="6163"/>
                </a:lnTo>
                <a:lnTo>
                  <a:pt x="7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29461" y="1876564"/>
            <a:ext cx="186055" cy="184785"/>
          </a:xfrm>
          <a:custGeom>
            <a:avLst/>
            <a:gdLst/>
            <a:ahLst/>
            <a:cxnLst/>
            <a:rect l="l" t="t" r="r" b="b"/>
            <a:pathLst>
              <a:path w="186054" h="184785">
                <a:moveTo>
                  <a:pt x="102006" y="0"/>
                </a:moveTo>
                <a:lnTo>
                  <a:pt x="82207" y="0"/>
                </a:lnTo>
                <a:lnTo>
                  <a:pt x="73075" y="1511"/>
                </a:lnTo>
                <a:lnTo>
                  <a:pt x="33502" y="21323"/>
                </a:lnTo>
                <a:lnTo>
                  <a:pt x="7620" y="56349"/>
                </a:lnTo>
                <a:lnTo>
                  <a:pt x="0" y="83769"/>
                </a:lnTo>
                <a:lnTo>
                  <a:pt x="0" y="102044"/>
                </a:lnTo>
                <a:lnTo>
                  <a:pt x="21323" y="152311"/>
                </a:lnTo>
                <a:lnTo>
                  <a:pt x="57848" y="178206"/>
                </a:lnTo>
                <a:lnTo>
                  <a:pt x="83731" y="184302"/>
                </a:lnTo>
                <a:lnTo>
                  <a:pt x="103530" y="184302"/>
                </a:lnTo>
                <a:lnTo>
                  <a:pt x="112661" y="182778"/>
                </a:lnTo>
                <a:lnTo>
                  <a:pt x="120269" y="181254"/>
                </a:lnTo>
                <a:lnTo>
                  <a:pt x="129400" y="176682"/>
                </a:lnTo>
                <a:lnTo>
                  <a:pt x="137020" y="173634"/>
                </a:lnTo>
                <a:lnTo>
                  <a:pt x="144627" y="169062"/>
                </a:lnTo>
                <a:lnTo>
                  <a:pt x="152234" y="162979"/>
                </a:lnTo>
                <a:lnTo>
                  <a:pt x="158324" y="156883"/>
                </a:lnTo>
                <a:lnTo>
                  <a:pt x="85255" y="156883"/>
                </a:lnTo>
                <a:lnTo>
                  <a:pt x="66992" y="152311"/>
                </a:lnTo>
                <a:lnTo>
                  <a:pt x="60896" y="149263"/>
                </a:lnTo>
                <a:lnTo>
                  <a:pt x="56337" y="146215"/>
                </a:lnTo>
                <a:lnTo>
                  <a:pt x="51765" y="141655"/>
                </a:lnTo>
                <a:lnTo>
                  <a:pt x="45681" y="137083"/>
                </a:lnTo>
                <a:lnTo>
                  <a:pt x="42633" y="132511"/>
                </a:lnTo>
                <a:lnTo>
                  <a:pt x="38061" y="127939"/>
                </a:lnTo>
                <a:lnTo>
                  <a:pt x="35013" y="121843"/>
                </a:lnTo>
                <a:lnTo>
                  <a:pt x="33502" y="117284"/>
                </a:lnTo>
                <a:lnTo>
                  <a:pt x="30454" y="111188"/>
                </a:lnTo>
                <a:lnTo>
                  <a:pt x="28930" y="105092"/>
                </a:lnTo>
                <a:lnTo>
                  <a:pt x="28930" y="97472"/>
                </a:lnTo>
                <a:lnTo>
                  <a:pt x="27406" y="91389"/>
                </a:lnTo>
                <a:lnTo>
                  <a:pt x="28930" y="85293"/>
                </a:lnTo>
                <a:lnTo>
                  <a:pt x="28930" y="79197"/>
                </a:lnTo>
                <a:lnTo>
                  <a:pt x="30454" y="71577"/>
                </a:lnTo>
                <a:lnTo>
                  <a:pt x="33502" y="67017"/>
                </a:lnTo>
                <a:lnTo>
                  <a:pt x="39585" y="54825"/>
                </a:lnTo>
                <a:lnTo>
                  <a:pt x="42633" y="50253"/>
                </a:lnTo>
                <a:lnTo>
                  <a:pt x="51765" y="41122"/>
                </a:lnTo>
                <a:lnTo>
                  <a:pt x="57848" y="38074"/>
                </a:lnTo>
                <a:lnTo>
                  <a:pt x="62420" y="35026"/>
                </a:lnTo>
                <a:lnTo>
                  <a:pt x="68516" y="31978"/>
                </a:lnTo>
                <a:lnTo>
                  <a:pt x="86779" y="27406"/>
                </a:lnTo>
                <a:lnTo>
                  <a:pt x="159547" y="27406"/>
                </a:lnTo>
                <a:lnTo>
                  <a:pt x="158330" y="25882"/>
                </a:lnTo>
                <a:lnTo>
                  <a:pt x="120269" y="3035"/>
                </a:lnTo>
                <a:lnTo>
                  <a:pt x="102006" y="0"/>
                </a:lnTo>
                <a:close/>
              </a:path>
              <a:path w="186054" h="184785">
                <a:moveTo>
                  <a:pt x="159547" y="27406"/>
                </a:moveTo>
                <a:lnTo>
                  <a:pt x="100482" y="27406"/>
                </a:lnTo>
                <a:lnTo>
                  <a:pt x="112661" y="30454"/>
                </a:lnTo>
                <a:lnTo>
                  <a:pt x="118745" y="33502"/>
                </a:lnTo>
                <a:lnTo>
                  <a:pt x="124841" y="35026"/>
                </a:lnTo>
                <a:lnTo>
                  <a:pt x="129400" y="39598"/>
                </a:lnTo>
                <a:lnTo>
                  <a:pt x="133972" y="42646"/>
                </a:lnTo>
                <a:lnTo>
                  <a:pt x="143103" y="51777"/>
                </a:lnTo>
                <a:lnTo>
                  <a:pt x="146151" y="56349"/>
                </a:lnTo>
                <a:lnTo>
                  <a:pt x="149199" y="62445"/>
                </a:lnTo>
                <a:lnTo>
                  <a:pt x="152234" y="67017"/>
                </a:lnTo>
                <a:lnTo>
                  <a:pt x="155282" y="73101"/>
                </a:lnTo>
                <a:lnTo>
                  <a:pt x="156806" y="79197"/>
                </a:lnTo>
                <a:lnTo>
                  <a:pt x="156806" y="98996"/>
                </a:lnTo>
                <a:lnTo>
                  <a:pt x="141579" y="134035"/>
                </a:lnTo>
                <a:lnTo>
                  <a:pt x="138544" y="138607"/>
                </a:lnTo>
                <a:lnTo>
                  <a:pt x="133972" y="143167"/>
                </a:lnTo>
                <a:lnTo>
                  <a:pt x="127876" y="146215"/>
                </a:lnTo>
                <a:lnTo>
                  <a:pt x="123317" y="149263"/>
                </a:lnTo>
                <a:lnTo>
                  <a:pt x="117221" y="152311"/>
                </a:lnTo>
                <a:lnTo>
                  <a:pt x="98958" y="156883"/>
                </a:lnTo>
                <a:lnTo>
                  <a:pt x="158324" y="156883"/>
                </a:lnTo>
                <a:lnTo>
                  <a:pt x="184213" y="109664"/>
                </a:lnTo>
                <a:lnTo>
                  <a:pt x="185724" y="100520"/>
                </a:lnTo>
                <a:lnTo>
                  <a:pt x="185724" y="91389"/>
                </a:lnTo>
                <a:lnTo>
                  <a:pt x="181165" y="63969"/>
                </a:lnTo>
                <a:lnTo>
                  <a:pt x="178117" y="54825"/>
                </a:lnTo>
                <a:lnTo>
                  <a:pt x="168986" y="39598"/>
                </a:lnTo>
                <a:lnTo>
                  <a:pt x="164414" y="33502"/>
                </a:lnTo>
                <a:lnTo>
                  <a:pt x="159547" y="27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15096" y="1890267"/>
            <a:ext cx="158750" cy="157480"/>
          </a:xfrm>
          <a:custGeom>
            <a:avLst/>
            <a:gdLst/>
            <a:ahLst/>
            <a:cxnLst/>
            <a:rect l="l" t="t" r="r" b="b"/>
            <a:pathLst>
              <a:path w="158750" h="157480">
                <a:moveTo>
                  <a:pt x="79159" y="0"/>
                </a:moveTo>
                <a:lnTo>
                  <a:pt x="48166" y="6163"/>
                </a:lnTo>
                <a:lnTo>
                  <a:pt x="23025" y="23036"/>
                </a:lnTo>
                <a:lnTo>
                  <a:pt x="6160" y="48193"/>
                </a:lnTo>
                <a:lnTo>
                  <a:pt x="0" y="79209"/>
                </a:lnTo>
                <a:lnTo>
                  <a:pt x="6160" y="109337"/>
                </a:lnTo>
                <a:lnTo>
                  <a:pt x="23025" y="134038"/>
                </a:lnTo>
                <a:lnTo>
                  <a:pt x="48166" y="150743"/>
                </a:lnTo>
                <a:lnTo>
                  <a:pt x="79159" y="156883"/>
                </a:lnTo>
                <a:lnTo>
                  <a:pt x="110151" y="150743"/>
                </a:lnTo>
                <a:lnTo>
                  <a:pt x="135293" y="134038"/>
                </a:lnTo>
                <a:lnTo>
                  <a:pt x="152157" y="109337"/>
                </a:lnTo>
                <a:lnTo>
                  <a:pt x="158318" y="79209"/>
                </a:lnTo>
                <a:lnTo>
                  <a:pt x="152157" y="48193"/>
                </a:lnTo>
                <a:lnTo>
                  <a:pt x="135293" y="23036"/>
                </a:lnTo>
                <a:lnTo>
                  <a:pt x="110151" y="6163"/>
                </a:lnTo>
                <a:lnTo>
                  <a:pt x="7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01393" y="1876564"/>
            <a:ext cx="186055" cy="184785"/>
          </a:xfrm>
          <a:custGeom>
            <a:avLst/>
            <a:gdLst/>
            <a:ahLst/>
            <a:cxnLst/>
            <a:rect l="l" t="t" r="r" b="b"/>
            <a:pathLst>
              <a:path w="186054" h="184785">
                <a:moveTo>
                  <a:pt x="101993" y="0"/>
                </a:moveTo>
                <a:lnTo>
                  <a:pt x="82207" y="0"/>
                </a:lnTo>
                <a:lnTo>
                  <a:pt x="73063" y="1511"/>
                </a:lnTo>
                <a:lnTo>
                  <a:pt x="33489" y="21323"/>
                </a:lnTo>
                <a:lnTo>
                  <a:pt x="7607" y="56349"/>
                </a:lnTo>
                <a:lnTo>
                  <a:pt x="0" y="83769"/>
                </a:lnTo>
                <a:lnTo>
                  <a:pt x="0" y="92913"/>
                </a:lnTo>
                <a:lnTo>
                  <a:pt x="1524" y="102044"/>
                </a:lnTo>
                <a:lnTo>
                  <a:pt x="1524" y="111188"/>
                </a:lnTo>
                <a:lnTo>
                  <a:pt x="21310" y="152311"/>
                </a:lnTo>
                <a:lnTo>
                  <a:pt x="57848" y="178206"/>
                </a:lnTo>
                <a:lnTo>
                  <a:pt x="83731" y="184302"/>
                </a:lnTo>
                <a:lnTo>
                  <a:pt x="103517" y="184302"/>
                </a:lnTo>
                <a:lnTo>
                  <a:pt x="121780" y="181254"/>
                </a:lnTo>
                <a:lnTo>
                  <a:pt x="129400" y="176682"/>
                </a:lnTo>
                <a:lnTo>
                  <a:pt x="137007" y="173634"/>
                </a:lnTo>
                <a:lnTo>
                  <a:pt x="144614" y="169062"/>
                </a:lnTo>
                <a:lnTo>
                  <a:pt x="152234" y="162979"/>
                </a:lnTo>
                <a:lnTo>
                  <a:pt x="158324" y="156883"/>
                </a:lnTo>
                <a:lnTo>
                  <a:pt x="85242" y="156883"/>
                </a:lnTo>
                <a:lnTo>
                  <a:pt x="66979" y="152311"/>
                </a:lnTo>
                <a:lnTo>
                  <a:pt x="35013" y="121843"/>
                </a:lnTo>
                <a:lnTo>
                  <a:pt x="33489" y="117284"/>
                </a:lnTo>
                <a:lnTo>
                  <a:pt x="30441" y="111188"/>
                </a:lnTo>
                <a:lnTo>
                  <a:pt x="28917" y="105092"/>
                </a:lnTo>
                <a:lnTo>
                  <a:pt x="28917" y="79197"/>
                </a:lnTo>
                <a:lnTo>
                  <a:pt x="31965" y="71577"/>
                </a:lnTo>
                <a:lnTo>
                  <a:pt x="33489" y="67017"/>
                </a:lnTo>
                <a:lnTo>
                  <a:pt x="39573" y="54825"/>
                </a:lnTo>
                <a:lnTo>
                  <a:pt x="44145" y="50253"/>
                </a:lnTo>
                <a:lnTo>
                  <a:pt x="47193" y="45694"/>
                </a:lnTo>
                <a:lnTo>
                  <a:pt x="51752" y="41122"/>
                </a:lnTo>
                <a:lnTo>
                  <a:pt x="57848" y="38074"/>
                </a:lnTo>
                <a:lnTo>
                  <a:pt x="62407" y="35026"/>
                </a:lnTo>
                <a:lnTo>
                  <a:pt x="68503" y="31978"/>
                </a:lnTo>
                <a:lnTo>
                  <a:pt x="86766" y="27406"/>
                </a:lnTo>
                <a:lnTo>
                  <a:pt x="159842" y="27406"/>
                </a:lnTo>
                <a:lnTo>
                  <a:pt x="158318" y="25882"/>
                </a:lnTo>
                <a:lnTo>
                  <a:pt x="120256" y="3035"/>
                </a:lnTo>
                <a:lnTo>
                  <a:pt x="101993" y="0"/>
                </a:lnTo>
                <a:close/>
              </a:path>
              <a:path w="186054" h="184785">
                <a:moveTo>
                  <a:pt x="159842" y="27406"/>
                </a:moveTo>
                <a:lnTo>
                  <a:pt x="100469" y="27406"/>
                </a:lnTo>
                <a:lnTo>
                  <a:pt x="112649" y="30454"/>
                </a:lnTo>
                <a:lnTo>
                  <a:pt x="118745" y="33502"/>
                </a:lnTo>
                <a:lnTo>
                  <a:pt x="124828" y="35026"/>
                </a:lnTo>
                <a:lnTo>
                  <a:pt x="129400" y="39598"/>
                </a:lnTo>
                <a:lnTo>
                  <a:pt x="133959" y="42646"/>
                </a:lnTo>
                <a:lnTo>
                  <a:pt x="147662" y="56349"/>
                </a:lnTo>
                <a:lnTo>
                  <a:pt x="150710" y="62445"/>
                </a:lnTo>
                <a:lnTo>
                  <a:pt x="152234" y="67017"/>
                </a:lnTo>
                <a:lnTo>
                  <a:pt x="155270" y="73101"/>
                </a:lnTo>
                <a:lnTo>
                  <a:pt x="156794" y="79197"/>
                </a:lnTo>
                <a:lnTo>
                  <a:pt x="156794" y="86817"/>
                </a:lnTo>
                <a:lnTo>
                  <a:pt x="158318" y="92913"/>
                </a:lnTo>
                <a:lnTo>
                  <a:pt x="156794" y="98996"/>
                </a:lnTo>
                <a:lnTo>
                  <a:pt x="156794" y="106616"/>
                </a:lnTo>
                <a:lnTo>
                  <a:pt x="153758" y="112712"/>
                </a:lnTo>
                <a:lnTo>
                  <a:pt x="127876" y="146215"/>
                </a:lnTo>
                <a:lnTo>
                  <a:pt x="123304" y="149263"/>
                </a:lnTo>
                <a:lnTo>
                  <a:pt x="117221" y="152311"/>
                </a:lnTo>
                <a:lnTo>
                  <a:pt x="98945" y="156883"/>
                </a:lnTo>
                <a:lnTo>
                  <a:pt x="158324" y="156883"/>
                </a:lnTo>
                <a:lnTo>
                  <a:pt x="184200" y="109664"/>
                </a:lnTo>
                <a:lnTo>
                  <a:pt x="185724" y="100520"/>
                </a:lnTo>
                <a:lnTo>
                  <a:pt x="185724" y="82245"/>
                </a:lnTo>
                <a:lnTo>
                  <a:pt x="184200" y="73101"/>
                </a:lnTo>
                <a:lnTo>
                  <a:pt x="178104" y="54825"/>
                </a:lnTo>
                <a:lnTo>
                  <a:pt x="164414" y="31978"/>
                </a:lnTo>
                <a:lnTo>
                  <a:pt x="159842" y="27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55372" y="537679"/>
            <a:ext cx="501015" cy="342900"/>
          </a:xfrm>
          <a:custGeom>
            <a:avLst/>
            <a:gdLst/>
            <a:ahLst/>
            <a:cxnLst/>
            <a:rect l="l" t="t" r="r" b="b"/>
            <a:pathLst>
              <a:path w="501014" h="342900">
                <a:moveTo>
                  <a:pt x="494753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336626"/>
                </a:lnTo>
                <a:lnTo>
                  <a:pt x="6095" y="342722"/>
                </a:lnTo>
                <a:lnTo>
                  <a:pt x="494753" y="342722"/>
                </a:lnTo>
                <a:lnTo>
                  <a:pt x="500849" y="336626"/>
                </a:lnTo>
                <a:lnTo>
                  <a:pt x="500849" y="329006"/>
                </a:lnTo>
                <a:lnTo>
                  <a:pt x="28930" y="329006"/>
                </a:lnTo>
                <a:lnTo>
                  <a:pt x="15227" y="315302"/>
                </a:lnTo>
                <a:lnTo>
                  <a:pt x="28930" y="315302"/>
                </a:lnTo>
                <a:lnTo>
                  <a:pt x="28930" y="27419"/>
                </a:lnTo>
                <a:lnTo>
                  <a:pt x="15227" y="27419"/>
                </a:lnTo>
                <a:lnTo>
                  <a:pt x="28930" y="13716"/>
                </a:lnTo>
                <a:lnTo>
                  <a:pt x="500849" y="13716"/>
                </a:lnTo>
                <a:lnTo>
                  <a:pt x="500849" y="6096"/>
                </a:lnTo>
                <a:lnTo>
                  <a:pt x="494753" y="0"/>
                </a:lnTo>
                <a:close/>
              </a:path>
              <a:path w="501014" h="342900">
                <a:moveTo>
                  <a:pt x="28930" y="315302"/>
                </a:moveTo>
                <a:lnTo>
                  <a:pt x="15227" y="315302"/>
                </a:lnTo>
                <a:lnTo>
                  <a:pt x="28930" y="329006"/>
                </a:lnTo>
                <a:lnTo>
                  <a:pt x="28930" y="315302"/>
                </a:lnTo>
                <a:close/>
              </a:path>
              <a:path w="501014" h="342900">
                <a:moveTo>
                  <a:pt x="471919" y="315302"/>
                </a:moveTo>
                <a:lnTo>
                  <a:pt x="28930" y="315302"/>
                </a:lnTo>
                <a:lnTo>
                  <a:pt x="28930" y="329006"/>
                </a:lnTo>
                <a:lnTo>
                  <a:pt x="471919" y="329006"/>
                </a:lnTo>
                <a:lnTo>
                  <a:pt x="471919" y="315302"/>
                </a:lnTo>
                <a:close/>
              </a:path>
              <a:path w="501014" h="342900">
                <a:moveTo>
                  <a:pt x="471919" y="13716"/>
                </a:moveTo>
                <a:lnTo>
                  <a:pt x="471919" y="329006"/>
                </a:lnTo>
                <a:lnTo>
                  <a:pt x="487146" y="315302"/>
                </a:lnTo>
                <a:lnTo>
                  <a:pt x="500849" y="315302"/>
                </a:lnTo>
                <a:lnTo>
                  <a:pt x="500849" y="27419"/>
                </a:lnTo>
                <a:lnTo>
                  <a:pt x="487146" y="27419"/>
                </a:lnTo>
                <a:lnTo>
                  <a:pt x="471919" y="13716"/>
                </a:lnTo>
                <a:close/>
              </a:path>
              <a:path w="501014" h="342900">
                <a:moveTo>
                  <a:pt x="500849" y="315302"/>
                </a:moveTo>
                <a:lnTo>
                  <a:pt x="487146" y="315302"/>
                </a:lnTo>
                <a:lnTo>
                  <a:pt x="471919" y="329006"/>
                </a:lnTo>
                <a:lnTo>
                  <a:pt x="500849" y="329006"/>
                </a:lnTo>
                <a:lnTo>
                  <a:pt x="500849" y="315302"/>
                </a:lnTo>
                <a:close/>
              </a:path>
              <a:path w="501014" h="342900">
                <a:moveTo>
                  <a:pt x="28930" y="13716"/>
                </a:moveTo>
                <a:lnTo>
                  <a:pt x="15227" y="27419"/>
                </a:lnTo>
                <a:lnTo>
                  <a:pt x="28930" y="27419"/>
                </a:lnTo>
                <a:lnTo>
                  <a:pt x="28930" y="13716"/>
                </a:lnTo>
                <a:close/>
              </a:path>
              <a:path w="501014" h="342900">
                <a:moveTo>
                  <a:pt x="471919" y="13716"/>
                </a:moveTo>
                <a:lnTo>
                  <a:pt x="28930" y="13716"/>
                </a:lnTo>
                <a:lnTo>
                  <a:pt x="28930" y="27419"/>
                </a:lnTo>
                <a:lnTo>
                  <a:pt x="471919" y="27419"/>
                </a:lnTo>
                <a:lnTo>
                  <a:pt x="471919" y="13716"/>
                </a:lnTo>
                <a:close/>
              </a:path>
              <a:path w="501014" h="342900">
                <a:moveTo>
                  <a:pt x="500849" y="13716"/>
                </a:moveTo>
                <a:lnTo>
                  <a:pt x="471919" y="13716"/>
                </a:lnTo>
                <a:lnTo>
                  <a:pt x="487146" y="27419"/>
                </a:lnTo>
                <a:lnTo>
                  <a:pt x="500849" y="27419"/>
                </a:lnTo>
                <a:lnTo>
                  <a:pt x="500849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27394" y="630593"/>
            <a:ext cx="156845" cy="157480"/>
          </a:xfrm>
          <a:custGeom>
            <a:avLst/>
            <a:gdLst/>
            <a:ahLst/>
            <a:cxnLst/>
            <a:rect l="l" t="t" r="r" b="b"/>
            <a:pathLst>
              <a:path w="156845" h="157479">
                <a:moveTo>
                  <a:pt x="79159" y="0"/>
                </a:moveTo>
                <a:lnTo>
                  <a:pt x="48166" y="6165"/>
                </a:lnTo>
                <a:lnTo>
                  <a:pt x="23025" y="23040"/>
                </a:lnTo>
                <a:lnTo>
                  <a:pt x="6160" y="48198"/>
                </a:lnTo>
                <a:lnTo>
                  <a:pt x="0" y="79209"/>
                </a:lnTo>
                <a:lnTo>
                  <a:pt x="6160" y="109339"/>
                </a:lnTo>
                <a:lnTo>
                  <a:pt x="23025" y="134045"/>
                </a:lnTo>
                <a:lnTo>
                  <a:pt x="48166" y="150754"/>
                </a:lnTo>
                <a:lnTo>
                  <a:pt x="79159" y="156895"/>
                </a:lnTo>
                <a:lnTo>
                  <a:pt x="109277" y="150754"/>
                </a:lnTo>
                <a:lnTo>
                  <a:pt x="133970" y="134045"/>
                </a:lnTo>
                <a:lnTo>
                  <a:pt x="150669" y="109339"/>
                </a:lnTo>
                <a:lnTo>
                  <a:pt x="156806" y="79209"/>
                </a:lnTo>
                <a:lnTo>
                  <a:pt x="150669" y="48198"/>
                </a:lnTo>
                <a:lnTo>
                  <a:pt x="133970" y="23040"/>
                </a:lnTo>
                <a:lnTo>
                  <a:pt x="109277" y="6165"/>
                </a:lnTo>
                <a:lnTo>
                  <a:pt x="7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13691" y="616889"/>
            <a:ext cx="186055" cy="184785"/>
          </a:xfrm>
          <a:custGeom>
            <a:avLst/>
            <a:gdLst/>
            <a:ahLst/>
            <a:cxnLst/>
            <a:rect l="l" t="t" r="r" b="b"/>
            <a:pathLst>
              <a:path w="186054" h="184784">
                <a:moveTo>
                  <a:pt x="100482" y="0"/>
                </a:moveTo>
                <a:lnTo>
                  <a:pt x="82207" y="0"/>
                </a:lnTo>
                <a:lnTo>
                  <a:pt x="73075" y="1524"/>
                </a:lnTo>
                <a:lnTo>
                  <a:pt x="63944" y="4572"/>
                </a:lnTo>
                <a:lnTo>
                  <a:pt x="56337" y="7620"/>
                </a:lnTo>
                <a:lnTo>
                  <a:pt x="47193" y="10655"/>
                </a:lnTo>
                <a:lnTo>
                  <a:pt x="39585" y="15227"/>
                </a:lnTo>
                <a:lnTo>
                  <a:pt x="33502" y="21323"/>
                </a:lnTo>
                <a:lnTo>
                  <a:pt x="25882" y="27419"/>
                </a:lnTo>
                <a:lnTo>
                  <a:pt x="19799" y="33502"/>
                </a:lnTo>
                <a:lnTo>
                  <a:pt x="6096" y="56349"/>
                </a:lnTo>
                <a:lnTo>
                  <a:pt x="3048" y="65493"/>
                </a:lnTo>
                <a:lnTo>
                  <a:pt x="0" y="83769"/>
                </a:lnTo>
                <a:lnTo>
                  <a:pt x="0" y="102057"/>
                </a:lnTo>
                <a:lnTo>
                  <a:pt x="15227" y="144703"/>
                </a:lnTo>
                <a:lnTo>
                  <a:pt x="56337" y="178206"/>
                </a:lnTo>
                <a:lnTo>
                  <a:pt x="83731" y="184302"/>
                </a:lnTo>
                <a:lnTo>
                  <a:pt x="102006" y="184302"/>
                </a:lnTo>
                <a:lnTo>
                  <a:pt x="120269" y="181254"/>
                </a:lnTo>
                <a:lnTo>
                  <a:pt x="129400" y="176682"/>
                </a:lnTo>
                <a:lnTo>
                  <a:pt x="137020" y="173647"/>
                </a:lnTo>
                <a:lnTo>
                  <a:pt x="144627" y="169075"/>
                </a:lnTo>
                <a:lnTo>
                  <a:pt x="152234" y="162979"/>
                </a:lnTo>
                <a:lnTo>
                  <a:pt x="158330" y="156883"/>
                </a:lnTo>
                <a:lnTo>
                  <a:pt x="85255" y="156883"/>
                </a:lnTo>
                <a:lnTo>
                  <a:pt x="66992" y="152311"/>
                </a:lnTo>
                <a:lnTo>
                  <a:pt x="42633" y="132511"/>
                </a:lnTo>
                <a:lnTo>
                  <a:pt x="38061" y="127939"/>
                </a:lnTo>
                <a:lnTo>
                  <a:pt x="35013" y="123380"/>
                </a:lnTo>
                <a:lnTo>
                  <a:pt x="31978" y="117284"/>
                </a:lnTo>
                <a:lnTo>
                  <a:pt x="28930" y="105092"/>
                </a:lnTo>
                <a:lnTo>
                  <a:pt x="27406" y="97485"/>
                </a:lnTo>
                <a:lnTo>
                  <a:pt x="27406" y="85293"/>
                </a:lnTo>
                <a:lnTo>
                  <a:pt x="28930" y="79209"/>
                </a:lnTo>
                <a:lnTo>
                  <a:pt x="30454" y="71589"/>
                </a:lnTo>
                <a:lnTo>
                  <a:pt x="33502" y="67017"/>
                </a:lnTo>
                <a:lnTo>
                  <a:pt x="39585" y="54838"/>
                </a:lnTo>
                <a:lnTo>
                  <a:pt x="42633" y="50266"/>
                </a:lnTo>
                <a:lnTo>
                  <a:pt x="47193" y="45694"/>
                </a:lnTo>
                <a:lnTo>
                  <a:pt x="51765" y="42646"/>
                </a:lnTo>
                <a:lnTo>
                  <a:pt x="56337" y="38074"/>
                </a:lnTo>
                <a:lnTo>
                  <a:pt x="68516" y="31991"/>
                </a:lnTo>
                <a:lnTo>
                  <a:pt x="73075" y="30467"/>
                </a:lnTo>
                <a:lnTo>
                  <a:pt x="79171" y="28943"/>
                </a:lnTo>
                <a:lnTo>
                  <a:pt x="86779" y="27419"/>
                </a:lnTo>
                <a:lnTo>
                  <a:pt x="158025" y="27419"/>
                </a:lnTo>
                <a:lnTo>
                  <a:pt x="156806" y="25895"/>
                </a:lnTo>
                <a:lnTo>
                  <a:pt x="150710" y="19799"/>
                </a:lnTo>
                <a:lnTo>
                  <a:pt x="127876" y="6096"/>
                </a:lnTo>
                <a:lnTo>
                  <a:pt x="118745" y="3048"/>
                </a:lnTo>
                <a:lnTo>
                  <a:pt x="100482" y="0"/>
                </a:lnTo>
                <a:close/>
              </a:path>
              <a:path w="186054" h="184784">
                <a:moveTo>
                  <a:pt x="158025" y="27419"/>
                </a:moveTo>
                <a:lnTo>
                  <a:pt x="98958" y="27419"/>
                </a:lnTo>
                <a:lnTo>
                  <a:pt x="106565" y="28943"/>
                </a:lnTo>
                <a:lnTo>
                  <a:pt x="112661" y="30467"/>
                </a:lnTo>
                <a:lnTo>
                  <a:pt x="118745" y="33502"/>
                </a:lnTo>
                <a:lnTo>
                  <a:pt x="123317" y="35026"/>
                </a:lnTo>
                <a:lnTo>
                  <a:pt x="129400" y="39598"/>
                </a:lnTo>
                <a:lnTo>
                  <a:pt x="153758" y="73113"/>
                </a:lnTo>
                <a:lnTo>
                  <a:pt x="156806" y="86817"/>
                </a:lnTo>
                <a:lnTo>
                  <a:pt x="156806" y="99009"/>
                </a:lnTo>
                <a:lnTo>
                  <a:pt x="155282" y="106616"/>
                </a:lnTo>
                <a:lnTo>
                  <a:pt x="152234" y="118808"/>
                </a:lnTo>
                <a:lnTo>
                  <a:pt x="149199" y="123380"/>
                </a:lnTo>
                <a:lnTo>
                  <a:pt x="146151" y="129463"/>
                </a:lnTo>
                <a:lnTo>
                  <a:pt x="105041" y="155359"/>
                </a:lnTo>
                <a:lnTo>
                  <a:pt x="97434" y="156883"/>
                </a:lnTo>
                <a:lnTo>
                  <a:pt x="158330" y="156883"/>
                </a:lnTo>
                <a:lnTo>
                  <a:pt x="164414" y="150799"/>
                </a:lnTo>
                <a:lnTo>
                  <a:pt x="178117" y="127939"/>
                </a:lnTo>
                <a:lnTo>
                  <a:pt x="181165" y="118808"/>
                </a:lnTo>
                <a:lnTo>
                  <a:pt x="185724" y="91389"/>
                </a:lnTo>
                <a:lnTo>
                  <a:pt x="181165" y="63969"/>
                </a:lnTo>
                <a:lnTo>
                  <a:pt x="178117" y="56349"/>
                </a:lnTo>
                <a:lnTo>
                  <a:pt x="173545" y="47218"/>
                </a:lnTo>
                <a:lnTo>
                  <a:pt x="168986" y="39598"/>
                </a:lnTo>
                <a:lnTo>
                  <a:pt x="162890" y="33502"/>
                </a:lnTo>
                <a:lnTo>
                  <a:pt x="158025" y="27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135903" y="295797"/>
            <a:ext cx="1562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40" dirty="0">
                <a:latin typeface="Gulim"/>
                <a:cs typeface="Gulim"/>
              </a:rPr>
              <a:t>a</a:t>
            </a:r>
            <a:endParaRPr sz="1750">
              <a:latin typeface="Gulim"/>
              <a:cs typeface="Gulim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284201" y="654964"/>
            <a:ext cx="630555" cy="111760"/>
          </a:xfrm>
          <a:custGeom>
            <a:avLst/>
            <a:gdLst/>
            <a:ahLst/>
            <a:cxnLst/>
            <a:rect l="l" t="t" r="r" b="b"/>
            <a:pathLst>
              <a:path w="630554" h="111759">
                <a:moveTo>
                  <a:pt x="600918" y="60888"/>
                </a:moveTo>
                <a:lnTo>
                  <a:pt x="532815" y="100533"/>
                </a:lnTo>
                <a:lnTo>
                  <a:pt x="529767" y="102057"/>
                </a:lnTo>
                <a:lnTo>
                  <a:pt x="529767" y="105105"/>
                </a:lnTo>
                <a:lnTo>
                  <a:pt x="531291" y="106629"/>
                </a:lnTo>
                <a:lnTo>
                  <a:pt x="532815" y="109677"/>
                </a:lnTo>
                <a:lnTo>
                  <a:pt x="535863" y="111201"/>
                </a:lnTo>
                <a:lnTo>
                  <a:pt x="537375" y="109677"/>
                </a:lnTo>
                <a:lnTo>
                  <a:pt x="622274" y="60934"/>
                </a:lnTo>
                <a:lnTo>
                  <a:pt x="600918" y="60888"/>
                </a:lnTo>
                <a:close/>
              </a:path>
              <a:path w="630554" h="111759">
                <a:moveTo>
                  <a:pt x="616546" y="60927"/>
                </a:moveTo>
                <a:lnTo>
                  <a:pt x="619582" y="60934"/>
                </a:lnTo>
                <a:lnTo>
                  <a:pt x="616546" y="60927"/>
                </a:lnTo>
                <a:close/>
              </a:path>
              <a:path w="630554" h="111759">
                <a:moveTo>
                  <a:pt x="619582" y="51790"/>
                </a:moveTo>
                <a:lnTo>
                  <a:pt x="616546" y="51790"/>
                </a:lnTo>
                <a:lnTo>
                  <a:pt x="616546" y="60927"/>
                </a:lnTo>
                <a:lnTo>
                  <a:pt x="619582" y="60934"/>
                </a:lnTo>
                <a:lnTo>
                  <a:pt x="619582" y="51790"/>
                </a:lnTo>
                <a:close/>
              </a:path>
              <a:path w="630554" h="111759">
                <a:moveTo>
                  <a:pt x="535863" y="0"/>
                </a:moveTo>
                <a:lnTo>
                  <a:pt x="532815" y="1524"/>
                </a:lnTo>
                <a:lnTo>
                  <a:pt x="531291" y="4572"/>
                </a:lnTo>
                <a:lnTo>
                  <a:pt x="529767" y="6096"/>
                </a:lnTo>
                <a:lnTo>
                  <a:pt x="531291" y="9144"/>
                </a:lnTo>
                <a:lnTo>
                  <a:pt x="532815" y="10668"/>
                </a:lnTo>
                <a:lnTo>
                  <a:pt x="598691" y="50215"/>
                </a:lnTo>
                <a:lnTo>
                  <a:pt x="619582" y="50266"/>
                </a:lnTo>
                <a:lnTo>
                  <a:pt x="619582" y="60934"/>
                </a:lnTo>
                <a:lnTo>
                  <a:pt x="622274" y="60934"/>
                </a:lnTo>
                <a:lnTo>
                  <a:pt x="630237" y="56362"/>
                </a:lnTo>
                <a:lnTo>
                  <a:pt x="538899" y="1524"/>
                </a:lnTo>
                <a:lnTo>
                  <a:pt x="535863" y="0"/>
                </a:lnTo>
                <a:close/>
              </a:path>
              <a:path w="630554" h="111759">
                <a:moveTo>
                  <a:pt x="616546" y="51790"/>
                </a:moveTo>
                <a:lnTo>
                  <a:pt x="608813" y="56292"/>
                </a:lnTo>
                <a:lnTo>
                  <a:pt x="616546" y="60927"/>
                </a:lnTo>
                <a:lnTo>
                  <a:pt x="616546" y="51790"/>
                </a:lnTo>
                <a:close/>
              </a:path>
              <a:path w="630554" h="111759">
                <a:moveTo>
                  <a:pt x="608813" y="56292"/>
                </a:moveTo>
                <a:lnTo>
                  <a:pt x="600918" y="60888"/>
                </a:lnTo>
                <a:lnTo>
                  <a:pt x="616534" y="60927"/>
                </a:lnTo>
                <a:lnTo>
                  <a:pt x="608813" y="56292"/>
                </a:lnTo>
                <a:close/>
              </a:path>
              <a:path w="630554" h="111759">
                <a:moveTo>
                  <a:pt x="0" y="48742"/>
                </a:moveTo>
                <a:lnTo>
                  <a:pt x="0" y="59410"/>
                </a:lnTo>
                <a:lnTo>
                  <a:pt x="600918" y="60888"/>
                </a:lnTo>
                <a:lnTo>
                  <a:pt x="608813" y="56292"/>
                </a:lnTo>
                <a:lnTo>
                  <a:pt x="598691" y="50215"/>
                </a:lnTo>
                <a:lnTo>
                  <a:pt x="0" y="48742"/>
                </a:lnTo>
                <a:close/>
              </a:path>
              <a:path w="630554" h="111759">
                <a:moveTo>
                  <a:pt x="598691" y="50215"/>
                </a:moveTo>
                <a:lnTo>
                  <a:pt x="608813" y="56292"/>
                </a:lnTo>
                <a:lnTo>
                  <a:pt x="616546" y="51790"/>
                </a:lnTo>
                <a:lnTo>
                  <a:pt x="619582" y="51790"/>
                </a:lnTo>
                <a:lnTo>
                  <a:pt x="619582" y="50266"/>
                </a:lnTo>
                <a:lnTo>
                  <a:pt x="598691" y="50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92473" y="188177"/>
            <a:ext cx="4540885" cy="68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20" dirty="0">
                <a:latin typeface="Gulim"/>
                <a:cs typeface="Gulim"/>
              </a:rPr>
              <a:t>ArrayList</a:t>
            </a:r>
            <a:r>
              <a:rPr sz="1750" spc="-114" dirty="0">
                <a:latin typeface="Gulim"/>
                <a:cs typeface="Gulim"/>
              </a:rPr>
              <a:t> </a:t>
            </a:r>
            <a:r>
              <a:rPr sz="1750" spc="10" dirty="0">
                <a:latin typeface="Gulim"/>
                <a:cs typeface="Gulim"/>
              </a:rPr>
              <a:t>생성</a:t>
            </a:r>
            <a:endParaRPr sz="1750">
              <a:latin typeface="Gulim"/>
              <a:cs typeface="Gulim"/>
            </a:endParaRPr>
          </a:p>
          <a:p>
            <a:pPr marL="1428750">
              <a:lnSpc>
                <a:spcPct val="100000"/>
              </a:lnSpc>
              <a:spcBef>
                <a:spcPts val="1225"/>
              </a:spcBef>
            </a:pPr>
            <a:r>
              <a:rPr sz="1750" spc="20" dirty="0">
                <a:latin typeface="Gulim"/>
                <a:cs typeface="Gulim"/>
              </a:rPr>
              <a:t>ArrayList </a:t>
            </a:r>
            <a:r>
              <a:rPr sz="1750" spc="40" dirty="0">
                <a:latin typeface="Gulim"/>
                <a:cs typeface="Gulim"/>
              </a:rPr>
              <a:t>a </a:t>
            </a:r>
            <a:r>
              <a:rPr sz="1750" spc="-70" dirty="0">
                <a:latin typeface="Gulim"/>
                <a:cs typeface="Gulim"/>
              </a:rPr>
              <a:t>= </a:t>
            </a:r>
            <a:r>
              <a:rPr sz="1750" spc="65" dirty="0">
                <a:latin typeface="Gulim"/>
                <a:cs typeface="Gulim"/>
              </a:rPr>
              <a:t>new </a:t>
            </a:r>
            <a:r>
              <a:rPr sz="1750" spc="20" dirty="0">
                <a:latin typeface="Gulim"/>
                <a:cs typeface="Gulim"/>
              </a:rPr>
              <a:t>ArrayList</a:t>
            </a:r>
            <a:r>
              <a:rPr sz="1750" spc="-105" dirty="0">
                <a:latin typeface="Gulim"/>
                <a:cs typeface="Gulim"/>
              </a:rPr>
              <a:t> </a:t>
            </a:r>
            <a:r>
              <a:rPr sz="1750" spc="-145" dirty="0">
                <a:latin typeface="Gulim"/>
                <a:cs typeface="Gulim"/>
              </a:rPr>
              <a:t>();</a:t>
            </a:r>
            <a:endParaRPr sz="1750">
              <a:latin typeface="Gulim"/>
              <a:cs typeface="Gulim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62787" y="1181227"/>
            <a:ext cx="9755505" cy="0"/>
          </a:xfrm>
          <a:custGeom>
            <a:avLst/>
            <a:gdLst/>
            <a:ahLst/>
            <a:cxnLst/>
            <a:rect l="l" t="t" r="r" b="b"/>
            <a:pathLst>
              <a:path w="9755505">
                <a:moveTo>
                  <a:pt x="0" y="0"/>
                </a:moveTo>
                <a:lnTo>
                  <a:pt x="9755123" y="0"/>
                </a:lnTo>
              </a:path>
            </a:pathLst>
          </a:custGeom>
          <a:ln w="31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866812" y="59653"/>
            <a:ext cx="145986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20" dirty="0">
                <a:latin typeface="Gulim"/>
                <a:cs typeface="Gulim"/>
              </a:rPr>
              <a:t>ArrayList</a:t>
            </a:r>
            <a:r>
              <a:rPr sz="1750" spc="-114" dirty="0">
                <a:latin typeface="Gulim"/>
                <a:cs typeface="Gulim"/>
              </a:rPr>
              <a:t> </a:t>
            </a:r>
            <a:r>
              <a:rPr sz="1750" spc="10" dirty="0">
                <a:latin typeface="Gulim"/>
                <a:cs typeface="Gulim"/>
              </a:rPr>
              <a:t>객체</a:t>
            </a:r>
            <a:endParaRPr sz="1750">
              <a:latin typeface="Gulim"/>
              <a:cs typeface="Gulim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715668" y="2517813"/>
            <a:ext cx="2759075" cy="234950"/>
          </a:xfrm>
          <a:custGeom>
            <a:avLst/>
            <a:gdLst/>
            <a:ahLst/>
            <a:cxnLst/>
            <a:rect l="l" t="t" r="r" b="b"/>
            <a:pathLst>
              <a:path w="2759075" h="234950">
                <a:moveTo>
                  <a:pt x="10655" y="0"/>
                </a:moveTo>
                <a:lnTo>
                  <a:pt x="0" y="0"/>
                </a:lnTo>
                <a:lnTo>
                  <a:pt x="0" y="233057"/>
                </a:lnTo>
                <a:lnTo>
                  <a:pt x="3047" y="234569"/>
                </a:lnTo>
                <a:lnTo>
                  <a:pt x="2755430" y="234569"/>
                </a:lnTo>
                <a:lnTo>
                  <a:pt x="2758478" y="233057"/>
                </a:lnTo>
                <a:lnTo>
                  <a:pt x="2758478" y="230009"/>
                </a:lnTo>
                <a:lnTo>
                  <a:pt x="10655" y="230009"/>
                </a:lnTo>
                <a:lnTo>
                  <a:pt x="6095" y="225437"/>
                </a:lnTo>
                <a:lnTo>
                  <a:pt x="10655" y="225437"/>
                </a:lnTo>
                <a:lnTo>
                  <a:pt x="10655" y="0"/>
                </a:lnTo>
                <a:close/>
              </a:path>
              <a:path w="2759075" h="234950">
                <a:moveTo>
                  <a:pt x="10655" y="225437"/>
                </a:moveTo>
                <a:lnTo>
                  <a:pt x="6095" y="225437"/>
                </a:lnTo>
                <a:lnTo>
                  <a:pt x="10655" y="230009"/>
                </a:lnTo>
                <a:lnTo>
                  <a:pt x="10655" y="225437"/>
                </a:lnTo>
                <a:close/>
              </a:path>
              <a:path w="2759075" h="234950">
                <a:moveTo>
                  <a:pt x="2747822" y="225437"/>
                </a:moveTo>
                <a:lnTo>
                  <a:pt x="10655" y="225437"/>
                </a:lnTo>
                <a:lnTo>
                  <a:pt x="10655" y="230009"/>
                </a:lnTo>
                <a:lnTo>
                  <a:pt x="2747822" y="230009"/>
                </a:lnTo>
                <a:lnTo>
                  <a:pt x="2747822" y="225437"/>
                </a:lnTo>
                <a:close/>
              </a:path>
              <a:path w="2759075" h="234950">
                <a:moveTo>
                  <a:pt x="2758478" y="0"/>
                </a:moveTo>
                <a:lnTo>
                  <a:pt x="2747822" y="0"/>
                </a:lnTo>
                <a:lnTo>
                  <a:pt x="2747822" y="230009"/>
                </a:lnTo>
                <a:lnTo>
                  <a:pt x="2752382" y="225437"/>
                </a:lnTo>
                <a:lnTo>
                  <a:pt x="2758478" y="225437"/>
                </a:lnTo>
                <a:lnTo>
                  <a:pt x="2758478" y="0"/>
                </a:lnTo>
                <a:close/>
              </a:path>
              <a:path w="2759075" h="234950">
                <a:moveTo>
                  <a:pt x="2758478" y="225437"/>
                </a:moveTo>
                <a:lnTo>
                  <a:pt x="2752382" y="225437"/>
                </a:lnTo>
                <a:lnTo>
                  <a:pt x="2747822" y="230009"/>
                </a:lnTo>
                <a:lnTo>
                  <a:pt x="2758478" y="230009"/>
                </a:lnTo>
                <a:lnTo>
                  <a:pt x="2758478" y="225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92473" y="1457771"/>
            <a:ext cx="3758565" cy="123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" dirty="0">
                <a:latin typeface="Gulim"/>
                <a:cs typeface="Gulim"/>
              </a:rPr>
              <a:t>요소 객체</a:t>
            </a:r>
            <a:r>
              <a:rPr sz="1750" spc="-100" dirty="0">
                <a:latin typeface="Gulim"/>
                <a:cs typeface="Gulim"/>
              </a:rPr>
              <a:t> </a:t>
            </a:r>
            <a:r>
              <a:rPr sz="1750" spc="10" dirty="0">
                <a:latin typeface="Gulim"/>
                <a:cs typeface="Gulim"/>
              </a:rPr>
              <a:t>삽입</a:t>
            </a:r>
            <a:endParaRPr sz="1750">
              <a:latin typeface="Gulim"/>
              <a:cs typeface="Gulim"/>
            </a:endParaRPr>
          </a:p>
          <a:p>
            <a:pPr marL="1428750" marR="5080">
              <a:lnSpc>
                <a:spcPct val="100800"/>
              </a:lnSpc>
              <a:spcBef>
                <a:spcPts val="1295"/>
              </a:spcBef>
            </a:pPr>
            <a:r>
              <a:rPr sz="1750" spc="-40" dirty="0">
                <a:latin typeface="Gulim"/>
                <a:cs typeface="Gulim"/>
              </a:rPr>
              <a:t>a.add("Hello");  </a:t>
            </a:r>
            <a:r>
              <a:rPr sz="1750" spc="-15" dirty="0">
                <a:latin typeface="Gulim"/>
                <a:cs typeface="Gulim"/>
              </a:rPr>
              <a:t>a.add(new Integer(4));  a.add(new</a:t>
            </a:r>
            <a:r>
              <a:rPr sz="1750" spc="-85" dirty="0">
                <a:latin typeface="Gulim"/>
                <a:cs typeface="Gulim"/>
              </a:rPr>
              <a:t> </a:t>
            </a:r>
            <a:r>
              <a:rPr sz="1750" spc="-40" dirty="0">
                <a:latin typeface="Gulim"/>
                <a:cs typeface="Gulim"/>
              </a:rPr>
              <a:t>Person());</a:t>
            </a:r>
            <a:endParaRPr sz="1750">
              <a:latin typeface="Gulim"/>
              <a:cs typeface="Gulim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821576" y="2517813"/>
            <a:ext cx="821055" cy="413384"/>
          </a:xfrm>
          <a:custGeom>
            <a:avLst/>
            <a:gdLst/>
            <a:ahLst/>
            <a:cxnLst/>
            <a:rect l="l" t="t" r="r" b="b"/>
            <a:pathLst>
              <a:path w="821054" h="413385">
                <a:moveTo>
                  <a:pt x="820547" y="0"/>
                </a:moveTo>
                <a:lnTo>
                  <a:pt x="0" y="0"/>
                </a:lnTo>
                <a:lnTo>
                  <a:pt x="0" y="406692"/>
                </a:lnTo>
                <a:lnTo>
                  <a:pt x="6096" y="412788"/>
                </a:lnTo>
                <a:lnTo>
                  <a:pt x="814451" y="412788"/>
                </a:lnTo>
                <a:lnTo>
                  <a:pt x="820547" y="406692"/>
                </a:lnTo>
                <a:lnTo>
                  <a:pt x="820547" y="399072"/>
                </a:lnTo>
                <a:lnTo>
                  <a:pt x="27406" y="399072"/>
                </a:lnTo>
                <a:lnTo>
                  <a:pt x="13703" y="385368"/>
                </a:lnTo>
                <a:lnTo>
                  <a:pt x="27406" y="385368"/>
                </a:lnTo>
                <a:lnTo>
                  <a:pt x="27406" y="15239"/>
                </a:lnTo>
                <a:lnTo>
                  <a:pt x="13703" y="15239"/>
                </a:lnTo>
                <a:lnTo>
                  <a:pt x="27406" y="1524"/>
                </a:lnTo>
                <a:lnTo>
                  <a:pt x="820547" y="1524"/>
                </a:lnTo>
                <a:lnTo>
                  <a:pt x="820547" y="0"/>
                </a:lnTo>
                <a:close/>
              </a:path>
              <a:path w="821054" h="413385">
                <a:moveTo>
                  <a:pt x="27406" y="385368"/>
                </a:moveTo>
                <a:lnTo>
                  <a:pt x="13703" y="385368"/>
                </a:lnTo>
                <a:lnTo>
                  <a:pt x="27406" y="399072"/>
                </a:lnTo>
                <a:lnTo>
                  <a:pt x="27406" y="385368"/>
                </a:lnTo>
                <a:close/>
              </a:path>
              <a:path w="821054" h="413385">
                <a:moveTo>
                  <a:pt x="793140" y="385368"/>
                </a:moveTo>
                <a:lnTo>
                  <a:pt x="27406" y="385368"/>
                </a:lnTo>
                <a:lnTo>
                  <a:pt x="27406" y="399072"/>
                </a:lnTo>
                <a:lnTo>
                  <a:pt x="793140" y="399072"/>
                </a:lnTo>
                <a:lnTo>
                  <a:pt x="793140" y="385368"/>
                </a:lnTo>
                <a:close/>
              </a:path>
              <a:path w="821054" h="413385">
                <a:moveTo>
                  <a:pt x="793140" y="1524"/>
                </a:moveTo>
                <a:lnTo>
                  <a:pt x="793140" y="399072"/>
                </a:lnTo>
                <a:lnTo>
                  <a:pt x="806843" y="385368"/>
                </a:lnTo>
                <a:lnTo>
                  <a:pt x="820547" y="385368"/>
                </a:lnTo>
                <a:lnTo>
                  <a:pt x="820547" y="15239"/>
                </a:lnTo>
                <a:lnTo>
                  <a:pt x="806843" y="15239"/>
                </a:lnTo>
                <a:lnTo>
                  <a:pt x="793140" y="1524"/>
                </a:lnTo>
                <a:close/>
              </a:path>
              <a:path w="821054" h="413385">
                <a:moveTo>
                  <a:pt x="820547" y="385368"/>
                </a:moveTo>
                <a:lnTo>
                  <a:pt x="806843" y="385368"/>
                </a:lnTo>
                <a:lnTo>
                  <a:pt x="793140" y="399072"/>
                </a:lnTo>
                <a:lnTo>
                  <a:pt x="820547" y="399072"/>
                </a:lnTo>
                <a:lnTo>
                  <a:pt x="820547" y="385368"/>
                </a:lnTo>
                <a:close/>
              </a:path>
              <a:path w="821054" h="413385">
                <a:moveTo>
                  <a:pt x="27406" y="1524"/>
                </a:moveTo>
                <a:lnTo>
                  <a:pt x="13703" y="15239"/>
                </a:lnTo>
                <a:lnTo>
                  <a:pt x="27406" y="15239"/>
                </a:lnTo>
                <a:lnTo>
                  <a:pt x="27406" y="1524"/>
                </a:lnTo>
                <a:close/>
              </a:path>
              <a:path w="821054" h="413385">
                <a:moveTo>
                  <a:pt x="793140" y="1524"/>
                </a:moveTo>
                <a:lnTo>
                  <a:pt x="27406" y="1524"/>
                </a:lnTo>
                <a:lnTo>
                  <a:pt x="27406" y="15239"/>
                </a:lnTo>
                <a:lnTo>
                  <a:pt x="793140" y="15239"/>
                </a:lnTo>
                <a:lnTo>
                  <a:pt x="793140" y="1524"/>
                </a:lnTo>
                <a:close/>
              </a:path>
              <a:path w="821054" h="413385">
                <a:moveTo>
                  <a:pt x="820547" y="1524"/>
                </a:moveTo>
                <a:lnTo>
                  <a:pt x="793140" y="1524"/>
                </a:lnTo>
                <a:lnTo>
                  <a:pt x="806843" y="15239"/>
                </a:lnTo>
                <a:lnTo>
                  <a:pt x="820547" y="15239"/>
                </a:lnTo>
                <a:lnTo>
                  <a:pt x="82054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954955" y="2625186"/>
            <a:ext cx="55118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dirty="0">
                <a:latin typeface="Gulim"/>
                <a:cs typeface="Gulim"/>
              </a:rPr>
              <a:t>"</a:t>
            </a:r>
            <a:r>
              <a:rPr sz="1300" spc="-130" dirty="0">
                <a:latin typeface="Gulim"/>
                <a:cs typeface="Gulim"/>
              </a:rPr>
              <a:t>H</a:t>
            </a:r>
            <a:r>
              <a:rPr sz="1300" spc="85" dirty="0">
                <a:latin typeface="Gulim"/>
                <a:cs typeface="Gulim"/>
              </a:rPr>
              <a:t>e</a:t>
            </a:r>
            <a:r>
              <a:rPr sz="1300" spc="30" dirty="0">
                <a:latin typeface="Gulim"/>
                <a:cs typeface="Gulim"/>
              </a:rPr>
              <a:t>ll</a:t>
            </a:r>
            <a:r>
              <a:rPr sz="1300" spc="35" dirty="0">
                <a:latin typeface="Gulim"/>
                <a:cs typeface="Gulim"/>
              </a:rPr>
              <a:t>o</a:t>
            </a:r>
            <a:r>
              <a:rPr sz="1300" spc="5" dirty="0">
                <a:latin typeface="Gulim"/>
                <a:cs typeface="Gulim"/>
              </a:rPr>
              <a:t>"</a:t>
            </a:r>
            <a:endParaRPr sz="1300">
              <a:latin typeface="Gulim"/>
              <a:cs typeface="Gulim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231836" y="251781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1523" y="0"/>
                </a:moveTo>
                <a:lnTo>
                  <a:pt x="0" y="0"/>
                </a:lnTo>
                <a:lnTo>
                  <a:pt x="775" y="1524"/>
                </a:lnTo>
                <a:lnTo>
                  <a:pt x="1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686268" y="2517813"/>
            <a:ext cx="822325" cy="413384"/>
          </a:xfrm>
          <a:custGeom>
            <a:avLst/>
            <a:gdLst/>
            <a:ahLst/>
            <a:cxnLst/>
            <a:rect l="l" t="t" r="r" b="b"/>
            <a:pathLst>
              <a:path w="822325" h="413385">
                <a:moveTo>
                  <a:pt x="822058" y="0"/>
                </a:moveTo>
                <a:lnTo>
                  <a:pt x="0" y="0"/>
                </a:lnTo>
                <a:lnTo>
                  <a:pt x="0" y="406692"/>
                </a:lnTo>
                <a:lnTo>
                  <a:pt x="6083" y="412788"/>
                </a:lnTo>
                <a:lnTo>
                  <a:pt x="815975" y="412788"/>
                </a:lnTo>
                <a:lnTo>
                  <a:pt x="822058" y="406692"/>
                </a:lnTo>
                <a:lnTo>
                  <a:pt x="822058" y="399072"/>
                </a:lnTo>
                <a:lnTo>
                  <a:pt x="28917" y="399072"/>
                </a:lnTo>
                <a:lnTo>
                  <a:pt x="15227" y="385368"/>
                </a:lnTo>
                <a:lnTo>
                  <a:pt x="28917" y="385368"/>
                </a:lnTo>
                <a:lnTo>
                  <a:pt x="28917" y="15239"/>
                </a:lnTo>
                <a:lnTo>
                  <a:pt x="15227" y="15239"/>
                </a:lnTo>
                <a:lnTo>
                  <a:pt x="28917" y="1524"/>
                </a:lnTo>
                <a:lnTo>
                  <a:pt x="822058" y="1524"/>
                </a:lnTo>
                <a:lnTo>
                  <a:pt x="822058" y="0"/>
                </a:lnTo>
                <a:close/>
              </a:path>
              <a:path w="822325" h="413385">
                <a:moveTo>
                  <a:pt x="28917" y="385368"/>
                </a:moveTo>
                <a:lnTo>
                  <a:pt x="15227" y="385368"/>
                </a:lnTo>
                <a:lnTo>
                  <a:pt x="28917" y="399072"/>
                </a:lnTo>
                <a:lnTo>
                  <a:pt x="28917" y="385368"/>
                </a:lnTo>
                <a:close/>
              </a:path>
              <a:path w="822325" h="413385">
                <a:moveTo>
                  <a:pt x="793140" y="385368"/>
                </a:moveTo>
                <a:lnTo>
                  <a:pt x="28917" y="385368"/>
                </a:lnTo>
                <a:lnTo>
                  <a:pt x="28917" y="399072"/>
                </a:lnTo>
                <a:lnTo>
                  <a:pt x="793140" y="399072"/>
                </a:lnTo>
                <a:lnTo>
                  <a:pt x="793140" y="385368"/>
                </a:lnTo>
                <a:close/>
              </a:path>
              <a:path w="822325" h="413385">
                <a:moveTo>
                  <a:pt x="793140" y="1524"/>
                </a:moveTo>
                <a:lnTo>
                  <a:pt x="793140" y="399072"/>
                </a:lnTo>
                <a:lnTo>
                  <a:pt x="806831" y="385368"/>
                </a:lnTo>
                <a:lnTo>
                  <a:pt x="822058" y="385368"/>
                </a:lnTo>
                <a:lnTo>
                  <a:pt x="822058" y="15239"/>
                </a:lnTo>
                <a:lnTo>
                  <a:pt x="806831" y="15239"/>
                </a:lnTo>
                <a:lnTo>
                  <a:pt x="793140" y="1524"/>
                </a:lnTo>
                <a:close/>
              </a:path>
              <a:path w="822325" h="413385">
                <a:moveTo>
                  <a:pt x="822058" y="385368"/>
                </a:moveTo>
                <a:lnTo>
                  <a:pt x="806831" y="385368"/>
                </a:lnTo>
                <a:lnTo>
                  <a:pt x="793140" y="399072"/>
                </a:lnTo>
                <a:lnTo>
                  <a:pt x="822058" y="399072"/>
                </a:lnTo>
                <a:lnTo>
                  <a:pt x="822058" y="385368"/>
                </a:lnTo>
                <a:close/>
              </a:path>
              <a:path w="822325" h="413385">
                <a:moveTo>
                  <a:pt x="28917" y="1524"/>
                </a:moveTo>
                <a:lnTo>
                  <a:pt x="15227" y="15239"/>
                </a:lnTo>
                <a:lnTo>
                  <a:pt x="28917" y="15239"/>
                </a:lnTo>
                <a:lnTo>
                  <a:pt x="28917" y="1524"/>
                </a:lnTo>
                <a:close/>
              </a:path>
              <a:path w="822325" h="413385">
                <a:moveTo>
                  <a:pt x="793140" y="1524"/>
                </a:moveTo>
                <a:lnTo>
                  <a:pt x="28917" y="1524"/>
                </a:lnTo>
                <a:lnTo>
                  <a:pt x="28917" y="15239"/>
                </a:lnTo>
                <a:lnTo>
                  <a:pt x="793140" y="15239"/>
                </a:lnTo>
                <a:lnTo>
                  <a:pt x="793140" y="1524"/>
                </a:lnTo>
                <a:close/>
              </a:path>
              <a:path w="822325" h="413385">
                <a:moveTo>
                  <a:pt x="822058" y="1524"/>
                </a:moveTo>
                <a:lnTo>
                  <a:pt x="793140" y="1524"/>
                </a:lnTo>
                <a:lnTo>
                  <a:pt x="806831" y="15239"/>
                </a:lnTo>
                <a:lnTo>
                  <a:pt x="822058" y="15239"/>
                </a:lnTo>
                <a:lnTo>
                  <a:pt x="82205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8035058" y="2625186"/>
            <a:ext cx="123189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Gulim"/>
                <a:cs typeface="Gulim"/>
              </a:rPr>
              <a:t>4</a:t>
            </a:r>
            <a:endParaRPr sz="1300">
              <a:latin typeface="Gulim"/>
              <a:cs typeface="Gulim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092571" y="2517813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5">
                <a:moveTo>
                  <a:pt x="4206" y="0"/>
                </a:moveTo>
                <a:lnTo>
                  <a:pt x="0" y="0"/>
                </a:lnTo>
                <a:lnTo>
                  <a:pt x="4731" y="1524"/>
                </a:lnTo>
                <a:lnTo>
                  <a:pt x="4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578354" y="2517813"/>
            <a:ext cx="821055" cy="402590"/>
          </a:xfrm>
          <a:custGeom>
            <a:avLst/>
            <a:gdLst/>
            <a:ahLst/>
            <a:cxnLst/>
            <a:rect l="l" t="t" r="r" b="b"/>
            <a:pathLst>
              <a:path w="821054" h="402589">
                <a:moveTo>
                  <a:pt x="19799" y="0"/>
                </a:moveTo>
                <a:lnTo>
                  <a:pt x="0" y="0"/>
                </a:lnTo>
                <a:lnTo>
                  <a:pt x="0" y="396036"/>
                </a:lnTo>
                <a:lnTo>
                  <a:pt x="6096" y="402120"/>
                </a:lnTo>
                <a:lnTo>
                  <a:pt x="814451" y="402120"/>
                </a:lnTo>
                <a:lnTo>
                  <a:pt x="820534" y="396036"/>
                </a:lnTo>
                <a:lnTo>
                  <a:pt x="820534" y="388416"/>
                </a:lnTo>
                <a:lnTo>
                  <a:pt x="27406" y="388416"/>
                </a:lnTo>
                <a:lnTo>
                  <a:pt x="13703" y="374713"/>
                </a:lnTo>
                <a:lnTo>
                  <a:pt x="27406" y="374713"/>
                </a:lnTo>
                <a:lnTo>
                  <a:pt x="27406" y="6096"/>
                </a:lnTo>
                <a:lnTo>
                  <a:pt x="13703" y="6096"/>
                </a:lnTo>
                <a:lnTo>
                  <a:pt x="19799" y="0"/>
                </a:lnTo>
                <a:close/>
              </a:path>
              <a:path w="821054" h="402589">
                <a:moveTo>
                  <a:pt x="27406" y="374713"/>
                </a:moveTo>
                <a:lnTo>
                  <a:pt x="13703" y="374713"/>
                </a:lnTo>
                <a:lnTo>
                  <a:pt x="27406" y="388416"/>
                </a:lnTo>
                <a:lnTo>
                  <a:pt x="27406" y="374713"/>
                </a:lnTo>
                <a:close/>
              </a:path>
              <a:path w="821054" h="402589">
                <a:moveTo>
                  <a:pt x="793140" y="374713"/>
                </a:moveTo>
                <a:lnTo>
                  <a:pt x="27406" y="374713"/>
                </a:lnTo>
                <a:lnTo>
                  <a:pt x="27406" y="388416"/>
                </a:lnTo>
                <a:lnTo>
                  <a:pt x="793140" y="388416"/>
                </a:lnTo>
                <a:lnTo>
                  <a:pt x="793140" y="374713"/>
                </a:lnTo>
                <a:close/>
              </a:path>
              <a:path w="821054" h="402589">
                <a:moveTo>
                  <a:pt x="800747" y="0"/>
                </a:moveTo>
                <a:lnTo>
                  <a:pt x="793140" y="0"/>
                </a:lnTo>
                <a:lnTo>
                  <a:pt x="793140" y="388416"/>
                </a:lnTo>
                <a:lnTo>
                  <a:pt x="806843" y="374713"/>
                </a:lnTo>
                <a:lnTo>
                  <a:pt x="820534" y="374713"/>
                </a:lnTo>
                <a:lnTo>
                  <a:pt x="820534" y="6096"/>
                </a:lnTo>
                <a:lnTo>
                  <a:pt x="806843" y="6096"/>
                </a:lnTo>
                <a:lnTo>
                  <a:pt x="800747" y="0"/>
                </a:lnTo>
                <a:close/>
              </a:path>
              <a:path w="821054" h="402589">
                <a:moveTo>
                  <a:pt x="820534" y="374713"/>
                </a:moveTo>
                <a:lnTo>
                  <a:pt x="806843" y="374713"/>
                </a:lnTo>
                <a:lnTo>
                  <a:pt x="793140" y="388416"/>
                </a:lnTo>
                <a:lnTo>
                  <a:pt x="820534" y="388416"/>
                </a:lnTo>
                <a:lnTo>
                  <a:pt x="820534" y="374713"/>
                </a:lnTo>
                <a:close/>
              </a:path>
              <a:path w="821054" h="402589">
                <a:moveTo>
                  <a:pt x="27406" y="0"/>
                </a:moveTo>
                <a:lnTo>
                  <a:pt x="19799" y="0"/>
                </a:lnTo>
                <a:lnTo>
                  <a:pt x="13703" y="6096"/>
                </a:lnTo>
                <a:lnTo>
                  <a:pt x="27406" y="6096"/>
                </a:lnTo>
                <a:lnTo>
                  <a:pt x="27406" y="0"/>
                </a:lnTo>
                <a:close/>
              </a:path>
              <a:path w="821054" h="402589">
                <a:moveTo>
                  <a:pt x="793140" y="0"/>
                </a:moveTo>
                <a:lnTo>
                  <a:pt x="27406" y="0"/>
                </a:lnTo>
                <a:lnTo>
                  <a:pt x="27406" y="6096"/>
                </a:lnTo>
                <a:lnTo>
                  <a:pt x="793140" y="6096"/>
                </a:lnTo>
                <a:lnTo>
                  <a:pt x="793140" y="0"/>
                </a:lnTo>
                <a:close/>
              </a:path>
              <a:path w="821054" h="402589">
                <a:moveTo>
                  <a:pt x="820534" y="0"/>
                </a:moveTo>
                <a:lnTo>
                  <a:pt x="800747" y="0"/>
                </a:lnTo>
                <a:lnTo>
                  <a:pt x="806843" y="6096"/>
                </a:lnTo>
                <a:lnTo>
                  <a:pt x="820534" y="6096"/>
                </a:lnTo>
                <a:lnTo>
                  <a:pt x="8205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922681" y="2968781"/>
            <a:ext cx="57277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85" dirty="0">
                <a:latin typeface="Gulim"/>
                <a:cs typeface="Gulim"/>
              </a:rPr>
              <a:t>S</a:t>
            </a:r>
            <a:r>
              <a:rPr sz="1550" spc="85" dirty="0">
                <a:latin typeface="Gulim"/>
                <a:cs typeface="Gulim"/>
              </a:rPr>
              <a:t>t</a:t>
            </a:r>
            <a:r>
              <a:rPr sz="1550" spc="125" dirty="0">
                <a:latin typeface="Gulim"/>
                <a:cs typeface="Gulim"/>
              </a:rPr>
              <a:t>r</a:t>
            </a:r>
            <a:r>
              <a:rPr sz="1550" spc="5" dirty="0">
                <a:latin typeface="Gulim"/>
                <a:cs typeface="Gulim"/>
              </a:rPr>
              <a:t>i</a:t>
            </a:r>
            <a:r>
              <a:rPr sz="1550" spc="-5" dirty="0">
                <a:latin typeface="Gulim"/>
                <a:cs typeface="Gulim"/>
              </a:rPr>
              <a:t>n</a:t>
            </a:r>
            <a:r>
              <a:rPr sz="1550" spc="-40" dirty="0">
                <a:latin typeface="Gulim"/>
                <a:cs typeface="Gulim"/>
              </a:rPr>
              <a:t>g</a:t>
            </a:r>
            <a:endParaRPr sz="1550">
              <a:latin typeface="Gulim"/>
              <a:cs typeface="Gulim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709458" y="2968781"/>
            <a:ext cx="7042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40" dirty="0">
                <a:latin typeface="Gulim"/>
                <a:cs typeface="Gulim"/>
              </a:rPr>
              <a:t>Integer</a:t>
            </a:r>
            <a:endParaRPr sz="1550">
              <a:latin typeface="Gulim"/>
              <a:cs typeface="Gulim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574913" y="2968781"/>
            <a:ext cx="68199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" dirty="0">
                <a:latin typeface="Gulim"/>
                <a:cs typeface="Gulim"/>
              </a:rPr>
              <a:t>Person</a:t>
            </a:r>
            <a:endParaRPr sz="1550">
              <a:latin typeface="Gulim"/>
              <a:cs typeface="Gulim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084070" y="3456101"/>
            <a:ext cx="3944620" cy="926465"/>
          </a:xfrm>
          <a:custGeom>
            <a:avLst/>
            <a:gdLst/>
            <a:ahLst/>
            <a:cxnLst/>
            <a:rect l="l" t="t" r="r" b="b"/>
            <a:pathLst>
              <a:path w="3944620" h="926464">
                <a:moveTo>
                  <a:pt x="3941330" y="0"/>
                </a:moveTo>
                <a:lnTo>
                  <a:pt x="1524" y="0"/>
                </a:lnTo>
                <a:lnTo>
                  <a:pt x="0" y="3048"/>
                </a:lnTo>
                <a:lnTo>
                  <a:pt x="0" y="924559"/>
                </a:lnTo>
                <a:lnTo>
                  <a:pt x="1524" y="926083"/>
                </a:lnTo>
                <a:lnTo>
                  <a:pt x="3941330" y="926083"/>
                </a:lnTo>
                <a:lnTo>
                  <a:pt x="3944378" y="924559"/>
                </a:lnTo>
                <a:lnTo>
                  <a:pt x="3944378" y="921524"/>
                </a:lnTo>
                <a:lnTo>
                  <a:pt x="10668" y="921524"/>
                </a:lnTo>
                <a:lnTo>
                  <a:pt x="4572" y="916952"/>
                </a:lnTo>
                <a:lnTo>
                  <a:pt x="10668" y="916952"/>
                </a:lnTo>
                <a:lnTo>
                  <a:pt x="10668" y="10655"/>
                </a:lnTo>
                <a:lnTo>
                  <a:pt x="4572" y="10655"/>
                </a:lnTo>
                <a:lnTo>
                  <a:pt x="10668" y="6083"/>
                </a:lnTo>
                <a:lnTo>
                  <a:pt x="3944378" y="6083"/>
                </a:lnTo>
                <a:lnTo>
                  <a:pt x="3944378" y="3048"/>
                </a:lnTo>
                <a:lnTo>
                  <a:pt x="3941330" y="0"/>
                </a:lnTo>
                <a:close/>
              </a:path>
              <a:path w="3944620" h="926464">
                <a:moveTo>
                  <a:pt x="10668" y="916952"/>
                </a:moveTo>
                <a:lnTo>
                  <a:pt x="4572" y="916952"/>
                </a:lnTo>
                <a:lnTo>
                  <a:pt x="10668" y="921524"/>
                </a:lnTo>
                <a:lnTo>
                  <a:pt x="10668" y="916952"/>
                </a:lnTo>
                <a:close/>
              </a:path>
              <a:path w="3944620" h="926464">
                <a:moveTo>
                  <a:pt x="3933723" y="916952"/>
                </a:moveTo>
                <a:lnTo>
                  <a:pt x="10668" y="916952"/>
                </a:lnTo>
                <a:lnTo>
                  <a:pt x="10668" y="921524"/>
                </a:lnTo>
                <a:lnTo>
                  <a:pt x="3933723" y="921524"/>
                </a:lnTo>
                <a:lnTo>
                  <a:pt x="3933723" y="916952"/>
                </a:lnTo>
                <a:close/>
              </a:path>
              <a:path w="3944620" h="926464">
                <a:moveTo>
                  <a:pt x="3933723" y="6083"/>
                </a:moveTo>
                <a:lnTo>
                  <a:pt x="3933723" y="921524"/>
                </a:lnTo>
                <a:lnTo>
                  <a:pt x="3938282" y="916952"/>
                </a:lnTo>
                <a:lnTo>
                  <a:pt x="3944378" y="916952"/>
                </a:lnTo>
                <a:lnTo>
                  <a:pt x="3944378" y="10655"/>
                </a:lnTo>
                <a:lnTo>
                  <a:pt x="3938282" y="10655"/>
                </a:lnTo>
                <a:lnTo>
                  <a:pt x="3933723" y="6083"/>
                </a:lnTo>
                <a:close/>
              </a:path>
              <a:path w="3944620" h="926464">
                <a:moveTo>
                  <a:pt x="3944378" y="916952"/>
                </a:moveTo>
                <a:lnTo>
                  <a:pt x="3938282" y="916952"/>
                </a:lnTo>
                <a:lnTo>
                  <a:pt x="3933723" y="921524"/>
                </a:lnTo>
                <a:lnTo>
                  <a:pt x="3944378" y="921524"/>
                </a:lnTo>
                <a:lnTo>
                  <a:pt x="3944378" y="916952"/>
                </a:lnTo>
                <a:close/>
              </a:path>
              <a:path w="3944620" h="926464">
                <a:moveTo>
                  <a:pt x="10668" y="6083"/>
                </a:moveTo>
                <a:lnTo>
                  <a:pt x="4572" y="10655"/>
                </a:lnTo>
                <a:lnTo>
                  <a:pt x="10668" y="10655"/>
                </a:lnTo>
                <a:lnTo>
                  <a:pt x="10668" y="6083"/>
                </a:lnTo>
                <a:close/>
              </a:path>
              <a:path w="3944620" h="926464">
                <a:moveTo>
                  <a:pt x="3933723" y="6083"/>
                </a:moveTo>
                <a:lnTo>
                  <a:pt x="10668" y="6083"/>
                </a:lnTo>
                <a:lnTo>
                  <a:pt x="10668" y="10655"/>
                </a:lnTo>
                <a:lnTo>
                  <a:pt x="3933723" y="10655"/>
                </a:lnTo>
                <a:lnTo>
                  <a:pt x="3933723" y="6083"/>
                </a:lnTo>
                <a:close/>
              </a:path>
              <a:path w="3944620" h="926464">
                <a:moveTo>
                  <a:pt x="3944378" y="6083"/>
                </a:moveTo>
                <a:lnTo>
                  <a:pt x="3933723" y="6083"/>
                </a:lnTo>
                <a:lnTo>
                  <a:pt x="3938282" y="10655"/>
                </a:lnTo>
                <a:lnTo>
                  <a:pt x="3944378" y="10655"/>
                </a:lnTo>
                <a:lnTo>
                  <a:pt x="3944378" y="6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89111" y="3959504"/>
            <a:ext cx="271145" cy="0"/>
          </a:xfrm>
          <a:custGeom>
            <a:avLst/>
            <a:gdLst/>
            <a:ahLst/>
            <a:cxnLst/>
            <a:rect l="l" t="t" r="r" b="b"/>
            <a:pathLst>
              <a:path w="271144">
                <a:moveTo>
                  <a:pt x="0" y="0"/>
                </a:moveTo>
                <a:lnTo>
                  <a:pt x="270979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460091" y="3959504"/>
            <a:ext cx="74930" cy="0"/>
          </a:xfrm>
          <a:custGeom>
            <a:avLst/>
            <a:gdLst/>
            <a:ahLst/>
            <a:cxnLst/>
            <a:rect l="l" t="t" r="r" b="b"/>
            <a:pathLst>
              <a:path w="74930">
                <a:moveTo>
                  <a:pt x="0" y="0"/>
                </a:moveTo>
                <a:lnTo>
                  <a:pt x="74599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534691" y="3959504"/>
            <a:ext cx="412750" cy="0"/>
          </a:xfrm>
          <a:custGeom>
            <a:avLst/>
            <a:gdLst/>
            <a:ahLst/>
            <a:cxnLst/>
            <a:rect l="l" t="t" r="r" b="b"/>
            <a:pathLst>
              <a:path w="412750">
                <a:moveTo>
                  <a:pt x="0" y="0"/>
                </a:moveTo>
                <a:lnTo>
                  <a:pt x="412546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947238" y="3959504"/>
            <a:ext cx="1085850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430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32668" y="3959504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>
                <a:moveTo>
                  <a:pt x="0" y="0"/>
                </a:moveTo>
                <a:lnTo>
                  <a:pt x="130924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176284" y="3520860"/>
            <a:ext cx="3714115" cy="535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45" dirty="0">
                <a:latin typeface="Gulim"/>
                <a:cs typeface="Gulim"/>
              </a:rPr>
              <a:t>int </a:t>
            </a:r>
            <a:r>
              <a:rPr sz="1750" spc="10" dirty="0">
                <a:latin typeface="Gulim"/>
                <a:cs typeface="Gulim"/>
              </a:rPr>
              <a:t>n </a:t>
            </a:r>
            <a:r>
              <a:rPr sz="1750" spc="-70" dirty="0">
                <a:latin typeface="Gulim"/>
                <a:cs typeface="Gulim"/>
              </a:rPr>
              <a:t>= </a:t>
            </a:r>
            <a:r>
              <a:rPr sz="1750" spc="-65" dirty="0">
                <a:latin typeface="Gulim"/>
                <a:cs typeface="Gulim"/>
              </a:rPr>
              <a:t>a.size(); </a:t>
            </a:r>
            <a:r>
              <a:rPr sz="1750" spc="-75" dirty="0">
                <a:latin typeface="Gulim"/>
                <a:cs typeface="Gulim"/>
              </a:rPr>
              <a:t>// </a:t>
            </a:r>
            <a:r>
              <a:rPr sz="1750" spc="10" dirty="0">
                <a:latin typeface="Gulim"/>
                <a:cs typeface="Gulim"/>
              </a:rPr>
              <a:t>n은</a:t>
            </a:r>
            <a:r>
              <a:rPr sz="1750" spc="114" dirty="0">
                <a:latin typeface="Gulim"/>
                <a:cs typeface="Gulim"/>
              </a:rPr>
              <a:t> </a:t>
            </a:r>
            <a:r>
              <a:rPr sz="1750" spc="20" dirty="0">
                <a:latin typeface="Gulim"/>
                <a:cs typeface="Gulim"/>
              </a:rPr>
              <a:t>3</a:t>
            </a:r>
            <a:endParaRPr sz="175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192020" algn="l"/>
              </a:tabLst>
            </a:pPr>
            <a:r>
              <a:rPr sz="1750" spc="45" dirty="0">
                <a:latin typeface="Gulim"/>
                <a:cs typeface="Gulim"/>
              </a:rPr>
              <a:t>int  </a:t>
            </a:r>
            <a:r>
              <a:rPr sz="1750" spc="25" dirty="0">
                <a:latin typeface="Gulim"/>
                <a:cs typeface="Gulim"/>
              </a:rPr>
              <a:t>c</a:t>
            </a:r>
            <a:r>
              <a:rPr sz="1750" spc="114" dirty="0">
                <a:latin typeface="Gulim"/>
                <a:cs typeface="Gulim"/>
              </a:rPr>
              <a:t> </a:t>
            </a:r>
            <a:r>
              <a:rPr sz="1750" spc="-70" dirty="0">
                <a:latin typeface="Gulim"/>
                <a:cs typeface="Gulim"/>
              </a:rPr>
              <a:t>=</a:t>
            </a:r>
            <a:r>
              <a:rPr sz="1750" spc="420" dirty="0">
                <a:latin typeface="Gulim"/>
                <a:cs typeface="Gulim"/>
              </a:rPr>
              <a:t> </a:t>
            </a:r>
            <a:r>
              <a:rPr sz="1750" spc="-30" dirty="0">
                <a:latin typeface="Gulim"/>
                <a:cs typeface="Gulim"/>
              </a:rPr>
              <a:t>a.capacity();	</a:t>
            </a:r>
            <a:r>
              <a:rPr sz="1550" spc="-25" dirty="0">
                <a:latin typeface="Gulim"/>
                <a:cs typeface="Gulim"/>
              </a:rPr>
              <a:t>//capacity()</a:t>
            </a:r>
            <a:r>
              <a:rPr sz="1550" spc="-95" dirty="0">
                <a:latin typeface="Gulim"/>
                <a:cs typeface="Gulim"/>
              </a:rPr>
              <a:t> </a:t>
            </a:r>
            <a:r>
              <a:rPr sz="1550" spc="-5" dirty="0">
                <a:latin typeface="Gulim"/>
                <a:cs typeface="Gulim"/>
              </a:rPr>
              <a:t>메소</a:t>
            </a:r>
            <a:endParaRPr sz="1550">
              <a:latin typeface="Gulim"/>
              <a:cs typeface="Gulim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141554" y="3520860"/>
            <a:ext cx="56705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" dirty="0">
                <a:latin typeface="Gulim"/>
                <a:cs typeface="Gulim"/>
              </a:rPr>
              <a:t>n </a:t>
            </a:r>
            <a:r>
              <a:rPr sz="1750" spc="-70" dirty="0">
                <a:latin typeface="Gulim"/>
                <a:cs typeface="Gulim"/>
              </a:rPr>
              <a:t>=</a:t>
            </a:r>
            <a:r>
              <a:rPr sz="1750" spc="-95" dirty="0">
                <a:latin typeface="Gulim"/>
                <a:cs typeface="Gulim"/>
              </a:rPr>
              <a:t> </a:t>
            </a:r>
            <a:r>
              <a:rPr sz="1750" spc="20" dirty="0">
                <a:latin typeface="Gulim"/>
                <a:cs typeface="Gulim"/>
              </a:rPr>
              <a:t>3</a:t>
            </a:r>
            <a:endParaRPr sz="1750">
              <a:latin typeface="Gulim"/>
              <a:cs typeface="Gulim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900748" y="4473587"/>
            <a:ext cx="3410585" cy="562610"/>
          </a:xfrm>
          <a:custGeom>
            <a:avLst/>
            <a:gdLst/>
            <a:ahLst/>
            <a:cxnLst/>
            <a:rect l="l" t="t" r="r" b="b"/>
            <a:pathLst>
              <a:path w="3410584" h="562610">
                <a:moveTo>
                  <a:pt x="3279101" y="0"/>
                </a:moveTo>
                <a:lnTo>
                  <a:pt x="130911" y="0"/>
                </a:lnTo>
                <a:lnTo>
                  <a:pt x="103517" y="3035"/>
                </a:lnTo>
                <a:lnTo>
                  <a:pt x="91338" y="6083"/>
                </a:lnTo>
                <a:lnTo>
                  <a:pt x="79159" y="10655"/>
                </a:lnTo>
                <a:lnTo>
                  <a:pt x="68503" y="16751"/>
                </a:lnTo>
                <a:lnTo>
                  <a:pt x="56324" y="22847"/>
                </a:lnTo>
                <a:lnTo>
                  <a:pt x="21310" y="59397"/>
                </a:lnTo>
                <a:lnTo>
                  <a:pt x="4559" y="94437"/>
                </a:lnTo>
                <a:lnTo>
                  <a:pt x="0" y="120319"/>
                </a:lnTo>
                <a:lnTo>
                  <a:pt x="0" y="562051"/>
                </a:lnTo>
                <a:lnTo>
                  <a:pt x="27393" y="562051"/>
                </a:lnTo>
                <a:lnTo>
                  <a:pt x="27393" y="120319"/>
                </a:lnTo>
                <a:lnTo>
                  <a:pt x="28917" y="111188"/>
                </a:lnTo>
                <a:lnTo>
                  <a:pt x="45669" y="73101"/>
                </a:lnTo>
                <a:lnTo>
                  <a:pt x="73063" y="45694"/>
                </a:lnTo>
                <a:lnTo>
                  <a:pt x="121780" y="28930"/>
                </a:lnTo>
                <a:lnTo>
                  <a:pt x="3359479" y="28930"/>
                </a:lnTo>
                <a:lnTo>
                  <a:pt x="3352177" y="22847"/>
                </a:lnTo>
                <a:lnTo>
                  <a:pt x="3341522" y="15227"/>
                </a:lnTo>
                <a:lnTo>
                  <a:pt x="3317163" y="6083"/>
                </a:lnTo>
                <a:lnTo>
                  <a:pt x="3304984" y="3035"/>
                </a:lnTo>
                <a:lnTo>
                  <a:pt x="3291281" y="1511"/>
                </a:lnTo>
                <a:lnTo>
                  <a:pt x="3279101" y="0"/>
                </a:lnTo>
                <a:close/>
              </a:path>
              <a:path w="3410584" h="562610">
                <a:moveTo>
                  <a:pt x="3359479" y="28930"/>
                </a:moveTo>
                <a:lnTo>
                  <a:pt x="3289757" y="28930"/>
                </a:lnTo>
                <a:lnTo>
                  <a:pt x="3300412" y="30454"/>
                </a:lnTo>
                <a:lnTo>
                  <a:pt x="3309556" y="33502"/>
                </a:lnTo>
                <a:lnTo>
                  <a:pt x="3344570" y="51777"/>
                </a:lnTo>
                <a:lnTo>
                  <a:pt x="3364356" y="74625"/>
                </a:lnTo>
                <a:lnTo>
                  <a:pt x="3370440" y="83769"/>
                </a:lnTo>
                <a:lnTo>
                  <a:pt x="3375012" y="92913"/>
                </a:lnTo>
                <a:lnTo>
                  <a:pt x="3378060" y="102044"/>
                </a:lnTo>
                <a:lnTo>
                  <a:pt x="3381095" y="112712"/>
                </a:lnTo>
                <a:lnTo>
                  <a:pt x="3382619" y="121843"/>
                </a:lnTo>
                <a:lnTo>
                  <a:pt x="3382619" y="562051"/>
                </a:lnTo>
                <a:lnTo>
                  <a:pt x="3410026" y="562051"/>
                </a:lnTo>
                <a:lnTo>
                  <a:pt x="3410026" y="118808"/>
                </a:lnTo>
                <a:lnTo>
                  <a:pt x="3406978" y="105092"/>
                </a:lnTo>
                <a:lnTo>
                  <a:pt x="3394798" y="68541"/>
                </a:lnTo>
                <a:lnTo>
                  <a:pt x="3361308" y="30454"/>
                </a:lnTo>
                <a:lnTo>
                  <a:pt x="3359479" y="28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955372" y="4714240"/>
            <a:ext cx="501015" cy="321945"/>
          </a:xfrm>
          <a:custGeom>
            <a:avLst/>
            <a:gdLst/>
            <a:ahLst/>
            <a:cxnLst/>
            <a:rect l="l" t="t" r="r" b="b"/>
            <a:pathLst>
              <a:path w="501014" h="321945">
                <a:moveTo>
                  <a:pt x="494753" y="0"/>
                </a:moveTo>
                <a:lnTo>
                  <a:pt x="6095" y="0"/>
                </a:lnTo>
                <a:lnTo>
                  <a:pt x="0" y="7620"/>
                </a:lnTo>
                <a:lnTo>
                  <a:pt x="0" y="321398"/>
                </a:lnTo>
                <a:lnTo>
                  <a:pt x="21323" y="321398"/>
                </a:lnTo>
                <a:lnTo>
                  <a:pt x="15227" y="315302"/>
                </a:lnTo>
                <a:lnTo>
                  <a:pt x="28930" y="315302"/>
                </a:lnTo>
                <a:lnTo>
                  <a:pt x="28930" y="28943"/>
                </a:lnTo>
                <a:lnTo>
                  <a:pt x="15227" y="28943"/>
                </a:lnTo>
                <a:lnTo>
                  <a:pt x="28930" y="15240"/>
                </a:lnTo>
                <a:lnTo>
                  <a:pt x="500849" y="15240"/>
                </a:lnTo>
                <a:lnTo>
                  <a:pt x="500849" y="7620"/>
                </a:lnTo>
                <a:lnTo>
                  <a:pt x="494753" y="0"/>
                </a:lnTo>
                <a:close/>
              </a:path>
              <a:path w="501014" h="321945">
                <a:moveTo>
                  <a:pt x="28930" y="315302"/>
                </a:moveTo>
                <a:lnTo>
                  <a:pt x="15227" y="315302"/>
                </a:lnTo>
                <a:lnTo>
                  <a:pt x="21323" y="321398"/>
                </a:lnTo>
                <a:lnTo>
                  <a:pt x="28930" y="321398"/>
                </a:lnTo>
                <a:lnTo>
                  <a:pt x="28930" y="315302"/>
                </a:lnTo>
                <a:close/>
              </a:path>
              <a:path w="501014" h="321945">
                <a:moveTo>
                  <a:pt x="471919" y="315302"/>
                </a:moveTo>
                <a:lnTo>
                  <a:pt x="28930" y="315302"/>
                </a:lnTo>
                <a:lnTo>
                  <a:pt x="28930" y="321398"/>
                </a:lnTo>
                <a:lnTo>
                  <a:pt x="471919" y="321398"/>
                </a:lnTo>
                <a:lnTo>
                  <a:pt x="471919" y="315302"/>
                </a:lnTo>
                <a:close/>
              </a:path>
              <a:path w="501014" h="321945">
                <a:moveTo>
                  <a:pt x="471919" y="15240"/>
                </a:moveTo>
                <a:lnTo>
                  <a:pt x="471919" y="321398"/>
                </a:lnTo>
                <a:lnTo>
                  <a:pt x="480372" y="321398"/>
                </a:lnTo>
                <a:lnTo>
                  <a:pt x="487146" y="315302"/>
                </a:lnTo>
                <a:lnTo>
                  <a:pt x="500849" y="315302"/>
                </a:lnTo>
                <a:lnTo>
                  <a:pt x="500849" y="28943"/>
                </a:lnTo>
                <a:lnTo>
                  <a:pt x="487146" y="28943"/>
                </a:lnTo>
                <a:lnTo>
                  <a:pt x="471919" y="15240"/>
                </a:lnTo>
                <a:close/>
              </a:path>
              <a:path w="501014" h="321945">
                <a:moveTo>
                  <a:pt x="500849" y="315302"/>
                </a:moveTo>
                <a:lnTo>
                  <a:pt x="487146" y="315302"/>
                </a:lnTo>
                <a:lnTo>
                  <a:pt x="480372" y="321398"/>
                </a:lnTo>
                <a:lnTo>
                  <a:pt x="500849" y="321398"/>
                </a:lnTo>
                <a:lnTo>
                  <a:pt x="500849" y="315302"/>
                </a:lnTo>
                <a:close/>
              </a:path>
              <a:path w="501014" h="321945">
                <a:moveTo>
                  <a:pt x="28930" y="15240"/>
                </a:moveTo>
                <a:lnTo>
                  <a:pt x="15227" y="28943"/>
                </a:lnTo>
                <a:lnTo>
                  <a:pt x="28930" y="28943"/>
                </a:lnTo>
                <a:lnTo>
                  <a:pt x="28930" y="15240"/>
                </a:lnTo>
                <a:close/>
              </a:path>
              <a:path w="501014" h="321945">
                <a:moveTo>
                  <a:pt x="471919" y="15240"/>
                </a:moveTo>
                <a:lnTo>
                  <a:pt x="28930" y="15240"/>
                </a:lnTo>
                <a:lnTo>
                  <a:pt x="28930" y="28943"/>
                </a:lnTo>
                <a:lnTo>
                  <a:pt x="471919" y="28943"/>
                </a:lnTo>
                <a:lnTo>
                  <a:pt x="471919" y="15240"/>
                </a:lnTo>
                <a:close/>
              </a:path>
              <a:path w="501014" h="321945">
                <a:moveTo>
                  <a:pt x="500849" y="15240"/>
                </a:moveTo>
                <a:lnTo>
                  <a:pt x="471919" y="15240"/>
                </a:lnTo>
                <a:lnTo>
                  <a:pt x="487146" y="28943"/>
                </a:lnTo>
                <a:lnTo>
                  <a:pt x="500849" y="28943"/>
                </a:lnTo>
                <a:lnTo>
                  <a:pt x="500849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127394" y="4723384"/>
            <a:ext cx="156845" cy="158750"/>
          </a:xfrm>
          <a:custGeom>
            <a:avLst/>
            <a:gdLst/>
            <a:ahLst/>
            <a:cxnLst/>
            <a:rect l="l" t="t" r="r" b="b"/>
            <a:pathLst>
              <a:path w="156845" h="158750">
                <a:moveTo>
                  <a:pt x="79159" y="0"/>
                </a:moveTo>
                <a:lnTo>
                  <a:pt x="48166" y="6377"/>
                </a:lnTo>
                <a:lnTo>
                  <a:pt x="23025" y="23607"/>
                </a:lnTo>
                <a:lnTo>
                  <a:pt x="6160" y="48836"/>
                </a:lnTo>
                <a:lnTo>
                  <a:pt x="0" y="79209"/>
                </a:lnTo>
                <a:lnTo>
                  <a:pt x="6160" y="110218"/>
                </a:lnTo>
                <a:lnTo>
                  <a:pt x="23025" y="135372"/>
                </a:lnTo>
                <a:lnTo>
                  <a:pt x="48166" y="152244"/>
                </a:lnTo>
                <a:lnTo>
                  <a:pt x="79159" y="158407"/>
                </a:lnTo>
                <a:lnTo>
                  <a:pt x="109277" y="152244"/>
                </a:lnTo>
                <a:lnTo>
                  <a:pt x="133970" y="135372"/>
                </a:lnTo>
                <a:lnTo>
                  <a:pt x="150669" y="110218"/>
                </a:lnTo>
                <a:lnTo>
                  <a:pt x="156806" y="79209"/>
                </a:lnTo>
                <a:lnTo>
                  <a:pt x="150669" y="48836"/>
                </a:lnTo>
                <a:lnTo>
                  <a:pt x="133970" y="23607"/>
                </a:lnTo>
                <a:lnTo>
                  <a:pt x="109277" y="6377"/>
                </a:lnTo>
                <a:lnTo>
                  <a:pt x="7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113691" y="4709680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4">
                <a:moveTo>
                  <a:pt x="100482" y="0"/>
                </a:moveTo>
                <a:lnTo>
                  <a:pt x="91351" y="0"/>
                </a:lnTo>
                <a:lnTo>
                  <a:pt x="63944" y="4559"/>
                </a:lnTo>
                <a:lnTo>
                  <a:pt x="25882" y="27406"/>
                </a:lnTo>
                <a:lnTo>
                  <a:pt x="3048" y="65493"/>
                </a:lnTo>
                <a:lnTo>
                  <a:pt x="0" y="83769"/>
                </a:lnTo>
                <a:lnTo>
                  <a:pt x="0" y="103568"/>
                </a:lnTo>
                <a:lnTo>
                  <a:pt x="15227" y="146215"/>
                </a:lnTo>
                <a:lnTo>
                  <a:pt x="48717" y="175158"/>
                </a:lnTo>
                <a:lnTo>
                  <a:pt x="83731" y="185826"/>
                </a:lnTo>
                <a:lnTo>
                  <a:pt x="102006" y="185826"/>
                </a:lnTo>
                <a:lnTo>
                  <a:pt x="111137" y="184302"/>
                </a:lnTo>
                <a:lnTo>
                  <a:pt x="129400" y="178206"/>
                </a:lnTo>
                <a:lnTo>
                  <a:pt x="152234" y="164503"/>
                </a:lnTo>
                <a:lnTo>
                  <a:pt x="158330" y="158407"/>
                </a:lnTo>
                <a:lnTo>
                  <a:pt x="91351" y="158407"/>
                </a:lnTo>
                <a:lnTo>
                  <a:pt x="85255" y="156883"/>
                </a:lnTo>
                <a:lnTo>
                  <a:pt x="79171" y="156883"/>
                </a:lnTo>
                <a:lnTo>
                  <a:pt x="73075" y="155359"/>
                </a:lnTo>
                <a:lnTo>
                  <a:pt x="60896" y="149263"/>
                </a:lnTo>
                <a:lnTo>
                  <a:pt x="56337" y="146215"/>
                </a:lnTo>
                <a:lnTo>
                  <a:pt x="50241" y="143179"/>
                </a:lnTo>
                <a:lnTo>
                  <a:pt x="45669" y="138607"/>
                </a:lnTo>
                <a:lnTo>
                  <a:pt x="42633" y="134035"/>
                </a:lnTo>
                <a:lnTo>
                  <a:pt x="38061" y="127939"/>
                </a:lnTo>
                <a:lnTo>
                  <a:pt x="35013" y="123367"/>
                </a:lnTo>
                <a:lnTo>
                  <a:pt x="31978" y="117284"/>
                </a:lnTo>
                <a:lnTo>
                  <a:pt x="27406" y="98996"/>
                </a:lnTo>
                <a:lnTo>
                  <a:pt x="27406" y="85293"/>
                </a:lnTo>
                <a:lnTo>
                  <a:pt x="30454" y="73101"/>
                </a:lnTo>
                <a:lnTo>
                  <a:pt x="33502" y="67017"/>
                </a:lnTo>
                <a:lnTo>
                  <a:pt x="35013" y="60921"/>
                </a:lnTo>
                <a:lnTo>
                  <a:pt x="39585" y="56349"/>
                </a:lnTo>
                <a:lnTo>
                  <a:pt x="42633" y="51777"/>
                </a:lnTo>
                <a:lnTo>
                  <a:pt x="51765" y="42646"/>
                </a:lnTo>
                <a:lnTo>
                  <a:pt x="56337" y="39598"/>
                </a:lnTo>
                <a:lnTo>
                  <a:pt x="68516" y="33502"/>
                </a:lnTo>
                <a:lnTo>
                  <a:pt x="73075" y="30454"/>
                </a:lnTo>
                <a:lnTo>
                  <a:pt x="79171" y="28930"/>
                </a:lnTo>
                <a:lnTo>
                  <a:pt x="158318" y="28930"/>
                </a:lnTo>
                <a:lnTo>
                  <a:pt x="150710" y="21323"/>
                </a:lnTo>
                <a:lnTo>
                  <a:pt x="143103" y="15227"/>
                </a:lnTo>
                <a:lnTo>
                  <a:pt x="135496" y="10655"/>
                </a:lnTo>
                <a:lnTo>
                  <a:pt x="127876" y="7607"/>
                </a:lnTo>
                <a:lnTo>
                  <a:pt x="109613" y="1511"/>
                </a:lnTo>
                <a:lnTo>
                  <a:pt x="100482" y="0"/>
                </a:lnTo>
                <a:close/>
              </a:path>
              <a:path w="186054" h="186054">
                <a:moveTo>
                  <a:pt x="158318" y="28930"/>
                </a:moveTo>
                <a:lnTo>
                  <a:pt x="98958" y="28930"/>
                </a:lnTo>
                <a:lnTo>
                  <a:pt x="106565" y="30454"/>
                </a:lnTo>
                <a:lnTo>
                  <a:pt x="118745" y="33502"/>
                </a:lnTo>
                <a:lnTo>
                  <a:pt x="123317" y="36550"/>
                </a:lnTo>
                <a:lnTo>
                  <a:pt x="129400" y="39598"/>
                </a:lnTo>
                <a:lnTo>
                  <a:pt x="133972" y="44170"/>
                </a:lnTo>
                <a:lnTo>
                  <a:pt x="138531" y="47218"/>
                </a:lnTo>
                <a:lnTo>
                  <a:pt x="143103" y="51777"/>
                </a:lnTo>
                <a:lnTo>
                  <a:pt x="146151" y="57873"/>
                </a:lnTo>
                <a:lnTo>
                  <a:pt x="149199" y="62445"/>
                </a:lnTo>
                <a:lnTo>
                  <a:pt x="152234" y="68541"/>
                </a:lnTo>
                <a:lnTo>
                  <a:pt x="156806" y="86817"/>
                </a:lnTo>
                <a:lnTo>
                  <a:pt x="156806" y="100520"/>
                </a:lnTo>
                <a:lnTo>
                  <a:pt x="127876" y="147739"/>
                </a:lnTo>
                <a:lnTo>
                  <a:pt x="117221" y="152311"/>
                </a:lnTo>
                <a:lnTo>
                  <a:pt x="111137" y="155359"/>
                </a:lnTo>
                <a:lnTo>
                  <a:pt x="105041" y="156883"/>
                </a:lnTo>
                <a:lnTo>
                  <a:pt x="97434" y="156883"/>
                </a:lnTo>
                <a:lnTo>
                  <a:pt x="91351" y="158407"/>
                </a:lnTo>
                <a:lnTo>
                  <a:pt x="158330" y="158407"/>
                </a:lnTo>
                <a:lnTo>
                  <a:pt x="164414" y="150787"/>
                </a:lnTo>
                <a:lnTo>
                  <a:pt x="185724" y="92913"/>
                </a:lnTo>
                <a:lnTo>
                  <a:pt x="184213" y="82245"/>
                </a:lnTo>
                <a:lnTo>
                  <a:pt x="168986" y="41122"/>
                </a:lnTo>
                <a:lnTo>
                  <a:pt x="162890" y="33502"/>
                </a:lnTo>
                <a:lnTo>
                  <a:pt x="158318" y="28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284201" y="4833048"/>
            <a:ext cx="630555" cy="109855"/>
          </a:xfrm>
          <a:custGeom>
            <a:avLst/>
            <a:gdLst/>
            <a:ahLst/>
            <a:cxnLst/>
            <a:rect l="l" t="t" r="r" b="b"/>
            <a:pathLst>
              <a:path w="630554" h="109854">
                <a:moveTo>
                  <a:pt x="598400" y="60830"/>
                </a:moveTo>
                <a:lnTo>
                  <a:pt x="532815" y="99009"/>
                </a:lnTo>
                <a:lnTo>
                  <a:pt x="529767" y="100533"/>
                </a:lnTo>
                <a:lnTo>
                  <a:pt x="529767" y="103581"/>
                </a:lnTo>
                <a:lnTo>
                  <a:pt x="532815" y="109677"/>
                </a:lnTo>
                <a:lnTo>
                  <a:pt x="535863" y="109677"/>
                </a:lnTo>
                <a:lnTo>
                  <a:pt x="537375" y="108153"/>
                </a:lnTo>
                <a:lnTo>
                  <a:pt x="619619" y="60934"/>
                </a:lnTo>
                <a:lnTo>
                  <a:pt x="598400" y="60830"/>
                </a:lnTo>
                <a:close/>
              </a:path>
              <a:path w="630554" h="109854">
                <a:moveTo>
                  <a:pt x="608693" y="54838"/>
                </a:moveTo>
                <a:lnTo>
                  <a:pt x="598400" y="60830"/>
                </a:lnTo>
                <a:lnTo>
                  <a:pt x="619582" y="60934"/>
                </a:lnTo>
                <a:lnTo>
                  <a:pt x="619582" y="59410"/>
                </a:lnTo>
                <a:lnTo>
                  <a:pt x="616546" y="59410"/>
                </a:lnTo>
                <a:lnTo>
                  <a:pt x="608693" y="54838"/>
                </a:lnTo>
                <a:close/>
              </a:path>
              <a:path w="630554" h="109854">
                <a:moveTo>
                  <a:pt x="535863" y="0"/>
                </a:moveTo>
                <a:lnTo>
                  <a:pt x="532815" y="0"/>
                </a:lnTo>
                <a:lnTo>
                  <a:pt x="529767" y="6095"/>
                </a:lnTo>
                <a:lnTo>
                  <a:pt x="531291" y="9143"/>
                </a:lnTo>
                <a:lnTo>
                  <a:pt x="532815" y="10668"/>
                </a:lnTo>
                <a:lnTo>
                  <a:pt x="600759" y="50220"/>
                </a:lnTo>
                <a:lnTo>
                  <a:pt x="619582" y="50266"/>
                </a:lnTo>
                <a:lnTo>
                  <a:pt x="619582" y="60934"/>
                </a:lnTo>
                <a:lnTo>
                  <a:pt x="630237" y="54838"/>
                </a:lnTo>
                <a:lnTo>
                  <a:pt x="538899" y="1524"/>
                </a:lnTo>
                <a:lnTo>
                  <a:pt x="535863" y="0"/>
                </a:lnTo>
                <a:close/>
              </a:path>
              <a:path w="630554" h="109854">
                <a:moveTo>
                  <a:pt x="0" y="48742"/>
                </a:moveTo>
                <a:lnTo>
                  <a:pt x="0" y="57886"/>
                </a:lnTo>
                <a:lnTo>
                  <a:pt x="598400" y="60830"/>
                </a:lnTo>
                <a:lnTo>
                  <a:pt x="608693" y="54838"/>
                </a:lnTo>
                <a:lnTo>
                  <a:pt x="600759" y="50220"/>
                </a:lnTo>
                <a:lnTo>
                  <a:pt x="0" y="48742"/>
                </a:lnTo>
                <a:close/>
              </a:path>
              <a:path w="630554" h="109854">
                <a:moveTo>
                  <a:pt x="616546" y="50266"/>
                </a:moveTo>
                <a:lnTo>
                  <a:pt x="608693" y="54838"/>
                </a:lnTo>
                <a:lnTo>
                  <a:pt x="616546" y="59410"/>
                </a:lnTo>
                <a:lnTo>
                  <a:pt x="616546" y="50266"/>
                </a:lnTo>
                <a:close/>
              </a:path>
              <a:path w="630554" h="109854">
                <a:moveTo>
                  <a:pt x="619582" y="50266"/>
                </a:moveTo>
                <a:lnTo>
                  <a:pt x="616546" y="50266"/>
                </a:lnTo>
                <a:lnTo>
                  <a:pt x="616546" y="59410"/>
                </a:lnTo>
                <a:lnTo>
                  <a:pt x="619582" y="59410"/>
                </a:lnTo>
                <a:lnTo>
                  <a:pt x="619582" y="50266"/>
                </a:lnTo>
                <a:close/>
              </a:path>
              <a:path w="630554" h="109854">
                <a:moveTo>
                  <a:pt x="600759" y="50220"/>
                </a:moveTo>
                <a:lnTo>
                  <a:pt x="608693" y="54838"/>
                </a:lnTo>
                <a:lnTo>
                  <a:pt x="616546" y="50266"/>
                </a:lnTo>
                <a:lnTo>
                  <a:pt x="619582" y="50266"/>
                </a:lnTo>
                <a:lnTo>
                  <a:pt x="600759" y="50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2176284" y="4055000"/>
            <a:ext cx="4116070" cy="685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Gulim"/>
                <a:cs typeface="Gulim"/>
              </a:rPr>
              <a:t>드</a:t>
            </a:r>
            <a:r>
              <a:rPr sz="1550" spc="-125" dirty="0">
                <a:latin typeface="Gulim"/>
                <a:cs typeface="Gulim"/>
              </a:rPr>
              <a:t> </a:t>
            </a:r>
            <a:r>
              <a:rPr sz="1550" spc="-5" dirty="0">
                <a:latin typeface="Gulim"/>
                <a:cs typeface="Gulim"/>
              </a:rPr>
              <a:t>없음</a:t>
            </a:r>
            <a:endParaRPr sz="155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750" spc="40" dirty="0">
                <a:latin typeface="Gulim"/>
                <a:cs typeface="Gulim"/>
              </a:rPr>
              <a:t>a</a:t>
            </a:r>
            <a:endParaRPr sz="1750">
              <a:latin typeface="Gulim"/>
              <a:cs typeface="Gulim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992086" y="4645698"/>
            <a:ext cx="441959" cy="390525"/>
          </a:xfrm>
          <a:custGeom>
            <a:avLst/>
            <a:gdLst/>
            <a:ahLst/>
            <a:cxnLst/>
            <a:rect l="l" t="t" r="r" b="b"/>
            <a:pathLst>
              <a:path w="441959" h="390525">
                <a:moveTo>
                  <a:pt x="0" y="389940"/>
                </a:moveTo>
                <a:lnTo>
                  <a:pt x="441477" y="389940"/>
                </a:lnTo>
                <a:lnTo>
                  <a:pt x="441477" y="0"/>
                </a:lnTo>
                <a:lnTo>
                  <a:pt x="0" y="0"/>
                </a:lnTo>
                <a:lnTo>
                  <a:pt x="0" y="389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992848" y="4645659"/>
            <a:ext cx="0" cy="402590"/>
          </a:xfrm>
          <a:custGeom>
            <a:avLst/>
            <a:gdLst/>
            <a:ahLst/>
            <a:cxnLst/>
            <a:rect l="l" t="t" r="r" b="b"/>
            <a:pathLst>
              <a:path h="402589">
                <a:moveTo>
                  <a:pt x="0" y="0"/>
                </a:moveTo>
                <a:lnTo>
                  <a:pt x="0" y="4025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92086" y="4645025"/>
            <a:ext cx="441959" cy="0"/>
          </a:xfrm>
          <a:custGeom>
            <a:avLst/>
            <a:gdLst/>
            <a:ahLst/>
            <a:cxnLst/>
            <a:rect l="l" t="t" r="r" b="b"/>
            <a:pathLst>
              <a:path w="441959">
                <a:moveTo>
                  <a:pt x="0" y="0"/>
                </a:moveTo>
                <a:lnTo>
                  <a:pt x="4414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432802" y="4645698"/>
            <a:ext cx="0" cy="402590"/>
          </a:xfrm>
          <a:custGeom>
            <a:avLst/>
            <a:gdLst/>
            <a:ahLst/>
            <a:cxnLst/>
            <a:rect l="l" t="t" r="r" b="b"/>
            <a:pathLst>
              <a:path h="402589">
                <a:moveTo>
                  <a:pt x="0" y="0"/>
                </a:moveTo>
                <a:lnTo>
                  <a:pt x="0" y="4021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433564" y="4645698"/>
            <a:ext cx="440055" cy="390525"/>
          </a:xfrm>
          <a:custGeom>
            <a:avLst/>
            <a:gdLst/>
            <a:ahLst/>
            <a:cxnLst/>
            <a:rect l="l" t="t" r="r" b="b"/>
            <a:pathLst>
              <a:path w="440054" h="390525">
                <a:moveTo>
                  <a:pt x="0" y="389940"/>
                </a:moveTo>
                <a:lnTo>
                  <a:pt x="439953" y="389940"/>
                </a:lnTo>
                <a:lnTo>
                  <a:pt x="439953" y="0"/>
                </a:lnTo>
                <a:lnTo>
                  <a:pt x="0" y="0"/>
                </a:lnTo>
                <a:lnTo>
                  <a:pt x="0" y="389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432040" y="4644174"/>
            <a:ext cx="443230" cy="391795"/>
          </a:xfrm>
          <a:custGeom>
            <a:avLst/>
            <a:gdLst/>
            <a:ahLst/>
            <a:cxnLst/>
            <a:rect l="l" t="t" r="r" b="b"/>
            <a:pathLst>
              <a:path w="443229" h="391795">
                <a:moveTo>
                  <a:pt x="441477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91464"/>
                </a:lnTo>
                <a:lnTo>
                  <a:pt x="1524" y="391464"/>
                </a:lnTo>
                <a:lnTo>
                  <a:pt x="1524" y="1524"/>
                </a:lnTo>
                <a:lnTo>
                  <a:pt x="443001" y="1524"/>
                </a:lnTo>
                <a:lnTo>
                  <a:pt x="441477" y="0"/>
                </a:lnTo>
                <a:close/>
              </a:path>
              <a:path w="443229" h="391795">
                <a:moveTo>
                  <a:pt x="443001" y="1524"/>
                </a:moveTo>
                <a:lnTo>
                  <a:pt x="441477" y="1524"/>
                </a:lnTo>
                <a:lnTo>
                  <a:pt x="441477" y="391464"/>
                </a:lnTo>
                <a:lnTo>
                  <a:pt x="443001" y="391464"/>
                </a:lnTo>
                <a:lnTo>
                  <a:pt x="443001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873517" y="4645698"/>
            <a:ext cx="441959" cy="390525"/>
          </a:xfrm>
          <a:custGeom>
            <a:avLst/>
            <a:gdLst/>
            <a:ahLst/>
            <a:cxnLst/>
            <a:rect l="l" t="t" r="r" b="b"/>
            <a:pathLst>
              <a:path w="441959" h="390525">
                <a:moveTo>
                  <a:pt x="0" y="389940"/>
                </a:moveTo>
                <a:lnTo>
                  <a:pt x="441477" y="389940"/>
                </a:lnTo>
                <a:lnTo>
                  <a:pt x="441477" y="0"/>
                </a:lnTo>
                <a:lnTo>
                  <a:pt x="0" y="0"/>
                </a:lnTo>
                <a:lnTo>
                  <a:pt x="0" y="389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874279" y="4645659"/>
            <a:ext cx="0" cy="402590"/>
          </a:xfrm>
          <a:custGeom>
            <a:avLst/>
            <a:gdLst/>
            <a:ahLst/>
            <a:cxnLst/>
            <a:rect l="l" t="t" r="r" b="b"/>
            <a:pathLst>
              <a:path h="402589">
                <a:moveTo>
                  <a:pt x="0" y="0"/>
                </a:moveTo>
                <a:lnTo>
                  <a:pt x="0" y="4025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873517" y="4645025"/>
            <a:ext cx="441959" cy="0"/>
          </a:xfrm>
          <a:custGeom>
            <a:avLst/>
            <a:gdLst/>
            <a:ahLst/>
            <a:cxnLst/>
            <a:rect l="l" t="t" r="r" b="b"/>
            <a:pathLst>
              <a:path w="441959">
                <a:moveTo>
                  <a:pt x="0" y="0"/>
                </a:moveTo>
                <a:lnTo>
                  <a:pt x="4414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314232" y="4645698"/>
            <a:ext cx="0" cy="402590"/>
          </a:xfrm>
          <a:custGeom>
            <a:avLst/>
            <a:gdLst/>
            <a:ahLst/>
            <a:cxnLst/>
            <a:rect l="l" t="t" r="r" b="b"/>
            <a:pathLst>
              <a:path h="402589">
                <a:moveTo>
                  <a:pt x="0" y="0"/>
                </a:moveTo>
                <a:lnTo>
                  <a:pt x="0" y="4021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314994" y="4645698"/>
            <a:ext cx="440055" cy="390525"/>
          </a:xfrm>
          <a:custGeom>
            <a:avLst/>
            <a:gdLst/>
            <a:ahLst/>
            <a:cxnLst/>
            <a:rect l="l" t="t" r="r" b="b"/>
            <a:pathLst>
              <a:path w="440054" h="390525">
                <a:moveTo>
                  <a:pt x="0" y="389940"/>
                </a:moveTo>
                <a:lnTo>
                  <a:pt x="439953" y="389940"/>
                </a:lnTo>
                <a:lnTo>
                  <a:pt x="439953" y="0"/>
                </a:lnTo>
                <a:lnTo>
                  <a:pt x="0" y="0"/>
                </a:lnTo>
                <a:lnTo>
                  <a:pt x="0" y="389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313470" y="4644174"/>
            <a:ext cx="443230" cy="391795"/>
          </a:xfrm>
          <a:custGeom>
            <a:avLst/>
            <a:gdLst/>
            <a:ahLst/>
            <a:cxnLst/>
            <a:rect l="l" t="t" r="r" b="b"/>
            <a:pathLst>
              <a:path w="443229" h="391795">
                <a:moveTo>
                  <a:pt x="441477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91464"/>
                </a:lnTo>
                <a:lnTo>
                  <a:pt x="1524" y="391464"/>
                </a:lnTo>
                <a:lnTo>
                  <a:pt x="1524" y="1524"/>
                </a:lnTo>
                <a:lnTo>
                  <a:pt x="443001" y="1524"/>
                </a:lnTo>
                <a:lnTo>
                  <a:pt x="441477" y="0"/>
                </a:lnTo>
                <a:close/>
              </a:path>
              <a:path w="443229" h="391795">
                <a:moveTo>
                  <a:pt x="443001" y="1524"/>
                </a:moveTo>
                <a:lnTo>
                  <a:pt x="441477" y="1524"/>
                </a:lnTo>
                <a:lnTo>
                  <a:pt x="441477" y="391464"/>
                </a:lnTo>
                <a:lnTo>
                  <a:pt x="443001" y="391464"/>
                </a:lnTo>
                <a:lnTo>
                  <a:pt x="443001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54948" y="4645698"/>
            <a:ext cx="441959" cy="390525"/>
          </a:xfrm>
          <a:custGeom>
            <a:avLst/>
            <a:gdLst/>
            <a:ahLst/>
            <a:cxnLst/>
            <a:rect l="l" t="t" r="r" b="b"/>
            <a:pathLst>
              <a:path w="441959" h="390525">
                <a:moveTo>
                  <a:pt x="0" y="389940"/>
                </a:moveTo>
                <a:lnTo>
                  <a:pt x="441477" y="389940"/>
                </a:lnTo>
                <a:lnTo>
                  <a:pt x="441477" y="0"/>
                </a:lnTo>
                <a:lnTo>
                  <a:pt x="0" y="0"/>
                </a:lnTo>
                <a:lnTo>
                  <a:pt x="0" y="389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55710" y="4645659"/>
            <a:ext cx="0" cy="402590"/>
          </a:xfrm>
          <a:custGeom>
            <a:avLst/>
            <a:gdLst/>
            <a:ahLst/>
            <a:cxnLst/>
            <a:rect l="l" t="t" r="r" b="b"/>
            <a:pathLst>
              <a:path h="402589">
                <a:moveTo>
                  <a:pt x="0" y="0"/>
                </a:moveTo>
                <a:lnTo>
                  <a:pt x="0" y="4025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54948" y="4645025"/>
            <a:ext cx="441959" cy="0"/>
          </a:xfrm>
          <a:custGeom>
            <a:avLst/>
            <a:gdLst/>
            <a:ahLst/>
            <a:cxnLst/>
            <a:rect l="l" t="t" r="r" b="b"/>
            <a:pathLst>
              <a:path w="441959">
                <a:moveTo>
                  <a:pt x="0" y="0"/>
                </a:moveTo>
                <a:lnTo>
                  <a:pt x="4414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195663" y="4645698"/>
            <a:ext cx="0" cy="402590"/>
          </a:xfrm>
          <a:custGeom>
            <a:avLst/>
            <a:gdLst/>
            <a:ahLst/>
            <a:cxnLst/>
            <a:rect l="l" t="t" r="r" b="b"/>
            <a:pathLst>
              <a:path h="402589">
                <a:moveTo>
                  <a:pt x="0" y="0"/>
                </a:moveTo>
                <a:lnTo>
                  <a:pt x="0" y="4021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196425" y="4645698"/>
            <a:ext cx="440055" cy="390525"/>
          </a:xfrm>
          <a:custGeom>
            <a:avLst/>
            <a:gdLst/>
            <a:ahLst/>
            <a:cxnLst/>
            <a:rect l="l" t="t" r="r" b="b"/>
            <a:pathLst>
              <a:path w="440054" h="390525">
                <a:moveTo>
                  <a:pt x="0" y="389940"/>
                </a:moveTo>
                <a:lnTo>
                  <a:pt x="439953" y="389940"/>
                </a:lnTo>
                <a:lnTo>
                  <a:pt x="439953" y="0"/>
                </a:lnTo>
                <a:lnTo>
                  <a:pt x="0" y="0"/>
                </a:lnTo>
                <a:lnTo>
                  <a:pt x="0" y="389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194901" y="4644174"/>
            <a:ext cx="441959" cy="391795"/>
          </a:xfrm>
          <a:custGeom>
            <a:avLst/>
            <a:gdLst/>
            <a:ahLst/>
            <a:cxnLst/>
            <a:rect l="l" t="t" r="r" b="b"/>
            <a:pathLst>
              <a:path w="441959" h="391795">
                <a:moveTo>
                  <a:pt x="441477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91464"/>
                </a:lnTo>
                <a:lnTo>
                  <a:pt x="1524" y="391464"/>
                </a:lnTo>
                <a:lnTo>
                  <a:pt x="1524" y="1524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  <a:path w="441959" h="391795">
                <a:moveTo>
                  <a:pt x="441477" y="1524"/>
                </a:moveTo>
                <a:lnTo>
                  <a:pt x="439953" y="1524"/>
                </a:lnTo>
                <a:lnTo>
                  <a:pt x="439953" y="391464"/>
                </a:lnTo>
                <a:lnTo>
                  <a:pt x="441477" y="391464"/>
                </a:lnTo>
                <a:lnTo>
                  <a:pt x="44147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636379" y="4645698"/>
            <a:ext cx="440055" cy="390525"/>
          </a:xfrm>
          <a:custGeom>
            <a:avLst/>
            <a:gdLst/>
            <a:ahLst/>
            <a:cxnLst/>
            <a:rect l="l" t="t" r="r" b="b"/>
            <a:pathLst>
              <a:path w="440054" h="390525">
                <a:moveTo>
                  <a:pt x="0" y="389940"/>
                </a:moveTo>
                <a:lnTo>
                  <a:pt x="439953" y="389940"/>
                </a:lnTo>
                <a:lnTo>
                  <a:pt x="439953" y="0"/>
                </a:lnTo>
                <a:lnTo>
                  <a:pt x="0" y="0"/>
                </a:lnTo>
                <a:lnTo>
                  <a:pt x="0" y="389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634855" y="4644174"/>
            <a:ext cx="443230" cy="391795"/>
          </a:xfrm>
          <a:custGeom>
            <a:avLst/>
            <a:gdLst/>
            <a:ahLst/>
            <a:cxnLst/>
            <a:rect l="l" t="t" r="r" b="b"/>
            <a:pathLst>
              <a:path w="443229" h="391795">
                <a:moveTo>
                  <a:pt x="441477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91464"/>
                </a:lnTo>
                <a:lnTo>
                  <a:pt x="1524" y="391464"/>
                </a:lnTo>
                <a:lnTo>
                  <a:pt x="1524" y="1524"/>
                </a:lnTo>
                <a:lnTo>
                  <a:pt x="443001" y="1524"/>
                </a:lnTo>
                <a:lnTo>
                  <a:pt x="441477" y="0"/>
                </a:lnTo>
                <a:close/>
              </a:path>
              <a:path w="443229" h="391795">
                <a:moveTo>
                  <a:pt x="443001" y="1524"/>
                </a:moveTo>
                <a:lnTo>
                  <a:pt x="441477" y="1524"/>
                </a:lnTo>
                <a:lnTo>
                  <a:pt x="441477" y="391464"/>
                </a:lnTo>
                <a:lnTo>
                  <a:pt x="443001" y="391464"/>
                </a:lnTo>
                <a:lnTo>
                  <a:pt x="443001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432795" y="4638090"/>
            <a:ext cx="0" cy="417830"/>
          </a:xfrm>
          <a:custGeom>
            <a:avLst/>
            <a:gdLst/>
            <a:ahLst/>
            <a:cxnLst/>
            <a:rect l="l" t="t" r="r" b="b"/>
            <a:pathLst>
              <a:path h="417829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874272" y="4638090"/>
            <a:ext cx="0" cy="417830"/>
          </a:xfrm>
          <a:custGeom>
            <a:avLst/>
            <a:gdLst/>
            <a:ahLst/>
            <a:cxnLst/>
            <a:rect l="l" t="t" r="r" b="b"/>
            <a:pathLst>
              <a:path h="417829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314226" y="4638090"/>
            <a:ext cx="0" cy="417830"/>
          </a:xfrm>
          <a:custGeom>
            <a:avLst/>
            <a:gdLst/>
            <a:ahLst/>
            <a:cxnLst/>
            <a:rect l="l" t="t" r="r" b="b"/>
            <a:pathLst>
              <a:path h="417829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755703" y="4638090"/>
            <a:ext cx="0" cy="417830"/>
          </a:xfrm>
          <a:custGeom>
            <a:avLst/>
            <a:gdLst/>
            <a:ahLst/>
            <a:cxnLst/>
            <a:rect l="l" t="t" r="r" b="b"/>
            <a:pathLst>
              <a:path h="417829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195663" y="4638090"/>
            <a:ext cx="0" cy="417830"/>
          </a:xfrm>
          <a:custGeom>
            <a:avLst/>
            <a:gdLst/>
            <a:ahLst/>
            <a:cxnLst/>
            <a:rect l="l" t="t" r="r" b="b"/>
            <a:pathLst>
              <a:path h="417829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636379" y="4638090"/>
            <a:ext cx="0" cy="417830"/>
          </a:xfrm>
          <a:custGeom>
            <a:avLst/>
            <a:gdLst/>
            <a:ahLst/>
            <a:cxnLst/>
            <a:rect l="l" t="t" r="r" b="b"/>
            <a:pathLst>
              <a:path h="417829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5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992842" y="4638090"/>
            <a:ext cx="0" cy="417830"/>
          </a:xfrm>
          <a:custGeom>
            <a:avLst/>
            <a:gdLst/>
            <a:ahLst/>
            <a:cxnLst/>
            <a:rect l="l" t="t" r="r" b="b"/>
            <a:pathLst>
              <a:path h="417829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077094" y="4638090"/>
            <a:ext cx="0" cy="417830"/>
          </a:xfrm>
          <a:custGeom>
            <a:avLst/>
            <a:gdLst/>
            <a:ahLst/>
            <a:cxnLst/>
            <a:rect l="l" t="t" r="r" b="b"/>
            <a:pathLst>
              <a:path h="417829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985990" y="4644942"/>
            <a:ext cx="3098165" cy="0"/>
          </a:xfrm>
          <a:custGeom>
            <a:avLst/>
            <a:gdLst/>
            <a:ahLst/>
            <a:cxnLst/>
            <a:rect l="l" t="t" r="r" b="b"/>
            <a:pathLst>
              <a:path w="3098165">
                <a:moveTo>
                  <a:pt x="0" y="0"/>
                </a:moveTo>
                <a:lnTo>
                  <a:pt x="3097949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229095" y="4959477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161"/>
                </a:lnTo>
              </a:path>
            </a:pathLst>
          </a:custGeom>
          <a:ln w="112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617764" y="4956428"/>
            <a:ext cx="87630" cy="79375"/>
          </a:xfrm>
          <a:custGeom>
            <a:avLst/>
            <a:gdLst/>
            <a:ahLst/>
            <a:cxnLst/>
            <a:rect l="l" t="t" r="r" b="b"/>
            <a:pathLst>
              <a:path w="87629" h="79375">
                <a:moveTo>
                  <a:pt x="7607" y="0"/>
                </a:moveTo>
                <a:lnTo>
                  <a:pt x="0" y="7620"/>
                </a:lnTo>
                <a:lnTo>
                  <a:pt x="72064" y="79209"/>
                </a:lnTo>
                <a:lnTo>
                  <a:pt x="87342" y="79209"/>
                </a:lnTo>
                <a:lnTo>
                  <a:pt x="76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619464" y="4932057"/>
            <a:ext cx="240665" cy="104139"/>
          </a:xfrm>
          <a:custGeom>
            <a:avLst/>
            <a:gdLst/>
            <a:ahLst/>
            <a:cxnLst/>
            <a:rect l="l" t="t" r="r" b="b"/>
            <a:pathLst>
              <a:path w="240665" h="104139">
                <a:moveTo>
                  <a:pt x="4559" y="0"/>
                </a:moveTo>
                <a:lnTo>
                  <a:pt x="0" y="9143"/>
                </a:lnTo>
                <a:lnTo>
                  <a:pt x="214902" y="103581"/>
                </a:lnTo>
                <a:lnTo>
                  <a:pt x="240272" y="103581"/>
                </a:lnTo>
                <a:lnTo>
                  <a:pt x="45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50404" y="4802594"/>
            <a:ext cx="156845" cy="157480"/>
          </a:xfrm>
          <a:custGeom>
            <a:avLst/>
            <a:gdLst/>
            <a:ahLst/>
            <a:cxnLst/>
            <a:rect l="l" t="t" r="r" b="b"/>
            <a:pathLst>
              <a:path w="156845" h="157479">
                <a:moveTo>
                  <a:pt x="77635" y="0"/>
                </a:moveTo>
                <a:lnTo>
                  <a:pt x="47523" y="6163"/>
                </a:lnTo>
                <a:lnTo>
                  <a:pt x="22834" y="23034"/>
                </a:lnTo>
                <a:lnTo>
                  <a:pt x="6136" y="48188"/>
                </a:lnTo>
                <a:lnTo>
                  <a:pt x="0" y="79197"/>
                </a:lnTo>
                <a:lnTo>
                  <a:pt x="6136" y="109327"/>
                </a:lnTo>
                <a:lnTo>
                  <a:pt x="22834" y="134032"/>
                </a:lnTo>
                <a:lnTo>
                  <a:pt x="47523" y="150741"/>
                </a:lnTo>
                <a:lnTo>
                  <a:pt x="77635" y="156883"/>
                </a:lnTo>
                <a:lnTo>
                  <a:pt x="108634" y="150741"/>
                </a:lnTo>
                <a:lnTo>
                  <a:pt x="133780" y="134032"/>
                </a:lnTo>
                <a:lnTo>
                  <a:pt x="150646" y="109327"/>
                </a:lnTo>
                <a:lnTo>
                  <a:pt x="156806" y="79197"/>
                </a:lnTo>
                <a:lnTo>
                  <a:pt x="150646" y="48188"/>
                </a:lnTo>
                <a:lnTo>
                  <a:pt x="133780" y="23034"/>
                </a:lnTo>
                <a:lnTo>
                  <a:pt x="108634" y="6163"/>
                </a:lnTo>
                <a:lnTo>
                  <a:pt x="776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136701" y="4788877"/>
            <a:ext cx="184785" cy="186055"/>
          </a:xfrm>
          <a:custGeom>
            <a:avLst/>
            <a:gdLst/>
            <a:ahLst/>
            <a:cxnLst/>
            <a:rect l="l" t="t" r="r" b="b"/>
            <a:pathLst>
              <a:path w="184784" h="186054">
                <a:moveTo>
                  <a:pt x="100482" y="0"/>
                </a:moveTo>
                <a:lnTo>
                  <a:pt x="82207" y="0"/>
                </a:lnTo>
                <a:lnTo>
                  <a:pt x="73075" y="1524"/>
                </a:lnTo>
                <a:lnTo>
                  <a:pt x="54813" y="7619"/>
                </a:lnTo>
                <a:lnTo>
                  <a:pt x="47193" y="10668"/>
                </a:lnTo>
                <a:lnTo>
                  <a:pt x="39585" y="16751"/>
                </a:lnTo>
                <a:lnTo>
                  <a:pt x="33489" y="21323"/>
                </a:lnTo>
                <a:lnTo>
                  <a:pt x="6095" y="56362"/>
                </a:lnTo>
                <a:lnTo>
                  <a:pt x="0" y="83781"/>
                </a:lnTo>
                <a:lnTo>
                  <a:pt x="0" y="103581"/>
                </a:lnTo>
                <a:lnTo>
                  <a:pt x="15227" y="144703"/>
                </a:lnTo>
                <a:lnTo>
                  <a:pt x="48717" y="173647"/>
                </a:lnTo>
                <a:lnTo>
                  <a:pt x="56324" y="178219"/>
                </a:lnTo>
                <a:lnTo>
                  <a:pt x="65468" y="181267"/>
                </a:lnTo>
                <a:lnTo>
                  <a:pt x="92862" y="185826"/>
                </a:lnTo>
                <a:lnTo>
                  <a:pt x="120268" y="181267"/>
                </a:lnTo>
                <a:lnTo>
                  <a:pt x="129400" y="178219"/>
                </a:lnTo>
                <a:lnTo>
                  <a:pt x="144627" y="169075"/>
                </a:lnTo>
                <a:lnTo>
                  <a:pt x="152234" y="162979"/>
                </a:lnTo>
                <a:lnTo>
                  <a:pt x="158330" y="158407"/>
                </a:lnTo>
                <a:lnTo>
                  <a:pt x="159539" y="156895"/>
                </a:lnTo>
                <a:lnTo>
                  <a:pt x="85255" y="156895"/>
                </a:lnTo>
                <a:lnTo>
                  <a:pt x="79159" y="155371"/>
                </a:lnTo>
                <a:lnTo>
                  <a:pt x="71551" y="153847"/>
                </a:lnTo>
                <a:lnTo>
                  <a:pt x="66992" y="152323"/>
                </a:lnTo>
                <a:lnTo>
                  <a:pt x="54813" y="146227"/>
                </a:lnTo>
                <a:lnTo>
                  <a:pt x="50241" y="141655"/>
                </a:lnTo>
                <a:lnTo>
                  <a:pt x="45669" y="138607"/>
                </a:lnTo>
                <a:lnTo>
                  <a:pt x="41109" y="134048"/>
                </a:lnTo>
                <a:lnTo>
                  <a:pt x="38061" y="127952"/>
                </a:lnTo>
                <a:lnTo>
                  <a:pt x="35013" y="123380"/>
                </a:lnTo>
                <a:lnTo>
                  <a:pt x="31978" y="117284"/>
                </a:lnTo>
                <a:lnTo>
                  <a:pt x="27406" y="99009"/>
                </a:lnTo>
                <a:lnTo>
                  <a:pt x="27406" y="85305"/>
                </a:lnTo>
                <a:lnTo>
                  <a:pt x="30454" y="73113"/>
                </a:lnTo>
                <a:lnTo>
                  <a:pt x="33489" y="67017"/>
                </a:lnTo>
                <a:lnTo>
                  <a:pt x="35013" y="60934"/>
                </a:lnTo>
                <a:lnTo>
                  <a:pt x="39585" y="56362"/>
                </a:lnTo>
                <a:lnTo>
                  <a:pt x="42633" y="50266"/>
                </a:lnTo>
                <a:lnTo>
                  <a:pt x="47193" y="45694"/>
                </a:lnTo>
                <a:lnTo>
                  <a:pt x="51765" y="42646"/>
                </a:lnTo>
                <a:lnTo>
                  <a:pt x="56324" y="38087"/>
                </a:lnTo>
                <a:lnTo>
                  <a:pt x="62420" y="35039"/>
                </a:lnTo>
                <a:lnTo>
                  <a:pt x="66992" y="31991"/>
                </a:lnTo>
                <a:lnTo>
                  <a:pt x="79159" y="28943"/>
                </a:lnTo>
                <a:lnTo>
                  <a:pt x="86779" y="27419"/>
                </a:lnTo>
                <a:lnTo>
                  <a:pt x="158023" y="27419"/>
                </a:lnTo>
                <a:lnTo>
                  <a:pt x="156806" y="25895"/>
                </a:lnTo>
                <a:lnTo>
                  <a:pt x="150710" y="21323"/>
                </a:lnTo>
                <a:lnTo>
                  <a:pt x="143103" y="15239"/>
                </a:lnTo>
                <a:lnTo>
                  <a:pt x="135496" y="10668"/>
                </a:lnTo>
                <a:lnTo>
                  <a:pt x="127876" y="7619"/>
                </a:lnTo>
                <a:lnTo>
                  <a:pt x="118744" y="3048"/>
                </a:lnTo>
                <a:lnTo>
                  <a:pt x="100482" y="0"/>
                </a:lnTo>
                <a:close/>
              </a:path>
              <a:path w="184784" h="186054">
                <a:moveTo>
                  <a:pt x="158023" y="27419"/>
                </a:moveTo>
                <a:lnTo>
                  <a:pt x="92862" y="27419"/>
                </a:lnTo>
                <a:lnTo>
                  <a:pt x="98958" y="28943"/>
                </a:lnTo>
                <a:lnTo>
                  <a:pt x="105041" y="28943"/>
                </a:lnTo>
                <a:lnTo>
                  <a:pt x="112661" y="30467"/>
                </a:lnTo>
                <a:lnTo>
                  <a:pt x="117220" y="33515"/>
                </a:lnTo>
                <a:lnTo>
                  <a:pt x="129400" y="39611"/>
                </a:lnTo>
                <a:lnTo>
                  <a:pt x="133972" y="42646"/>
                </a:lnTo>
                <a:lnTo>
                  <a:pt x="143103" y="51790"/>
                </a:lnTo>
                <a:lnTo>
                  <a:pt x="146151" y="56362"/>
                </a:lnTo>
                <a:lnTo>
                  <a:pt x="152234" y="68541"/>
                </a:lnTo>
                <a:lnTo>
                  <a:pt x="156806" y="86829"/>
                </a:lnTo>
                <a:lnTo>
                  <a:pt x="156806" y="100533"/>
                </a:lnTo>
                <a:lnTo>
                  <a:pt x="152234" y="118808"/>
                </a:lnTo>
                <a:lnTo>
                  <a:pt x="149186" y="123380"/>
                </a:lnTo>
                <a:lnTo>
                  <a:pt x="146151" y="129476"/>
                </a:lnTo>
                <a:lnTo>
                  <a:pt x="132448" y="143179"/>
                </a:lnTo>
                <a:lnTo>
                  <a:pt x="127876" y="146227"/>
                </a:lnTo>
                <a:lnTo>
                  <a:pt x="121792" y="149275"/>
                </a:lnTo>
                <a:lnTo>
                  <a:pt x="117220" y="152323"/>
                </a:lnTo>
                <a:lnTo>
                  <a:pt x="111137" y="155371"/>
                </a:lnTo>
                <a:lnTo>
                  <a:pt x="105041" y="155371"/>
                </a:lnTo>
                <a:lnTo>
                  <a:pt x="97434" y="156895"/>
                </a:lnTo>
                <a:lnTo>
                  <a:pt x="159539" y="156895"/>
                </a:lnTo>
                <a:lnTo>
                  <a:pt x="164414" y="150799"/>
                </a:lnTo>
                <a:lnTo>
                  <a:pt x="178117" y="127952"/>
                </a:lnTo>
                <a:lnTo>
                  <a:pt x="181165" y="118808"/>
                </a:lnTo>
                <a:lnTo>
                  <a:pt x="182689" y="111188"/>
                </a:lnTo>
                <a:lnTo>
                  <a:pt x="184200" y="102057"/>
                </a:lnTo>
                <a:lnTo>
                  <a:pt x="184200" y="82257"/>
                </a:lnTo>
                <a:lnTo>
                  <a:pt x="181165" y="63982"/>
                </a:lnTo>
                <a:lnTo>
                  <a:pt x="176593" y="56362"/>
                </a:lnTo>
                <a:lnTo>
                  <a:pt x="173545" y="47218"/>
                </a:lnTo>
                <a:lnTo>
                  <a:pt x="168986" y="39611"/>
                </a:lnTo>
                <a:lnTo>
                  <a:pt x="162890" y="33515"/>
                </a:lnTo>
                <a:lnTo>
                  <a:pt x="158023" y="27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543165" y="4802594"/>
            <a:ext cx="158750" cy="157480"/>
          </a:xfrm>
          <a:custGeom>
            <a:avLst/>
            <a:gdLst/>
            <a:ahLst/>
            <a:cxnLst/>
            <a:rect l="l" t="t" r="r" b="b"/>
            <a:pathLst>
              <a:path w="158750" h="157479">
                <a:moveTo>
                  <a:pt x="79159" y="0"/>
                </a:moveTo>
                <a:lnTo>
                  <a:pt x="48166" y="6163"/>
                </a:lnTo>
                <a:lnTo>
                  <a:pt x="23025" y="23034"/>
                </a:lnTo>
                <a:lnTo>
                  <a:pt x="6160" y="48188"/>
                </a:lnTo>
                <a:lnTo>
                  <a:pt x="0" y="79197"/>
                </a:lnTo>
                <a:lnTo>
                  <a:pt x="6160" y="109327"/>
                </a:lnTo>
                <a:lnTo>
                  <a:pt x="23025" y="134032"/>
                </a:lnTo>
                <a:lnTo>
                  <a:pt x="48166" y="150741"/>
                </a:lnTo>
                <a:lnTo>
                  <a:pt x="79159" y="156883"/>
                </a:lnTo>
                <a:lnTo>
                  <a:pt x="109515" y="150741"/>
                </a:lnTo>
                <a:lnTo>
                  <a:pt x="134732" y="134032"/>
                </a:lnTo>
                <a:lnTo>
                  <a:pt x="151955" y="109327"/>
                </a:lnTo>
                <a:lnTo>
                  <a:pt x="158330" y="79197"/>
                </a:lnTo>
                <a:lnTo>
                  <a:pt x="151955" y="48188"/>
                </a:lnTo>
                <a:lnTo>
                  <a:pt x="134732" y="23034"/>
                </a:lnTo>
                <a:lnTo>
                  <a:pt x="109515" y="6163"/>
                </a:lnTo>
                <a:lnTo>
                  <a:pt x="7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529461" y="4788877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4">
                <a:moveTo>
                  <a:pt x="102006" y="0"/>
                </a:moveTo>
                <a:lnTo>
                  <a:pt x="82207" y="0"/>
                </a:lnTo>
                <a:lnTo>
                  <a:pt x="73075" y="1524"/>
                </a:lnTo>
                <a:lnTo>
                  <a:pt x="63944" y="4572"/>
                </a:lnTo>
                <a:lnTo>
                  <a:pt x="48717" y="10668"/>
                </a:lnTo>
                <a:lnTo>
                  <a:pt x="41109" y="16751"/>
                </a:lnTo>
                <a:lnTo>
                  <a:pt x="33502" y="21323"/>
                </a:lnTo>
                <a:lnTo>
                  <a:pt x="7620" y="56362"/>
                </a:lnTo>
                <a:lnTo>
                  <a:pt x="0" y="83781"/>
                </a:lnTo>
                <a:lnTo>
                  <a:pt x="0" y="103581"/>
                </a:lnTo>
                <a:lnTo>
                  <a:pt x="21323" y="152323"/>
                </a:lnTo>
                <a:lnTo>
                  <a:pt x="35013" y="164503"/>
                </a:lnTo>
                <a:lnTo>
                  <a:pt x="41109" y="170599"/>
                </a:lnTo>
                <a:lnTo>
                  <a:pt x="48717" y="173647"/>
                </a:lnTo>
                <a:lnTo>
                  <a:pt x="57848" y="178219"/>
                </a:lnTo>
                <a:lnTo>
                  <a:pt x="65468" y="181267"/>
                </a:lnTo>
                <a:lnTo>
                  <a:pt x="92862" y="185826"/>
                </a:lnTo>
                <a:lnTo>
                  <a:pt x="103530" y="184302"/>
                </a:lnTo>
                <a:lnTo>
                  <a:pt x="112661" y="182778"/>
                </a:lnTo>
                <a:lnTo>
                  <a:pt x="152234" y="162979"/>
                </a:lnTo>
                <a:lnTo>
                  <a:pt x="158318" y="156895"/>
                </a:lnTo>
                <a:lnTo>
                  <a:pt x="85255" y="156895"/>
                </a:lnTo>
                <a:lnTo>
                  <a:pt x="66992" y="152323"/>
                </a:lnTo>
                <a:lnTo>
                  <a:pt x="60896" y="149275"/>
                </a:lnTo>
                <a:lnTo>
                  <a:pt x="56337" y="146227"/>
                </a:lnTo>
                <a:lnTo>
                  <a:pt x="51765" y="141655"/>
                </a:lnTo>
                <a:lnTo>
                  <a:pt x="45681" y="138607"/>
                </a:lnTo>
                <a:lnTo>
                  <a:pt x="42633" y="134048"/>
                </a:lnTo>
                <a:lnTo>
                  <a:pt x="38061" y="127952"/>
                </a:lnTo>
                <a:lnTo>
                  <a:pt x="35013" y="123380"/>
                </a:lnTo>
                <a:lnTo>
                  <a:pt x="33502" y="117284"/>
                </a:lnTo>
                <a:lnTo>
                  <a:pt x="30454" y="111188"/>
                </a:lnTo>
                <a:lnTo>
                  <a:pt x="28930" y="105105"/>
                </a:lnTo>
                <a:lnTo>
                  <a:pt x="28930" y="99009"/>
                </a:lnTo>
                <a:lnTo>
                  <a:pt x="27406" y="91389"/>
                </a:lnTo>
                <a:lnTo>
                  <a:pt x="28930" y="85305"/>
                </a:lnTo>
                <a:lnTo>
                  <a:pt x="28930" y="79209"/>
                </a:lnTo>
                <a:lnTo>
                  <a:pt x="30454" y="73113"/>
                </a:lnTo>
                <a:lnTo>
                  <a:pt x="36537" y="60934"/>
                </a:lnTo>
                <a:lnTo>
                  <a:pt x="39585" y="56362"/>
                </a:lnTo>
                <a:lnTo>
                  <a:pt x="42633" y="50266"/>
                </a:lnTo>
                <a:lnTo>
                  <a:pt x="47193" y="45694"/>
                </a:lnTo>
                <a:lnTo>
                  <a:pt x="51765" y="42646"/>
                </a:lnTo>
                <a:lnTo>
                  <a:pt x="57848" y="38087"/>
                </a:lnTo>
                <a:lnTo>
                  <a:pt x="62420" y="35039"/>
                </a:lnTo>
                <a:lnTo>
                  <a:pt x="68516" y="31991"/>
                </a:lnTo>
                <a:lnTo>
                  <a:pt x="86779" y="27419"/>
                </a:lnTo>
                <a:lnTo>
                  <a:pt x="159547" y="27419"/>
                </a:lnTo>
                <a:lnTo>
                  <a:pt x="158330" y="25895"/>
                </a:lnTo>
                <a:lnTo>
                  <a:pt x="150710" y="21323"/>
                </a:lnTo>
                <a:lnTo>
                  <a:pt x="144627" y="15239"/>
                </a:lnTo>
                <a:lnTo>
                  <a:pt x="137020" y="10668"/>
                </a:lnTo>
                <a:lnTo>
                  <a:pt x="127876" y="7619"/>
                </a:lnTo>
                <a:lnTo>
                  <a:pt x="120269" y="3048"/>
                </a:lnTo>
                <a:lnTo>
                  <a:pt x="102006" y="0"/>
                </a:lnTo>
                <a:close/>
              </a:path>
              <a:path w="186054" h="186054">
                <a:moveTo>
                  <a:pt x="159547" y="27419"/>
                </a:moveTo>
                <a:lnTo>
                  <a:pt x="92862" y="27419"/>
                </a:lnTo>
                <a:lnTo>
                  <a:pt x="100482" y="28943"/>
                </a:lnTo>
                <a:lnTo>
                  <a:pt x="106565" y="28943"/>
                </a:lnTo>
                <a:lnTo>
                  <a:pt x="112661" y="30467"/>
                </a:lnTo>
                <a:lnTo>
                  <a:pt x="146151" y="56362"/>
                </a:lnTo>
                <a:lnTo>
                  <a:pt x="156806" y="80733"/>
                </a:lnTo>
                <a:lnTo>
                  <a:pt x="156806" y="100533"/>
                </a:lnTo>
                <a:lnTo>
                  <a:pt x="152234" y="118808"/>
                </a:lnTo>
                <a:lnTo>
                  <a:pt x="149199" y="123380"/>
                </a:lnTo>
                <a:lnTo>
                  <a:pt x="146151" y="129476"/>
                </a:lnTo>
                <a:lnTo>
                  <a:pt x="141579" y="134048"/>
                </a:lnTo>
                <a:lnTo>
                  <a:pt x="138544" y="138607"/>
                </a:lnTo>
                <a:lnTo>
                  <a:pt x="133972" y="143179"/>
                </a:lnTo>
                <a:lnTo>
                  <a:pt x="127876" y="146227"/>
                </a:lnTo>
                <a:lnTo>
                  <a:pt x="123317" y="149275"/>
                </a:lnTo>
                <a:lnTo>
                  <a:pt x="111137" y="155371"/>
                </a:lnTo>
                <a:lnTo>
                  <a:pt x="105041" y="155371"/>
                </a:lnTo>
                <a:lnTo>
                  <a:pt x="98958" y="156895"/>
                </a:lnTo>
                <a:lnTo>
                  <a:pt x="158318" y="156895"/>
                </a:lnTo>
                <a:lnTo>
                  <a:pt x="181165" y="118808"/>
                </a:lnTo>
                <a:lnTo>
                  <a:pt x="184213" y="111188"/>
                </a:lnTo>
                <a:lnTo>
                  <a:pt x="185724" y="102057"/>
                </a:lnTo>
                <a:lnTo>
                  <a:pt x="185724" y="91389"/>
                </a:lnTo>
                <a:lnTo>
                  <a:pt x="173545" y="47218"/>
                </a:lnTo>
                <a:lnTo>
                  <a:pt x="164414" y="33515"/>
                </a:lnTo>
                <a:lnTo>
                  <a:pt x="159547" y="27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015096" y="4802594"/>
            <a:ext cx="158750" cy="157480"/>
          </a:xfrm>
          <a:custGeom>
            <a:avLst/>
            <a:gdLst/>
            <a:ahLst/>
            <a:cxnLst/>
            <a:rect l="l" t="t" r="r" b="b"/>
            <a:pathLst>
              <a:path w="158750" h="157479">
                <a:moveTo>
                  <a:pt x="79159" y="0"/>
                </a:moveTo>
                <a:lnTo>
                  <a:pt x="48166" y="6163"/>
                </a:lnTo>
                <a:lnTo>
                  <a:pt x="23025" y="23034"/>
                </a:lnTo>
                <a:lnTo>
                  <a:pt x="6160" y="48188"/>
                </a:lnTo>
                <a:lnTo>
                  <a:pt x="0" y="79197"/>
                </a:lnTo>
                <a:lnTo>
                  <a:pt x="6160" y="109327"/>
                </a:lnTo>
                <a:lnTo>
                  <a:pt x="23025" y="134032"/>
                </a:lnTo>
                <a:lnTo>
                  <a:pt x="48166" y="150741"/>
                </a:lnTo>
                <a:lnTo>
                  <a:pt x="79159" y="156883"/>
                </a:lnTo>
                <a:lnTo>
                  <a:pt x="110151" y="150741"/>
                </a:lnTo>
                <a:lnTo>
                  <a:pt x="135293" y="134032"/>
                </a:lnTo>
                <a:lnTo>
                  <a:pt x="152157" y="109327"/>
                </a:lnTo>
                <a:lnTo>
                  <a:pt x="158318" y="79197"/>
                </a:lnTo>
                <a:lnTo>
                  <a:pt x="152157" y="48188"/>
                </a:lnTo>
                <a:lnTo>
                  <a:pt x="135293" y="23034"/>
                </a:lnTo>
                <a:lnTo>
                  <a:pt x="110151" y="6163"/>
                </a:lnTo>
                <a:lnTo>
                  <a:pt x="7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001393" y="4788877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4">
                <a:moveTo>
                  <a:pt x="101993" y="0"/>
                </a:moveTo>
                <a:lnTo>
                  <a:pt x="82207" y="0"/>
                </a:lnTo>
                <a:lnTo>
                  <a:pt x="73063" y="1524"/>
                </a:lnTo>
                <a:lnTo>
                  <a:pt x="63931" y="4572"/>
                </a:lnTo>
                <a:lnTo>
                  <a:pt x="48717" y="10668"/>
                </a:lnTo>
                <a:lnTo>
                  <a:pt x="41097" y="16751"/>
                </a:lnTo>
                <a:lnTo>
                  <a:pt x="33489" y="21323"/>
                </a:lnTo>
                <a:lnTo>
                  <a:pt x="7607" y="56362"/>
                </a:lnTo>
                <a:lnTo>
                  <a:pt x="0" y="83781"/>
                </a:lnTo>
                <a:lnTo>
                  <a:pt x="0" y="92913"/>
                </a:lnTo>
                <a:lnTo>
                  <a:pt x="1524" y="103581"/>
                </a:lnTo>
                <a:lnTo>
                  <a:pt x="1524" y="111188"/>
                </a:lnTo>
                <a:lnTo>
                  <a:pt x="7607" y="129476"/>
                </a:lnTo>
                <a:lnTo>
                  <a:pt x="21310" y="152323"/>
                </a:lnTo>
                <a:lnTo>
                  <a:pt x="27393" y="158407"/>
                </a:lnTo>
                <a:lnTo>
                  <a:pt x="35013" y="164503"/>
                </a:lnTo>
                <a:lnTo>
                  <a:pt x="41097" y="170599"/>
                </a:lnTo>
                <a:lnTo>
                  <a:pt x="48717" y="173647"/>
                </a:lnTo>
                <a:lnTo>
                  <a:pt x="57848" y="178219"/>
                </a:lnTo>
                <a:lnTo>
                  <a:pt x="65455" y="181267"/>
                </a:lnTo>
                <a:lnTo>
                  <a:pt x="92862" y="185826"/>
                </a:lnTo>
                <a:lnTo>
                  <a:pt x="103517" y="184302"/>
                </a:lnTo>
                <a:lnTo>
                  <a:pt x="121780" y="181267"/>
                </a:lnTo>
                <a:lnTo>
                  <a:pt x="129400" y="178219"/>
                </a:lnTo>
                <a:lnTo>
                  <a:pt x="144614" y="169075"/>
                </a:lnTo>
                <a:lnTo>
                  <a:pt x="152234" y="162979"/>
                </a:lnTo>
                <a:lnTo>
                  <a:pt x="158318" y="158407"/>
                </a:lnTo>
                <a:lnTo>
                  <a:pt x="159526" y="156895"/>
                </a:lnTo>
                <a:lnTo>
                  <a:pt x="85242" y="156895"/>
                </a:lnTo>
                <a:lnTo>
                  <a:pt x="66979" y="152323"/>
                </a:lnTo>
                <a:lnTo>
                  <a:pt x="60896" y="149275"/>
                </a:lnTo>
                <a:lnTo>
                  <a:pt x="56324" y="146227"/>
                </a:lnTo>
                <a:lnTo>
                  <a:pt x="51752" y="141655"/>
                </a:lnTo>
                <a:lnTo>
                  <a:pt x="47193" y="138607"/>
                </a:lnTo>
                <a:lnTo>
                  <a:pt x="42621" y="134048"/>
                </a:lnTo>
                <a:lnTo>
                  <a:pt x="38061" y="127952"/>
                </a:lnTo>
                <a:lnTo>
                  <a:pt x="35013" y="123380"/>
                </a:lnTo>
                <a:lnTo>
                  <a:pt x="33489" y="117284"/>
                </a:lnTo>
                <a:lnTo>
                  <a:pt x="30441" y="111188"/>
                </a:lnTo>
                <a:lnTo>
                  <a:pt x="28917" y="105105"/>
                </a:lnTo>
                <a:lnTo>
                  <a:pt x="28917" y="79209"/>
                </a:lnTo>
                <a:lnTo>
                  <a:pt x="31965" y="73113"/>
                </a:lnTo>
                <a:lnTo>
                  <a:pt x="33489" y="67017"/>
                </a:lnTo>
                <a:lnTo>
                  <a:pt x="36537" y="60934"/>
                </a:lnTo>
                <a:lnTo>
                  <a:pt x="39573" y="56362"/>
                </a:lnTo>
                <a:lnTo>
                  <a:pt x="44145" y="50266"/>
                </a:lnTo>
                <a:lnTo>
                  <a:pt x="47193" y="45694"/>
                </a:lnTo>
                <a:lnTo>
                  <a:pt x="51752" y="42646"/>
                </a:lnTo>
                <a:lnTo>
                  <a:pt x="57848" y="38087"/>
                </a:lnTo>
                <a:lnTo>
                  <a:pt x="62407" y="35039"/>
                </a:lnTo>
                <a:lnTo>
                  <a:pt x="68503" y="31991"/>
                </a:lnTo>
                <a:lnTo>
                  <a:pt x="86766" y="27419"/>
                </a:lnTo>
                <a:lnTo>
                  <a:pt x="159537" y="27419"/>
                </a:lnTo>
                <a:lnTo>
                  <a:pt x="158318" y="25895"/>
                </a:lnTo>
                <a:lnTo>
                  <a:pt x="150710" y="21323"/>
                </a:lnTo>
                <a:lnTo>
                  <a:pt x="144614" y="15239"/>
                </a:lnTo>
                <a:lnTo>
                  <a:pt x="137007" y="10668"/>
                </a:lnTo>
                <a:lnTo>
                  <a:pt x="127876" y="7619"/>
                </a:lnTo>
                <a:lnTo>
                  <a:pt x="120256" y="3048"/>
                </a:lnTo>
                <a:lnTo>
                  <a:pt x="101993" y="0"/>
                </a:lnTo>
                <a:close/>
              </a:path>
              <a:path w="186054" h="186054">
                <a:moveTo>
                  <a:pt x="159537" y="27419"/>
                </a:moveTo>
                <a:lnTo>
                  <a:pt x="92862" y="27419"/>
                </a:lnTo>
                <a:lnTo>
                  <a:pt x="100469" y="28943"/>
                </a:lnTo>
                <a:lnTo>
                  <a:pt x="106565" y="28943"/>
                </a:lnTo>
                <a:lnTo>
                  <a:pt x="112649" y="30467"/>
                </a:lnTo>
                <a:lnTo>
                  <a:pt x="147662" y="56362"/>
                </a:lnTo>
                <a:lnTo>
                  <a:pt x="152234" y="68541"/>
                </a:lnTo>
                <a:lnTo>
                  <a:pt x="155270" y="74637"/>
                </a:lnTo>
                <a:lnTo>
                  <a:pt x="156794" y="80733"/>
                </a:lnTo>
                <a:lnTo>
                  <a:pt x="156794" y="86829"/>
                </a:lnTo>
                <a:lnTo>
                  <a:pt x="158318" y="92913"/>
                </a:lnTo>
                <a:lnTo>
                  <a:pt x="156794" y="100533"/>
                </a:lnTo>
                <a:lnTo>
                  <a:pt x="156794" y="106629"/>
                </a:lnTo>
                <a:lnTo>
                  <a:pt x="153758" y="112712"/>
                </a:lnTo>
                <a:lnTo>
                  <a:pt x="152234" y="118808"/>
                </a:lnTo>
                <a:lnTo>
                  <a:pt x="149186" y="123380"/>
                </a:lnTo>
                <a:lnTo>
                  <a:pt x="146138" y="129476"/>
                </a:lnTo>
                <a:lnTo>
                  <a:pt x="143090" y="134048"/>
                </a:lnTo>
                <a:lnTo>
                  <a:pt x="133959" y="143179"/>
                </a:lnTo>
                <a:lnTo>
                  <a:pt x="127876" y="146227"/>
                </a:lnTo>
                <a:lnTo>
                  <a:pt x="123304" y="149275"/>
                </a:lnTo>
                <a:lnTo>
                  <a:pt x="111125" y="155371"/>
                </a:lnTo>
                <a:lnTo>
                  <a:pt x="105041" y="155371"/>
                </a:lnTo>
                <a:lnTo>
                  <a:pt x="98945" y="156895"/>
                </a:lnTo>
                <a:lnTo>
                  <a:pt x="159526" y="156895"/>
                </a:lnTo>
                <a:lnTo>
                  <a:pt x="170497" y="143179"/>
                </a:lnTo>
                <a:lnTo>
                  <a:pt x="175069" y="135559"/>
                </a:lnTo>
                <a:lnTo>
                  <a:pt x="178104" y="127952"/>
                </a:lnTo>
                <a:lnTo>
                  <a:pt x="181152" y="118808"/>
                </a:lnTo>
                <a:lnTo>
                  <a:pt x="184200" y="111188"/>
                </a:lnTo>
                <a:lnTo>
                  <a:pt x="185724" y="102057"/>
                </a:lnTo>
                <a:lnTo>
                  <a:pt x="185724" y="82257"/>
                </a:lnTo>
                <a:lnTo>
                  <a:pt x="168973" y="39611"/>
                </a:lnTo>
                <a:lnTo>
                  <a:pt x="164414" y="33515"/>
                </a:lnTo>
                <a:lnTo>
                  <a:pt x="159537" y="27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487016" y="4802594"/>
            <a:ext cx="158750" cy="157480"/>
          </a:xfrm>
          <a:custGeom>
            <a:avLst/>
            <a:gdLst/>
            <a:ahLst/>
            <a:cxnLst/>
            <a:rect l="l" t="t" r="r" b="b"/>
            <a:pathLst>
              <a:path w="158750" h="157479">
                <a:moveTo>
                  <a:pt x="79159" y="0"/>
                </a:moveTo>
                <a:lnTo>
                  <a:pt x="48809" y="6163"/>
                </a:lnTo>
                <a:lnTo>
                  <a:pt x="23596" y="23034"/>
                </a:lnTo>
                <a:lnTo>
                  <a:pt x="6375" y="48188"/>
                </a:lnTo>
                <a:lnTo>
                  <a:pt x="0" y="79197"/>
                </a:lnTo>
                <a:lnTo>
                  <a:pt x="6375" y="109327"/>
                </a:lnTo>
                <a:lnTo>
                  <a:pt x="23596" y="134032"/>
                </a:lnTo>
                <a:lnTo>
                  <a:pt x="48809" y="150741"/>
                </a:lnTo>
                <a:lnTo>
                  <a:pt x="79159" y="156883"/>
                </a:lnTo>
                <a:lnTo>
                  <a:pt x="110151" y="150741"/>
                </a:lnTo>
                <a:lnTo>
                  <a:pt x="135293" y="134032"/>
                </a:lnTo>
                <a:lnTo>
                  <a:pt x="152157" y="109327"/>
                </a:lnTo>
                <a:lnTo>
                  <a:pt x="158318" y="79197"/>
                </a:lnTo>
                <a:lnTo>
                  <a:pt x="152157" y="48188"/>
                </a:lnTo>
                <a:lnTo>
                  <a:pt x="135293" y="23034"/>
                </a:lnTo>
                <a:lnTo>
                  <a:pt x="110151" y="6163"/>
                </a:lnTo>
                <a:lnTo>
                  <a:pt x="7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473313" y="4788877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4">
                <a:moveTo>
                  <a:pt x="101993" y="0"/>
                </a:moveTo>
                <a:lnTo>
                  <a:pt x="82207" y="0"/>
                </a:lnTo>
                <a:lnTo>
                  <a:pt x="73075" y="1524"/>
                </a:lnTo>
                <a:lnTo>
                  <a:pt x="65468" y="4572"/>
                </a:lnTo>
                <a:lnTo>
                  <a:pt x="56324" y="7619"/>
                </a:lnTo>
                <a:lnTo>
                  <a:pt x="48717" y="10668"/>
                </a:lnTo>
                <a:lnTo>
                  <a:pt x="41109" y="16751"/>
                </a:lnTo>
                <a:lnTo>
                  <a:pt x="33489" y="21323"/>
                </a:lnTo>
                <a:lnTo>
                  <a:pt x="7607" y="56362"/>
                </a:lnTo>
                <a:lnTo>
                  <a:pt x="0" y="83781"/>
                </a:lnTo>
                <a:lnTo>
                  <a:pt x="0" y="92913"/>
                </a:lnTo>
                <a:lnTo>
                  <a:pt x="1523" y="103581"/>
                </a:lnTo>
                <a:lnTo>
                  <a:pt x="3047" y="111188"/>
                </a:lnTo>
                <a:lnTo>
                  <a:pt x="4571" y="120332"/>
                </a:lnTo>
                <a:lnTo>
                  <a:pt x="7607" y="129476"/>
                </a:lnTo>
                <a:lnTo>
                  <a:pt x="21310" y="152323"/>
                </a:lnTo>
                <a:lnTo>
                  <a:pt x="27406" y="158407"/>
                </a:lnTo>
                <a:lnTo>
                  <a:pt x="35013" y="164503"/>
                </a:lnTo>
                <a:lnTo>
                  <a:pt x="41109" y="170599"/>
                </a:lnTo>
                <a:lnTo>
                  <a:pt x="48717" y="173647"/>
                </a:lnTo>
                <a:lnTo>
                  <a:pt x="57848" y="178219"/>
                </a:lnTo>
                <a:lnTo>
                  <a:pt x="65468" y="181267"/>
                </a:lnTo>
                <a:lnTo>
                  <a:pt x="83731" y="184302"/>
                </a:lnTo>
                <a:lnTo>
                  <a:pt x="94386" y="185826"/>
                </a:lnTo>
                <a:lnTo>
                  <a:pt x="121792" y="181267"/>
                </a:lnTo>
                <a:lnTo>
                  <a:pt x="129400" y="178219"/>
                </a:lnTo>
                <a:lnTo>
                  <a:pt x="137007" y="173647"/>
                </a:lnTo>
                <a:lnTo>
                  <a:pt x="146151" y="169075"/>
                </a:lnTo>
                <a:lnTo>
                  <a:pt x="158322" y="156895"/>
                </a:lnTo>
                <a:lnTo>
                  <a:pt x="85255" y="156895"/>
                </a:lnTo>
                <a:lnTo>
                  <a:pt x="66979" y="152323"/>
                </a:lnTo>
                <a:lnTo>
                  <a:pt x="60896" y="149275"/>
                </a:lnTo>
                <a:lnTo>
                  <a:pt x="56324" y="146227"/>
                </a:lnTo>
                <a:lnTo>
                  <a:pt x="51765" y="141655"/>
                </a:lnTo>
                <a:lnTo>
                  <a:pt x="47193" y="138607"/>
                </a:lnTo>
                <a:lnTo>
                  <a:pt x="42633" y="134048"/>
                </a:lnTo>
                <a:lnTo>
                  <a:pt x="39585" y="127952"/>
                </a:lnTo>
                <a:lnTo>
                  <a:pt x="36537" y="123380"/>
                </a:lnTo>
                <a:lnTo>
                  <a:pt x="30454" y="111188"/>
                </a:lnTo>
                <a:lnTo>
                  <a:pt x="28930" y="105105"/>
                </a:lnTo>
                <a:lnTo>
                  <a:pt x="28930" y="85305"/>
                </a:lnTo>
                <a:lnTo>
                  <a:pt x="33489" y="67017"/>
                </a:lnTo>
                <a:lnTo>
                  <a:pt x="36537" y="60934"/>
                </a:lnTo>
                <a:lnTo>
                  <a:pt x="39585" y="56362"/>
                </a:lnTo>
                <a:lnTo>
                  <a:pt x="44145" y="50266"/>
                </a:lnTo>
                <a:lnTo>
                  <a:pt x="47193" y="45694"/>
                </a:lnTo>
                <a:lnTo>
                  <a:pt x="51765" y="42646"/>
                </a:lnTo>
                <a:lnTo>
                  <a:pt x="57848" y="38087"/>
                </a:lnTo>
                <a:lnTo>
                  <a:pt x="62420" y="35039"/>
                </a:lnTo>
                <a:lnTo>
                  <a:pt x="68503" y="31991"/>
                </a:lnTo>
                <a:lnTo>
                  <a:pt x="86779" y="27419"/>
                </a:lnTo>
                <a:lnTo>
                  <a:pt x="159537" y="27419"/>
                </a:lnTo>
                <a:lnTo>
                  <a:pt x="158318" y="25895"/>
                </a:lnTo>
                <a:lnTo>
                  <a:pt x="150710" y="21323"/>
                </a:lnTo>
                <a:lnTo>
                  <a:pt x="144627" y="15239"/>
                </a:lnTo>
                <a:lnTo>
                  <a:pt x="137007" y="10668"/>
                </a:lnTo>
                <a:lnTo>
                  <a:pt x="127876" y="7619"/>
                </a:lnTo>
                <a:lnTo>
                  <a:pt x="120268" y="3048"/>
                </a:lnTo>
                <a:lnTo>
                  <a:pt x="101993" y="0"/>
                </a:lnTo>
                <a:close/>
              </a:path>
              <a:path w="186054" h="186054">
                <a:moveTo>
                  <a:pt x="159537" y="27419"/>
                </a:moveTo>
                <a:lnTo>
                  <a:pt x="94386" y="27419"/>
                </a:lnTo>
                <a:lnTo>
                  <a:pt x="100482" y="28943"/>
                </a:lnTo>
                <a:lnTo>
                  <a:pt x="106565" y="28943"/>
                </a:lnTo>
                <a:lnTo>
                  <a:pt x="112648" y="30467"/>
                </a:lnTo>
                <a:lnTo>
                  <a:pt x="124828" y="36563"/>
                </a:lnTo>
                <a:lnTo>
                  <a:pt x="133972" y="42646"/>
                </a:lnTo>
                <a:lnTo>
                  <a:pt x="140055" y="47218"/>
                </a:lnTo>
                <a:lnTo>
                  <a:pt x="143103" y="51790"/>
                </a:lnTo>
                <a:lnTo>
                  <a:pt x="147662" y="56362"/>
                </a:lnTo>
                <a:lnTo>
                  <a:pt x="150710" y="62458"/>
                </a:lnTo>
                <a:lnTo>
                  <a:pt x="152234" y="68541"/>
                </a:lnTo>
                <a:lnTo>
                  <a:pt x="155282" y="74637"/>
                </a:lnTo>
                <a:lnTo>
                  <a:pt x="156806" y="80733"/>
                </a:lnTo>
                <a:lnTo>
                  <a:pt x="156806" y="86829"/>
                </a:lnTo>
                <a:lnTo>
                  <a:pt x="158318" y="92913"/>
                </a:lnTo>
                <a:lnTo>
                  <a:pt x="156806" y="100533"/>
                </a:lnTo>
                <a:lnTo>
                  <a:pt x="156806" y="106629"/>
                </a:lnTo>
                <a:lnTo>
                  <a:pt x="155282" y="112712"/>
                </a:lnTo>
                <a:lnTo>
                  <a:pt x="152234" y="118808"/>
                </a:lnTo>
                <a:lnTo>
                  <a:pt x="149186" y="123380"/>
                </a:lnTo>
                <a:lnTo>
                  <a:pt x="146151" y="129476"/>
                </a:lnTo>
                <a:lnTo>
                  <a:pt x="143103" y="134048"/>
                </a:lnTo>
                <a:lnTo>
                  <a:pt x="133972" y="143179"/>
                </a:lnTo>
                <a:lnTo>
                  <a:pt x="127876" y="146227"/>
                </a:lnTo>
                <a:lnTo>
                  <a:pt x="123316" y="149275"/>
                </a:lnTo>
                <a:lnTo>
                  <a:pt x="111137" y="155371"/>
                </a:lnTo>
                <a:lnTo>
                  <a:pt x="105041" y="155371"/>
                </a:lnTo>
                <a:lnTo>
                  <a:pt x="98958" y="156895"/>
                </a:lnTo>
                <a:lnTo>
                  <a:pt x="158322" y="156895"/>
                </a:lnTo>
                <a:lnTo>
                  <a:pt x="164414" y="150799"/>
                </a:lnTo>
                <a:lnTo>
                  <a:pt x="170497" y="143179"/>
                </a:lnTo>
                <a:lnTo>
                  <a:pt x="175069" y="135559"/>
                </a:lnTo>
                <a:lnTo>
                  <a:pt x="178117" y="127952"/>
                </a:lnTo>
                <a:lnTo>
                  <a:pt x="181165" y="118808"/>
                </a:lnTo>
                <a:lnTo>
                  <a:pt x="184200" y="111188"/>
                </a:lnTo>
                <a:lnTo>
                  <a:pt x="185724" y="102057"/>
                </a:lnTo>
                <a:lnTo>
                  <a:pt x="185724" y="82257"/>
                </a:lnTo>
                <a:lnTo>
                  <a:pt x="168986" y="39611"/>
                </a:lnTo>
                <a:lnTo>
                  <a:pt x="164414" y="33515"/>
                </a:lnTo>
                <a:lnTo>
                  <a:pt x="159537" y="27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147532" y="4932057"/>
            <a:ext cx="158750" cy="104139"/>
          </a:xfrm>
          <a:custGeom>
            <a:avLst/>
            <a:gdLst/>
            <a:ahLst/>
            <a:cxnLst/>
            <a:rect l="l" t="t" r="r" b="b"/>
            <a:pathLst>
              <a:path w="158750" h="104139">
                <a:moveTo>
                  <a:pt x="4572" y="0"/>
                </a:moveTo>
                <a:lnTo>
                  <a:pt x="0" y="9143"/>
                </a:lnTo>
                <a:lnTo>
                  <a:pt x="139692" y="103581"/>
                </a:lnTo>
                <a:lnTo>
                  <a:pt x="158131" y="103581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392473" y="3440177"/>
            <a:ext cx="1573530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1750" spc="10" dirty="0">
                <a:latin typeface="Gulim"/>
                <a:cs typeface="Gulim"/>
              </a:rPr>
              <a:t>요소객체개수</a:t>
            </a:r>
            <a:r>
              <a:rPr sz="1750" spc="-85" dirty="0">
                <a:latin typeface="Gulim"/>
                <a:cs typeface="Gulim"/>
              </a:rPr>
              <a:t> </a:t>
            </a:r>
            <a:r>
              <a:rPr sz="1750" spc="10" dirty="0">
                <a:latin typeface="Gulim"/>
                <a:cs typeface="Gulim"/>
              </a:rPr>
              <a:t>n  용량</a:t>
            </a:r>
            <a:endParaRPr sz="1750">
              <a:latin typeface="Gulim"/>
              <a:cs typeface="Gulim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462787" y="3306826"/>
            <a:ext cx="9755505" cy="0"/>
          </a:xfrm>
          <a:custGeom>
            <a:avLst/>
            <a:gdLst/>
            <a:ahLst/>
            <a:cxnLst/>
            <a:rect l="l" t="t" r="r" b="b"/>
            <a:pathLst>
              <a:path w="9755505">
                <a:moveTo>
                  <a:pt x="0" y="0"/>
                </a:moveTo>
                <a:lnTo>
                  <a:pt x="9755123" y="0"/>
                </a:lnTo>
              </a:path>
            </a:pathLst>
          </a:custGeom>
          <a:ln w="304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62787" y="4493380"/>
            <a:ext cx="9755505" cy="0"/>
          </a:xfrm>
          <a:custGeom>
            <a:avLst/>
            <a:gdLst/>
            <a:ahLst/>
            <a:cxnLst/>
            <a:rect l="l" t="t" r="r" b="b"/>
            <a:pathLst>
              <a:path w="9755505">
                <a:moveTo>
                  <a:pt x="0" y="0"/>
                </a:moveTo>
                <a:lnTo>
                  <a:pt x="9755123" y="0"/>
                </a:lnTo>
              </a:path>
            </a:pathLst>
          </a:custGeom>
          <a:ln w="30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62787" y="6219907"/>
            <a:ext cx="9755505" cy="0"/>
          </a:xfrm>
          <a:custGeom>
            <a:avLst/>
            <a:gdLst/>
            <a:ahLst/>
            <a:cxnLst/>
            <a:rect l="l" t="t" r="r" b="b"/>
            <a:pathLst>
              <a:path w="9755505">
                <a:moveTo>
                  <a:pt x="0" y="0"/>
                </a:moveTo>
                <a:lnTo>
                  <a:pt x="9755123" y="0"/>
                </a:lnTo>
              </a:path>
            </a:pathLst>
          </a:custGeom>
          <a:ln w="31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686750" y="5079809"/>
            <a:ext cx="1894205" cy="382905"/>
          </a:xfrm>
          <a:custGeom>
            <a:avLst/>
            <a:gdLst/>
            <a:ahLst/>
            <a:cxnLst/>
            <a:rect l="l" t="t" r="r" b="b"/>
            <a:pathLst>
              <a:path w="1894204" h="382904">
                <a:moveTo>
                  <a:pt x="1890737" y="0"/>
                </a:moveTo>
                <a:lnTo>
                  <a:pt x="3035" y="0"/>
                </a:lnTo>
                <a:lnTo>
                  <a:pt x="0" y="1523"/>
                </a:lnTo>
                <a:lnTo>
                  <a:pt x="0" y="380796"/>
                </a:lnTo>
                <a:lnTo>
                  <a:pt x="3035" y="382320"/>
                </a:lnTo>
                <a:lnTo>
                  <a:pt x="1890737" y="382320"/>
                </a:lnTo>
                <a:lnTo>
                  <a:pt x="1893785" y="380796"/>
                </a:lnTo>
                <a:lnTo>
                  <a:pt x="1893785" y="377748"/>
                </a:lnTo>
                <a:lnTo>
                  <a:pt x="10655" y="377748"/>
                </a:lnTo>
                <a:lnTo>
                  <a:pt x="6083" y="373176"/>
                </a:lnTo>
                <a:lnTo>
                  <a:pt x="10655" y="373176"/>
                </a:lnTo>
                <a:lnTo>
                  <a:pt x="10655" y="10655"/>
                </a:lnTo>
                <a:lnTo>
                  <a:pt x="6083" y="10655"/>
                </a:lnTo>
                <a:lnTo>
                  <a:pt x="10655" y="4571"/>
                </a:lnTo>
                <a:lnTo>
                  <a:pt x="1893785" y="4571"/>
                </a:lnTo>
                <a:lnTo>
                  <a:pt x="1893785" y="1523"/>
                </a:lnTo>
                <a:lnTo>
                  <a:pt x="1890737" y="0"/>
                </a:lnTo>
                <a:close/>
              </a:path>
              <a:path w="1894204" h="382904">
                <a:moveTo>
                  <a:pt x="10655" y="373176"/>
                </a:moveTo>
                <a:lnTo>
                  <a:pt x="6083" y="373176"/>
                </a:lnTo>
                <a:lnTo>
                  <a:pt x="10655" y="377748"/>
                </a:lnTo>
                <a:lnTo>
                  <a:pt x="10655" y="373176"/>
                </a:lnTo>
                <a:close/>
              </a:path>
              <a:path w="1894204" h="382904">
                <a:moveTo>
                  <a:pt x="1883117" y="373176"/>
                </a:moveTo>
                <a:lnTo>
                  <a:pt x="10655" y="373176"/>
                </a:lnTo>
                <a:lnTo>
                  <a:pt x="10655" y="377748"/>
                </a:lnTo>
                <a:lnTo>
                  <a:pt x="1883117" y="377748"/>
                </a:lnTo>
                <a:lnTo>
                  <a:pt x="1883117" y="373176"/>
                </a:lnTo>
                <a:close/>
              </a:path>
              <a:path w="1894204" h="382904">
                <a:moveTo>
                  <a:pt x="1883117" y="4571"/>
                </a:moveTo>
                <a:lnTo>
                  <a:pt x="1883117" y="377748"/>
                </a:lnTo>
                <a:lnTo>
                  <a:pt x="1887689" y="373176"/>
                </a:lnTo>
                <a:lnTo>
                  <a:pt x="1893785" y="373176"/>
                </a:lnTo>
                <a:lnTo>
                  <a:pt x="1893785" y="10655"/>
                </a:lnTo>
                <a:lnTo>
                  <a:pt x="1887689" y="10655"/>
                </a:lnTo>
                <a:lnTo>
                  <a:pt x="1883117" y="4571"/>
                </a:lnTo>
                <a:close/>
              </a:path>
              <a:path w="1894204" h="382904">
                <a:moveTo>
                  <a:pt x="1893785" y="373176"/>
                </a:moveTo>
                <a:lnTo>
                  <a:pt x="1887689" y="373176"/>
                </a:lnTo>
                <a:lnTo>
                  <a:pt x="1883117" y="377748"/>
                </a:lnTo>
                <a:lnTo>
                  <a:pt x="1893785" y="377748"/>
                </a:lnTo>
                <a:lnTo>
                  <a:pt x="1893785" y="373176"/>
                </a:lnTo>
                <a:close/>
              </a:path>
              <a:path w="1894204" h="382904">
                <a:moveTo>
                  <a:pt x="10655" y="4571"/>
                </a:moveTo>
                <a:lnTo>
                  <a:pt x="6083" y="10655"/>
                </a:lnTo>
                <a:lnTo>
                  <a:pt x="10655" y="10655"/>
                </a:lnTo>
                <a:lnTo>
                  <a:pt x="10655" y="4571"/>
                </a:lnTo>
                <a:close/>
              </a:path>
              <a:path w="1894204" h="382904">
                <a:moveTo>
                  <a:pt x="1883117" y="4571"/>
                </a:moveTo>
                <a:lnTo>
                  <a:pt x="10655" y="4571"/>
                </a:lnTo>
                <a:lnTo>
                  <a:pt x="10655" y="10655"/>
                </a:lnTo>
                <a:lnTo>
                  <a:pt x="1883117" y="10655"/>
                </a:lnTo>
                <a:lnTo>
                  <a:pt x="1883117" y="4571"/>
                </a:lnTo>
                <a:close/>
              </a:path>
              <a:path w="1894204" h="382904">
                <a:moveTo>
                  <a:pt x="1893785" y="4571"/>
                </a:moveTo>
                <a:lnTo>
                  <a:pt x="1883117" y="4571"/>
                </a:lnTo>
                <a:lnTo>
                  <a:pt x="1887689" y="10655"/>
                </a:lnTo>
                <a:lnTo>
                  <a:pt x="1893785" y="10655"/>
                </a:lnTo>
                <a:lnTo>
                  <a:pt x="189378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900748" y="5035638"/>
            <a:ext cx="3410585" cy="175260"/>
          </a:xfrm>
          <a:custGeom>
            <a:avLst/>
            <a:gdLst/>
            <a:ahLst/>
            <a:cxnLst/>
            <a:rect l="l" t="t" r="r" b="b"/>
            <a:pathLst>
              <a:path w="3410584" h="175260">
                <a:moveTo>
                  <a:pt x="27393" y="0"/>
                </a:moveTo>
                <a:lnTo>
                  <a:pt x="0" y="0"/>
                </a:lnTo>
                <a:lnTo>
                  <a:pt x="0" y="56349"/>
                </a:lnTo>
                <a:lnTo>
                  <a:pt x="1511" y="70065"/>
                </a:lnTo>
                <a:lnTo>
                  <a:pt x="15214" y="106616"/>
                </a:lnTo>
                <a:lnTo>
                  <a:pt x="22834" y="117284"/>
                </a:lnTo>
                <a:lnTo>
                  <a:pt x="30441" y="126415"/>
                </a:lnTo>
                <a:lnTo>
                  <a:pt x="38049" y="137083"/>
                </a:lnTo>
                <a:lnTo>
                  <a:pt x="80683" y="164503"/>
                </a:lnTo>
                <a:lnTo>
                  <a:pt x="118732" y="173634"/>
                </a:lnTo>
                <a:lnTo>
                  <a:pt x="130911" y="175158"/>
                </a:lnTo>
                <a:lnTo>
                  <a:pt x="3279101" y="175158"/>
                </a:lnTo>
                <a:lnTo>
                  <a:pt x="3306508" y="172110"/>
                </a:lnTo>
                <a:lnTo>
                  <a:pt x="3318687" y="169075"/>
                </a:lnTo>
                <a:lnTo>
                  <a:pt x="3330867" y="164503"/>
                </a:lnTo>
                <a:lnTo>
                  <a:pt x="3352177" y="152311"/>
                </a:lnTo>
                <a:lnTo>
                  <a:pt x="3360698" y="146227"/>
                </a:lnTo>
                <a:lnTo>
                  <a:pt x="120256" y="146227"/>
                </a:lnTo>
                <a:lnTo>
                  <a:pt x="109600" y="144703"/>
                </a:lnTo>
                <a:lnTo>
                  <a:pt x="100469" y="141655"/>
                </a:lnTo>
                <a:lnTo>
                  <a:pt x="89814" y="138607"/>
                </a:lnTo>
                <a:lnTo>
                  <a:pt x="80683" y="134035"/>
                </a:lnTo>
                <a:lnTo>
                  <a:pt x="73063" y="127939"/>
                </a:lnTo>
                <a:lnTo>
                  <a:pt x="63931" y="121856"/>
                </a:lnTo>
                <a:lnTo>
                  <a:pt x="50228" y="108140"/>
                </a:lnTo>
                <a:lnTo>
                  <a:pt x="31965" y="73113"/>
                </a:lnTo>
                <a:lnTo>
                  <a:pt x="27393" y="53301"/>
                </a:lnTo>
                <a:lnTo>
                  <a:pt x="27393" y="0"/>
                </a:lnTo>
                <a:close/>
              </a:path>
              <a:path w="3410584" h="175260">
                <a:moveTo>
                  <a:pt x="3410026" y="0"/>
                </a:moveTo>
                <a:lnTo>
                  <a:pt x="3382619" y="0"/>
                </a:lnTo>
                <a:lnTo>
                  <a:pt x="3382619" y="53301"/>
                </a:lnTo>
                <a:lnTo>
                  <a:pt x="3379571" y="63969"/>
                </a:lnTo>
                <a:lnTo>
                  <a:pt x="3364356" y="102044"/>
                </a:lnTo>
                <a:lnTo>
                  <a:pt x="3335426" y="129463"/>
                </a:lnTo>
                <a:lnTo>
                  <a:pt x="3308032" y="141655"/>
                </a:lnTo>
                <a:lnTo>
                  <a:pt x="3298888" y="144703"/>
                </a:lnTo>
                <a:lnTo>
                  <a:pt x="3288233" y="146227"/>
                </a:lnTo>
                <a:lnTo>
                  <a:pt x="3360698" y="146227"/>
                </a:lnTo>
                <a:lnTo>
                  <a:pt x="3388715" y="115760"/>
                </a:lnTo>
                <a:lnTo>
                  <a:pt x="3403930" y="80721"/>
                </a:lnTo>
                <a:lnTo>
                  <a:pt x="3408502" y="68541"/>
                </a:lnTo>
                <a:lnTo>
                  <a:pt x="3410026" y="54825"/>
                </a:lnTo>
                <a:lnTo>
                  <a:pt x="34100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955372" y="5047062"/>
            <a:ext cx="501015" cy="0"/>
          </a:xfrm>
          <a:custGeom>
            <a:avLst/>
            <a:gdLst/>
            <a:ahLst/>
            <a:cxnLst/>
            <a:rect l="l" t="t" r="r" b="b"/>
            <a:pathLst>
              <a:path w="501014">
                <a:moveTo>
                  <a:pt x="0" y="0"/>
                </a:moveTo>
                <a:lnTo>
                  <a:pt x="500849" y="0"/>
                </a:lnTo>
              </a:path>
            </a:pathLst>
          </a:custGeom>
          <a:ln w="22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992086" y="5041728"/>
            <a:ext cx="441959" cy="0"/>
          </a:xfrm>
          <a:custGeom>
            <a:avLst/>
            <a:gdLst/>
            <a:ahLst/>
            <a:cxnLst/>
            <a:rect l="l" t="t" r="r" b="b"/>
            <a:pathLst>
              <a:path w="441959">
                <a:moveTo>
                  <a:pt x="0" y="0"/>
                </a:moveTo>
                <a:lnTo>
                  <a:pt x="441477" y="0"/>
                </a:lnTo>
              </a:path>
            </a:pathLst>
          </a:custGeom>
          <a:ln w="121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992086" y="5048884"/>
            <a:ext cx="441959" cy="0"/>
          </a:xfrm>
          <a:custGeom>
            <a:avLst/>
            <a:gdLst/>
            <a:ahLst/>
            <a:cxnLst/>
            <a:rect l="l" t="t" r="r" b="b"/>
            <a:pathLst>
              <a:path w="441959">
                <a:moveTo>
                  <a:pt x="0" y="0"/>
                </a:moveTo>
                <a:lnTo>
                  <a:pt x="4414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433564" y="5035638"/>
            <a:ext cx="440055" cy="12700"/>
          </a:xfrm>
          <a:custGeom>
            <a:avLst/>
            <a:gdLst/>
            <a:ahLst/>
            <a:cxnLst/>
            <a:rect l="l" t="t" r="r" b="b"/>
            <a:pathLst>
              <a:path w="440054" h="12700">
                <a:moveTo>
                  <a:pt x="0" y="12179"/>
                </a:moveTo>
                <a:lnTo>
                  <a:pt x="439953" y="12179"/>
                </a:lnTo>
                <a:lnTo>
                  <a:pt x="439953" y="0"/>
                </a:lnTo>
                <a:lnTo>
                  <a:pt x="0" y="0"/>
                </a:lnTo>
                <a:lnTo>
                  <a:pt x="0" y="12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432040" y="5035638"/>
            <a:ext cx="443230" cy="13970"/>
          </a:xfrm>
          <a:custGeom>
            <a:avLst/>
            <a:gdLst/>
            <a:ahLst/>
            <a:cxnLst/>
            <a:rect l="l" t="t" r="r" b="b"/>
            <a:pathLst>
              <a:path w="443229" h="13970">
                <a:moveTo>
                  <a:pt x="0" y="13703"/>
                </a:moveTo>
                <a:lnTo>
                  <a:pt x="443001" y="13703"/>
                </a:lnTo>
                <a:lnTo>
                  <a:pt x="443001" y="0"/>
                </a:lnTo>
                <a:lnTo>
                  <a:pt x="0" y="0"/>
                </a:lnTo>
                <a:lnTo>
                  <a:pt x="0" y="13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873517" y="5041728"/>
            <a:ext cx="441959" cy="0"/>
          </a:xfrm>
          <a:custGeom>
            <a:avLst/>
            <a:gdLst/>
            <a:ahLst/>
            <a:cxnLst/>
            <a:rect l="l" t="t" r="r" b="b"/>
            <a:pathLst>
              <a:path w="441959">
                <a:moveTo>
                  <a:pt x="0" y="0"/>
                </a:moveTo>
                <a:lnTo>
                  <a:pt x="441477" y="0"/>
                </a:lnTo>
              </a:path>
            </a:pathLst>
          </a:custGeom>
          <a:ln w="121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873517" y="5048884"/>
            <a:ext cx="441959" cy="0"/>
          </a:xfrm>
          <a:custGeom>
            <a:avLst/>
            <a:gdLst/>
            <a:ahLst/>
            <a:cxnLst/>
            <a:rect l="l" t="t" r="r" b="b"/>
            <a:pathLst>
              <a:path w="441959">
                <a:moveTo>
                  <a:pt x="0" y="0"/>
                </a:moveTo>
                <a:lnTo>
                  <a:pt x="4414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314994" y="5035638"/>
            <a:ext cx="440055" cy="12700"/>
          </a:xfrm>
          <a:custGeom>
            <a:avLst/>
            <a:gdLst/>
            <a:ahLst/>
            <a:cxnLst/>
            <a:rect l="l" t="t" r="r" b="b"/>
            <a:pathLst>
              <a:path w="440054" h="12700">
                <a:moveTo>
                  <a:pt x="0" y="12179"/>
                </a:moveTo>
                <a:lnTo>
                  <a:pt x="439953" y="12179"/>
                </a:lnTo>
                <a:lnTo>
                  <a:pt x="439953" y="0"/>
                </a:lnTo>
                <a:lnTo>
                  <a:pt x="0" y="0"/>
                </a:lnTo>
                <a:lnTo>
                  <a:pt x="0" y="12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313470" y="5035638"/>
            <a:ext cx="443230" cy="13970"/>
          </a:xfrm>
          <a:custGeom>
            <a:avLst/>
            <a:gdLst/>
            <a:ahLst/>
            <a:cxnLst/>
            <a:rect l="l" t="t" r="r" b="b"/>
            <a:pathLst>
              <a:path w="443229" h="13970">
                <a:moveTo>
                  <a:pt x="0" y="13703"/>
                </a:moveTo>
                <a:lnTo>
                  <a:pt x="443001" y="13703"/>
                </a:lnTo>
                <a:lnTo>
                  <a:pt x="443001" y="0"/>
                </a:lnTo>
                <a:lnTo>
                  <a:pt x="0" y="0"/>
                </a:lnTo>
                <a:lnTo>
                  <a:pt x="0" y="13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754948" y="5041728"/>
            <a:ext cx="441959" cy="0"/>
          </a:xfrm>
          <a:custGeom>
            <a:avLst/>
            <a:gdLst/>
            <a:ahLst/>
            <a:cxnLst/>
            <a:rect l="l" t="t" r="r" b="b"/>
            <a:pathLst>
              <a:path w="441959">
                <a:moveTo>
                  <a:pt x="0" y="0"/>
                </a:moveTo>
                <a:lnTo>
                  <a:pt x="441477" y="0"/>
                </a:lnTo>
              </a:path>
            </a:pathLst>
          </a:custGeom>
          <a:ln w="121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754948" y="5048884"/>
            <a:ext cx="441959" cy="0"/>
          </a:xfrm>
          <a:custGeom>
            <a:avLst/>
            <a:gdLst/>
            <a:ahLst/>
            <a:cxnLst/>
            <a:rect l="l" t="t" r="r" b="b"/>
            <a:pathLst>
              <a:path w="441959">
                <a:moveTo>
                  <a:pt x="0" y="0"/>
                </a:moveTo>
                <a:lnTo>
                  <a:pt x="4414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196425" y="5035638"/>
            <a:ext cx="440055" cy="12700"/>
          </a:xfrm>
          <a:custGeom>
            <a:avLst/>
            <a:gdLst/>
            <a:ahLst/>
            <a:cxnLst/>
            <a:rect l="l" t="t" r="r" b="b"/>
            <a:pathLst>
              <a:path w="440054" h="12700">
                <a:moveTo>
                  <a:pt x="0" y="12179"/>
                </a:moveTo>
                <a:lnTo>
                  <a:pt x="439953" y="12179"/>
                </a:lnTo>
                <a:lnTo>
                  <a:pt x="439953" y="0"/>
                </a:lnTo>
                <a:lnTo>
                  <a:pt x="0" y="0"/>
                </a:lnTo>
                <a:lnTo>
                  <a:pt x="0" y="12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9194901" y="5035638"/>
            <a:ext cx="441959" cy="13970"/>
          </a:xfrm>
          <a:custGeom>
            <a:avLst/>
            <a:gdLst/>
            <a:ahLst/>
            <a:cxnLst/>
            <a:rect l="l" t="t" r="r" b="b"/>
            <a:pathLst>
              <a:path w="441959" h="13970">
                <a:moveTo>
                  <a:pt x="0" y="13703"/>
                </a:moveTo>
                <a:lnTo>
                  <a:pt x="441477" y="13703"/>
                </a:lnTo>
                <a:lnTo>
                  <a:pt x="441477" y="0"/>
                </a:lnTo>
                <a:lnTo>
                  <a:pt x="0" y="0"/>
                </a:lnTo>
                <a:lnTo>
                  <a:pt x="0" y="13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636379" y="5035638"/>
            <a:ext cx="440055" cy="12700"/>
          </a:xfrm>
          <a:custGeom>
            <a:avLst/>
            <a:gdLst/>
            <a:ahLst/>
            <a:cxnLst/>
            <a:rect l="l" t="t" r="r" b="b"/>
            <a:pathLst>
              <a:path w="440054" h="12700">
                <a:moveTo>
                  <a:pt x="0" y="12179"/>
                </a:moveTo>
                <a:lnTo>
                  <a:pt x="439953" y="12179"/>
                </a:lnTo>
                <a:lnTo>
                  <a:pt x="439953" y="0"/>
                </a:lnTo>
                <a:lnTo>
                  <a:pt x="0" y="0"/>
                </a:lnTo>
                <a:lnTo>
                  <a:pt x="0" y="12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634855" y="5035638"/>
            <a:ext cx="443230" cy="13970"/>
          </a:xfrm>
          <a:custGeom>
            <a:avLst/>
            <a:gdLst/>
            <a:ahLst/>
            <a:cxnLst/>
            <a:rect l="l" t="t" r="r" b="b"/>
            <a:pathLst>
              <a:path w="443229" h="13970">
                <a:moveTo>
                  <a:pt x="0" y="13703"/>
                </a:moveTo>
                <a:lnTo>
                  <a:pt x="443001" y="13703"/>
                </a:lnTo>
                <a:lnTo>
                  <a:pt x="443001" y="0"/>
                </a:lnTo>
                <a:lnTo>
                  <a:pt x="0" y="0"/>
                </a:lnTo>
                <a:lnTo>
                  <a:pt x="0" y="13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985990" y="5048580"/>
            <a:ext cx="3098165" cy="0"/>
          </a:xfrm>
          <a:custGeom>
            <a:avLst/>
            <a:gdLst/>
            <a:ahLst/>
            <a:cxnLst/>
            <a:rect l="l" t="t" r="r" b="b"/>
            <a:pathLst>
              <a:path w="3098165">
                <a:moveTo>
                  <a:pt x="0" y="0"/>
                </a:moveTo>
                <a:lnTo>
                  <a:pt x="3097949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821576" y="5417959"/>
            <a:ext cx="821055" cy="425450"/>
          </a:xfrm>
          <a:custGeom>
            <a:avLst/>
            <a:gdLst/>
            <a:ahLst/>
            <a:cxnLst/>
            <a:rect l="l" t="t" r="r" b="b"/>
            <a:pathLst>
              <a:path w="821054" h="425450">
                <a:moveTo>
                  <a:pt x="814451" y="0"/>
                </a:moveTo>
                <a:lnTo>
                  <a:pt x="6096" y="0"/>
                </a:lnTo>
                <a:lnTo>
                  <a:pt x="0" y="6083"/>
                </a:lnTo>
                <a:lnTo>
                  <a:pt x="0" y="418871"/>
                </a:lnTo>
                <a:lnTo>
                  <a:pt x="6096" y="424967"/>
                </a:lnTo>
                <a:lnTo>
                  <a:pt x="814451" y="424967"/>
                </a:lnTo>
                <a:lnTo>
                  <a:pt x="820547" y="418871"/>
                </a:lnTo>
                <a:lnTo>
                  <a:pt x="820547" y="411251"/>
                </a:lnTo>
                <a:lnTo>
                  <a:pt x="27406" y="411251"/>
                </a:lnTo>
                <a:lnTo>
                  <a:pt x="13703" y="397548"/>
                </a:lnTo>
                <a:lnTo>
                  <a:pt x="27406" y="397548"/>
                </a:lnTo>
                <a:lnTo>
                  <a:pt x="27406" y="28930"/>
                </a:lnTo>
                <a:lnTo>
                  <a:pt x="13703" y="28930"/>
                </a:lnTo>
                <a:lnTo>
                  <a:pt x="27406" y="15227"/>
                </a:lnTo>
                <a:lnTo>
                  <a:pt x="820547" y="15227"/>
                </a:lnTo>
                <a:lnTo>
                  <a:pt x="820547" y="6083"/>
                </a:lnTo>
                <a:lnTo>
                  <a:pt x="814451" y="0"/>
                </a:lnTo>
                <a:close/>
              </a:path>
              <a:path w="821054" h="425450">
                <a:moveTo>
                  <a:pt x="27406" y="397548"/>
                </a:moveTo>
                <a:lnTo>
                  <a:pt x="13703" y="397548"/>
                </a:lnTo>
                <a:lnTo>
                  <a:pt x="27406" y="411251"/>
                </a:lnTo>
                <a:lnTo>
                  <a:pt x="27406" y="397548"/>
                </a:lnTo>
                <a:close/>
              </a:path>
              <a:path w="821054" h="425450">
                <a:moveTo>
                  <a:pt x="793140" y="397548"/>
                </a:moveTo>
                <a:lnTo>
                  <a:pt x="27406" y="397548"/>
                </a:lnTo>
                <a:lnTo>
                  <a:pt x="27406" y="411251"/>
                </a:lnTo>
                <a:lnTo>
                  <a:pt x="793140" y="411251"/>
                </a:lnTo>
                <a:lnTo>
                  <a:pt x="793140" y="397548"/>
                </a:lnTo>
                <a:close/>
              </a:path>
              <a:path w="821054" h="425450">
                <a:moveTo>
                  <a:pt x="793140" y="15227"/>
                </a:moveTo>
                <a:lnTo>
                  <a:pt x="793140" y="411251"/>
                </a:lnTo>
                <a:lnTo>
                  <a:pt x="806843" y="397548"/>
                </a:lnTo>
                <a:lnTo>
                  <a:pt x="820547" y="397548"/>
                </a:lnTo>
                <a:lnTo>
                  <a:pt x="820547" y="28930"/>
                </a:lnTo>
                <a:lnTo>
                  <a:pt x="806843" y="28930"/>
                </a:lnTo>
                <a:lnTo>
                  <a:pt x="793140" y="15227"/>
                </a:lnTo>
                <a:close/>
              </a:path>
              <a:path w="821054" h="425450">
                <a:moveTo>
                  <a:pt x="820547" y="397548"/>
                </a:moveTo>
                <a:lnTo>
                  <a:pt x="806843" y="397548"/>
                </a:lnTo>
                <a:lnTo>
                  <a:pt x="793140" y="411251"/>
                </a:lnTo>
                <a:lnTo>
                  <a:pt x="820547" y="411251"/>
                </a:lnTo>
                <a:lnTo>
                  <a:pt x="820547" y="397548"/>
                </a:lnTo>
                <a:close/>
              </a:path>
              <a:path w="821054" h="425450">
                <a:moveTo>
                  <a:pt x="27406" y="15227"/>
                </a:moveTo>
                <a:lnTo>
                  <a:pt x="13703" y="28930"/>
                </a:lnTo>
                <a:lnTo>
                  <a:pt x="27406" y="28930"/>
                </a:lnTo>
                <a:lnTo>
                  <a:pt x="27406" y="15227"/>
                </a:lnTo>
                <a:close/>
              </a:path>
              <a:path w="821054" h="425450">
                <a:moveTo>
                  <a:pt x="793140" y="15227"/>
                </a:moveTo>
                <a:lnTo>
                  <a:pt x="27406" y="15227"/>
                </a:lnTo>
                <a:lnTo>
                  <a:pt x="27406" y="28930"/>
                </a:lnTo>
                <a:lnTo>
                  <a:pt x="793140" y="28930"/>
                </a:lnTo>
                <a:lnTo>
                  <a:pt x="793140" y="15227"/>
                </a:lnTo>
                <a:close/>
              </a:path>
              <a:path w="821054" h="425450">
                <a:moveTo>
                  <a:pt x="820547" y="15227"/>
                </a:moveTo>
                <a:lnTo>
                  <a:pt x="793140" y="15227"/>
                </a:lnTo>
                <a:lnTo>
                  <a:pt x="806843" y="28930"/>
                </a:lnTo>
                <a:lnTo>
                  <a:pt x="820547" y="28930"/>
                </a:lnTo>
                <a:lnTo>
                  <a:pt x="820547" y="15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6954955" y="5537880"/>
            <a:ext cx="55118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dirty="0">
                <a:latin typeface="Gulim"/>
                <a:cs typeface="Gulim"/>
              </a:rPr>
              <a:t>"</a:t>
            </a:r>
            <a:r>
              <a:rPr sz="1300" spc="-130" dirty="0">
                <a:latin typeface="Gulim"/>
                <a:cs typeface="Gulim"/>
              </a:rPr>
              <a:t>H</a:t>
            </a:r>
            <a:r>
              <a:rPr sz="1300" spc="85" dirty="0">
                <a:latin typeface="Gulim"/>
                <a:cs typeface="Gulim"/>
              </a:rPr>
              <a:t>e</a:t>
            </a:r>
            <a:r>
              <a:rPr sz="1300" spc="30" dirty="0">
                <a:latin typeface="Gulim"/>
                <a:cs typeface="Gulim"/>
              </a:rPr>
              <a:t>ll</a:t>
            </a:r>
            <a:r>
              <a:rPr sz="1300" spc="35" dirty="0">
                <a:latin typeface="Gulim"/>
                <a:cs typeface="Gulim"/>
              </a:rPr>
              <a:t>o</a:t>
            </a:r>
            <a:r>
              <a:rPr sz="1300" spc="5" dirty="0">
                <a:latin typeface="Gulim"/>
                <a:cs typeface="Gulim"/>
              </a:rPr>
              <a:t>"</a:t>
            </a:r>
            <a:endParaRPr sz="1300">
              <a:latin typeface="Gulim"/>
              <a:cs typeface="Gulim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7189990" y="5035638"/>
            <a:ext cx="83820" cy="398145"/>
          </a:xfrm>
          <a:custGeom>
            <a:avLst/>
            <a:gdLst/>
            <a:ahLst/>
            <a:cxnLst/>
            <a:rect l="l" t="t" r="r" b="b"/>
            <a:pathLst>
              <a:path w="83820" h="398145">
                <a:moveTo>
                  <a:pt x="36429" y="313108"/>
                </a:moveTo>
                <a:lnTo>
                  <a:pt x="0" y="313766"/>
                </a:lnTo>
                <a:lnTo>
                  <a:pt x="42621" y="397548"/>
                </a:lnTo>
                <a:lnTo>
                  <a:pt x="76381" y="327482"/>
                </a:lnTo>
                <a:lnTo>
                  <a:pt x="36537" y="327482"/>
                </a:lnTo>
                <a:lnTo>
                  <a:pt x="36429" y="313108"/>
                </a:lnTo>
                <a:close/>
              </a:path>
              <a:path w="83820" h="398145">
                <a:moveTo>
                  <a:pt x="47083" y="312916"/>
                </a:moveTo>
                <a:lnTo>
                  <a:pt x="36429" y="313108"/>
                </a:lnTo>
                <a:lnTo>
                  <a:pt x="36537" y="327482"/>
                </a:lnTo>
                <a:lnTo>
                  <a:pt x="47193" y="327482"/>
                </a:lnTo>
                <a:lnTo>
                  <a:pt x="47083" y="312916"/>
                </a:lnTo>
                <a:close/>
              </a:path>
              <a:path w="83820" h="398145">
                <a:moveTo>
                  <a:pt x="83718" y="312254"/>
                </a:moveTo>
                <a:lnTo>
                  <a:pt x="47083" y="312916"/>
                </a:lnTo>
                <a:lnTo>
                  <a:pt x="47193" y="327482"/>
                </a:lnTo>
                <a:lnTo>
                  <a:pt x="76381" y="327482"/>
                </a:lnTo>
                <a:lnTo>
                  <a:pt x="83718" y="312254"/>
                </a:lnTo>
                <a:close/>
              </a:path>
              <a:path w="83820" h="398145">
                <a:moveTo>
                  <a:pt x="44720" y="0"/>
                </a:moveTo>
                <a:lnTo>
                  <a:pt x="34065" y="0"/>
                </a:lnTo>
                <a:lnTo>
                  <a:pt x="36429" y="313108"/>
                </a:lnTo>
                <a:lnTo>
                  <a:pt x="47083" y="312916"/>
                </a:lnTo>
                <a:lnTo>
                  <a:pt x="44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686268" y="5417959"/>
            <a:ext cx="822325" cy="425450"/>
          </a:xfrm>
          <a:custGeom>
            <a:avLst/>
            <a:gdLst/>
            <a:ahLst/>
            <a:cxnLst/>
            <a:rect l="l" t="t" r="r" b="b"/>
            <a:pathLst>
              <a:path w="822325" h="425450">
                <a:moveTo>
                  <a:pt x="815975" y="0"/>
                </a:moveTo>
                <a:lnTo>
                  <a:pt x="6083" y="0"/>
                </a:lnTo>
                <a:lnTo>
                  <a:pt x="0" y="6083"/>
                </a:lnTo>
                <a:lnTo>
                  <a:pt x="0" y="418871"/>
                </a:lnTo>
                <a:lnTo>
                  <a:pt x="6083" y="424967"/>
                </a:lnTo>
                <a:lnTo>
                  <a:pt x="815975" y="424967"/>
                </a:lnTo>
                <a:lnTo>
                  <a:pt x="822058" y="418871"/>
                </a:lnTo>
                <a:lnTo>
                  <a:pt x="822058" y="411251"/>
                </a:lnTo>
                <a:lnTo>
                  <a:pt x="28917" y="411251"/>
                </a:lnTo>
                <a:lnTo>
                  <a:pt x="15227" y="397548"/>
                </a:lnTo>
                <a:lnTo>
                  <a:pt x="28917" y="397548"/>
                </a:lnTo>
                <a:lnTo>
                  <a:pt x="28917" y="28930"/>
                </a:lnTo>
                <a:lnTo>
                  <a:pt x="15227" y="28930"/>
                </a:lnTo>
                <a:lnTo>
                  <a:pt x="28917" y="15227"/>
                </a:lnTo>
                <a:lnTo>
                  <a:pt x="822058" y="15227"/>
                </a:lnTo>
                <a:lnTo>
                  <a:pt x="822058" y="6083"/>
                </a:lnTo>
                <a:lnTo>
                  <a:pt x="815975" y="0"/>
                </a:lnTo>
                <a:close/>
              </a:path>
              <a:path w="822325" h="425450">
                <a:moveTo>
                  <a:pt x="28917" y="397548"/>
                </a:moveTo>
                <a:lnTo>
                  <a:pt x="15227" y="397548"/>
                </a:lnTo>
                <a:lnTo>
                  <a:pt x="28917" y="411251"/>
                </a:lnTo>
                <a:lnTo>
                  <a:pt x="28917" y="397548"/>
                </a:lnTo>
                <a:close/>
              </a:path>
              <a:path w="822325" h="425450">
                <a:moveTo>
                  <a:pt x="793140" y="397548"/>
                </a:moveTo>
                <a:lnTo>
                  <a:pt x="28917" y="397548"/>
                </a:lnTo>
                <a:lnTo>
                  <a:pt x="28917" y="411251"/>
                </a:lnTo>
                <a:lnTo>
                  <a:pt x="793140" y="411251"/>
                </a:lnTo>
                <a:lnTo>
                  <a:pt x="793140" y="397548"/>
                </a:lnTo>
                <a:close/>
              </a:path>
              <a:path w="822325" h="425450">
                <a:moveTo>
                  <a:pt x="793140" y="15227"/>
                </a:moveTo>
                <a:lnTo>
                  <a:pt x="793140" y="411251"/>
                </a:lnTo>
                <a:lnTo>
                  <a:pt x="806831" y="397548"/>
                </a:lnTo>
                <a:lnTo>
                  <a:pt x="822058" y="397548"/>
                </a:lnTo>
                <a:lnTo>
                  <a:pt x="822058" y="28930"/>
                </a:lnTo>
                <a:lnTo>
                  <a:pt x="806831" y="28930"/>
                </a:lnTo>
                <a:lnTo>
                  <a:pt x="793140" y="15227"/>
                </a:lnTo>
                <a:close/>
              </a:path>
              <a:path w="822325" h="425450">
                <a:moveTo>
                  <a:pt x="822058" y="397548"/>
                </a:moveTo>
                <a:lnTo>
                  <a:pt x="806831" y="397548"/>
                </a:lnTo>
                <a:lnTo>
                  <a:pt x="793140" y="411251"/>
                </a:lnTo>
                <a:lnTo>
                  <a:pt x="822058" y="411251"/>
                </a:lnTo>
                <a:lnTo>
                  <a:pt x="822058" y="397548"/>
                </a:lnTo>
                <a:close/>
              </a:path>
              <a:path w="822325" h="425450">
                <a:moveTo>
                  <a:pt x="28917" y="15227"/>
                </a:moveTo>
                <a:lnTo>
                  <a:pt x="15227" y="28930"/>
                </a:lnTo>
                <a:lnTo>
                  <a:pt x="28917" y="28930"/>
                </a:lnTo>
                <a:lnTo>
                  <a:pt x="28917" y="15227"/>
                </a:lnTo>
                <a:close/>
              </a:path>
              <a:path w="822325" h="425450">
                <a:moveTo>
                  <a:pt x="793140" y="15227"/>
                </a:moveTo>
                <a:lnTo>
                  <a:pt x="28917" y="15227"/>
                </a:lnTo>
                <a:lnTo>
                  <a:pt x="28917" y="28930"/>
                </a:lnTo>
                <a:lnTo>
                  <a:pt x="793140" y="28930"/>
                </a:lnTo>
                <a:lnTo>
                  <a:pt x="793140" y="15227"/>
                </a:lnTo>
                <a:close/>
              </a:path>
              <a:path w="822325" h="425450">
                <a:moveTo>
                  <a:pt x="822058" y="15227"/>
                </a:moveTo>
                <a:lnTo>
                  <a:pt x="793140" y="15227"/>
                </a:lnTo>
                <a:lnTo>
                  <a:pt x="806831" y="28930"/>
                </a:lnTo>
                <a:lnTo>
                  <a:pt x="822058" y="28930"/>
                </a:lnTo>
                <a:lnTo>
                  <a:pt x="822058" y="15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8035058" y="5537880"/>
            <a:ext cx="123189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Gulim"/>
                <a:cs typeface="Gulim"/>
              </a:rPr>
              <a:t>4</a:t>
            </a:r>
            <a:endParaRPr sz="1300">
              <a:latin typeface="Gulim"/>
              <a:cs typeface="Gulim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7689829" y="5035638"/>
            <a:ext cx="407670" cy="398145"/>
          </a:xfrm>
          <a:custGeom>
            <a:avLst/>
            <a:gdLst/>
            <a:ahLst/>
            <a:cxnLst/>
            <a:rect l="l" t="t" r="r" b="b"/>
            <a:pathLst>
              <a:path w="407670" h="398145">
                <a:moveTo>
                  <a:pt x="343489" y="341227"/>
                </a:moveTo>
                <a:lnTo>
                  <a:pt x="317647" y="367080"/>
                </a:lnTo>
                <a:lnTo>
                  <a:pt x="407474" y="397548"/>
                </a:lnTo>
                <a:lnTo>
                  <a:pt x="391989" y="351853"/>
                </a:lnTo>
                <a:lnTo>
                  <a:pt x="354185" y="351853"/>
                </a:lnTo>
                <a:lnTo>
                  <a:pt x="343489" y="341227"/>
                </a:lnTo>
                <a:close/>
              </a:path>
              <a:path w="407670" h="398145">
                <a:moveTo>
                  <a:pt x="351101" y="333612"/>
                </a:moveTo>
                <a:lnTo>
                  <a:pt x="343489" y="341227"/>
                </a:lnTo>
                <a:lnTo>
                  <a:pt x="354185" y="351853"/>
                </a:lnTo>
                <a:lnTo>
                  <a:pt x="361792" y="344233"/>
                </a:lnTo>
                <a:lnTo>
                  <a:pt x="351101" y="333612"/>
                </a:lnTo>
                <a:close/>
              </a:path>
              <a:path w="407670" h="398145">
                <a:moveTo>
                  <a:pt x="377020" y="307682"/>
                </a:moveTo>
                <a:lnTo>
                  <a:pt x="351101" y="333612"/>
                </a:lnTo>
                <a:lnTo>
                  <a:pt x="361792" y="344233"/>
                </a:lnTo>
                <a:lnTo>
                  <a:pt x="354185" y="351853"/>
                </a:lnTo>
                <a:lnTo>
                  <a:pt x="391989" y="351853"/>
                </a:lnTo>
                <a:lnTo>
                  <a:pt x="377020" y="307682"/>
                </a:lnTo>
                <a:close/>
              </a:path>
              <a:path w="407670" h="398145">
                <a:moveTo>
                  <a:pt x="15277" y="0"/>
                </a:moveTo>
                <a:lnTo>
                  <a:pt x="0" y="0"/>
                </a:lnTo>
                <a:lnTo>
                  <a:pt x="343489" y="341227"/>
                </a:lnTo>
                <a:lnTo>
                  <a:pt x="351101" y="333612"/>
                </a:lnTo>
                <a:lnTo>
                  <a:pt x="152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339529" y="5417959"/>
            <a:ext cx="821055" cy="425450"/>
          </a:xfrm>
          <a:custGeom>
            <a:avLst/>
            <a:gdLst/>
            <a:ahLst/>
            <a:cxnLst/>
            <a:rect l="l" t="t" r="r" b="b"/>
            <a:pathLst>
              <a:path w="821054" h="425450">
                <a:moveTo>
                  <a:pt x="814438" y="0"/>
                </a:moveTo>
                <a:lnTo>
                  <a:pt x="6083" y="0"/>
                </a:lnTo>
                <a:lnTo>
                  <a:pt x="0" y="6083"/>
                </a:lnTo>
                <a:lnTo>
                  <a:pt x="0" y="418871"/>
                </a:lnTo>
                <a:lnTo>
                  <a:pt x="6083" y="424967"/>
                </a:lnTo>
                <a:lnTo>
                  <a:pt x="814438" y="424967"/>
                </a:lnTo>
                <a:lnTo>
                  <a:pt x="820534" y="418871"/>
                </a:lnTo>
                <a:lnTo>
                  <a:pt x="820534" y="411251"/>
                </a:lnTo>
                <a:lnTo>
                  <a:pt x="27393" y="411251"/>
                </a:lnTo>
                <a:lnTo>
                  <a:pt x="13690" y="397548"/>
                </a:lnTo>
                <a:lnTo>
                  <a:pt x="27393" y="397548"/>
                </a:lnTo>
                <a:lnTo>
                  <a:pt x="27393" y="28930"/>
                </a:lnTo>
                <a:lnTo>
                  <a:pt x="13690" y="28930"/>
                </a:lnTo>
                <a:lnTo>
                  <a:pt x="27393" y="15227"/>
                </a:lnTo>
                <a:lnTo>
                  <a:pt x="820534" y="15227"/>
                </a:lnTo>
                <a:lnTo>
                  <a:pt x="820534" y="6083"/>
                </a:lnTo>
                <a:lnTo>
                  <a:pt x="814438" y="0"/>
                </a:lnTo>
                <a:close/>
              </a:path>
              <a:path w="821054" h="425450">
                <a:moveTo>
                  <a:pt x="27393" y="397548"/>
                </a:moveTo>
                <a:lnTo>
                  <a:pt x="13690" y="397548"/>
                </a:lnTo>
                <a:lnTo>
                  <a:pt x="27393" y="411251"/>
                </a:lnTo>
                <a:lnTo>
                  <a:pt x="27393" y="397548"/>
                </a:lnTo>
                <a:close/>
              </a:path>
              <a:path w="821054" h="425450">
                <a:moveTo>
                  <a:pt x="793127" y="397548"/>
                </a:moveTo>
                <a:lnTo>
                  <a:pt x="27393" y="397548"/>
                </a:lnTo>
                <a:lnTo>
                  <a:pt x="27393" y="411251"/>
                </a:lnTo>
                <a:lnTo>
                  <a:pt x="793127" y="411251"/>
                </a:lnTo>
                <a:lnTo>
                  <a:pt x="793127" y="397548"/>
                </a:lnTo>
                <a:close/>
              </a:path>
              <a:path w="821054" h="425450">
                <a:moveTo>
                  <a:pt x="793127" y="15227"/>
                </a:moveTo>
                <a:lnTo>
                  <a:pt x="793127" y="411251"/>
                </a:lnTo>
                <a:lnTo>
                  <a:pt x="806831" y="397548"/>
                </a:lnTo>
                <a:lnTo>
                  <a:pt x="820534" y="397548"/>
                </a:lnTo>
                <a:lnTo>
                  <a:pt x="820534" y="28930"/>
                </a:lnTo>
                <a:lnTo>
                  <a:pt x="806831" y="28930"/>
                </a:lnTo>
                <a:lnTo>
                  <a:pt x="793127" y="15227"/>
                </a:lnTo>
                <a:close/>
              </a:path>
              <a:path w="821054" h="425450">
                <a:moveTo>
                  <a:pt x="820534" y="397548"/>
                </a:moveTo>
                <a:lnTo>
                  <a:pt x="806831" y="397548"/>
                </a:lnTo>
                <a:lnTo>
                  <a:pt x="793127" y="411251"/>
                </a:lnTo>
                <a:lnTo>
                  <a:pt x="820534" y="411251"/>
                </a:lnTo>
                <a:lnTo>
                  <a:pt x="820534" y="397548"/>
                </a:lnTo>
                <a:close/>
              </a:path>
              <a:path w="821054" h="425450">
                <a:moveTo>
                  <a:pt x="27393" y="15227"/>
                </a:moveTo>
                <a:lnTo>
                  <a:pt x="13690" y="28930"/>
                </a:lnTo>
                <a:lnTo>
                  <a:pt x="27393" y="28930"/>
                </a:lnTo>
                <a:lnTo>
                  <a:pt x="27393" y="15227"/>
                </a:lnTo>
                <a:close/>
              </a:path>
              <a:path w="821054" h="425450">
                <a:moveTo>
                  <a:pt x="793127" y="15227"/>
                </a:moveTo>
                <a:lnTo>
                  <a:pt x="27393" y="15227"/>
                </a:lnTo>
                <a:lnTo>
                  <a:pt x="27393" y="28930"/>
                </a:lnTo>
                <a:lnTo>
                  <a:pt x="793127" y="28930"/>
                </a:lnTo>
                <a:lnTo>
                  <a:pt x="793127" y="15227"/>
                </a:lnTo>
                <a:close/>
              </a:path>
              <a:path w="821054" h="425450">
                <a:moveTo>
                  <a:pt x="820534" y="15227"/>
                </a:moveTo>
                <a:lnTo>
                  <a:pt x="793127" y="15227"/>
                </a:lnTo>
                <a:lnTo>
                  <a:pt x="806831" y="28930"/>
                </a:lnTo>
                <a:lnTo>
                  <a:pt x="820534" y="28930"/>
                </a:lnTo>
                <a:lnTo>
                  <a:pt x="820534" y="15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834366" y="5035638"/>
            <a:ext cx="915035" cy="402590"/>
          </a:xfrm>
          <a:custGeom>
            <a:avLst/>
            <a:gdLst/>
            <a:ahLst/>
            <a:cxnLst/>
            <a:rect l="l" t="t" r="r" b="b"/>
            <a:pathLst>
              <a:path w="915034" h="402589">
                <a:moveTo>
                  <a:pt x="836653" y="367661"/>
                </a:moveTo>
                <a:lnTo>
                  <a:pt x="821798" y="402120"/>
                </a:lnTo>
                <a:lnTo>
                  <a:pt x="914661" y="397548"/>
                </a:lnTo>
                <a:lnTo>
                  <a:pt x="894870" y="373176"/>
                </a:lnTo>
                <a:lnTo>
                  <a:pt x="849205" y="373176"/>
                </a:lnTo>
                <a:lnTo>
                  <a:pt x="836653" y="367661"/>
                </a:lnTo>
                <a:close/>
              </a:path>
              <a:path w="915034" h="402589">
                <a:moveTo>
                  <a:pt x="840695" y="358284"/>
                </a:moveTo>
                <a:lnTo>
                  <a:pt x="836653" y="367661"/>
                </a:lnTo>
                <a:lnTo>
                  <a:pt x="849205" y="373176"/>
                </a:lnTo>
                <a:lnTo>
                  <a:pt x="853777" y="364032"/>
                </a:lnTo>
                <a:lnTo>
                  <a:pt x="840695" y="358284"/>
                </a:lnTo>
                <a:close/>
              </a:path>
              <a:path w="915034" h="402589">
                <a:moveTo>
                  <a:pt x="855288" y="324434"/>
                </a:moveTo>
                <a:lnTo>
                  <a:pt x="840695" y="358284"/>
                </a:lnTo>
                <a:lnTo>
                  <a:pt x="853777" y="364032"/>
                </a:lnTo>
                <a:lnTo>
                  <a:pt x="849205" y="373176"/>
                </a:lnTo>
                <a:lnTo>
                  <a:pt x="894870" y="373176"/>
                </a:lnTo>
                <a:lnTo>
                  <a:pt x="855288" y="324434"/>
                </a:lnTo>
                <a:close/>
              </a:path>
              <a:path w="915034" h="402589">
                <a:moveTo>
                  <a:pt x="25370" y="0"/>
                </a:moveTo>
                <a:lnTo>
                  <a:pt x="0" y="0"/>
                </a:lnTo>
                <a:lnTo>
                  <a:pt x="836653" y="367661"/>
                </a:lnTo>
                <a:lnTo>
                  <a:pt x="840695" y="358284"/>
                </a:lnTo>
                <a:lnTo>
                  <a:pt x="25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6922681" y="5881463"/>
            <a:ext cx="57277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85" dirty="0">
                <a:latin typeface="Gulim"/>
                <a:cs typeface="Gulim"/>
              </a:rPr>
              <a:t>S</a:t>
            </a:r>
            <a:r>
              <a:rPr sz="1550" spc="85" dirty="0">
                <a:latin typeface="Gulim"/>
                <a:cs typeface="Gulim"/>
              </a:rPr>
              <a:t>t</a:t>
            </a:r>
            <a:r>
              <a:rPr sz="1550" spc="125" dirty="0">
                <a:latin typeface="Gulim"/>
                <a:cs typeface="Gulim"/>
              </a:rPr>
              <a:t>r</a:t>
            </a:r>
            <a:r>
              <a:rPr sz="1550" spc="5" dirty="0">
                <a:latin typeface="Gulim"/>
                <a:cs typeface="Gulim"/>
              </a:rPr>
              <a:t>i</a:t>
            </a:r>
            <a:r>
              <a:rPr sz="1550" spc="-5" dirty="0">
                <a:latin typeface="Gulim"/>
                <a:cs typeface="Gulim"/>
              </a:rPr>
              <a:t>n</a:t>
            </a:r>
            <a:r>
              <a:rPr sz="1550" spc="-40" dirty="0">
                <a:latin typeface="Gulim"/>
                <a:cs typeface="Gulim"/>
              </a:rPr>
              <a:t>g</a:t>
            </a:r>
            <a:endParaRPr sz="1550">
              <a:latin typeface="Gulim"/>
              <a:cs typeface="Gulim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7709458" y="5881463"/>
            <a:ext cx="7042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40" dirty="0">
                <a:latin typeface="Gulim"/>
                <a:cs typeface="Gulim"/>
              </a:rPr>
              <a:t>Integer</a:t>
            </a:r>
            <a:endParaRPr sz="1550">
              <a:latin typeface="Gulim"/>
              <a:cs typeface="Gulim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9519043" y="5881463"/>
            <a:ext cx="68199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" dirty="0">
                <a:latin typeface="Gulim"/>
                <a:cs typeface="Gulim"/>
              </a:rPr>
              <a:t>Person</a:t>
            </a:r>
            <a:endParaRPr sz="1550">
              <a:latin typeface="Gulim"/>
              <a:cs typeface="Gulim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8487016" y="5433186"/>
            <a:ext cx="793750" cy="396240"/>
          </a:xfrm>
          <a:custGeom>
            <a:avLst/>
            <a:gdLst/>
            <a:ahLst/>
            <a:cxnLst/>
            <a:rect l="l" t="t" r="r" b="b"/>
            <a:pathLst>
              <a:path w="793750" h="396239">
                <a:moveTo>
                  <a:pt x="0" y="396024"/>
                </a:moveTo>
                <a:lnTo>
                  <a:pt x="793140" y="396024"/>
                </a:lnTo>
                <a:lnTo>
                  <a:pt x="793140" y="0"/>
                </a:lnTo>
                <a:lnTo>
                  <a:pt x="0" y="0"/>
                </a:lnTo>
                <a:lnTo>
                  <a:pt x="0" y="3960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473313" y="5417959"/>
            <a:ext cx="821055" cy="425450"/>
          </a:xfrm>
          <a:custGeom>
            <a:avLst/>
            <a:gdLst/>
            <a:ahLst/>
            <a:cxnLst/>
            <a:rect l="l" t="t" r="r" b="b"/>
            <a:pathLst>
              <a:path w="821054" h="425450">
                <a:moveTo>
                  <a:pt x="814451" y="0"/>
                </a:moveTo>
                <a:lnTo>
                  <a:pt x="6095" y="0"/>
                </a:lnTo>
                <a:lnTo>
                  <a:pt x="0" y="6083"/>
                </a:lnTo>
                <a:lnTo>
                  <a:pt x="0" y="418871"/>
                </a:lnTo>
                <a:lnTo>
                  <a:pt x="6095" y="424967"/>
                </a:lnTo>
                <a:lnTo>
                  <a:pt x="814451" y="424967"/>
                </a:lnTo>
                <a:lnTo>
                  <a:pt x="820534" y="418871"/>
                </a:lnTo>
                <a:lnTo>
                  <a:pt x="820534" y="411251"/>
                </a:lnTo>
                <a:lnTo>
                  <a:pt x="28930" y="411251"/>
                </a:lnTo>
                <a:lnTo>
                  <a:pt x="13703" y="397548"/>
                </a:lnTo>
                <a:lnTo>
                  <a:pt x="28930" y="397548"/>
                </a:lnTo>
                <a:lnTo>
                  <a:pt x="28930" y="28930"/>
                </a:lnTo>
                <a:lnTo>
                  <a:pt x="13703" y="28930"/>
                </a:lnTo>
                <a:lnTo>
                  <a:pt x="28930" y="15227"/>
                </a:lnTo>
                <a:lnTo>
                  <a:pt x="820534" y="15227"/>
                </a:lnTo>
                <a:lnTo>
                  <a:pt x="820534" y="6083"/>
                </a:lnTo>
                <a:lnTo>
                  <a:pt x="814451" y="0"/>
                </a:lnTo>
                <a:close/>
              </a:path>
              <a:path w="821054" h="425450">
                <a:moveTo>
                  <a:pt x="28930" y="397548"/>
                </a:moveTo>
                <a:lnTo>
                  <a:pt x="13703" y="397548"/>
                </a:lnTo>
                <a:lnTo>
                  <a:pt x="28930" y="411251"/>
                </a:lnTo>
                <a:lnTo>
                  <a:pt x="28930" y="397548"/>
                </a:lnTo>
                <a:close/>
              </a:path>
              <a:path w="821054" h="425450">
                <a:moveTo>
                  <a:pt x="793140" y="397548"/>
                </a:moveTo>
                <a:lnTo>
                  <a:pt x="28930" y="397548"/>
                </a:lnTo>
                <a:lnTo>
                  <a:pt x="28930" y="411251"/>
                </a:lnTo>
                <a:lnTo>
                  <a:pt x="793140" y="411251"/>
                </a:lnTo>
                <a:lnTo>
                  <a:pt x="793140" y="397548"/>
                </a:lnTo>
                <a:close/>
              </a:path>
              <a:path w="821054" h="425450">
                <a:moveTo>
                  <a:pt x="793140" y="15227"/>
                </a:moveTo>
                <a:lnTo>
                  <a:pt x="793140" y="411251"/>
                </a:lnTo>
                <a:lnTo>
                  <a:pt x="806843" y="397548"/>
                </a:lnTo>
                <a:lnTo>
                  <a:pt x="820534" y="397548"/>
                </a:lnTo>
                <a:lnTo>
                  <a:pt x="820534" y="28930"/>
                </a:lnTo>
                <a:lnTo>
                  <a:pt x="806843" y="28930"/>
                </a:lnTo>
                <a:lnTo>
                  <a:pt x="793140" y="15227"/>
                </a:lnTo>
                <a:close/>
              </a:path>
              <a:path w="821054" h="425450">
                <a:moveTo>
                  <a:pt x="820534" y="397548"/>
                </a:moveTo>
                <a:lnTo>
                  <a:pt x="806843" y="397548"/>
                </a:lnTo>
                <a:lnTo>
                  <a:pt x="793140" y="411251"/>
                </a:lnTo>
                <a:lnTo>
                  <a:pt x="820534" y="411251"/>
                </a:lnTo>
                <a:lnTo>
                  <a:pt x="820534" y="397548"/>
                </a:lnTo>
                <a:close/>
              </a:path>
              <a:path w="821054" h="425450">
                <a:moveTo>
                  <a:pt x="28930" y="15227"/>
                </a:moveTo>
                <a:lnTo>
                  <a:pt x="13703" y="28930"/>
                </a:lnTo>
                <a:lnTo>
                  <a:pt x="28930" y="28930"/>
                </a:lnTo>
                <a:lnTo>
                  <a:pt x="28930" y="15227"/>
                </a:lnTo>
                <a:close/>
              </a:path>
              <a:path w="821054" h="425450">
                <a:moveTo>
                  <a:pt x="793140" y="15227"/>
                </a:moveTo>
                <a:lnTo>
                  <a:pt x="28930" y="15227"/>
                </a:lnTo>
                <a:lnTo>
                  <a:pt x="28930" y="28930"/>
                </a:lnTo>
                <a:lnTo>
                  <a:pt x="793140" y="28930"/>
                </a:lnTo>
                <a:lnTo>
                  <a:pt x="793140" y="15227"/>
                </a:lnTo>
                <a:close/>
              </a:path>
              <a:path w="821054" h="425450">
                <a:moveTo>
                  <a:pt x="820534" y="15227"/>
                </a:moveTo>
                <a:lnTo>
                  <a:pt x="793140" y="15227"/>
                </a:lnTo>
                <a:lnTo>
                  <a:pt x="806843" y="28930"/>
                </a:lnTo>
                <a:lnTo>
                  <a:pt x="820534" y="28930"/>
                </a:lnTo>
                <a:lnTo>
                  <a:pt x="820534" y="15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8591963" y="5537880"/>
            <a:ext cx="58356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dirty="0">
                <a:latin typeface="Gulim"/>
                <a:cs typeface="Gulim"/>
              </a:rPr>
              <a:t>"Sahni"</a:t>
            </a:r>
            <a:endParaRPr sz="1300">
              <a:latin typeface="Gulim"/>
              <a:cs typeface="Gulim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8574913" y="5881463"/>
            <a:ext cx="57277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85" dirty="0">
                <a:latin typeface="Gulim"/>
                <a:cs typeface="Gulim"/>
              </a:rPr>
              <a:t>S</a:t>
            </a:r>
            <a:r>
              <a:rPr sz="1550" spc="85" dirty="0">
                <a:latin typeface="Gulim"/>
                <a:cs typeface="Gulim"/>
              </a:rPr>
              <a:t>t</a:t>
            </a:r>
            <a:r>
              <a:rPr sz="1550" spc="125" dirty="0">
                <a:latin typeface="Gulim"/>
                <a:cs typeface="Gulim"/>
              </a:rPr>
              <a:t>r</a:t>
            </a:r>
            <a:r>
              <a:rPr sz="1550" spc="5" dirty="0">
                <a:latin typeface="Gulim"/>
                <a:cs typeface="Gulim"/>
              </a:rPr>
              <a:t>i</a:t>
            </a:r>
            <a:r>
              <a:rPr sz="1550" spc="-5" dirty="0">
                <a:latin typeface="Gulim"/>
                <a:cs typeface="Gulim"/>
              </a:rPr>
              <a:t>n</a:t>
            </a:r>
            <a:r>
              <a:rPr sz="1550" spc="-40" dirty="0">
                <a:latin typeface="Gulim"/>
                <a:cs typeface="Gulim"/>
              </a:rPr>
              <a:t>g</a:t>
            </a:r>
            <a:endParaRPr sz="1550">
              <a:latin typeface="Gulim"/>
              <a:cs typeface="Gulim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8287225" y="5035638"/>
            <a:ext cx="597535" cy="398145"/>
          </a:xfrm>
          <a:custGeom>
            <a:avLst/>
            <a:gdLst/>
            <a:ahLst/>
            <a:cxnLst/>
            <a:rect l="l" t="t" r="r" b="b"/>
            <a:pathLst>
              <a:path w="597534" h="398145">
                <a:moveTo>
                  <a:pt x="524836" y="354808"/>
                </a:moveTo>
                <a:lnTo>
                  <a:pt x="504260" y="385356"/>
                </a:lnTo>
                <a:lnTo>
                  <a:pt x="597123" y="397548"/>
                </a:lnTo>
                <a:lnTo>
                  <a:pt x="577669" y="362508"/>
                </a:lnTo>
                <a:lnTo>
                  <a:pt x="536226" y="362508"/>
                </a:lnTo>
                <a:lnTo>
                  <a:pt x="524836" y="354808"/>
                </a:lnTo>
                <a:close/>
              </a:path>
              <a:path w="597534" h="398145">
                <a:moveTo>
                  <a:pt x="530961" y="345714"/>
                </a:moveTo>
                <a:lnTo>
                  <a:pt x="524836" y="354808"/>
                </a:lnTo>
                <a:lnTo>
                  <a:pt x="536226" y="362508"/>
                </a:lnTo>
                <a:lnTo>
                  <a:pt x="542322" y="353377"/>
                </a:lnTo>
                <a:lnTo>
                  <a:pt x="530961" y="345714"/>
                </a:lnTo>
                <a:close/>
              </a:path>
              <a:path w="597534" h="398145">
                <a:moveTo>
                  <a:pt x="551454" y="315290"/>
                </a:moveTo>
                <a:lnTo>
                  <a:pt x="530961" y="345714"/>
                </a:lnTo>
                <a:lnTo>
                  <a:pt x="542322" y="353377"/>
                </a:lnTo>
                <a:lnTo>
                  <a:pt x="536226" y="362508"/>
                </a:lnTo>
                <a:lnTo>
                  <a:pt x="577669" y="362508"/>
                </a:lnTo>
                <a:lnTo>
                  <a:pt x="551454" y="315290"/>
                </a:lnTo>
                <a:close/>
              </a:path>
              <a:path w="597534" h="398145">
                <a:moveTo>
                  <a:pt x="18439" y="0"/>
                </a:moveTo>
                <a:lnTo>
                  <a:pt x="0" y="0"/>
                </a:lnTo>
                <a:lnTo>
                  <a:pt x="524836" y="354808"/>
                </a:lnTo>
                <a:lnTo>
                  <a:pt x="530961" y="345714"/>
                </a:lnTo>
                <a:lnTo>
                  <a:pt x="18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163241" y="6471996"/>
            <a:ext cx="3131820" cy="655320"/>
          </a:xfrm>
          <a:custGeom>
            <a:avLst/>
            <a:gdLst/>
            <a:ahLst/>
            <a:cxnLst/>
            <a:rect l="l" t="t" r="r" b="b"/>
            <a:pathLst>
              <a:path w="3131820" h="655320">
                <a:moveTo>
                  <a:pt x="3128391" y="0"/>
                </a:moveTo>
                <a:lnTo>
                  <a:pt x="1524" y="0"/>
                </a:lnTo>
                <a:lnTo>
                  <a:pt x="0" y="3048"/>
                </a:lnTo>
                <a:lnTo>
                  <a:pt x="0" y="651916"/>
                </a:lnTo>
                <a:lnTo>
                  <a:pt x="1524" y="654964"/>
                </a:lnTo>
                <a:lnTo>
                  <a:pt x="3128391" y="654964"/>
                </a:lnTo>
                <a:lnTo>
                  <a:pt x="3131439" y="651916"/>
                </a:lnTo>
                <a:lnTo>
                  <a:pt x="3131439" y="648868"/>
                </a:lnTo>
                <a:lnTo>
                  <a:pt x="10655" y="648868"/>
                </a:lnTo>
                <a:lnTo>
                  <a:pt x="4559" y="644309"/>
                </a:lnTo>
                <a:lnTo>
                  <a:pt x="10655" y="644309"/>
                </a:lnTo>
                <a:lnTo>
                  <a:pt x="10655" y="10655"/>
                </a:lnTo>
                <a:lnTo>
                  <a:pt x="4559" y="10655"/>
                </a:lnTo>
                <a:lnTo>
                  <a:pt x="10655" y="4571"/>
                </a:lnTo>
                <a:lnTo>
                  <a:pt x="3131439" y="4571"/>
                </a:lnTo>
                <a:lnTo>
                  <a:pt x="3131439" y="3048"/>
                </a:lnTo>
                <a:lnTo>
                  <a:pt x="3128391" y="0"/>
                </a:lnTo>
                <a:close/>
              </a:path>
              <a:path w="3131820" h="655320">
                <a:moveTo>
                  <a:pt x="10655" y="644309"/>
                </a:moveTo>
                <a:lnTo>
                  <a:pt x="4559" y="644309"/>
                </a:lnTo>
                <a:lnTo>
                  <a:pt x="10655" y="648868"/>
                </a:lnTo>
                <a:lnTo>
                  <a:pt x="10655" y="644309"/>
                </a:lnTo>
                <a:close/>
              </a:path>
              <a:path w="3131820" h="655320">
                <a:moveTo>
                  <a:pt x="3120783" y="644309"/>
                </a:moveTo>
                <a:lnTo>
                  <a:pt x="10655" y="644309"/>
                </a:lnTo>
                <a:lnTo>
                  <a:pt x="10655" y="648868"/>
                </a:lnTo>
                <a:lnTo>
                  <a:pt x="3120783" y="648868"/>
                </a:lnTo>
                <a:lnTo>
                  <a:pt x="3120783" y="644309"/>
                </a:lnTo>
                <a:close/>
              </a:path>
              <a:path w="3131820" h="655320">
                <a:moveTo>
                  <a:pt x="3120783" y="4571"/>
                </a:moveTo>
                <a:lnTo>
                  <a:pt x="3120783" y="648868"/>
                </a:lnTo>
                <a:lnTo>
                  <a:pt x="3125342" y="644309"/>
                </a:lnTo>
                <a:lnTo>
                  <a:pt x="3131439" y="644309"/>
                </a:lnTo>
                <a:lnTo>
                  <a:pt x="3131439" y="10655"/>
                </a:lnTo>
                <a:lnTo>
                  <a:pt x="3125342" y="10655"/>
                </a:lnTo>
                <a:lnTo>
                  <a:pt x="3120783" y="4571"/>
                </a:lnTo>
                <a:close/>
              </a:path>
              <a:path w="3131820" h="655320">
                <a:moveTo>
                  <a:pt x="3131439" y="644309"/>
                </a:moveTo>
                <a:lnTo>
                  <a:pt x="3125342" y="644309"/>
                </a:lnTo>
                <a:lnTo>
                  <a:pt x="3120783" y="648868"/>
                </a:lnTo>
                <a:lnTo>
                  <a:pt x="3131439" y="648868"/>
                </a:lnTo>
                <a:lnTo>
                  <a:pt x="3131439" y="644309"/>
                </a:lnTo>
                <a:close/>
              </a:path>
              <a:path w="3131820" h="655320">
                <a:moveTo>
                  <a:pt x="10655" y="4571"/>
                </a:moveTo>
                <a:lnTo>
                  <a:pt x="4559" y="10655"/>
                </a:lnTo>
                <a:lnTo>
                  <a:pt x="10655" y="10655"/>
                </a:lnTo>
                <a:lnTo>
                  <a:pt x="10655" y="4571"/>
                </a:lnTo>
                <a:close/>
              </a:path>
              <a:path w="3131820" h="655320">
                <a:moveTo>
                  <a:pt x="3120783" y="4571"/>
                </a:moveTo>
                <a:lnTo>
                  <a:pt x="10655" y="4571"/>
                </a:lnTo>
                <a:lnTo>
                  <a:pt x="10655" y="10655"/>
                </a:lnTo>
                <a:lnTo>
                  <a:pt x="3120783" y="10655"/>
                </a:lnTo>
                <a:lnTo>
                  <a:pt x="3120783" y="4571"/>
                </a:lnTo>
                <a:close/>
              </a:path>
              <a:path w="3131820" h="655320">
                <a:moveTo>
                  <a:pt x="3131439" y="4571"/>
                </a:moveTo>
                <a:lnTo>
                  <a:pt x="3120783" y="4571"/>
                </a:lnTo>
                <a:lnTo>
                  <a:pt x="3125342" y="10655"/>
                </a:lnTo>
                <a:lnTo>
                  <a:pt x="3131439" y="10655"/>
                </a:lnTo>
                <a:lnTo>
                  <a:pt x="3131439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2255596" y="6534801"/>
            <a:ext cx="3398520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1750" spc="60" dirty="0">
                <a:latin typeface="Gulim"/>
                <a:cs typeface="Gulim"/>
              </a:rPr>
              <a:t>Integer </a:t>
            </a:r>
            <a:r>
              <a:rPr sz="1750" spc="30" dirty="0">
                <a:latin typeface="Gulim"/>
                <a:cs typeface="Gulim"/>
              </a:rPr>
              <a:t>obj </a:t>
            </a:r>
            <a:r>
              <a:rPr sz="1750" spc="-70" dirty="0">
                <a:latin typeface="Gulim"/>
                <a:cs typeface="Gulim"/>
              </a:rPr>
              <a:t>= </a:t>
            </a:r>
            <a:r>
              <a:rPr sz="1750" spc="10" dirty="0">
                <a:latin typeface="Gulim"/>
                <a:cs typeface="Gulim"/>
              </a:rPr>
              <a:t>(Integer) </a:t>
            </a:r>
            <a:r>
              <a:rPr sz="1750" dirty="0">
                <a:latin typeface="Gulim"/>
                <a:cs typeface="Gulim"/>
              </a:rPr>
              <a:t>a.get </a:t>
            </a:r>
            <a:r>
              <a:rPr sz="1750" spc="-105" dirty="0">
                <a:latin typeface="Gulim"/>
                <a:cs typeface="Gulim"/>
              </a:rPr>
              <a:t>(1);  </a:t>
            </a:r>
            <a:r>
              <a:rPr sz="1750" spc="45" dirty="0">
                <a:latin typeface="Gulim"/>
                <a:cs typeface="Gulim"/>
              </a:rPr>
              <a:t>int </a:t>
            </a:r>
            <a:r>
              <a:rPr sz="1750" spc="15" dirty="0">
                <a:latin typeface="Gulim"/>
                <a:cs typeface="Gulim"/>
              </a:rPr>
              <a:t>i </a:t>
            </a:r>
            <a:r>
              <a:rPr sz="1750" spc="-70" dirty="0">
                <a:latin typeface="Gulim"/>
                <a:cs typeface="Gulim"/>
              </a:rPr>
              <a:t>=</a:t>
            </a:r>
            <a:r>
              <a:rPr sz="1750" spc="-125" dirty="0">
                <a:latin typeface="Gulim"/>
                <a:cs typeface="Gulim"/>
              </a:rPr>
              <a:t> </a:t>
            </a:r>
            <a:r>
              <a:rPr sz="1750" spc="-10" dirty="0">
                <a:latin typeface="Gulim"/>
                <a:cs typeface="Gulim"/>
              </a:rPr>
              <a:t>obj.intValue();</a:t>
            </a:r>
            <a:endParaRPr sz="1750">
              <a:latin typeface="Gulim"/>
              <a:cs typeface="Gulim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5955372" y="6441528"/>
            <a:ext cx="501015" cy="342900"/>
          </a:xfrm>
          <a:custGeom>
            <a:avLst/>
            <a:gdLst/>
            <a:ahLst/>
            <a:cxnLst/>
            <a:rect l="l" t="t" r="r" b="b"/>
            <a:pathLst>
              <a:path w="501014" h="342900">
                <a:moveTo>
                  <a:pt x="494753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336626"/>
                </a:lnTo>
                <a:lnTo>
                  <a:pt x="6095" y="342722"/>
                </a:lnTo>
                <a:lnTo>
                  <a:pt x="494753" y="342722"/>
                </a:lnTo>
                <a:lnTo>
                  <a:pt x="500849" y="336626"/>
                </a:lnTo>
                <a:lnTo>
                  <a:pt x="500849" y="329006"/>
                </a:lnTo>
                <a:lnTo>
                  <a:pt x="28930" y="329006"/>
                </a:lnTo>
                <a:lnTo>
                  <a:pt x="15227" y="315302"/>
                </a:lnTo>
                <a:lnTo>
                  <a:pt x="28930" y="315302"/>
                </a:lnTo>
                <a:lnTo>
                  <a:pt x="28930" y="28943"/>
                </a:lnTo>
                <a:lnTo>
                  <a:pt x="15227" y="28943"/>
                </a:lnTo>
                <a:lnTo>
                  <a:pt x="28930" y="13716"/>
                </a:lnTo>
                <a:lnTo>
                  <a:pt x="500849" y="13716"/>
                </a:lnTo>
                <a:lnTo>
                  <a:pt x="500849" y="6096"/>
                </a:lnTo>
                <a:lnTo>
                  <a:pt x="494753" y="0"/>
                </a:lnTo>
                <a:close/>
              </a:path>
              <a:path w="501014" h="342900">
                <a:moveTo>
                  <a:pt x="28930" y="315302"/>
                </a:moveTo>
                <a:lnTo>
                  <a:pt x="15227" y="315302"/>
                </a:lnTo>
                <a:lnTo>
                  <a:pt x="28930" y="329006"/>
                </a:lnTo>
                <a:lnTo>
                  <a:pt x="28930" y="315302"/>
                </a:lnTo>
                <a:close/>
              </a:path>
              <a:path w="501014" h="342900">
                <a:moveTo>
                  <a:pt x="471919" y="315302"/>
                </a:moveTo>
                <a:lnTo>
                  <a:pt x="28930" y="315302"/>
                </a:lnTo>
                <a:lnTo>
                  <a:pt x="28930" y="329006"/>
                </a:lnTo>
                <a:lnTo>
                  <a:pt x="471919" y="329006"/>
                </a:lnTo>
                <a:lnTo>
                  <a:pt x="471919" y="315302"/>
                </a:lnTo>
                <a:close/>
              </a:path>
              <a:path w="501014" h="342900">
                <a:moveTo>
                  <a:pt x="471919" y="13716"/>
                </a:moveTo>
                <a:lnTo>
                  <a:pt x="471919" y="329006"/>
                </a:lnTo>
                <a:lnTo>
                  <a:pt x="487146" y="315302"/>
                </a:lnTo>
                <a:lnTo>
                  <a:pt x="500849" y="315302"/>
                </a:lnTo>
                <a:lnTo>
                  <a:pt x="500849" y="28943"/>
                </a:lnTo>
                <a:lnTo>
                  <a:pt x="487146" y="28943"/>
                </a:lnTo>
                <a:lnTo>
                  <a:pt x="471919" y="13716"/>
                </a:lnTo>
                <a:close/>
              </a:path>
              <a:path w="501014" h="342900">
                <a:moveTo>
                  <a:pt x="500849" y="315302"/>
                </a:moveTo>
                <a:lnTo>
                  <a:pt x="487146" y="315302"/>
                </a:lnTo>
                <a:lnTo>
                  <a:pt x="471919" y="329006"/>
                </a:lnTo>
                <a:lnTo>
                  <a:pt x="500849" y="329006"/>
                </a:lnTo>
                <a:lnTo>
                  <a:pt x="500849" y="315302"/>
                </a:lnTo>
                <a:close/>
              </a:path>
              <a:path w="501014" h="342900">
                <a:moveTo>
                  <a:pt x="28930" y="13716"/>
                </a:moveTo>
                <a:lnTo>
                  <a:pt x="15227" y="28943"/>
                </a:lnTo>
                <a:lnTo>
                  <a:pt x="28930" y="28943"/>
                </a:lnTo>
                <a:lnTo>
                  <a:pt x="28930" y="13716"/>
                </a:lnTo>
                <a:close/>
              </a:path>
              <a:path w="501014" h="342900">
                <a:moveTo>
                  <a:pt x="471919" y="13716"/>
                </a:moveTo>
                <a:lnTo>
                  <a:pt x="28930" y="13716"/>
                </a:lnTo>
                <a:lnTo>
                  <a:pt x="28930" y="28943"/>
                </a:lnTo>
                <a:lnTo>
                  <a:pt x="471919" y="28943"/>
                </a:lnTo>
                <a:lnTo>
                  <a:pt x="471919" y="13716"/>
                </a:lnTo>
                <a:close/>
              </a:path>
              <a:path w="501014" h="342900">
                <a:moveTo>
                  <a:pt x="500849" y="13716"/>
                </a:moveTo>
                <a:lnTo>
                  <a:pt x="471919" y="13716"/>
                </a:lnTo>
                <a:lnTo>
                  <a:pt x="487146" y="28943"/>
                </a:lnTo>
                <a:lnTo>
                  <a:pt x="500849" y="28943"/>
                </a:lnTo>
                <a:lnTo>
                  <a:pt x="500849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127394" y="6534442"/>
            <a:ext cx="156845" cy="157480"/>
          </a:xfrm>
          <a:custGeom>
            <a:avLst/>
            <a:gdLst/>
            <a:ahLst/>
            <a:cxnLst/>
            <a:rect l="l" t="t" r="r" b="b"/>
            <a:pathLst>
              <a:path w="156845" h="157479">
                <a:moveTo>
                  <a:pt x="79159" y="0"/>
                </a:moveTo>
                <a:lnTo>
                  <a:pt x="48166" y="6165"/>
                </a:lnTo>
                <a:lnTo>
                  <a:pt x="23025" y="23040"/>
                </a:lnTo>
                <a:lnTo>
                  <a:pt x="6160" y="48198"/>
                </a:lnTo>
                <a:lnTo>
                  <a:pt x="0" y="79209"/>
                </a:lnTo>
                <a:lnTo>
                  <a:pt x="6160" y="109339"/>
                </a:lnTo>
                <a:lnTo>
                  <a:pt x="23025" y="134045"/>
                </a:lnTo>
                <a:lnTo>
                  <a:pt x="48166" y="150754"/>
                </a:lnTo>
                <a:lnTo>
                  <a:pt x="79159" y="156895"/>
                </a:lnTo>
                <a:lnTo>
                  <a:pt x="109277" y="150754"/>
                </a:lnTo>
                <a:lnTo>
                  <a:pt x="133970" y="134045"/>
                </a:lnTo>
                <a:lnTo>
                  <a:pt x="150669" y="109339"/>
                </a:lnTo>
                <a:lnTo>
                  <a:pt x="156806" y="79209"/>
                </a:lnTo>
                <a:lnTo>
                  <a:pt x="150669" y="48198"/>
                </a:lnTo>
                <a:lnTo>
                  <a:pt x="133970" y="23040"/>
                </a:lnTo>
                <a:lnTo>
                  <a:pt x="109277" y="6165"/>
                </a:lnTo>
                <a:lnTo>
                  <a:pt x="7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113691" y="6520738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4">
                <a:moveTo>
                  <a:pt x="100482" y="0"/>
                </a:moveTo>
                <a:lnTo>
                  <a:pt x="82207" y="0"/>
                </a:lnTo>
                <a:lnTo>
                  <a:pt x="73075" y="1524"/>
                </a:lnTo>
                <a:lnTo>
                  <a:pt x="63944" y="4572"/>
                </a:lnTo>
                <a:lnTo>
                  <a:pt x="56337" y="7620"/>
                </a:lnTo>
                <a:lnTo>
                  <a:pt x="47193" y="10655"/>
                </a:lnTo>
                <a:lnTo>
                  <a:pt x="39585" y="16751"/>
                </a:lnTo>
                <a:lnTo>
                  <a:pt x="33502" y="21323"/>
                </a:lnTo>
                <a:lnTo>
                  <a:pt x="25882" y="27419"/>
                </a:lnTo>
                <a:lnTo>
                  <a:pt x="19799" y="33502"/>
                </a:lnTo>
                <a:lnTo>
                  <a:pt x="6096" y="56349"/>
                </a:lnTo>
                <a:lnTo>
                  <a:pt x="3048" y="65493"/>
                </a:lnTo>
                <a:lnTo>
                  <a:pt x="0" y="83769"/>
                </a:lnTo>
                <a:lnTo>
                  <a:pt x="0" y="103568"/>
                </a:lnTo>
                <a:lnTo>
                  <a:pt x="15227" y="144703"/>
                </a:lnTo>
                <a:lnTo>
                  <a:pt x="48717" y="173647"/>
                </a:lnTo>
                <a:lnTo>
                  <a:pt x="56337" y="178206"/>
                </a:lnTo>
                <a:lnTo>
                  <a:pt x="65468" y="181254"/>
                </a:lnTo>
                <a:lnTo>
                  <a:pt x="92862" y="185826"/>
                </a:lnTo>
                <a:lnTo>
                  <a:pt x="120269" y="181254"/>
                </a:lnTo>
                <a:lnTo>
                  <a:pt x="129400" y="178206"/>
                </a:lnTo>
                <a:lnTo>
                  <a:pt x="144627" y="169075"/>
                </a:lnTo>
                <a:lnTo>
                  <a:pt x="152234" y="162979"/>
                </a:lnTo>
                <a:lnTo>
                  <a:pt x="158330" y="158407"/>
                </a:lnTo>
                <a:lnTo>
                  <a:pt x="159547" y="156883"/>
                </a:lnTo>
                <a:lnTo>
                  <a:pt x="85255" y="156883"/>
                </a:lnTo>
                <a:lnTo>
                  <a:pt x="66992" y="152311"/>
                </a:lnTo>
                <a:lnTo>
                  <a:pt x="60896" y="149275"/>
                </a:lnTo>
                <a:lnTo>
                  <a:pt x="56337" y="146227"/>
                </a:lnTo>
                <a:lnTo>
                  <a:pt x="50241" y="141655"/>
                </a:lnTo>
                <a:lnTo>
                  <a:pt x="45669" y="138607"/>
                </a:lnTo>
                <a:lnTo>
                  <a:pt x="42633" y="134035"/>
                </a:lnTo>
                <a:lnTo>
                  <a:pt x="38061" y="127939"/>
                </a:lnTo>
                <a:lnTo>
                  <a:pt x="35013" y="123380"/>
                </a:lnTo>
                <a:lnTo>
                  <a:pt x="31978" y="117284"/>
                </a:lnTo>
                <a:lnTo>
                  <a:pt x="27406" y="99009"/>
                </a:lnTo>
                <a:lnTo>
                  <a:pt x="27406" y="85293"/>
                </a:lnTo>
                <a:lnTo>
                  <a:pt x="30454" y="73113"/>
                </a:lnTo>
                <a:lnTo>
                  <a:pt x="33502" y="67017"/>
                </a:lnTo>
                <a:lnTo>
                  <a:pt x="35013" y="60921"/>
                </a:lnTo>
                <a:lnTo>
                  <a:pt x="39585" y="56349"/>
                </a:lnTo>
                <a:lnTo>
                  <a:pt x="42633" y="50266"/>
                </a:lnTo>
                <a:lnTo>
                  <a:pt x="47193" y="45694"/>
                </a:lnTo>
                <a:lnTo>
                  <a:pt x="51765" y="42646"/>
                </a:lnTo>
                <a:lnTo>
                  <a:pt x="56337" y="38074"/>
                </a:lnTo>
                <a:lnTo>
                  <a:pt x="68516" y="31991"/>
                </a:lnTo>
                <a:lnTo>
                  <a:pt x="73075" y="30467"/>
                </a:lnTo>
                <a:lnTo>
                  <a:pt x="79171" y="28943"/>
                </a:lnTo>
                <a:lnTo>
                  <a:pt x="86779" y="27419"/>
                </a:lnTo>
                <a:lnTo>
                  <a:pt x="158025" y="27419"/>
                </a:lnTo>
                <a:lnTo>
                  <a:pt x="156806" y="25895"/>
                </a:lnTo>
                <a:lnTo>
                  <a:pt x="150710" y="21323"/>
                </a:lnTo>
                <a:lnTo>
                  <a:pt x="143103" y="15227"/>
                </a:lnTo>
                <a:lnTo>
                  <a:pt x="135496" y="10655"/>
                </a:lnTo>
                <a:lnTo>
                  <a:pt x="127876" y="7620"/>
                </a:lnTo>
                <a:lnTo>
                  <a:pt x="118745" y="3048"/>
                </a:lnTo>
                <a:lnTo>
                  <a:pt x="100482" y="0"/>
                </a:lnTo>
                <a:close/>
              </a:path>
              <a:path w="186054" h="186054">
                <a:moveTo>
                  <a:pt x="158025" y="27419"/>
                </a:moveTo>
                <a:lnTo>
                  <a:pt x="92862" y="27419"/>
                </a:lnTo>
                <a:lnTo>
                  <a:pt x="98958" y="28943"/>
                </a:lnTo>
                <a:lnTo>
                  <a:pt x="106565" y="28943"/>
                </a:lnTo>
                <a:lnTo>
                  <a:pt x="112661" y="30467"/>
                </a:lnTo>
                <a:lnTo>
                  <a:pt x="118745" y="33502"/>
                </a:lnTo>
                <a:lnTo>
                  <a:pt x="123317" y="36550"/>
                </a:lnTo>
                <a:lnTo>
                  <a:pt x="129400" y="39598"/>
                </a:lnTo>
                <a:lnTo>
                  <a:pt x="156806" y="86817"/>
                </a:lnTo>
                <a:lnTo>
                  <a:pt x="156806" y="100533"/>
                </a:lnTo>
                <a:lnTo>
                  <a:pt x="152234" y="118808"/>
                </a:lnTo>
                <a:lnTo>
                  <a:pt x="149199" y="123380"/>
                </a:lnTo>
                <a:lnTo>
                  <a:pt x="146151" y="129463"/>
                </a:lnTo>
                <a:lnTo>
                  <a:pt x="132448" y="143179"/>
                </a:lnTo>
                <a:lnTo>
                  <a:pt x="123317" y="149275"/>
                </a:lnTo>
                <a:lnTo>
                  <a:pt x="111137" y="155359"/>
                </a:lnTo>
                <a:lnTo>
                  <a:pt x="105041" y="155359"/>
                </a:lnTo>
                <a:lnTo>
                  <a:pt x="97434" y="156883"/>
                </a:lnTo>
                <a:lnTo>
                  <a:pt x="159547" y="156883"/>
                </a:lnTo>
                <a:lnTo>
                  <a:pt x="164414" y="150787"/>
                </a:lnTo>
                <a:lnTo>
                  <a:pt x="182689" y="111188"/>
                </a:lnTo>
                <a:lnTo>
                  <a:pt x="185724" y="91389"/>
                </a:lnTo>
                <a:lnTo>
                  <a:pt x="181165" y="63969"/>
                </a:lnTo>
                <a:lnTo>
                  <a:pt x="178117" y="56349"/>
                </a:lnTo>
                <a:lnTo>
                  <a:pt x="173545" y="47218"/>
                </a:lnTo>
                <a:lnTo>
                  <a:pt x="168986" y="39598"/>
                </a:lnTo>
                <a:lnTo>
                  <a:pt x="162890" y="33502"/>
                </a:lnTo>
                <a:lnTo>
                  <a:pt x="158025" y="27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6057226" y="6199900"/>
            <a:ext cx="36195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40" dirty="0">
                <a:latin typeface="Gulim"/>
                <a:cs typeface="Gulim"/>
              </a:rPr>
              <a:t>o</a:t>
            </a:r>
            <a:r>
              <a:rPr sz="1750" spc="-35" dirty="0">
                <a:latin typeface="Gulim"/>
                <a:cs typeface="Gulim"/>
              </a:rPr>
              <a:t>b</a:t>
            </a:r>
            <a:r>
              <a:rPr sz="1750" spc="90" dirty="0">
                <a:latin typeface="Gulim"/>
                <a:cs typeface="Gulim"/>
              </a:rPr>
              <a:t>j</a:t>
            </a:r>
            <a:endParaRPr sz="1750">
              <a:latin typeface="Gulim"/>
              <a:cs typeface="Gulim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6272021" y="5826162"/>
            <a:ext cx="1458595" cy="804545"/>
          </a:xfrm>
          <a:custGeom>
            <a:avLst/>
            <a:gdLst/>
            <a:ahLst/>
            <a:cxnLst/>
            <a:rect l="l" t="t" r="r" b="b"/>
            <a:pathLst>
              <a:path w="1458595" h="804545">
                <a:moveTo>
                  <a:pt x="0" y="787488"/>
                </a:moveTo>
                <a:lnTo>
                  <a:pt x="0" y="798144"/>
                </a:lnTo>
                <a:lnTo>
                  <a:pt x="28917" y="801192"/>
                </a:lnTo>
                <a:lnTo>
                  <a:pt x="57848" y="802716"/>
                </a:lnTo>
                <a:lnTo>
                  <a:pt x="88290" y="802716"/>
                </a:lnTo>
                <a:lnTo>
                  <a:pt x="105041" y="804240"/>
                </a:lnTo>
                <a:lnTo>
                  <a:pt x="203987" y="804240"/>
                </a:lnTo>
                <a:lnTo>
                  <a:pt x="309029" y="798144"/>
                </a:lnTo>
                <a:lnTo>
                  <a:pt x="324256" y="798144"/>
                </a:lnTo>
                <a:lnTo>
                  <a:pt x="340995" y="796632"/>
                </a:lnTo>
                <a:lnTo>
                  <a:pt x="392760" y="796632"/>
                </a:lnTo>
                <a:lnTo>
                  <a:pt x="412546" y="795108"/>
                </a:lnTo>
                <a:lnTo>
                  <a:pt x="537375" y="795108"/>
                </a:lnTo>
                <a:lnTo>
                  <a:pt x="581526" y="793584"/>
                </a:lnTo>
                <a:lnTo>
                  <a:pt x="89814" y="793584"/>
                </a:lnTo>
                <a:lnTo>
                  <a:pt x="73063" y="792060"/>
                </a:lnTo>
                <a:lnTo>
                  <a:pt x="57848" y="792060"/>
                </a:lnTo>
                <a:lnTo>
                  <a:pt x="28917" y="790536"/>
                </a:lnTo>
                <a:lnTo>
                  <a:pt x="0" y="787488"/>
                </a:lnTo>
                <a:close/>
              </a:path>
              <a:path w="1458595" h="804545">
                <a:moveTo>
                  <a:pt x="1410644" y="82050"/>
                </a:moveTo>
                <a:lnTo>
                  <a:pt x="1409674" y="88353"/>
                </a:lnTo>
                <a:lnTo>
                  <a:pt x="1402067" y="134048"/>
                </a:lnTo>
                <a:lnTo>
                  <a:pt x="1395983" y="156895"/>
                </a:lnTo>
                <a:lnTo>
                  <a:pt x="1391411" y="178219"/>
                </a:lnTo>
                <a:lnTo>
                  <a:pt x="1383804" y="201066"/>
                </a:lnTo>
                <a:lnTo>
                  <a:pt x="1377708" y="223913"/>
                </a:lnTo>
                <a:lnTo>
                  <a:pt x="1368577" y="246761"/>
                </a:lnTo>
                <a:lnTo>
                  <a:pt x="1359446" y="268084"/>
                </a:lnTo>
                <a:lnTo>
                  <a:pt x="1350302" y="290931"/>
                </a:lnTo>
                <a:lnTo>
                  <a:pt x="1325956" y="336626"/>
                </a:lnTo>
                <a:lnTo>
                  <a:pt x="1295501" y="382320"/>
                </a:lnTo>
                <a:lnTo>
                  <a:pt x="1280274" y="408216"/>
                </a:lnTo>
                <a:lnTo>
                  <a:pt x="1262011" y="432587"/>
                </a:lnTo>
                <a:lnTo>
                  <a:pt x="1243749" y="458482"/>
                </a:lnTo>
                <a:lnTo>
                  <a:pt x="1225473" y="485902"/>
                </a:lnTo>
                <a:lnTo>
                  <a:pt x="1205687" y="511797"/>
                </a:lnTo>
                <a:lnTo>
                  <a:pt x="1138707" y="589470"/>
                </a:lnTo>
                <a:lnTo>
                  <a:pt x="1064107" y="659536"/>
                </a:lnTo>
                <a:lnTo>
                  <a:pt x="1009307" y="699147"/>
                </a:lnTo>
                <a:lnTo>
                  <a:pt x="963637" y="723519"/>
                </a:lnTo>
                <a:lnTo>
                  <a:pt x="916444" y="741794"/>
                </a:lnTo>
                <a:lnTo>
                  <a:pt x="861644" y="757021"/>
                </a:lnTo>
                <a:lnTo>
                  <a:pt x="841844" y="760069"/>
                </a:lnTo>
                <a:lnTo>
                  <a:pt x="800747" y="767689"/>
                </a:lnTo>
                <a:lnTo>
                  <a:pt x="715492" y="776820"/>
                </a:lnTo>
                <a:lnTo>
                  <a:pt x="671347" y="779868"/>
                </a:lnTo>
                <a:lnTo>
                  <a:pt x="537375" y="784440"/>
                </a:lnTo>
                <a:lnTo>
                  <a:pt x="432346" y="784440"/>
                </a:lnTo>
                <a:lnTo>
                  <a:pt x="412546" y="785964"/>
                </a:lnTo>
                <a:lnTo>
                  <a:pt x="339483" y="785964"/>
                </a:lnTo>
                <a:lnTo>
                  <a:pt x="324256" y="787488"/>
                </a:lnTo>
                <a:lnTo>
                  <a:pt x="309029" y="787488"/>
                </a:lnTo>
                <a:lnTo>
                  <a:pt x="280111" y="790536"/>
                </a:lnTo>
                <a:lnTo>
                  <a:pt x="252704" y="790536"/>
                </a:lnTo>
                <a:lnTo>
                  <a:pt x="203987" y="793584"/>
                </a:lnTo>
                <a:lnTo>
                  <a:pt x="581526" y="793584"/>
                </a:lnTo>
                <a:lnTo>
                  <a:pt x="671347" y="790536"/>
                </a:lnTo>
                <a:lnTo>
                  <a:pt x="715492" y="787488"/>
                </a:lnTo>
                <a:lnTo>
                  <a:pt x="802271" y="778344"/>
                </a:lnTo>
                <a:lnTo>
                  <a:pt x="843368" y="770737"/>
                </a:lnTo>
                <a:lnTo>
                  <a:pt x="863155" y="767689"/>
                </a:lnTo>
                <a:lnTo>
                  <a:pt x="882954" y="763117"/>
                </a:lnTo>
                <a:lnTo>
                  <a:pt x="901217" y="757021"/>
                </a:lnTo>
                <a:lnTo>
                  <a:pt x="919492" y="752449"/>
                </a:lnTo>
                <a:lnTo>
                  <a:pt x="936231" y="746366"/>
                </a:lnTo>
                <a:lnTo>
                  <a:pt x="952982" y="738746"/>
                </a:lnTo>
                <a:lnTo>
                  <a:pt x="968197" y="732650"/>
                </a:lnTo>
                <a:lnTo>
                  <a:pt x="1013866" y="708279"/>
                </a:lnTo>
                <a:lnTo>
                  <a:pt x="1097597" y="645833"/>
                </a:lnTo>
                <a:lnTo>
                  <a:pt x="1146314" y="597090"/>
                </a:lnTo>
                <a:lnTo>
                  <a:pt x="1191983" y="545299"/>
                </a:lnTo>
                <a:lnTo>
                  <a:pt x="1233093" y="491985"/>
                </a:lnTo>
                <a:lnTo>
                  <a:pt x="1271143" y="438683"/>
                </a:lnTo>
                <a:lnTo>
                  <a:pt x="1287894" y="412788"/>
                </a:lnTo>
                <a:lnTo>
                  <a:pt x="1304632" y="388416"/>
                </a:lnTo>
                <a:lnTo>
                  <a:pt x="1319860" y="365569"/>
                </a:lnTo>
                <a:lnTo>
                  <a:pt x="1347266" y="319874"/>
                </a:lnTo>
                <a:lnTo>
                  <a:pt x="1359446" y="295503"/>
                </a:lnTo>
                <a:lnTo>
                  <a:pt x="1368577" y="272656"/>
                </a:lnTo>
                <a:lnTo>
                  <a:pt x="1379232" y="249809"/>
                </a:lnTo>
                <a:lnTo>
                  <a:pt x="1394459" y="204114"/>
                </a:lnTo>
                <a:lnTo>
                  <a:pt x="1406639" y="158419"/>
                </a:lnTo>
                <a:lnTo>
                  <a:pt x="1411198" y="135572"/>
                </a:lnTo>
                <a:lnTo>
                  <a:pt x="1420329" y="91389"/>
                </a:lnTo>
                <a:lnTo>
                  <a:pt x="1421412" y="83813"/>
                </a:lnTo>
                <a:lnTo>
                  <a:pt x="1410644" y="82050"/>
                </a:lnTo>
                <a:close/>
              </a:path>
              <a:path w="1458595" h="804545">
                <a:moveTo>
                  <a:pt x="1451530" y="68541"/>
                </a:moveTo>
                <a:lnTo>
                  <a:pt x="1412722" y="68541"/>
                </a:lnTo>
                <a:lnTo>
                  <a:pt x="1423377" y="70065"/>
                </a:lnTo>
                <a:lnTo>
                  <a:pt x="1421412" y="83813"/>
                </a:lnTo>
                <a:lnTo>
                  <a:pt x="1458391" y="89865"/>
                </a:lnTo>
                <a:lnTo>
                  <a:pt x="1451530" y="68541"/>
                </a:lnTo>
                <a:close/>
              </a:path>
              <a:path w="1458595" h="804545">
                <a:moveTo>
                  <a:pt x="1412722" y="68541"/>
                </a:moveTo>
                <a:lnTo>
                  <a:pt x="1410644" y="82050"/>
                </a:lnTo>
                <a:lnTo>
                  <a:pt x="1421412" y="83813"/>
                </a:lnTo>
                <a:lnTo>
                  <a:pt x="1423377" y="70065"/>
                </a:lnTo>
                <a:lnTo>
                  <a:pt x="1412722" y="68541"/>
                </a:lnTo>
                <a:close/>
              </a:path>
              <a:path w="1458595" h="804545">
                <a:moveTo>
                  <a:pt x="1429473" y="0"/>
                </a:moveTo>
                <a:lnTo>
                  <a:pt x="1374660" y="76161"/>
                </a:lnTo>
                <a:lnTo>
                  <a:pt x="1410644" y="82050"/>
                </a:lnTo>
                <a:lnTo>
                  <a:pt x="1412722" y="68541"/>
                </a:lnTo>
                <a:lnTo>
                  <a:pt x="1451530" y="68541"/>
                </a:lnTo>
                <a:lnTo>
                  <a:pt x="14294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 txBox="1"/>
          <p:nvPr/>
        </p:nvSpPr>
        <p:spPr>
          <a:xfrm>
            <a:off x="5978550" y="6908386"/>
            <a:ext cx="492759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5" dirty="0">
                <a:latin typeface="Gulim"/>
                <a:cs typeface="Gulim"/>
              </a:rPr>
              <a:t>i </a:t>
            </a:r>
            <a:r>
              <a:rPr sz="1750" spc="-70" dirty="0">
                <a:latin typeface="Gulim"/>
                <a:cs typeface="Gulim"/>
              </a:rPr>
              <a:t>=</a:t>
            </a:r>
            <a:r>
              <a:rPr sz="1750" spc="-95" dirty="0">
                <a:latin typeface="Gulim"/>
                <a:cs typeface="Gulim"/>
              </a:rPr>
              <a:t> </a:t>
            </a:r>
            <a:r>
              <a:rPr sz="1750" spc="20" dirty="0">
                <a:latin typeface="Gulim"/>
                <a:cs typeface="Gulim"/>
              </a:rPr>
              <a:t>4</a:t>
            </a:r>
            <a:endParaRPr sz="1750">
              <a:latin typeface="Gulim"/>
              <a:cs typeface="Gulim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392473" y="6514779"/>
            <a:ext cx="14427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" dirty="0">
                <a:latin typeface="Gulim"/>
                <a:cs typeface="Gulim"/>
              </a:rPr>
              <a:t>객체</a:t>
            </a:r>
            <a:r>
              <a:rPr sz="1750" spc="-90" dirty="0">
                <a:latin typeface="Gulim"/>
                <a:cs typeface="Gulim"/>
              </a:rPr>
              <a:t> </a:t>
            </a:r>
            <a:r>
              <a:rPr sz="1750" spc="10" dirty="0">
                <a:latin typeface="Gulim"/>
                <a:cs typeface="Gulim"/>
              </a:rPr>
              <a:t>얻어내기</a:t>
            </a:r>
            <a:endParaRPr sz="1750">
              <a:latin typeface="Gulim"/>
              <a:cs typeface="Gulim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1686750" y="5520004"/>
            <a:ext cx="4247515" cy="621665"/>
          </a:xfrm>
          <a:custGeom>
            <a:avLst/>
            <a:gdLst/>
            <a:ahLst/>
            <a:cxnLst/>
            <a:rect l="l" t="t" r="r" b="b"/>
            <a:pathLst>
              <a:path w="4247515" h="621664">
                <a:moveTo>
                  <a:pt x="4244263" y="0"/>
                </a:moveTo>
                <a:lnTo>
                  <a:pt x="3035" y="0"/>
                </a:lnTo>
                <a:lnTo>
                  <a:pt x="0" y="1524"/>
                </a:lnTo>
                <a:lnTo>
                  <a:pt x="0" y="618413"/>
                </a:lnTo>
                <a:lnTo>
                  <a:pt x="3035" y="621461"/>
                </a:lnTo>
                <a:lnTo>
                  <a:pt x="4244263" y="621461"/>
                </a:lnTo>
                <a:lnTo>
                  <a:pt x="4247311" y="618413"/>
                </a:lnTo>
                <a:lnTo>
                  <a:pt x="4247311" y="615365"/>
                </a:lnTo>
                <a:lnTo>
                  <a:pt x="10655" y="615365"/>
                </a:lnTo>
                <a:lnTo>
                  <a:pt x="6083" y="610793"/>
                </a:lnTo>
                <a:lnTo>
                  <a:pt x="10655" y="610793"/>
                </a:lnTo>
                <a:lnTo>
                  <a:pt x="10655" y="10668"/>
                </a:lnTo>
                <a:lnTo>
                  <a:pt x="6083" y="10668"/>
                </a:lnTo>
                <a:lnTo>
                  <a:pt x="10655" y="4572"/>
                </a:lnTo>
                <a:lnTo>
                  <a:pt x="4247311" y="4572"/>
                </a:lnTo>
                <a:lnTo>
                  <a:pt x="4247311" y="1524"/>
                </a:lnTo>
                <a:lnTo>
                  <a:pt x="4244263" y="0"/>
                </a:lnTo>
                <a:close/>
              </a:path>
              <a:path w="4247515" h="621664">
                <a:moveTo>
                  <a:pt x="10655" y="610793"/>
                </a:moveTo>
                <a:lnTo>
                  <a:pt x="6083" y="610793"/>
                </a:lnTo>
                <a:lnTo>
                  <a:pt x="10655" y="615365"/>
                </a:lnTo>
                <a:lnTo>
                  <a:pt x="10655" y="610793"/>
                </a:lnTo>
                <a:close/>
              </a:path>
              <a:path w="4247515" h="621664">
                <a:moveTo>
                  <a:pt x="4236656" y="610793"/>
                </a:moveTo>
                <a:lnTo>
                  <a:pt x="10655" y="610793"/>
                </a:lnTo>
                <a:lnTo>
                  <a:pt x="10655" y="615365"/>
                </a:lnTo>
                <a:lnTo>
                  <a:pt x="4236656" y="615365"/>
                </a:lnTo>
                <a:lnTo>
                  <a:pt x="4236656" y="610793"/>
                </a:lnTo>
                <a:close/>
              </a:path>
              <a:path w="4247515" h="621664">
                <a:moveTo>
                  <a:pt x="4236656" y="4572"/>
                </a:moveTo>
                <a:lnTo>
                  <a:pt x="4236656" y="615365"/>
                </a:lnTo>
                <a:lnTo>
                  <a:pt x="4241215" y="610793"/>
                </a:lnTo>
                <a:lnTo>
                  <a:pt x="4247311" y="610793"/>
                </a:lnTo>
                <a:lnTo>
                  <a:pt x="4247311" y="10668"/>
                </a:lnTo>
                <a:lnTo>
                  <a:pt x="4241215" y="10668"/>
                </a:lnTo>
                <a:lnTo>
                  <a:pt x="4236656" y="4572"/>
                </a:lnTo>
                <a:close/>
              </a:path>
              <a:path w="4247515" h="621664">
                <a:moveTo>
                  <a:pt x="4247311" y="610793"/>
                </a:moveTo>
                <a:lnTo>
                  <a:pt x="4241215" y="610793"/>
                </a:lnTo>
                <a:lnTo>
                  <a:pt x="4236656" y="615365"/>
                </a:lnTo>
                <a:lnTo>
                  <a:pt x="4247311" y="615365"/>
                </a:lnTo>
                <a:lnTo>
                  <a:pt x="4247311" y="610793"/>
                </a:lnTo>
                <a:close/>
              </a:path>
              <a:path w="4247515" h="621664">
                <a:moveTo>
                  <a:pt x="10655" y="4572"/>
                </a:moveTo>
                <a:lnTo>
                  <a:pt x="6083" y="10668"/>
                </a:lnTo>
                <a:lnTo>
                  <a:pt x="10655" y="10668"/>
                </a:lnTo>
                <a:lnTo>
                  <a:pt x="10655" y="4572"/>
                </a:lnTo>
                <a:close/>
              </a:path>
              <a:path w="4247515" h="621664">
                <a:moveTo>
                  <a:pt x="4236656" y="4572"/>
                </a:moveTo>
                <a:lnTo>
                  <a:pt x="10655" y="4572"/>
                </a:lnTo>
                <a:lnTo>
                  <a:pt x="10655" y="10668"/>
                </a:lnTo>
                <a:lnTo>
                  <a:pt x="4236656" y="10668"/>
                </a:lnTo>
                <a:lnTo>
                  <a:pt x="4236656" y="4572"/>
                </a:lnTo>
                <a:close/>
              </a:path>
              <a:path w="4247515" h="621664">
                <a:moveTo>
                  <a:pt x="4247311" y="4572"/>
                </a:moveTo>
                <a:lnTo>
                  <a:pt x="4236656" y="4572"/>
                </a:lnTo>
                <a:lnTo>
                  <a:pt x="4241215" y="10668"/>
                </a:lnTo>
                <a:lnTo>
                  <a:pt x="4247311" y="10668"/>
                </a:lnTo>
                <a:lnTo>
                  <a:pt x="4247311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924227" y="5753811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953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364181" y="5753811"/>
            <a:ext cx="476884" cy="0"/>
          </a:xfrm>
          <a:custGeom>
            <a:avLst/>
            <a:gdLst/>
            <a:ahLst/>
            <a:cxnLst/>
            <a:rect l="l" t="t" r="r" b="b"/>
            <a:pathLst>
              <a:path w="476885">
                <a:moveTo>
                  <a:pt x="0" y="0"/>
                </a:moveTo>
                <a:lnTo>
                  <a:pt x="476491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840672" y="5753811"/>
            <a:ext cx="580390" cy="0"/>
          </a:xfrm>
          <a:custGeom>
            <a:avLst/>
            <a:gdLst/>
            <a:ahLst/>
            <a:cxnLst/>
            <a:rect l="l" t="t" r="r" b="b"/>
            <a:pathLst>
              <a:path w="580389">
                <a:moveTo>
                  <a:pt x="0" y="0"/>
                </a:moveTo>
                <a:lnTo>
                  <a:pt x="580009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 txBox="1"/>
          <p:nvPr/>
        </p:nvSpPr>
        <p:spPr>
          <a:xfrm>
            <a:off x="392473" y="4704183"/>
            <a:ext cx="3245485" cy="1146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" dirty="0">
                <a:latin typeface="Gulim"/>
                <a:cs typeface="Gulim"/>
              </a:rPr>
              <a:t>요소 객체 중간</a:t>
            </a:r>
            <a:r>
              <a:rPr sz="1750" spc="-90" dirty="0">
                <a:latin typeface="Gulim"/>
                <a:cs typeface="Gulim"/>
              </a:rPr>
              <a:t> </a:t>
            </a:r>
            <a:r>
              <a:rPr sz="1750" spc="10" dirty="0">
                <a:latin typeface="Gulim"/>
                <a:cs typeface="Gulim"/>
              </a:rPr>
              <a:t>삽입</a:t>
            </a:r>
            <a:endParaRPr sz="1750">
              <a:latin typeface="Gulim"/>
              <a:cs typeface="Gulim"/>
            </a:endParaRPr>
          </a:p>
          <a:p>
            <a:pPr marL="1399540">
              <a:lnSpc>
                <a:spcPct val="100000"/>
              </a:lnSpc>
              <a:spcBef>
                <a:spcPts val="1355"/>
              </a:spcBef>
              <a:tabLst>
                <a:tab pos="2363470" algn="l"/>
              </a:tabLst>
            </a:pPr>
            <a:r>
              <a:rPr sz="1750" spc="40" dirty="0">
                <a:latin typeface="Gulim"/>
                <a:cs typeface="Gulim"/>
              </a:rPr>
              <a:t>a</a:t>
            </a:r>
            <a:r>
              <a:rPr sz="1750" spc="-215" dirty="0">
                <a:latin typeface="Gulim"/>
                <a:cs typeface="Gulim"/>
              </a:rPr>
              <a:t>.</a:t>
            </a:r>
            <a:r>
              <a:rPr sz="1750" spc="40" dirty="0">
                <a:latin typeface="Gulim"/>
                <a:cs typeface="Gulim"/>
              </a:rPr>
              <a:t>a</a:t>
            </a:r>
            <a:r>
              <a:rPr sz="1750" spc="-35" dirty="0">
                <a:latin typeface="Gulim"/>
                <a:cs typeface="Gulim"/>
              </a:rPr>
              <a:t>dd</a:t>
            </a:r>
            <a:r>
              <a:rPr sz="1750" spc="-145" dirty="0">
                <a:latin typeface="Gulim"/>
                <a:cs typeface="Gulim"/>
              </a:rPr>
              <a:t>(</a:t>
            </a:r>
            <a:r>
              <a:rPr sz="1750" spc="20" dirty="0">
                <a:latin typeface="Gulim"/>
                <a:cs typeface="Gulim"/>
              </a:rPr>
              <a:t>2</a:t>
            </a:r>
            <a:r>
              <a:rPr sz="1750" spc="-220" dirty="0">
                <a:latin typeface="Gulim"/>
                <a:cs typeface="Gulim"/>
              </a:rPr>
              <a:t>,</a:t>
            </a:r>
            <a:r>
              <a:rPr sz="1750" dirty="0">
                <a:latin typeface="Gulim"/>
                <a:cs typeface="Gulim"/>
              </a:rPr>
              <a:t>	</a:t>
            </a:r>
            <a:r>
              <a:rPr sz="1750" spc="-5" dirty="0">
                <a:latin typeface="Gulim"/>
                <a:cs typeface="Gulim"/>
              </a:rPr>
              <a:t>"</a:t>
            </a:r>
            <a:r>
              <a:rPr sz="1750" spc="-85" dirty="0">
                <a:latin typeface="Gulim"/>
                <a:cs typeface="Gulim"/>
              </a:rPr>
              <a:t>S</a:t>
            </a:r>
            <a:r>
              <a:rPr sz="1750" spc="40" dirty="0">
                <a:latin typeface="Gulim"/>
                <a:cs typeface="Gulim"/>
              </a:rPr>
              <a:t>a</a:t>
            </a:r>
            <a:r>
              <a:rPr sz="1750" spc="25" dirty="0">
                <a:latin typeface="Gulim"/>
                <a:cs typeface="Gulim"/>
              </a:rPr>
              <a:t>h</a:t>
            </a:r>
            <a:r>
              <a:rPr sz="1750" spc="10" dirty="0">
                <a:latin typeface="Gulim"/>
                <a:cs typeface="Gulim"/>
              </a:rPr>
              <a:t>n</a:t>
            </a:r>
            <a:r>
              <a:rPr sz="1750" spc="15" dirty="0">
                <a:latin typeface="Gulim"/>
                <a:cs typeface="Gulim"/>
              </a:rPr>
              <a:t>i</a:t>
            </a:r>
            <a:r>
              <a:rPr sz="1750" spc="-5" dirty="0">
                <a:latin typeface="Gulim"/>
                <a:cs typeface="Gulim"/>
              </a:rPr>
              <a:t>"</a:t>
            </a:r>
            <a:r>
              <a:rPr sz="1750" spc="-145" dirty="0">
                <a:latin typeface="Gulim"/>
                <a:cs typeface="Gulim"/>
              </a:rPr>
              <a:t>);</a:t>
            </a:r>
            <a:endParaRPr sz="1750">
              <a:latin typeface="Gulim"/>
              <a:cs typeface="Gulim"/>
            </a:endParaRPr>
          </a:p>
          <a:p>
            <a:pPr marL="1399540">
              <a:lnSpc>
                <a:spcPct val="100000"/>
              </a:lnSpc>
              <a:spcBef>
                <a:spcPts val="1365"/>
              </a:spcBef>
              <a:tabLst>
                <a:tab pos="2363470" algn="l"/>
              </a:tabLst>
            </a:pPr>
            <a:r>
              <a:rPr sz="1750" spc="40" dirty="0">
                <a:latin typeface="Gulim"/>
                <a:cs typeface="Gulim"/>
              </a:rPr>
              <a:t>a</a:t>
            </a:r>
            <a:r>
              <a:rPr sz="1750" spc="-215" dirty="0">
                <a:latin typeface="Gulim"/>
                <a:cs typeface="Gulim"/>
              </a:rPr>
              <a:t>.</a:t>
            </a:r>
            <a:r>
              <a:rPr sz="1750" spc="40" dirty="0">
                <a:latin typeface="Gulim"/>
                <a:cs typeface="Gulim"/>
              </a:rPr>
              <a:t>a</a:t>
            </a:r>
            <a:r>
              <a:rPr sz="1750" spc="-35" dirty="0">
                <a:latin typeface="Gulim"/>
                <a:cs typeface="Gulim"/>
              </a:rPr>
              <a:t>dd</a:t>
            </a:r>
            <a:r>
              <a:rPr sz="1750" spc="-145" dirty="0">
                <a:latin typeface="Gulim"/>
                <a:cs typeface="Gulim"/>
              </a:rPr>
              <a:t>(</a:t>
            </a:r>
            <a:r>
              <a:rPr sz="1750" spc="20" dirty="0">
                <a:latin typeface="Gulim"/>
                <a:cs typeface="Gulim"/>
              </a:rPr>
              <a:t>5</a:t>
            </a:r>
            <a:r>
              <a:rPr sz="1750" spc="-220" dirty="0">
                <a:latin typeface="Gulim"/>
                <a:cs typeface="Gulim"/>
              </a:rPr>
              <a:t>,</a:t>
            </a:r>
            <a:r>
              <a:rPr sz="1750" dirty="0">
                <a:latin typeface="Gulim"/>
                <a:cs typeface="Gulim"/>
              </a:rPr>
              <a:t>	</a:t>
            </a:r>
            <a:r>
              <a:rPr sz="1750" spc="-5" dirty="0">
                <a:latin typeface="Gulim"/>
                <a:cs typeface="Gulim"/>
              </a:rPr>
              <a:t>"</a:t>
            </a:r>
            <a:r>
              <a:rPr sz="1750" spc="-85" dirty="0">
                <a:latin typeface="Gulim"/>
                <a:cs typeface="Gulim"/>
              </a:rPr>
              <a:t>S</a:t>
            </a:r>
            <a:r>
              <a:rPr sz="1750" spc="40" dirty="0">
                <a:latin typeface="Gulim"/>
                <a:cs typeface="Gulim"/>
              </a:rPr>
              <a:t>a</a:t>
            </a:r>
            <a:r>
              <a:rPr sz="1750" spc="25" dirty="0">
                <a:latin typeface="Gulim"/>
                <a:cs typeface="Gulim"/>
              </a:rPr>
              <a:t>h</a:t>
            </a:r>
            <a:r>
              <a:rPr sz="1750" spc="10" dirty="0">
                <a:latin typeface="Gulim"/>
                <a:cs typeface="Gulim"/>
              </a:rPr>
              <a:t>n</a:t>
            </a:r>
            <a:r>
              <a:rPr sz="1750" spc="15" dirty="0">
                <a:latin typeface="Gulim"/>
                <a:cs typeface="Gulim"/>
              </a:rPr>
              <a:t>i</a:t>
            </a:r>
            <a:r>
              <a:rPr sz="1750" spc="-5" dirty="0">
                <a:latin typeface="Gulim"/>
                <a:cs typeface="Gulim"/>
              </a:rPr>
              <a:t>"</a:t>
            </a:r>
            <a:r>
              <a:rPr sz="1750" spc="-145" dirty="0">
                <a:latin typeface="Gulim"/>
                <a:cs typeface="Gulim"/>
              </a:rPr>
              <a:t>);</a:t>
            </a:r>
            <a:endParaRPr sz="1750">
              <a:latin typeface="Gulim"/>
              <a:cs typeface="Gulim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3420681" y="5753811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635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 txBox="1"/>
          <p:nvPr/>
        </p:nvSpPr>
        <p:spPr>
          <a:xfrm>
            <a:off x="1779752" y="5848482"/>
            <a:ext cx="402209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70" dirty="0">
                <a:latin typeface="Gulim"/>
                <a:cs typeface="Gulim"/>
              </a:rPr>
              <a:t>// </a:t>
            </a:r>
            <a:r>
              <a:rPr sz="1550" spc="-50" dirty="0">
                <a:latin typeface="Gulim"/>
                <a:cs typeface="Gulim"/>
              </a:rPr>
              <a:t>a.size()인 </a:t>
            </a:r>
            <a:r>
              <a:rPr sz="1550" spc="10" dirty="0">
                <a:latin typeface="Gulim"/>
                <a:cs typeface="Gulim"/>
              </a:rPr>
              <a:t>3 </a:t>
            </a:r>
            <a:r>
              <a:rPr sz="1550" spc="-5" dirty="0">
                <a:latin typeface="Gulim"/>
                <a:cs typeface="Gulim"/>
              </a:rPr>
              <a:t>보다 큰 곳에 삽입 </a:t>
            </a:r>
            <a:r>
              <a:rPr sz="1550" spc="-55" dirty="0">
                <a:latin typeface="Gulim"/>
                <a:cs typeface="Gulim"/>
              </a:rPr>
              <a:t>불가능,</a:t>
            </a:r>
            <a:r>
              <a:rPr sz="1550" spc="-75" dirty="0">
                <a:latin typeface="Gulim"/>
                <a:cs typeface="Gulim"/>
              </a:rPr>
              <a:t> </a:t>
            </a:r>
            <a:r>
              <a:rPr sz="1550" spc="-5" dirty="0">
                <a:latin typeface="Gulim"/>
                <a:cs typeface="Gulim"/>
              </a:rPr>
              <a:t>오류</a:t>
            </a:r>
            <a:endParaRPr sz="1550">
              <a:latin typeface="Gulim"/>
              <a:cs typeface="Gulim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304469" y="0"/>
            <a:ext cx="10069195" cy="7555230"/>
          </a:xfrm>
          <a:custGeom>
            <a:avLst/>
            <a:gdLst/>
            <a:ahLst/>
            <a:cxnLst/>
            <a:rect l="l" t="t" r="r" b="b"/>
            <a:pathLst>
              <a:path w="10069195" h="7555230">
                <a:moveTo>
                  <a:pt x="0" y="0"/>
                </a:moveTo>
                <a:lnTo>
                  <a:pt x="10068712" y="0"/>
                </a:lnTo>
                <a:lnTo>
                  <a:pt x="10068712" y="7554976"/>
                </a:lnTo>
                <a:lnTo>
                  <a:pt x="0" y="7554976"/>
                </a:lnTo>
                <a:lnTo>
                  <a:pt x="0" y="0"/>
                </a:lnTo>
                <a:close/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5668" y="2051723"/>
            <a:ext cx="1884680" cy="384175"/>
          </a:xfrm>
          <a:custGeom>
            <a:avLst/>
            <a:gdLst/>
            <a:ahLst/>
            <a:cxnLst/>
            <a:rect l="l" t="t" r="r" b="b"/>
            <a:pathLst>
              <a:path w="1884679" h="384175">
                <a:moveTo>
                  <a:pt x="1883130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80796"/>
                </a:lnTo>
                <a:lnTo>
                  <a:pt x="3047" y="383844"/>
                </a:lnTo>
                <a:lnTo>
                  <a:pt x="1883130" y="383844"/>
                </a:lnTo>
                <a:lnTo>
                  <a:pt x="1884654" y="380796"/>
                </a:lnTo>
                <a:lnTo>
                  <a:pt x="1884654" y="379272"/>
                </a:lnTo>
                <a:lnTo>
                  <a:pt x="10655" y="379272"/>
                </a:lnTo>
                <a:lnTo>
                  <a:pt x="6095" y="373176"/>
                </a:lnTo>
                <a:lnTo>
                  <a:pt x="10655" y="373176"/>
                </a:lnTo>
                <a:lnTo>
                  <a:pt x="10655" y="10667"/>
                </a:lnTo>
                <a:lnTo>
                  <a:pt x="6095" y="10667"/>
                </a:lnTo>
                <a:lnTo>
                  <a:pt x="10655" y="6096"/>
                </a:lnTo>
                <a:lnTo>
                  <a:pt x="1884654" y="6096"/>
                </a:lnTo>
                <a:lnTo>
                  <a:pt x="1884654" y="3048"/>
                </a:lnTo>
                <a:lnTo>
                  <a:pt x="1883130" y="0"/>
                </a:lnTo>
                <a:close/>
              </a:path>
              <a:path w="1884679" h="384175">
                <a:moveTo>
                  <a:pt x="10655" y="373176"/>
                </a:moveTo>
                <a:lnTo>
                  <a:pt x="6095" y="373176"/>
                </a:lnTo>
                <a:lnTo>
                  <a:pt x="10655" y="379272"/>
                </a:lnTo>
                <a:lnTo>
                  <a:pt x="10655" y="373176"/>
                </a:lnTo>
                <a:close/>
              </a:path>
              <a:path w="1884679" h="384175">
                <a:moveTo>
                  <a:pt x="1875523" y="373176"/>
                </a:moveTo>
                <a:lnTo>
                  <a:pt x="10655" y="373176"/>
                </a:lnTo>
                <a:lnTo>
                  <a:pt x="10655" y="379272"/>
                </a:lnTo>
                <a:lnTo>
                  <a:pt x="1875523" y="379272"/>
                </a:lnTo>
                <a:lnTo>
                  <a:pt x="1875523" y="373176"/>
                </a:lnTo>
                <a:close/>
              </a:path>
              <a:path w="1884679" h="384175">
                <a:moveTo>
                  <a:pt x="1875523" y="6096"/>
                </a:moveTo>
                <a:lnTo>
                  <a:pt x="1875523" y="379272"/>
                </a:lnTo>
                <a:lnTo>
                  <a:pt x="1880082" y="373176"/>
                </a:lnTo>
                <a:lnTo>
                  <a:pt x="1884654" y="373176"/>
                </a:lnTo>
                <a:lnTo>
                  <a:pt x="1884654" y="10667"/>
                </a:lnTo>
                <a:lnTo>
                  <a:pt x="1880082" y="10667"/>
                </a:lnTo>
                <a:lnTo>
                  <a:pt x="1875523" y="6096"/>
                </a:lnTo>
                <a:close/>
              </a:path>
              <a:path w="1884679" h="384175">
                <a:moveTo>
                  <a:pt x="1884654" y="373176"/>
                </a:moveTo>
                <a:lnTo>
                  <a:pt x="1880082" y="373176"/>
                </a:lnTo>
                <a:lnTo>
                  <a:pt x="1875523" y="379272"/>
                </a:lnTo>
                <a:lnTo>
                  <a:pt x="1884654" y="379272"/>
                </a:lnTo>
                <a:lnTo>
                  <a:pt x="1884654" y="373176"/>
                </a:lnTo>
                <a:close/>
              </a:path>
              <a:path w="1884679" h="384175">
                <a:moveTo>
                  <a:pt x="10655" y="6096"/>
                </a:moveTo>
                <a:lnTo>
                  <a:pt x="6095" y="10667"/>
                </a:lnTo>
                <a:lnTo>
                  <a:pt x="10655" y="10667"/>
                </a:lnTo>
                <a:lnTo>
                  <a:pt x="10655" y="6096"/>
                </a:lnTo>
                <a:close/>
              </a:path>
              <a:path w="1884679" h="384175">
                <a:moveTo>
                  <a:pt x="1875523" y="6096"/>
                </a:moveTo>
                <a:lnTo>
                  <a:pt x="10655" y="6096"/>
                </a:lnTo>
                <a:lnTo>
                  <a:pt x="10655" y="10667"/>
                </a:lnTo>
                <a:lnTo>
                  <a:pt x="1875523" y="10667"/>
                </a:lnTo>
                <a:lnTo>
                  <a:pt x="1875523" y="6096"/>
                </a:lnTo>
                <a:close/>
              </a:path>
              <a:path w="1884679" h="384175">
                <a:moveTo>
                  <a:pt x="1884654" y="6096"/>
                </a:moveTo>
                <a:lnTo>
                  <a:pt x="1875523" y="6096"/>
                </a:lnTo>
                <a:lnTo>
                  <a:pt x="1880082" y="10667"/>
                </a:lnTo>
                <a:lnTo>
                  <a:pt x="1884654" y="10667"/>
                </a:lnTo>
                <a:lnTo>
                  <a:pt x="1884654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08632" y="2116240"/>
            <a:ext cx="134239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-15" dirty="0">
                <a:latin typeface="Gulim"/>
                <a:cs typeface="Gulim"/>
              </a:rPr>
              <a:t>a.remove(1);</a:t>
            </a:r>
            <a:endParaRPr sz="1750">
              <a:latin typeface="Gulim"/>
              <a:cs typeface="Guli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00748" y="1640471"/>
            <a:ext cx="3410585" cy="735965"/>
          </a:xfrm>
          <a:custGeom>
            <a:avLst/>
            <a:gdLst/>
            <a:ahLst/>
            <a:cxnLst/>
            <a:rect l="l" t="t" r="r" b="b"/>
            <a:pathLst>
              <a:path w="3410584" h="735964">
                <a:moveTo>
                  <a:pt x="3291281" y="0"/>
                </a:moveTo>
                <a:lnTo>
                  <a:pt x="117221" y="0"/>
                </a:lnTo>
                <a:lnTo>
                  <a:pt x="103517" y="1511"/>
                </a:lnTo>
                <a:lnTo>
                  <a:pt x="56324" y="22847"/>
                </a:lnTo>
                <a:lnTo>
                  <a:pt x="21310" y="57873"/>
                </a:lnTo>
                <a:lnTo>
                  <a:pt x="4559" y="92913"/>
                </a:lnTo>
                <a:lnTo>
                  <a:pt x="0" y="118808"/>
                </a:lnTo>
                <a:lnTo>
                  <a:pt x="0" y="618401"/>
                </a:lnTo>
                <a:lnTo>
                  <a:pt x="10655" y="656488"/>
                </a:lnTo>
                <a:lnTo>
                  <a:pt x="38049" y="697611"/>
                </a:lnTo>
                <a:lnTo>
                  <a:pt x="92862" y="729602"/>
                </a:lnTo>
                <a:lnTo>
                  <a:pt x="118732" y="735685"/>
                </a:lnTo>
                <a:lnTo>
                  <a:pt x="3292805" y="735685"/>
                </a:lnTo>
                <a:lnTo>
                  <a:pt x="3330867" y="725030"/>
                </a:lnTo>
                <a:lnTo>
                  <a:pt x="3358563" y="708278"/>
                </a:lnTo>
                <a:lnTo>
                  <a:pt x="130911" y="708278"/>
                </a:lnTo>
                <a:lnTo>
                  <a:pt x="109600" y="705231"/>
                </a:lnTo>
                <a:lnTo>
                  <a:pt x="73063" y="689990"/>
                </a:lnTo>
                <a:lnTo>
                  <a:pt x="57848" y="676287"/>
                </a:lnTo>
                <a:lnTo>
                  <a:pt x="50228" y="670191"/>
                </a:lnTo>
                <a:lnTo>
                  <a:pt x="44145" y="661060"/>
                </a:lnTo>
                <a:lnTo>
                  <a:pt x="39573" y="653440"/>
                </a:lnTo>
                <a:lnTo>
                  <a:pt x="35013" y="644296"/>
                </a:lnTo>
                <a:lnTo>
                  <a:pt x="31965" y="633641"/>
                </a:lnTo>
                <a:lnTo>
                  <a:pt x="28917" y="624497"/>
                </a:lnTo>
                <a:lnTo>
                  <a:pt x="27393" y="613841"/>
                </a:lnTo>
                <a:lnTo>
                  <a:pt x="27393" y="120319"/>
                </a:lnTo>
                <a:lnTo>
                  <a:pt x="28917" y="109664"/>
                </a:lnTo>
                <a:lnTo>
                  <a:pt x="31965" y="100520"/>
                </a:lnTo>
                <a:lnTo>
                  <a:pt x="35013" y="89865"/>
                </a:lnTo>
                <a:lnTo>
                  <a:pt x="57848" y="57873"/>
                </a:lnTo>
                <a:lnTo>
                  <a:pt x="91338" y="35026"/>
                </a:lnTo>
                <a:lnTo>
                  <a:pt x="121780" y="27406"/>
                </a:lnTo>
                <a:lnTo>
                  <a:pt x="3359479" y="27406"/>
                </a:lnTo>
                <a:lnTo>
                  <a:pt x="3352177" y="21323"/>
                </a:lnTo>
                <a:lnTo>
                  <a:pt x="3341522" y="15227"/>
                </a:lnTo>
                <a:lnTo>
                  <a:pt x="3329343" y="9131"/>
                </a:lnTo>
                <a:lnTo>
                  <a:pt x="3317163" y="4559"/>
                </a:lnTo>
                <a:lnTo>
                  <a:pt x="3304984" y="1511"/>
                </a:lnTo>
                <a:lnTo>
                  <a:pt x="3291281" y="0"/>
                </a:lnTo>
                <a:close/>
              </a:path>
              <a:path w="3410584" h="735964">
                <a:moveTo>
                  <a:pt x="3359479" y="27406"/>
                </a:moveTo>
                <a:lnTo>
                  <a:pt x="3289757" y="27406"/>
                </a:lnTo>
                <a:lnTo>
                  <a:pt x="3300412" y="28930"/>
                </a:lnTo>
                <a:lnTo>
                  <a:pt x="3309556" y="31978"/>
                </a:lnTo>
                <a:lnTo>
                  <a:pt x="3320211" y="36550"/>
                </a:lnTo>
                <a:lnTo>
                  <a:pt x="3329343" y="39598"/>
                </a:lnTo>
                <a:lnTo>
                  <a:pt x="3352177" y="57873"/>
                </a:lnTo>
                <a:lnTo>
                  <a:pt x="3359785" y="65493"/>
                </a:lnTo>
                <a:lnTo>
                  <a:pt x="3364356" y="73101"/>
                </a:lnTo>
                <a:lnTo>
                  <a:pt x="3370440" y="82245"/>
                </a:lnTo>
                <a:lnTo>
                  <a:pt x="3375012" y="91389"/>
                </a:lnTo>
                <a:lnTo>
                  <a:pt x="3378060" y="100520"/>
                </a:lnTo>
                <a:lnTo>
                  <a:pt x="3381095" y="111188"/>
                </a:lnTo>
                <a:lnTo>
                  <a:pt x="3382619" y="121843"/>
                </a:lnTo>
                <a:lnTo>
                  <a:pt x="3382619" y="615353"/>
                </a:lnTo>
                <a:lnTo>
                  <a:pt x="3379571" y="626021"/>
                </a:lnTo>
                <a:lnTo>
                  <a:pt x="3378060" y="635165"/>
                </a:lnTo>
                <a:lnTo>
                  <a:pt x="3364356" y="662571"/>
                </a:lnTo>
                <a:lnTo>
                  <a:pt x="3352177" y="677811"/>
                </a:lnTo>
                <a:lnTo>
                  <a:pt x="3344570" y="683907"/>
                </a:lnTo>
                <a:lnTo>
                  <a:pt x="3335426" y="689990"/>
                </a:lnTo>
                <a:lnTo>
                  <a:pt x="3327819" y="696087"/>
                </a:lnTo>
                <a:lnTo>
                  <a:pt x="3318687" y="700659"/>
                </a:lnTo>
                <a:lnTo>
                  <a:pt x="3308032" y="703707"/>
                </a:lnTo>
                <a:lnTo>
                  <a:pt x="3298888" y="706755"/>
                </a:lnTo>
                <a:lnTo>
                  <a:pt x="3288233" y="708278"/>
                </a:lnTo>
                <a:lnTo>
                  <a:pt x="3358563" y="708278"/>
                </a:lnTo>
                <a:lnTo>
                  <a:pt x="3362832" y="705231"/>
                </a:lnTo>
                <a:lnTo>
                  <a:pt x="3381095" y="686943"/>
                </a:lnTo>
                <a:lnTo>
                  <a:pt x="3388715" y="677811"/>
                </a:lnTo>
                <a:lnTo>
                  <a:pt x="3394798" y="665619"/>
                </a:lnTo>
                <a:lnTo>
                  <a:pt x="3400894" y="654964"/>
                </a:lnTo>
                <a:lnTo>
                  <a:pt x="3403930" y="642772"/>
                </a:lnTo>
                <a:lnTo>
                  <a:pt x="3408502" y="629069"/>
                </a:lnTo>
                <a:lnTo>
                  <a:pt x="3410026" y="616877"/>
                </a:lnTo>
                <a:lnTo>
                  <a:pt x="3410026" y="117284"/>
                </a:lnTo>
                <a:lnTo>
                  <a:pt x="3406978" y="103568"/>
                </a:lnTo>
                <a:lnTo>
                  <a:pt x="3387191" y="56349"/>
                </a:lnTo>
                <a:lnTo>
                  <a:pt x="3361308" y="28930"/>
                </a:lnTo>
                <a:lnTo>
                  <a:pt x="3359479" y="27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55372" y="1797354"/>
            <a:ext cx="501015" cy="342900"/>
          </a:xfrm>
          <a:custGeom>
            <a:avLst/>
            <a:gdLst/>
            <a:ahLst/>
            <a:cxnLst/>
            <a:rect l="l" t="t" r="r" b="b"/>
            <a:pathLst>
              <a:path w="501014" h="342900">
                <a:moveTo>
                  <a:pt x="494753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336626"/>
                </a:lnTo>
                <a:lnTo>
                  <a:pt x="6095" y="342709"/>
                </a:lnTo>
                <a:lnTo>
                  <a:pt x="494753" y="342709"/>
                </a:lnTo>
                <a:lnTo>
                  <a:pt x="500849" y="336626"/>
                </a:lnTo>
                <a:lnTo>
                  <a:pt x="500849" y="329006"/>
                </a:lnTo>
                <a:lnTo>
                  <a:pt x="28930" y="329006"/>
                </a:lnTo>
                <a:lnTo>
                  <a:pt x="15227" y="315302"/>
                </a:lnTo>
                <a:lnTo>
                  <a:pt x="28930" y="315302"/>
                </a:lnTo>
                <a:lnTo>
                  <a:pt x="28930" y="27419"/>
                </a:lnTo>
                <a:lnTo>
                  <a:pt x="15227" y="27419"/>
                </a:lnTo>
                <a:lnTo>
                  <a:pt x="28930" y="13703"/>
                </a:lnTo>
                <a:lnTo>
                  <a:pt x="500849" y="13703"/>
                </a:lnTo>
                <a:lnTo>
                  <a:pt x="500849" y="6096"/>
                </a:lnTo>
                <a:lnTo>
                  <a:pt x="494753" y="0"/>
                </a:lnTo>
                <a:close/>
              </a:path>
              <a:path w="501014" h="342900">
                <a:moveTo>
                  <a:pt x="28930" y="315302"/>
                </a:moveTo>
                <a:lnTo>
                  <a:pt x="15227" y="315302"/>
                </a:lnTo>
                <a:lnTo>
                  <a:pt x="28930" y="329006"/>
                </a:lnTo>
                <a:lnTo>
                  <a:pt x="28930" y="315302"/>
                </a:lnTo>
                <a:close/>
              </a:path>
              <a:path w="501014" h="342900">
                <a:moveTo>
                  <a:pt x="471919" y="315302"/>
                </a:moveTo>
                <a:lnTo>
                  <a:pt x="28930" y="315302"/>
                </a:lnTo>
                <a:lnTo>
                  <a:pt x="28930" y="329006"/>
                </a:lnTo>
                <a:lnTo>
                  <a:pt x="471919" y="329006"/>
                </a:lnTo>
                <a:lnTo>
                  <a:pt x="471919" y="315302"/>
                </a:lnTo>
                <a:close/>
              </a:path>
              <a:path w="501014" h="342900">
                <a:moveTo>
                  <a:pt x="471919" y="13703"/>
                </a:moveTo>
                <a:lnTo>
                  <a:pt x="471919" y="329006"/>
                </a:lnTo>
                <a:lnTo>
                  <a:pt x="487146" y="315302"/>
                </a:lnTo>
                <a:lnTo>
                  <a:pt x="500849" y="315302"/>
                </a:lnTo>
                <a:lnTo>
                  <a:pt x="500849" y="27419"/>
                </a:lnTo>
                <a:lnTo>
                  <a:pt x="487146" y="27419"/>
                </a:lnTo>
                <a:lnTo>
                  <a:pt x="471919" y="13703"/>
                </a:lnTo>
                <a:close/>
              </a:path>
              <a:path w="501014" h="342900">
                <a:moveTo>
                  <a:pt x="500849" y="315302"/>
                </a:moveTo>
                <a:lnTo>
                  <a:pt x="487146" y="315302"/>
                </a:lnTo>
                <a:lnTo>
                  <a:pt x="471919" y="329006"/>
                </a:lnTo>
                <a:lnTo>
                  <a:pt x="500849" y="329006"/>
                </a:lnTo>
                <a:lnTo>
                  <a:pt x="500849" y="315302"/>
                </a:lnTo>
                <a:close/>
              </a:path>
              <a:path w="501014" h="342900">
                <a:moveTo>
                  <a:pt x="28930" y="13703"/>
                </a:moveTo>
                <a:lnTo>
                  <a:pt x="15227" y="27419"/>
                </a:lnTo>
                <a:lnTo>
                  <a:pt x="28930" y="27419"/>
                </a:lnTo>
                <a:lnTo>
                  <a:pt x="28930" y="13703"/>
                </a:lnTo>
                <a:close/>
              </a:path>
              <a:path w="501014" h="342900">
                <a:moveTo>
                  <a:pt x="471919" y="13703"/>
                </a:moveTo>
                <a:lnTo>
                  <a:pt x="28930" y="13703"/>
                </a:lnTo>
                <a:lnTo>
                  <a:pt x="28930" y="27419"/>
                </a:lnTo>
                <a:lnTo>
                  <a:pt x="471919" y="27419"/>
                </a:lnTo>
                <a:lnTo>
                  <a:pt x="471919" y="13703"/>
                </a:lnTo>
                <a:close/>
              </a:path>
              <a:path w="501014" h="342900">
                <a:moveTo>
                  <a:pt x="500849" y="13703"/>
                </a:moveTo>
                <a:lnTo>
                  <a:pt x="471919" y="13703"/>
                </a:lnTo>
                <a:lnTo>
                  <a:pt x="487146" y="27419"/>
                </a:lnTo>
                <a:lnTo>
                  <a:pt x="500849" y="27419"/>
                </a:lnTo>
                <a:lnTo>
                  <a:pt x="500849" y="13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27394" y="1890267"/>
            <a:ext cx="156845" cy="157480"/>
          </a:xfrm>
          <a:custGeom>
            <a:avLst/>
            <a:gdLst/>
            <a:ahLst/>
            <a:cxnLst/>
            <a:rect l="l" t="t" r="r" b="b"/>
            <a:pathLst>
              <a:path w="156845" h="157480">
                <a:moveTo>
                  <a:pt x="79159" y="0"/>
                </a:moveTo>
                <a:lnTo>
                  <a:pt x="48166" y="6163"/>
                </a:lnTo>
                <a:lnTo>
                  <a:pt x="23025" y="23036"/>
                </a:lnTo>
                <a:lnTo>
                  <a:pt x="6160" y="48193"/>
                </a:lnTo>
                <a:lnTo>
                  <a:pt x="0" y="79209"/>
                </a:lnTo>
                <a:lnTo>
                  <a:pt x="6160" y="109337"/>
                </a:lnTo>
                <a:lnTo>
                  <a:pt x="23025" y="134038"/>
                </a:lnTo>
                <a:lnTo>
                  <a:pt x="48166" y="150743"/>
                </a:lnTo>
                <a:lnTo>
                  <a:pt x="79159" y="156883"/>
                </a:lnTo>
                <a:lnTo>
                  <a:pt x="109277" y="150743"/>
                </a:lnTo>
                <a:lnTo>
                  <a:pt x="133970" y="134038"/>
                </a:lnTo>
                <a:lnTo>
                  <a:pt x="150669" y="109337"/>
                </a:lnTo>
                <a:lnTo>
                  <a:pt x="156806" y="79209"/>
                </a:lnTo>
                <a:lnTo>
                  <a:pt x="150669" y="48193"/>
                </a:lnTo>
                <a:lnTo>
                  <a:pt x="133970" y="23036"/>
                </a:lnTo>
                <a:lnTo>
                  <a:pt x="109277" y="6163"/>
                </a:lnTo>
                <a:lnTo>
                  <a:pt x="7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13691" y="1876564"/>
            <a:ext cx="186055" cy="184785"/>
          </a:xfrm>
          <a:custGeom>
            <a:avLst/>
            <a:gdLst/>
            <a:ahLst/>
            <a:cxnLst/>
            <a:rect l="l" t="t" r="r" b="b"/>
            <a:pathLst>
              <a:path w="186054" h="184785">
                <a:moveTo>
                  <a:pt x="100482" y="0"/>
                </a:moveTo>
                <a:lnTo>
                  <a:pt x="82207" y="0"/>
                </a:lnTo>
                <a:lnTo>
                  <a:pt x="73075" y="1511"/>
                </a:lnTo>
                <a:lnTo>
                  <a:pt x="63944" y="4559"/>
                </a:lnTo>
                <a:lnTo>
                  <a:pt x="56337" y="7607"/>
                </a:lnTo>
                <a:lnTo>
                  <a:pt x="47193" y="10655"/>
                </a:lnTo>
                <a:lnTo>
                  <a:pt x="39585" y="15227"/>
                </a:lnTo>
                <a:lnTo>
                  <a:pt x="33502" y="21323"/>
                </a:lnTo>
                <a:lnTo>
                  <a:pt x="25882" y="27406"/>
                </a:lnTo>
                <a:lnTo>
                  <a:pt x="19799" y="33502"/>
                </a:lnTo>
                <a:lnTo>
                  <a:pt x="6096" y="56349"/>
                </a:lnTo>
                <a:lnTo>
                  <a:pt x="3048" y="65493"/>
                </a:lnTo>
                <a:lnTo>
                  <a:pt x="0" y="83769"/>
                </a:lnTo>
                <a:lnTo>
                  <a:pt x="0" y="102044"/>
                </a:lnTo>
                <a:lnTo>
                  <a:pt x="15227" y="144691"/>
                </a:lnTo>
                <a:lnTo>
                  <a:pt x="56337" y="178206"/>
                </a:lnTo>
                <a:lnTo>
                  <a:pt x="83731" y="184302"/>
                </a:lnTo>
                <a:lnTo>
                  <a:pt x="102006" y="184302"/>
                </a:lnTo>
                <a:lnTo>
                  <a:pt x="120269" y="181254"/>
                </a:lnTo>
                <a:lnTo>
                  <a:pt x="129400" y="176682"/>
                </a:lnTo>
                <a:lnTo>
                  <a:pt x="137020" y="173634"/>
                </a:lnTo>
                <a:lnTo>
                  <a:pt x="144627" y="169062"/>
                </a:lnTo>
                <a:lnTo>
                  <a:pt x="152234" y="162979"/>
                </a:lnTo>
                <a:lnTo>
                  <a:pt x="158324" y="156883"/>
                </a:lnTo>
                <a:lnTo>
                  <a:pt x="85255" y="156883"/>
                </a:lnTo>
                <a:lnTo>
                  <a:pt x="66992" y="152311"/>
                </a:lnTo>
                <a:lnTo>
                  <a:pt x="42633" y="132511"/>
                </a:lnTo>
                <a:lnTo>
                  <a:pt x="38061" y="127939"/>
                </a:lnTo>
                <a:lnTo>
                  <a:pt x="35013" y="121843"/>
                </a:lnTo>
                <a:lnTo>
                  <a:pt x="31978" y="117284"/>
                </a:lnTo>
                <a:lnTo>
                  <a:pt x="28930" y="105092"/>
                </a:lnTo>
                <a:lnTo>
                  <a:pt x="27406" y="97472"/>
                </a:lnTo>
                <a:lnTo>
                  <a:pt x="27406" y="85293"/>
                </a:lnTo>
                <a:lnTo>
                  <a:pt x="28930" y="79197"/>
                </a:lnTo>
                <a:lnTo>
                  <a:pt x="30454" y="71577"/>
                </a:lnTo>
                <a:lnTo>
                  <a:pt x="33502" y="67017"/>
                </a:lnTo>
                <a:lnTo>
                  <a:pt x="35013" y="60921"/>
                </a:lnTo>
                <a:lnTo>
                  <a:pt x="39585" y="54825"/>
                </a:lnTo>
                <a:lnTo>
                  <a:pt x="73075" y="30454"/>
                </a:lnTo>
                <a:lnTo>
                  <a:pt x="86779" y="27406"/>
                </a:lnTo>
                <a:lnTo>
                  <a:pt x="158318" y="27406"/>
                </a:lnTo>
                <a:lnTo>
                  <a:pt x="150710" y="19799"/>
                </a:lnTo>
                <a:lnTo>
                  <a:pt x="127876" y="6083"/>
                </a:lnTo>
                <a:lnTo>
                  <a:pt x="118745" y="3035"/>
                </a:lnTo>
                <a:lnTo>
                  <a:pt x="100482" y="0"/>
                </a:lnTo>
                <a:close/>
              </a:path>
              <a:path w="186054" h="184785">
                <a:moveTo>
                  <a:pt x="158318" y="27406"/>
                </a:moveTo>
                <a:lnTo>
                  <a:pt x="98958" y="27406"/>
                </a:lnTo>
                <a:lnTo>
                  <a:pt x="106565" y="28930"/>
                </a:lnTo>
                <a:lnTo>
                  <a:pt x="112661" y="30454"/>
                </a:lnTo>
                <a:lnTo>
                  <a:pt x="118745" y="33502"/>
                </a:lnTo>
                <a:lnTo>
                  <a:pt x="123317" y="35026"/>
                </a:lnTo>
                <a:lnTo>
                  <a:pt x="129400" y="39598"/>
                </a:lnTo>
                <a:lnTo>
                  <a:pt x="133972" y="42646"/>
                </a:lnTo>
                <a:lnTo>
                  <a:pt x="143103" y="51777"/>
                </a:lnTo>
                <a:lnTo>
                  <a:pt x="146151" y="56349"/>
                </a:lnTo>
                <a:lnTo>
                  <a:pt x="149199" y="62445"/>
                </a:lnTo>
                <a:lnTo>
                  <a:pt x="152234" y="67017"/>
                </a:lnTo>
                <a:lnTo>
                  <a:pt x="155282" y="79197"/>
                </a:lnTo>
                <a:lnTo>
                  <a:pt x="156806" y="86817"/>
                </a:lnTo>
                <a:lnTo>
                  <a:pt x="156806" y="98996"/>
                </a:lnTo>
                <a:lnTo>
                  <a:pt x="132448" y="143167"/>
                </a:lnTo>
                <a:lnTo>
                  <a:pt x="97434" y="156883"/>
                </a:lnTo>
                <a:lnTo>
                  <a:pt x="158324" y="156883"/>
                </a:lnTo>
                <a:lnTo>
                  <a:pt x="164414" y="150787"/>
                </a:lnTo>
                <a:lnTo>
                  <a:pt x="178117" y="127939"/>
                </a:lnTo>
                <a:lnTo>
                  <a:pt x="181165" y="118808"/>
                </a:lnTo>
                <a:lnTo>
                  <a:pt x="185724" y="91389"/>
                </a:lnTo>
                <a:lnTo>
                  <a:pt x="181165" y="63969"/>
                </a:lnTo>
                <a:lnTo>
                  <a:pt x="178117" y="54825"/>
                </a:lnTo>
                <a:lnTo>
                  <a:pt x="168986" y="39598"/>
                </a:lnTo>
                <a:lnTo>
                  <a:pt x="162890" y="31978"/>
                </a:lnTo>
                <a:lnTo>
                  <a:pt x="158318" y="27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84201" y="1914639"/>
            <a:ext cx="630555" cy="111760"/>
          </a:xfrm>
          <a:custGeom>
            <a:avLst/>
            <a:gdLst/>
            <a:ahLst/>
            <a:cxnLst/>
            <a:rect l="l" t="t" r="r" b="b"/>
            <a:pathLst>
              <a:path w="630554" h="111760">
                <a:moveTo>
                  <a:pt x="600939" y="60876"/>
                </a:moveTo>
                <a:lnTo>
                  <a:pt x="532815" y="100533"/>
                </a:lnTo>
                <a:lnTo>
                  <a:pt x="529767" y="102057"/>
                </a:lnTo>
                <a:lnTo>
                  <a:pt x="529767" y="105092"/>
                </a:lnTo>
                <a:lnTo>
                  <a:pt x="531291" y="106616"/>
                </a:lnTo>
                <a:lnTo>
                  <a:pt x="532815" y="109664"/>
                </a:lnTo>
                <a:lnTo>
                  <a:pt x="535863" y="111188"/>
                </a:lnTo>
                <a:lnTo>
                  <a:pt x="537375" y="109664"/>
                </a:lnTo>
                <a:lnTo>
                  <a:pt x="622294" y="60921"/>
                </a:lnTo>
                <a:lnTo>
                  <a:pt x="600939" y="60876"/>
                </a:lnTo>
                <a:close/>
              </a:path>
              <a:path w="630554" h="111760">
                <a:moveTo>
                  <a:pt x="616546" y="60914"/>
                </a:moveTo>
                <a:lnTo>
                  <a:pt x="619582" y="60921"/>
                </a:lnTo>
                <a:lnTo>
                  <a:pt x="616546" y="60914"/>
                </a:lnTo>
                <a:close/>
              </a:path>
              <a:path w="630554" h="111760">
                <a:moveTo>
                  <a:pt x="619582" y="51790"/>
                </a:moveTo>
                <a:lnTo>
                  <a:pt x="616546" y="51790"/>
                </a:lnTo>
                <a:lnTo>
                  <a:pt x="616546" y="60914"/>
                </a:lnTo>
                <a:lnTo>
                  <a:pt x="619582" y="60921"/>
                </a:lnTo>
                <a:lnTo>
                  <a:pt x="619582" y="51790"/>
                </a:lnTo>
                <a:close/>
              </a:path>
              <a:path w="630554" h="111760">
                <a:moveTo>
                  <a:pt x="535863" y="0"/>
                </a:moveTo>
                <a:lnTo>
                  <a:pt x="532815" y="1524"/>
                </a:lnTo>
                <a:lnTo>
                  <a:pt x="531291" y="4572"/>
                </a:lnTo>
                <a:lnTo>
                  <a:pt x="529767" y="6095"/>
                </a:lnTo>
                <a:lnTo>
                  <a:pt x="531291" y="9143"/>
                </a:lnTo>
                <a:lnTo>
                  <a:pt x="532815" y="10655"/>
                </a:lnTo>
                <a:lnTo>
                  <a:pt x="598712" y="50215"/>
                </a:lnTo>
                <a:lnTo>
                  <a:pt x="619582" y="50266"/>
                </a:lnTo>
                <a:lnTo>
                  <a:pt x="619582" y="60921"/>
                </a:lnTo>
                <a:lnTo>
                  <a:pt x="622294" y="60921"/>
                </a:lnTo>
                <a:lnTo>
                  <a:pt x="630237" y="56362"/>
                </a:lnTo>
                <a:lnTo>
                  <a:pt x="538899" y="1524"/>
                </a:lnTo>
                <a:lnTo>
                  <a:pt x="535863" y="0"/>
                </a:lnTo>
                <a:close/>
              </a:path>
              <a:path w="630554" h="111760">
                <a:moveTo>
                  <a:pt x="616546" y="51790"/>
                </a:moveTo>
                <a:lnTo>
                  <a:pt x="608824" y="56285"/>
                </a:lnTo>
                <a:lnTo>
                  <a:pt x="616546" y="60914"/>
                </a:lnTo>
                <a:lnTo>
                  <a:pt x="616546" y="51790"/>
                </a:lnTo>
                <a:close/>
              </a:path>
              <a:path w="630554" h="111760">
                <a:moveTo>
                  <a:pt x="608824" y="56285"/>
                </a:moveTo>
                <a:lnTo>
                  <a:pt x="600939" y="60876"/>
                </a:lnTo>
                <a:lnTo>
                  <a:pt x="616534" y="60914"/>
                </a:lnTo>
                <a:lnTo>
                  <a:pt x="608824" y="56285"/>
                </a:lnTo>
                <a:close/>
              </a:path>
              <a:path w="630554" h="111760">
                <a:moveTo>
                  <a:pt x="0" y="48742"/>
                </a:moveTo>
                <a:lnTo>
                  <a:pt x="0" y="59397"/>
                </a:lnTo>
                <a:lnTo>
                  <a:pt x="600939" y="60876"/>
                </a:lnTo>
                <a:lnTo>
                  <a:pt x="608824" y="56285"/>
                </a:lnTo>
                <a:lnTo>
                  <a:pt x="598712" y="50215"/>
                </a:lnTo>
                <a:lnTo>
                  <a:pt x="0" y="48742"/>
                </a:lnTo>
                <a:close/>
              </a:path>
              <a:path w="630554" h="111760">
                <a:moveTo>
                  <a:pt x="598712" y="50215"/>
                </a:moveTo>
                <a:lnTo>
                  <a:pt x="608824" y="56285"/>
                </a:lnTo>
                <a:lnTo>
                  <a:pt x="616546" y="51790"/>
                </a:lnTo>
                <a:lnTo>
                  <a:pt x="619582" y="51790"/>
                </a:lnTo>
                <a:lnTo>
                  <a:pt x="619582" y="50266"/>
                </a:lnTo>
                <a:lnTo>
                  <a:pt x="598712" y="50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35903" y="1555332"/>
            <a:ext cx="1562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40" dirty="0">
                <a:latin typeface="Gulim"/>
                <a:cs typeface="Gulim"/>
              </a:rPr>
              <a:t>a</a:t>
            </a:r>
            <a:endParaRPr sz="1750">
              <a:latin typeface="Gulim"/>
              <a:cs typeface="Guli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92086" y="1811058"/>
            <a:ext cx="441959" cy="403860"/>
          </a:xfrm>
          <a:custGeom>
            <a:avLst/>
            <a:gdLst/>
            <a:ahLst/>
            <a:cxnLst/>
            <a:rect l="l" t="t" r="r" b="b"/>
            <a:pathLst>
              <a:path w="441959" h="403860">
                <a:moveTo>
                  <a:pt x="0" y="403644"/>
                </a:moveTo>
                <a:lnTo>
                  <a:pt x="441477" y="403644"/>
                </a:lnTo>
                <a:lnTo>
                  <a:pt x="441477" y="0"/>
                </a:lnTo>
                <a:lnTo>
                  <a:pt x="0" y="0"/>
                </a:lnTo>
                <a:lnTo>
                  <a:pt x="0" y="403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92086" y="1811058"/>
            <a:ext cx="441959" cy="403860"/>
          </a:xfrm>
          <a:custGeom>
            <a:avLst/>
            <a:gdLst/>
            <a:ahLst/>
            <a:cxnLst/>
            <a:rect l="l" t="t" r="r" b="b"/>
            <a:pathLst>
              <a:path w="441959" h="403860">
                <a:moveTo>
                  <a:pt x="0" y="402120"/>
                </a:moveTo>
                <a:lnTo>
                  <a:pt x="0" y="403644"/>
                </a:lnTo>
                <a:lnTo>
                  <a:pt x="1524" y="403644"/>
                </a:lnTo>
                <a:lnTo>
                  <a:pt x="0" y="402120"/>
                </a:lnTo>
                <a:close/>
              </a:path>
              <a:path w="441959" h="403860">
                <a:moveTo>
                  <a:pt x="1524" y="0"/>
                </a:moveTo>
                <a:lnTo>
                  <a:pt x="0" y="1524"/>
                </a:lnTo>
                <a:lnTo>
                  <a:pt x="0" y="402120"/>
                </a:lnTo>
                <a:lnTo>
                  <a:pt x="1524" y="403644"/>
                </a:lnTo>
                <a:lnTo>
                  <a:pt x="1524" y="0"/>
                </a:lnTo>
                <a:close/>
              </a:path>
              <a:path w="441959" h="403860">
                <a:moveTo>
                  <a:pt x="439953" y="402120"/>
                </a:moveTo>
                <a:lnTo>
                  <a:pt x="1524" y="402120"/>
                </a:lnTo>
                <a:lnTo>
                  <a:pt x="1524" y="403644"/>
                </a:lnTo>
                <a:lnTo>
                  <a:pt x="439953" y="403644"/>
                </a:lnTo>
                <a:lnTo>
                  <a:pt x="439953" y="402120"/>
                </a:lnTo>
                <a:close/>
              </a:path>
              <a:path w="441959" h="403860">
                <a:moveTo>
                  <a:pt x="439953" y="0"/>
                </a:moveTo>
                <a:lnTo>
                  <a:pt x="439953" y="403644"/>
                </a:lnTo>
                <a:lnTo>
                  <a:pt x="441477" y="402120"/>
                </a:lnTo>
                <a:lnTo>
                  <a:pt x="441477" y="1524"/>
                </a:lnTo>
                <a:lnTo>
                  <a:pt x="439953" y="0"/>
                </a:lnTo>
                <a:close/>
              </a:path>
              <a:path w="441959" h="403860">
                <a:moveTo>
                  <a:pt x="441477" y="402120"/>
                </a:moveTo>
                <a:lnTo>
                  <a:pt x="439953" y="403644"/>
                </a:lnTo>
                <a:lnTo>
                  <a:pt x="441477" y="403644"/>
                </a:lnTo>
                <a:lnTo>
                  <a:pt x="441477" y="402120"/>
                </a:lnTo>
                <a:close/>
              </a:path>
              <a:path w="441959" h="403860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441959" h="403860">
                <a:moveTo>
                  <a:pt x="439953" y="0"/>
                </a:moveTo>
                <a:lnTo>
                  <a:pt x="1524" y="0"/>
                </a:lnTo>
                <a:lnTo>
                  <a:pt x="1524" y="1524"/>
                </a:lnTo>
                <a:lnTo>
                  <a:pt x="439953" y="1524"/>
                </a:lnTo>
                <a:lnTo>
                  <a:pt x="439953" y="0"/>
                </a:lnTo>
                <a:close/>
              </a:path>
              <a:path w="441959" h="403860">
                <a:moveTo>
                  <a:pt x="441477" y="0"/>
                </a:moveTo>
                <a:lnTo>
                  <a:pt x="439953" y="0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33564" y="1811058"/>
            <a:ext cx="440055" cy="403860"/>
          </a:xfrm>
          <a:custGeom>
            <a:avLst/>
            <a:gdLst/>
            <a:ahLst/>
            <a:cxnLst/>
            <a:rect l="l" t="t" r="r" b="b"/>
            <a:pathLst>
              <a:path w="440054" h="403860">
                <a:moveTo>
                  <a:pt x="0" y="403644"/>
                </a:moveTo>
                <a:lnTo>
                  <a:pt x="439953" y="403644"/>
                </a:lnTo>
                <a:lnTo>
                  <a:pt x="439953" y="0"/>
                </a:lnTo>
                <a:lnTo>
                  <a:pt x="0" y="0"/>
                </a:lnTo>
                <a:lnTo>
                  <a:pt x="0" y="403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32802" y="1811058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6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33564" y="2213940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95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74279" y="1811058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6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33564" y="1811820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95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73517" y="1811058"/>
            <a:ext cx="441959" cy="403860"/>
          </a:xfrm>
          <a:custGeom>
            <a:avLst/>
            <a:gdLst/>
            <a:ahLst/>
            <a:cxnLst/>
            <a:rect l="l" t="t" r="r" b="b"/>
            <a:pathLst>
              <a:path w="441959" h="403860">
                <a:moveTo>
                  <a:pt x="0" y="403644"/>
                </a:moveTo>
                <a:lnTo>
                  <a:pt x="441477" y="403644"/>
                </a:lnTo>
                <a:lnTo>
                  <a:pt x="441477" y="0"/>
                </a:lnTo>
                <a:lnTo>
                  <a:pt x="0" y="0"/>
                </a:lnTo>
                <a:lnTo>
                  <a:pt x="0" y="403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73517" y="1811058"/>
            <a:ext cx="441959" cy="403860"/>
          </a:xfrm>
          <a:custGeom>
            <a:avLst/>
            <a:gdLst/>
            <a:ahLst/>
            <a:cxnLst/>
            <a:rect l="l" t="t" r="r" b="b"/>
            <a:pathLst>
              <a:path w="441959" h="403860">
                <a:moveTo>
                  <a:pt x="0" y="402120"/>
                </a:moveTo>
                <a:lnTo>
                  <a:pt x="0" y="403644"/>
                </a:lnTo>
                <a:lnTo>
                  <a:pt x="1524" y="403644"/>
                </a:lnTo>
                <a:lnTo>
                  <a:pt x="0" y="402120"/>
                </a:lnTo>
                <a:close/>
              </a:path>
              <a:path w="441959" h="403860">
                <a:moveTo>
                  <a:pt x="1524" y="0"/>
                </a:moveTo>
                <a:lnTo>
                  <a:pt x="0" y="1524"/>
                </a:lnTo>
                <a:lnTo>
                  <a:pt x="0" y="402120"/>
                </a:lnTo>
                <a:lnTo>
                  <a:pt x="1524" y="403644"/>
                </a:lnTo>
                <a:lnTo>
                  <a:pt x="1524" y="0"/>
                </a:lnTo>
                <a:close/>
              </a:path>
              <a:path w="441959" h="403860">
                <a:moveTo>
                  <a:pt x="439953" y="402120"/>
                </a:moveTo>
                <a:lnTo>
                  <a:pt x="1524" y="402120"/>
                </a:lnTo>
                <a:lnTo>
                  <a:pt x="1524" y="403644"/>
                </a:lnTo>
                <a:lnTo>
                  <a:pt x="439953" y="403644"/>
                </a:lnTo>
                <a:lnTo>
                  <a:pt x="439953" y="402120"/>
                </a:lnTo>
                <a:close/>
              </a:path>
              <a:path w="441959" h="403860">
                <a:moveTo>
                  <a:pt x="439953" y="0"/>
                </a:moveTo>
                <a:lnTo>
                  <a:pt x="439953" y="403644"/>
                </a:lnTo>
                <a:lnTo>
                  <a:pt x="441477" y="402120"/>
                </a:lnTo>
                <a:lnTo>
                  <a:pt x="441477" y="1524"/>
                </a:lnTo>
                <a:lnTo>
                  <a:pt x="439953" y="0"/>
                </a:lnTo>
                <a:close/>
              </a:path>
              <a:path w="441959" h="403860">
                <a:moveTo>
                  <a:pt x="441477" y="402120"/>
                </a:moveTo>
                <a:lnTo>
                  <a:pt x="439953" y="403644"/>
                </a:lnTo>
                <a:lnTo>
                  <a:pt x="441477" y="403644"/>
                </a:lnTo>
                <a:lnTo>
                  <a:pt x="441477" y="402120"/>
                </a:lnTo>
                <a:close/>
              </a:path>
              <a:path w="441959" h="403860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441959" h="403860">
                <a:moveTo>
                  <a:pt x="439953" y="0"/>
                </a:moveTo>
                <a:lnTo>
                  <a:pt x="1524" y="0"/>
                </a:lnTo>
                <a:lnTo>
                  <a:pt x="1524" y="1524"/>
                </a:lnTo>
                <a:lnTo>
                  <a:pt x="439953" y="1524"/>
                </a:lnTo>
                <a:lnTo>
                  <a:pt x="439953" y="0"/>
                </a:lnTo>
                <a:close/>
              </a:path>
              <a:path w="441959" h="403860">
                <a:moveTo>
                  <a:pt x="441477" y="0"/>
                </a:moveTo>
                <a:lnTo>
                  <a:pt x="439953" y="0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14994" y="1811058"/>
            <a:ext cx="440055" cy="403860"/>
          </a:xfrm>
          <a:custGeom>
            <a:avLst/>
            <a:gdLst/>
            <a:ahLst/>
            <a:cxnLst/>
            <a:rect l="l" t="t" r="r" b="b"/>
            <a:pathLst>
              <a:path w="440054" h="403860">
                <a:moveTo>
                  <a:pt x="0" y="403644"/>
                </a:moveTo>
                <a:lnTo>
                  <a:pt x="439953" y="403644"/>
                </a:lnTo>
                <a:lnTo>
                  <a:pt x="439953" y="0"/>
                </a:lnTo>
                <a:lnTo>
                  <a:pt x="0" y="0"/>
                </a:lnTo>
                <a:lnTo>
                  <a:pt x="0" y="403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14232" y="1811058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6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14994" y="2213940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95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55710" y="1811058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6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14994" y="1811820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95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54948" y="1811058"/>
            <a:ext cx="441959" cy="403860"/>
          </a:xfrm>
          <a:custGeom>
            <a:avLst/>
            <a:gdLst/>
            <a:ahLst/>
            <a:cxnLst/>
            <a:rect l="l" t="t" r="r" b="b"/>
            <a:pathLst>
              <a:path w="441959" h="403860">
                <a:moveTo>
                  <a:pt x="0" y="403644"/>
                </a:moveTo>
                <a:lnTo>
                  <a:pt x="441477" y="403644"/>
                </a:lnTo>
                <a:lnTo>
                  <a:pt x="441477" y="0"/>
                </a:lnTo>
                <a:lnTo>
                  <a:pt x="0" y="0"/>
                </a:lnTo>
                <a:lnTo>
                  <a:pt x="0" y="403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54948" y="1811058"/>
            <a:ext cx="441959" cy="403860"/>
          </a:xfrm>
          <a:custGeom>
            <a:avLst/>
            <a:gdLst/>
            <a:ahLst/>
            <a:cxnLst/>
            <a:rect l="l" t="t" r="r" b="b"/>
            <a:pathLst>
              <a:path w="441959" h="403860">
                <a:moveTo>
                  <a:pt x="0" y="402120"/>
                </a:moveTo>
                <a:lnTo>
                  <a:pt x="0" y="403644"/>
                </a:lnTo>
                <a:lnTo>
                  <a:pt x="1524" y="403644"/>
                </a:lnTo>
                <a:lnTo>
                  <a:pt x="0" y="402120"/>
                </a:lnTo>
                <a:close/>
              </a:path>
              <a:path w="441959" h="403860">
                <a:moveTo>
                  <a:pt x="1524" y="0"/>
                </a:moveTo>
                <a:lnTo>
                  <a:pt x="0" y="1524"/>
                </a:lnTo>
                <a:lnTo>
                  <a:pt x="0" y="402120"/>
                </a:lnTo>
                <a:lnTo>
                  <a:pt x="1524" y="403644"/>
                </a:lnTo>
                <a:lnTo>
                  <a:pt x="1524" y="0"/>
                </a:lnTo>
                <a:close/>
              </a:path>
              <a:path w="441959" h="403860">
                <a:moveTo>
                  <a:pt x="439953" y="402120"/>
                </a:moveTo>
                <a:lnTo>
                  <a:pt x="1524" y="402120"/>
                </a:lnTo>
                <a:lnTo>
                  <a:pt x="1524" y="403644"/>
                </a:lnTo>
                <a:lnTo>
                  <a:pt x="439953" y="403644"/>
                </a:lnTo>
                <a:lnTo>
                  <a:pt x="439953" y="402120"/>
                </a:lnTo>
                <a:close/>
              </a:path>
              <a:path w="441959" h="403860">
                <a:moveTo>
                  <a:pt x="439953" y="0"/>
                </a:moveTo>
                <a:lnTo>
                  <a:pt x="439953" y="403644"/>
                </a:lnTo>
                <a:lnTo>
                  <a:pt x="441477" y="402120"/>
                </a:lnTo>
                <a:lnTo>
                  <a:pt x="441477" y="1524"/>
                </a:lnTo>
                <a:lnTo>
                  <a:pt x="439953" y="0"/>
                </a:lnTo>
                <a:close/>
              </a:path>
              <a:path w="441959" h="403860">
                <a:moveTo>
                  <a:pt x="441477" y="402120"/>
                </a:moveTo>
                <a:lnTo>
                  <a:pt x="439953" y="403644"/>
                </a:lnTo>
                <a:lnTo>
                  <a:pt x="441477" y="403644"/>
                </a:lnTo>
                <a:lnTo>
                  <a:pt x="441477" y="402120"/>
                </a:lnTo>
                <a:close/>
              </a:path>
              <a:path w="441959" h="403860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441959" h="403860">
                <a:moveTo>
                  <a:pt x="439953" y="0"/>
                </a:moveTo>
                <a:lnTo>
                  <a:pt x="1524" y="0"/>
                </a:lnTo>
                <a:lnTo>
                  <a:pt x="1524" y="1524"/>
                </a:lnTo>
                <a:lnTo>
                  <a:pt x="439953" y="1524"/>
                </a:lnTo>
                <a:lnTo>
                  <a:pt x="439953" y="0"/>
                </a:lnTo>
                <a:close/>
              </a:path>
              <a:path w="441959" h="403860">
                <a:moveTo>
                  <a:pt x="441477" y="0"/>
                </a:moveTo>
                <a:lnTo>
                  <a:pt x="439953" y="0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96425" y="1811058"/>
            <a:ext cx="440055" cy="403860"/>
          </a:xfrm>
          <a:custGeom>
            <a:avLst/>
            <a:gdLst/>
            <a:ahLst/>
            <a:cxnLst/>
            <a:rect l="l" t="t" r="r" b="b"/>
            <a:pathLst>
              <a:path w="440054" h="403860">
                <a:moveTo>
                  <a:pt x="0" y="403644"/>
                </a:moveTo>
                <a:lnTo>
                  <a:pt x="439953" y="403644"/>
                </a:lnTo>
                <a:lnTo>
                  <a:pt x="439953" y="0"/>
                </a:lnTo>
                <a:lnTo>
                  <a:pt x="0" y="0"/>
                </a:lnTo>
                <a:lnTo>
                  <a:pt x="0" y="403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94901" y="1811058"/>
            <a:ext cx="441959" cy="403860"/>
          </a:xfrm>
          <a:custGeom>
            <a:avLst/>
            <a:gdLst/>
            <a:ahLst/>
            <a:cxnLst/>
            <a:rect l="l" t="t" r="r" b="b"/>
            <a:pathLst>
              <a:path w="441959" h="403860">
                <a:moveTo>
                  <a:pt x="1524" y="0"/>
                </a:moveTo>
                <a:lnTo>
                  <a:pt x="0" y="0"/>
                </a:lnTo>
                <a:lnTo>
                  <a:pt x="0" y="403644"/>
                </a:lnTo>
                <a:lnTo>
                  <a:pt x="1524" y="403644"/>
                </a:lnTo>
                <a:lnTo>
                  <a:pt x="1524" y="0"/>
                </a:lnTo>
                <a:close/>
              </a:path>
              <a:path w="441959" h="403860">
                <a:moveTo>
                  <a:pt x="439953" y="402120"/>
                </a:moveTo>
                <a:lnTo>
                  <a:pt x="1524" y="402120"/>
                </a:lnTo>
                <a:lnTo>
                  <a:pt x="1524" y="403644"/>
                </a:lnTo>
                <a:lnTo>
                  <a:pt x="439953" y="403644"/>
                </a:lnTo>
                <a:lnTo>
                  <a:pt x="439953" y="402120"/>
                </a:lnTo>
                <a:close/>
              </a:path>
              <a:path w="441959" h="403860">
                <a:moveTo>
                  <a:pt x="439953" y="0"/>
                </a:moveTo>
                <a:lnTo>
                  <a:pt x="439953" y="403644"/>
                </a:lnTo>
                <a:lnTo>
                  <a:pt x="441477" y="402120"/>
                </a:lnTo>
                <a:lnTo>
                  <a:pt x="441477" y="1524"/>
                </a:lnTo>
                <a:lnTo>
                  <a:pt x="439953" y="0"/>
                </a:lnTo>
                <a:close/>
              </a:path>
              <a:path w="441959" h="403860">
                <a:moveTo>
                  <a:pt x="441477" y="402120"/>
                </a:moveTo>
                <a:lnTo>
                  <a:pt x="439953" y="403644"/>
                </a:lnTo>
                <a:lnTo>
                  <a:pt x="441477" y="403644"/>
                </a:lnTo>
                <a:lnTo>
                  <a:pt x="441477" y="402120"/>
                </a:lnTo>
                <a:close/>
              </a:path>
              <a:path w="441959" h="403860">
                <a:moveTo>
                  <a:pt x="439953" y="0"/>
                </a:moveTo>
                <a:lnTo>
                  <a:pt x="1524" y="0"/>
                </a:lnTo>
                <a:lnTo>
                  <a:pt x="1524" y="1524"/>
                </a:lnTo>
                <a:lnTo>
                  <a:pt x="439953" y="1524"/>
                </a:lnTo>
                <a:lnTo>
                  <a:pt x="439953" y="0"/>
                </a:lnTo>
                <a:close/>
              </a:path>
              <a:path w="441959" h="403860">
                <a:moveTo>
                  <a:pt x="441477" y="0"/>
                </a:moveTo>
                <a:lnTo>
                  <a:pt x="439953" y="0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36379" y="1811058"/>
            <a:ext cx="440055" cy="403860"/>
          </a:xfrm>
          <a:custGeom>
            <a:avLst/>
            <a:gdLst/>
            <a:ahLst/>
            <a:cxnLst/>
            <a:rect l="l" t="t" r="r" b="b"/>
            <a:pathLst>
              <a:path w="440054" h="403860">
                <a:moveTo>
                  <a:pt x="0" y="403644"/>
                </a:moveTo>
                <a:lnTo>
                  <a:pt x="439953" y="403644"/>
                </a:lnTo>
                <a:lnTo>
                  <a:pt x="439953" y="0"/>
                </a:lnTo>
                <a:lnTo>
                  <a:pt x="0" y="0"/>
                </a:lnTo>
                <a:lnTo>
                  <a:pt x="0" y="403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35617" y="1811058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6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36379" y="2213940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95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077094" y="1811058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6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636379" y="1811820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95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32795" y="1804974"/>
            <a:ext cx="0" cy="415925"/>
          </a:xfrm>
          <a:custGeom>
            <a:avLst/>
            <a:gdLst/>
            <a:ahLst/>
            <a:cxnLst/>
            <a:rect l="l" t="t" r="r" b="b"/>
            <a:pathLst>
              <a:path h="415925">
                <a:moveTo>
                  <a:pt x="0" y="0"/>
                </a:moveTo>
                <a:lnTo>
                  <a:pt x="0" y="415823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74272" y="1804974"/>
            <a:ext cx="0" cy="415925"/>
          </a:xfrm>
          <a:custGeom>
            <a:avLst/>
            <a:gdLst/>
            <a:ahLst/>
            <a:cxnLst/>
            <a:rect l="l" t="t" r="r" b="b"/>
            <a:pathLst>
              <a:path h="415925">
                <a:moveTo>
                  <a:pt x="0" y="0"/>
                </a:moveTo>
                <a:lnTo>
                  <a:pt x="0" y="415823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14226" y="1804974"/>
            <a:ext cx="0" cy="415925"/>
          </a:xfrm>
          <a:custGeom>
            <a:avLst/>
            <a:gdLst/>
            <a:ahLst/>
            <a:cxnLst/>
            <a:rect l="l" t="t" r="r" b="b"/>
            <a:pathLst>
              <a:path h="415925">
                <a:moveTo>
                  <a:pt x="0" y="0"/>
                </a:moveTo>
                <a:lnTo>
                  <a:pt x="0" y="415823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55703" y="1804974"/>
            <a:ext cx="0" cy="415925"/>
          </a:xfrm>
          <a:custGeom>
            <a:avLst/>
            <a:gdLst/>
            <a:ahLst/>
            <a:cxnLst/>
            <a:rect l="l" t="t" r="r" b="b"/>
            <a:pathLst>
              <a:path h="415925">
                <a:moveTo>
                  <a:pt x="0" y="0"/>
                </a:moveTo>
                <a:lnTo>
                  <a:pt x="0" y="415823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95663" y="1804974"/>
            <a:ext cx="0" cy="415925"/>
          </a:xfrm>
          <a:custGeom>
            <a:avLst/>
            <a:gdLst/>
            <a:ahLst/>
            <a:cxnLst/>
            <a:rect l="l" t="t" r="r" b="b"/>
            <a:pathLst>
              <a:path h="415925">
                <a:moveTo>
                  <a:pt x="0" y="0"/>
                </a:moveTo>
                <a:lnTo>
                  <a:pt x="0" y="415823"/>
                </a:lnTo>
              </a:path>
            </a:pathLst>
          </a:custGeom>
          <a:ln w="1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636379" y="1804974"/>
            <a:ext cx="0" cy="415925"/>
          </a:xfrm>
          <a:custGeom>
            <a:avLst/>
            <a:gdLst/>
            <a:ahLst/>
            <a:cxnLst/>
            <a:rect l="l" t="t" r="r" b="b"/>
            <a:pathLst>
              <a:path h="415925">
                <a:moveTo>
                  <a:pt x="0" y="0"/>
                </a:moveTo>
                <a:lnTo>
                  <a:pt x="0" y="415823"/>
                </a:lnTo>
              </a:path>
            </a:pathLst>
          </a:custGeom>
          <a:ln w="15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92842" y="1804974"/>
            <a:ext cx="0" cy="415925"/>
          </a:xfrm>
          <a:custGeom>
            <a:avLst/>
            <a:gdLst/>
            <a:ahLst/>
            <a:cxnLst/>
            <a:rect l="l" t="t" r="r" b="b"/>
            <a:pathLst>
              <a:path h="415925">
                <a:moveTo>
                  <a:pt x="0" y="0"/>
                </a:moveTo>
                <a:lnTo>
                  <a:pt x="0" y="415823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077094" y="1804974"/>
            <a:ext cx="0" cy="415925"/>
          </a:xfrm>
          <a:custGeom>
            <a:avLst/>
            <a:gdLst/>
            <a:ahLst/>
            <a:cxnLst/>
            <a:rect l="l" t="t" r="r" b="b"/>
            <a:pathLst>
              <a:path h="415925">
                <a:moveTo>
                  <a:pt x="0" y="0"/>
                </a:moveTo>
                <a:lnTo>
                  <a:pt x="0" y="415823"/>
                </a:lnTo>
              </a:path>
            </a:pathLst>
          </a:custGeom>
          <a:ln w="1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85990" y="1811826"/>
            <a:ext cx="3098165" cy="0"/>
          </a:xfrm>
          <a:custGeom>
            <a:avLst/>
            <a:gdLst/>
            <a:ahLst/>
            <a:cxnLst/>
            <a:rect l="l" t="t" r="r" b="b"/>
            <a:pathLst>
              <a:path w="3098165">
                <a:moveTo>
                  <a:pt x="0" y="0"/>
                </a:moveTo>
                <a:lnTo>
                  <a:pt x="3097949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85990" y="2213946"/>
            <a:ext cx="3098165" cy="0"/>
          </a:xfrm>
          <a:custGeom>
            <a:avLst/>
            <a:gdLst/>
            <a:ahLst/>
            <a:cxnLst/>
            <a:rect l="l" t="t" r="r" b="b"/>
            <a:pathLst>
              <a:path w="3098165">
                <a:moveTo>
                  <a:pt x="0" y="0"/>
                </a:moveTo>
                <a:lnTo>
                  <a:pt x="3097949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89990" y="2126360"/>
            <a:ext cx="83820" cy="391795"/>
          </a:xfrm>
          <a:custGeom>
            <a:avLst/>
            <a:gdLst/>
            <a:ahLst/>
            <a:cxnLst/>
            <a:rect l="l" t="t" r="r" b="b"/>
            <a:pathLst>
              <a:path w="83820" h="391794">
                <a:moveTo>
                  <a:pt x="36434" y="388416"/>
                </a:moveTo>
                <a:lnTo>
                  <a:pt x="0" y="388416"/>
                </a:lnTo>
                <a:lnTo>
                  <a:pt x="1544" y="391452"/>
                </a:lnTo>
                <a:lnTo>
                  <a:pt x="36457" y="391452"/>
                </a:lnTo>
                <a:lnTo>
                  <a:pt x="36434" y="388416"/>
                </a:lnTo>
                <a:close/>
              </a:path>
              <a:path w="83820" h="391794">
                <a:moveTo>
                  <a:pt x="44145" y="0"/>
                </a:moveTo>
                <a:lnTo>
                  <a:pt x="33489" y="0"/>
                </a:lnTo>
                <a:lnTo>
                  <a:pt x="36457" y="391452"/>
                </a:lnTo>
                <a:lnTo>
                  <a:pt x="47112" y="391452"/>
                </a:lnTo>
                <a:lnTo>
                  <a:pt x="44145" y="0"/>
                </a:lnTo>
                <a:close/>
              </a:path>
              <a:path w="83820" h="391794">
                <a:moveTo>
                  <a:pt x="83718" y="388416"/>
                </a:moveTo>
                <a:lnTo>
                  <a:pt x="47089" y="388416"/>
                </a:lnTo>
                <a:lnTo>
                  <a:pt x="47112" y="391452"/>
                </a:lnTo>
                <a:lnTo>
                  <a:pt x="82229" y="391452"/>
                </a:lnTo>
                <a:lnTo>
                  <a:pt x="83718" y="38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17764" y="2121789"/>
            <a:ext cx="452120" cy="396240"/>
          </a:xfrm>
          <a:custGeom>
            <a:avLst/>
            <a:gdLst/>
            <a:ahLst/>
            <a:cxnLst/>
            <a:rect l="l" t="t" r="r" b="b"/>
            <a:pathLst>
              <a:path w="452120" h="396239">
                <a:moveTo>
                  <a:pt x="7607" y="0"/>
                </a:moveTo>
                <a:lnTo>
                  <a:pt x="0" y="7620"/>
                </a:lnTo>
                <a:lnTo>
                  <a:pt x="390978" y="396024"/>
                </a:lnTo>
                <a:lnTo>
                  <a:pt x="406256" y="396024"/>
                </a:lnTo>
                <a:lnTo>
                  <a:pt x="7607" y="0"/>
                </a:lnTo>
                <a:close/>
              </a:path>
              <a:path w="452120" h="396239">
                <a:moveTo>
                  <a:pt x="449084" y="388416"/>
                </a:moveTo>
                <a:lnTo>
                  <a:pt x="441480" y="396024"/>
                </a:lnTo>
                <a:lnTo>
                  <a:pt x="451707" y="396024"/>
                </a:lnTo>
                <a:lnTo>
                  <a:pt x="449084" y="38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50404" y="1969477"/>
            <a:ext cx="156845" cy="157480"/>
          </a:xfrm>
          <a:custGeom>
            <a:avLst/>
            <a:gdLst/>
            <a:ahLst/>
            <a:cxnLst/>
            <a:rect l="l" t="t" r="r" b="b"/>
            <a:pathLst>
              <a:path w="156845" h="157480">
                <a:moveTo>
                  <a:pt x="77635" y="0"/>
                </a:moveTo>
                <a:lnTo>
                  <a:pt x="47523" y="6139"/>
                </a:lnTo>
                <a:lnTo>
                  <a:pt x="22834" y="22844"/>
                </a:lnTo>
                <a:lnTo>
                  <a:pt x="6136" y="47545"/>
                </a:lnTo>
                <a:lnTo>
                  <a:pt x="0" y="77673"/>
                </a:lnTo>
                <a:lnTo>
                  <a:pt x="6136" y="108684"/>
                </a:lnTo>
                <a:lnTo>
                  <a:pt x="22834" y="133842"/>
                </a:lnTo>
                <a:lnTo>
                  <a:pt x="47523" y="150718"/>
                </a:lnTo>
                <a:lnTo>
                  <a:pt x="77635" y="156883"/>
                </a:lnTo>
                <a:lnTo>
                  <a:pt x="108634" y="150718"/>
                </a:lnTo>
                <a:lnTo>
                  <a:pt x="133780" y="133842"/>
                </a:lnTo>
                <a:lnTo>
                  <a:pt x="150646" y="108684"/>
                </a:lnTo>
                <a:lnTo>
                  <a:pt x="156806" y="77673"/>
                </a:lnTo>
                <a:lnTo>
                  <a:pt x="150646" y="47545"/>
                </a:lnTo>
                <a:lnTo>
                  <a:pt x="133780" y="22844"/>
                </a:lnTo>
                <a:lnTo>
                  <a:pt x="108634" y="6139"/>
                </a:lnTo>
                <a:lnTo>
                  <a:pt x="776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36701" y="1954237"/>
            <a:ext cx="184785" cy="186055"/>
          </a:xfrm>
          <a:custGeom>
            <a:avLst/>
            <a:gdLst/>
            <a:ahLst/>
            <a:cxnLst/>
            <a:rect l="l" t="t" r="r" b="b"/>
            <a:pathLst>
              <a:path w="184784" h="186055">
                <a:moveTo>
                  <a:pt x="91338" y="0"/>
                </a:moveTo>
                <a:lnTo>
                  <a:pt x="63944" y="4572"/>
                </a:lnTo>
                <a:lnTo>
                  <a:pt x="54813" y="7619"/>
                </a:lnTo>
                <a:lnTo>
                  <a:pt x="39585" y="16763"/>
                </a:lnTo>
                <a:lnTo>
                  <a:pt x="33489" y="22847"/>
                </a:lnTo>
                <a:lnTo>
                  <a:pt x="25882" y="28943"/>
                </a:lnTo>
                <a:lnTo>
                  <a:pt x="3047" y="67017"/>
                </a:lnTo>
                <a:lnTo>
                  <a:pt x="0" y="83781"/>
                </a:lnTo>
                <a:lnTo>
                  <a:pt x="0" y="103581"/>
                </a:lnTo>
                <a:lnTo>
                  <a:pt x="1524" y="112712"/>
                </a:lnTo>
                <a:lnTo>
                  <a:pt x="4571" y="121856"/>
                </a:lnTo>
                <a:lnTo>
                  <a:pt x="7619" y="129476"/>
                </a:lnTo>
                <a:lnTo>
                  <a:pt x="10655" y="138607"/>
                </a:lnTo>
                <a:lnTo>
                  <a:pt x="15227" y="146227"/>
                </a:lnTo>
                <a:lnTo>
                  <a:pt x="21310" y="152323"/>
                </a:lnTo>
                <a:lnTo>
                  <a:pt x="27406" y="159931"/>
                </a:lnTo>
                <a:lnTo>
                  <a:pt x="33489" y="164503"/>
                </a:lnTo>
                <a:lnTo>
                  <a:pt x="41109" y="170599"/>
                </a:lnTo>
                <a:lnTo>
                  <a:pt x="48717" y="175171"/>
                </a:lnTo>
                <a:lnTo>
                  <a:pt x="56324" y="178219"/>
                </a:lnTo>
                <a:lnTo>
                  <a:pt x="65468" y="182791"/>
                </a:lnTo>
                <a:lnTo>
                  <a:pt x="83731" y="185826"/>
                </a:lnTo>
                <a:lnTo>
                  <a:pt x="102006" y="185826"/>
                </a:lnTo>
                <a:lnTo>
                  <a:pt x="111137" y="184302"/>
                </a:lnTo>
                <a:lnTo>
                  <a:pt x="129400" y="178219"/>
                </a:lnTo>
                <a:lnTo>
                  <a:pt x="137007" y="175171"/>
                </a:lnTo>
                <a:lnTo>
                  <a:pt x="144627" y="169075"/>
                </a:lnTo>
                <a:lnTo>
                  <a:pt x="152234" y="164503"/>
                </a:lnTo>
                <a:lnTo>
                  <a:pt x="158318" y="158419"/>
                </a:lnTo>
                <a:lnTo>
                  <a:pt x="91338" y="158419"/>
                </a:lnTo>
                <a:lnTo>
                  <a:pt x="85255" y="156895"/>
                </a:lnTo>
                <a:lnTo>
                  <a:pt x="79159" y="156895"/>
                </a:lnTo>
                <a:lnTo>
                  <a:pt x="71551" y="155371"/>
                </a:lnTo>
                <a:lnTo>
                  <a:pt x="66992" y="152323"/>
                </a:lnTo>
                <a:lnTo>
                  <a:pt x="54813" y="146227"/>
                </a:lnTo>
                <a:lnTo>
                  <a:pt x="27406" y="99009"/>
                </a:lnTo>
                <a:lnTo>
                  <a:pt x="27406" y="85305"/>
                </a:lnTo>
                <a:lnTo>
                  <a:pt x="30454" y="73113"/>
                </a:lnTo>
                <a:lnTo>
                  <a:pt x="33489" y="67017"/>
                </a:lnTo>
                <a:lnTo>
                  <a:pt x="35013" y="62458"/>
                </a:lnTo>
                <a:lnTo>
                  <a:pt x="39585" y="56362"/>
                </a:lnTo>
                <a:lnTo>
                  <a:pt x="42633" y="51790"/>
                </a:lnTo>
                <a:lnTo>
                  <a:pt x="51765" y="42646"/>
                </a:lnTo>
                <a:lnTo>
                  <a:pt x="56324" y="39611"/>
                </a:lnTo>
                <a:lnTo>
                  <a:pt x="62420" y="36563"/>
                </a:lnTo>
                <a:lnTo>
                  <a:pt x="66992" y="33515"/>
                </a:lnTo>
                <a:lnTo>
                  <a:pt x="73075" y="30467"/>
                </a:lnTo>
                <a:lnTo>
                  <a:pt x="79159" y="30467"/>
                </a:lnTo>
                <a:lnTo>
                  <a:pt x="86779" y="28943"/>
                </a:lnTo>
                <a:lnTo>
                  <a:pt x="158322" y="28943"/>
                </a:lnTo>
                <a:lnTo>
                  <a:pt x="150710" y="21323"/>
                </a:lnTo>
                <a:lnTo>
                  <a:pt x="143103" y="15239"/>
                </a:lnTo>
                <a:lnTo>
                  <a:pt x="135496" y="12191"/>
                </a:lnTo>
                <a:lnTo>
                  <a:pt x="127876" y="7619"/>
                </a:lnTo>
                <a:lnTo>
                  <a:pt x="118744" y="4572"/>
                </a:lnTo>
                <a:lnTo>
                  <a:pt x="91338" y="0"/>
                </a:lnTo>
                <a:close/>
              </a:path>
              <a:path w="184784" h="186055">
                <a:moveTo>
                  <a:pt x="158322" y="28943"/>
                </a:moveTo>
                <a:lnTo>
                  <a:pt x="98958" y="28943"/>
                </a:lnTo>
                <a:lnTo>
                  <a:pt x="105041" y="30467"/>
                </a:lnTo>
                <a:lnTo>
                  <a:pt x="112661" y="31991"/>
                </a:lnTo>
                <a:lnTo>
                  <a:pt x="117220" y="33515"/>
                </a:lnTo>
                <a:lnTo>
                  <a:pt x="129400" y="39611"/>
                </a:lnTo>
                <a:lnTo>
                  <a:pt x="133972" y="44170"/>
                </a:lnTo>
                <a:lnTo>
                  <a:pt x="138531" y="47218"/>
                </a:lnTo>
                <a:lnTo>
                  <a:pt x="143103" y="53314"/>
                </a:lnTo>
                <a:lnTo>
                  <a:pt x="149186" y="62458"/>
                </a:lnTo>
                <a:lnTo>
                  <a:pt x="152234" y="68541"/>
                </a:lnTo>
                <a:lnTo>
                  <a:pt x="156806" y="86829"/>
                </a:lnTo>
                <a:lnTo>
                  <a:pt x="156806" y="100533"/>
                </a:lnTo>
                <a:lnTo>
                  <a:pt x="141579" y="135572"/>
                </a:lnTo>
                <a:lnTo>
                  <a:pt x="132448" y="143179"/>
                </a:lnTo>
                <a:lnTo>
                  <a:pt x="127876" y="147751"/>
                </a:lnTo>
                <a:lnTo>
                  <a:pt x="121792" y="150799"/>
                </a:lnTo>
                <a:lnTo>
                  <a:pt x="117220" y="153847"/>
                </a:lnTo>
                <a:lnTo>
                  <a:pt x="105041" y="156895"/>
                </a:lnTo>
                <a:lnTo>
                  <a:pt x="97434" y="158419"/>
                </a:lnTo>
                <a:lnTo>
                  <a:pt x="158318" y="158419"/>
                </a:lnTo>
                <a:lnTo>
                  <a:pt x="164414" y="152323"/>
                </a:lnTo>
                <a:lnTo>
                  <a:pt x="178117" y="129476"/>
                </a:lnTo>
                <a:lnTo>
                  <a:pt x="181165" y="120332"/>
                </a:lnTo>
                <a:lnTo>
                  <a:pt x="184200" y="102057"/>
                </a:lnTo>
                <a:lnTo>
                  <a:pt x="184200" y="82257"/>
                </a:lnTo>
                <a:lnTo>
                  <a:pt x="182689" y="74637"/>
                </a:lnTo>
                <a:lnTo>
                  <a:pt x="181165" y="65493"/>
                </a:lnTo>
                <a:lnTo>
                  <a:pt x="176593" y="56362"/>
                </a:lnTo>
                <a:lnTo>
                  <a:pt x="173545" y="48742"/>
                </a:lnTo>
                <a:lnTo>
                  <a:pt x="168986" y="41135"/>
                </a:lnTo>
                <a:lnTo>
                  <a:pt x="162890" y="33515"/>
                </a:lnTo>
                <a:lnTo>
                  <a:pt x="158322" y="28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3165" y="1969477"/>
            <a:ext cx="158750" cy="157480"/>
          </a:xfrm>
          <a:custGeom>
            <a:avLst/>
            <a:gdLst/>
            <a:ahLst/>
            <a:cxnLst/>
            <a:rect l="l" t="t" r="r" b="b"/>
            <a:pathLst>
              <a:path w="158750" h="157480">
                <a:moveTo>
                  <a:pt x="79159" y="0"/>
                </a:moveTo>
                <a:lnTo>
                  <a:pt x="48166" y="6139"/>
                </a:lnTo>
                <a:lnTo>
                  <a:pt x="23025" y="22844"/>
                </a:lnTo>
                <a:lnTo>
                  <a:pt x="6160" y="47545"/>
                </a:lnTo>
                <a:lnTo>
                  <a:pt x="0" y="77673"/>
                </a:lnTo>
                <a:lnTo>
                  <a:pt x="6160" y="108684"/>
                </a:lnTo>
                <a:lnTo>
                  <a:pt x="23025" y="133842"/>
                </a:lnTo>
                <a:lnTo>
                  <a:pt x="48166" y="150718"/>
                </a:lnTo>
                <a:lnTo>
                  <a:pt x="79159" y="156883"/>
                </a:lnTo>
                <a:lnTo>
                  <a:pt x="109515" y="150718"/>
                </a:lnTo>
                <a:lnTo>
                  <a:pt x="134732" y="133842"/>
                </a:lnTo>
                <a:lnTo>
                  <a:pt x="151955" y="108684"/>
                </a:lnTo>
                <a:lnTo>
                  <a:pt x="158330" y="77673"/>
                </a:lnTo>
                <a:lnTo>
                  <a:pt x="151955" y="47545"/>
                </a:lnTo>
                <a:lnTo>
                  <a:pt x="134732" y="22844"/>
                </a:lnTo>
                <a:lnTo>
                  <a:pt x="109515" y="6139"/>
                </a:lnTo>
                <a:lnTo>
                  <a:pt x="7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29461" y="1954237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91351" y="0"/>
                </a:moveTo>
                <a:lnTo>
                  <a:pt x="41109" y="16763"/>
                </a:lnTo>
                <a:lnTo>
                  <a:pt x="10668" y="50266"/>
                </a:lnTo>
                <a:lnTo>
                  <a:pt x="4572" y="67017"/>
                </a:lnTo>
                <a:lnTo>
                  <a:pt x="1524" y="74637"/>
                </a:lnTo>
                <a:lnTo>
                  <a:pt x="0" y="83781"/>
                </a:lnTo>
                <a:lnTo>
                  <a:pt x="0" y="103581"/>
                </a:lnTo>
                <a:lnTo>
                  <a:pt x="16751" y="146227"/>
                </a:lnTo>
                <a:lnTo>
                  <a:pt x="35013" y="164503"/>
                </a:lnTo>
                <a:lnTo>
                  <a:pt x="41109" y="170599"/>
                </a:lnTo>
                <a:lnTo>
                  <a:pt x="48717" y="175171"/>
                </a:lnTo>
                <a:lnTo>
                  <a:pt x="57848" y="178219"/>
                </a:lnTo>
                <a:lnTo>
                  <a:pt x="65468" y="182791"/>
                </a:lnTo>
                <a:lnTo>
                  <a:pt x="83731" y="185826"/>
                </a:lnTo>
                <a:lnTo>
                  <a:pt x="103530" y="185826"/>
                </a:lnTo>
                <a:lnTo>
                  <a:pt x="112661" y="184302"/>
                </a:lnTo>
                <a:lnTo>
                  <a:pt x="120269" y="181267"/>
                </a:lnTo>
                <a:lnTo>
                  <a:pt x="129400" y="178219"/>
                </a:lnTo>
                <a:lnTo>
                  <a:pt x="137020" y="175171"/>
                </a:lnTo>
                <a:lnTo>
                  <a:pt x="144627" y="169075"/>
                </a:lnTo>
                <a:lnTo>
                  <a:pt x="152234" y="164503"/>
                </a:lnTo>
                <a:lnTo>
                  <a:pt x="158318" y="158419"/>
                </a:lnTo>
                <a:lnTo>
                  <a:pt x="91351" y="158419"/>
                </a:lnTo>
                <a:lnTo>
                  <a:pt x="85255" y="156895"/>
                </a:lnTo>
                <a:lnTo>
                  <a:pt x="79171" y="156895"/>
                </a:lnTo>
                <a:lnTo>
                  <a:pt x="73075" y="155371"/>
                </a:lnTo>
                <a:lnTo>
                  <a:pt x="60896" y="149275"/>
                </a:lnTo>
                <a:lnTo>
                  <a:pt x="51765" y="143179"/>
                </a:lnTo>
                <a:lnTo>
                  <a:pt x="45681" y="138607"/>
                </a:lnTo>
                <a:lnTo>
                  <a:pt x="42633" y="134048"/>
                </a:lnTo>
                <a:lnTo>
                  <a:pt x="38061" y="129476"/>
                </a:lnTo>
                <a:lnTo>
                  <a:pt x="35013" y="123380"/>
                </a:lnTo>
                <a:lnTo>
                  <a:pt x="33502" y="117284"/>
                </a:lnTo>
                <a:lnTo>
                  <a:pt x="30454" y="111201"/>
                </a:lnTo>
                <a:lnTo>
                  <a:pt x="28930" y="105105"/>
                </a:lnTo>
                <a:lnTo>
                  <a:pt x="28930" y="99009"/>
                </a:lnTo>
                <a:lnTo>
                  <a:pt x="27406" y="92913"/>
                </a:lnTo>
                <a:lnTo>
                  <a:pt x="28930" y="85305"/>
                </a:lnTo>
                <a:lnTo>
                  <a:pt x="28930" y="79209"/>
                </a:lnTo>
                <a:lnTo>
                  <a:pt x="30454" y="73113"/>
                </a:lnTo>
                <a:lnTo>
                  <a:pt x="33502" y="67017"/>
                </a:lnTo>
                <a:lnTo>
                  <a:pt x="36537" y="62458"/>
                </a:lnTo>
                <a:lnTo>
                  <a:pt x="39585" y="56362"/>
                </a:lnTo>
                <a:lnTo>
                  <a:pt x="42633" y="51790"/>
                </a:lnTo>
                <a:lnTo>
                  <a:pt x="51765" y="42646"/>
                </a:lnTo>
                <a:lnTo>
                  <a:pt x="57848" y="39611"/>
                </a:lnTo>
                <a:lnTo>
                  <a:pt x="62420" y="36563"/>
                </a:lnTo>
                <a:lnTo>
                  <a:pt x="74599" y="30467"/>
                </a:lnTo>
                <a:lnTo>
                  <a:pt x="80683" y="30467"/>
                </a:lnTo>
                <a:lnTo>
                  <a:pt x="86779" y="28943"/>
                </a:lnTo>
                <a:lnTo>
                  <a:pt x="159851" y="28943"/>
                </a:lnTo>
                <a:lnTo>
                  <a:pt x="158330" y="27419"/>
                </a:lnTo>
                <a:lnTo>
                  <a:pt x="150710" y="21323"/>
                </a:lnTo>
                <a:lnTo>
                  <a:pt x="144627" y="15239"/>
                </a:lnTo>
                <a:lnTo>
                  <a:pt x="137020" y="12191"/>
                </a:lnTo>
                <a:lnTo>
                  <a:pt x="127876" y="7619"/>
                </a:lnTo>
                <a:lnTo>
                  <a:pt x="120269" y="4572"/>
                </a:lnTo>
                <a:lnTo>
                  <a:pt x="102006" y="1524"/>
                </a:lnTo>
                <a:lnTo>
                  <a:pt x="91351" y="0"/>
                </a:lnTo>
                <a:close/>
              </a:path>
              <a:path w="186054" h="186055">
                <a:moveTo>
                  <a:pt x="159851" y="28943"/>
                </a:moveTo>
                <a:lnTo>
                  <a:pt x="100482" y="28943"/>
                </a:lnTo>
                <a:lnTo>
                  <a:pt x="118745" y="33515"/>
                </a:lnTo>
                <a:lnTo>
                  <a:pt x="124841" y="36563"/>
                </a:lnTo>
                <a:lnTo>
                  <a:pt x="129400" y="39611"/>
                </a:lnTo>
                <a:lnTo>
                  <a:pt x="133972" y="44170"/>
                </a:lnTo>
                <a:lnTo>
                  <a:pt x="138544" y="47218"/>
                </a:lnTo>
                <a:lnTo>
                  <a:pt x="143103" y="51790"/>
                </a:lnTo>
                <a:lnTo>
                  <a:pt x="146151" y="57886"/>
                </a:lnTo>
                <a:lnTo>
                  <a:pt x="149199" y="62458"/>
                </a:lnTo>
                <a:lnTo>
                  <a:pt x="155282" y="74637"/>
                </a:lnTo>
                <a:lnTo>
                  <a:pt x="156806" y="80733"/>
                </a:lnTo>
                <a:lnTo>
                  <a:pt x="156806" y="100533"/>
                </a:lnTo>
                <a:lnTo>
                  <a:pt x="152234" y="118808"/>
                </a:lnTo>
                <a:lnTo>
                  <a:pt x="149199" y="124904"/>
                </a:lnTo>
                <a:lnTo>
                  <a:pt x="146151" y="129476"/>
                </a:lnTo>
                <a:lnTo>
                  <a:pt x="141579" y="135572"/>
                </a:lnTo>
                <a:lnTo>
                  <a:pt x="138544" y="140131"/>
                </a:lnTo>
                <a:lnTo>
                  <a:pt x="133972" y="143179"/>
                </a:lnTo>
                <a:lnTo>
                  <a:pt x="127876" y="147751"/>
                </a:lnTo>
                <a:lnTo>
                  <a:pt x="123317" y="150799"/>
                </a:lnTo>
                <a:lnTo>
                  <a:pt x="117221" y="153847"/>
                </a:lnTo>
                <a:lnTo>
                  <a:pt x="98958" y="158419"/>
                </a:lnTo>
                <a:lnTo>
                  <a:pt x="158318" y="158419"/>
                </a:lnTo>
                <a:lnTo>
                  <a:pt x="184213" y="111201"/>
                </a:lnTo>
                <a:lnTo>
                  <a:pt x="185724" y="102057"/>
                </a:lnTo>
                <a:lnTo>
                  <a:pt x="185724" y="92913"/>
                </a:lnTo>
                <a:lnTo>
                  <a:pt x="184213" y="82257"/>
                </a:lnTo>
                <a:lnTo>
                  <a:pt x="182689" y="74637"/>
                </a:lnTo>
                <a:lnTo>
                  <a:pt x="181165" y="65493"/>
                </a:lnTo>
                <a:lnTo>
                  <a:pt x="178117" y="56362"/>
                </a:lnTo>
                <a:lnTo>
                  <a:pt x="164414" y="33515"/>
                </a:lnTo>
                <a:lnTo>
                  <a:pt x="159851" y="28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15096" y="1969477"/>
            <a:ext cx="158750" cy="157480"/>
          </a:xfrm>
          <a:custGeom>
            <a:avLst/>
            <a:gdLst/>
            <a:ahLst/>
            <a:cxnLst/>
            <a:rect l="l" t="t" r="r" b="b"/>
            <a:pathLst>
              <a:path w="158750" h="157480">
                <a:moveTo>
                  <a:pt x="79159" y="0"/>
                </a:moveTo>
                <a:lnTo>
                  <a:pt x="48166" y="6139"/>
                </a:lnTo>
                <a:lnTo>
                  <a:pt x="23025" y="22844"/>
                </a:lnTo>
                <a:lnTo>
                  <a:pt x="6160" y="47545"/>
                </a:lnTo>
                <a:lnTo>
                  <a:pt x="0" y="77673"/>
                </a:lnTo>
                <a:lnTo>
                  <a:pt x="6160" y="108684"/>
                </a:lnTo>
                <a:lnTo>
                  <a:pt x="23025" y="133842"/>
                </a:lnTo>
                <a:lnTo>
                  <a:pt x="48166" y="150718"/>
                </a:lnTo>
                <a:lnTo>
                  <a:pt x="79159" y="156883"/>
                </a:lnTo>
                <a:lnTo>
                  <a:pt x="110151" y="150718"/>
                </a:lnTo>
                <a:lnTo>
                  <a:pt x="135293" y="133842"/>
                </a:lnTo>
                <a:lnTo>
                  <a:pt x="152157" y="108684"/>
                </a:lnTo>
                <a:lnTo>
                  <a:pt x="158318" y="77673"/>
                </a:lnTo>
                <a:lnTo>
                  <a:pt x="152157" y="47545"/>
                </a:lnTo>
                <a:lnTo>
                  <a:pt x="135293" y="22844"/>
                </a:lnTo>
                <a:lnTo>
                  <a:pt x="110151" y="6139"/>
                </a:lnTo>
                <a:lnTo>
                  <a:pt x="7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01393" y="1954237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92862" y="0"/>
                </a:moveTo>
                <a:lnTo>
                  <a:pt x="41097" y="16763"/>
                </a:lnTo>
                <a:lnTo>
                  <a:pt x="10655" y="50266"/>
                </a:lnTo>
                <a:lnTo>
                  <a:pt x="4559" y="67017"/>
                </a:lnTo>
                <a:lnTo>
                  <a:pt x="1524" y="74637"/>
                </a:lnTo>
                <a:lnTo>
                  <a:pt x="0" y="83781"/>
                </a:lnTo>
                <a:lnTo>
                  <a:pt x="0" y="94437"/>
                </a:lnTo>
                <a:lnTo>
                  <a:pt x="1524" y="103581"/>
                </a:lnTo>
                <a:lnTo>
                  <a:pt x="1524" y="112712"/>
                </a:lnTo>
                <a:lnTo>
                  <a:pt x="21310" y="152323"/>
                </a:lnTo>
                <a:lnTo>
                  <a:pt x="35013" y="164503"/>
                </a:lnTo>
                <a:lnTo>
                  <a:pt x="41097" y="170599"/>
                </a:lnTo>
                <a:lnTo>
                  <a:pt x="48717" y="175171"/>
                </a:lnTo>
                <a:lnTo>
                  <a:pt x="57848" y="178219"/>
                </a:lnTo>
                <a:lnTo>
                  <a:pt x="65455" y="182791"/>
                </a:lnTo>
                <a:lnTo>
                  <a:pt x="83731" y="185826"/>
                </a:lnTo>
                <a:lnTo>
                  <a:pt x="103517" y="185826"/>
                </a:lnTo>
                <a:lnTo>
                  <a:pt x="112649" y="184302"/>
                </a:lnTo>
                <a:lnTo>
                  <a:pt x="121780" y="181267"/>
                </a:lnTo>
                <a:lnTo>
                  <a:pt x="137007" y="175171"/>
                </a:lnTo>
                <a:lnTo>
                  <a:pt x="144614" y="169075"/>
                </a:lnTo>
                <a:lnTo>
                  <a:pt x="152234" y="164503"/>
                </a:lnTo>
                <a:lnTo>
                  <a:pt x="158318" y="158419"/>
                </a:lnTo>
                <a:lnTo>
                  <a:pt x="92862" y="158419"/>
                </a:lnTo>
                <a:lnTo>
                  <a:pt x="85242" y="156895"/>
                </a:lnTo>
                <a:lnTo>
                  <a:pt x="79159" y="156895"/>
                </a:lnTo>
                <a:lnTo>
                  <a:pt x="73063" y="155371"/>
                </a:lnTo>
                <a:lnTo>
                  <a:pt x="38061" y="129476"/>
                </a:lnTo>
                <a:lnTo>
                  <a:pt x="33489" y="117284"/>
                </a:lnTo>
                <a:lnTo>
                  <a:pt x="30441" y="111201"/>
                </a:lnTo>
                <a:lnTo>
                  <a:pt x="28917" y="105105"/>
                </a:lnTo>
                <a:lnTo>
                  <a:pt x="28917" y="79209"/>
                </a:lnTo>
                <a:lnTo>
                  <a:pt x="31965" y="73113"/>
                </a:lnTo>
                <a:lnTo>
                  <a:pt x="33489" y="67017"/>
                </a:lnTo>
                <a:lnTo>
                  <a:pt x="36537" y="62458"/>
                </a:lnTo>
                <a:lnTo>
                  <a:pt x="39573" y="56362"/>
                </a:lnTo>
                <a:lnTo>
                  <a:pt x="44145" y="51790"/>
                </a:lnTo>
                <a:lnTo>
                  <a:pt x="47193" y="47218"/>
                </a:lnTo>
                <a:lnTo>
                  <a:pt x="51752" y="42646"/>
                </a:lnTo>
                <a:lnTo>
                  <a:pt x="57848" y="39611"/>
                </a:lnTo>
                <a:lnTo>
                  <a:pt x="62407" y="36563"/>
                </a:lnTo>
                <a:lnTo>
                  <a:pt x="74587" y="30467"/>
                </a:lnTo>
                <a:lnTo>
                  <a:pt x="80683" y="30467"/>
                </a:lnTo>
                <a:lnTo>
                  <a:pt x="86766" y="28943"/>
                </a:lnTo>
                <a:lnTo>
                  <a:pt x="159842" y="28943"/>
                </a:lnTo>
                <a:lnTo>
                  <a:pt x="158318" y="27419"/>
                </a:lnTo>
                <a:lnTo>
                  <a:pt x="150710" y="21323"/>
                </a:lnTo>
                <a:lnTo>
                  <a:pt x="144614" y="15239"/>
                </a:lnTo>
                <a:lnTo>
                  <a:pt x="137007" y="12191"/>
                </a:lnTo>
                <a:lnTo>
                  <a:pt x="127876" y="7619"/>
                </a:lnTo>
                <a:lnTo>
                  <a:pt x="120256" y="4572"/>
                </a:lnTo>
                <a:lnTo>
                  <a:pt x="92862" y="0"/>
                </a:lnTo>
                <a:close/>
              </a:path>
              <a:path w="186054" h="186055">
                <a:moveTo>
                  <a:pt x="159842" y="28943"/>
                </a:moveTo>
                <a:lnTo>
                  <a:pt x="100469" y="28943"/>
                </a:lnTo>
                <a:lnTo>
                  <a:pt x="118745" y="33515"/>
                </a:lnTo>
                <a:lnTo>
                  <a:pt x="124828" y="36563"/>
                </a:lnTo>
                <a:lnTo>
                  <a:pt x="129400" y="39611"/>
                </a:lnTo>
                <a:lnTo>
                  <a:pt x="133959" y="44170"/>
                </a:lnTo>
                <a:lnTo>
                  <a:pt x="138531" y="47218"/>
                </a:lnTo>
                <a:lnTo>
                  <a:pt x="143090" y="53314"/>
                </a:lnTo>
                <a:lnTo>
                  <a:pt x="147662" y="57886"/>
                </a:lnTo>
                <a:lnTo>
                  <a:pt x="150710" y="62458"/>
                </a:lnTo>
                <a:lnTo>
                  <a:pt x="152234" y="68541"/>
                </a:lnTo>
                <a:lnTo>
                  <a:pt x="155270" y="74637"/>
                </a:lnTo>
                <a:lnTo>
                  <a:pt x="156794" y="80733"/>
                </a:lnTo>
                <a:lnTo>
                  <a:pt x="156794" y="86829"/>
                </a:lnTo>
                <a:lnTo>
                  <a:pt x="158318" y="94437"/>
                </a:lnTo>
                <a:lnTo>
                  <a:pt x="156794" y="100533"/>
                </a:lnTo>
                <a:lnTo>
                  <a:pt x="156794" y="106629"/>
                </a:lnTo>
                <a:lnTo>
                  <a:pt x="153758" y="112712"/>
                </a:lnTo>
                <a:lnTo>
                  <a:pt x="152234" y="118808"/>
                </a:lnTo>
                <a:lnTo>
                  <a:pt x="149186" y="124904"/>
                </a:lnTo>
                <a:lnTo>
                  <a:pt x="146138" y="129476"/>
                </a:lnTo>
                <a:lnTo>
                  <a:pt x="143090" y="135572"/>
                </a:lnTo>
                <a:lnTo>
                  <a:pt x="138531" y="140131"/>
                </a:lnTo>
                <a:lnTo>
                  <a:pt x="133959" y="143179"/>
                </a:lnTo>
                <a:lnTo>
                  <a:pt x="127876" y="147751"/>
                </a:lnTo>
                <a:lnTo>
                  <a:pt x="123304" y="150799"/>
                </a:lnTo>
                <a:lnTo>
                  <a:pt x="117221" y="153847"/>
                </a:lnTo>
                <a:lnTo>
                  <a:pt x="98945" y="158419"/>
                </a:lnTo>
                <a:lnTo>
                  <a:pt x="158318" y="158419"/>
                </a:lnTo>
                <a:lnTo>
                  <a:pt x="184200" y="111201"/>
                </a:lnTo>
                <a:lnTo>
                  <a:pt x="185724" y="102057"/>
                </a:lnTo>
                <a:lnTo>
                  <a:pt x="185724" y="82257"/>
                </a:lnTo>
                <a:lnTo>
                  <a:pt x="184200" y="74637"/>
                </a:lnTo>
                <a:lnTo>
                  <a:pt x="178104" y="56362"/>
                </a:lnTo>
                <a:lnTo>
                  <a:pt x="164414" y="33515"/>
                </a:lnTo>
                <a:lnTo>
                  <a:pt x="159842" y="28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47532" y="2098941"/>
            <a:ext cx="693420" cy="419100"/>
          </a:xfrm>
          <a:custGeom>
            <a:avLst/>
            <a:gdLst/>
            <a:ahLst/>
            <a:cxnLst/>
            <a:rect l="l" t="t" r="r" b="b"/>
            <a:pathLst>
              <a:path w="693420" h="419100">
                <a:moveTo>
                  <a:pt x="4572" y="0"/>
                </a:moveTo>
                <a:lnTo>
                  <a:pt x="0" y="9143"/>
                </a:lnTo>
                <a:lnTo>
                  <a:pt x="672077" y="418871"/>
                </a:lnTo>
                <a:lnTo>
                  <a:pt x="693022" y="418871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92473" y="1616470"/>
            <a:ext cx="151765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" dirty="0">
                <a:latin typeface="Gulim"/>
                <a:cs typeface="Gulim"/>
              </a:rPr>
              <a:t>요소 객체</a:t>
            </a:r>
            <a:r>
              <a:rPr sz="1750" spc="-100" dirty="0">
                <a:latin typeface="Gulim"/>
                <a:cs typeface="Gulim"/>
              </a:rPr>
              <a:t> </a:t>
            </a:r>
            <a:r>
              <a:rPr sz="1750" spc="10" dirty="0">
                <a:latin typeface="Gulim"/>
                <a:cs typeface="Gulim"/>
              </a:rPr>
              <a:t>삭제</a:t>
            </a:r>
            <a:endParaRPr sz="1750">
              <a:latin typeface="Gulim"/>
              <a:cs typeface="Gulim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62787" y="1496523"/>
            <a:ext cx="9755505" cy="0"/>
          </a:xfrm>
          <a:custGeom>
            <a:avLst/>
            <a:gdLst/>
            <a:ahLst/>
            <a:cxnLst/>
            <a:rect l="l" t="t" r="r" b="b"/>
            <a:pathLst>
              <a:path w="9755505">
                <a:moveTo>
                  <a:pt x="0" y="0"/>
                </a:moveTo>
                <a:lnTo>
                  <a:pt x="9755123" y="0"/>
                </a:lnTo>
              </a:path>
            </a:pathLst>
          </a:custGeom>
          <a:ln w="31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15668" y="2516295"/>
            <a:ext cx="3234055" cy="0"/>
          </a:xfrm>
          <a:custGeom>
            <a:avLst/>
            <a:gdLst/>
            <a:ahLst/>
            <a:cxnLst/>
            <a:rect l="l" t="t" r="r" b="b"/>
            <a:pathLst>
              <a:path w="3234054">
                <a:moveTo>
                  <a:pt x="0" y="0"/>
                </a:moveTo>
                <a:lnTo>
                  <a:pt x="323344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21576" y="2584843"/>
            <a:ext cx="821055" cy="425450"/>
          </a:xfrm>
          <a:custGeom>
            <a:avLst/>
            <a:gdLst/>
            <a:ahLst/>
            <a:cxnLst/>
            <a:rect l="l" t="t" r="r" b="b"/>
            <a:pathLst>
              <a:path w="821054" h="425450">
                <a:moveTo>
                  <a:pt x="814451" y="0"/>
                </a:moveTo>
                <a:lnTo>
                  <a:pt x="6096" y="0"/>
                </a:lnTo>
                <a:lnTo>
                  <a:pt x="0" y="6083"/>
                </a:lnTo>
                <a:lnTo>
                  <a:pt x="0" y="417347"/>
                </a:lnTo>
                <a:lnTo>
                  <a:pt x="6096" y="424967"/>
                </a:lnTo>
                <a:lnTo>
                  <a:pt x="814451" y="424967"/>
                </a:lnTo>
                <a:lnTo>
                  <a:pt x="820547" y="417347"/>
                </a:lnTo>
                <a:lnTo>
                  <a:pt x="820547" y="409727"/>
                </a:lnTo>
                <a:lnTo>
                  <a:pt x="27406" y="409727"/>
                </a:lnTo>
                <a:lnTo>
                  <a:pt x="13703" y="396024"/>
                </a:lnTo>
                <a:lnTo>
                  <a:pt x="27406" y="396024"/>
                </a:lnTo>
                <a:lnTo>
                  <a:pt x="27406" y="27406"/>
                </a:lnTo>
                <a:lnTo>
                  <a:pt x="13703" y="27406"/>
                </a:lnTo>
                <a:lnTo>
                  <a:pt x="27406" y="13703"/>
                </a:lnTo>
                <a:lnTo>
                  <a:pt x="820547" y="13703"/>
                </a:lnTo>
                <a:lnTo>
                  <a:pt x="820547" y="6083"/>
                </a:lnTo>
                <a:lnTo>
                  <a:pt x="814451" y="0"/>
                </a:lnTo>
                <a:close/>
              </a:path>
              <a:path w="821054" h="425450">
                <a:moveTo>
                  <a:pt x="27406" y="396024"/>
                </a:moveTo>
                <a:lnTo>
                  <a:pt x="13703" y="396024"/>
                </a:lnTo>
                <a:lnTo>
                  <a:pt x="27406" y="409727"/>
                </a:lnTo>
                <a:lnTo>
                  <a:pt x="27406" y="396024"/>
                </a:lnTo>
                <a:close/>
              </a:path>
              <a:path w="821054" h="425450">
                <a:moveTo>
                  <a:pt x="793140" y="396024"/>
                </a:moveTo>
                <a:lnTo>
                  <a:pt x="27406" y="396024"/>
                </a:lnTo>
                <a:lnTo>
                  <a:pt x="27406" y="409727"/>
                </a:lnTo>
                <a:lnTo>
                  <a:pt x="793140" y="409727"/>
                </a:lnTo>
                <a:lnTo>
                  <a:pt x="793140" y="396024"/>
                </a:lnTo>
                <a:close/>
              </a:path>
              <a:path w="821054" h="425450">
                <a:moveTo>
                  <a:pt x="793140" y="13703"/>
                </a:moveTo>
                <a:lnTo>
                  <a:pt x="793140" y="409727"/>
                </a:lnTo>
                <a:lnTo>
                  <a:pt x="806843" y="396024"/>
                </a:lnTo>
                <a:lnTo>
                  <a:pt x="820547" y="396024"/>
                </a:lnTo>
                <a:lnTo>
                  <a:pt x="820547" y="27406"/>
                </a:lnTo>
                <a:lnTo>
                  <a:pt x="806843" y="27406"/>
                </a:lnTo>
                <a:lnTo>
                  <a:pt x="793140" y="13703"/>
                </a:lnTo>
                <a:close/>
              </a:path>
              <a:path w="821054" h="425450">
                <a:moveTo>
                  <a:pt x="820547" y="396024"/>
                </a:moveTo>
                <a:lnTo>
                  <a:pt x="806843" y="396024"/>
                </a:lnTo>
                <a:lnTo>
                  <a:pt x="793140" y="409727"/>
                </a:lnTo>
                <a:lnTo>
                  <a:pt x="820547" y="409727"/>
                </a:lnTo>
                <a:lnTo>
                  <a:pt x="820547" y="396024"/>
                </a:lnTo>
                <a:close/>
              </a:path>
              <a:path w="821054" h="425450">
                <a:moveTo>
                  <a:pt x="27406" y="13703"/>
                </a:moveTo>
                <a:lnTo>
                  <a:pt x="13703" y="27406"/>
                </a:lnTo>
                <a:lnTo>
                  <a:pt x="27406" y="27406"/>
                </a:lnTo>
                <a:lnTo>
                  <a:pt x="27406" y="13703"/>
                </a:lnTo>
                <a:close/>
              </a:path>
              <a:path w="821054" h="425450">
                <a:moveTo>
                  <a:pt x="793140" y="13703"/>
                </a:moveTo>
                <a:lnTo>
                  <a:pt x="27406" y="13703"/>
                </a:lnTo>
                <a:lnTo>
                  <a:pt x="27406" y="27406"/>
                </a:lnTo>
                <a:lnTo>
                  <a:pt x="793140" y="27406"/>
                </a:lnTo>
                <a:lnTo>
                  <a:pt x="793140" y="13703"/>
                </a:lnTo>
                <a:close/>
              </a:path>
              <a:path w="821054" h="425450">
                <a:moveTo>
                  <a:pt x="820547" y="13703"/>
                </a:moveTo>
                <a:lnTo>
                  <a:pt x="793140" y="13703"/>
                </a:lnTo>
                <a:lnTo>
                  <a:pt x="806843" y="27406"/>
                </a:lnTo>
                <a:lnTo>
                  <a:pt x="820547" y="27406"/>
                </a:lnTo>
                <a:lnTo>
                  <a:pt x="820547" y="13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954955" y="2703913"/>
            <a:ext cx="55118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dirty="0">
                <a:latin typeface="Gulim"/>
                <a:cs typeface="Gulim"/>
              </a:rPr>
              <a:t>"</a:t>
            </a:r>
            <a:r>
              <a:rPr sz="1300" spc="-130" dirty="0">
                <a:latin typeface="Gulim"/>
                <a:cs typeface="Gulim"/>
              </a:rPr>
              <a:t>H</a:t>
            </a:r>
            <a:r>
              <a:rPr sz="1300" spc="85" dirty="0">
                <a:latin typeface="Gulim"/>
                <a:cs typeface="Gulim"/>
              </a:rPr>
              <a:t>e</a:t>
            </a:r>
            <a:r>
              <a:rPr sz="1300" spc="30" dirty="0">
                <a:latin typeface="Gulim"/>
                <a:cs typeface="Gulim"/>
              </a:rPr>
              <a:t>ll</a:t>
            </a:r>
            <a:r>
              <a:rPr sz="1300" spc="35" dirty="0">
                <a:latin typeface="Gulim"/>
                <a:cs typeface="Gulim"/>
              </a:rPr>
              <a:t>o</a:t>
            </a:r>
            <a:r>
              <a:rPr sz="1300" spc="5" dirty="0">
                <a:latin typeface="Gulim"/>
                <a:cs typeface="Gulim"/>
              </a:rPr>
              <a:t>"</a:t>
            </a:r>
            <a:endParaRPr sz="1300">
              <a:latin typeface="Gulim"/>
              <a:cs typeface="Gulim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191534" y="251781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34912" y="0"/>
                </a:moveTo>
                <a:lnTo>
                  <a:pt x="0" y="0"/>
                </a:lnTo>
                <a:lnTo>
                  <a:pt x="41076" y="80733"/>
                </a:lnTo>
                <a:lnTo>
                  <a:pt x="75451" y="10668"/>
                </a:lnTo>
                <a:lnTo>
                  <a:pt x="34993" y="10668"/>
                </a:lnTo>
                <a:lnTo>
                  <a:pt x="34912" y="0"/>
                </a:lnTo>
                <a:close/>
              </a:path>
              <a:path w="81279" h="81280">
                <a:moveTo>
                  <a:pt x="45567" y="0"/>
                </a:moveTo>
                <a:lnTo>
                  <a:pt x="34912" y="0"/>
                </a:lnTo>
                <a:lnTo>
                  <a:pt x="34993" y="10668"/>
                </a:lnTo>
                <a:lnTo>
                  <a:pt x="45648" y="10668"/>
                </a:lnTo>
                <a:lnTo>
                  <a:pt x="45567" y="0"/>
                </a:lnTo>
                <a:close/>
              </a:path>
              <a:path w="81279" h="81280">
                <a:moveTo>
                  <a:pt x="80684" y="0"/>
                </a:moveTo>
                <a:lnTo>
                  <a:pt x="45567" y="0"/>
                </a:lnTo>
                <a:lnTo>
                  <a:pt x="45648" y="10668"/>
                </a:lnTo>
                <a:lnTo>
                  <a:pt x="75451" y="10668"/>
                </a:lnTo>
                <a:lnTo>
                  <a:pt x="80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07477" y="2517813"/>
            <a:ext cx="90170" cy="81280"/>
          </a:xfrm>
          <a:custGeom>
            <a:avLst/>
            <a:gdLst/>
            <a:ahLst/>
            <a:cxnLst/>
            <a:rect l="l" t="t" r="r" b="b"/>
            <a:pathLst>
              <a:path w="90170" h="81280">
                <a:moveTo>
                  <a:pt x="26606" y="25173"/>
                </a:moveTo>
                <a:lnTo>
                  <a:pt x="0" y="51790"/>
                </a:lnTo>
                <a:lnTo>
                  <a:pt x="89827" y="80733"/>
                </a:lnTo>
                <a:lnTo>
                  <a:pt x="74074" y="35039"/>
                </a:lnTo>
                <a:lnTo>
                  <a:pt x="36537" y="35039"/>
                </a:lnTo>
                <a:lnTo>
                  <a:pt x="26606" y="25173"/>
                </a:lnTo>
                <a:close/>
              </a:path>
              <a:path w="90170" h="81280">
                <a:moveTo>
                  <a:pt x="34218" y="17557"/>
                </a:moveTo>
                <a:lnTo>
                  <a:pt x="26606" y="25173"/>
                </a:lnTo>
                <a:lnTo>
                  <a:pt x="36537" y="35039"/>
                </a:lnTo>
                <a:lnTo>
                  <a:pt x="44145" y="27419"/>
                </a:lnTo>
                <a:lnTo>
                  <a:pt x="34218" y="17557"/>
                </a:lnTo>
                <a:close/>
              </a:path>
              <a:path w="90170" h="81280">
                <a:moveTo>
                  <a:pt x="61995" y="0"/>
                </a:moveTo>
                <a:lnTo>
                  <a:pt x="51768" y="0"/>
                </a:lnTo>
                <a:lnTo>
                  <a:pt x="34218" y="17557"/>
                </a:lnTo>
                <a:lnTo>
                  <a:pt x="44145" y="27419"/>
                </a:lnTo>
                <a:lnTo>
                  <a:pt x="36537" y="35039"/>
                </a:lnTo>
                <a:lnTo>
                  <a:pt x="74074" y="35039"/>
                </a:lnTo>
                <a:lnTo>
                  <a:pt x="61995" y="0"/>
                </a:lnTo>
                <a:close/>
              </a:path>
              <a:path w="90170" h="81280">
                <a:moveTo>
                  <a:pt x="16544" y="0"/>
                </a:moveTo>
                <a:lnTo>
                  <a:pt x="1266" y="0"/>
                </a:lnTo>
                <a:lnTo>
                  <a:pt x="26606" y="25173"/>
                </a:lnTo>
                <a:lnTo>
                  <a:pt x="34218" y="17557"/>
                </a:lnTo>
                <a:lnTo>
                  <a:pt x="16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922681" y="3047496"/>
            <a:ext cx="57277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85" dirty="0">
                <a:latin typeface="Gulim"/>
                <a:cs typeface="Gulim"/>
              </a:rPr>
              <a:t>S</a:t>
            </a:r>
            <a:r>
              <a:rPr sz="1550" spc="85" dirty="0">
                <a:latin typeface="Gulim"/>
                <a:cs typeface="Gulim"/>
              </a:rPr>
              <a:t>t</a:t>
            </a:r>
            <a:r>
              <a:rPr sz="1550" spc="125" dirty="0">
                <a:latin typeface="Gulim"/>
                <a:cs typeface="Gulim"/>
              </a:rPr>
              <a:t>r</a:t>
            </a:r>
            <a:r>
              <a:rPr sz="1550" spc="5" dirty="0">
                <a:latin typeface="Gulim"/>
                <a:cs typeface="Gulim"/>
              </a:rPr>
              <a:t>i</a:t>
            </a:r>
            <a:r>
              <a:rPr sz="1550" spc="-5" dirty="0">
                <a:latin typeface="Gulim"/>
                <a:cs typeface="Gulim"/>
              </a:rPr>
              <a:t>n</a:t>
            </a:r>
            <a:r>
              <a:rPr sz="1550" spc="-40" dirty="0">
                <a:latin typeface="Gulim"/>
                <a:cs typeface="Gulim"/>
              </a:rPr>
              <a:t>g</a:t>
            </a:r>
            <a:endParaRPr sz="1550">
              <a:latin typeface="Gulim"/>
              <a:cs typeface="Gulim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819610" y="2517813"/>
            <a:ext cx="144145" cy="81280"/>
          </a:xfrm>
          <a:custGeom>
            <a:avLst/>
            <a:gdLst/>
            <a:ahLst/>
            <a:cxnLst/>
            <a:rect l="l" t="t" r="r" b="b"/>
            <a:pathLst>
              <a:path w="144145" h="81280">
                <a:moveTo>
                  <a:pt x="68750" y="41913"/>
                </a:moveTo>
                <a:lnTo>
                  <a:pt x="49510" y="73113"/>
                </a:lnTo>
                <a:lnTo>
                  <a:pt x="143897" y="80733"/>
                </a:lnTo>
                <a:lnTo>
                  <a:pt x="123605" y="48742"/>
                </a:lnTo>
                <a:lnTo>
                  <a:pt x="79952" y="48742"/>
                </a:lnTo>
                <a:lnTo>
                  <a:pt x="68750" y="41913"/>
                </a:lnTo>
                <a:close/>
              </a:path>
              <a:path w="144145" h="81280">
                <a:moveTo>
                  <a:pt x="74501" y="32585"/>
                </a:moveTo>
                <a:lnTo>
                  <a:pt x="68750" y="41913"/>
                </a:lnTo>
                <a:lnTo>
                  <a:pt x="79952" y="48742"/>
                </a:lnTo>
                <a:lnTo>
                  <a:pt x="86048" y="39611"/>
                </a:lnTo>
                <a:lnTo>
                  <a:pt x="74501" y="32585"/>
                </a:lnTo>
                <a:close/>
              </a:path>
              <a:path w="144145" h="81280">
                <a:moveTo>
                  <a:pt x="93656" y="1524"/>
                </a:moveTo>
                <a:lnTo>
                  <a:pt x="74501" y="32585"/>
                </a:lnTo>
                <a:lnTo>
                  <a:pt x="86048" y="39611"/>
                </a:lnTo>
                <a:lnTo>
                  <a:pt x="79952" y="48742"/>
                </a:lnTo>
                <a:lnTo>
                  <a:pt x="123605" y="48742"/>
                </a:lnTo>
                <a:lnTo>
                  <a:pt x="93656" y="1524"/>
                </a:lnTo>
                <a:close/>
              </a:path>
              <a:path w="144145" h="81280">
                <a:moveTo>
                  <a:pt x="20944" y="0"/>
                </a:moveTo>
                <a:lnTo>
                  <a:pt x="0" y="0"/>
                </a:lnTo>
                <a:lnTo>
                  <a:pt x="68750" y="41913"/>
                </a:lnTo>
                <a:lnTo>
                  <a:pt x="74501" y="32585"/>
                </a:lnTo>
                <a:lnTo>
                  <a:pt x="20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2787" y="3542919"/>
            <a:ext cx="9755505" cy="0"/>
          </a:xfrm>
          <a:custGeom>
            <a:avLst/>
            <a:gdLst/>
            <a:ahLst/>
            <a:cxnLst/>
            <a:rect l="l" t="t" r="r" b="b"/>
            <a:pathLst>
              <a:path w="9755505">
                <a:moveTo>
                  <a:pt x="0" y="0"/>
                </a:moveTo>
                <a:lnTo>
                  <a:pt x="9755123" y="0"/>
                </a:lnTo>
              </a:path>
            </a:pathLst>
          </a:custGeom>
          <a:ln w="304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15668" y="4115638"/>
            <a:ext cx="1409700" cy="382905"/>
          </a:xfrm>
          <a:custGeom>
            <a:avLst/>
            <a:gdLst/>
            <a:ahLst/>
            <a:cxnLst/>
            <a:rect l="l" t="t" r="r" b="b"/>
            <a:pathLst>
              <a:path w="1409700" h="382904">
                <a:moveTo>
                  <a:pt x="1406639" y="0"/>
                </a:moveTo>
                <a:lnTo>
                  <a:pt x="3047" y="0"/>
                </a:lnTo>
                <a:lnTo>
                  <a:pt x="0" y="1524"/>
                </a:lnTo>
                <a:lnTo>
                  <a:pt x="0" y="380796"/>
                </a:lnTo>
                <a:lnTo>
                  <a:pt x="3047" y="382320"/>
                </a:lnTo>
                <a:lnTo>
                  <a:pt x="1406639" y="382320"/>
                </a:lnTo>
                <a:lnTo>
                  <a:pt x="1409687" y="380796"/>
                </a:lnTo>
                <a:lnTo>
                  <a:pt x="1409687" y="377748"/>
                </a:lnTo>
                <a:lnTo>
                  <a:pt x="10655" y="377748"/>
                </a:lnTo>
                <a:lnTo>
                  <a:pt x="6095" y="373176"/>
                </a:lnTo>
                <a:lnTo>
                  <a:pt x="10655" y="373176"/>
                </a:lnTo>
                <a:lnTo>
                  <a:pt x="10655" y="10655"/>
                </a:lnTo>
                <a:lnTo>
                  <a:pt x="6095" y="10655"/>
                </a:lnTo>
                <a:lnTo>
                  <a:pt x="10655" y="4572"/>
                </a:lnTo>
                <a:lnTo>
                  <a:pt x="1409687" y="4572"/>
                </a:lnTo>
                <a:lnTo>
                  <a:pt x="1409687" y="1524"/>
                </a:lnTo>
                <a:lnTo>
                  <a:pt x="1406639" y="0"/>
                </a:lnTo>
                <a:close/>
              </a:path>
              <a:path w="1409700" h="382904">
                <a:moveTo>
                  <a:pt x="10655" y="373176"/>
                </a:moveTo>
                <a:lnTo>
                  <a:pt x="6095" y="373176"/>
                </a:lnTo>
                <a:lnTo>
                  <a:pt x="10655" y="377748"/>
                </a:lnTo>
                <a:lnTo>
                  <a:pt x="10655" y="373176"/>
                </a:lnTo>
                <a:close/>
              </a:path>
              <a:path w="1409700" h="382904">
                <a:moveTo>
                  <a:pt x="1399032" y="373176"/>
                </a:moveTo>
                <a:lnTo>
                  <a:pt x="10655" y="373176"/>
                </a:lnTo>
                <a:lnTo>
                  <a:pt x="10655" y="377748"/>
                </a:lnTo>
                <a:lnTo>
                  <a:pt x="1399032" y="377748"/>
                </a:lnTo>
                <a:lnTo>
                  <a:pt x="1399032" y="373176"/>
                </a:lnTo>
                <a:close/>
              </a:path>
              <a:path w="1409700" h="382904">
                <a:moveTo>
                  <a:pt x="1399032" y="4572"/>
                </a:moveTo>
                <a:lnTo>
                  <a:pt x="1399032" y="377748"/>
                </a:lnTo>
                <a:lnTo>
                  <a:pt x="1403591" y="373176"/>
                </a:lnTo>
                <a:lnTo>
                  <a:pt x="1409687" y="373176"/>
                </a:lnTo>
                <a:lnTo>
                  <a:pt x="1409687" y="10655"/>
                </a:lnTo>
                <a:lnTo>
                  <a:pt x="1403591" y="10655"/>
                </a:lnTo>
                <a:lnTo>
                  <a:pt x="1399032" y="4572"/>
                </a:lnTo>
                <a:close/>
              </a:path>
              <a:path w="1409700" h="382904">
                <a:moveTo>
                  <a:pt x="1409687" y="373176"/>
                </a:moveTo>
                <a:lnTo>
                  <a:pt x="1403591" y="373176"/>
                </a:lnTo>
                <a:lnTo>
                  <a:pt x="1399032" y="377748"/>
                </a:lnTo>
                <a:lnTo>
                  <a:pt x="1409687" y="377748"/>
                </a:lnTo>
                <a:lnTo>
                  <a:pt x="1409687" y="373176"/>
                </a:lnTo>
                <a:close/>
              </a:path>
              <a:path w="1409700" h="382904">
                <a:moveTo>
                  <a:pt x="10655" y="4572"/>
                </a:moveTo>
                <a:lnTo>
                  <a:pt x="6095" y="10655"/>
                </a:lnTo>
                <a:lnTo>
                  <a:pt x="10655" y="10655"/>
                </a:lnTo>
                <a:lnTo>
                  <a:pt x="10655" y="4572"/>
                </a:lnTo>
                <a:close/>
              </a:path>
              <a:path w="1409700" h="382904">
                <a:moveTo>
                  <a:pt x="1399032" y="4572"/>
                </a:moveTo>
                <a:lnTo>
                  <a:pt x="10655" y="4572"/>
                </a:lnTo>
                <a:lnTo>
                  <a:pt x="10655" y="10655"/>
                </a:lnTo>
                <a:lnTo>
                  <a:pt x="1399032" y="10655"/>
                </a:lnTo>
                <a:lnTo>
                  <a:pt x="1399032" y="4572"/>
                </a:lnTo>
                <a:close/>
              </a:path>
              <a:path w="1409700" h="382904">
                <a:moveTo>
                  <a:pt x="1409687" y="4572"/>
                </a:moveTo>
                <a:lnTo>
                  <a:pt x="1399032" y="4572"/>
                </a:lnTo>
                <a:lnTo>
                  <a:pt x="1403591" y="10655"/>
                </a:lnTo>
                <a:lnTo>
                  <a:pt x="1409687" y="10655"/>
                </a:lnTo>
                <a:lnTo>
                  <a:pt x="140968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00748" y="3686098"/>
            <a:ext cx="3410585" cy="737235"/>
          </a:xfrm>
          <a:custGeom>
            <a:avLst/>
            <a:gdLst/>
            <a:ahLst/>
            <a:cxnLst/>
            <a:rect l="l" t="t" r="r" b="b"/>
            <a:pathLst>
              <a:path w="3410584" h="737235">
                <a:moveTo>
                  <a:pt x="3279101" y="0"/>
                </a:moveTo>
                <a:lnTo>
                  <a:pt x="130911" y="0"/>
                </a:lnTo>
                <a:lnTo>
                  <a:pt x="103517" y="3047"/>
                </a:lnTo>
                <a:lnTo>
                  <a:pt x="91338" y="6095"/>
                </a:lnTo>
                <a:lnTo>
                  <a:pt x="79159" y="10655"/>
                </a:lnTo>
                <a:lnTo>
                  <a:pt x="68503" y="16751"/>
                </a:lnTo>
                <a:lnTo>
                  <a:pt x="56324" y="22847"/>
                </a:lnTo>
                <a:lnTo>
                  <a:pt x="21310" y="59397"/>
                </a:lnTo>
                <a:lnTo>
                  <a:pt x="4559" y="94437"/>
                </a:lnTo>
                <a:lnTo>
                  <a:pt x="0" y="120332"/>
                </a:lnTo>
                <a:lnTo>
                  <a:pt x="0" y="618413"/>
                </a:lnTo>
                <a:lnTo>
                  <a:pt x="15214" y="668680"/>
                </a:lnTo>
                <a:lnTo>
                  <a:pt x="48704" y="706754"/>
                </a:lnTo>
                <a:lnTo>
                  <a:pt x="57848" y="714374"/>
                </a:lnTo>
                <a:lnTo>
                  <a:pt x="68503" y="721982"/>
                </a:lnTo>
                <a:lnTo>
                  <a:pt x="92862" y="731126"/>
                </a:lnTo>
                <a:lnTo>
                  <a:pt x="105041" y="734174"/>
                </a:lnTo>
                <a:lnTo>
                  <a:pt x="118732" y="735698"/>
                </a:lnTo>
                <a:lnTo>
                  <a:pt x="130911" y="737222"/>
                </a:lnTo>
                <a:lnTo>
                  <a:pt x="3279101" y="737222"/>
                </a:lnTo>
                <a:lnTo>
                  <a:pt x="3306508" y="734174"/>
                </a:lnTo>
                <a:lnTo>
                  <a:pt x="3318687" y="731126"/>
                </a:lnTo>
                <a:lnTo>
                  <a:pt x="3330867" y="726554"/>
                </a:lnTo>
                <a:lnTo>
                  <a:pt x="3352177" y="714374"/>
                </a:lnTo>
                <a:lnTo>
                  <a:pt x="3360701" y="708278"/>
                </a:lnTo>
                <a:lnTo>
                  <a:pt x="120256" y="708278"/>
                </a:lnTo>
                <a:lnTo>
                  <a:pt x="109600" y="706754"/>
                </a:lnTo>
                <a:lnTo>
                  <a:pt x="100469" y="703706"/>
                </a:lnTo>
                <a:lnTo>
                  <a:pt x="89814" y="700658"/>
                </a:lnTo>
                <a:lnTo>
                  <a:pt x="80683" y="696086"/>
                </a:lnTo>
                <a:lnTo>
                  <a:pt x="73063" y="691527"/>
                </a:lnTo>
                <a:lnTo>
                  <a:pt x="63931" y="685431"/>
                </a:lnTo>
                <a:lnTo>
                  <a:pt x="57848" y="677811"/>
                </a:lnTo>
                <a:lnTo>
                  <a:pt x="50228" y="670204"/>
                </a:lnTo>
                <a:lnTo>
                  <a:pt x="31965" y="635165"/>
                </a:lnTo>
                <a:lnTo>
                  <a:pt x="27393" y="615365"/>
                </a:lnTo>
                <a:lnTo>
                  <a:pt x="27393" y="121856"/>
                </a:lnTo>
                <a:lnTo>
                  <a:pt x="39573" y="82245"/>
                </a:lnTo>
                <a:lnTo>
                  <a:pt x="73063" y="45694"/>
                </a:lnTo>
                <a:lnTo>
                  <a:pt x="111125" y="30467"/>
                </a:lnTo>
                <a:lnTo>
                  <a:pt x="121780" y="28943"/>
                </a:lnTo>
                <a:lnTo>
                  <a:pt x="3359482" y="28943"/>
                </a:lnTo>
                <a:lnTo>
                  <a:pt x="3352177" y="22847"/>
                </a:lnTo>
                <a:lnTo>
                  <a:pt x="3317163" y="6095"/>
                </a:lnTo>
                <a:lnTo>
                  <a:pt x="3291281" y="1523"/>
                </a:lnTo>
                <a:lnTo>
                  <a:pt x="3279101" y="0"/>
                </a:lnTo>
                <a:close/>
              </a:path>
              <a:path w="3410584" h="737235">
                <a:moveTo>
                  <a:pt x="3359482" y="28943"/>
                </a:moveTo>
                <a:lnTo>
                  <a:pt x="3289757" y="28943"/>
                </a:lnTo>
                <a:lnTo>
                  <a:pt x="3300412" y="30467"/>
                </a:lnTo>
                <a:lnTo>
                  <a:pt x="3309556" y="33502"/>
                </a:lnTo>
                <a:lnTo>
                  <a:pt x="3352177" y="59397"/>
                </a:lnTo>
                <a:lnTo>
                  <a:pt x="3364356" y="74637"/>
                </a:lnTo>
                <a:lnTo>
                  <a:pt x="3370440" y="83769"/>
                </a:lnTo>
                <a:lnTo>
                  <a:pt x="3375012" y="92913"/>
                </a:lnTo>
                <a:lnTo>
                  <a:pt x="3378060" y="102057"/>
                </a:lnTo>
                <a:lnTo>
                  <a:pt x="3381095" y="112712"/>
                </a:lnTo>
                <a:lnTo>
                  <a:pt x="3382619" y="123380"/>
                </a:lnTo>
                <a:lnTo>
                  <a:pt x="3382619" y="616889"/>
                </a:lnTo>
                <a:lnTo>
                  <a:pt x="3379571" y="626021"/>
                </a:lnTo>
                <a:lnTo>
                  <a:pt x="3378060" y="636689"/>
                </a:lnTo>
                <a:lnTo>
                  <a:pt x="3352177" y="679335"/>
                </a:lnTo>
                <a:lnTo>
                  <a:pt x="3309556" y="705230"/>
                </a:lnTo>
                <a:lnTo>
                  <a:pt x="3288233" y="708278"/>
                </a:lnTo>
                <a:lnTo>
                  <a:pt x="3360701" y="708278"/>
                </a:lnTo>
                <a:lnTo>
                  <a:pt x="3388715" y="677811"/>
                </a:lnTo>
                <a:lnTo>
                  <a:pt x="3403930" y="644309"/>
                </a:lnTo>
                <a:lnTo>
                  <a:pt x="3408502" y="630593"/>
                </a:lnTo>
                <a:lnTo>
                  <a:pt x="3410026" y="618413"/>
                </a:lnTo>
                <a:lnTo>
                  <a:pt x="3410026" y="118808"/>
                </a:lnTo>
                <a:lnTo>
                  <a:pt x="3394798" y="68541"/>
                </a:lnTo>
                <a:lnTo>
                  <a:pt x="3379571" y="48742"/>
                </a:lnTo>
                <a:lnTo>
                  <a:pt x="3371964" y="38074"/>
                </a:lnTo>
                <a:lnTo>
                  <a:pt x="3361308" y="30467"/>
                </a:lnTo>
                <a:lnTo>
                  <a:pt x="3359482" y="28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55372" y="3844506"/>
            <a:ext cx="501015" cy="342900"/>
          </a:xfrm>
          <a:custGeom>
            <a:avLst/>
            <a:gdLst/>
            <a:ahLst/>
            <a:cxnLst/>
            <a:rect l="l" t="t" r="r" b="b"/>
            <a:pathLst>
              <a:path w="501014" h="342900">
                <a:moveTo>
                  <a:pt x="494753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336626"/>
                </a:lnTo>
                <a:lnTo>
                  <a:pt x="6095" y="342722"/>
                </a:lnTo>
                <a:lnTo>
                  <a:pt x="494753" y="342722"/>
                </a:lnTo>
                <a:lnTo>
                  <a:pt x="500849" y="336626"/>
                </a:lnTo>
                <a:lnTo>
                  <a:pt x="500849" y="329006"/>
                </a:lnTo>
                <a:lnTo>
                  <a:pt x="28930" y="329006"/>
                </a:lnTo>
                <a:lnTo>
                  <a:pt x="15227" y="313778"/>
                </a:lnTo>
                <a:lnTo>
                  <a:pt x="28930" y="313778"/>
                </a:lnTo>
                <a:lnTo>
                  <a:pt x="28930" y="27419"/>
                </a:lnTo>
                <a:lnTo>
                  <a:pt x="15227" y="27419"/>
                </a:lnTo>
                <a:lnTo>
                  <a:pt x="28930" y="13716"/>
                </a:lnTo>
                <a:lnTo>
                  <a:pt x="500849" y="13716"/>
                </a:lnTo>
                <a:lnTo>
                  <a:pt x="500849" y="6096"/>
                </a:lnTo>
                <a:lnTo>
                  <a:pt x="494753" y="0"/>
                </a:lnTo>
                <a:close/>
              </a:path>
              <a:path w="501014" h="342900">
                <a:moveTo>
                  <a:pt x="28930" y="313778"/>
                </a:moveTo>
                <a:lnTo>
                  <a:pt x="15227" y="313778"/>
                </a:lnTo>
                <a:lnTo>
                  <a:pt x="28930" y="329006"/>
                </a:lnTo>
                <a:lnTo>
                  <a:pt x="28930" y="313778"/>
                </a:lnTo>
                <a:close/>
              </a:path>
              <a:path w="501014" h="342900">
                <a:moveTo>
                  <a:pt x="471919" y="313778"/>
                </a:moveTo>
                <a:lnTo>
                  <a:pt x="28930" y="313778"/>
                </a:lnTo>
                <a:lnTo>
                  <a:pt x="28930" y="329006"/>
                </a:lnTo>
                <a:lnTo>
                  <a:pt x="471919" y="329006"/>
                </a:lnTo>
                <a:lnTo>
                  <a:pt x="471919" y="313778"/>
                </a:lnTo>
                <a:close/>
              </a:path>
              <a:path w="501014" h="342900">
                <a:moveTo>
                  <a:pt x="471919" y="13716"/>
                </a:moveTo>
                <a:lnTo>
                  <a:pt x="471919" y="329006"/>
                </a:lnTo>
                <a:lnTo>
                  <a:pt x="487146" y="313778"/>
                </a:lnTo>
                <a:lnTo>
                  <a:pt x="500849" y="313778"/>
                </a:lnTo>
                <a:lnTo>
                  <a:pt x="500849" y="27419"/>
                </a:lnTo>
                <a:lnTo>
                  <a:pt x="487146" y="27419"/>
                </a:lnTo>
                <a:lnTo>
                  <a:pt x="471919" y="13716"/>
                </a:lnTo>
                <a:close/>
              </a:path>
              <a:path w="501014" h="342900">
                <a:moveTo>
                  <a:pt x="500849" y="313778"/>
                </a:moveTo>
                <a:lnTo>
                  <a:pt x="487146" y="313778"/>
                </a:lnTo>
                <a:lnTo>
                  <a:pt x="471919" y="329006"/>
                </a:lnTo>
                <a:lnTo>
                  <a:pt x="500849" y="329006"/>
                </a:lnTo>
                <a:lnTo>
                  <a:pt x="500849" y="313778"/>
                </a:lnTo>
                <a:close/>
              </a:path>
              <a:path w="501014" h="342900">
                <a:moveTo>
                  <a:pt x="28930" y="13716"/>
                </a:moveTo>
                <a:lnTo>
                  <a:pt x="15227" y="27419"/>
                </a:lnTo>
                <a:lnTo>
                  <a:pt x="28930" y="27419"/>
                </a:lnTo>
                <a:lnTo>
                  <a:pt x="28930" y="13716"/>
                </a:lnTo>
                <a:close/>
              </a:path>
              <a:path w="501014" h="342900">
                <a:moveTo>
                  <a:pt x="471919" y="13716"/>
                </a:moveTo>
                <a:lnTo>
                  <a:pt x="28930" y="13716"/>
                </a:lnTo>
                <a:lnTo>
                  <a:pt x="28930" y="27419"/>
                </a:lnTo>
                <a:lnTo>
                  <a:pt x="471919" y="27419"/>
                </a:lnTo>
                <a:lnTo>
                  <a:pt x="471919" y="13716"/>
                </a:lnTo>
                <a:close/>
              </a:path>
              <a:path w="501014" h="342900">
                <a:moveTo>
                  <a:pt x="500849" y="13716"/>
                </a:moveTo>
                <a:lnTo>
                  <a:pt x="471919" y="13716"/>
                </a:lnTo>
                <a:lnTo>
                  <a:pt x="487146" y="27419"/>
                </a:lnTo>
                <a:lnTo>
                  <a:pt x="500849" y="27419"/>
                </a:lnTo>
                <a:lnTo>
                  <a:pt x="500849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27394" y="3937418"/>
            <a:ext cx="156845" cy="157480"/>
          </a:xfrm>
          <a:custGeom>
            <a:avLst/>
            <a:gdLst/>
            <a:ahLst/>
            <a:cxnLst/>
            <a:rect l="l" t="t" r="r" b="b"/>
            <a:pathLst>
              <a:path w="156845" h="157479">
                <a:moveTo>
                  <a:pt x="79159" y="0"/>
                </a:moveTo>
                <a:lnTo>
                  <a:pt x="48166" y="6141"/>
                </a:lnTo>
                <a:lnTo>
                  <a:pt x="23025" y="22850"/>
                </a:lnTo>
                <a:lnTo>
                  <a:pt x="6160" y="47555"/>
                </a:lnTo>
                <a:lnTo>
                  <a:pt x="0" y="77685"/>
                </a:lnTo>
                <a:lnTo>
                  <a:pt x="6160" y="108696"/>
                </a:lnTo>
                <a:lnTo>
                  <a:pt x="23025" y="133854"/>
                </a:lnTo>
                <a:lnTo>
                  <a:pt x="48166" y="150730"/>
                </a:lnTo>
                <a:lnTo>
                  <a:pt x="79159" y="156895"/>
                </a:lnTo>
                <a:lnTo>
                  <a:pt x="109277" y="150730"/>
                </a:lnTo>
                <a:lnTo>
                  <a:pt x="133970" y="133854"/>
                </a:lnTo>
                <a:lnTo>
                  <a:pt x="150669" y="108696"/>
                </a:lnTo>
                <a:lnTo>
                  <a:pt x="156806" y="77685"/>
                </a:lnTo>
                <a:lnTo>
                  <a:pt x="150669" y="47555"/>
                </a:lnTo>
                <a:lnTo>
                  <a:pt x="133970" y="22850"/>
                </a:lnTo>
                <a:lnTo>
                  <a:pt x="109277" y="6141"/>
                </a:lnTo>
                <a:lnTo>
                  <a:pt x="7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13691" y="3922191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4">
                <a:moveTo>
                  <a:pt x="91351" y="0"/>
                </a:moveTo>
                <a:lnTo>
                  <a:pt x="47193" y="12179"/>
                </a:lnTo>
                <a:lnTo>
                  <a:pt x="33502" y="22847"/>
                </a:lnTo>
                <a:lnTo>
                  <a:pt x="25882" y="28943"/>
                </a:lnTo>
                <a:lnTo>
                  <a:pt x="3048" y="67017"/>
                </a:lnTo>
                <a:lnTo>
                  <a:pt x="0" y="85293"/>
                </a:lnTo>
                <a:lnTo>
                  <a:pt x="0" y="103581"/>
                </a:lnTo>
                <a:lnTo>
                  <a:pt x="1524" y="112712"/>
                </a:lnTo>
                <a:lnTo>
                  <a:pt x="4572" y="121856"/>
                </a:lnTo>
                <a:lnTo>
                  <a:pt x="7620" y="129463"/>
                </a:lnTo>
                <a:lnTo>
                  <a:pt x="10655" y="138607"/>
                </a:lnTo>
                <a:lnTo>
                  <a:pt x="15227" y="146227"/>
                </a:lnTo>
                <a:lnTo>
                  <a:pt x="21323" y="152311"/>
                </a:lnTo>
                <a:lnTo>
                  <a:pt x="27406" y="159931"/>
                </a:lnTo>
                <a:lnTo>
                  <a:pt x="33502" y="166027"/>
                </a:lnTo>
                <a:lnTo>
                  <a:pt x="56337" y="179730"/>
                </a:lnTo>
                <a:lnTo>
                  <a:pt x="65468" y="182778"/>
                </a:lnTo>
                <a:lnTo>
                  <a:pt x="83731" y="185826"/>
                </a:lnTo>
                <a:lnTo>
                  <a:pt x="102006" y="185826"/>
                </a:lnTo>
                <a:lnTo>
                  <a:pt x="144627" y="170599"/>
                </a:lnTo>
                <a:lnTo>
                  <a:pt x="158324" y="158407"/>
                </a:lnTo>
                <a:lnTo>
                  <a:pt x="85255" y="158407"/>
                </a:lnTo>
                <a:lnTo>
                  <a:pt x="73075" y="155359"/>
                </a:lnTo>
                <a:lnTo>
                  <a:pt x="60896" y="149275"/>
                </a:lnTo>
                <a:lnTo>
                  <a:pt x="56337" y="146227"/>
                </a:lnTo>
                <a:lnTo>
                  <a:pt x="50241" y="143179"/>
                </a:lnTo>
                <a:lnTo>
                  <a:pt x="45669" y="138607"/>
                </a:lnTo>
                <a:lnTo>
                  <a:pt x="42633" y="134035"/>
                </a:lnTo>
                <a:lnTo>
                  <a:pt x="38061" y="129463"/>
                </a:lnTo>
                <a:lnTo>
                  <a:pt x="31978" y="117284"/>
                </a:lnTo>
                <a:lnTo>
                  <a:pt x="27406" y="99009"/>
                </a:lnTo>
                <a:lnTo>
                  <a:pt x="27406" y="85293"/>
                </a:lnTo>
                <a:lnTo>
                  <a:pt x="30454" y="73113"/>
                </a:lnTo>
                <a:lnTo>
                  <a:pt x="33502" y="67017"/>
                </a:lnTo>
                <a:lnTo>
                  <a:pt x="35013" y="62445"/>
                </a:lnTo>
                <a:lnTo>
                  <a:pt x="39585" y="56362"/>
                </a:lnTo>
                <a:lnTo>
                  <a:pt x="42633" y="51790"/>
                </a:lnTo>
                <a:lnTo>
                  <a:pt x="51765" y="42646"/>
                </a:lnTo>
                <a:lnTo>
                  <a:pt x="86779" y="28943"/>
                </a:lnTo>
                <a:lnTo>
                  <a:pt x="158330" y="28943"/>
                </a:lnTo>
                <a:lnTo>
                  <a:pt x="150710" y="21323"/>
                </a:lnTo>
                <a:lnTo>
                  <a:pt x="127876" y="7620"/>
                </a:lnTo>
                <a:lnTo>
                  <a:pt x="118745" y="4572"/>
                </a:lnTo>
                <a:lnTo>
                  <a:pt x="91351" y="0"/>
                </a:lnTo>
                <a:close/>
              </a:path>
              <a:path w="186054" h="186054">
                <a:moveTo>
                  <a:pt x="158330" y="28943"/>
                </a:moveTo>
                <a:lnTo>
                  <a:pt x="98958" y="28943"/>
                </a:lnTo>
                <a:lnTo>
                  <a:pt x="106565" y="30467"/>
                </a:lnTo>
                <a:lnTo>
                  <a:pt x="118745" y="33502"/>
                </a:lnTo>
                <a:lnTo>
                  <a:pt x="123317" y="36550"/>
                </a:lnTo>
                <a:lnTo>
                  <a:pt x="129400" y="39598"/>
                </a:lnTo>
                <a:lnTo>
                  <a:pt x="143103" y="53314"/>
                </a:lnTo>
                <a:lnTo>
                  <a:pt x="149199" y="62445"/>
                </a:lnTo>
                <a:lnTo>
                  <a:pt x="152234" y="68541"/>
                </a:lnTo>
                <a:lnTo>
                  <a:pt x="156806" y="86817"/>
                </a:lnTo>
                <a:lnTo>
                  <a:pt x="156806" y="100533"/>
                </a:lnTo>
                <a:lnTo>
                  <a:pt x="141579" y="135559"/>
                </a:lnTo>
                <a:lnTo>
                  <a:pt x="132448" y="143179"/>
                </a:lnTo>
                <a:lnTo>
                  <a:pt x="127876" y="147751"/>
                </a:lnTo>
                <a:lnTo>
                  <a:pt x="123317" y="150799"/>
                </a:lnTo>
                <a:lnTo>
                  <a:pt x="117221" y="153835"/>
                </a:lnTo>
                <a:lnTo>
                  <a:pt x="105041" y="156883"/>
                </a:lnTo>
                <a:lnTo>
                  <a:pt x="97434" y="158407"/>
                </a:lnTo>
                <a:lnTo>
                  <a:pt x="158324" y="158407"/>
                </a:lnTo>
                <a:lnTo>
                  <a:pt x="164414" y="152311"/>
                </a:lnTo>
                <a:lnTo>
                  <a:pt x="178117" y="129463"/>
                </a:lnTo>
                <a:lnTo>
                  <a:pt x="181165" y="120332"/>
                </a:lnTo>
                <a:lnTo>
                  <a:pt x="185724" y="92913"/>
                </a:lnTo>
                <a:lnTo>
                  <a:pt x="181165" y="65493"/>
                </a:lnTo>
                <a:lnTo>
                  <a:pt x="178117" y="56362"/>
                </a:lnTo>
                <a:lnTo>
                  <a:pt x="168986" y="41122"/>
                </a:lnTo>
                <a:lnTo>
                  <a:pt x="162890" y="33502"/>
                </a:lnTo>
                <a:lnTo>
                  <a:pt x="158330" y="28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284201" y="3961790"/>
            <a:ext cx="630555" cy="109855"/>
          </a:xfrm>
          <a:custGeom>
            <a:avLst/>
            <a:gdLst/>
            <a:ahLst/>
            <a:cxnLst/>
            <a:rect l="l" t="t" r="r" b="b"/>
            <a:pathLst>
              <a:path w="630554" h="109854">
                <a:moveTo>
                  <a:pt x="598311" y="60882"/>
                </a:moveTo>
                <a:lnTo>
                  <a:pt x="532815" y="99009"/>
                </a:lnTo>
                <a:lnTo>
                  <a:pt x="529767" y="100533"/>
                </a:lnTo>
                <a:lnTo>
                  <a:pt x="529767" y="103581"/>
                </a:lnTo>
                <a:lnTo>
                  <a:pt x="532815" y="109677"/>
                </a:lnTo>
                <a:lnTo>
                  <a:pt x="535863" y="109677"/>
                </a:lnTo>
                <a:lnTo>
                  <a:pt x="537375" y="108153"/>
                </a:lnTo>
                <a:lnTo>
                  <a:pt x="619619" y="60934"/>
                </a:lnTo>
                <a:lnTo>
                  <a:pt x="598311" y="60882"/>
                </a:lnTo>
                <a:close/>
              </a:path>
              <a:path w="630554" h="109854">
                <a:moveTo>
                  <a:pt x="608693" y="54838"/>
                </a:moveTo>
                <a:lnTo>
                  <a:pt x="598311" y="60882"/>
                </a:lnTo>
                <a:lnTo>
                  <a:pt x="619582" y="60934"/>
                </a:lnTo>
                <a:lnTo>
                  <a:pt x="619582" y="59410"/>
                </a:lnTo>
                <a:lnTo>
                  <a:pt x="616546" y="59410"/>
                </a:lnTo>
                <a:lnTo>
                  <a:pt x="608693" y="54838"/>
                </a:lnTo>
                <a:close/>
              </a:path>
              <a:path w="630554" h="109854">
                <a:moveTo>
                  <a:pt x="535863" y="0"/>
                </a:moveTo>
                <a:lnTo>
                  <a:pt x="532815" y="1524"/>
                </a:lnTo>
                <a:lnTo>
                  <a:pt x="531291" y="3048"/>
                </a:lnTo>
                <a:lnTo>
                  <a:pt x="529767" y="6096"/>
                </a:lnTo>
                <a:lnTo>
                  <a:pt x="531291" y="9144"/>
                </a:lnTo>
                <a:lnTo>
                  <a:pt x="532815" y="10667"/>
                </a:lnTo>
                <a:lnTo>
                  <a:pt x="600759" y="50220"/>
                </a:lnTo>
                <a:lnTo>
                  <a:pt x="619582" y="50266"/>
                </a:lnTo>
                <a:lnTo>
                  <a:pt x="619582" y="60934"/>
                </a:lnTo>
                <a:lnTo>
                  <a:pt x="630237" y="54838"/>
                </a:lnTo>
                <a:lnTo>
                  <a:pt x="538899" y="1524"/>
                </a:lnTo>
                <a:lnTo>
                  <a:pt x="535863" y="0"/>
                </a:lnTo>
                <a:close/>
              </a:path>
              <a:path w="630554" h="109854">
                <a:moveTo>
                  <a:pt x="0" y="48742"/>
                </a:moveTo>
                <a:lnTo>
                  <a:pt x="0" y="59410"/>
                </a:lnTo>
                <a:lnTo>
                  <a:pt x="598311" y="60882"/>
                </a:lnTo>
                <a:lnTo>
                  <a:pt x="608693" y="54838"/>
                </a:lnTo>
                <a:lnTo>
                  <a:pt x="600759" y="50220"/>
                </a:lnTo>
                <a:lnTo>
                  <a:pt x="0" y="48742"/>
                </a:lnTo>
                <a:close/>
              </a:path>
              <a:path w="630554" h="109854">
                <a:moveTo>
                  <a:pt x="616546" y="50266"/>
                </a:moveTo>
                <a:lnTo>
                  <a:pt x="608693" y="54838"/>
                </a:lnTo>
                <a:lnTo>
                  <a:pt x="616546" y="59410"/>
                </a:lnTo>
                <a:lnTo>
                  <a:pt x="616546" y="50266"/>
                </a:lnTo>
                <a:close/>
              </a:path>
              <a:path w="630554" h="109854">
                <a:moveTo>
                  <a:pt x="619582" y="50266"/>
                </a:moveTo>
                <a:lnTo>
                  <a:pt x="616546" y="50266"/>
                </a:lnTo>
                <a:lnTo>
                  <a:pt x="616546" y="59410"/>
                </a:lnTo>
                <a:lnTo>
                  <a:pt x="619582" y="59410"/>
                </a:lnTo>
                <a:lnTo>
                  <a:pt x="619582" y="50266"/>
                </a:lnTo>
                <a:close/>
              </a:path>
              <a:path w="630554" h="109854">
                <a:moveTo>
                  <a:pt x="600759" y="50220"/>
                </a:moveTo>
                <a:lnTo>
                  <a:pt x="608693" y="54838"/>
                </a:lnTo>
                <a:lnTo>
                  <a:pt x="616546" y="50266"/>
                </a:lnTo>
                <a:lnTo>
                  <a:pt x="619582" y="50266"/>
                </a:lnTo>
                <a:lnTo>
                  <a:pt x="600759" y="50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135903" y="3602089"/>
            <a:ext cx="1562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40" dirty="0">
                <a:latin typeface="Gulim"/>
                <a:cs typeface="Gulim"/>
              </a:rPr>
              <a:t>a</a:t>
            </a:r>
            <a:endParaRPr sz="1750">
              <a:latin typeface="Gulim"/>
              <a:cs typeface="Gulim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992086" y="3856697"/>
            <a:ext cx="441959" cy="405765"/>
          </a:xfrm>
          <a:custGeom>
            <a:avLst/>
            <a:gdLst/>
            <a:ahLst/>
            <a:cxnLst/>
            <a:rect l="l" t="t" r="r" b="b"/>
            <a:pathLst>
              <a:path w="441959" h="405764">
                <a:moveTo>
                  <a:pt x="0" y="403644"/>
                </a:moveTo>
                <a:lnTo>
                  <a:pt x="0" y="405168"/>
                </a:lnTo>
                <a:lnTo>
                  <a:pt x="1524" y="405168"/>
                </a:lnTo>
                <a:lnTo>
                  <a:pt x="0" y="403644"/>
                </a:lnTo>
                <a:close/>
              </a:path>
              <a:path w="441959" h="405764">
                <a:moveTo>
                  <a:pt x="441477" y="0"/>
                </a:moveTo>
                <a:lnTo>
                  <a:pt x="0" y="0"/>
                </a:lnTo>
                <a:lnTo>
                  <a:pt x="0" y="403644"/>
                </a:lnTo>
                <a:lnTo>
                  <a:pt x="1524" y="405168"/>
                </a:lnTo>
                <a:lnTo>
                  <a:pt x="1524" y="1524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  <a:path w="441959" h="405764">
                <a:moveTo>
                  <a:pt x="439953" y="403644"/>
                </a:moveTo>
                <a:lnTo>
                  <a:pt x="1524" y="403644"/>
                </a:lnTo>
                <a:lnTo>
                  <a:pt x="1524" y="405168"/>
                </a:lnTo>
                <a:lnTo>
                  <a:pt x="439953" y="405168"/>
                </a:lnTo>
                <a:lnTo>
                  <a:pt x="439953" y="403644"/>
                </a:lnTo>
                <a:close/>
              </a:path>
              <a:path w="441959" h="405764">
                <a:moveTo>
                  <a:pt x="441477" y="1524"/>
                </a:moveTo>
                <a:lnTo>
                  <a:pt x="439953" y="1524"/>
                </a:lnTo>
                <a:lnTo>
                  <a:pt x="439953" y="405168"/>
                </a:lnTo>
                <a:lnTo>
                  <a:pt x="441477" y="403644"/>
                </a:lnTo>
                <a:lnTo>
                  <a:pt x="441477" y="1524"/>
                </a:lnTo>
                <a:close/>
              </a:path>
              <a:path w="441959" h="405764">
                <a:moveTo>
                  <a:pt x="441477" y="403644"/>
                </a:moveTo>
                <a:lnTo>
                  <a:pt x="439953" y="405168"/>
                </a:lnTo>
                <a:lnTo>
                  <a:pt x="441477" y="405168"/>
                </a:lnTo>
                <a:lnTo>
                  <a:pt x="441477" y="403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432040" y="3856697"/>
            <a:ext cx="443230" cy="405765"/>
          </a:xfrm>
          <a:custGeom>
            <a:avLst/>
            <a:gdLst/>
            <a:ahLst/>
            <a:cxnLst/>
            <a:rect l="l" t="t" r="r" b="b"/>
            <a:pathLst>
              <a:path w="443229" h="405764">
                <a:moveTo>
                  <a:pt x="441477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405168"/>
                </a:lnTo>
                <a:lnTo>
                  <a:pt x="1524" y="405168"/>
                </a:lnTo>
                <a:lnTo>
                  <a:pt x="1524" y="1524"/>
                </a:lnTo>
                <a:lnTo>
                  <a:pt x="443001" y="1524"/>
                </a:lnTo>
                <a:lnTo>
                  <a:pt x="441477" y="0"/>
                </a:lnTo>
                <a:close/>
              </a:path>
              <a:path w="443229" h="405764">
                <a:moveTo>
                  <a:pt x="441477" y="403644"/>
                </a:moveTo>
                <a:lnTo>
                  <a:pt x="1524" y="403644"/>
                </a:lnTo>
                <a:lnTo>
                  <a:pt x="1524" y="405168"/>
                </a:lnTo>
                <a:lnTo>
                  <a:pt x="441477" y="405168"/>
                </a:lnTo>
                <a:lnTo>
                  <a:pt x="441477" y="403644"/>
                </a:lnTo>
                <a:close/>
              </a:path>
              <a:path w="443229" h="405764">
                <a:moveTo>
                  <a:pt x="443001" y="1524"/>
                </a:moveTo>
                <a:lnTo>
                  <a:pt x="441477" y="1524"/>
                </a:lnTo>
                <a:lnTo>
                  <a:pt x="441477" y="405168"/>
                </a:lnTo>
                <a:lnTo>
                  <a:pt x="443001" y="405168"/>
                </a:lnTo>
                <a:lnTo>
                  <a:pt x="443001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73517" y="3856697"/>
            <a:ext cx="441959" cy="405765"/>
          </a:xfrm>
          <a:custGeom>
            <a:avLst/>
            <a:gdLst/>
            <a:ahLst/>
            <a:cxnLst/>
            <a:rect l="l" t="t" r="r" b="b"/>
            <a:pathLst>
              <a:path w="441959" h="405764">
                <a:moveTo>
                  <a:pt x="0" y="403644"/>
                </a:moveTo>
                <a:lnTo>
                  <a:pt x="0" y="405168"/>
                </a:lnTo>
                <a:lnTo>
                  <a:pt x="1524" y="405168"/>
                </a:lnTo>
                <a:lnTo>
                  <a:pt x="0" y="403644"/>
                </a:lnTo>
                <a:close/>
              </a:path>
              <a:path w="441959" h="405764">
                <a:moveTo>
                  <a:pt x="441477" y="0"/>
                </a:moveTo>
                <a:lnTo>
                  <a:pt x="0" y="0"/>
                </a:lnTo>
                <a:lnTo>
                  <a:pt x="0" y="403644"/>
                </a:lnTo>
                <a:lnTo>
                  <a:pt x="1524" y="405168"/>
                </a:lnTo>
                <a:lnTo>
                  <a:pt x="1524" y="1524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  <a:path w="441959" h="405764">
                <a:moveTo>
                  <a:pt x="439953" y="403644"/>
                </a:moveTo>
                <a:lnTo>
                  <a:pt x="1524" y="403644"/>
                </a:lnTo>
                <a:lnTo>
                  <a:pt x="1524" y="405168"/>
                </a:lnTo>
                <a:lnTo>
                  <a:pt x="439953" y="405168"/>
                </a:lnTo>
                <a:lnTo>
                  <a:pt x="439953" y="403644"/>
                </a:lnTo>
                <a:close/>
              </a:path>
              <a:path w="441959" h="405764">
                <a:moveTo>
                  <a:pt x="441477" y="1524"/>
                </a:moveTo>
                <a:lnTo>
                  <a:pt x="439953" y="1524"/>
                </a:lnTo>
                <a:lnTo>
                  <a:pt x="439953" y="405168"/>
                </a:lnTo>
                <a:lnTo>
                  <a:pt x="441477" y="403644"/>
                </a:lnTo>
                <a:lnTo>
                  <a:pt x="441477" y="1524"/>
                </a:lnTo>
                <a:close/>
              </a:path>
              <a:path w="441959" h="405764">
                <a:moveTo>
                  <a:pt x="441477" y="403644"/>
                </a:moveTo>
                <a:lnTo>
                  <a:pt x="439953" y="405168"/>
                </a:lnTo>
                <a:lnTo>
                  <a:pt x="441477" y="405168"/>
                </a:lnTo>
                <a:lnTo>
                  <a:pt x="441477" y="403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13470" y="3856697"/>
            <a:ext cx="443230" cy="405765"/>
          </a:xfrm>
          <a:custGeom>
            <a:avLst/>
            <a:gdLst/>
            <a:ahLst/>
            <a:cxnLst/>
            <a:rect l="l" t="t" r="r" b="b"/>
            <a:pathLst>
              <a:path w="443229" h="405764">
                <a:moveTo>
                  <a:pt x="441477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405168"/>
                </a:lnTo>
                <a:lnTo>
                  <a:pt x="1524" y="405168"/>
                </a:lnTo>
                <a:lnTo>
                  <a:pt x="1524" y="1524"/>
                </a:lnTo>
                <a:lnTo>
                  <a:pt x="443001" y="1524"/>
                </a:lnTo>
                <a:lnTo>
                  <a:pt x="441477" y="0"/>
                </a:lnTo>
                <a:close/>
              </a:path>
              <a:path w="443229" h="405764">
                <a:moveTo>
                  <a:pt x="441477" y="403644"/>
                </a:moveTo>
                <a:lnTo>
                  <a:pt x="1524" y="403644"/>
                </a:lnTo>
                <a:lnTo>
                  <a:pt x="1524" y="405168"/>
                </a:lnTo>
                <a:lnTo>
                  <a:pt x="441477" y="405168"/>
                </a:lnTo>
                <a:lnTo>
                  <a:pt x="441477" y="403644"/>
                </a:lnTo>
                <a:close/>
              </a:path>
              <a:path w="443229" h="405764">
                <a:moveTo>
                  <a:pt x="443001" y="1524"/>
                </a:moveTo>
                <a:lnTo>
                  <a:pt x="441477" y="1524"/>
                </a:lnTo>
                <a:lnTo>
                  <a:pt x="441477" y="405168"/>
                </a:lnTo>
                <a:lnTo>
                  <a:pt x="443001" y="405168"/>
                </a:lnTo>
                <a:lnTo>
                  <a:pt x="443001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754948" y="3856697"/>
            <a:ext cx="441959" cy="405765"/>
          </a:xfrm>
          <a:custGeom>
            <a:avLst/>
            <a:gdLst/>
            <a:ahLst/>
            <a:cxnLst/>
            <a:rect l="l" t="t" r="r" b="b"/>
            <a:pathLst>
              <a:path w="441959" h="405764">
                <a:moveTo>
                  <a:pt x="0" y="403644"/>
                </a:moveTo>
                <a:lnTo>
                  <a:pt x="0" y="405168"/>
                </a:lnTo>
                <a:lnTo>
                  <a:pt x="1524" y="405168"/>
                </a:lnTo>
                <a:lnTo>
                  <a:pt x="0" y="403644"/>
                </a:lnTo>
                <a:close/>
              </a:path>
              <a:path w="441959" h="405764">
                <a:moveTo>
                  <a:pt x="441477" y="0"/>
                </a:moveTo>
                <a:lnTo>
                  <a:pt x="0" y="0"/>
                </a:lnTo>
                <a:lnTo>
                  <a:pt x="0" y="403644"/>
                </a:lnTo>
                <a:lnTo>
                  <a:pt x="1524" y="405168"/>
                </a:lnTo>
                <a:lnTo>
                  <a:pt x="1524" y="1524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  <a:path w="441959" h="405764">
                <a:moveTo>
                  <a:pt x="439953" y="403644"/>
                </a:moveTo>
                <a:lnTo>
                  <a:pt x="1524" y="403644"/>
                </a:lnTo>
                <a:lnTo>
                  <a:pt x="1524" y="405168"/>
                </a:lnTo>
                <a:lnTo>
                  <a:pt x="439953" y="405168"/>
                </a:lnTo>
                <a:lnTo>
                  <a:pt x="439953" y="403644"/>
                </a:lnTo>
                <a:close/>
              </a:path>
              <a:path w="441959" h="405764">
                <a:moveTo>
                  <a:pt x="441477" y="1524"/>
                </a:moveTo>
                <a:lnTo>
                  <a:pt x="439953" y="1524"/>
                </a:lnTo>
                <a:lnTo>
                  <a:pt x="439953" y="405168"/>
                </a:lnTo>
                <a:lnTo>
                  <a:pt x="441477" y="403644"/>
                </a:lnTo>
                <a:lnTo>
                  <a:pt x="441477" y="1524"/>
                </a:lnTo>
                <a:close/>
              </a:path>
              <a:path w="441959" h="405764">
                <a:moveTo>
                  <a:pt x="441477" y="403644"/>
                </a:moveTo>
                <a:lnTo>
                  <a:pt x="439953" y="405168"/>
                </a:lnTo>
                <a:lnTo>
                  <a:pt x="441477" y="405168"/>
                </a:lnTo>
                <a:lnTo>
                  <a:pt x="441477" y="403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94901" y="3856697"/>
            <a:ext cx="441959" cy="405765"/>
          </a:xfrm>
          <a:custGeom>
            <a:avLst/>
            <a:gdLst/>
            <a:ahLst/>
            <a:cxnLst/>
            <a:rect l="l" t="t" r="r" b="b"/>
            <a:pathLst>
              <a:path w="441959" h="405764">
                <a:moveTo>
                  <a:pt x="441477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405168"/>
                </a:lnTo>
                <a:lnTo>
                  <a:pt x="1524" y="405168"/>
                </a:lnTo>
                <a:lnTo>
                  <a:pt x="1524" y="1524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  <a:path w="441959" h="405764">
                <a:moveTo>
                  <a:pt x="439953" y="403644"/>
                </a:moveTo>
                <a:lnTo>
                  <a:pt x="1524" y="403644"/>
                </a:lnTo>
                <a:lnTo>
                  <a:pt x="1524" y="405168"/>
                </a:lnTo>
                <a:lnTo>
                  <a:pt x="439953" y="405168"/>
                </a:lnTo>
                <a:lnTo>
                  <a:pt x="439953" y="403644"/>
                </a:lnTo>
                <a:close/>
              </a:path>
              <a:path w="441959" h="405764">
                <a:moveTo>
                  <a:pt x="441477" y="1524"/>
                </a:moveTo>
                <a:lnTo>
                  <a:pt x="439953" y="1524"/>
                </a:lnTo>
                <a:lnTo>
                  <a:pt x="439953" y="405168"/>
                </a:lnTo>
                <a:lnTo>
                  <a:pt x="441477" y="403644"/>
                </a:lnTo>
                <a:lnTo>
                  <a:pt x="441477" y="1524"/>
                </a:lnTo>
                <a:close/>
              </a:path>
              <a:path w="441959" h="405764">
                <a:moveTo>
                  <a:pt x="441477" y="403644"/>
                </a:moveTo>
                <a:lnTo>
                  <a:pt x="439953" y="405168"/>
                </a:lnTo>
                <a:lnTo>
                  <a:pt x="441477" y="405168"/>
                </a:lnTo>
                <a:lnTo>
                  <a:pt x="441477" y="403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634855" y="3856697"/>
            <a:ext cx="443230" cy="405765"/>
          </a:xfrm>
          <a:custGeom>
            <a:avLst/>
            <a:gdLst/>
            <a:ahLst/>
            <a:cxnLst/>
            <a:rect l="l" t="t" r="r" b="b"/>
            <a:pathLst>
              <a:path w="443229" h="405764">
                <a:moveTo>
                  <a:pt x="441477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405168"/>
                </a:lnTo>
                <a:lnTo>
                  <a:pt x="1524" y="405168"/>
                </a:lnTo>
                <a:lnTo>
                  <a:pt x="1524" y="1524"/>
                </a:lnTo>
                <a:lnTo>
                  <a:pt x="443001" y="1524"/>
                </a:lnTo>
                <a:lnTo>
                  <a:pt x="441477" y="0"/>
                </a:lnTo>
                <a:close/>
              </a:path>
              <a:path w="443229" h="405764">
                <a:moveTo>
                  <a:pt x="441477" y="403644"/>
                </a:moveTo>
                <a:lnTo>
                  <a:pt x="1524" y="403644"/>
                </a:lnTo>
                <a:lnTo>
                  <a:pt x="1524" y="405168"/>
                </a:lnTo>
                <a:lnTo>
                  <a:pt x="441477" y="405168"/>
                </a:lnTo>
                <a:lnTo>
                  <a:pt x="441477" y="403644"/>
                </a:lnTo>
                <a:close/>
              </a:path>
              <a:path w="443229" h="405764">
                <a:moveTo>
                  <a:pt x="443001" y="1524"/>
                </a:moveTo>
                <a:lnTo>
                  <a:pt x="441477" y="1524"/>
                </a:lnTo>
                <a:lnTo>
                  <a:pt x="441477" y="405168"/>
                </a:lnTo>
                <a:lnTo>
                  <a:pt x="443001" y="405168"/>
                </a:lnTo>
                <a:lnTo>
                  <a:pt x="443001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6" name="object 76"/>
          <p:cNvGraphicFramePr>
            <a:graphicFrameLocks noGrp="1"/>
          </p:cNvGraphicFramePr>
          <p:nvPr/>
        </p:nvGraphicFramePr>
        <p:xfrm>
          <a:off x="6985990" y="3850601"/>
          <a:ext cx="3084249" cy="403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953"/>
                <a:gridCol w="441477"/>
                <a:gridCol w="439953"/>
                <a:gridCol w="441477"/>
                <a:gridCol w="439959"/>
                <a:gridCol w="440715"/>
                <a:gridCol w="440715"/>
              </a:tblGrid>
              <a:tr h="403644">
                <a:tc>
                  <a:txBody>
                    <a:bodyPr/>
                    <a:lstStyle/>
                    <a:p>
                      <a:endParaRPr sz="17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690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690">
                      <a:solidFill>
                        <a:srgbClr val="000000"/>
                      </a:solidFill>
                      <a:prstDash val="solid"/>
                    </a:lnL>
                    <a:lnR w="15214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5214">
                      <a:solidFill>
                        <a:srgbClr val="000000"/>
                      </a:solidFill>
                      <a:prstDash val="solid"/>
                    </a:lnL>
                    <a:lnR w="13690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7" name="object 77"/>
          <p:cNvSpPr txBox="1"/>
          <p:nvPr/>
        </p:nvSpPr>
        <p:spPr>
          <a:xfrm>
            <a:off x="392473" y="3758909"/>
            <a:ext cx="2357755" cy="68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" dirty="0">
                <a:latin typeface="Gulim"/>
                <a:cs typeface="Gulim"/>
              </a:rPr>
              <a:t>모든 객체</a:t>
            </a:r>
            <a:r>
              <a:rPr sz="1750" spc="-100" dirty="0">
                <a:latin typeface="Gulim"/>
                <a:cs typeface="Gulim"/>
              </a:rPr>
              <a:t> </a:t>
            </a:r>
            <a:r>
              <a:rPr sz="1750" spc="10" dirty="0">
                <a:latin typeface="Gulim"/>
                <a:cs typeface="Gulim"/>
              </a:rPr>
              <a:t>삭제</a:t>
            </a:r>
            <a:endParaRPr sz="1750">
              <a:latin typeface="Gulim"/>
              <a:cs typeface="Gulim"/>
            </a:endParaRPr>
          </a:p>
          <a:p>
            <a:pPr marL="1428750">
              <a:lnSpc>
                <a:spcPct val="100000"/>
              </a:lnSpc>
              <a:spcBef>
                <a:spcPts val="1210"/>
              </a:spcBef>
            </a:pPr>
            <a:r>
              <a:rPr sz="1750" spc="40" dirty="0">
                <a:latin typeface="Gulim"/>
                <a:cs typeface="Gulim"/>
              </a:rPr>
              <a:t>a</a:t>
            </a:r>
            <a:r>
              <a:rPr sz="1750" spc="-215" dirty="0">
                <a:latin typeface="Gulim"/>
                <a:cs typeface="Gulim"/>
              </a:rPr>
              <a:t>.</a:t>
            </a:r>
            <a:r>
              <a:rPr sz="1750" spc="25" dirty="0">
                <a:latin typeface="Gulim"/>
                <a:cs typeface="Gulim"/>
              </a:rPr>
              <a:t>c</a:t>
            </a:r>
            <a:r>
              <a:rPr sz="1750" spc="35" dirty="0">
                <a:latin typeface="Gulim"/>
                <a:cs typeface="Gulim"/>
              </a:rPr>
              <a:t>l</a:t>
            </a:r>
            <a:r>
              <a:rPr sz="1750" spc="105" dirty="0">
                <a:latin typeface="Gulim"/>
                <a:cs typeface="Gulim"/>
              </a:rPr>
              <a:t>e</a:t>
            </a:r>
            <a:r>
              <a:rPr sz="1750" spc="40" dirty="0">
                <a:latin typeface="Gulim"/>
                <a:cs typeface="Gulim"/>
              </a:rPr>
              <a:t>a</a:t>
            </a:r>
            <a:r>
              <a:rPr sz="1750" spc="145" dirty="0">
                <a:latin typeface="Gulim"/>
                <a:cs typeface="Gulim"/>
              </a:rPr>
              <a:t>r</a:t>
            </a:r>
            <a:r>
              <a:rPr sz="1750" spc="-145" dirty="0">
                <a:latin typeface="Gulim"/>
                <a:cs typeface="Gulim"/>
              </a:rPr>
              <a:t>();</a:t>
            </a:r>
            <a:endParaRPr sz="1750">
              <a:latin typeface="Gulim"/>
              <a:cs typeface="Gulim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552471" y="2584843"/>
            <a:ext cx="821055" cy="425450"/>
          </a:xfrm>
          <a:custGeom>
            <a:avLst/>
            <a:gdLst/>
            <a:ahLst/>
            <a:cxnLst/>
            <a:rect l="l" t="t" r="r" b="b"/>
            <a:pathLst>
              <a:path w="821054" h="425450">
                <a:moveTo>
                  <a:pt x="814451" y="0"/>
                </a:moveTo>
                <a:lnTo>
                  <a:pt x="6096" y="0"/>
                </a:lnTo>
                <a:lnTo>
                  <a:pt x="0" y="6083"/>
                </a:lnTo>
                <a:lnTo>
                  <a:pt x="0" y="417347"/>
                </a:lnTo>
                <a:lnTo>
                  <a:pt x="6096" y="424967"/>
                </a:lnTo>
                <a:lnTo>
                  <a:pt x="814451" y="424967"/>
                </a:lnTo>
                <a:lnTo>
                  <a:pt x="820547" y="417347"/>
                </a:lnTo>
                <a:lnTo>
                  <a:pt x="820547" y="409727"/>
                </a:lnTo>
                <a:lnTo>
                  <a:pt x="27406" y="409727"/>
                </a:lnTo>
                <a:lnTo>
                  <a:pt x="13703" y="396024"/>
                </a:lnTo>
                <a:lnTo>
                  <a:pt x="27406" y="396024"/>
                </a:lnTo>
                <a:lnTo>
                  <a:pt x="27406" y="27406"/>
                </a:lnTo>
                <a:lnTo>
                  <a:pt x="13703" y="27406"/>
                </a:lnTo>
                <a:lnTo>
                  <a:pt x="27406" y="13703"/>
                </a:lnTo>
                <a:lnTo>
                  <a:pt x="820547" y="13703"/>
                </a:lnTo>
                <a:lnTo>
                  <a:pt x="820547" y="6083"/>
                </a:lnTo>
                <a:lnTo>
                  <a:pt x="814451" y="0"/>
                </a:lnTo>
                <a:close/>
              </a:path>
              <a:path w="821054" h="425450">
                <a:moveTo>
                  <a:pt x="27406" y="396024"/>
                </a:moveTo>
                <a:lnTo>
                  <a:pt x="13703" y="396024"/>
                </a:lnTo>
                <a:lnTo>
                  <a:pt x="27406" y="409727"/>
                </a:lnTo>
                <a:lnTo>
                  <a:pt x="27406" y="396024"/>
                </a:lnTo>
                <a:close/>
              </a:path>
              <a:path w="821054" h="425450">
                <a:moveTo>
                  <a:pt x="793140" y="396024"/>
                </a:moveTo>
                <a:lnTo>
                  <a:pt x="27406" y="396024"/>
                </a:lnTo>
                <a:lnTo>
                  <a:pt x="27406" y="409727"/>
                </a:lnTo>
                <a:lnTo>
                  <a:pt x="793140" y="409727"/>
                </a:lnTo>
                <a:lnTo>
                  <a:pt x="793140" y="396024"/>
                </a:lnTo>
                <a:close/>
              </a:path>
              <a:path w="821054" h="425450">
                <a:moveTo>
                  <a:pt x="793140" y="13703"/>
                </a:moveTo>
                <a:lnTo>
                  <a:pt x="793140" y="409727"/>
                </a:lnTo>
                <a:lnTo>
                  <a:pt x="806843" y="396024"/>
                </a:lnTo>
                <a:lnTo>
                  <a:pt x="820547" y="396024"/>
                </a:lnTo>
                <a:lnTo>
                  <a:pt x="820547" y="27406"/>
                </a:lnTo>
                <a:lnTo>
                  <a:pt x="806843" y="27406"/>
                </a:lnTo>
                <a:lnTo>
                  <a:pt x="793140" y="13703"/>
                </a:lnTo>
                <a:close/>
              </a:path>
              <a:path w="821054" h="425450">
                <a:moveTo>
                  <a:pt x="820547" y="396024"/>
                </a:moveTo>
                <a:lnTo>
                  <a:pt x="806843" y="396024"/>
                </a:lnTo>
                <a:lnTo>
                  <a:pt x="793140" y="409727"/>
                </a:lnTo>
                <a:lnTo>
                  <a:pt x="820547" y="409727"/>
                </a:lnTo>
                <a:lnTo>
                  <a:pt x="820547" y="396024"/>
                </a:lnTo>
                <a:close/>
              </a:path>
              <a:path w="821054" h="425450">
                <a:moveTo>
                  <a:pt x="27406" y="13703"/>
                </a:moveTo>
                <a:lnTo>
                  <a:pt x="13703" y="27406"/>
                </a:lnTo>
                <a:lnTo>
                  <a:pt x="27406" y="27406"/>
                </a:lnTo>
                <a:lnTo>
                  <a:pt x="27406" y="13703"/>
                </a:lnTo>
                <a:close/>
              </a:path>
              <a:path w="821054" h="425450">
                <a:moveTo>
                  <a:pt x="793140" y="13703"/>
                </a:moveTo>
                <a:lnTo>
                  <a:pt x="27406" y="13703"/>
                </a:lnTo>
                <a:lnTo>
                  <a:pt x="27406" y="27406"/>
                </a:lnTo>
                <a:lnTo>
                  <a:pt x="793140" y="27406"/>
                </a:lnTo>
                <a:lnTo>
                  <a:pt x="793140" y="13703"/>
                </a:lnTo>
                <a:close/>
              </a:path>
              <a:path w="821054" h="425450">
                <a:moveTo>
                  <a:pt x="820547" y="13703"/>
                </a:moveTo>
                <a:lnTo>
                  <a:pt x="793140" y="13703"/>
                </a:lnTo>
                <a:lnTo>
                  <a:pt x="806843" y="27406"/>
                </a:lnTo>
                <a:lnTo>
                  <a:pt x="820547" y="27406"/>
                </a:lnTo>
                <a:lnTo>
                  <a:pt x="820547" y="13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8732266" y="3047496"/>
            <a:ext cx="68199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" dirty="0">
                <a:latin typeface="Gulim"/>
                <a:cs typeface="Gulim"/>
              </a:rPr>
              <a:t>Person</a:t>
            </a:r>
            <a:endParaRPr sz="1550">
              <a:latin typeface="Gulim"/>
              <a:cs typeface="Gulim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686268" y="2584843"/>
            <a:ext cx="822325" cy="425450"/>
          </a:xfrm>
          <a:custGeom>
            <a:avLst/>
            <a:gdLst/>
            <a:ahLst/>
            <a:cxnLst/>
            <a:rect l="l" t="t" r="r" b="b"/>
            <a:pathLst>
              <a:path w="822325" h="425450">
                <a:moveTo>
                  <a:pt x="815975" y="0"/>
                </a:moveTo>
                <a:lnTo>
                  <a:pt x="6083" y="0"/>
                </a:lnTo>
                <a:lnTo>
                  <a:pt x="0" y="6083"/>
                </a:lnTo>
                <a:lnTo>
                  <a:pt x="0" y="417347"/>
                </a:lnTo>
                <a:lnTo>
                  <a:pt x="6083" y="424967"/>
                </a:lnTo>
                <a:lnTo>
                  <a:pt x="815975" y="424967"/>
                </a:lnTo>
                <a:lnTo>
                  <a:pt x="822058" y="417347"/>
                </a:lnTo>
                <a:lnTo>
                  <a:pt x="822058" y="409727"/>
                </a:lnTo>
                <a:lnTo>
                  <a:pt x="28917" y="409727"/>
                </a:lnTo>
                <a:lnTo>
                  <a:pt x="15227" y="396024"/>
                </a:lnTo>
                <a:lnTo>
                  <a:pt x="28917" y="396024"/>
                </a:lnTo>
                <a:lnTo>
                  <a:pt x="28917" y="27406"/>
                </a:lnTo>
                <a:lnTo>
                  <a:pt x="15227" y="27406"/>
                </a:lnTo>
                <a:lnTo>
                  <a:pt x="28917" y="13703"/>
                </a:lnTo>
                <a:lnTo>
                  <a:pt x="822058" y="13703"/>
                </a:lnTo>
                <a:lnTo>
                  <a:pt x="822058" y="6083"/>
                </a:lnTo>
                <a:lnTo>
                  <a:pt x="815975" y="0"/>
                </a:lnTo>
                <a:close/>
              </a:path>
              <a:path w="822325" h="425450">
                <a:moveTo>
                  <a:pt x="28917" y="396024"/>
                </a:moveTo>
                <a:lnTo>
                  <a:pt x="15227" y="396024"/>
                </a:lnTo>
                <a:lnTo>
                  <a:pt x="28917" y="409727"/>
                </a:lnTo>
                <a:lnTo>
                  <a:pt x="28917" y="396024"/>
                </a:lnTo>
                <a:close/>
              </a:path>
              <a:path w="822325" h="425450">
                <a:moveTo>
                  <a:pt x="793140" y="396024"/>
                </a:moveTo>
                <a:lnTo>
                  <a:pt x="28917" y="396024"/>
                </a:lnTo>
                <a:lnTo>
                  <a:pt x="28917" y="409727"/>
                </a:lnTo>
                <a:lnTo>
                  <a:pt x="793140" y="409727"/>
                </a:lnTo>
                <a:lnTo>
                  <a:pt x="793140" y="396024"/>
                </a:lnTo>
                <a:close/>
              </a:path>
              <a:path w="822325" h="425450">
                <a:moveTo>
                  <a:pt x="793140" y="13703"/>
                </a:moveTo>
                <a:lnTo>
                  <a:pt x="793140" y="409727"/>
                </a:lnTo>
                <a:lnTo>
                  <a:pt x="806831" y="396024"/>
                </a:lnTo>
                <a:lnTo>
                  <a:pt x="822058" y="396024"/>
                </a:lnTo>
                <a:lnTo>
                  <a:pt x="822058" y="27406"/>
                </a:lnTo>
                <a:lnTo>
                  <a:pt x="806831" y="27406"/>
                </a:lnTo>
                <a:lnTo>
                  <a:pt x="793140" y="13703"/>
                </a:lnTo>
                <a:close/>
              </a:path>
              <a:path w="822325" h="425450">
                <a:moveTo>
                  <a:pt x="822058" y="396024"/>
                </a:moveTo>
                <a:lnTo>
                  <a:pt x="806831" y="396024"/>
                </a:lnTo>
                <a:lnTo>
                  <a:pt x="793140" y="409727"/>
                </a:lnTo>
                <a:lnTo>
                  <a:pt x="822058" y="409727"/>
                </a:lnTo>
                <a:lnTo>
                  <a:pt x="822058" y="396024"/>
                </a:lnTo>
                <a:close/>
              </a:path>
              <a:path w="822325" h="425450">
                <a:moveTo>
                  <a:pt x="28917" y="13703"/>
                </a:moveTo>
                <a:lnTo>
                  <a:pt x="15227" y="27406"/>
                </a:lnTo>
                <a:lnTo>
                  <a:pt x="28917" y="27406"/>
                </a:lnTo>
                <a:lnTo>
                  <a:pt x="28917" y="13703"/>
                </a:lnTo>
                <a:close/>
              </a:path>
              <a:path w="822325" h="425450">
                <a:moveTo>
                  <a:pt x="793140" y="13703"/>
                </a:moveTo>
                <a:lnTo>
                  <a:pt x="28917" y="13703"/>
                </a:lnTo>
                <a:lnTo>
                  <a:pt x="28917" y="27406"/>
                </a:lnTo>
                <a:lnTo>
                  <a:pt x="793140" y="27406"/>
                </a:lnTo>
                <a:lnTo>
                  <a:pt x="793140" y="13703"/>
                </a:lnTo>
                <a:close/>
              </a:path>
              <a:path w="822325" h="425450">
                <a:moveTo>
                  <a:pt x="822058" y="13703"/>
                </a:moveTo>
                <a:lnTo>
                  <a:pt x="793140" y="13703"/>
                </a:lnTo>
                <a:lnTo>
                  <a:pt x="806831" y="27406"/>
                </a:lnTo>
                <a:lnTo>
                  <a:pt x="822058" y="27406"/>
                </a:lnTo>
                <a:lnTo>
                  <a:pt x="822058" y="13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7805185" y="2703913"/>
            <a:ext cx="58356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dirty="0">
                <a:latin typeface="Gulim"/>
                <a:cs typeface="Gulim"/>
              </a:rPr>
              <a:t>"Sahni"</a:t>
            </a:r>
            <a:endParaRPr sz="1300">
              <a:latin typeface="Gulim"/>
              <a:cs typeface="Gulim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788135" y="3047496"/>
            <a:ext cx="57277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85" dirty="0">
                <a:latin typeface="Gulim"/>
                <a:cs typeface="Gulim"/>
              </a:rPr>
              <a:t>S</a:t>
            </a:r>
            <a:r>
              <a:rPr sz="1550" spc="85" dirty="0">
                <a:latin typeface="Gulim"/>
                <a:cs typeface="Gulim"/>
              </a:rPr>
              <a:t>t</a:t>
            </a:r>
            <a:r>
              <a:rPr sz="1550" spc="125" dirty="0">
                <a:latin typeface="Gulim"/>
                <a:cs typeface="Gulim"/>
              </a:rPr>
              <a:t>r</a:t>
            </a:r>
            <a:r>
              <a:rPr sz="1550" spc="5" dirty="0">
                <a:latin typeface="Gulim"/>
                <a:cs typeface="Gulim"/>
              </a:rPr>
              <a:t>i</a:t>
            </a:r>
            <a:r>
              <a:rPr sz="1550" spc="-5" dirty="0">
                <a:latin typeface="Gulim"/>
                <a:cs typeface="Gulim"/>
              </a:rPr>
              <a:t>n</a:t>
            </a:r>
            <a:r>
              <a:rPr sz="1550" spc="-40" dirty="0">
                <a:latin typeface="Gulim"/>
                <a:cs typeface="Gulim"/>
              </a:rPr>
              <a:t>g</a:t>
            </a:r>
            <a:endParaRPr sz="1550">
              <a:latin typeface="Gulim"/>
              <a:cs typeface="Gulim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715668" y="2517813"/>
            <a:ext cx="3234055" cy="381000"/>
          </a:xfrm>
          <a:custGeom>
            <a:avLst/>
            <a:gdLst/>
            <a:ahLst/>
            <a:cxnLst/>
            <a:rect l="l" t="t" r="r" b="b"/>
            <a:pathLst>
              <a:path w="3234054" h="381000">
                <a:moveTo>
                  <a:pt x="3233445" y="0"/>
                </a:moveTo>
                <a:lnTo>
                  <a:pt x="0" y="0"/>
                </a:lnTo>
                <a:lnTo>
                  <a:pt x="0" y="377748"/>
                </a:lnTo>
                <a:lnTo>
                  <a:pt x="3047" y="380796"/>
                </a:lnTo>
                <a:lnTo>
                  <a:pt x="3231921" y="380796"/>
                </a:lnTo>
                <a:lnTo>
                  <a:pt x="3233445" y="377748"/>
                </a:lnTo>
                <a:lnTo>
                  <a:pt x="3233445" y="374713"/>
                </a:lnTo>
                <a:lnTo>
                  <a:pt x="10655" y="374713"/>
                </a:lnTo>
                <a:lnTo>
                  <a:pt x="6095" y="370141"/>
                </a:lnTo>
                <a:lnTo>
                  <a:pt x="10655" y="370141"/>
                </a:lnTo>
                <a:lnTo>
                  <a:pt x="10655" y="7620"/>
                </a:lnTo>
                <a:lnTo>
                  <a:pt x="6095" y="7620"/>
                </a:lnTo>
                <a:lnTo>
                  <a:pt x="10655" y="1524"/>
                </a:lnTo>
                <a:lnTo>
                  <a:pt x="3233445" y="1524"/>
                </a:lnTo>
                <a:lnTo>
                  <a:pt x="3233445" y="0"/>
                </a:lnTo>
                <a:close/>
              </a:path>
              <a:path w="3234054" h="381000">
                <a:moveTo>
                  <a:pt x="10655" y="370141"/>
                </a:moveTo>
                <a:lnTo>
                  <a:pt x="6095" y="370141"/>
                </a:lnTo>
                <a:lnTo>
                  <a:pt x="10655" y="374713"/>
                </a:lnTo>
                <a:lnTo>
                  <a:pt x="10655" y="370141"/>
                </a:lnTo>
                <a:close/>
              </a:path>
              <a:path w="3234054" h="381000">
                <a:moveTo>
                  <a:pt x="3222790" y="370141"/>
                </a:moveTo>
                <a:lnTo>
                  <a:pt x="10655" y="370141"/>
                </a:lnTo>
                <a:lnTo>
                  <a:pt x="10655" y="374713"/>
                </a:lnTo>
                <a:lnTo>
                  <a:pt x="3222790" y="374713"/>
                </a:lnTo>
                <a:lnTo>
                  <a:pt x="3222790" y="370141"/>
                </a:lnTo>
                <a:close/>
              </a:path>
              <a:path w="3234054" h="381000">
                <a:moveTo>
                  <a:pt x="3222790" y="1524"/>
                </a:moveTo>
                <a:lnTo>
                  <a:pt x="3222790" y="374713"/>
                </a:lnTo>
                <a:lnTo>
                  <a:pt x="3228873" y="370141"/>
                </a:lnTo>
                <a:lnTo>
                  <a:pt x="3233445" y="370141"/>
                </a:lnTo>
                <a:lnTo>
                  <a:pt x="3233445" y="7620"/>
                </a:lnTo>
                <a:lnTo>
                  <a:pt x="3228873" y="7620"/>
                </a:lnTo>
                <a:lnTo>
                  <a:pt x="3222790" y="1524"/>
                </a:lnTo>
                <a:close/>
              </a:path>
              <a:path w="3234054" h="381000">
                <a:moveTo>
                  <a:pt x="3233445" y="370141"/>
                </a:moveTo>
                <a:lnTo>
                  <a:pt x="3228873" y="370141"/>
                </a:lnTo>
                <a:lnTo>
                  <a:pt x="3222790" y="374713"/>
                </a:lnTo>
                <a:lnTo>
                  <a:pt x="3233445" y="374713"/>
                </a:lnTo>
                <a:lnTo>
                  <a:pt x="3233445" y="370141"/>
                </a:lnTo>
                <a:close/>
              </a:path>
              <a:path w="3234054" h="381000">
                <a:moveTo>
                  <a:pt x="10655" y="1524"/>
                </a:moveTo>
                <a:lnTo>
                  <a:pt x="6095" y="7620"/>
                </a:lnTo>
                <a:lnTo>
                  <a:pt x="10655" y="7620"/>
                </a:lnTo>
                <a:lnTo>
                  <a:pt x="10655" y="1524"/>
                </a:lnTo>
                <a:close/>
              </a:path>
              <a:path w="3234054" h="381000">
                <a:moveTo>
                  <a:pt x="3222790" y="1524"/>
                </a:moveTo>
                <a:lnTo>
                  <a:pt x="10655" y="1524"/>
                </a:lnTo>
                <a:lnTo>
                  <a:pt x="10655" y="7620"/>
                </a:lnTo>
                <a:lnTo>
                  <a:pt x="3222790" y="7620"/>
                </a:lnTo>
                <a:lnTo>
                  <a:pt x="3222790" y="1524"/>
                </a:lnTo>
                <a:close/>
              </a:path>
              <a:path w="3234054" h="381000">
                <a:moveTo>
                  <a:pt x="3233445" y="1524"/>
                </a:moveTo>
                <a:lnTo>
                  <a:pt x="3222790" y="1524"/>
                </a:lnTo>
                <a:lnTo>
                  <a:pt x="3228873" y="7620"/>
                </a:lnTo>
                <a:lnTo>
                  <a:pt x="3233445" y="7620"/>
                </a:lnTo>
                <a:lnTo>
                  <a:pt x="3233445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953158" y="2748572"/>
            <a:ext cx="868044" cy="0"/>
          </a:xfrm>
          <a:custGeom>
            <a:avLst/>
            <a:gdLst/>
            <a:ahLst/>
            <a:cxnLst/>
            <a:rect l="l" t="t" r="r" b="b"/>
            <a:pathLst>
              <a:path w="868044">
                <a:moveTo>
                  <a:pt x="0" y="0"/>
                </a:moveTo>
                <a:lnTo>
                  <a:pt x="86772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20885" y="2748572"/>
            <a:ext cx="391795" cy="0"/>
          </a:xfrm>
          <a:custGeom>
            <a:avLst/>
            <a:gdLst/>
            <a:ahLst/>
            <a:cxnLst/>
            <a:rect l="l" t="t" r="r" b="b"/>
            <a:pathLst>
              <a:path w="391794">
                <a:moveTo>
                  <a:pt x="0" y="0"/>
                </a:moveTo>
                <a:lnTo>
                  <a:pt x="391236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1808632" y="2578711"/>
            <a:ext cx="201993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-15" dirty="0">
                <a:latin typeface="Gulim"/>
                <a:cs typeface="Gulim"/>
              </a:rPr>
              <a:t>a.remove(4); </a:t>
            </a:r>
            <a:r>
              <a:rPr sz="1550" spc="-70" dirty="0">
                <a:latin typeface="Gulim"/>
                <a:cs typeface="Gulim"/>
              </a:rPr>
              <a:t>//</a:t>
            </a:r>
            <a:r>
              <a:rPr sz="1550" spc="-60" dirty="0">
                <a:latin typeface="Gulim"/>
                <a:cs typeface="Gulim"/>
              </a:rPr>
              <a:t> </a:t>
            </a:r>
            <a:r>
              <a:rPr sz="1550" spc="-5" dirty="0">
                <a:latin typeface="Gulim"/>
                <a:cs typeface="Gulim"/>
              </a:rPr>
              <a:t>오류</a:t>
            </a:r>
            <a:endParaRPr sz="1550">
              <a:latin typeface="Gulim"/>
              <a:cs typeface="Gulim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04469" y="0"/>
            <a:ext cx="10069195" cy="7555230"/>
          </a:xfrm>
          <a:custGeom>
            <a:avLst/>
            <a:gdLst/>
            <a:ahLst/>
            <a:cxnLst/>
            <a:rect l="l" t="t" r="r" b="b"/>
            <a:pathLst>
              <a:path w="10069195" h="7555230">
                <a:moveTo>
                  <a:pt x="0" y="0"/>
                </a:moveTo>
                <a:lnTo>
                  <a:pt x="10068712" y="0"/>
                </a:lnTo>
                <a:lnTo>
                  <a:pt x="10068712" y="7554976"/>
                </a:lnTo>
                <a:lnTo>
                  <a:pt x="0" y="7554976"/>
                </a:lnTo>
                <a:lnTo>
                  <a:pt x="0" y="0"/>
                </a:lnTo>
                <a:close/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240" y="233772"/>
            <a:ext cx="9392218" cy="538609"/>
          </a:xfrm>
        </p:spPr>
        <p:txBody>
          <a:bodyPr/>
          <a:lstStyle/>
          <a:p>
            <a:r>
              <a:rPr lang="en-US" altLang="ko-KR" dirty="0" smtClean="0"/>
              <a:t>Vector. List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" y="1420159"/>
            <a:ext cx="10058400" cy="537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9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0"/>
              </a:lnSpc>
            </a:pPr>
            <a:r>
              <a:rPr spc="-20" dirty="0"/>
              <a:t>LinkedList</a:t>
            </a:r>
            <a:r>
              <a:rPr spc="-50" dirty="0"/>
              <a:t> </a:t>
            </a:r>
            <a:r>
              <a:rPr spc="20" dirty="0"/>
              <a:t>클래스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4240" y="1319126"/>
            <a:ext cx="9048750" cy="3559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Batang"/>
              <a:buChar char="•"/>
              <a:tabLst>
                <a:tab pos="390525" algn="l"/>
              </a:tabLst>
            </a:pPr>
            <a:r>
              <a:rPr sz="2650" spc="-25" dirty="0">
                <a:latin typeface="Gulim"/>
                <a:cs typeface="Gulim"/>
              </a:rPr>
              <a:t>LinkedList의</a:t>
            </a:r>
            <a:r>
              <a:rPr sz="2650" spc="-80" dirty="0">
                <a:latin typeface="Gulim"/>
                <a:cs typeface="Gulim"/>
              </a:rPr>
              <a:t> </a:t>
            </a:r>
            <a:r>
              <a:rPr sz="2650" spc="-5" dirty="0">
                <a:latin typeface="Gulim"/>
                <a:cs typeface="Gulim"/>
              </a:rPr>
              <a:t>특성</a:t>
            </a:r>
            <a:endParaRPr sz="2650">
              <a:latin typeface="Gulim"/>
              <a:cs typeface="Gulim"/>
            </a:endParaRPr>
          </a:p>
          <a:p>
            <a:pPr marL="831215" lvl="1" indent="-314960">
              <a:lnSpc>
                <a:spcPct val="100000"/>
              </a:lnSpc>
              <a:spcBef>
                <a:spcPts val="520"/>
              </a:spcBef>
              <a:buFont typeface="Batang"/>
              <a:buChar char="–"/>
              <a:tabLst>
                <a:tab pos="831850" algn="l"/>
              </a:tabLst>
            </a:pPr>
            <a:r>
              <a:rPr sz="2200" spc="-10" dirty="0">
                <a:latin typeface="Gulim"/>
                <a:cs typeface="Gulim"/>
              </a:rPr>
              <a:t>java.util.LinkedList</a:t>
            </a:r>
            <a:endParaRPr sz="2200">
              <a:latin typeface="Gulim"/>
              <a:cs typeface="Gulim"/>
            </a:endParaRPr>
          </a:p>
          <a:p>
            <a:pPr marL="516255">
              <a:lnSpc>
                <a:spcPct val="100000"/>
              </a:lnSpc>
              <a:spcBef>
                <a:spcPts val="535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-20" dirty="0">
                <a:latin typeface="Gulim"/>
                <a:cs typeface="Gulim"/>
              </a:rPr>
              <a:t>List </a:t>
            </a:r>
            <a:r>
              <a:rPr sz="2200" spc="5" dirty="0">
                <a:latin typeface="Gulim"/>
                <a:cs typeface="Gulim"/>
              </a:rPr>
              <a:t>인터페이스를 구현한</a:t>
            </a:r>
            <a:r>
              <a:rPr sz="2200" spc="-105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클래스</a:t>
            </a:r>
            <a:endParaRPr sz="2200">
              <a:latin typeface="Gulim"/>
              <a:cs typeface="Gulim"/>
            </a:endParaRPr>
          </a:p>
          <a:p>
            <a:pPr marL="831215" lvl="1" indent="-314960">
              <a:lnSpc>
                <a:spcPct val="100000"/>
              </a:lnSpc>
              <a:spcBef>
                <a:spcPts val="535"/>
              </a:spcBef>
              <a:buFont typeface="Batang"/>
              <a:buChar char="–"/>
              <a:tabLst>
                <a:tab pos="831850" algn="l"/>
              </a:tabLst>
            </a:pPr>
            <a:r>
              <a:rPr sz="2200" spc="40" dirty="0">
                <a:latin typeface="Gulim"/>
                <a:cs typeface="Gulim"/>
              </a:rPr>
              <a:t>Vector, </a:t>
            </a:r>
            <a:r>
              <a:rPr sz="2200" spc="20" dirty="0">
                <a:latin typeface="Gulim"/>
                <a:cs typeface="Gulim"/>
              </a:rPr>
              <a:t>ArrayList </a:t>
            </a:r>
            <a:r>
              <a:rPr sz="2200" spc="5" dirty="0">
                <a:latin typeface="Gulim"/>
                <a:cs typeface="Gulim"/>
              </a:rPr>
              <a:t>클래스와 매우</a:t>
            </a:r>
            <a:r>
              <a:rPr sz="2200" spc="-155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유사</a:t>
            </a:r>
            <a:endParaRPr sz="2200">
              <a:latin typeface="Gulim"/>
              <a:cs typeface="Gulim"/>
            </a:endParaRPr>
          </a:p>
          <a:p>
            <a:pPr marL="516255">
              <a:lnSpc>
                <a:spcPct val="100000"/>
              </a:lnSpc>
              <a:spcBef>
                <a:spcPts val="535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5" dirty="0">
                <a:latin typeface="Gulim"/>
                <a:cs typeface="Gulim"/>
              </a:rPr>
              <a:t>요소 객체들은 양방향으로 연결되어</a:t>
            </a:r>
            <a:r>
              <a:rPr sz="2200" spc="-155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관리됨</a:t>
            </a:r>
            <a:endParaRPr sz="2200">
              <a:latin typeface="Gulim"/>
              <a:cs typeface="Gulim"/>
            </a:endParaRPr>
          </a:p>
          <a:p>
            <a:pPr marL="516255">
              <a:lnSpc>
                <a:spcPct val="100000"/>
              </a:lnSpc>
              <a:spcBef>
                <a:spcPts val="535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5" dirty="0">
                <a:latin typeface="Gulim"/>
                <a:cs typeface="Gulim"/>
              </a:rPr>
              <a:t>요소 객체는 맨 </a:t>
            </a:r>
            <a:r>
              <a:rPr sz="2200" spc="-140" dirty="0">
                <a:latin typeface="Gulim"/>
                <a:cs typeface="Gulim"/>
              </a:rPr>
              <a:t>앞, </a:t>
            </a:r>
            <a:r>
              <a:rPr sz="2200" spc="5" dirty="0">
                <a:latin typeface="Gulim"/>
                <a:cs typeface="Gulim"/>
              </a:rPr>
              <a:t>맨 뒤에 추가</a:t>
            </a:r>
            <a:r>
              <a:rPr sz="2200" spc="-35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가능</a:t>
            </a:r>
            <a:endParaRPr sz="2200">
              <a:latin typeface="Gulim"/>
              <a:cs typeface="Gulim"/>
            </a:endParaRPr>
          </a:p>
          <a:p>
            <a:pPr marL="516255">
              <a:lnSpc>
                <a:spcPct val="100000"/>
              </a:lnSpc>
              <a:spcBef>
                <a:spcPts val="525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5" dirty="0">
                <a:latin typeface="Gulim"/>
                <a:cs typeface="Gulim"/>
              </a:rPr>
              <a:t>요소 객체는 인덱스를 이용하여 중간에 삽입</a:t>
            </a:r>
            <a:r>
              <a:rPr sz="2200" spc="-185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가능</a:t>
            </a:r>
            <a:endParaRPr sz="2200">
              <a:latin typeface="Gulim"/>
              <a:cs typeface="Gulim"/>
            </a:endParaRPr>
          </a:p>
          <a:p>
            <a:pPr marL="831215" marR="5080" indent="-315595">
              <a:lnSpc>
                <a:spcPct val="100400"/>
              </a:lnSpc>
              <a:spcBef>
                <a:spcPts val="525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5" dirty="0">
                <a:latin typeface="Gulim"/>
                <a:cs typeface="Gulim"/>
              </a:rPr>
              <a:t>맨 앞이나 맨 뒤에 요소를 추가하거나 삭제할 수 있어</a:t>
            </a:r>
            <a:r>
              <a:rPr sz="2200" spc="-204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스택이나</a:t>
            </a:r>
            <a:r>
              <a:rPr sz="2200" spc="-25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큐 </a:t>
            </a:r>
            <a:r>
              <a:rPr sz="2200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로 사용</a:t>
            </a:r>
            <a:r>
              <a:rPr sz="2200" spc="-135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가능</a:t>
            </a:r>
            <a:endParaRPr sz="2200">
              <a:latin typeface="Gulim"/>
              <a:cs typeface="Guli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9684" y="7113257"/>
            <a:ext cx="10055225" cy="0"/>
          </a:xfrm>
          <a:custGeom>
            <a:avLst/>
            <a:gdLst/>
            <a:ahLst/>
            <a:cxnLst/>
            <a:rect l="l" t="t" r="r" b="b"/>
            <a:pathLst>
              <a:path w="10055225">
                <a:moveTo>
                  <a:pt x="0" y="0"/>
                </a:moveTo>
                <a:lnTo>
                  <a:pt x="10055021" y="0"/>
                </a:lnTo>
              </a:path>
            </a:pathLst>
          </a:custGeom>
          <a:ln w="42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231" y="7166609"/>
            <a:ext cx="0" cy="389890"/>
          </a:xfrm>
          <a:custGeom>
            <a:avLst/>
            <a:gdLst/>
            <a:ahLst/>
            <a:cxnLst/>
            <a:rect l="l" t="t" r="r" b="b"/>
            <a:pathLst>
              <a:path h="389890">
                <a:moveTo>
                  <a:pt x="0" y="0"/>
                </a:moveTo>
                <a:lnTo>
                  <a:pt x="0" y="3898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469" y="7165975"/>
            <a:ext cx="10070465" cy="0"/>
          </a:xfrm>
          <a:custGeom>
            <a:avLst/>
            <a:gdLst/>
            <a:ahLst/>
            <a:cxnLst/>
            <a:rect l="l" t="t" r="r" b="b"/>
            <a:pathLst>
              <a:path w="10070465">
                <a:moveTo>
                  <a:pt x="0" y="0"/>
                </a:moveTo>
                <a:lnTo>
                  <a:pt x="100702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469" y="0"/>
            <a:ext cx="10069195" cy="7555230"/>
          </a:xfrm>
          <a:custGeom>
            <a:avLst/>
            <a:gdLst/>
            <a:ahLst/>
            <a:cxnLst/>
            <a:rect l="l" t="t" r="r" b="b"/>
            <a:pathLst>
              <a:path w="10069195" h="7555230">
                <a:moveTo>
                  <a:pt x="0" y="0"/>
                </a:moveTo>
                <a:lnTo>
                  <a:pt x="10068712" y="0"/>
                </a:lnTo>
                <a:lnTo>
                  <a:pt x="10068712" y="7554976"/>
                </a:lnTo>
                <a:lnTo>
                  <a:pt x="0" y="7554976"/>
                </a:lnTo>
                <a:lnTo>
                  <a:pt x="0" y="0"/>
                </a:lnTo>
                <a:close/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4"/>
              </a:lnSpc>
            </a:pPr>
            <a:r>
              <a:rPr dirty="0"/>
              <a:t>Slide </a:t>
            </a:r>
            <a:r>
              <a:rPr spc="-20" dirty="0"/>
              <a:t>:</a:t>
            </a:r>
            <a:r>
              <a:rPr spc="-225" dirty="0"/>
              <a:t> </a:t>
            </a:r>
            <a:fld id="{81D60167-4931-47E6-BA6A-407CBD079E47}" type="slidenum">
              <a:rPr spc="10" dirty="0"/>
              <a:t>14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0"/>
              </a:lnSpc>
            </a:pPr>
            <a:r>
              <a:rPr spc="40" dirty="0"/>
              <a:t>Hashtable</a:t>
            </a:r>
            <a:r>
              <a:rPr spc="-75" dirty="0"/>
              <a:t> </a:t>
            </a:r>
            <a:r>
              <a:rPr spc="20" dirty="0"/>
              <a:t>클래스</a:t>
            </a:r>
          </a:p>
        </p:txBody>
      </p:sp>
      <p:sp>
        <p:nvSpPr>
          <p:cNvPr id="3" name="object 3"/>
          <p:cNvSpPr/>
          <p:nvPr/>
        </p:nvSpPr>
        <p:spPr>
          <a:xfrm>
            <a:off x="319684" y="7113257"/>
            <a:ext cx="10055225" cy="0"/>
          </a:xfrm>
          <a:custGeom>
            <a:avLst/>
            <a:gdLst/>
            <a:ahLst/>
            <a:cxnLst/>
            <a:rect l="l" t="t" r="r" b="b"/>
            <a:pathLst>
              <a:path w="10055225">
                <a:moveTo>
                  <a:pt x="0" y="0"/>
                </a:moveTo>
                <a:lnTo>
                  <a:pt x="10055021" y="0"/>
                </a:lnTo>
              </a:path>
            </a:pathLst>
          </a:custGeom>
          <a:ln w="42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5231" y="7166609"/>
            <a:ext cx="0" cy="389890"/>
          </a:xfrm>
          <a:custGeom>
            <a:avLst/>
            <a:gdLst/>
            <a:ahLst/>
            <a:cxnLst/>
            <a:rect l="l" t="t" r="r" b="b"/>
            <a:pathLst>
              <a:path h="389890">
                <a:moveTo>
                  <a:pt x="0" y="0"/>
                </a:moveTo>
                <a:lnTo>
                  <a:pt x="0" y="3898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469" y="7165975"/>
            <a:ext cx="10070465" cy="0"/>
          </a:xfrm>
          <a:custGeom>
            <a:avLst/>
            <a:gdLst/>
            <a:ahLst/>
            <a:cxnLst/>
            <a:rect l="l" t="t" r="r" b="b"/>
            <a:pathLst>
              <a:path w="10070465">
                <a:moveTo>
                  <a:pt x="0" y="0"/>
                </a:moveTo>
                <a:lnTo>
                  <a:pt x="100702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3452" y="5122455"/>
            <a:ext cx="8020050" cy="1198880"/>
          </a:xfrm>
          <a:custGeom>
            <a:avLst/>
            <a:gdLst/>
            <a:ahLst/>
            <a:cxnLst/>
            <a:rect l="l" t="t" r="r" b="b"/>
            <a:pathLst>
              <a:path w="8020050" h="1198879">
                <a:moveTo>
                  <a:pt x="8016621" y="0"/>
                </a:moveTo>
                <a:lnTo>
                  <a:pt x="1524" y="0"/>
                </a:lnTo>
                <a:lnTo>
                  <a:pt x="0" y="3048"/>
                </a:lnTo>
                <a:lnTo>
                  <a:pt x="0" y="1195692"/>
                </a:lnTo>
                <a:lnTo>
                  <a:pt x="1524" y="1198740"/>
                </a:lnTo>
                <a:lnTo>
                  <a:pt x="8016621" y="1198740"/>
                </a:lnTo>
                <a:lnTo>
                  <a:pt x="8019669" y="1195692"/>
                </a:lnTo>
                <a:lnTo>
                  <a:pt x="8019669" y="1192657"/>
                </a:lnTo>
                <a:lnTo>
                  <a:pt x="9131" y="1192657"/>
                </a:lnTo>
                <a:lnTo>
                  <a:pt x="4571" y="1188085"/>
                </a:lnTo>
                <a:lnTo>
                  <a:pt x="9131" y="1188085"/>
                </a:lnTo>
                <a:lnTo>
                  <a:pt x="9131" y="10668"/>
                </a:lnTo>
                <a:lnTo>
                  <a:pt x="4571" y="10668"/>
                </a:lnTo>
                <a:lnTo>
                  <a:pt x="9131" y="6096"/>
                </a:lnTo>
                <a:lnTo>
                  <a:pt x="8019669" y="6096"/>
                </a:lnTo>
                <a:lnTo>
                  <a:pt x="8019669" y="3048"/>
                </a:lnTo>
                <a:lnTo>
                  <a:pt x="8016621" y="0"/>
                </a:lnTo>
                <a:close/>
              </a:path>
              <a:path w="8020050" h="1198879">
                <a:moveTo>
                  <a:pt x="9131" y="1188085"/>
                </a:moveTo>
                <a:lnTo>
                  <a:pt x="4571" y="1188085"/>
                </a:lnTo>
                <a:lnTo>
                  <a:pt x="9131" y="1192657"/>
                </a:lnTo>
                <a:lnTo>
                  <a:pt x="9131" y="1188085"/>
                </a:lnTo>
                <a:close/>
              </a:path>
              <a:path w="8020050" h="1198879">
                <a:moveTo>
                  <a:pt x="8009001" y="1188085"/>
                </a:moveTo>
                <a:lnTo>
                  <a:pt x="9131" y="1188085"/>
                </a:lnTo>
                <a:lnTo>
                  <a:pt x="9131" y="1192657"/>
                </a:lnTo>
                <a:lnTo>
                  <a:pt x="8009001" y="1192657"/>
                </a:lnTo>
                <a:lnTo>
                  <a:pt x="8009001" y="1188085"/>
                </a:lnTo>
                <a:close/>
              </a:path>
              <a:path w="8020050" h="1198879">
                <a:moveTo>
                  <a:pt x="8009001" y="6096"/>
                </a:moveTo>
                <a:lnTo>
                  <a:pt x="8009001" y="1192657"/>
                </a:lnTo>
                <a:lnTo>
                  <a:pt x="8015097" y="1188085"/>
                </a:lnTo>
                <a:lnTo>
                  <a:pt x="8019669" y="1188085"/>
                </a:lnTo>
                <a:lnTo>
                  <a:pt x="8019669" y="10668"/>
                </a:lnTo>
                <a:lnTo>
                  <a:pt x="8015097" y="10668"/>
                </a:lnTo>
                <a:lnTo>
                  <a:pt x="8009001" y="6096"/>
                </a:lnTo>
                <a:close/>
              </a:path>
              <a:path w="8020050" h="1198879">
                <a:moveTo>
                  <a:pt x="8019669" y="1188085"/>
                </a:moveTo>
                <a:lnTo>
                  <a:pt x="8015097" y="1188085"/>
                </a:lnTo>
                <a:lnTo>
                  <a:pt x="8009001" y="1192657"/>
                </a:lnTo>
                <a:lnTo>
                  <a:pt x="8019669" y="1192657"/>
                </a:lnTo>
                <a:lnTo>
                  <a:pt x="8019669" y="1188085"/>
                </a:lnTo>
                <a:close/>
              </a:path>
              <a:path w="8020050" h="1198879">
                <a:moveTo>
                  <a:pt x="9131" y="6096"/>
                </a:moveTo>
                <a:lnTo>
                  <a:pt x="4571" y="10668"/>
                </a:lnTo>
                <a:lnTo>
                  <a:pt x="9131" y="10668"/>
                </a:lnTo>
                <a:lnTo>
                  <a:pt x="9131" y="6096"/>
                </a:lnTo>
                <a:close/>
              </a:path>
              <a:path w="8020050" h="1198879">
                <a:moveTo>
                  <a:pt x="8009001" y="6096"/>
                </a:moveTo>
                <a:lnTo>
                  <a:pt x="9131" y="6096"/>
                </a:lnTo>
                <a:lnTo>
                  <a:pt x="9131" y="10668"/>
                </a:lnTo>
                <a:lnTo>
                  <a:pt x="8009001" y="10668"/>
                </a:lnTo>
                <a:lnTo>
                  <a:pt x="8009001" y="6096"/>
                </a:lnTo>
                <a:close/>
              </a:path>
              <a:path w="8020050" h="1198879">
                <a:moveTo>
                  <a:pt x="8019669" y="6096"/>
                </a:moveTo>
                <a:lnTo>
                  <a:pt x="8009001" y="6096"/>
                </a:lnTo>
                <a:lnTo>
                  <a:pt x="8015097" y="10668"/>
                </a:lnTo>
                <a:lnTo>
                  <a:pt x="8019669" y="10668"/>
                </a:lnTo>
                <a:lnTo>
                  <a:pt x="801966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Batang"/>
              <a:buChar char="•"/>
              <a:tabLst>
                <a:tab pos="390525" algn="l"/>
              </a:tabLst>
            </a:pPr>
            <a:r>
              <a:rPr spc="15" dirty="0"/>
              <a:t>Hashtable의</a:t>
            </a:r>
            <a:r>
              <a:rPr spc="-100" dirty="0"/>
              <a:t> </a:t>
            </a:r>
            <a:r>
              <a:rPr spc="-5" dirty="0"/>
              <a:t>특성</a:t>
            </a:r>
          </a:p>
          <a:p>
            <a:pPr marL="516255">
              <a:lnSpc>
                <a:spcPct val="100000"/>
              </a:lnSpc>
              <a:spcBef>
                <a:spcPts val="520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5" dirty="0"/>
              <a:t>java.util.Hashtable</a:t>
            </a:r>
            <a:endParaRPr sz="2200">
              <a:latin typeface="Batang"/>
              <a:cs typeface="Batang"/>
            </a:endParaRPr>
          </a:p>
          <a:p>
            <a:pPr marL="516255">
              <a:lnSpc>
                <a:spcPct val="100000"/>
              </a:lnSpc>
              <a:spcBef>
                <a:spcPts val="535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5" dirty="0"/>
              <a:t>삽입 및 검색이 빠른</a:t>
            </a:r>
            <a:r>
              <a:rPr sz="2200" spc="-150" dirty="0"/>
              <a:t> </a:t>
            </a:r>
            <a:r>
              <a:rPr sz="2200" spc="5" dirty="0"/>
              <a:t>특징</a:t>
            </a:r>
            <a:endParaRPr sz="2200">
              <a:latin typeface="Batang"/>
              <a:cs typeface="Batang"/>
            </a:endParaRPr>
          </a:p>
          <a:p>
            <a:pPr marL="516255">
              <a:lnSpc>
                <a:spcPct val="100000"/>
              </a:lnSpc>
              <a:spcBef>
                <a:spcPts val="535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-20" dirty="0"/>
              <a:t>키(key)와 </a:t>
            </a:r>
            <a:r>
              <a:rPr sz="2200" spc="-5" dirty="0"/>
              <a:t>값(value)</a:t>
            </a:r>
            <a:r>
              <a:rPr sz="2200" spc="-55" dirty="0"/>
              <a:t> </a:t>
            </a:r>
            <a:r>
              <a:rPr sz="2200" spc="5" dirty="0"/>
              <a:t>사용</a:t>
            </a:r>
            <a:endParaRPr sz="2200">
              <a:latin typeface="Batang"/>
              <a:cs typeface="Batang"/>
            </a:endParaRPr>
          </a:p>
          <a:p>
            <a:pPr marL="1020444">
              <a:lnSpc>
                <a:spcPct val="100000"/>
              </a:lnSpc>
              <a:spcBef>
                <a:spcPts val="500"/>
              </a:spcBef>
              <a:tabLst>
                <a:tab pos="1272540" algn="l"/>
              </a:tabLst>
            </a:pPr>
            <a:r>
              <a:rPr sz="1950" spc="10" dirty="0">
                <a:latin typeface="Batang"/>
                <a:cs typeface="Batang"/>
              </a:rPr>
              <a:t>•	</a:t>
            </a:r>
            <a:r>
              <a:rPr sz="1950" spc="25" dirty="0"/>
              <a:t>키와 값이 한쌍으로</a:t>
            </a:r>
            <a:r>
              <a:rPr sz="1950" spc="-45" dirty="0"/>
              <a:t> </a:t>
            </a:r>
            <a:r>
              <a:rPr sz="1950" spc="25" dirty="0"/>
              <a:t>삽입됨</a:t>
            </a:r>
            <a:endParaRPr sz="1950">
              <a:latin typeface="Batang"/>
              <a:cs typeface="Batang"/>
            </a:endParaRPr>
          </a:p>
          <a:p>
            <a:pPr marL="1020444">
              <a:lnSpc>
                <a:spcPct val="100000"/>
              </a:lnSpc>
              <a:spcBef>
                <a:spcPts val="525"/>
              </a:spcBef>
              <a:tabLst>
                <a:tab pos="1272540" algn="l"/>
              </a:tabLst>
            </a:pPr>
            <a:r>
              <a:rPr sz="1950" spc="10" dirty="0">
                <a:latin typeface="Batang"/>
                <a:cs typeface="Batang"/>
              </a:rPr>
              <a:t>•	</a:t>
            </a:r>
            <a:r>
              <a:rPr sz="1950" spc="25" dirty="0"/>
              <a:t>키는 해쉬 테이블에 삽입되는 위치를 결정하는데 내부적으로</a:t>
            </a:r>
            <a:r>
              <a:rPr sz="1950" spc="40" dirty="0"/>
              <a:t> </a:t>
            </a:r>
            <a:r>
              <a:rPr sz="1950" spc="25" dirty="0"/>
              <a:t>이용</a:t>
            </a:r>
            <a:endParaRPr sz="1950">
              <a:latin typeface="Batang"/>
              <a:cs typeface="Batang"/>
            </a:endParaRPr>
          </a:p>
          <a:p>
            <a:pPr marL="1020444">
              <a:lnSpc>
                <a:spcPct val="100000"/>
              </a:lnSpc>
              <a:spcBef>
                <a:spcPts val="515"/>
              </a:spcBef>
              <a:tabLst>
                <a:tab pos="1272540" algn="l"/>
              </a:tabLst>
            </a:pPr>
            <a:r>
              <a:rPr sz="1950" spc="10" dirty="0">
                <a:latin typeface="Batang"/>
                <a:cs typeface="Batang"/>
              </a:rPr>
              <a:t>•	</a:t>
            </a:r>
            <a:r>
              <a:rPr sz="1950" spc="25" dirty="0"/>
              <a:t>값을 검색하기 위해서는 키를 반드시</a:t>
            </a:r>
            <a:r>
              <a:rPr sz="1950" spc="-25" dirty="0"/>
              <a:t> </a:t>
            </a:r>
            <a:r>
              <a:rPr sz="1950" spc="25" dirty="0"/>
              <a:t>이용함</a:t>
            </a:r>
            <a:endParaRPr sz="1950">
              <a:latin typeface="Batang"/>
              <a:cs typeface="Batang"/>
            </a:endParaRPr>
          </a:p>
          <a:p>
            <a:pPr marL="1020444">
              <a:lnSpc>
                <a:spcPct val="100000"/>
              </a:lnSpc>
              <a:spcBef>
                <a:spcPts val="515"/>
              </a:spcBef>
              <a:tabLst>
                <a:tab pos="1272540" algn="l"/>
              </a:tabLst>
            </a:pPr>
            <a:r>
              <a:rPr sz="1950" spc="10" dirty="0">
                <a:latin typeface="Batang"/>
                <a:cs typeface="Batang"/>
              </a:rPr>
              <a:t>•	</a:t>
            </a:r>
            <a:r>
              <a:rPr sz="1950" spc="-110" dirty="0"/>
              <a:t>키, </a:t>
            </a:r>
            <a:r>
              <a:rPr sz="1950" spc="25" dirty="0"/>
              <a:t>값 모두 객체만이 </a:t>
            </a:r>
            <a:r>
              <a:rPr sz="1950" spc="-40" dirty="0"/>
              <a:t>이용됨. </a:t>
            </a:r>
            <a:r>
              <a:rPr sz="1950" spc="25" dirty="0"/>
              <a:t>기본 데이터 타입은 사용할 수</a:t>
            </a:r>
            <a:r>
              <a:rPr sz="1950" spc="170" dirty="0"/>
              <a:t> </a:t>
            </a:r>
            <a:r>
              <a:rPr sz="1950" spc="25" dirty="0"/>
              <a:t>없음</a:t>
            </a:r>
            <a:endParaRPr sz="1950">
              <a:latin typeface="Batang"/>
              <a:cs typeface="Batang"/>
            </a:endParaRPr>
          </a:p>
          <a:p>
            <a:pPr marL="389890" indent="-377190">
              <a:lnSpc>
                <a:spcPct val="100000"/>
              </a:lnSpc>
              <a:spcBef>
                <a:spcPts val="665"/>
              </a:spcBef>
              <a:buFont typeface="Batang"/>
              <a:buChar char="•"/>
              <a:tabLst>
                <a:tab pos="390525" algn="l"/>
              </a:tabLst>
            </a:pPr>
            <a:r>
              <a:rPr spc="15" dirty="0"/>
              <a:t>Hashtable에 </a:t>
            </a:r>
            <a:r>
              <a:rPr spc="-114" dirty="0"/>
              <a:t>삽입, </a:t>
            </a:r>
            <a:r>
              <a:rPr spc="-5" dirty="0"/>
              <a:t>검색하는</a:t>
            </a:r>
            <a:r>
              <a:rPr spc="-15" dirty="0"/>
              <a:t> </a:t>
            </a:r>
            <a:r>
              <a:rPr spc="-5" dirty="0"/>
              <a:t>예</a:t>
            </a: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150">
              <a:latin typeface="Times New Roman"/>
              <a:cs typeface="Times New Roman"/>
            </a:endParaRPr>
          </a:p>
          <a:p>
            <a:pPr marL="513715">
              <a:lnSpc>
                <a:spcPct val="100000"/>
              </a:lnSpc>
              <a:tabLst>
                <a:tab pos="4544695" algn="l"/>
              </a:tabLst>
            </a:pPr>
            <a:r>
              <a:rPr sz="1750" spc="20" dirty="0"/>
              <a:t>Hashtable </a:t>
            </a:r>
            <a:r>
              <a:rPr sz="1750" spc="25" dirty="0"/>
              <a:t>h </a:t>
            </a:r>
            <a:r>
              <a:rPr sz="1750" spc="-70" dirty="0"/>
              <a:t>= </a:t>
            </a:r>
            <a:r>
              <a:rPr sz="1750" spc="355" dirty="0"/>
              <a:t> </a:t>
            </a:r>
            <a:r>
              <a:rPr sz="1750" spc="65" dirty="0"/>
              <a:t>new</a:t>
            </a:r>
            <a:r>
              <a:rPr sz="1750" spc="290" dirty="0"/>
              <a:t> </a:t>
            </a:r>
            <a:r>
              <a:rPr sz="1750" spc="-20" dirty="0"/>
              <a:t>Hashtable();	</a:t>
            </a:r>
            <a:r>
              <a:rPr sz="1750" spc="-75" dirty="0"/>
              <a:t>// </a:t>
            </a:r>
            <a:r>
              <a:rPr sz="1750" spc="20" dirty="0"/>
              <a:t>Hashtable </a:t>
            </a:r>
            <a:r>
              <a:rPr sz="1750" spc="10" dirty="0"/>
              <a:t>객체</a:t>
            </a:r>
            <a:r>
              <a:rPr sz="1750" dirty="0"/>
              <a:t> </a:t>
            </a:r>
            <a:r>
              <a:rPr sz="1750" spc="10" dirty="0"/>
              <a:t>생성</a:t>
            </a:r>
            <a:endParaRPr sz="1750"/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800">
              <a:latin typeface="Times New Roman"/>
              <a:cs typeface="Times New Roman"/>
            </a:endParaRPr>
          </a:p>
          <a:p>
            <a:pPr marL="513715" marR="394335">
              <a:lnSpc>
                <a:spcPct val="100499"/>
              </a:lnSpc>
              <a:tabLst>
                <a:tab pos="3536950" algn="l"/>
                <a:tab pos="4544695" algn="l"/>
              </a:tabLst>
            </a:pPr>
            <a:r>
              <a:rPr sz="1750" spc="-25" dirty="0"/>
              <a:t>h.put("apple",  </a:t>
            </a:r>
            <a:r>
              <a:rPr sz="1750" spc="65" dirty="0"/>
              <a:t> </a:t>
            </a:r>
            <a:r>
              <a:rPr sz="1750" spc="-45" dirty="0"/>
              <a:t>"사과");	</a:t>
            </a:r>
            <a:r>
              <a:rPr sz="1750" spc="-75" dirty="0"/>
              <a:t>// </a:t>
            </a:r>
            <a:r>
              <a:rPr sz="1750" spc="10" dirty="0"/>
              <a:t>키는 </a:t>
            </a:r>
            <a:r>
              <a:rPr sz="1750" spc="15" dirty="0"/>
              <a:t>"apple"이며 </a:t>
            </a:r>
            <a:r>
              <a:rPr sz="1750" spc="10" dirty="0"/>
              <a:t>값이 </a:t>
            </a:r>
            <a:r>
              <a:rPr sz="1750" spc="5" dirty="0"/>
              <a:t>"사과"인</a:t>
            </a:r>
            <a:r>
              <a:rPr sz="1750" spc="30" dirty="0"/>
              <a:t> </a:t>
            </a:r>
            <a:r>
              <a:rPr sz="1750" spc="10" dirty="0"/>
              <a:t>요소</a:t>
            </a:r>
            <a:r>
              <a:rPr sz="1750" spc="5" dirty="0"/>
              <a:t> </a:t>
            </a:r>
            <a:r>
              <a:rPr sz="1750" spc="10" dirty="0"/>
              <a:t>삽입 </a:t>
            </a:r>
            <a:r>
              <a:rPr sz="1750" dirty="0"/>
              <a:t> </a:t>
            </a:r>
            <a:r>
              <a:rPr sz="1750" spc="25" dirty="0"/>
              <a:t>String  </a:t>
            </a:r>
            <a:r>
              <a:rPr sz="1750" spc="30" dirty="0"/>
              <a:t>s</a:t>
            </a:r>
            <a:r>
              <a:rPr sz="1750" spc="185" dirty="0"/>
              <a:t> </a:t>
            </a:r>
            <a:r>
              <a:rPr sz="1750" spc="-70" dirty="0"/>
              <a:t>=</a:t>
            </a:r>
            <a:r>
              <a:rPr sz="1750" spc="405" dirty="0"/>
              <a:t> </a:t>
            </a:r>
            <a:r>
              <a:rPr sz="1750" spc="-20" dirty="0"/>
              <a:t>(String)h.get("apple");	</a:t>
            </a:r>
            <a:r>
              <a:rPr sz="1750" spc="-75" dirty="0"/>
              <a:t>// </a:t>
            </a:r>
            <a:r>
              <a:rPr sz="1750" spc="15" dirty="0"/>
              <a:t>"apple" </a:t>
            </a:r>
            <a:r>
              <a:rPr sz="1750" spc="10" dirty="0"/>
              <a:t>키의 값을 </a:t>
            </a:r>
            <a:r>
              <a:rPr sz="1750" spc="-65" dirty="0"/>
              <a:t>검색. </a:t>
            </a:r>
            <a:r>
              <a:rPr sz="1750" spc="25" dirty="0"/>
              <a:t>s는</a:t>
            </a:r>
            <a:r>
              <a:rPr sz="1750" spc="100" dirty="0"/>
              <a:t> </a:t>
            </a:r>
            <a:r>
              <a:rPr sz="1750" spc="5" dirty="0"/>
              <a:t>"사과"</a:t>
            </a:r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04469" y="0"/>
            <a:ext cx="10069195" cy="7555230"/>
          </a:xfrm>
          <a:custGeom>
            <a:avLst/>
            <a:gdLst/>
            <a:ahLst/>
            <a:cxnLst/>
            <a:rect l="l" t="t" r="r" b="b"/>
            <a:pathLst>
              <a:path w="10069195" h="7555230">
                <a:moveTo>
                  <a:pt x="0" y="0"/>
                </a:moveTo>
                <a:lnTo>
                  <a:pt x="10068712" y="0"/>
                </a:lnTo>
                <a:lnTo>
                  <a:pt x="10068712" y="7554976"/>
                </a:lnTo>
                <a:lnTo>
                  <a:pt x="0" y="7554976"/>
                </a:lnTo>
                <a:lnTo>
                  <a:pt x="0" y="0"/>
                </a:lnTo>
                <a:close/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4"/>
              </a:lnSpc>
            </a:pPr>
            <a:r>
              <a:rPr dirty="0"/>
              <a:t>Slide </a:t>
            </a:r>
            <a:r>
              <a:rPr spc="-20" dirty="0"/>
              <a:t>:</a:t>
            </a:r>
            <a:r>
              <a:rPr spc="-225" dirty="0"/>
              <a:t> </a:t>
            </a:r>
            <a:fld id="{81D60167-4931-47E6-BA6A-407CBD079E47}" type="slidenum">
              <a:rPr spc="10" dirty="0"/>
              <a:t>15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0"/>
              </a:lnSpc>
            </a:pPr>
            <a:r>
              <a:rPr spc="40" dirty="0"/>
              <a:t>Hashtable </a:t>
            </a:r>
            <a:r>
              <a:rPr spc="20" dirty="0"/>
              <a:t>클래스의 주요</a:t>
            </a:r>
            <a:r>
              <a:rPr spc="-85" dirty="0"/>
              <a:t> </a:t>
            </a:r>
            <a:r>
              <a:rPr spc="20" dirty="0"/>
              <a:t>메소드</a:t>
            </a:r>
          </a:p>
        </p:txBody>
      </p:sp>
      <p:sp>
        <p:nvSpPr>
          <p:cNvPr id="3" name="object 3"/>
          <p:cNvSpPr/>
          <p:nvPr/>
        </p:nvSpPr>
        <p:spPr>
          <a:xfrm>
            <a:off x="581533" y="1239875"/>
            <a:ext cx="3649345" cy="377825"/>
          </a:xfrm>
          <a:custGeom>
            <a:avLst/>
            <a:gdLst/>
            <a:ahLst/>
            <a:cxnLst/>
            <a:rect l="l" t="t" r="r" b="b"/>
            <a:pathLst>
              <a:path w="3649345" h="377825">
                <a:moveTo>
                  <a:pt x="1523" y="0"/>
                </a:moveTo>
                <a:lnTo>
                  <a:pt x="0" y="1511"/>
                </a:lnTo>
                <a:lnTo>
                  <a:pt x="0" y="377736"/>
                </a:lnTo>
                <a:lnTo>
                  <a:pt x="3649040" y="377736"/>
                </a:lnTo>
                <a:lnTo>
                  <a:pt x="3649040" y="376224"/>
                </a:lnTo>
                <a:lnTo>
                  <a:pt x="1523" y="376224"/>
                </a:lnTo>
                <a:lnTo>
                  <a:pt x="1523" y="0"/>
                </a:lnTo>
                <a:close/>
              </a:path>
              <a:path w="3649345" h="377825">
                <a:moveTo>
                  <a:pt x="3647516" y="0"/>
                </a:moveTo>
                <a:lnTo>
                  <a:pt x="3647516" y="376224"/>
                </a:lnTo>
                <a:lnTo>
                  <a:pt x="3649040" y="376224"/>
                </a:lnTo>
                <a:lnTo>
                  <a:pt x="3649040" y="1511"/>
                </a:lnTo>
                <a:lnTo>
                  <a:pt x="3647516" y="0"/>
                </a:lnTo>
                <a:close/>
              </a:path>
              <a:path w="3649345" h="377825">
                <a:moveTo>
                  <a:pt x="1523" y="0"/>
                </a:moveTo>
                <a:lnTo>
                  <a:pt x="0" y="0"/>
                </a:lnTo>
                <a:lnTo>
                  <a:pt x="0" y="1511"/>
                </a:lnTo>
                <a:lnTo>
                  <a:pt x="1523" y="0"/>
                </a:lnTo>
                <a:close/>
              </a:path>
              <a:path w="3649345" h="377825">
                <a:moveTo>
                  <a:pt x="3647516" y="0"/>
                </a:moveTo>
                <a:lnTo>
                  <a:pt x="1523" y="0"/>
                </a:lnTo>
                <a:lnTo>
                  <a:pt x="1523" y="1511"/>
                </a:lnTo>
                <a:lnTo>
                  <a:pt x="3647516" y="1511"/>
                </a:lnTo>
                <a:lnTo>
                  <a:pt x="3647516" y="0"/>
                </a:lnTo>
                <a:close/>
              </a:path>
              <a:path w="3649345" h="377825">
                <a:moveTo>
                  <a:pt x="3649040" y="0"/>
                </a:moveTo>
                <a:lnTo>
                  <a:pt x="3647516" y="0"/>
                </a:lnTo>
                <a:lnTo>
                  <a:pt x="3649040" y="1511"/>
                </a:lnTo>
                <a:lnTo>
                  <a:pt x="3649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29049" y="1239875"/>
            <a:ext cx="5913120" cy="377825"/>
          </a:xfrm>
          <a:custGeom>
            <a:avLst/>
            <a:gdLst/>
            <a:ahLst/>
            <a:cxnLst/>
            <a:rect l="l" t="t" r="r" b="b"/>
            <a:pathLst>
              <a:path w="5913120" h="377825">
                <a:moveTo>
                  <a:pt x="1524" y="0"/>
                </a:moveTo>
                <a:lnTo>
                  <a:pt x="0" y="0"/>
                </a:lnTo>
                <a:lnTo>
                  <a:pt x="0" y="376224"/>
                </a:lnTo>
                <a:lnTo>
                  <a:pt x="1524" y="377736"/>
                </a:lnTo>
                <a:lnTo>
                  <a:pt x="5912739" y="377736"/>
                </a:lnTo>
                <a:lnTo>
                  <a:pt x="5912739" y="376224"/>
                </a:lnTo>
                <a:lnTo>
                  <a:pt x="1524" y="376224"/>
                </a:lnTo>
                <a:lnTo>
                  <a:pt x="1524" y="0"/>
                </a:lnTo>
                <a:close/>
              </a:path>
              <a:path w="5913120" h="377825">
                <a:moveTo>
                  <a:pt x="5911227" y="0"/>
                </a:moveTo>
                <a:lnTo>
                  <a:pt x="5911227" y="376224"/>
                </a:lnTo>
                <a:lnTo>
                  <a:pt x="5912739" y="376224"/>
                </a:lnTo>
                <a:lnTo>
                  <a:pt x="5912739" y="1511"/>
                </a:lnTo>
                <a:lnTo>
                  <a:pt x="5911227" y="0"/>
                </a:lnTo>
                <a:close/>
              </a:path>
              <a:path w="5913120" h="377825">
                <a:moveTo>
                  <a:pt x="5911227" y="0"/>
                </a:moveTo>
                <a:lnTo>
                  <a:pt x="1524" y="0"/>
                </a:lnTo>
                <a:lnTo>
                  <a:pt x="1524" y="1511"/>
                </a:lnTo>
                <a:lnTo>
                  <a:pt x="5911227" y="1511"/>
                </a:lnTo>
                <a:lnTo>
                  <a:pt x="5911227" y="0"/>
                </a:lnTo>
                <a:close/>
              </a:path>
              <a:path w="5913120" h="377825">
                <a:moveTo>
                  <a:pt x="5912739" y="0"/>
                </a:moveTo>
                <a:lnTo>
                  <a:pt x="5911227" y="0"/>
                </a:lnTo>
                <a:lnTo>
                  <a:pt x="5912739" y="1511"/>
                </a:lnTo>
                <a:lnTo>
                  <a:pt x="5912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1533" y="1616100"/>
            <a:ext cx="3649345" cy="377825"/>
          </a:xfrm>
          <a:custGeom>
            <a:avLst/>
            <a:gdLst/>
            <a:ahLst/>
            <a:cxnLst/>
            <a:rect l="l" t="t" r="r" b="b"/>
            <a:pathLst>
              <a:path w="3649345" h="377825">
                <a:moveTo>
                  <a:pt x="1523" y="0"/>
                </a:moveTo>
                <a:lnTo>
                  <a:pt x="0" y="1511"/>
                </a:lnTo>
                <a:lnTo>
                  <a:pt x="0" y="377748"/>
                </a:lnTo>
                <a:lnTo>
                  <a:pt x="3649040" y="377748"/>
                </a:lnTo>
                <a:lnTo>
                  <a:pt x="3649040" y="376224"/>
                </a:lnTo>
                <a:lnTo>
                  <a:pt x="1523" y="376224"/>
                </a:lnTo>
                <a:lnTo>
                  <a:pt x="1523" y="0"/>
                </a:lnTo>
                <a:close/>
              </a:path>
              <a:path w="3649345" h="377825">
                <a:moveTo>
                  <a:pt x="3647516" y="0"/>
                </a:moveTo>
                <a:lnTo>
                  <a:pt x="3647516" y="376224"/>
                </a:lnTo>
                <a:lnTo>
                  <a:pt x="3649040" y="376224"/>
                </a:lnTo>
                <a:lnTo>
                  <a:pt x="3649040" y="1511"/>
                </a:lnTo>
                <a:lnTo>
                  <a:pt x="3647516" y="0"/>
                </a:lnTo>
                <a:close/>
              </a:path>
              <a:path w="3649345" h="377825">
                <a:moveTo>
                  <a:pt x="1523" y="0"/>
                </a:moveTo>
                <a:lnTo>
                  <a:pt x="0" y="0"/>
                </a:lnTo>
                <a:lnTo>
                  <a:pt x="0" y="1511"/>
                </a:lnTo>
                <a:lnTo>
                  <a:pt x="1523" y="0"/>
                </a:lnTo>
                <a:close/>
              </a:path>
              <a:path w="3649345" h="377825">
                <a:moveTo>
                  <a:pt x="3647516" y="0"/>
                </a:moveTo>
                <a:lnTo>
                  <a:pt x="1523" y="0"/>
                </a:lnTo>
                <a:lnTo>
                  <a:pt x="1523" y="1511"/>
                </a:lnTo>
                <a:lnTo>
                  <a:pt x="3647516" y="1511"/>
                </a:lnTo>
                <a:lnTo>
                  <a:pt x="3647516" y="0"/>
                </a:lnTo>
                <a:close/>
              </a:path>
              <a:path w="3649345" h="377825">
                <a:moveTo>
                  <a:pt x="3649040" y="0"/>
                </a:moveTo>
                <a:lnTo>
                  <a:pt x="3647516" y="0"/>
                </a:lnTo>
                <a:lnTo>
                  <a:pt x="3649040" y="1511"/>
                </a:lnTo>
                <a:lnTo>
                  <a:pt x="3649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9049" y="1616100"/>
            <a:ext cx="5913120" cy="377825"/>
          </a:xfrm>
          <a:custGeom>
            <a:avLst/>
            <a:gdLst/>
            <a:ahLst/>
            <a:cxnLst/>
            <a:rect l="l" t="t" r="r" b="b"/>
            <a:pathLst>
              <a:path w="5913120" h="377825">
                <a:moveTo>
                  <a:pt x="1524" y="0"/>
                </a:moveTo>
                <a:lnTo>
                  <a:pt x="0" y="0"/>
                </a:lnTo>
                <a:lnTo>
                  <a:pt x="0" y="376224"/>
                </a:lnTo>
                <a:lnTo>
                  <a:pt x="1524" y="377748"/>
                </a:lnTo>
                <a:lnTo>
                  <a:pt x="5912739" y="377748"/>
                </a:lnTo>
                <a:lnTo>
                  <a:pt x="5912739" y="376224"/>
                </a:lnTo>
                <a:lnTo>
                  <a:pt x="1524" y="376224"/>
                </a:lnTo>
                <a:lnTo>
                  <a:pt x="1524" y="0"/>
                </a:lnTo>
                <a:close/>
              </a:path>
              <a:path w="5913120" h="377825">
                <a:moveTo>
                  <a:pt x="5911227" y="0"/>
                </a:moveTo>
                <a:lnTo>
                  <a:pt x="5911227" y="376224"/>
                </a:lnTo>
                <a:lnTo>
                  <a:pt x="5912739" y="376224"/>
                </a:lnTo>
                <a:lnTo>
                  <a:pt x="5912739" y="1511"/>
                </a:lnTo>
                <a:lnTo>
                  <a:pt x="5911227" y="0"/>
                </a:lnTo>
                <a:close/>
              </a:path>
              <a:path w="5913120" h="377825">
                <a:moveTo>
                  <a:pt x="5911227" y="0"/>
                </a:moveTo>
                <a:lnTo>
                  <a:pt x="1524" y="0"/>
                </a:lnTo>
                <a:lnTo>
                  <a:pt x="1524" y="1511"/>
                </a:lnTo>
                <a:lnTo>
                  <a:pt x="5911227" y="1511"/>
                </a:lnTo>
                <a:lnTo>
                  <a:pt x="5911227" y="0"/>
                </a:lnTo>
                <a:close/>
              </a:path>
              <a:path w="5913120" h="377825">
                <a:moveTo>
                  <a:pt x="5912739" y="0"/>
                </a:moveTo>
                <a:lnTo>
                  <a:pt x="5911227" y="0"/>
                </a:lnTo>
                <a:lnTo>
                  <a:pt x="5912739" y="1511"/>
                </a:lnTo>
                <a:lnTo>
                  <a:pt x="5912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1533" y="1992325"/>
            <a:ext cx="3649345" cy="377825"/>
          </a:xfrm>
          <a:custGeom>
            <a:avLst/>
            <a:gdLst/>
            <a:ahLst/>
            <a:cxnLst/>
            <a:rect l="l" t="t" r="r" b="b"/>
            <a:pathLst>
              <a:path w="3649345" h="377825">
                <a:moveTo>
                  <a:pt x="1523" y="0"/>
                </a:moveTo>
                <a:lnTo>
                  <a:pt x="0" y="1524"/>
                </a:lnTo>
                <a:lnTo>
                  <a:pt x="0" y="377748"/>
                </a:lnTo>
                <a:lnTo>
                  <a:pt x="3649040" y="377748"/>
                </a:lnTo>
                <a:lnTo>
                  <a:pt x="3649040" y="376224"/>
                </a:lnTo>
                <a:lnTo>
                  <a:pt x="1523" y="376224"/>
                </a:lnTo>
                <a:lnTo>
                  <a:pt x="1523" y="0"/>
                </a:lnTo>
                <a:close/>
              </a:path>
              <a:path w="3649345" h="377825">
                <a:moveTo>
                  <a:pt x="3647516" y="0"/>
                </a:moveTo>
                <a:lnTo>
                  <a:pt x="3647516" y="376224"/>
                </a:lnTo>
                <a:lnTo>
                  <a:pt x="3649040" y="376224"/>
                </a:lnTo>
                <a:lnTo>
                  <a:pt x="3649040" y="1524"/>
                </a:lnTo>
                <a:lnTo>
                  <a:pt x="3647516" y="0"/>
                </a:lnTo>
                <a:close/>
              </a:path>
              <a:path w="3649345" h="377825">
                <a:moveTo>
                  <a:pt x="1523" y="0"/>
                </a:moveTo>
                <a:lnTo>
                  <a:pt x="0" y="0"/>
                </a:lnTo>
                <a:lnTo>
                  <a:pt x="0" y="1524"/>
                </a:lnTo>
                <a:lnTo>
                  <a:pt x="1523" y="0"/>
                </a:lnTo>
                <a:close/>
              </a:path>
              <a:path w="3649345" h="377825">
                <a:moveTo>
                  <a:pt x="3647516" y="0"/>
                </a:moveTo>
                <a:lnTo>
                  <a:pt x="1523" y="0"/>
                </a:lnTo>
                <a:lnTo>
                  <a:pt x="1523" y="1524"/>
                </a:lnTo>
                <a:lnTo>
                  <a:pt x="3647516" y="1524"/>
                </a:lnTo>
                <a:lnTo>
                  <a:pt x="3647516" y="0"/>
                </a:lnTo>
                <a:close/>
              </a:path>
              <a:path w="3649345" h="377825">
                <a:moveTo>
                  <a:pt x="3649040" y="0"/>
                </a:moveTo>
                <a:lnTo>
                  <a:pt x="3647516" y="0"/>
                </a:lnTo>
                <a:lnTo>
                  <a:pt x="3649040" y="1524"/>
                </a:lnTo>
                <a:lnTo>
                  <a:pt x="3649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29049" y="1992325"/>
            <a:ext cx="5913120" cy="377825"/>
          </a:xfrm>
          <a:custGeom>
            <a:avLst/>
            <a:gdLst/>
            <a:ahLst/>
            <a:cxnLst/>
            <a:rect l="l" t="t" r="r" b="b"/>
            <a:pathLst>
              <a:path w="5913120" h="377825">
                <a:moveTo>
                  <a:pt x="1524" y="0"/>
                </a:moveTo>
                <a:lnTo>
                  <a:pt x="0" y="0"/>
                </a:lnTo>
                <a:lnTo>
                  <a:pt x="0" y="376224"/>
                </a:lnTo>
                <a:lnTo>
                  <a:pt x="1524" y="377748"/>
                </a:lnTo>
                <a:lnTo>
                  <a:pt x="5912739" y="377748"/>
                </a:lnTo>
                <a:lnTo>
                  <a:pt x="5912739" y="376224"/>
                </a:lnTo>
                <a:lnTo>
                  <a:pt x="1524" y="376224"/>
                </a:lnTo>
                <a:lnTo>
                  <a:pt x="1524" y="0"/>
                </a:lnTo>
                <a:close/>
              </a:path>
              <a:path w="5913120" h="377825">
                <a:moveTo>
                  <a:pt x="5911227" y="0"/>
                </a:moveTo>
                <a:lnTo>
                  <a:pt x="5911227" y="376224"/>
                </a:lnTo>
                <a:lnTo>
                  <a:pt x="5912739" y="376224"/>
                </a:lnTo>
                <a:lnTo>
                  <a:pt x="5912739" y="1524"/>
                </a:lnTo>
                <a:lnTo>
                  <a:pt x="5911227" y="0"/>
                </a:lnTo>
                <a:close/>
              </a:path>
              <a:path w="5913120" h="377825">
                <a:moveTo>
                  <a:pt x="5911227" y="0"/>
                </a:moveTo>
                <a:lnTo>
                  <a:pt x="1524" y="0"/>
                </a:lnTo>
                <a:lnTo>
                  <a:pt x="1524" y="1524"/>
                </a:lnTo>
                <a:lnTo>
                  <a:pt x="5911227" y="1524"/>
                </a:lnTo>
                <a:lnTo>
                  <a:pt x="5911227" y="0"/>
                </a:lnTo>
                <a:close/>
              </a:path>
              <a:path w="5913120" h="377825">
                <a:moveTo>
                  <a:pt x="5912739" y="0"/>
                </a:moveTo>
                <a:lnTo>
                  <a:pt x="5911227" y="0"/>
                </a:lnTo>
                <a:lnTo>
                  <a:pt x="5912739" y="1524"/>
                </a:lnTo>
                <a:lnTo>
                  <a:pt x="5912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1533" y="2368550"/>
            <a:ext cx="3649345" cy="149860"/>
          </a:xfrm>
          <a:custGeom>
            <a:avLst/>
            <a:gdLst/>
            <a:ahLst/>
            <a:cxnLst/>
            <a:rect l="l" t="t" r="r" b="b"/>
            <a:pathLst>
              <a:path w="3649345" h="149860">
                <a:moveTo>
                  <a:pt x="1523" y="0"/>
                </a:moveTo>
                <a:lnTo>
                  <a:pt x="0" y="1524"/>
                </a:lnTo>
                <a:lnTo>
                  <a:pt x="0" y="149263"/>
                </a:lnTo>
                <a:lnTo>
                  <a:pt x="1523" y="149263"/>
                </a:lnTo>
                <a:lnTo>
                  <a:pt x="1523" y="0"/>
                </a:lnTo>
                <a:close/>
              </a:path>
              <a:path w="3649345" h="149860">
                <a:moveTo>
                  <a:pt x="3647516" y="0"/>
                </a:moveTo>
                <a:lnTo>
                  <a:pt x="3647516" y="149263"/>
                </a:lnTo>
                <a:lnTo>
                  <a:pt x="3649040" y="149263"/>
                </a:lnTo>
                <a:lnTo>
                  <a:pt x="3649040" y="1524"/>
                </a:lnTo>
                <a:lnTo>
                  <a:pt x="3647516" y="0"/>
                </a:lnTo>
                <a:close/>
              </a:path>
              <a:path w="3649345" h="149860">
                <a:moveTo>
                  <a:pt x="1523" y="0"/>
                </a:moveTo>
                <a:lnTo>
                  <a:pt x="0" y="0"/>
                </a:lnTo>
                <a:lnTo>
                  <a:pt x="0" y="1524"/>
                </a:lnTo>
                <a:lnTo>
                  <a:pt x="1523" y="0"/>
                </a:lnTo>
                <a:close/>
              </a:path>
              <a:path w="3649345" h="149860">
                <a:moveTo>
                  <a:pt x="3647516" y="0"/>
                </a:moveTo>
                <a:lnTo>
                  <a:pt x="1523" y="0"/>
                </a:lnTo>
                <a:lnTo>
                  <a:pt x="1523" y="1524"/>
                </a:lnTo>
                <a:lnTo>
                  <a:pt x="3647516" y="1524"/>
                </a:lnTo>
                <a:lnTo>
                  <a:pt x="3647516" y="0"/>
                </a:lnTo>
                <a:close/>
              </a:path>
              <a:path w="3649345" h="149860">
                <a:moveTo>
                  <a:pt x="3649040" y="0"/>
                </a:moveTo>
                <a:lnTo>
                  <a:pt x="3647516" y="0"/>
                </a:lnTo>
                <a:lnTo>
                  <a:pt x="3649040" y="1524"/>
                </a:lnTo>
                <a:lnTo>
                  <a:pt x="3649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29049" y="2368550"/>
            <a:ext cx="5913120" cy="149860"/>
          </a:xfrm>
          <a:custGeom>
            <a:avLst/>
            <a:gdLst/>
            <a:ahLst/>
            <a:cxnLst/>
            <a:rect l="l" t="t" r="r" b="b"/>
            <a:pathLst>
              <a:path w="5913120" h="149860">
                <a:moveTo>
                  <a:pt x="1524" y="0"/>
                </a:moveTo>
                <a:lnTo>
                  <a:pt x="0" y="0"/>
                </a:lnTo>
                <a:lnTo>
                  <a:pt x="0" y="149263"/>
                </a:lnTo>
                <a:lnTo>
                  <a:pt x="1524" y="149263"/>
                </a:lnTo>
                <a:lnTo>
                  <a:pt x="1524" y="0"/>
                </a:lnTo>
                <a:close/>
              </a:path>
              <a:path w="5913120" h="149860">
                <a:moveTo>
                  <a:pt x="5911227" y="0"/>
                </a:moveTo>
                <a:lnTo>
                  <a:pt x="5911227" y="149263"/>
                </a:lnTo>
                <a:lnTo>
                  <a:pt x="5912739" y="149263"/>
                </a:lnTo>
                <a:lnTo>
                  <a:pt x="5912739" y="1524"/>
                </a:lnTo>
                <a:lnTo>
                  <a:pt x="5911227" y="0"/>
                </a:lnTo>
                <a:close/>
              </a:path>
              <a:path w="5913120" h="149860">
                <a:moveTo>
                  <a:pt x="5911227" y="0"/>
                </a:moveTo>
                <a:lnTo>
                  <a:pt x="1524" y="0"/>
                </a:lnTo>
                <a:lnTo>
                  <a:pt x="1524" y="1524"/>
                </a:lnTo>
                <a:lnTo>
                  <a:pt x="5911227" y="1524"/>
                </a:lnTo>
                <a:lnTo>
                  <a:pt x="5911227" y="0"/>
                </a:lnTo>
                <a:close/>
              </a:path>
              <a:path w="5913120" h="149860">
                <a:moveTo>
                  <a:pt x="5912739" y="0"/>
                </a:moveTo>
                <a:lnTo>
                  <a:pt x="5911227" y="0"/>
                </a:lnTo>
                <a:lnTo>
                  <a:pt x="5912739" y="1524"/>
                </a:lnTo>
                <a:lnTo>
                  <a:pt x="5912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29049" y="2517813"/>
            <a:ext cx="5913120" cy="228600"/>
          </a:xfrm>
          <a:custGeom>
            <a:avLst/>
            <a:gdLst/>
            <a:ahLst/>
            <a:cxnLst/>
            <a:rect l="l" t="t" r="r" b="b"/>
            <a:pathLst>
              <a:path w="5913120" h="228600">
                <a:moveTo>
                  <a:pt x="1524" y="0"/>
                </a:moveTo>
                <a:lnTo>
                  <a:pt x="0" y="0"/>
                </a:lnTo>
                <a:lnTo>
                  <a:pt x="0" y="226961"/>
                </a:lnTo>
                <a:lnTo>
                  <a:pt x="1524" y="228485"/>
                </a:lnTo>
                <a:lnTo>
                  <a:pt x="5912739" y="228485"/>
                </a:lnTo>
                <a:lnTo>
                  <a:pt x="5912739" y="226961"/>
                </a:lnTo>
                <a:lnTo>
                  <a:pt x="1524" y="226961"/>
                </a:lnTo>
                <a:lnTo>
                  <a:pt x="1524" y="0"/>
                </a:lnTo>
                <a:close/>
              </a:path>
              <a:path w="5913120" h="228600">
                <a:moveTo>
                  <a:pt x="5912739" y="0"/>
                </a:moveTo>
                <a:lnTo>
                  <a:pt x="5911227" y="0"/>
                </a:lnTo>
                <a:lnTo>
                  <a:pt x="5911227" y="226961"/>
                </a:lnTo>
                <a:lnTo>
                  <a:pt x="5912739" y="226961"/>
                </a:lnTo>
                <a:lnTo>
                  <a:pt x="5912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1533" y="2744774"/>
            <a:ext cx="3649345" cy="754380"/>
          </a:xfrm>
          <a:custGeom>
            <a:avLst/>
            <a:gdLst/>
            <a:ahLst/>
            <a:cxnLst/>
            <a:rect l="l" t="t" r="r" b="b"/>
            <a:pathLst>
              <a:path w="3649345" h="754379">
                <a:moveTo>
                  <a:pt x="1523" y="0"/>
                </a:moveTo>
                <a:lnTo>
                  <a:pt x="0" y="1524"/>
                </a:lnTo>
                <a:lnTo>
                  <a:pt x="0" y="753973"/>
                </a:lnTo>
                <a:lnTo>
                  <a:pt x="3649040" y="753973"/>
                </a:lnTo>
                <a:lnTo>
                  <a:pt x="3649040" y="752449"/>
                </a:lnTo>
                <a:lnTo>
                  <a:pt x="1523" y="752449"/>
                </a:lnTo>
                <a:lnTo>
                  <a:pt x="1523" y="0"/>
                </a:lnTo>
                <a:close/>
              </a:path>
              <a:path w="3649345" h="754379">
                <a:moveTo>
                  <a:pt x="3647516" y="0"/>
                </a:moveTo>
                <a:lnTo>
                  <a:pt x="3647516" y="752449"/>
                </a:lnTo>
                <a:lnTo>
                  <a:pt x="3649040" y="752449"/>
                </a:lnTo>
                <a:lnTo>
                  <a:pt x="3649040" y="1524"/>
                </a:lnTo>
                <a:lnTo>
                  <a:pt x="3647516" y="0"/>
                </a:lnTo>
                <a:close/>
              </a:path>
              <a:path w="3649345" h="754379">
                <a:moveTo>
                  <a:pt x="1523" y="0"/>
                </a:moveTo>
                <a:lnTo>
                  <a:pt x="0" y="0"/>
                </a:lnTo>
                <a:lnTo>
                  <a:pt x="0" y="1524"/>
                </a:lnTo>
                <a:lnTo>
                  <a:pt x="1523" y="0"/>
                </a:lnTo>
                <a:close/>
              </a:path>
              <a:path w="3649345" h="754379">
                <a:moveTo>
                  <a:pt x="3647516" y="0"/>
                </a:moveTo>
                <a:lnTo>
                  <a:pt x="1523" y="0"/>
                </a:lnTo>
                <a:lnTo>
                  <a:pt x="1523" y="1524"/>
                </a:lnTo>
                <a:lnTo>
                  <a:pt x="3647516" y="1524"/>
                </a:lnTo>
                <a:lnTo>
                  <a:pt x="3647516" y="0"/>
                </a:lnTo>
                <a:close/>
              </a:path>
              <a:path w="3649345" h="754379">
                <a:moveTo>
                  <a:pt x="3649040" y="0"/>
                </a:moveTo>
                <a:lnTo>
                  <a:pt x="3647516" y="0"/>
                </a:lnTo>
                <a:lnTo>
                  <a:pt x="3649040" y="1524"/>
                </a:lnTo>
                <a:lnTo>
                  <a:pt x="3649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29049" y="2744774"/>
            <a:ext cx="5913120" cy="754380"/>
          </a:xfrm>
          <a:custGeom>
            <a:avLst/>
            <a:gdLst/>
            <a:ahLst/>
            <a:cxnLst/>
            <a:rect l="l" t="t" r="r" b="b"/>
            <a:pathLst>
              <a:path w="5913120" h="754379">
                <a:moveTo>
                  <a:pt x="1524" y="0"/>
                </a:moveTo>
                <a:lnTo>
                  <a:pt x="0" y="0"/>
                </a:lnTo>
                <a:lnTo>
                  <a:pt x="0" y="752449"/>
                </a:lnTo>
                <a:lnTo>
                  <a:pt x="1524" y="753973"/>
                </a:lnTo>
                <a:lnTo>
                  <a:pt x="5912739" y="753973"/>
                </a:lnTo>
                <a:lnTo>
                  <a:pt x="5912739" y="752449"/>
                </a:lnTo>
                <a:lnTo>
                  <a:pt x="1524" y="752449"/>
                </a:lnTo>
                <a:lnTo>
                  <a:pt x="1524" y="0"/>
                </a:lnTo>
                <a:close/>
              </a:path>
              <a:path w="5913120" h="754379">
                <a:moveTo>
                  <a:pt x="5911227" y="0"/>
                </a:moveTo>
                <a:lnTo>
                  <a:pt x="5911227" y="752449"/>
                </a:lnTo>
                <a:lnTo>
                  <a:pt x="5912739" y="752449"/>
                </a:lnTo>
                <a:lnTo>
                  <a:pt x="5912739" y="1524"/>
                </a:lnTo>
                <a:lnTo>
                  <a:pt x="5911227" y="0"/>
                </a:lnTo>
                <a:close/>
              </a:path>
              <a:path w="5913120" h="754379">
                <a:moveTo>
                  <a:pt x="5911227" y="0"/>
                </a:moveTo>
                <a:lnTo>
                  <a:pt x="1524" y="0"/>
                </a:lnTo>
                <a:lnTo>
                  <a:pt x="1524" y="1524"/>
                </a:lnTo>
                <a:lnTo>
                  <a:pt x="5911227" y="1524"/>
                </a:lnTo>
                <a:lnTo>
                  <a:pt x="5911227" y="0"/>
                </a:lnTo>
                <a:close/>
              </a:path>
              <a:path w="5913120" h="754379">
                <a:moveTo>
                  <a:pt x="5912739" y="0"/>
                </a:moveTo>
                <a:lnTo>
                  <a:pt x="5911227" y="0"/>
                </a:lnTo>
                <a:lnTo>
                  <a:pt x="5912739" y="1524"/>
                </a:lnTo>
                <a:lnTo>
                  <a:pt x="5912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1533" y="3497224"/>
            <a:ext cx="3649345" cy="376555"/>
          </a:xfrm>
          <a:custGeom>
            <a:avLst/>
            <a:gdLst/>
            <a:ahLst/>
            <a:cxnLst/>
            <a:rect l="l" t="t" r="r" b="b"/>
            <a:pathLst>
              <a:path w="3649345" h="376554">
                <a:moveTo>
                  <a:pt x="0" y="374700"/>
                </a:moveTo>
                <a:lnTo>
                  <a:pt x="0" y="376224"/>
                </a:lnTo>
                <a:lnTo>
                  <a:pt x="1523" y="376224"/>
                </a:lnTo>
                <a:lnTo>
                  <a:pt x="0" y="374700"/>
                </a:lnTo>
                <a:close/>
              </a:path>
              <a:path w="3649345" h="376554">
                <a:moveTo>
                  <a:pt x="1523" y="0"/>
                </a:moveTo>
                <a:lnTo>
                  <a:pt x="0" y="1524"/>
                </a:lnTo>
                <a:lnTo>
                  <a:pt x="0" y="374700"/>
                </a:lnTo>
                <a:lnTo>
                  <a:pt x="1523" y="376224"/>
                </a:lnTo>
                <a:lnTo>
                  <a:pt x="1523" y="0"/>
                </a:lnTo>
                <a:close/>
              </a:path>
              <a:path w="3649345" h="376554">
                <a:moveTo>
                  <a:pt x="3647516" y="374700"/>
                </a:moveTo>
                <a:lnTo>
                  <a:pt x="1523" y="374700"/>
                </a:lnTo>
                <a:lnTo>
                  <a:pt x="1523" y="376224"/>
                </a:lnTo>
                <a:lnTo>
                  <a:pt x="3647516" y="376224"/>
                </a:lnTo>
                <a:lnTo>
                  <a:pt x="3647516" y="374700"/>
                </a:lnTo>
                <a:close/>
              </a:path>
              <a:path w="3649345" h="376554">
                <a:moveTo>
                  <a:pt x="3647516" y="0"/>
                </a:moveTo>
                <a:lnTo>
                  <a:pt x="3647516" y="376224"/>
                </a:lnTo>
                <a:lnTo>
                  <a:pt x="3649040" y="374700"/>
                </a:lnTo>
                <a:lnTo>
                  <a:pt x="3649040" y="1524"/>
                </a:lnTo>
                <a:lnTo>
                  <a:pt x="3647516" y="0"/>
                </a:lnTo>
                <a:close/>
              </a:path>
              <a:path w="3649345" h="376554">
                <a:moveTo>
                  <a:pt x="3649040" y="374700"/>
                </a:moveTo>
                <a:lnTo>
                  <a:pt x="3647516" y="376224"/>
                </a:lnTo>
                <a:lnTo>
                  <a:pt x="3649040" y="376224"/>
                </a:lnTo>
                <a:lnTo>
                  <a:pt x="3649040" y="374700"/>
                </a:lnTo>
                <a:close/>
              </a:path>
              <a:path w="3649345" h="376554">
                <a:moveTo>
                  <a:pt x="1523" y="0"/>
                </a:moveTo>
                <a:lnTo>
                  <a:pt x="0" y="0"/>
                </a:lnTo>
                <a:lnTo>
                  <a:pt x="0" y="1524"/>
                </a:lnTo>
                <a:lnTo>
                  <a:pt x="1523" y="0"/>
                </a:lnTo>
                <a:close/>
              </a:path>
              <a:path w="3649345" h="376554">
                <a:moveTo>
                  <a:pt x="3647516" y="0"/>
                </a:moveTo>
                <a:lnTo>
                  <a:pt x="1523" y="0"/>
                </a:lnTo>
                <a:lnTo>
                  <a:pt x="1523" y="1524"/>
                </a:lnTo>
                <a:lnTo>
                  <a:pt x="3647516" y="1524"/>
                </a:lnTo>
                <a:lnTo>
                  <a:pt x="3647516" y="0"/>
                </a:lnTo>
                <a:close/>
              </a:path>
              <a:path w="3649345" h="376554">
                <a:moveTo>
                  <a:pt x="3649040" y="0"/>
                </a:moveTo>
                <a:lnTo>
                  <a:pt x="3647516" y="0"/>
                </a:lnTo>
                <a:lnTo>
                  <a:pt x="3649040" y="1524"/>
                </a:lnTo>
                <a:lnTo>
                  <a:pt x="3649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29049" y="3497224"/>
            <a:ext cx="5913120" cy="376555"/>
          </a:xfrm>
          <a:custGeom>
            <a:avLst/>
            <a:gdLst/>
            <a:ahLst/>
            <a:cxnLst/>
            <a:rect l="l" t="t" r="r" b="b"/>
            <a:pathLst>
              <a:path w="5913120" h="376554">
                <a:moveTo>
                  <a:pt x="1524" y="0"/>
                </a:moveTo>
                <a:lnTo>
                  <a:pt x="0" y="0"/>
                </a:lnTo>
                <a:lnTo>
                  <a:pt x="0" y="376224"/>
                </a:lnTo>
                <a:lnTo>
                  <a:pt x="1524" y="376224"/>
                </a:lnTo>
                <a:lnTo>
                  <a:pt x="1524" y="0"/>
                </a:lnTo>
                <a:close/>
              </a:path>
              <a:path w="5913120" h="376554">
                <a:moveTo>
                  <a:pt x="5911227" y="374700"/>
                </a:moveTo>
                <a:lnTo>
                  <a:pt x="1524" y="374700"/>
                </a:lnTo>
                <a:lnTo>
                  <a:pt x="1524" y="376224"/>
                </a:lnTo>
                <a:lnTo>
                  <a:pt x="5911227" y="376224"/>
                </a:lnTo>
                <a:lnTo>
                  <a:pt x="5911227" y="374700"/>
                </a:lnTo>
                <a:close/>
              </a:path>
              <a:path w="5913120" h="376554">
                <a:moveTo>
                  <a:pt x="5911227" y="0"/>
                </a:moveTo>
                <a:lnTo>
                  <a:pt x="5911227" y="376224"/>
                </a:lnTo>
                <a:lnTo>
                  <a:pt x="5912739" y="374700"/>
                </a:lnTo>
                <a:lnTo>
                  <a:pt x="5912739" y="1524"/>
                </a:lnTo>
                <a:lnTo>
                  <a:pt x="5911227" y="0"/>
                </a:lnTo>
                <a:close/>
              </a:path>
              <a:path w="5913120" h="376554">
                <a:moveTo>
                  <a:pt x="5912739" y="374700"/>
                </a:moveTo>
                <a:lnTo>
                  <a:pt x="5911227" y="376224"/>
                </a:lnTo>
                <a:lnTo>
                  <a:pt x="5912739" y="376224"/>
                </a:lnTo>
                <a:lnTo>
                  <a:pt x="5912739" y="374700"/>
                </a:lnTo>
                <a:close/>
              </a:path>
              <a:path w="5913120" h="376554">
                <a:moveTo>
                  <a:pt x="5911227" y="0"/>
                </a:moveTo>
                <a:lnTo>
                  <a:pt x="1524" y="0"/>
                </a:lnTo>
                <a:lnTo>
                  <a:pt x="1524" y="1524"/>
                </a:lnTo>
                <a:lnTo>
                  <a:pt x="5911227" y="1524"/>
                </a:lnTo>
                <a:lnTo>
                  <a:pt x="5911227" y="0"/>
                </a:lnTo>
                <a:close/>
              </a:path>
              <a:path w="5913120" h="376554">
                <a:moveTo>
                  <a:pt x="5912739" y="0"/>
                </a:moveTo>
                <a:lnTo>
                  <a:pt x="5911227" y="0"/>
                </a:lnTo>
                <a:lnTo>
                  <a:pt x="5912739" y="1524"/>
                </a:lnTo>
                <a:lnTo>
                  <a:pt x="5912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1533" y="3871925"/>
            <a:ext cx="3649345" cy="754380"/>
          </a:xfrm>
          <a:custGeom>
            <a:avLst/>
            <a:gdLst/>
            <a:ahLst/>
            <a:cxnLst/>
            <a:rect l="l" t="t" r="r" b="b"/>
            <a:pathLst>
              <a:path w="3649345" h="754379">
                <a:moveTo>
                  <a:pt x="0" y="752449"/>
                </a:moveTo>
                <a:lnTo>
                  <a:pt x="0" y="753973"/>
                </a:lnTo>
                <a:lnTo>
                  <a:pt x="1523" y="753973"/>
                </a:lnTo>
                <a:lnTo>
                  <a:pt x="0" y="752449"/>
                </a:lnTo>
                <a:close/>
              </a:path>
              <a:path w="3649345" h="754379">
                <a:moveTo>
                  <a:pt x="3649040" y="0"/>
                </a:moveTo>
                <a:lnTo>
                  <a:pt x="0" y="0"/>
                </a:lnTo>
                <a:lnTo>
                  <a:pt x="0" y="752449"/>
                </a:lnTo>
                <a:lnTo>
                  <a:pt x="1523" y="753973"/>
                </a:lnTo>
                <a:lnTo>
                  <a:pt x="1523" y="1524"/>
                </a:lnTo>
                <a:lnTo>
                  <a:pt x="3649040" y="1524"/>
                </a:lnTo>
                <a:lnTo>
                  <a:pt x="3649040" y="0"/>
                </a:lnTo>
                <a:close/>
              </a:path>
              <a:path w="3649345" h="754379">
                <a:moveTo>
                  <a:pt x="3647516" y="752449"/>
                </a:moveTo>
                <a:lnTo>
                  <a:pt x="1523" y="752449"/>
                </a:lnTo>
                <a:lnTo>
                  <a:pt x="1523" y="753973"/>
                </a:lnTo>
                <a:lnTo>
                  <a:pt x="3647516" y="753973"/>
                </a:lnTo>
                <a:lnTo>
                  <a:pt x="3647516" y="752449"/>
                </a:lnTo>
                <a:close/>
              </a:path>
              <a:path w="3649345" h="754379">
                <a:moveTo>
                  <a:pt x="3649040" y="1524"/>
                </a:moveTo>
                <a:lnTo>
                  <a:pt x="3647516" y="1524"/>
                </a:lnTo>
                <a:lnTo>
                  <a:pt x="3647516" y="753973"/>
                </a:lnTo>
                <a:lnTo>
                  <a:pt x="3649040" y="752449"/>
                </a:lnTo>
                <a:lnTo>
                  <a:pt x="3649040" y="1524"/>
                </a:lnTo>
                <a:close/>
              </a:path>
              <a:path w="3649345" h="754379">
                <a:moveTo>
                  <a:pt x="3649040" y="752449"/>
                </a:moveTo>
                <a:lnTo>
                  <a:pt x="3647516" y="753973"/>
                </a:lnTo>
                <a:lnTo>
                  <a:pt x="3649040" y="753973"/>
                </a:lnTo>
                <a:lnTo>
                  <a:pt x="3649040" y="752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29049" y="3871925"/>
            <a:ext cx="5913120" cy="754380"/>
          </a:xfrm>
          <a:custGeom>
            <a:avLst/>
            <a:gdLst/>
            <a:ahLst/>
            <a:cxnLst/>
            <a:rect l="l" t="t" r="r" b="b"/>
            <a:pathLst>
              <a:path w="5913120" h="754379">
                <a:moveTo>
                  <a:pt x="5912739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753973"/>
                </a:lnTo>
                <a:lnTo>
                  <a:pt x="1524" y="753973"/>
                </a:lnTo>
                <a:lnTo>
                  <a:pt x="1524" y="1524"/>
                </a:lnTo>
                <a:lnTo>
                  <a:pt x="5912739" y="1524"/>
                </a:lnTo>
                <a:lnTo>
                  <a:pt x="5912739" y="0"/>
                </a:lnTo>
                <a:close/>
              </a:path>
              <a:path w="5913120" h="754379">
                <a:moveTo>
                  <a:pt x="5911227" y="752449"/>
                </a:moveTo>
                <a:lnTo>
                  <a:pt x="1524" y="752449"/>
                </a:lnTo>
                <a:lnTo>
                  <a:pt x="1524" y="753973"/>
                </a:lnTo>
                <a:lnTo>
                  <a:pt x="5911227" y="753973"/>
                </a:lnTo>
                <a:lnTo>
                  <a:pt x="5911227" y="752449"/>
                </a:lnTo>
                <a:close/>
              </a:path>
              <a:path w="5913120" h="754379">
                <a:moveTo>
                  <a:pt x="5912739" y="1524"/>
                </a:moveTo>
                <a:lnTo>
                  <a:pt x="5911227" y="1524"/>
                </a:lnTo>
                <a:lnTo>
                  <a:pt x="5911227" y="753973"/>
                </a:lnTo>
                <a:lnTo>
                  <a:pt x="5912739" y="752449"/>
                </a:lnTo>
                <a:lnTo>
                  <a:pt x="5912739" y="1524"/>
                </a:lnTo>
                <a:close/>
              </a:path>
              <a:path w="5913120" h="754379">
                <a:moveTo>
                  <a:pt x="5912739" y="752449"/>
                </a:moveTo>
                <a:lnTo>
                  <a:pt x="5911227" y="753973"/>
                </a:lnTo>
                <a:lnTo>
                  <a:pt x="5912739" y="753973"/>
                </a:lnTo>
                <a:lnTo>
                  <a:pt x="5912739" y="752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1533" y="4624374"/>
            <a:ext cx="3649345" cy="377825"/>
          </a:xfrm>
          <a:custGeom>
            <a:avLst/>
            <a:gdLst/>
            <a:ahLst/>
            <a:cxnLst/>
            <a:rect l="l" t="t" r="r" b="b"/>
            <a:pathLst>
              <a:path w="3649345" h="377825">
                <a:moveTo>
                  <a:pt x="0" y="376224"/>
                </a:moveTo>
                <a:lnTo>
                  <a:pt x="0" y="377748"/>
                </a:lnTo>
                <a:lnTo>
                  <a:pt x="1523" y="377748"/>
                </a:lnTo>
                <a:lnTo>
                  <a:pt x="0" y="376224"/>
                </a:lnTo>
                <a:close/>
              </a:path>
              <a:path w="3649345" h="377825">
                <a:moveTo>
                  <a:pt x="3649040" y="0"/>
                </a:moveTo>
                <a:lnTo>
                  <a:pt x="0" y="0"/>
                </a:lnTo>
                <a:lnTo>
                  <a:pt x="0" y="376224"/>
                </a:lnTo>
                <a:lnTo>
                  <a:pt x="1523" y="377748"/>
                </a:lnTo>
                <a:lnTo>
                  <a:pt x="1523" y="1523"/>
                </a:lnTo>
                <a:lnTo>
                  <a:pt x="3649040" y="1523"/>
                </a:lnTo>
                <a:lnTo>
                  <a:pt x="3649040" y="0"/>
                </a:lnTo>
                <a:close/>
              </a:path>
              <a:path w="3649345" h="377825">
                <a:moveTo>
                  <a:pt x="3647516" y="376224"/>
                </a:moveTo>
                <a:lnTo>
                  <a:pt x="1523" y="376224"/>
                </a:lnTo>
                <a:lnTo>
                  <a:pt x="1523" y="377748"/>
                </a:lnTo>
                <a:lnTo>
                  <a:pt x="3647516" y="377748"/>
                </a:lnTo>
                <a:lnTo>
                  <a:pt x="3647516" y="376224"/>
                </a:lnTo>
                <a:close/>
              </a:path>
              <a:path w="3649345" h="377825">
                <a:moveTo>
                  <a:pt x="3649040" y="1523"/>
                </a:moveTo>
                <a:lnTo>
                  <a:pt x="3647516" y="1523"/>
                </a:lnTo>
                <a:lnTo>
                  <a:pt x="3647516" y="377748"/>
                </a:lnTo>
                <a:lnTo>
                  <a:pt x="3649040" y="376224"/>
                </a:lnTo>
                <a:lnTo>
                  <a:pt x="3649040" y="1523"/>
                </a:lnTo>
                <a:close/>
              </a:path>
              <a:path w="3649345" h="377825">
                <a:moveTo>
                  <a:pt x="3649040" y="376224"/>
                </a:moveTo>
                <a:lnTo>
                  <a:pt x="3647516" y="377748"/>
                </a:lnTo>
                <a:lnTo>
                  <a:pt x="3649040" y="377748"/>
                </a:lnTo>
                <a:lnTo>
                  <a:pt x="3649040" y="3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29049" y="4624374"/>
            <a:ext cx="5913120" cy="377825"/>
          </a:xfrm>
          <a:custGeom>
            <a:avLst/>
            <a:gdLst/>
            <a:ahLst/>
            <a:cxnLst/>
            <a:rect l="l" t="t" r="r" b="b"/>
            <a:pathLst>
              <a:path w="5913120" h="377825">
                <a:moveTo>
                  <a:pt x="5912739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377748"/>
                </a:lnTo>
                <a:lnTo>
                  <a:pt x="1524" y="377748"/>
                </a:lnTo>
                <a:lnTo>
                  <a:pt x="1524" y="1523"/>
                </a:lnTo>
                <a:lnTo>
                  <a:pt x="5912739" y="1523"/>
                </a:lnTo>
                <a:lnTo>
                  <a:pt x="5912739" y="0"/>
                </a:lnTo>
                <a:close/>
              </a:path>
              <a:path w="5913120" h="377825">
                <a:moveTo>
                  <a:pt x="5911227" y="376224"/>
                </a:moveTo>
                <a:lnTo>
                  <a:pt x="1524" y="376224"/>
                </a:lnTo>
                <a:lnTo>
                  <a:pt x="1524" y="377748"/>
                </a:lnTo>
                <a:lnTo>
                  <a:pt x="5911227" y="377748"/>
                </a:lnTo>
                <a:lnTo>
                  <a:pt x="5911227" y="376224"/>
                </a:lnTo>
                <a:close/>
              </a:path>
              <a:path w="5913120" h="377825">
                <a:moveTo>
                  <a:pt x="5912739" y="1523"/>
                </a:moveTo>
                <a:lnTo>
                  <a:pt x="5911227" y="1523"/>
                </a:lnTo>
                <a:lnTo>
                  <a:pt x="5911227" y="377748"/>
                </a:lnTo>
                <a:lnTo>
                  <a:pt x="5912739" y="376224"/>
                </a:lnTo>
                <a:lnTo>
                  <a:pt x="5912739" y="1523"/>
                </a:lnTo>
                <a:close/>
              </a:path>
              <a:path w="5913120" h="377825">
                <a:moveTo>
                  <a:pt x="5912739" y="376224"/>
                </a:moveTo>
                <a:lnTo>
                  <a:pt x="5911227" y="377748"/>
                </a:lnTo>
                <a:lnTo>
                  <a:pt x="5912739" y="377748"/>
                </a:lnTo>
                <a:lnTo>
                  <a:pt x="5912739" y="3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29049" y="5000599"/>
            <a:ext cx="5913120" cy="35560"/>
          </a:xfrm>
          <a:custGeom>
            <a:avLst/>
            <a:gdLst/>
            <a:ahLst/>
            <a:cxnLst/>
            <a:rect l="l" t="t" r="r" b="b"/>
            <a:pathLst>
              <a:path w="5913120" h="35560">
                <a:moveTo>
                  <a:pt x="5912739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5039"/>
                </a:lnTo>
                <a:lnTo>
                  <a:pt x="1524" y="35039"/>
                </a:lnTo>
                <a:lnTo>
                  <a:pt x="1524" y="1524"/>
                </a:lnTo>
                <a:lnTo>
                  <a:pt x="5912739" y="1524"/>
                </a:lnTo>
                <a:lnTo>
                  <a:pt x="5912739" y="0"/>
                </a:lnTo>
                <a:close/>
              </a:path>
              <a:path w="5913120" h="35560">
                <a:moveTo>
                  <a:pt x="5912739" y="1524"/>
                </a:moveTo>
                <a:lnTo>
                  <a:pt x="5911227" y="1524"/>
                </a:lnTo>
                <a:lnTo>
                  <a:pt x="5911227" y="35039"/>
                </a:lnTo>
                <a:lnTo>
                  <a:pt x="5912739" y="35039"/>
                </a:lnTo>
                <a:lnTo>
                  <a:pt x="5912739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9684" y="7113257"/>
            <a:ext cx="10055225" cy="0"/>
          </a:xfrm>
          <a:custGeom>
            <a:avLst/>
            <a:gdLst/>
            <a:ahLst/>
            <a:cxnLst/>
            <a:rect l="l" t="t" r="r" b="b"/>
            <a:pathLst>
              <a:path w="10055225">
                <a:moveTo>
                  <a:pt x="0" y="0"/>
                </a:moveTo>
                <a:lnTo>
                  <a:pt x="10055021" y="0"/>
                </a:lnTo>
              </a:path>
            </a:pathLst>
          </a:custGeom>
          <a:ln w="42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5231" y="7166609"/>
            <a:ext cx="0" cy="389890"/>
          </a:xfrm>
          <a:custGeom>
            <a:avLst/>
            <a:gdLst/>
            <a:ahLst/>
            <a:cxnLst/>
            <a:rect l="l" t="t" r="r" b="b"/>
            <a:pathLst>
              <a:path h="389890">
                <a:moveTo>
                  <a:pt x="0" y="0"/>
                </a:moveTo>
                <a:lnTo>
                  <a:pt x="0" y="3898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4469" y="7165975"/>
            <a:ext cx="10070465" cy="0"/>
          </a:xfrm>
          <a:custGeom>
            <a:avLst/>
            <a:gdLst/>
            <a:ahLst/>
            <a:cxnLst/>
            <a:rect l="l" t="t" r="r" b="b"/>
            <a:pathLst>
              <a:path w="10070465">
                <a:moveTo>
                  <a:pt x="0" y="0"/>
                </a:moveTo>
                <a:lnTo>
                  <a:pt x="100702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1533" y="5035638"/>
            <a:ext cx="3649345" cy="342900"/>
          </a:xfrm>
          <a:custGeom>
            <a:avLst/>
            <a:gdLst/>
            <a:ahLst/>
            <a:cxnLst/>
            <a:rect l="l" t="t" r="r" b="b"/>
            <a:pathLst>
              <a:path w="3649345" h="342900">
                <a:moveTo>
                  <a:pt x="0" y="341185"/>
                </a:moveTo>
                <a:lnTo>
                  <a:pt x="0" y="342709"/>
                </a:lnTo>
                <a:lnTo>
                  <a:pt x="1523" y="342709"/>
                </a:lnTo>
                <a:lnTo>
                  <a:pt x="0" y="341185"/>
                </a:lnTo>
                <a:close/>
              </a:path>
              <a:path w="3649345" h="342900">
                <a:moveTo>
                  <a:pt x="1523" y="0"/>
                </a:moveTo>
                <a:lnTo>
                  <a:pt x="0" y="0"/>
                </a:lnTo>
                <a:lnTo>
                  <a:pt x="0" y="341185"/>
                </a:lnTo>
                <a:lnTo>
                  <a:pt x="1523" y="342709"/>
                </a:lnTo>
                <a:lnTo>
                  <a:pt x="1523" y="0"/>
                </a:lnTo>
                <a:close/>
              </a:path>
              <a:path w="3649345" h="342900">
                <a:moveTo>
                  <a:pt x="3647516" y="341185"/>
                </a:moveTo>
                <a:lnTo>
                  <a:pt x="1523" y="341185"/>
                </a:lnTo>
                <a:lnTo>
                  <a:pt x="1523" y="342709"/>
                </a:lnTo>
                <a:lnTo>
                  <a:pt x="3647516" y="342709"/>
                </a:lnTo>
                <a:lnTo>
                  <a:pt x="3647516" y="341185"/>
                </a:lnTo>
                <a:close/>
              </a:path>
              <a:path w="3649345" h="342900">
                <a:moveTo>
                  <a:pt x="3649040" y="0"/>
                </a:moveTo>
                <a:lnTo>
                  <a:pt x="3647516" y="0"/>
                </a:lnTo>
                <a:lnTo>
                  <a:pt x="3647516" y="342709"/>
                </a:lnTo>
                <a:lnTo>
                  <a:pt x="3649040" y="341185"/>
                </a:lnTo>
                <a:lnTo>
                  <a:pt x="3649040" y="0"/>
                </a:lnTo>
                <a:close/>
              </a:path>
              <a:path w="3649345" h="342900">
                <a:moveTo>
                  <a:pt x="3649040" y="341185"/>
                </a:moveTo>
                <a:lnTo>
                  <a:pt x="3647516" y="342709"/>
                </a:lnTo>
                <a:lnTo>
                  <a:pt x="3649040" y="342709"/>
                </a:lnTo>
                <a:lnTo>
                  <a:pt x="3649040" y="341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29049" y="5035638"/>
            <a:ext cx="5913120" cy="342900"/>
          </a:xfrm>
          <a:custGeom>
            <a:avLst/>
            <a:gdLst/>
            <a:ahLst/>
            <a:cxnLst/>
            <a:rect l="l" t="t" r="r" b="b"/>
            <a:pathLst>
              <a:path w="5913120" h="342900">
                <a:moveTo>
                  <a:pt x="1524" y="0"/>
                </a:moveTo>
                <a:lnTo>
                  <a:pt x="0" y="0"/>
                </a:lnTo>
                <a:lnTo>
                  <a:pt x="0" y="342709"/>
                </a:lnTo>
                <a:lnTo>
                  <a:pt x="1524" y="342709"/>
                </a:lnTo>
                <a:lnTo>
                  <a:pt x="1524" y="0"/>
                </a:lnTo>
                <a:close/>
              </a:path>
              <a:path w="5913120" h="342900">
                <a:moveTo>
                  <a:pt x="5911227" y="341185"/>
                </a:moveTo>
                <a:lnTo>
                  <a:pt x="1524" y="341185"/>
                </a:lnTo>
                <a:lnTo>
                  <a:pt x="1524" y="342709"/>
                </a:lnTo>
                <a:lnTo>
                  <a:pt x="5911227" y="342709"/>
                </a:lnTo>
                <a:lnTo>
                  <a:pt x="5911227" y="341185"/>
                </a:lnTo>
                <a:close/>
              </a:path>
              <a:path w="5913120" h="342900">
                <a:moveTo>
                  <a:pt x="5912739" y="0"/>
                </a:moveTo>
                <a:lnTo>
                  <a:pt x="5911227" y="0"/>
                </a:lnTo>
                <a:lnTo>
                  <a:pt x="5911227" y="342709"/>
                </a:lnTo>
                <a:lnTo>
                  <a:pt x="5912739" y="341185"/>
                </a:lnTo>
                <a:lnTo>
                  <a:pt x="5912739" y="0"/>
                </a:lnTo>
                <a:close/>
              </a:path>
              <a:path w="5913120" h="342900">
                <a:moveTo>
                  <a:pt x="5912739" y="341185"/>
                </a:moveTo>
                <a:lnTo>
                  <a:pt x="5911227" y="342709"/>
                </a:lnTo>
                <a:lnTo>
                  <a:pt x="5912739" y="342709"/>
                </a:lnTo>
                <a:lnTo>
                  <a:pt x="5912739" y="341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1533" y="5376824"/>
            <a:ext cx="3649345" cy="377825"/>
          </a:xfrm>
          <a:custGeom>
            <a:avLst/>
            <a:gdLst/>
            <a:ahLst/>
            <a:cxnLst/>
            <a:rect l="l" t="t" r="r" b="b"/>
            <a:pathLst>
              <a:path w="3649345" h="377825">
                <a:moveTo>
                  <a:pt x="0" y="376224"/>
                </a:moveTo>
                <a:lnTo>
                  <a:pt x="0" y="377748"/>
                </a:lnTo>
                <a:lnTo>
                  <a:pt x="1523" y="377748"/>
                </a:lnTo>
                <a:lnTo>
                  <a:pt x="0" y="376224"/>
                </a:lnTo>
                <a:close/>
              </a:path>
              <a:path w="3649345" h="377825">
                <a:moveTo>
                  <a:pt x="3649040" y="0"/>
                </a:moveTo>
                <a:lnTo>
                  <a:pt x="0" y="0"/>
                </a:lnTo>
                <a:lnTo>
                  <a:pt x="0" y="376224"/>
                </a:lnTo>
                <a:lnTo>
                  <a:pt x="1523" y="377748"/>
                </a:lnTo>
                <a:lnTo>
                  <a:pt x="1523" y="1523"/>
                </a:lnTo>
                <a:lnTo>
                  <a:pt x="3649040" y="1523"/>
                </a:lnTo>
                <a:lnTo>
                  <a:pt x="3649040" y="0"/>
                </a:lnTo>
                <a:close/>
              </a:path>
              <a:path w="3649345" h="377825">
                <a:moveTo>
                  <a:pt x="3647516" y="376224"/>
                </a:moveTo>
                <a:lnTo>
                  <a:pt x="1523" y="376224"/>
                </a:lnTo>
                <a:lnTo>
                  <a:pt x="1523" y="377748"/>
                </a:lnTo>
                <a:lnTo>
                  <a:pt x="3647516" y="377748"/>
                </a:lnTo>
                <a:lnTo>
                  <a:pt x="3647516" y="376224"/>
                </a:lnTo>
                <a:close/>
              </a:path>
              <a:path w="3649345" h="377825">
                <a:moveTo>
                  <a:pt x="3649040" y="1523"/>
                </a:moveTo>
                <a:lnTo>
                  <a:pt x="3647516" y="1523"/>
                </a:lnTo>
                <a:lnTo>
                  <a:pt x="3647516" y="377748"/>
                </a:lnTo>
                <a:lnTo>
                  <a:pt x="3649040" y="376224"/>
                </a:lnTo>
                <a:lnTo>
                  <a:pt x="3649040" y="1523"/>
                </a:lnTo>
                <a:close/>
              </a:path>
              <a:path w="3649345" h="377825">
                <a:moveTo>
                  <a:pt x="3649040" y="376224"/>
                </a:moveTo>
                <a:lnTo>
                  <a:pt x="3647516" y="377748"/>
                </a:lnTo>
                <a:lnTo>
                  <a:pt x="3649040" y="377748"/>
                </a:lnTo>
                <a:lnTo>
                  <a:pt x="3649040" y="3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29049" y="5376824"/>
            <a:ext cx="5913120" cy="377825"/>
          </a:xfrm>
          <a:custGeom>
            <a:avLst/>
            <a:gdLst/>
            <a:ahLst/>
            <a:cxnLst/>
            <a:rect l="l" t="t" r="r" b="b"/>
            <a:pathLst>
              <a:path w="5913120" h="377825">
                <a:moveTo>
                  <a:pt x="5912739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377748"/>
                </a:lnTo>
                <a:lnTo>
                  <a:pt x="1524" y="377748"/>
                </a:lnTo>
                <a:lnTo>
                  <a:pt x="1524" y="1523"/>
                </a:lnTo>
                <a:lnTo>
                  <a:pt x="5912739" y="1523"/>
                </a:lnTo>
                <a:lnTo>
                  <a:pt x="5912739" y="0"/>
                </a:lnTo>
                <a:close/>
              </a:path>
              <a:path w="5913120" h="377825">
                <a:moveTo>
                  <a:pt x="5911227" y="376224"/>
                </a:moveTo>
                <a:lnTo>
                  <a:pt x="1524" y="376224"/>
                </a:lnTo>
                <a:lnTo>
                  <a:pt x="1524" y="377748"/>
                </a:lnTo>
                <a:lnTo>
                  <a:pt x="5911227" y="377748"/>
                </a:lnTo>
                <a:lnTo>
                  <a:pt x="5911227" y="376224"/>
                </a:lnTo>
                <a:close/>
              </a:path>
              <a:path w="5913120" h="377825">
                <a:moveTo>
                  <a:pt x="5912739" y="1523"/>
                </a:moveTo>
                <a:lnTo>
                  <a:pt x="5911227" y="1523"/>
                </a:lnTo>
                <a:lnTo>
                  <a:pt x="5911227" y="377748"/>
                </a:lnTo>
                <a:lnTo>
                  <a:pt x="5912739" y="376224"/>
                </a:lnTo>
                <a:lnTo>
                  <a:pt x="5912739" y="1523"/>
                </a:lnTo>
                <a:close/>
              </a:path>
              <a:path w="5913120" h="377825">
                <a:moveTo>
                  <a:pt x="5912739" y="376224"/>
                </a:moveTo>
                <a:lnTo>
                  <a:pt x="5911227" y="377748"/>
                </a:lnTo>
                <a:lnTo>
                  <a:pt x="5912739" y="377748"/>
                </a:lnTo>
                <a:lnTo>
                  <a:pt x="5912739" y="3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1533" y="5753049"/>
            <a:ext cx="3649345" cy="377825"/>
          </a:xfrm>
          <a:custGeom>
            <a:avLst/>
            <a:gdLst/>
            <a:ahLst/>
            <a:cxnLst/>
            <a:rect l="l" t="t" r="r" b="b"/>
            <a:pathLst>
              <a:path w="3649345" h="377825">
                <a:moveTo>
                  <a:pt x="0" y="376224"/>
                </a:moveTo>
                <a:lnTo>
                  <a:pt x="0" y="377748"/>
                </a:lnTo>
                <a:lnTo>
                  <a:pt x="1523" y="377748"/>
                </a:lnTo>
                <a:lnTo>
                  <a:pt x="0" y="376224"/>
                </a:lnTo>
                <a:close/>
              </a:path>
              <a:path w="3649345" h="377825">
                <a:moveTo>
                  <a:pt x="3649040" y="0"/>
                </a:moveTo>
                <a:lnTo>
                  <a:pt x="0" y="0"/>
                </a:lnTo>
                <a:lnTo>
                  <a:pt x="0" y="376224"/>
                </a:lnTo>
                <a:lnTo>
                  <a:pt x="1523" y="377748"/>
                </a:lnTo>
                <a:lnTo>
                  <a:pt x="1523" y="1524"/>
                </a:lnTo>
                <a:lnTo>
                  <a:pt x="3649040" y="1524"/>
                </a:lnTo>
                <a:lnTo>
                  <a:pt x="3649040" y="0"/>
                </a:lnTo>
                <a:close/>
              </a:path>
              <a:path w="3649345" h="377825">
                <a:moveTo>
                  <a:pt x="3647516" y="376224"/>
                </a:moveTo>
                <a:lnTo>
                  <a:pt x="1523" y="376224"/>
                </a:lnTo>
                <a:lnTo>
                  <a:pt x="1523" y="377748"/>
                </a:lnTo>
                <a:lnTo>
                  <a:pt x="3647516" y="377748"/>
                </a:lnTo>
                <a:lnTo>
                  <a:pt x="3647516" y="376224"/>
                </a:lnTo>
                <a:close/>
              </a:path>
              <a:path w="3649345" h="377825">
                <a:moveTo>
                  <a:pt x="3649040" y="1524"/>
                </a:moveTo>
                <a:lnTo>
                  <a:pt x="3647516" y="1524"/>
                </a:lnTo>
                <a:lnTo>
                  <a:pt x="3647516" y="377748"/>
                </a:lnTo>
                <a:lnTo>
                  <a:pt x="3649040" y="376224"/>
                </a:lnTo>
                <a:lnTo>
                  <a:pt x="3649040" y="1524"/>
                </a:lnTo>
                <a:close/>
              </a:path>
              <a:path w="3649345" h="377825">
                <a:moveTo>
                  <a:pt x="3649040" y="376224"/>
                </a:moveTo>
                <a:lnTo>
                  <a:pt x="3647516" y="377748"/>
                </a:lnTo>
                <a:lnTo>
                  <a:pt x="3649040" y="377748"/>
                </a:lnTo>
                <a:lnTo>
                  <a:pt x="3649040" y="3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29049" y="5753049"/>
            <a:ext cx="5913120" cy="377825"/>
          </a:xfrm>
          <a:custGeom>
            <a:avLst/>
            <a:gdLst/>
            <a:ahLst/>
            <a:cxnLst/>
            <a:rect l="l" t="t" r="r" b="b"/>
            <a:pathLst>
              <a:path w="5913120" h="377825">
                <a:moveTo>
                  <a:pt x="5912739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77748"/>
                </a:lnTo>
                <a:lnTo>
                  <a:pt x="1524" y="377748"/>
                </a:lnTo>
                <a:lnTo>
                  <a:pt x="1524" y="1524"/>
                </a:lnTo>
                <a:lnTo>
                  <a:pt x="5912739" y="1524"/>
                </a:lnTo>
                <a:lnTo>
                  <a:pt x="5912739" y="0"/>
                </a:lnTo>
                <a:close/>
              </a:path>
              <a:path w="5913120" h="377825">
                <a:moveTo>
                  <a:pt x="5911227" y="376224"/>
                </a:moveTo>
                <a:lnTo>
                  <a:pt x="1524" y="376224"/>
                </a:lnTo>
                <a:lnTo>
                  <a:pt x="1524" y="377748"/>
                </a:lnTo>
                <a:lnTo>
                  <a:pt x="5911227" y="377748"/>
                </a:lnTo>
                <a:lnTo>
                  <a:pt x="5911227" y="376224"/>
                </a:lnTo>
                <a:close/>
              </a:path>
              <a:path w="5913120" h="377825">
                <a:moveTo>
                  <a:pt x="5912739" y="1524"/>
                </a:moveTo>
                <a:lnTo>
                  <a:pt x="5911227" y="1524"/>
                </a:lnTo>
                <a:lnTo>
                  <a:pt x="5911227" y="377748"/>
                </a:lnTo>
                <a:lnTo>
                  <a:pt x="5912739" y="376224"/>
                </a:lnTo>
                <a:lnTo>
                  <a:pt x="5912739" y="1524"/>
                </a:lnTo>
                <a:close/>
              </a:path>
              <a:path w="5913120" h="377825">
                <a:moveTo>
                  <a:pt x="5912739" y="376224"/>
                </a:moveTo>
                <a:lnTo>
                  <a:pt x="5911227" y="377748"/>
                </a:lnTo>
                <a:lnTo>
                  <a:pt x="5912739" y="377748"/>
                </a:lnTo>
                <a:lnTo>
                  <a:pt x="5912739" y="3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1533" y="6129273"/>
            <a:ext cx="3649345" cy="377825"/>
          </a:xfrm>
          <a:custGeom>
            <a:avLst/>
            <a:gdLst/>
            <a:ahLst/>
            <a:cxnLst/>
            <a:rect l="l" t="t" r="r" b="b"/>
            <a:pathLst>
              <a:path w="3649345" h="377825">
                <a:moveTo>
                  <a:pt x="0" y="376237"/>
                </a:moveTo>
                <a:lnTo>
                  <a:pt x="0" y="377748"/>
                </a:lnTo>
                <a:lnTo>
                  <a:pt x="1523" y="377748"/>
                </a:lnTo>
                <a:lnTo>
                  <a:pt x="0" y="376237"/>
                </a:lnTo>
                <a:close/>
              </a:path>
              <a:path w="3649345" h="377825">
                <a:moveTo>
                  <a:pt x="3649040" y="0"/>
                </a:moveTo>
                <a:lnTo>
                  <a:pt x="0" y="0"/>
                </a:lnTo>
                <a:lnTo>
                  <a:pt x="0" y="376237"/>
                </a:lnTo>
                <a:lnTo>
                  <a:pt x="1523" y="377748"/>
                </a:lnTo>
                <a:lnTo>
                  <a:pt x="1523" y="1523"/>
                </a:lnTo>
                <a:lnTo>
                  <a:pt x="3649040" y="1523"/>
                </a:lnTo>
                <a:lnTo>
                  <a:pt x="3649040" y="0"/>
                </a:lnTo>
                <a:close/>
              </a:path>
              <a:path w="3649345" h="377825">
                <a:moveTo>
                  <a:pt x="3647516" y="376237"/>
                </a:moveTo>
                <a:lnTo>
                  <a:pt x="1523" y="376237"/>
                </a:lnTo>
                <a:lnTo>
                  <a:pt x="1523" y="377748"/>
                </a:lnTo>
                <a:lnTo>
                  <a:pt x="3647516" y="377748"/>
                </a:lnTo>
                <a:lnTo>
                  <a:pt x="3647516" y="376237"/>
                </a:lnTo>
                <a:close/>
              </a:path>
              <a:path w="3649345" h="377825">
                <a:moveTo>
                  <a:pt x="3649040" y="1523"/>
                </a:moveTo>
                <a:lnTo>
                  <a:pt x="3647516" y="1523"/>
                </a:lnTo>
                <a:lnTo>
                  <a:pt x="3647516" y="377748"/>
                </a:lnTo>
                <a:lnTo>
                  <a:pt x="3649040" y="376237"/>
                </a:lnTo>
                <a:lnTo>
                  <a:pt x="3649040" y="1523"/>
                </a:lnTo>
                <a:close/>
              </a:path>
              <a:path w="3649345" h="377825">
                <a:moveTo>
                  <a:pt x="3649040" y="376237"/>
                </a:moveTo>
                <a:lnTo>
                  <a:pt x="3647516" y="377748"/>
                </a:lnTo>
                <a:lnTo>
                  <a:pt x="3649040" y="377748"/>
                </a:lnTo>
                <a:lnTo>
                  <a:pt x="3649040" y="3762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29049" y="6129273"/>
            <a:ext cx="5913120" cy="377825"/>
          </a:xfrm>
          <a:custGeom>
            <a:avLst/>
            <a:gdLst/>
            <a:ahLst/>
            <a:cxnLst/>
            <a:rect l="l" t="t" r="r" b="b"/>
            <a:pathLst>
              <a:path w="5913120" h="377825">
                <a:moveTo>
                  <a:pt x="5912739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377748"/>
                </a:lnTo>
                <a:lnTo>
                  <a:pt x="1524" y="377748"/>
                </a:lnTo>
                <a:lnTo>
                  <a:pt x="1524" y="1523"/>
                </a:lnTo>
                <a:lnTo>
                  <a:pt x="5912739" y="1523"/>
                </a:lnTo>
                <a:lnTo>
                  <a:pt x="5912739" y="0"/>
                </a:lnTo>
                <a:close/>
              </a:path>
              <a:path w="5913120" h="377825">
                <a:moveTo>
                  <a:pt x="5911227" y="376237"/>
                </a:moveTo>
                <a:lnTo>
                  <a:pt x="1524" y="376237"/>
                </a:lnTo>
                <a:lnTo>
                  <a:pt x="1524" y="377748"/>
                </a:lnTo>
                <a:lnTo>
                  <a:pt x="5911227" y="377748"/>
                </a:lnTo>
                <a:lnTo>
                  <a:pt x="5911227" y="376237"/>
                </a:lnTo>
                <a:close/>
              </a:path>
              <a:path w="5913120" h="377825">
                <a:moveTo>
                  <a:pt x="5912739" y="1523"/>
                </a:moveTo>
                <a:lnTo>
                  <a:pt x="5911227" y="1523"/>
                </a:lnTo>
                <a:lnTo>
                  <a:pt x="5911227" y="377748"/>
                </a:lnTo>
                <a:lnTo>
                  <a:pt x="5912739" y="376237"/>
                </a:lnTo>
                <a:lnTo>
                  <a:pt x="5912739" y="1523"/>
                </a:lnTo>
                <a:close/>
              </a:path>
              <a:path w="5913120" h="377825">
                <a:moveTo>
                  <a:pt x="5912739" y="376237"/>
                </a:moveTo>
                <a:lnTo>
                  <a:pt x="5911227" y="377748"/>
                </a:lnTo>
                <a:lnTo>
                  <a:pt x="5912739" y="377748"/>
                </a:lnTo>
                <a:lnTo>
                  <a:pt x="5912739" y="3762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575437" y="1233779"/>
          <a:ext cx="9558743" cy="5265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7516"/>
                <a:gridCol w="5911227"/>
              </a:tblGrid>
              <a:tr h="376224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550" b="1" spc="-20" dirty="0">
                          <a:latin typeface="Malgun Gothic"/>
                          <a:cs typeface="Malgun Gothic"/>
                        </a:rPr>
                        <a:t>메소드</a:t>
                      </a:r>
                      <a:endParaRPr sz="15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550" b="1" spc="-15" dirty="0">
                          <a:latin typeface="Malgun Gothic"/>
                          <a:cs typeface="Malgun Gothic"/>
                        </a:rPr>
                        <a:t>설명</a:t>
                      </a:r>
                      <a:endParaRPr sz="15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224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550" spc="15" dirty="0">
                          <a:latin typeface="Gulim"/>
                          <a:cs typeface="Gulim"/>
                        </a:rPr>
                        <a:t>void</a:t>
                      </a:r>
                      <a:r>
                        <a:rPr sz="1550" spc="-1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dirty="0">
                          <a:latin typeface="Gulim"/>
                          <a:cs typeface="Gulim"/>
                        </a:rPr>
                        <a:t>clear()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550" spc="5" dirty="0">
                          <a:latin typeface="Gulim"/>
                          <a:cs typeface="Gulim"/>
                        </a:rPr>
                        <a:t>Hashtable의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모든 키</a:t>
                      </a:r>
                      <a:r>
                        <a:rPr sz="1550" spc="-14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삭제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5462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550" spc="20" dirty="0">
                          <a:latin typeface="Gulim"/>
                          <a:cs typeface="Gulim"/>
                        </a:rPr>
                        <a:t>boolean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contains(Object</a:t>
                      </a:r>
                      <a:r>
                        <a:rPr sz="1550" spc="-14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55" dirty="0">
                          <a:latin typeface="Gulim"/>
                          <a:cs typeface="Gulim"/>
                        </a:rPr>
                        <a:t>o)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522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550" spc="5" dirty="0">
                          <a:latin typeface="Gulim"/>
                          <a:cs typeface="Gulim"/>
                        </a:rPr>
                        <a:t>Hashtable의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어떤 키가 지정된 객체에 매핑되면 </a:t>
                      </a:r>
                      <a:r>
                        <a:rPr sz="1550" spc="75" dirty="0">
                          <a:latin typeface="Gulim"/>
                          <a:cs typeface="Gulim"/>
                        </a:rPr>
                        <a:t>true</a:t>
                      </a:r>
                      <a:r>
                        <a:rPr sz="1550" spc="-1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반환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522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224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550" spc="20" dirty="0">
                          <a:latin typeface="Gulim"/>
                          <a:cs typeface="Gulim"/>
                        </a:rPr>
                        <a:t>boolean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containsKey(Object</a:t>
                      </a:r>
                      <a:r>
                        <a:rPr sz="1550" spc="-14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5" dirty="0">
                          <a:latin typeface="Gulim"/>
                          <a:cs typeface="Gulim"/>
                        </a:rPr>
                        <a:t>key)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5227">
                      <a:solidFill>
                        <a:srgbClr val="000000"/>
                      </a:solidFill>
                      <a:prstDash val="solid"/>
                    </a:lnT>
                    <a:lnB w="1522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550" spc="5" dirty="0">
                          <a:latin typeface="Gulim"/>
                          <a:cs typeface="Gulim"/>
                        </a:rPr>
                        <a:t>Hashtable이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지정된 키를 포함하고 있으면 </a:t>
                      </a:r>
                      <a:r>
                        <a:rPr sz="1550" spc="75" dirty="0">
                          <a:latin typeface="Gulim"/>
                          <a:cs typeface="Gulim"/>
                        </a:rPr>
                        <a:t>true</a:t>
                      </a:r>
                      <a:r>
                        <a:rPr sz="1550" spc="-1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반환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5227">
                      <a:solidFill>
                        <a:srgbClr val="000000"/>
                      </a:solidFill>
                      <a:prstDash val="solid"/>
                    </a:lnT>
                    <a:lnB w="1522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52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</a:pPr>
                      <a:r>
                        <a:rPr sz="1550" spc="20" dirty="0">
                          <a:latin typeface="Gulim"/>
                          <a:cs typeface="Gulim"/>
                        </a:rPr>
                        <a:t>boolean </a:t>
                      </a:r>
                      <a:r>
                        <a:rPr sz="1550" spc="5" dirty="0">
                          <a:latin typeface="Gulim"/>
                          <a:cs typeface="Gulim"/>
                        </a:rPr>
                        <a:t>containsValue(Object</a:t>
                      </a:r>
                      <a:r>
                        <a:rPr sz="1550" spc="-13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10" dirty="0">
                          <a:latin typeface="Gulim"/>
                          <a:cs typeface="Gulim"/>
                        </a:rPr>
                        <a:t>value)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5227">
                      <a:solidFill>
                        <a:srgbClr val="000000"/>
                      </a:solidFill>
                      <a:prstDash val="solid"/>
                    </a:lnT>
                    <a:lnB w="152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550" spc="5" dirty="0">
                          <a:latin typeface="Gulim"/>
                          <a:cs typeface="Gulim"/>
                        </a:rPr>
                        <a:t>Hashtable이 </a:t>
                      </a:r>
                      <a:r>
                        <a:rPr sz="1550" spc="-15" dirty="0">
                          <a:latin typeface="Gulim"/>
                          <a:cs typeface="Gulim"/>
                        </a:rPr>
                        <a:t>하나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이상의 키를 지정된 값에 </a:t>
                      </a:r>
                      <a:r>
                        <a:rPr sz="1550" spc="-10" dirty="0">
                          <a:latin typeface="Gulim"/>
                          <a:cs typeface="Gulim"/>
                        </a:rPr>
                        <a:t>매핑시킬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수   </a:t>
                      </a:r>
                      <a:r>
                        <a:rPr sz="1550" spc="30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15" dirty="0">
                          <a:latin typeface="Gulim"/>
                          <a:cs typeface="Gulim"/>
                        </a:rPr>
                        <a:t>있으면</a:t>
                      </a:r>
                      <a:endParaRPr sz="1550">
                        <a:latin typeface="Gulim"/>
                        <a:cs typeface="Gulim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550" spc="75" dirty="0">
                          <a:latin typeface="Gulim"/>
                          <a:cs typeface="Gulim"/>
                        </a:rPr>
                        <a:t>true</a:t>
                      </a:r>
                      <a:r>
                        <a:rPr sz="1550" spc="-11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반환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5227">
                      <a:solidFill>
                        <a:srgbClr val="000000"/>
                      </a:solidFill>
                      <a:prstDash val="solid"/>
                    </a:lnT>
                    <a:lnB w="1524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224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550" spc="-35" dirty="0">
                          <a:latin typeface="Gulim"/>
                          <a:cs typeface="Gulim"/>
                        </a:rPr>
                        <a:t>Enumeration&lt;V&gt;</a:t>
                      </a:r>
                      <a:r>
                        <a:rPr sz="1550" spc="-9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5" dirty="0">
                          <a:latin typeface="Gulim"/>
                          <a:cs typeface="Gulim"/>
                        </a:rPr>
                        <a:t>elements()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5240">
                      <a:solidFill>
                        <a:srgbClr val="000000"/>
                      </a:solidFill>
                      <a:prstDash val="solid"/>
                    </a:lnT>
                    <a:lnB w="152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550" spc="5" dirty="0">
                          <a:latin typeface="Gulim"/>
                          <a:cs typeface="Gulim"/>
                        </a:rPr>
                        <a:t>Hashtable의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모든 값의 </a:t>
                      </a:r>
                      <a:r>
                        <a:rPr sz="1550" spc="35" dirty="0">
                          <a:latin typeface="Gulim"/>
                          <a:cs typeface="Gulim"/>
                        </a:rPr>
                        <a:t>enumeration</a:t>
                      </a:r>
                      <a:r>
                        <a:rPr sz="1550" spc="-1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반환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5240">
                      <a:solidFill>
                        <a:srgbClr val="000000"/>
                      </a:solidFill>
                      <a:prstDash val="solid"/>
                    </a:lnT>
                    <a:lnB w="1524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51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</a:pPr>
                      <a:r>
                        <a:rPr sz="1550" spc="35" dirty="0">
                          <a:latin typeface="Gulim"/>
                          <a:cs typeface="Gulim"/>
                        </a:rPr>
                        <a:t>V </a:t>
                      </a:r>
                      <a:r>
                        <a:rPr sz="1550" spc="-10" dirty="0">
                          <a:latin typeface="Gulim"/>
                          <a:cs typeface="Gulim"/>
                        </a:rPr>
                        <a:t>get(Object</a:t>
                      </a:r>
                      <a:r>
                        <a:rPr sz="1550" spc="-1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5" dirty="0">
                          <a:latin typeface="Gulim"/>
                          <a:cs typeface="Gulim"/>
                        </a:rPr>
                        <a:t>key)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5240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550" spc="-5" dirty="0">
                          <a:latin typeface="Gulim"/>
                          <a:cs typeface="Gulim"/>
                        </a:rPr>
                        <a:t>지정된 키에 </a:t>
                      </a:r>
                      <a:r>
                        <a:rPr sz="1550" spc="-15" dirty="0">
                          <a:latin typeface="Gulim"/>
                          <a:cs typeface="Gulim"/>
                        </a:rPr>
                        <a:t>맵핑되는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값을 </a:t>
                      </a:r>
                      <a:r>
                        <a:rPr sz="1550" spc="-10" dirty="0">
                          <a:latin typeface="Gulim"/>
                          <a:cs typeface="Gulim"/>
                        </a:rPr>
                        <a:t>반환하거나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맵핑되는 </a:t>
                      </a:r>
                      <a:r>
                        <a:rPr sz="1550" spc="-15" dirty="0">
                          <a:latin typeface="Gulim"/>
                          <a:cs typeface="Gulim"/>
                        </a:rPr>
                        <a:t>값이 </a:t>
                      </a:r>
                      <a:r>
                        <a:rPr sz="1550" spc="-10" dirty="0">
                          <a:latin typeface="Gulim"/>
                          <a:cs typeface="Gulim"/>
                        </a:rPr>
                        <a:t>없으면</a:t>
                      </a:r>
                      <a:r>
                        <a:rPr sz="1550" spc="44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15" dirty="0">
                          <a:latin typeface="Gulim"/>
                          <a:cs typeface="Gulim"/>
                        </a:rPr>
                        <a:t>null</a:t>
                      </a:r>
                      <a:endParaRPr sz="1550">
                        <a:latin typeface="Gulim"/>
                        <a:cs typeface="Gulim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550" spc="-5" dirty="0">
                          <a:latin typeface="Gulim"/>
                          <a:cs typeface="Gulim"/>
                        </a:rPr>
                        <a:t>을</a:t>
                      </a:r>
                      <a:r>
                        <a:rPr sz="1550" spc="-1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반환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5240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224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spc="20" dirty="0">
                          <a:latin typeface="Gulim"/>
                          <a:cs typeface="Gulim"/>
                        </a:rPr>
                        <a:t>boolean</a:t>
                      </a:r>
                      <a:r>
                        <a:rPr sz="1550" spc="-10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60" dirty="0">
                          <a:latin typeface="Gulim"/>
                          <a:cs typeface="Gulim"/>
                        </a:rPr>
                        <a:t>isEmpty()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3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spc="5" dirty="0">
                          <a:latin typeface="Gulim"/>
                          <a:cs typeface="Gulim"/>
                        </a:rPr>
                        <a:t>Hashtable에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키가 없으면 </a:t>
                      </a:r>
                      <a:r>
                        <a:rPr sz="1550" spc="75" dirty="0">
                          <a:latin typeface="Gulim"/>
                          <a:cs typeface="Gulim"/>
                        </a:rPr>
                        <a:t>true</a:t>
                      </a:r>
                      <a:r>
                        <a:rPr sz="1550" spc="-14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반환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371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231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spc="-45" dirty="0">
                          <a:latin typeface="Gulim"/>
                          <a:cs typeface="Gulim"/>
                        </a:rPr>
                        <a:t>Enumeration&lt;K&gt;</a:t>
                      </a:r>
                      <a:r>
                        <a:rPr sz="1550" spc="-9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15" dirty="0">
                          <a:latin typeface="Gulim"/>
                          <a:cs typeface="Gulim"/>
                        </a:rPr>
                        <a:t>keys()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16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spc="5" dirty="0">
                          <a:latin typeface="Gulim"/>
                          <a:cs typeface="Gulim"/>
                        </a:rPr>
                        <a:t>Hashtable의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모든 키의 </a:t>
                      </a:r>
                      <a:r>
                        <a:rPr sz="1550" spc="35" dirty="0">
                          <a:latin typeface="Gulim"/>
                          <a:cs typeface="Gulim"/>
                        </a:rPr>
                        <a:t>enumeration</a:t>
                      </a:r>
                      <a:r>
                        <a:rPr sz="1550" spc="-1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반환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16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224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spc="35" dirty="0">
                          <a:latin typeface="Gulim"/>
                          <a:cs typeface="Gulim"/>
                        </a:rPr>
                        <a:t>V </a:t>
                      </a:r>
                      <a:r>
                        <a:rPr sz="1550" spc="-30" dirty="0">
                          <a:latin typeface="Gulim"/>
                          <a:cs typeface="Gulim"/>
                        </a:rPr>
                        <a:t>put(K </a:t>
                      </a:r>
                      <a:r>
                        <a:rPr sz="1550" spc="-15" dirty="0">
                          <a:latin typeface="Gulim"/>
                          <a:cs typeface="Gulim"/>
                        </a:rPr>
                        <a:t>key, </a:t>
                      </a:r>
                      <a:r>
                        <a:rPr sz="1550" spc="35" dirty="0">
                          <a:latin typeface="Gulim"/>
                          <a:cs typeface="Gulim"/>
                        </a:rPr>
                        <a:t>V</a:t>
                      </a:r>
                      <a:r>
                        <a:rPr sz="1550" spc="-13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10" dirty="0">
                          <a:latin typeface="Gulim"/>
                          <a:cs typeface="Gulim"/>
                        </a:rPr>
                        <a:t>value)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spc="5" dirty="0">
                          <a:latin typeface="Gulim"/>
                          <a:cs typeface="Gulim"/>
                        </a:rPr>
                        <a:t>Hashtable에 </a:t>
                      </a:r>
                      <a:r>
                        <a:rPr sz="1550" spc="35" dirty="0">
                          <a:latin typeface="Gulim"/>
                          <a:cs typeface="Gulim"/>
                        </a:rPr>
                        <a:t>key를 </a:t>
                      </a:r>
                      <a:r>
                        <a:rPr sz="1550" spc="30" dirty="0">
                          <a:latin typeface="Gulim"/>
                          <a:cs typeface="Gulim"/>
                        </a:rPr>
                        <a:t>value에</a:t>
                      </a:r>
                      <a:r>
                        <a:rPr sz="1550" spc="-1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매핑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224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spc="35" dirty="0">
                          <a:latin typeface="Gulim"/>
                          <a:cs typeface="Gulim"/>
                        </a:rPr>
                        <a:t>V </a:t>
                      </a:r>
                      <a:r>
                        <a:rPr sz="1550" spc="10" dirty="0">
                          <a:latin typeface="Gulim"/>
                          <a:cs typeface="Gulim"/>
                        </a:rPr>
                        <a:t>remove(Object</a:t>
                      </a:r>
                      <a:r>
                        <a:rPr sz="1550" spc="-19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5" dirty="0">
                          <a:latin typeface="Gulim"/>
                          <a:cs typeface="Gulim"/>
                        </a:rPr>
                        <a:t>key)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spc="-5" dirty="0">
                          <a:latin typeface="Gulim"/>
                          <a:cs typeface="Gulim"/>
                        </a:rPr>
                        <a:t>지정된 키와 이에 매핑된 모든 값들을 </a:t>
                      </a:r>
                      <a:r>
                        <a:rPr sz="1550" spc="5" dirty="0">
                          <a:latin typeface="Gulim"/>
                          <a:cs typeface="Gulim"/>
                        </a:rPr>
                        <a:t>Hashtable에서</a:t>
                      </a:r>
                      <a:r>
                        <a:rPr sz="1550" spc="-19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삭제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224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spc="30" dirty="0">
                          <a:latin typeface="Gulim"/>
                          <a:cs typeface="Gulim"/>
                        </a:rPr>
                        <a:t>int</a:t>
                      </a:r>
                      <a:r>
                        <a:rPr sz="155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50" dirty="0">
                          <a:latin typeface="Gulim"/>
                          <a:cs typeface="Gulim"/>
                        </a:rPr>
                        <a:t>size()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50" spc="5" dirty="0">
                          <a:latin typeface="Gulim"/>
                          <a:cs typeface="Gulim"/>
                        </a:rPr>
                        <a:t>Hashtable이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포함하는 키의 개수</a:t>
                      </a:r>
                      <a:r>
                        <a:rPr sz="1550" spc="-1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spc="-5" dirty="0">
                          <a:latin typeface="Gulim"/>
                          <a:cs typeface="Gulim"/>
                        </a:rPr>
                        <a:t>반환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304469" y="0"/>
            <a:ext cx="10069195" cy="7555230"/>
          </a:xfrm>
          <a:custGeom>
            <a:avLst/>
            <a:gdLst/>
            <a:ahLst/>
            <a:cxnLst/>
            <a:rect l="l" t="t" r="r" b="b"/>
            <a:pathLst>
              <a:path w="10069195" h="7555230">
                <a:moveTo>
                  <a:pt x="0" y="0"/>
                </a:moveTo>
                <a:lnTo>
                  <a:pt x="10068712" y="0"/>
                </a:lnTo>
                <a:lnTo>
                  <a:pt x="10068712" y="7554976"/>
                </a:lnTo>
                <a:lnTo>
                  <a:pt x="0" y="7554976"/>
                </a:lnTo>
                <a:lnTo>
                  <a:pt x="0" y="0"/>
                </a:lnTo>
                <a:close/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4"/>
              </a:lnSpc>
            </a:pPr>
            <a:r>
              <a:rPr dirty="0"/>
              <a:t>Slide </a:t>
            </a:r>
            <a:r>
              <a:rPr spc="-20" dirty="0"/>
              <a:t>:</a:t>
            </a:r>
            <a:r>
              <a:rPr spc="-225" dirty="0"/>
              <a:t> </a:t>
            </a:r>
            <a:fld id="{81D60167-4931-47E6-BA6A-407CBD079E47}" type="slidenum">
              <a:rPr spc="10" dirty="0"/>
              <a:t>16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0"/>
              </a:lnSpc>
            </a:pPr>
            <a:r>
              <a:rPr spc="20" dirty="0"/>
              <a:t>해쉬테이블의 조작</a:t>
            </a:r>
            <a:r>
              <a:rPr spc="-70" dirty="0"/>
              <a:t> </a:t>
            </a:r>
            <a:r>
              <a:rPr spc="20" dirty="0"/>
              <a:t>사례</a:t>
            </a:r>
          </a:p>
        </p:txBody>
      </p:sp>
      <p:sp>
        <p:nvSpPr>
          <p:cNvPr id="3" name="object 3"/>
          <p:cNvSpPr/>
          <p:nvPr/>
        </p:nvSpPr>
        <p:spPr>
          <a:xfrm>
            <a:off x="5011521" y="1876564"/>
            <a:ext cx="657860" cy="342900"/>
          </a:xfrm>
          <a:custGeom>
            <a:avLst/>
            <a:gdLst/>
            <a:ahLst/>
            <a:cxnLst/>
            <a:rect l="l" t="t" r="r" b="b"/>
            <a:pathLst>
              <a:path w="657860" h="342900">
                <a:moveTo>
                  <a:pt x="651560" y="0"/>
                </a:moveTo>
                <a:lnTo>
                  <a:pt x="6096" y="0"/>
                </a:lnTo>
                <a:lnTo>
                  <a:pt x="0" y="6083"/>
                </a:lnTo>
                <a:lnTo>
                  <a:pt x="0" y="336613"/>
                </a:lnTo>
                <a:lnTo>
                  <a:pt x="6096" y="342709"/>
                </a:lnTo>
                <a:lnTo>
                  <a:pt x="651560" y="342709"/>
                </a:lnTo>
                <a:lnTo>
                  <a:pt x="657656" y="336613"/>
                </a:lnTo>
                <a:lnTo>
                  <a:pt x="657656" y="329006"/>
                </a:lnTo>
                <a:lnTo>
                  <a:pt x="28930" y="329006"/>
                </a:lnTo>
                <a:lnTo>
                  <a:pt x="13703" y="313766"/>
                </a:lnTo>
                <a:lnTo>
                  <a:pt x="28930" y="313766"/>
                </a:lnTo>
                <a:lnTo>
                  <a:pt x="28930" y="27406"/>
                </a:lnTo>
                <a:lnTo>
                  <a:pt x="13703" y="27406"/>
                </a:lnTo>
                <a:lnTo>
                  <a:pt x="28930" y="13703"/>
                </a:lnTo>
                <a:lnTo>
                  <a:pt x="657656" y="13703"/>
                </a:lnTo>
                <a:lnTo>
                  <a:pt x="657656" y="6083"/>
                </a:lnTo>
                <a:lnTo>
                  <a:pt x="651560" y="0"/>
                </a:lnTo>
                <a:close/>
              </a:path>
              <a:path w="657860" h="342900">
                <a:moveTo>
                  <a:pt x="28930" y="313766"/>
                </a:moveTo>
                <a:lnTo>
                  <a:pt x="13703" y="313766"/>
                </a:lnTo>
                <a:lnTo>
                  <a:pt x="28930" y="329006"/>
                </a:lnTo>
                <a:lnTo>
                  <a:pt x="28930" y="313766"/>
                </a:lnTo>
                <a:close/>
              </a:path>
              <a:path w="657860" h="342900">
                <a:moveTo>
                  <a:pt x="630250" y="313766"/>
                </a:moveTo>
                <a:lnTo>
                  <a:pt x="28930" y="313766"/>
                </a:lnTo>
                <a:lnTo>
                  <a:pt x="28930" y="329006"/>
                </a:lnTo>
                <a:lnTo>
                  <a:pt x="630250" y="329006"/>
                </a:lnTo>
                <a:lnTo>
                  <a:pt x="630250" y="313766"/>
                </a:lnTo>
                <a:close/>
              </a:path>
              <a:path w="657860" h="342900">
                <a:moveTo>
                  <a:pt x="630250" y="13703"/>
                </a:moveTo>
                <a:lnTo>
                  <a:pt x="630250" y="329006"/>
                </a:lnTo>
                <a:lnTo>
                  <a:pt x="643953" y="313766"/>
                </a:lnTo>
                <a:lnTo>
                  <a:pt x="657656" y="313766"/>
                </a:lnTo>
                <a:lnTo>
                  <a:pt x="657656" y="27406"/>
                </a:lnTo>
                <a:lnTo>
                  <a:pt x="643953" y="27406"/>
                </a:lnTo>
                <a:lnTo>
                  <a:pt x="630250" y="13703"/>
                </a:lnTo>
                <a:close/>
              </a:path>
              <a:path w="657860" h="342900">
                <a:moveTo>
                  <a:pt x="657656" y="313766"/>
                </a:moveTo>
                <a:lnTo>
                  <a:pt x="643953" y="313766"/>
                </a:lnTo>
                <a:lnTo>
                  <a:pt x="630250" y="329006"/>
                </a:lnTo>
                <a:lnTo>
                  <a:pt x="657656" y="329006"/>
                </a:lnTo>
                <a:lnTo>
                  <a:pt x="657656" y="313766"/>
                </a:lnTo>
                <a:close/>
              </a:path>
              <a:path w="657860" h="342900">
                <a:moveTo>
                  <a:pt x="28930" y="13703"/>
                </a:moveTo>
                <a:lnTo>
                  <a:pt x="13703" y="27406"/>
                </a:lnTo>
                <a:lnTo>
                  <a:pt x="28930" y="27406"/>
                </a:lnTo>
                <a:lnTo>
                  <a:pt x="28930" y="13703"/>
                </a:lnTo>
                <a:close/>
              </a:path>
              <a:path w="657860" h="342900">
                <a:moveTo>
                  <a:pt x="630250" y="13703"/>
                </a:moveTo>
                <a:lnTo>
                  <a:pt x="28930" y="13703"/>
                </a:lnTo>
                <a:lnTo>
                  <a:pt x="28930" y="27406"/>
                </a:lnTo>
                <a:lnTo>
                  <a:pt x="630250" y="27406"/>
                </a:lnTo>
                <a:lnTo>
                  <a:pt x="630250" y="13703"/>
                </a:lnTo>
                <a:close/>
              </a:path>
              <a:path w="657860" h="342900">
                <a:moveTo>
                  <a:pt x="657656" y="13703"/>
                </a:moveTo>
                <a:lnTo>
                  <a:pt x="630250" y="13703"/>
                </a:lnTo>
                <a:lnTo>
                  <a:pt x="643953" y="27406"/>
                </a:lnTo>
                <a:lnTo>
                  <a:pt x="657656" y="27406"/>
                </a:lnTo>
                <a:lnTo>
                  <a:pt x="657656" y="13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61190" y="1969477"/>
            <a:ext cx="158750" cy="157480"/>
          </a:xfrm>
          <a:custGeom>
            <a:avLst/>
            <a:gdLst/>
            <a:ahLst/>
            <a:cxnLst/>
            <a:rect l="l" t="t" r="r" b="b"/>
            <a:pathLst>
              <a:path w="158750" h="157480">
                <a:moveTo>
                  <a:pt x="79159" y="0"/>
                </a:moveTo>
                <a:lnTo>
                  <a:pt x="48809" y="6139"/>
                </a:lnTo>
                <a:lnTo>
                  <a:pt x="23596" y="22844"/>
                </a:lnTo>
                <a:lnTo>
                  <a:pt x="6375" y="47545"/>
                </a:lnTo>
                <a:lnTo>
                  <a:pt x="0" y="77673"/>
                </a:lnTo>
                <a:lnTo>
                  <a:pt x="6375" y="108684"/>
                </a:lnTo>
                <a:lnTo>
                  <a:pt x="23596" y="133842"/>
                </a:lnTo>
                <a:lnTo>
                  <a:pt x="48809" y="150718"/>
                </a:lnTo>
                <a:lnTo>
                  <a:pt x="79159" y="156883"/>
                </a:lnTo>
                <a:lnTo>
                  <a:pt x="110151" y="150718"/>
                </a:lnTo>
                <a:lnTo>
                  <a:pt x="135293" y="133842"/>
                </a:lnTo>
                <a:lnTo>
                  <a:pt x="152157" y="108684"/>
                </a:lnTo>
                <a:lnTo>
                  <a:pt x="158318" y="77673"/>
                </a:lnTo>
                <a:lnTo>
                  <a:pt x="152157" y="47545"/>
                </a:lnTo>
                <a:lnTo>
                  <a:pt x="135293" y="22844"/>
                </a:lnTo>
                <a:lnTo>
                  <a:pt x="110151" y="6139"/>
                </a:lnTo>
                <a:lnTo>
                  <a:pt x="7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47487" y="1954237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92862" y="0"/>
                </a:moveTo>
                <a:lnTo>
                  <a:pt x="41097" y="16763"/>
                </a:lnTo>
                <a:lnTo>
                  <a:pt x="10655" y="50266"/>
                </a:lnTo>
                <a:lnTo>
                  <a:pt x="4572" y="67017"/>
                </a:lnTo>
                <a:lnTo>
                  <a:pt x="1524" y="74637"/>
                </a:lnTo>
                <a:lnTo>
                  <a:pt x="1524" y="83781"/>
                </a:lnTo>
                <a:lnTo>
                  <a:pt x="0" y="94437"/>
                </a:lnTo>
                <a:lnTo>
                  <a:pt x="4572" y="121856"/>
                </a:lnTo>
                <a:lnTo>
                  <a:pt x="27406" y="159931"/>
                </a:lnTo>
                <a:lnTo>
                  <a:pt x="35013" y="164503"/>
                </a:lnTo>
                <a:lnTo>
                  <a:pt x="42621" y="170599"/>
                </a:lnTo>
                <a:lnTo>
                  <a:pt x="50241" y="175171"/>
                </a:lnTo>
                <a:lnTo>
                  <a:pt x="57848" y="178219"/>
                </a:lnTo>
                <a:lnTo>
                  <a:pt x="66979" y="182791"/>
                </a:lnTo>
                <a:lnTo>
                  <a:pt x="74599" y="184302"/>
                </a:lnTo>
                <a:lnTo>
                  <a:pt x="83731" y="185826"/>
                </a:lnTo>
                <a:lnTo>
                  <a:pt x="103517" y="185826"/>
                </a:lnTo>
                <a:lnTo>
                  <a:pt x="112649" y="184302"/>
                </a:lnTo>
                <a:lnTo>
                  <a:pt x="121793" y="181267"/>
                </a:lnTo>
                <a:lnTo>
                  <a:pt x="129400" y="178219"/>
                </a:lnTo>
                <a:lnTo>
                  <a:pt x="138531" y="175171"/>
                </a:lnTo>
                <a:lnTo>
                  <a:pt x="146138" y="169075"/>
                </a:lnTo>
                <a:lnTo>
                  <a:pt x="152234" y="164503"/>
                </a:lnTo>
                <a:lnTo>
                  <a:pt x="158318" y="158419"/>
                </a:lnTo>
                <a:lnTo>
                  <a:pt x="92862" y="158419"/>
                </a:lnTo>
                <a:lnTo>
                  <a:pt x="85255" y="156895"/>
                </a:lnTo>
                <a:lnTo>
                  <a:pt x="79159" y="156895"/>
                </a:lnTo>
                <a:lnTo>
                  <a:pt x="73075" y="155371"/>
                </a:lnTo>
                <a:lnTo>
                  <a:pt x="66979" y="152323"/>
                </a:lnTo>
                <a:lnTo>
                  <a:pt x="62420" y="149275"/>
                </a:lnTo>
                <a:lnTo>
                  <a:pt x="56324" y="146227"/>
                </a:lnTo>
                <a:lnTo>
                  <a:pt x="30441" y="111201"/>
                </a:lnTo>
                <a:lnTo>
                  <a:pt x="28930" y="105105"/>
                </a:lnTo>
                <a:lnTo>
                  <a:pt x="28930" y="85305"/>
                </a:lnTo>
                <a:lnTo>
                  <a:pt x="33489" y="67017"/>
                </a:lnTo>
                <a:lnTo>
                  <a:pt x="36537" y="62458"/>
                </a:lnTo>
                <a:lnTo>
                  <a:pt x="39585" y="56362"/>
                </a:lnTo>
                <a:lnTo>
                  <a:pt x="44145" y="51790"/>
                </a:lnTo>
                <a:lnTo>
                  <a:pt x="47193" y="47218"/>
                </a:lnTo>
                <a:lnTo>
                  <a:pt x="51765" y="42646"/>
                </a:lnTo>
                <a:lnTo>
                  <a:pt x="57848" y="39611"/>
                </a:lnTo>
                <a:lnTo>
                  <a:pt x="62420" y="36563"/>
                </a:lnTo>
                <a:lnTo>
                  <a:pt x="74599" y="30467"/>
                </a:lnTo>
                <a:lnTo>
                  <a:pt x="80683" y="30467"/>
                </a:lnTo>
                <a:lnTo>
                  <a:pt x="86779" y="28943"/>
                </a:lnTo>
                <a:lnTo>
                  <a:pt x="159846" y="28943"/>
                </a:lnTo>
                <a:lnTo>
                  <a:pt x="152234" y="21323"/>
                </a:lnTo>
                <a:lnTo>
                  <a:pt x="144627" y="15239"/>
                </a:lnTo>
                <a:lnTo>
                  <a:pt x="137007" y="12191"/>
                </a:lnTo>
                <a:lnTo>
                  <a:pt x="127876" y="7619"/>
                </a:lnTo>
                <a:lnTo>
                  <a:pt x="120269" y="4572"/>
                </a:lnTo>
                <a:lnTo>
                  <a:pt x="92862" y="0"/>
                </a:lnTo>
                <a:close/>
              </a:path>
              <a:path w="186054" h="186055">
                <a:moveTo>
                  <a:pt x="159846" y="28943"/>
                </a:moveTo>
                <a:lnTo>
                  <a:pt x="100469" y="28943"/>
                </a:lnTo>
                <a:lnTo>
                  <a:pt x="118745" y="33515"/>
                </a:lnTo>
                <a:lnTo>
                  <a:pt x="124828" y="36563"/>
                </a:lnTo>
                <a:lnTo>
                  <a:pt x="129400" y="39611"/>
                </a:lnTo>
                <a:lnTo>
                  <a:pt x="135483" y="44170"/>
                </a:lnTo>
                <a:lnTo>
                  <a:pt x="138531" y="47218"/>
                </a:lnTo>
                <a:lnTo>
                  <a:pt x="143103" y="53314"/>
                </a:lnTo>
                <a:lnTo>
                  <a:pt x="147662" y="57886"/>
                </a:lnTo>
                <a:lnTo>
                  <a:pt x="150710" y="62458"/>
                </a:lnTo>
                <a:lnTo>
                  <a:pt x="153758" y="68541"/>
                </a:lnTo>
                <a:lnTo>
                  <a:pt x="158318" y="86829"/>
                </a:lnTo>
                <a:lnTo>
                  <a:pt x="158318" y="94437"/>
                </a:lnTo>
                <a:lnTo>
                  <a:pt x="156806" y="100533"/>
                </a:lnTo>
                <a:lnTo>
                  <a:pt x="156806" y="106629"/>
                </a:lnTo>
                <a:lnTo>
                  <a:pt x="155282" y="112712"/>
                </a:lnTo>
                <a:lnTo>
                  <a:pt x="149186" y="124904"/>
                </a:lnTo>
                <a:lnTo>
                  <a:pt x="146138" y="129476"/>
                </a:lnTo>
                <a:lnTo>
                  <a:pt x="143103" y="135572"/>
                </a:lnTo>
                <a:lnTo>
                  <a:pt x="138531" y="140131"/>
                </a:lnTo>
                <a:lnTo>
                  <a:pt x="133959" y="143179"/>
                </a:lnTo>
                <a:lnTo>
                  <a:pt x="129400" y="147751"/>
                </a:lnTo>
                <a:lnTo>
                  <a:pt x="117221" y="153847"/>
                </a:lnTo>
                <a:lnTo>
                  <a:pt x="98945" y="158419"/>
                </a:lnTo>
                <a:lnTo>
                  <a:pt x="158318" y="158419"/>
                </a:lnTo>
                <a:lnTo>
                  <a:pt x="184200" y="111201"/>
                </a:lnTo>
                <a:lnTo>
                  <a:pt x="185724" y="102057"/>
                </a:lnTo>
                <a:lnTo>
                  <a:pt x="185724" y="82257"/>
                </a:lnTo>
                <a:lnTo>
                  <a:pt x="184200" y="74637"/>
                </a:lnTo>
                <a:lnTo>
                  <a:pt x="178117" y="56362"/>
                </a:lnTo>
                <a:lnTo>
                  <a:pt x="164414" y="33515"/>
                </a:lnTo>
                <a:lnTo>
                  <a:pt x="159846" y="28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9509" y="1993849"/>
            <a:ext cx="708025" cy="109855"/>
          </a:xfrm>
          <a:custGeom>
            <a:avLst/>
            <a:gdLst/>
            <a:ahLst/>
            <a:cxnLst/>
            <a:rect l="l" t="t" r="r" b="b"/>
            <a:pathLst>
              <a:path w="708025" h="109855">
                <a:moveTo>
                  <a:pt x="613498" y="0"/>
                </a:moveTo>
                <a:lnTo>
                  <a:pt x="610463" y="1524"/>
                </a:lnTo>
                <a:lnTo>
                  <a:pt x="608939" y="3035"/>
                </a:lnTo>
                <a:lnTo>
                  <a:pt x="607415" y="6083"/>
                </a:lnTo>
                <a:lnTo>
                  <a:pt x="608939" y="9131"/>
                </a:lnTo>
                <a:lnTo>
                  <a:pt x="610463" y="10655"/>
                </a:lnTo>
                <a:lnTo>
                  <a:pt x="678405" y="50212"/>
                </a:lnTo>
                <a:lnTo>
                  <a:pt x="697229" y="50253"/>
                </a:lnTo>
                <a:lnTo>
                  <a:pt x="697229" y="60921"/>
                </a:lnTo>
                <a:lnTo>
                  <a:pt x="675859" y="60921"/>
                </a:lnTo>
                <a:lnTo>
                  <a:pt x="610463" y="98996"/>
                </a:lnTo>
                <a:lnTo>
                  <a:pt x="608939" y="100520"/>
                </a:lnTo>
                <a:lnTo>
                  <a:pt x="607415" y="103568"/>
                </a:lnTo>
                <a:lnTo>
                  <a:pt x="610463" y="109664"/>
                </a:lnTo>
                <a:lnTo>
                  <a:pt x="613498" y="109664"/>
                </a:lnTo>
                <a:lnTo>
                  <a:pt x="616546" y="108140"/>
                </a:lnTo>
                <a:lnTo>
                  <a:pt x="697441" y="60921"/>
                </a:lnTo>
                <a:lnTo>
                  <a:pt x="697229" y="60921"/>
                </a:lnTo>
                <a:lnTo>
                  <a:pt x="697521" y="60875"/>
                </a:lnTo>
                <a:lnTo>
                  <a:pt x="707885" y="54825"/>
                </a:lnTo>
                <a:lnTo>
                  <a:pt x="616546" y="1524"/>
                </a:lnTo>
                <a:lnTo>
                  <a:pt x="613498" y="0"/>
                </a:lnTo>
                <a:close/>
              </a:path>
              <a:path w="708025" h="109855">
                <a:moveTo>
                  <a:pt x="686329" y="54825"/>
                </a:moveTo>
                <a:lnTo>
                  <a:pt x="675938" y="60875"/>
                </a:lnTo>
                <a:lnTo>
                  <a:pt x="697229" y="60921"/>
                </a:lnTo>
                <a:lnTo>
                  <a:pt x="697229" y="59397"/>
                </a:lnTo>
                <a:lnTo>
                  <a:pt x="694181" y="59397"/>
                </a:lnTo>
                <a:lnTo>
                  <a:pt x="686329" y="54825"/>
                </a:lnTo>
                <a:close/>
              </a:path>
              <a:path w="708025" h="109855">
                <a:moveTo>
                  <a:pt x="0" y="48729"/>
                </a:moveTo>
                <a:lnTo>
                  <a:pt x="0" y="59397"/>
                </a:lnTo>
                <a:lnTo>
                  <a:pt x="675938" y="60875"/>
                </a:lnTo>
                <a:lnTo>
                  <a:pt x="686329" y="54825"/>
                </a:lnTo>
                <a:lnTo>
                  <a:pt x="678405" y="50212"/>
                </a:lnTo>
                <a:lnTo>
                  <a:pt x="0" y="48729"/>
                </a:lnTo>
                <a:close/>
              </a:path>
              <a:path w="708025" h="109855">
                <a:moveTo>
                  <a:pt x="694181" y="50253"/>
                </a:moveTo>
                <a:lnTo>
                  <a:pt x="686329" y="54825"/>
                </a:lnTo>
                <a:lnTo>
                  <a:pt x="694181" y="59397"/>
                </a:lnTo>
                <a:lnTo>
                  <a:pt x="694181" y="50253"/>
                </a:lnTo>
                <a:close/>
              </a:path>
              <a:path w="708025" h="109855">
                <a:moveTo>
                  <a:pt x="697229" y="50253"/>
                </a:moveTo>
                <a:lnTo>
                  <a:pt x="694181" y="50253"/>
                </a:lnTo>
                <a:lnTo>
                  <a:pt x="694181" y="59397"/>
                </a:lnTo>
                <a:lnTo>
                  <a:pt x="697229" y="59397"/>
                </a:lnTo>
                <a:lnTo>
                  <a:pt x="697229" y="50253"/>
                </a:lnTo>
                <a:close/>
              </a:path>
              <a:path w="708025" h="109855">
                <a:moveTo>
                  <a:pt x="678405" y="50212"/>
                </a:moveTo>
                <a:lnTo>
                  <a:pt x="686329" y="54825"/>
                </a:lnTo>
                <a:lnTo>
                  <a:pt x="694181" y="50253"/>
                </a:lnTo>
                <a:lnTo>
                  <a:pt x="697229" y="50253"/>
                </a:lnTo>
                <a:lnTo>
                  <a:pt x="678405" y="50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70449" y="1634059"/>
            <a:ext cx="1562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25" dirty="0">
                <a:latin typeface="Gulim"/>
                <a:cs typeface="Gulim"/>
              </a:rPr>
              <a:t>h</a:t>
            </a:r>
            <a:endParaRPr sz="1750">
              <a:latin typeface="Gulim"/>
              <a:cs typeface="Gulim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53452" y="1789734"/>
            <a:ext cx="3571875" cy="384175"/>
          </a:xfrm>
          <a:custGeom>
            <a:avLst/>
            <a:gdLst/>
            <a:ahLst/>
            <a:cxnLst/>
            <a:rect l="l" t="t" r="r" b="b"/>
            <a:pathLst>
              <a:path w="3571875" h="384175">
                <a:moveTo>
                  <a:pt x="3568357" y="0"/>
                </a:moveTo>
                <a:lnTo>
                  <a:pt x="1524" y="0"/>
                </a:lnTo>
                <a:lnTo>
                  <a:pt x="0" y="3048"/>
                </a:lnTo>
                <a:lnTo>
                  <a:pt x="0" y="382320"/>
                </a:lnTo>
                <a:lnTo>
                  <a:pt x="1524" y="383844"/>
                </a:lnTo>
                <a:lnTo>
                  <a:pt x="3568357" y="383844"/>
                </a:lnTo>
                <a:lnTo>
                  <a:pt x="3571405" y="382320"/>
                </a:lnTo>
                <a:lnTo>
                  <a:pt x="3571405" y="379272"/>
                </a:lnTo>
                <a:lnTo>
                  <a:pt x="9131" y="379272"/>
                </a:lnTo>
                <a:lnTo>
                  <a:pt x="4571" y="373176"/>
                </a:lnTo>
                <a:lnTo>
                  <a:pt x="9131" y="373176"/>
                </a:lnTo>
                <a:lnTo>
                  <a:pt x="9131" y="10668"/>
                </a:lnTo>
                <a:lnTo>
                  <a:pt x="4571" y="10668"/>
                </a:lnTo>
                <a:lnTo>
                  <a:pt x="9131" y="6096"/>
                </a:lnTo>
                <a:lnTo>
                  <a:pt x="3571405" y="6096"/>
                </a:lnTo>
                <a:lnTo>
                  <a:pt x="3571405" y="3048"/>
                </a:lnTo>
                <a:lnTo>
                  <a:pt x="3568357" y="0"/>
                </a:lnTo>
                <a:close/>
              </a:path>
              <a:path w="3571875" h="384175">
                <a:moveTo>
                  <a:pt x="9131" y="373176"/>
                </a:moveTo>
                <a:lnTo>
                  <a:pt x="4571" y="373176"/>
                </a:lnTo>
                <a:lnTo>
                  <a:pt x="9131" y="379272"/>
                </a:lnTo>
                <a:lnTo>
                  <a:pt x="9131" y="373176"/>
                </a:lnTo>
                <a:close/>
              </a:path>
              <a:path w="3571875" h="384175">
                <a:moveTo>
                  <a:pt x="3560749" y="373176"/>
                </a:moveTo>
                <a:lnTo>
                  <a:pt x="9131" y="373176"/>
                </a:lnTo>
                <a:lnTo>
                  <a:pt x="9131" y="379272"/>
                </a:lnTo>
                <a:lnTo>
                  <a:pt x="3560749" y="379272"/>
                </a:lnTo>
                <a:lnTo>
                  <a:pt x="3560749" y="373176"/>
                </a:lnTo>
                <a:close/>
              </a:path>
              <a:path w="3571875" h="384175">
                <a:moveTo>
                  <a:pt x="3560749" y="6096"/>
                </a:moveTo>
                <a:lnTo>
                  <a:pt x="3560749" y="379272"/>
                </a:lnTo>
                <a:lnTo>
                  <a:pt x="3565309" y="373176"/>
                </a:lnTo>
                <a:lnTo>
                  <a:pt x="3571405" y="373176"/>
                </a:lnTo>
                <a:lnTo>
                  <a:pt x="3571405" y="10668"/>
                </a:lnTo>
                <a:lnTo>
                  <a:pt x="3565309" y="10668"/>
                </a:lnTo>
                <a:lnTo>
                  <a:pt x="3560749" y="6096"/>
                </a:lnTo>
                <a:close/>
              </a:path>
              <a:path w="3571875" h="384175">
                <a:moveTo>
                  <a:pt x="3571405" y="373176"/>
                </a:moveTo>
                <a:lnTo>
                  <a:pt x="3565309" y="373176"/>
                </a:lnTo>
                <a:lnTo>
                  <a:pt x="3560749" y="379272"/>
                </a:lnTo>
                <a:lnTo>
                  <a:pt x="3571405" y="379272"/>
                </a:lnTo>
                <a:lnTo>
                  <a:pt x="3571405" y="373176"/>
                </a:lnTo>
                <a:close/>
              </a:path>
              <a:path w="3571875" h="384175">
                <a:moveTo>
                  <a:pt x="9131" y="6096"/>
                </a:moveTo>
                <a:lnTo>
                  <a:pt x="4571" y="10668"/>
                </a:lnTo>
                <a:lnTo>
                  <a:pt x="9131" y="10668"/>
                </a:lnTo>
                <a:lnTo>
                  <a:pt x="9131" y="6096"/>
                </a:lnTo>
                <a:close/>
              </a:path>
              <a:path w="3571875" h="384175">
                <a:moveTo>
                  <a:pt x="3560749" y="6096"/>
                </a:moveTo>
                <a:lnTo>
                  <a:pt x="9131" y="6096"/>
                </a:lnTo>
                <a:lnTo>
                  <a:pt x="9131" y="10668"/>
                </a:lnTo>
                <a:lnTo>
                  <a:pt x="3560749" y="10668"/>
                </a:lnTo>
                <a:lnTo>
                  <a:pt x="3560749" y="6096"/>
                </a:lnTo>
                <a:close/>
              </a:path>
              <a:path w="3571875" h="384175">
                <a:moveTo>
                  <a:pt x="3571405" y="6096"/>
                </a:moveTo>
                <a:lnTo>
                  <a:pt x="3560749" y="6096"/>
                </a:lnTo>
                <a:lnTo>
                  <a:pt x="3565309" y="10668"/>
                </a:lnTo>
                <a:lnTo>
                  <a:pt x="3571405" y="10668"/>
                </a:lnTo>
                <a:lnTo>
                  <a:pt x="357140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5315" y="1854518"/>
            <a:ext cx="335280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20" dirty="0">
                <a:latin typeface="Gulim"/>
                <a:cs typeface="Gulim"/>
              </a:rPr>
              <a:t>Hashtable </a:t>
            </a:r>
            <a:r>
              <a:rPr sz="1750" spc="25" dirty="0">
                <a:latin typeface="Gulim"/>
                <a:cs typeface="Gulim"/>
              </a:rPr>
              <a:t>h </a:t>
            </a:r>
            <a:r>
              <a:rPr sz="1750" spc="-70" dirty="0">
                <a:latin typeface="Gulim"/>
                <a:cs typeface="Gulim"/>
              </a:rPr>
              <a:t>= </a:t>
            </a:r>
            <a:r>
              <a:rPr sz="1750" spc="65" dirty="0">
                <a:latin typeface="Gulim"/>
                <a:cs typeface="Gulim"/>
              </a:rPr>
              <a:t>new</a:t>
            </a:r>
            <a:r>
              <a:rPr sz="1750" spc="-20" dirty="0">
                <a:latin typeface="Gulim"/>
                <a:cs typeface="Gulim"/>
              </a:rPr>
              <a:t> Hashtable();</a:t>
            </a:r>
            <a:endParaRPr sz="1750">
              <a:latin typeface="Gulim"/>
              <a:cs typeface="Guli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16075" y="1240448"/>
            <a:ext cx="161226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20" dirty="0">
                <a:latin typeface="Gulim"/>
                <a:cs typeface="Gulim"/>
              </a:rPr>
              <a:t>Hashtable</a:t>
            </a:r>
            <a:r>
              <a:rPr sz="1750" spc="-95" dirty="0">
                <a:latin typeface="Gulim"/>
                <a:cs typeface="Gulim"/>
              </a:rPr>
              <a:t> </a:t>
            </a:r>
            <a:r>
              <a:rPr sz="1750" spc="10" dirty="0">
                <a:latin typeface="Gulim"/>
                <a:cs typeface="Gulim"/>
              </a:rPr>
              <a:t>객체</a:t>
            </a:r>
            <a:endParaRPr sz="1750">
              <a:latin typeface="Gulim"/>
              <a:cs typeface="Guli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0177" y="1378421"/>
            <a:ext cx="166687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" dirty="0">
                <a:latin typeface="Gulim"/>
                <a:cs typeface="Gulim"/>
              </a:rPr>
              <a:t>해쉬테이블</a:t>
            </a:r>
            <a:r>
              <a:rPr sz="1750" spc="-90" dirty="0">
                <a:latin typeface="Gulim"/>
                <a:cs typeface="Gulim"/>
              </a:rPr>
              <a:t> </a:t>
            </a:r>
            <a:r>
              <a:rPr sz="1750" spc="10" dirty="0">
                <a:latin typeface="Gulim"/>
                <a:cs typeface="Gulim"/>
              </a:rPr>
              <a:t>생성</a:t>
            </a:r>
            <a:endParaRPr sz="1750">
              <a:latin typeface="Gulim"/>
              <a:cs typeface="Gulim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13691" y="1640471"/>
            <a:ext cx="3883660" cy="877569"/>
          </a:xfrm>
          <a:custGeom>
            <a:avLst/>
            <a:gdLst/>
            <a:ahLst/>
            <a:cxnLst/>
            <a:rect l="l" t="t" r="r" b="b"/>
            <a:pathLst>
              <a:path w="3883659" h="877569">
                <a:moveTo>
                  <a:pt x="3508984" y="0"/>
                </a:moveTo>
                <a:lnTo>
                  <a:pt x="372973" y="0"/>
                </a:lnTo>
                <a:lnTo>
                  <a:pt x="353187" y="1511"/>
                </a:lnTo>
                <a:lnTo>
                  <a:pt x="313601" y="7607"/>
                </a:lnTo>
                <a:lnTo>
                  <a:pt x="277075" y="16751"/>
                </a:lnTo>
                <a:lnTo>
                  <a:pt x="257276" y="22847"/>
                </a:lnTo>
                <a:lnTo>
                  <a:pt x="240538" y="30454"/>
                </a:lnTo>
                <a:lnTo>
                  <a:pt x="222262" y="38074"/>
                </a:lnTo>
                <a:lnTo>
                  <a:pt x="188772" y="56349"/>
                </a:lnTo>
                <a:lnTo>
                  <a:pt x="127876" y="102044"/>
                </a:lnTo>
                <a:lnTo>
                  <a:pt x="89827" y="143167"/>
                </a:lnTo>
                <a:lnTo>
                  <a:pt x="56337" y="188874"/>
                </a:lnTo>
                <a:lnTo>
                  <a:pt x="38061" y="222376"/>
                </a:lnTo>
                <a:lnTo>
                  <a:pt x="22834" y="258940"/>
                </a:lnTo>
                <a:lnTo>
                  <a:pt x="7620" y="315290"/>
                </a:lnTo>
                <a:lnTo>
                  <a:pt x="1524" y="353377"/>
                </a:lnTo>
                <a:lnTo>
                  <a:pt x="0" y="373176"/>
                </a:lnTo>
                <a:lnTo>
                  <a:pt x="0" y="877341"/>
                </a:lnTo>
                <a:lnTo>
                  <a:pt x="27406" y="877341"/>
                </a:lnTo>
                <a:lnTo>
                  <a:pt x="27533" y="373176"/>
                </a:lnTo>
                <a:lnTo>
                  <a:pt x="28930" y="356412"/>
                </a:lnTo>
                <a:lnTo>
                  <a:pt x="39585" y="301586"/>
                </a:lnTo>
                <a:lnTo>
                  <a:pt x="56337" y="251320"/>
                </a:lnTo>
                <a:lnTo>
                  <a:pt x="89827" y="188874"/>
                </a:lnTo>
                <a:lnTo>
                  <a:pt x="100482" y="175158"/>
                </a:lnTo>
                <a:lnTo>
                  <a:pt x="111137" y="159931"/>
                </a:lnTo>
                <a:lnTo>
                  <a:pt x="123317" y="147739"/>
                </a:lnTo>
                <a:lnTo>
                  <a:pt x="135496" y="134035"/>
                </a:lnTo>
                <a:lnTo>
                  <a:pt x="147675" y="121843"/>
                </a:lnTo>
                <a:lnTo>
                  <a:pt x="188772" y="89865"/>
                </a:lnTo>
                <a:lnTo>
                  <a:pt x="219227" y="71577"/>
                </a:lnTo>
                <a:lnTo>
                  <a:pt x="235966" y="63969"/>
                </a:lnTo>
                <a:lnTo>
                  <a:pt x="251193" y="56349"/>
                </a:lnTo>
                <a:lnTo>
                  <a:pt x="267931" y="48729"/>
                </a:lnTo>
                <a:lnTo>
                  <a:pt x="284683" y="44170"/>
                </a:lnTo>
                <a:lnTo>
                  <a:pt x="302945" y="38074"/>
                </a:lnTo>
                <a:lnTo>
                  <a:pt x="319697" y="35026"/>
                </a:lnTo>
                <a:lnTo>
                  <a:pt x="356235" y="28930"/>
                </a:lnTo>
                <a:lnTo>
                  <a:pt x="376021" y="27406"/>
                </a:lnTo>
                <a:lnTo>
                  <a:pt x="3634097" y="27406"/>
                </a:lnTo>
                <a:lnTo>
                  <a:pt x="3623157" y="22847"/>
                </a:lnTo>
                <a:lnTo>
                  <a:pt x="3604895" y="16751"/>
                </a:lnTo>
                <a:lnTo>
                  <a:pt x="3568357" y="7607"/>
                </a:lnTo>
                <a:lnTo>
                  <a:pt x="3528771" y="1511"/>
                </a:lnTo>
                <a:lnTo>
                  <a:pt x="3508984" y="0"/>
                </a:lnTo>
                <a:close/>
              </a:path>
              <a:path w="3883659" h="877569">
                <a:moveTo>
                  <a:pt x="3634097" y="27406"/>
                </a:moveTo>
                <a:lnTo>
                  <a:pt x="3507460" y="27406"/>
                </a:lnTo>
                <a:lnTo>
                  <a:pt x="3525735" y="28930"/>
                </a:lnTo>
                <a:lnTo>
                  <a:pt x="3545522" y="31978"/>
                </a:lnTo>
                <a:lnTo>
                  <a:pt x="3597287" y="44170"/>
                </a:lnTo>
                <a:lnTo>
                  <a:pt x="3662743" y="71577"/>
                </a:lnTo>
                <a:lnTo>
                  <a:pt x="3708412" y="100520"/>
                </a:lnTo>
                <a:lnTo>
                  <a:pt x="3760177" y="147739"/>
                </a:lnTo>
                <a:lnTo>
                  <a:pt x="3770833" y="161455"/>
                </a:lnTo>
                <a:lnTo>
                  <a:pt x="3783012" y="175158"/>
                </a:lnTo>
                <a:lnTo>
                  <a:pt x="3792143" y="188874"/>
                </a:lnTo>
                <a:lnTo>
                  <a:pt x="3810406" y="219328"/>
                </a:lnTo>
                <a:lnTo>
                  <a:pt x="3819537" y="236093"/>
                </a:lnTo>
                <a:lnTo>
                  <a:pt x="3825633" y="251320"/>
                </a:lnTo>
                <a:lnTo>
                  <a:pt x="3833241" y="268071"/>
                </a:lnTo>
                <a:lnTo>
                  <a:pt x="3837813" y="284822"/>
                </a:lnTo>
                <a:lnTo>
                  <a:pt x="3843896" y="303110"/>
                </a:lnTo>
                <a:lnTo>
                  <a:pt x="3846944" y="319862"/>
                </a:lnTo>
                <a:lnTo>
                  <a:pt x="3853027" y="356412"/>
                </a:lnTo>
                <a:lnTo>
                  <a:pt x="3854424" y="373176"/>
                </a:lnTo>
                <a:lnTo>
                  <a:pt x="3854551" y="877341"/>
                </a:lnTo>
                <a:lnTo>
                  <a:pt x="3883482" y="877341"/>
                </a:lnTo>
                <a:lnTo>
                  <a:pt x="3883482" y="392976"/>
                </a:lnTo>
                <a:lnTo>
                  <a:pt x="3878910" y="333565"/>
                </a:lnTo>
                <a:lnTo>
                  <a:pt x="3874350" y="313766"/>
                </a:lnTo>
                <a:lnTo>
                  <a:pt x="3869778" y="295490"/>
                </a:lnTo>
                <a:lnTo>
                  <a:pt x="3865206" y="275691"/>
                </a:lnTo>
                <a:lnTo>
                  <a:pt x="3859123" y="257416"/>
                </a:lnTo>
                <a:lnTo>
                  <a:pt x="3851516" y="240652"/>
                </a:lnTo>
                <a:lnTo>
                  <a:pt x="3843896" y="222376"/>
                </a:lnTo>
                <a:lnTo>
                  <a:pt x="3825633" y="188874"/>
                </a:lnTo>
                <a:lnTo>
                  <a:pt x="3814978" y="173634"/>
                </a:lnTo>
                <a:lnTo>
                  <a:pt x="3804323" y="156883"/>
                </a:lnTo>
                <a:lnTo>
                  <a:pt x="3792143" y="143167"/>
                </a:lnTo>
                <a:lnTo>
                  <a:pt x="3779964" y="127939"/>
                </a:lnTo>
                <a:lnTo>
                  <a:pt x="3767785" y="114236"/>
                </a:lnTo>
                <a:lnTo>
                  <a:pt x="3754081" y="102044"/>
                </a:lnTo>
                <a:lnTo>
                  <a:pt x="3723640" y="77673"/>
                </a:lnTo>
                <a:lnTo>
                  <a:pt x="3693185" y="56349"/>
                </a:lnTo>
                <a:lnTo>
                  <a:pt x="3659695" y="38074"/>
                </a:lnTo>
                <a:lnTo>
                  <a:pt x="3634097" y="27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99326" y="1731848"/>
            <a:ext cx="449580" cy="410209"/>
          </a:xfrm>
          <a:custGeom>
            <a:avLst/>
            <a:gdLst/>
            <a:ahLst/>
            <a:cxnLst/>
            <a:rect l="l" t="t" r="r" b="b"/>
            <a:pathLst>
              <a:path w="449579" h="410210">
                <a:moveTo>
                  <a:pt x="0" y="409740"/>
                </a:moveTo>
                <a:lnTo>
                  <a:pt x="449084" y="409740"/>
                </a:lnTo>
                <a:lnTo>
                  <a:pt x="449084" y="0"/>
                </a:lnTo>
                <a:lnTo>
                  <a:pt x="0" y="0"/>
                </a:lnTo>
                <a:lnTo>
                  <a:pt x="0" y="409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99326" y="1731860"/>
            <a:ext cx="450850" cy="410209"/>
          </a:xfrm>
          <a:custGeom>
            <a:avLst/>
            <a:gdLst/>
            <a:ahLst/>
            <a:cxnLst/>
            <a:rect l="l" t="t" r="r" b="b"/>
            <a:pathLst>
              <a:path w="450850" h="410210">
                <a:moveTo>
                  <a:pt x="0" y="408203"/>
                </a:moveTo>
                <a:lnTo>
                  <a:pt x="0" y="409727"/>
                </a:lnTo>
                <a:lnTo>
                  <a:pt x="1511" y="409727"/>
                </a:lnTo>
                <a:lnTo>
                  <a:pt x="0" y="408203"/>
                </a:lnTo>
                <a:close/>
              </a:path>
              <a:path w="450850" h="410210">
                <a:moveTo>
                  <a:pt x="1511" y="0"/>
                </a:moveTo>
                <a:lnTo>
                  <a:pt x="0" y="1524"/>
                </a:lnTo>
                <a:lnTo>
                  <a:pt x="0" y="408203"/>
                </a:lnTo>
                <a:lnTo>
                  <a:pt x="1511" y="409727"/>
                </a:lnTo>
                <a:lnTo>
                  <a:pt x="1511" y="0"/>
                </a:lnTo>
                <a:close/>
              </a:path>
              <a:path w="450850" h="410210">
                <a:moveTo>
                  <a:pt x="449084" y="408203"/>
                </a:moveTo>
                <a:lnTo>
                  <a:pt x="1511" y="408203"/>
                </a:lnTo>
                <a:lnTo>
                  <a:pt x="1511" y="409727"/>
                </a:lnTo>
                <a:lnTo>
                  <a:pt x="449084" y="409727"/>
                </a:lnTo>
                <a:lnTo>
                  <a:pt x="449084" y="408203"/>
                </a:lnTo>
                <a:close/>
              </a:path>
              <a:path w="450850" h="410210">
                <a:moveTo>
                  <a:pt x="450608" y="0"/>
                </a:moveTo>
                <a:lnTo>
                  <a:pt x="449084" y="0"/>
                </a:lnTo>
                <a:lnTo>
                  <a:pt x="449084" y="409727"/>
                </a:lnTo>
                <a:lnTo>
                  <a:pt x="450608" y="409727"/>
                </a:lnTo>
                <a:lnTo>
                  <a:pt x="450608" y="0"/>
                </a:lnTo>
                <a:close/>
              </a:path>
              <a:path w="450850" h="410210">
                <a:moveTo>
                  <a:pt x="1511" y="0"/>
                </a:moveTo>
                <a:lnTo>
                  <a:pt x="0" y="0"/>
                </a:lnTo>
                <a:lnTo>
                  <a:pt x="0" y="1524"/>
                </a:lnTo>
                <a:lnTo>
                  <a:pt x="1511" y="0"/>
                </a:lnTo>
                <a:close/>
              </a:path>
              <a:path w="450850" h="410210">
                <a:moveTo>
                  <a:pt x="449084" y="0"/>
                </a:moveTo>
                <a:lnTo>
                  <a:pt x="1511" y="0"/>
                </a:lnTo>
                <a:lnTo>
                  <a:pt x="1511" y="1524"/>
                </a:lnTo>
                <a:lnTo>
                  <a:pt x="449084" y="1524"/>
                </a:lnTo>
                <a:lnTo>
                  <a:pt x="449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99326" y="2141588"/>
            <a:ext cx="449580" cy="376555"/>
          </a:xfrm>
          <a:custGeom>
            <a:avLst/>
            <a:gdLst/>
            <a:ahLst/>
            <a:cxnLst/>
            <a:rect l="l" t="t" r="r" b="b"/>
            <a:pathLst>
              <a:path w="449579" h="376555">
                <a:moveTo>
                  <a:pt x="0" y="376224"/>
                </a:moveTo>
                <a:lnTo>
                  <a:pt x="449084" y="376224"/>
                </a:lnTo>
                <a:lnTo>
                  <a:pt x="449084" y="0"/>
                </a:lnTo>
                <a:lnTo>
                  <a:pt x="0" y="0"/>
                </a:lnTo>
                <a:lnTo>
                  <a:pt x="0" y="376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99326" y="2140064"/>
            <a:ext cx="450850" cy="377825"/>
          </a:xfrm>
          <a:custGeom>
            <a:avLst/>
            <a:gdLst/>
            <a:ahLst/>
            <a:cxnLst/>
            <a:rect l="l" t="t" r="r" b="b"/>
            <a:pathLst>
              <a:path w="450850" h="377825">
                <a:moveTo>
                  <a:pt x="449084" y="0"/>
                </a:moveTo>
                <a:lnTo>
                  <a:pt x="0" y="0"/>
                </a:lnTo>
                <a:lnTo>
                  <a:pt x="0" y="377748"/>
                </a:lnTo>
                <a:lnTo>
                  <a:pt x="1511" y="377748"/>
                </a:lnTo>
                <a:lnTo>
                  <a:pt x="1511" y="1524"/>
                </a:lnTo>
                <a:lnTo>
                  <a:pt x="450608" y="1524"/>
                </a:lnTo>
                <a:lnTo>
                  <a:pt x="449084" y="0"/>
                </a:lnTo>
                <a:close/>
              </a:path>
              <a:path w="450850" h="377825">
                <a:moveTo>
                  <a:pt x="450608" y="1524"/>
                </a:moveTo>
                <a:lnTo>
                  <a:pt x="449084" y="1524"/>
                </a:lnTo>
                <a:lnTo>
                  <a:pt x="449084" y="377748"/>
                </a:lnTo>
                <a:lnTo>
                  <a:pt x="450608" y="377748"/>
                </a:lnTo>
                <a:lnTo>
                  <a:pt x="45060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91706" y="2140832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311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99319" y="1725764"/>
            <a:ext cx="0" cy="792480"/>
          </a:xfrm>
          <a:custGeom>
            <a:avLst/>
            <a:gdLst/>
            <a:ahLst/>
            <a:cxnLst/>
            <a:rect l="l" t="t" r="r" b="b"/>
            <a:pathLst>
              <a:path h="792480">
                <a:moveTo>
                  <a:pt x="0" y="0"/>
                </a:moveTo>
                <a:lnTo>
                  <a:pt x="0" y="792048"/>
                </a:lnTo>
              </a:path>
            </a:pathLst>
          </a:custGeom>
          <a:ln w="152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49166" y="1725764"/>
            <a:ext cx="0" cy="792480"/>
          </a:xfrm>
          <a:custGeom>
            <a:avLst/>
            <a:gdLst/>
            <a:ahLst/>
            <a:cxnLst/>
            <a:rect l="l" t="t" r="r" b="b"/>
            <a:pathLst>
              <a:path h="792480">
                <a:moveTo>
                  <a:pt x="0" y="0"/>
                </a:moveTo>
                <a:lnTo>
                  <a:pt x="0" y="792048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91706" y="1732616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311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09381" y="1731848"/>
            <a:ext cx="449580" cy="410209"/>
          </a:xfrm>
          <a:custGeom>
            <a:avLst/>
            <a:gdLst/>
            <a:ahLst/>
            <a:cxnLst/>
            <a:rect l="l" t="t" r="r" b="b"/>
            <a:pathLst>
              <a:path w="449579" h="410210">
                <a:moveTo>
                  <a:pt x="0" y="409740"/>
                </a:moveTo>
                <a:lnTo>
                  <a:pt x="449084" y="409740"/>
                </a:lnTo>
                <a:lnTo>
                  <a:pt x="449084" y="0"/>
                </a:lnTo>
                <a:lnTo>
                  <a:pt x="0" y="0"/>
                </a:lnTo>
                <a:lnTo>
                  <a:pt x="0" y="409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07857" y="1731860"/>
            <a:ext cx="450850" cy="410209"/>
          </a:xfrm>
          <a:custGeom>
            <a:avLst/>
            <a:gdLst/>
            <a:ahLst/>
            <a:cxnLst/>
            <a:rect l="l" t="t" r="r" b="b"/>
            <a:pathLst>
              <a:path w="450850" h="410210">
                <a:moveTo>
                  <a:pt x="1524" y="0"/>
                </a:moveTo>
                <a:lnTo>
                  <a:pt x="0" y="0"/>
                </a:lnTo>
                <a:lnTo>
                  <a:pt x="0" y="409727"/>
                </a:lnTo>
                <a:lnTo>
                  <a:pt x="1524" y="409727"/>
                </a:lnTo>
                <a:lnTo>
                  <a:pt x="1524" y="0"/>
                </a:lnTo>
                <a:close/>
              </a:path>
              <a:path w="450850" h="410210">
                <a:moveTo>
                  <a:pt x="449084" y="408203"/>
                </a:moveTo>
                <a:lnTo>
                  <a:pt x="1524" y="408203"/>
                </a:lnTo>
                <a:lnTo>
                  <a:pt x="1524" y="409727"/>
                </a:lnTo>
                <a:lnTo>
                  <a:pt x="449084" y="409727"/>
                </a:lnTo>
                <a:lnTo>
                  <a:pt x="449084" y="408203"/>
                </a:lnTo>
                <a:close/>
              </a:path>
              <a:path w="450850" h="410210">
                <a:moveTo>
                  <a:pt x="449084" y="0"/>
                </a:moveTo>
                <a:lnTo>
                  <a:pt x="449084" y="409727"/>
                </a:lnTo>
                <a:lnTo>
                  <a:pt x="450608" y="408203"/>
                </a:lnTo>
                <a:lnTo>
                  <a:pt x="450608" y="1524"/>
                </a:lnTo>
                <a:lnTo>
                  <a:pt x="449084" y="0"/>
                </a:lnTo>
                <a:close/>
              </a:path>
              <a:path w="450850" h="410210">
                <a:moveTo>
                  <a:pt x="450608" y="408203"/>
                </a:moveTo>
                <a:lnTo>
                  <a:pt x="449084" y="409727"/>
                </a:lnTo>
                <a:lnTo>
                  <a:pt x="450608" y="409727"/>
                </a:lnTo>
                <a:lnTo>
                  <a:pt x="450608" y="408203"/>
                </a:lnTo>
                <a:close/>
              </a:path>
              <a:path w="450850" h="410210">
                <a:moveTo>
                  <a:pt x="449084" y="0"/>
                </a:moveTo>
                <a:lnTo>
                  <a:pt x="1524" y="0"/>
                </a:lnTo>
                <a:lnTo>
                  <a:pt x="1524" y="1524"/>
                </a:lnTo>
                <a:lnTo>
                  <a:pt x="449084" y="1524"/>
                </a:lnTo>
                <a:lnTo>
                  <a:pt x="449084" y="0"/>
                </a:lnTo>
                <a:close/>
              </a:path>
              <a:path w="450850" h="410210">
                <a:moveTo>
                  <a:pt x="450608" y="0"/>
                </a:moveTo>
                <a:lnTo>
                  <a:pt x="449084" y="0"/>
                </a:lnTo>
                <a:lnTo>
                  <a:pt x="450608" y="1524"/>
                </a:lnTo>
                <a:lnTo>
                  <a:pt x="450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09381" y="2141588"/>
            <a:ext cx="449580" cy="376555"/>
          </a:xfrm>
          <a:custGeom>
            <a:avLst/>
            <a:gdLst/>
            <a:ahLst/>
            <a:cxnLst/>
            <a:rect l="l" t="t" r="r" b="b"/>
            <a:pathLst>
              <a:path w="449579" h="376555">
                <a:moveTo>
                  <a:pt x="0" y="376224"/>
                </a:moveTo>
                <a:lnTo>
                  <a:pt x="449084" y="376224"/>
                </a:lnTo>
                <a:lnTo>
                  <a:pt x="449084" y="0"/>
                </a:lnTo>
                <a:lnTo>
                  <a:pt x="0" y="0"/>
                </a:lnTo>
                <a:lnTo>
                  <a:pt x="0" y="376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07857" y="2140064"/>
            <a:ext cx="450850" cy="377825"/>
          </a:xfrm>
          <a:custGeom>
            <a:avLst/>
            <a:gdLst/>
            <a:ahLst/>
            <a:cxnLst/>
            <a:rect l="l" t="t" r="r" b="b"/>
            <a:pathLst>
              <a:path w="450850" h="377825">
                <a:moveTo>
                  <a:pt x="450608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77748"/>
                </a:lnTo>
                <a:lnTo>
                  <a:pt x="1524" y="377748"/>
                </a:lnTo>
                <a:lnTo>
                  <a:pt x="1524" y="1524"/>
                </a:lnTo>
                <a:lnTo>
                  <a:pt x="450608" y="1524"/>
                </a:lnTo>
                <a:lnTo>
                  <a:pt x="450608" y="0"/>
                </a:lnTo>
                <a:close/>
              </a:path>
              <a:path w="450850" h="377825">
                <a:moveTo>
                  <a:pt x="450608" y="1524"/>
                </a:moveTo>
                <a:lnTo>
                  <a:pt x="449084" y="1524"/>
                </a:lnTo>
                <a:lnTo>
                  <a:pt x="449084" y="377748"/>
                </a:lnTo>
                <a:lnTo>
                  <a:pt x="450608" y="377748"/>
                </a:lnTo>
                <a:lnTo>
                  <a:pt x="45060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01761" y="2140832"/>
            <a:ext cx="462915" cy="0"/>
          </a:xfrm>
          <a:custGeom>
            <a:avLst/>
            <a:gdLst/>
            <a:ahLst/>
            <a:cxnLst/>
            <a:rect l="l" t="t" r="r" b="b"/>
            <a:pathLst>
              <a:path w="462915">
                <a:moveTo>
                  <a:pt x="0" y="0"/>
                </a:moveTo>
                <a:lnTo>
                  <a:pt x="462787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08613" y="1725764"/>
            <a:ext cx="0" cy="792480"/>
          </a:xfrm>
          <a:custGeom>
            <a:avLst/>
            <a:gdLst/>
            <a:ahLst/>
            <a:cxnLst/>
            <a:rect l="l" t="t" r="r" b="b"/>
            <a:pathLst>
              <a:path h="792480">
                <a:moveTo>
                  <a:pt x="0" y="0"/>
                </a:moveTo>
                <a:lnTo>
                  <a:pt x="0" y="792048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7703" y="1725764"/>
            <a:ext cx="0" cy="792480"/>
          </a:xfrm>
          <a:custGeom>
            <a:avLst/>
            <a:gdLst/>
            <a:ahLst/>
            <a:cxnLst/>
            <a:rect l="l" t="t" r="r" b="b"/>
            <a:pathLst>
              <a:path h="792480">
                <a:moveTo>
                  <a:pt x="0" y="0"/>
                </a:moveTo>
                <a:lnTo>
                  <a:pt x="0" y="792048"/>
                </a:lnTo>
              </a:path>
            </a:pathLst>
          </a:custGeom>
          <a:ln w="1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01761" y="1732616"/>
            <a:ext cx="462915" cy="0"/>
          </a:xfrm>
          <a:custGeom>
            <a:avLst/>
            <a:gdLst/>
            <a:ahLst/>
            <a:cxnLst/>
            <a:rect l="l" t="t" r="r" b="b"/>
            <a:pathLst>
              <a:path w="462915">
                <a:moveTo>
                  <a:pt x="0" y="0"/>
                </a:moveTo>
                <a:lnTo>
                  <a:pt x="462787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4469" y="4414177"/>
            <a:ext cx="9756775" cy="0"/>
          </a:xfrm>
          <a:custGeom>
            <a:avLst/>
            <a:gdLst/>
            <a:ahLst/>
            <a:cxnLst/>
            <a:rect l="l" t="t" r="r" b="b"/>
            <a:pathLst>
              <a:path w="9756775">
                <a:moveTo>
                  <a:pt x="0" y="0"/>
                </a:moveTo>
                <a:lnTo>
                  <a:pt x="9756635" y="0"/>
                </a:lnTo>
              </a:path>
            </a:pathLst>
          </a:custGeom>
          <a:ln w="304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13691" y="2517813"/>
            <a:ext cx="3883660" cy="1433830"/>
          </a:xfrm>
          <a:custGeom>
            <a:avLst/>
            <a:gdLst/>
            <a:ahLst/>
            <a:cxnLst/>
            <a:rect l="l" t="t" r="r" b="b"/>
            <a:pathLst>
              <a:path w="3883659" h="1433829">
                <a:moveTo>
                  <a:pt x="27406" y="0"/>
                </a:moveTo>
                <a:lnTo>
                  <a:pt x="0" y="0"/>
                </a:lnTo>
                <a:lnTo>
                  <a:pt x="0" y="1058621"/>
                </a:lnTo>
                <a:lnTo>
                  <a:pt x="7620" y="1118019"/>
                </a:lnTo>
                <a:lnTo>
                  <a:pt x="30454" y="1192657"/>
                </a:lnTo>
                <a:lnTo>
                  <a:pt x="56337" y="1242923"/>
                </a:lnTo>
                <a:lnTo>
                  <a:pt x="77647" y="1274902"/>
                </a:lnTo>
                <a:lnTo>
                  <a:pt x="129400" y="1331264"/>
                </a:lnTo>
                <a:lnTo>
                  <a:pt x="158330" y="1354112"/>
                </a:lnTo>
                <a:lnTo>
                  <a:pt x="173545" y="1366304"/>
                </a:lnTo>
                <a:lnTo>
                  <a:pt x="190296" y="1375435"/>
                </a:lnTo>
                <a:lnTo>
                  <a:pt x="207048" y="1386103"/>
                </a:lnTo>
                <a:lnTo>
                  <a:pt x="223786" y="1393710"/>
                </a:lnTo>
                <a:lnTo>
                  <a:pt x="295338" y="1421130"/>
                </a:lnTo>
                <a:lnTo>
                  <a:pt x="334924" y="1428750"/>
                </a:lnTo>
                <a:lnTo>
                  <a:pt x="394284" y="1433322"/>
                </a:lnTo>
                <a:lnTo>
                  <a:pt x="3489198" y="1433322"/>
                </a:lnTo>
                <a:lnTo>
                  <a:pt x="3548570" y="1428750"/>
                </a:lnTo>
                <a:lnTo>
                  <a:pt x="3568357" y="1424177"/>
                </a:lnTo>
                <a:lnTo>
                  <a:pt x="3588143" y="1421130"/>
                </a:lnTo>
                <a:lnTo>
                  <a:pt x="3624681" y="1408950"/>
                </a:lnTo>
                <a:lnTo>
                  <a:pt x="3635646" y="1404378"/>
                </a:lnTo>
                <a:lnTo>
                  <a:pt x="374497" y="1404378"/>
                </a:lnTo>
                <a:lnTo>
                  <a:pt x="337959" y="1401330"/>
                </a:lnTo>
                <a:lnTo>
                  <a:pt x="319697" y="1396758"/>
                </a:lnTo>
                <a:lnTo>
                  <a:pt x="301421" y="1393710"/>
                </a:lnTo>
                <a:lnTo>
                  <a:pt x="284683" y="1389151"/>
                </a:lnTo>
                <a:lnTo>
                  <a:pt x="267931" y="1383055"/>
                </a:lnTo>
                <a:lnTo>
                  <a:pt x="251193" y="1375435"/>
                </a:lnTo>
                <a:lnTo>
                  <a:pt x="234442" y="1369339"/>
                </a:lnTo>
                <a:lnTo>
                  <a:pt x="188772" y="1341932"/>
                </a:lnTo>
                <a:lnTo>
                  <a:pt x="147675" y="1309941"/>
                </a:lnTo>
                <a:lnTo>
                  <a:pt x="111137" y="1271866"/>
                </a:lnTo>
                <a:lnTo>
                  <a:pt x="71551" y="1212456"/>
                </a:lnTo>
                <a:lnTo>
                  <a:pt x="44157" y="1146962"/>
                </a:lnTo>
                <a:lnTo>
                  <a:pt x="28930" y="1075372"/>
                </a:lnTo>
                <a:lnTo>
                  <a:pt x="27406" y="1057097"/>
                </a:lnTo>
                <a:lnTo>
                  <a:pt x="27406" y="0"/>
                </a:lnTo>
                <a:close/>
              </a:path>
              <a:path w="3883659" h="1433829">
                <a:moveTo>
                  <a:pt x="3883482" y="0"/>
                </a:moveTo>
                <a:lnTo>
                  <a:pt x="3854551" y="0"/>
                </a:lnTo>
                <a:lnTo>
                  <a:pt x="3854434" y="1058621"/>
                </a:lnTo>
                <a:lnTo>
                  <a:pt x="3853027" y="1076896"/>
                </a:lnTo>
                <a:lnTo>
                  <a:pt x="3846944" y="1113447"/>
                </a:lnTo>
                <a:lnTo>
                  <a:pt x="3843896" y="1130211"/>
                </a:lnTo>
                <a:lnTo>
                  <a:pt x="3837813" y="1148486"/>
                </a:lnTo>
                <a:lnTo>
                  <a:pt x="3833241" y="1165237"/>
                </a:lnTo>
                <a:lnTo>
                  <a:pt x="3825633" y="1181989"/>
                </a:lnTo>
                <a:lnTo>
                  <a:pt x="3818026" y="1197229"/>
                </a:lnTo>
                <a:lnTo>
                  <a:pt x="3810406" y="1213980"/>
                </a:lnTo>
                <a:lnTo>
                  <a:pt x="3760177" y="1285570"/>
                </a:lnTo>
                <a:lnTo>
                  <a:pt x="3720591" y="1322120"/>
                </a:lnTo>
                <a:lnTo>
                  <a:pt x="3693185" y="1341932"/>
                </a:lnTo>
                <a:lnTo>
                  <a:pt x="3677970" y="1352588"/>
                </a:lnTo>
                <a:lnTo>
                  <a:pt x="3630777" y="1376959"/>
                </a:lnTo>
                <a:lnTo>
                  <a:pt x="3580536" y="1393710"/>
                </a:lnTo>
                <a:lnTo>
                  <a:pt x="3507460" y="1404378"/>
                </a:lnTo>
                <a:lnTo>
                  <a:pt x="3635646" y="1404378"/>
                </a:lnTo>
                <a:lnTo>
                  <a:pt x="3693185" y="1375435"/>
                </a:lnTo>
                <a:lnTo>
                  <a:pt x="3725164" y="1354112"/>
                </a:lnTo>
                <a:lnTo>
                  <a:pt x="3738854" y="1341932"/>
                </a:lnTo>
                <a:lnTo>
                  <a:pt x="3754081" y="1329740"/>
                </a:lnTo>
                <a:lnTo>
                  <a:pt x="3767785" y="1317561"/>
                </a:lnTo>
                <a:lnTo>
                  <a:pt x="3779964" y="1303845"/>
                </a:lnTo>
                <a:lnTo>
                  <a:pt x="3793667" y="1288618"/>
                </a:lnTo>
                <a:lnTo>
                  <a:pt x="3804323" y="1274902"/>
                </a:lnTo>
                <a:lnTo>
                  <a:pt x="3814978" y="1258150"/>
                </a:lnTo>
                <a:lnTo>
                  <a:pt x="3825633" y="1242923"/>
                </a:lnTo>
                <a:lnTo>
                  <a:pt x="3843896" y="1209408"/>
                </a:lnTo>
                <a:lnTo>
                  <a:pt x="3851516" y="1191133"/>
                </a:lnTo>
                <a:lnTo>
                  <a:pt x="3859123" y="1174381"/>
                </a:lnTo>
                <a:lnTo>
                  <a:pt x="3865206" y="1156093"/>
                </a:lnTo>
                <a:lnTo>
                  <a:pt x="3869778" y="1136294"/>
                </a:lnTo>
                <a:lnTo>
                  <a:pt x="3874350" y="1118019"/>
                </a:lnTo>
                <a:lnTo>
                  <a:pt x="3878910" y="1098219"/>
                </a:lnTo>
                <a:lnTo>
                  <a:pt x="3883482" y="1038809"/>
                </a:lnTo>
                <a:lnTo>
                  <a:pt x="38834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99326" y="2517813"/>
            <a:ext cx="449580" cy="32384"/>
          </a:xfrm>
          <a:custGeom>
            <a:avLst/>
            <a:gdLst/>
            <a:ahLst/>
            <a:cxnLst/>
            <a:rect l="l" t="t" r="r" b="b"/>
            <a:pathLst>
              <a:path w="449579" h="32385">
                <a:moveTo>
                  <a:pt x="0" y="31991"/>
                </a:moveTo>
                <a:lnTo>
                  <a:pt x="449084" y="31991"/>
                </a:lnTo>
                <a:lnTo>
                  <a:pt x="449084" y="0"/>
                </a:lnTo>
                <a:lnTo>
                  <a:pt x="0" y="0"/>
                </a:lnTo>
                <a:lnTo>
                  <a:pt x="0" y="319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99326" y="2517813"/>
            <a:ext cx="450850" cy="33655"/>
          </a:xfrm>
          <a:custGeom>
            <a:avLst/>
            <a:gdLst/>
            <a:ahLst/>
            <a:cxnLst/>
            <a:rect l="l" t="t" r="r" b="b"/>
            <a:pathLst>
              <a:path w="450850" h="33655">
                <a:moveTo>
                  <a:pt x="1511" y="0"/>
                </a:moveTo>
                <a:lnTo>
                  <a:pt x="0" y="0"/>
                </a:lnTo>
                <a:lnTo>
                  <a:pt x="0" y="33515"/>
                </a:lnTo>
                <a:lnTo>
                  <a:pt x="449084" y="33515"/>
                </a:lnTo>
                <a:lnTo>
                  <a:pt x="450608" y="31991"/>
                </a:lnTo>
                <a:lnTo>
                  <a:pt x="1511" y="31991"/>
                </a:lnTo>
                <a:lnTo>
                  <a:pt x="1511" y="0"/>
                </a:lnTo>
                <a:close/>
              </a:path>
              <a:path w="450850" h="33655">
                <a:moveTo>
                  <a:pt x="450608" y="0"/>
                </a:moveTo>
                <a:lnTo>
                  <a:pt x="449084" y="0"/>
                </a:lnTo>
                <a:lnTo>
                  <a:pt x="449084" y="31991"/>
                </a:lnTo>
                <a:lnTo>
                  <a:pt x="450608" y="31991"/>
                </a:lnTo>
                <a:lnTo>
                  <a:pt x="450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99326" y="2549804"/>
            <a:ext cx="449580" cy="408305"/>
          </a:xfrm>
          <a:custGeom>
            <a:avLst/>
            <a:gdLst/>
            <a:ahLst/>
            <a:cxnLst/>
            <a:rect l="l" t="t" r="r" b="b"/>
            <a:pathLst>
              <a:path w="449579" h="408305">
                <a:moveTo>
                  <a:pt x="0" y="408216"/>
                </a:moveTo>
                <a:lnTo>
                  <a:pt x="449084" y="408216"/>
                </a:lnTo>
                <a:lnTo>
                  <a:pt x="449084" y="0"/>
                </a:lnTo>
                <a:lnTo>
                  <a:pt x="0" y="0"/>
                </a:lnTo>
                <a:lnTo>
                  <a:pt x="0" y="408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99326" y="2549804"/>
            <a:ext cx="450850" cy="410209"/>
          </a:xfrm>
          <a:custGeom>
            <a:avLst/>
            <a:gdLst/>
            <a:ahLst/>
            <a:cxnLst/>
            <a:rect l="l" t="t" r="r" b="b"/>
            <a:pathLst>
              <a:path w="450850" h="410210">
                <a:moveTo>
                  <a:pt x="1511" y="0"/>
                </a:moveTo>
                <a:lnTo>
                  <a:pt x="0" y="1524"/>
                </a:lnTo>
                <a:lnTo>
                  <a:pt x="0" y="409740"/>
                </a:lnTo>
                <a:lnTo>
                  <a:pt x="449084" y="409740"/>
                </a:lnTo>
                <a:lnTo>
                  <a:pt x="450608" y="408216"/>
                </a:lnTo>
                <a:lnTo>
                  <a:pt x="1511" y="408216"/>
                </a:lnTo>
                <a:lnTo>
                  <a:pt x="1511" y="0"/>
                </a:lnTo>
                <a:close/>
              </a:path>
              <a:path w="450850" h="410210">
                <a:moveTo>
                  <a:pt x="450608" y="0"/>
                </a:moveTo>
                <a:lnTo>
                  <a:pt x="449084" y="0"/>
                </a:lnTo>
                <a:lnTo>
                  <a:pt x="449084" y="408216"/>
                </a:lnTo>
                <a:lnTo>
                  <a:pt x="450608" y="408216"/>
                </a:lnTo>
                <a:lnTo>
                  <a:pt x="450608" y="0"/>
                </a:lnTo>
                <a:close/>
              </a:path>
              <a:path w="450850" h="410210">
                <a:moveTo>
                  <a:pt x="1511" y="0"/>
                </a:moveTo>
                <a:lnTo>
                  <a:pt x="0" y="0"/>
                </a:lnTo>
                <a:lnTo>
                  <a:pt x="0" y="1524"/>
                </a:lnTo>
                <a:lnTo>
                  <a:pt x="1511" y="0"/>
                </a:lnTo>
                <a:close/>
              </a:path>
              <a:path w="450850" h="410210">
                <a:moveTo>
                  <a:pt x="449084" y="0"/>
                </a:moveTo>
                <a:lnTo>
                  <a:pt x="1511" y="0"/>
                </a:lnTo>
                <a:lnTo>
                  <a:pt x="1511" y="1524"/>
                </a:lnTo>
                <a:lnTo>
                  <a:pt x="449084" y="1524"/>
                </a:lnTo>
                <a:lnTo>
                  <a:pt x="449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99326" y="2958007"/>
            <a:ext cx="449580" cy="410209"/>
          </a:xfrm>
          <a:custGeom>
            <a:avLst/>
            <a:gdLst/>
            <a:ahLst/>
            <a:cxnLst/>
            <a:rect l="l" t="t" r="r" b="b"/>
            <a:pathLst>
              <a:path w="449579" h="410210">
                <a:moveTo>
                  <a:pt x="0" y="409740"/>
                </a:moveTo>
                <a:lnTo>
                  <a:pt x="449084" y="409740"/>
                </a:lnTo>
                <a:lnTo>
                  <a:pt x="449084" y="0"/>
                </a:lnTo>
                <a:lnTo>
                  <a:pt x="0" y="0"/>
                </a:lnTo>
                <a:lnTo>
                  <a:pt x="0" y="409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99326" y="2958020"/>
            <a:ext cx="450850" cy="410209"/>
          </a:xfrm>
          <a:custGeom>
            <a:avLst/>
            <a:gdLst/>
            <a:ahLst/>
            <a:cxnLst/>
            <a:rect l="l" t="t" r="r" b="b"/>
            <a:pathLst>
              <a:path w="450850" h="410210">
                <a:moveTo>
                  <a:pt x="0" y="408203"/>
                </a:moveTo>
                <a:lnTo>
                  <a:pt x="0" y="409727"/>
                </a:lnTo>
                <a:lnTo>
                  <a:pt x="1511" y="409727"/>
                </a:lnTo>
                <a:lnTo>
                  <a:pt x="0" y="408203"/>
                </a:lnTo>
                <a:close/>
              </a:path>
              <a:path w="450850" h="410210">
                <a:moveTo>
                  <a:pt x="1511" y="0"/>
                </a:moveTo>
                <a:lnTo>
                  <a:pt x="0" y="1524"/>
                </a:lnTo>
                <a:lnTo>
                  <a:pt x="0" y="408203"/>
                </a:lnTo>
                <a:lnTo>
                  <a:pt x="1511" y="409727"/>
                </a:lnTo>
                <a:lnTo>
                  <a:pt x="1511" y="0"/>
                </a:lnTo>
                <a:close/>
              </a:path>
              <a:path w="450850" h="410210">
                <a:moveTo>
                  <a:pt x="449084" y="408203"/>
                </a:moveTo>
                <a:lnTo>
                  <a:pt x="1511" y="408203"/>
                </a:lnTo>
                <a:lnTo>
                  <a:pt x="1511" y="409727"/>
                </a:lnTo>
                <a:lnTo>
                  <a:pt x="449084" y="409727"/>
                </a:lnTo>
                <a:lnTo>
                  <a:pt x="449084" y="408203"/>
                </a:lnTo>
                <a:close/>
              </a:path>
              <a:path w="450850" h="410210">
                <a:moveTo>
                  <a:pt x="450608" y="0"/>
                </a:moveTo>
                <a:lnTo>
                  <a:pt x="449084" y="0"/>
                </a:lnTo>
                <a:lnTo>
                  <a:pt x="449084" y="409727"/>
                </a:lnTo>
                <a:lnTo>
                  <a:pt x="450608" y="409727"/>
                </a:lnTo>
                <a:lnTo>
                  <a:pt x="450608" y="0"/>
                </a:lnTo>
                <a:close/>
              </a:path>
              <a:path w="450850" h="410210">
                <a:moveTo>
                  <a:pt x="1511" y="0"/>
                </a:moveTo>
                <a:lnTo>
                  <a:pt x="0" y="0"/>
                </a:lnTo>
                <a:lnTo>
                  <a:pt x="0" y="1524"/>
                </a:lnTo>
                <a:lnTo>
                  <a:pt x="1511" y="0"/>
                </a:lnTo>
                <a:close/>
              </a:path>
              <a:path w="450850" h="410210">
                <a:moveTo>
                  <a:pt x="449084" y="0"/>
                </a:moveTo>
                <a:lnTo>
                  <a:pt x="1511" y="0"/>
                </a:lnTo>
                <a:lnTo>
                  <a:pt x="1511" y="1524"/>
                </a:lnTo>
                <a:lnTo>
                  <a:pt x="449084" y="1524"/>
                </a:lnTo>
                <a:lnTo>
                  <a:pt x="449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99326" y="3367747"/>
            <a:ext cx="449580" cy="408305"/>
          </a:xfrm>
          <a:custGeom>
            <a:avLst/>
            <a:gdLst/>
            <a:ahLst/>
            <a:cxnLst/>
            <a:rect l="l" t="t" r="r" b="b"/>
            <a:pathLst>
              <a:path w="449579" h="408304">
                <a:moveTo>
                  <a:pt x="0" y="408216"/>
                </a:moveTo>
                <a:lnTo>
                  <a:pt x="449084" y="408216"/>
                </a:lnTo>
                <a:lnTo>
                  <a:pt x="449084" y="0"/>
                </a:lnTo>
                <a:lnTo>
                  <a:pt x="0" y="0"/>
                </a:lnTo>
                <a:lnTo>
                  <a:pt x="0" y="408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99326" y="3366223"/>
            <a:ext cx="450850" cy="410209"/>
          </a:xfrm>
          <a:custGeom>
            <a:avLst/>
            <a:gdLst/>
            <a:ahLst/>
            <a:cxnLst/>
            <a:rect l="l" t="t" r="r" b="b"/>
            <a:pathLst>
              <a:path w="450850" h="410210">
                <a:moveTo>
                  <a:pt x="0" y="408216"/>
                </a:moveTo>
                <a:lnTo>
                  <a:pt x="0" y="409740"/>
                </a:lnTo>
                <a:lnTo>
                  <a:pt x="1511" y="409740"/>
                </a:lnTo>
                <a:lnTo>
                  <a:pt x="0" y="408216"/>
                </a:lnTo>
                <a:close/>
              </a:path>
              <a:path w="450850" h="410210">
                <a:moveTo>
                  <a:pt x="449084" y="0"/>
                </a:moveTo>
                <a:lnTo>
                  <a:pt x="0" y="0"/>
                </a:lnTo>
                <a:lnTo>
                  <a:pt x="0" y="408216"/>
                </a:lnTo>
                <a:lnTo>
                  <a:pt x="1511" y="409740"/>
                </a:lnTo>
                <a:lnTo>
                  <a:pt x="1511" y="1524"/>
                </a:lnTo>
                <a:lnTo>
                  <a:pt x="450608" y="1524"/>
                </a:lnTo>
                <a:lnTo>
                  <a:pt x="449084" y="0"/>
                </a:lnTo>
                <a:close/>
              </a:path>
              <a:path w="450850" h="410210">
                <a:moveTo>
                  <a:pt x="449084" y="408216"/>
                </a:moveTo>
                <a:lnTo>
                  <a:pt x="1511" y="408216"/>
                </a:lnTo>
                <a:lnTo>
                  <a:pt x="1511" y="409740"/>
                </a:lnTo>
                <a:lnTo>
                  <a:pt x="449084" y="409740"/>
                </a:lnTo>
                <a:lnTo>
                  <a:pt x="449084" y="408216"/>
                </a:lnTo>
                <a:close/>
              </a:path>
              <a:path w="450850" h="410210">
                <a:moveTo>
                  <a:pt x="450608" y="1524"/>
                </a:moveTo>
                <a:lnTo>
                  <a:pt x="449084" y="1524"/>
                </a:lnTo>
                <a:lnTo>
                  <a:pt x="449084" y="409740"/>
                </a:lnTo>
                <a:lnTo>
                  <a:pt x="450608" y="409740"/>
                </a:lnTo>
                <a:lnTo>
                  <a:pt x="45060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91706" y="2549804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311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91706" y="2958776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311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91706" y="3366992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311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99319" y="2517813"/>
            <a:ext cx="0" cy="1264285"/>
          </a:xfrm>
          <a:custGeom>
            <a:avLst/>
            <a:gdLst/>
            <a:ahLst/>
            <a:cxnLst/>
            <a:rect l="l" t="t" r="r" b="b"/>
            <a:pathLst>
              <a:path h="1264285">
                <a:moveTo>
                  <a:pt x="0" y="0"/>
                </a:moveTo>
                <a:lnTo>
                  <a:pt x="0" y="1264246"/>
                </a:lnTo>
              </a:path>
            </a:pathLst>
          </a:custGeom>
          <a:ln w="152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49166" y="2517813"/>
            <a:ext cx="0" cy="1264285"/>
          </a:xfrm>
          <a:custGeom>
            <a:avLst/>
            <a:gdLst/>
            <a:ahLst/>
            <a:cxnLst/>
            <a:rect l="l" t="t" r="r" b="b"/>
            <a:pathLst>
              <a:path h="1264285">
                <a:moveTo>
                  <a:pt x="0" y="0"/>
                </a:moveTo>
                <a:lnTo>
                  <a:pt x="0" y="1264246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91706" y="3775202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311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09381" y="2517813"/>
            <a:ext cx="449580" cy="32384"/>
          </a:xfrm>
          <a:custGeom>
            <a:avLst/>
            <a:gdLst/>
            <a:ahLst/>
            <a:cxnLst/>
            <a:rect l="l" t="t" r="r" b="b"/>
            <a:pathLst>
              <a:path w="449579" h="32385">
                <a:moveTo>
                  <a:pt x="0" y="31991"/>
                </a:moveTo>
                <a:lnTo>
                  <a:pt x="449084" y="31991"/>
                </a:lnTo>
                <a:lnTo>
                  <a:pt x="449084" y="0"/>
                </a:lnTo>
                <a:lnTo>
                  <a:pt x="0" y="0"/>
                </a:lnTo>
                <a:lnTo>
                  <a:pt x="0" y="319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407857" y="2517813"/>
            <a:ext cx="450850" cy="33655"/>
          </a:xfrm>
          <a:custGeom>
            <a:avLst/>
            <a:gdLst/>
            <a:ahLst/>
            <a:cxnLst/>
            <a:rect l="l" t="t" r="r" b="b"/>
            <a:pathLst>
              <a:path w="450850" h="33655">
                <a:moveTo>
                  <a:pt x="1524" y="0"/>
                </a:moveTo>
                <a:lnTo>
                  <a:pt x="0" y="0"/>
                </a:lnTo>
                <a:lnTo>
                  <a:pt x="0" y="31991"/>
                </a:lnTo>
                <a:lnTo>
                  <a:pt x="1524" y="33515"/>
                </a:lnTo>
                <a:lnTo>
                  <a:pt x="450608" y="33515"/>
                </a:lnTo>
                <a:lnTo>
                  <a:pt x="450608" y="31991"/>
                </a:lnTo>
                <a:lnTo>
                  <a:pt x="1524" y="31991"/>
                </a:lnTo>
                <a:lnTo>
                  <a:pt x="1524" y="0"/>
                </a:lnTo>
                <a:close/>
              </a:path>
              <a:path w="450850" h="33655">
                <a:moveTo>
                  <a:pt x="450608" y="0"/>
                </a:moveTo>
                <a:lnTo>
                  <a:pt x="449084" y="0"/>
                </a:lnTo>
                <a:lnTo>
                  <a:pt x="449084" y="31991"/>
                </a:lnTo>
                <a:lnTo>
                  <a:pt x="450608" y="31991"/>
                </a:lnTo>
                <a:lnTo>
                  <a:pt x="450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409381" y="2549804"/>
            <a:ext cx="449580" cy="408305"/>
          </a:xfrm>
          <a:custGeom>
            <a:avLst/>
            <a:gdLst/>
            <a:ahLst/>
            <a:cxnLst/>
            <a:rect l="l" t="t" r="r" b="b"/>
            <a:pathLst>
              <a:path w="449579" h="408305">
                <a:moveTo>
                  <a:pt x="0" y="408216"/>
                </a:moveTo>
                <a:lnTo>
                  <a:pt x="449084" y="408216"/>
                </a:lnTo>
                <a:lnTo>
                  <a:pt x="449084" y="0"/>
                </a:lnTo>
                <a:lnTo>
                  <a:pt x="0" y="0"/>
                </a:lnTo>
                <a:lnTo>
                  <a:pt x="0" y="408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407857" y="2549804"/>
            <a:ext cx="450850" cy="410209"/>
          </a:xfrm>
          <a:custGeom>
            <a:avLst/>
            <a:gdLst/>
            <a:ahLst/>
            <a:cxnLst/>
            <a:rect l="l" t="t" r="r" b="b"/>
            <a:pathLst>
              <a:path w="450850" h="410210">
                <a:moveTo>
                  <a:pt x="1524" y="0"/>
                </a:moveTo>
                <a:lnTo>
                  <a:pt x="0" y="0"/>
                </a:lnTo>
                <a:lnTo>
                  <a:pt x="0" y="408216"/>
                </a:lnTo>
                <a:lnTo>
                  <a:pt x="1524" y="409740"/>
                </a:lnTo>
                <a:lnTo>
                  <a:pt x="450608" y="409740"/>
                </a:lnTo>
                <a:lnTo>
                  <a:pt x="450608" y="408216"/>
                </a:lnTo>
                <a:lnTo>
                  <a:pt x="1524" y="408216"/>
                </a:lnTo>
                <a:lnTo>
                  <a:pt x="1524" y="0"/>
                </a:lnTo>
                <a:close/>
              </a:path>
              <a:path w="450850" h="410210">
                <a:moveTo>
                  <a:pt x="449084" y="0"/>
                </a:moveTo>
                <a:lnTo>
                  <a:pt x="449084" y="408216"/>
                </a:lnTo>
                <a:lnTo>
                  <a:pt x="450608" y="408216"/>
                </a:lnTo>
                <a:lnTo>
                  <a:pt x="450608" y="1524"/>
                </a:lnTo>
                <a:lnTo>
                  <a:pt x="449084" y="0"/>
                </a:lnTo>
                <a:close/>
              </a:path>
              <a:path w="450850" h="410210">
                <a:moveTo>
                  <a:pt x="449084" y="0"/>
                </a:moveTo>
                <a:lnTo>
                  <a:pt x="1524" y="0"/>
                </a:lnTo>
                <a:lnTo>
                  <a:pt x="1524" y="1524"/>
                </a:lnTo>
                <a:lnTo>
                  <a:pt x="449084" y="1524"/>
                </a:lnTo>
                <a:lnTo>
                  <a:pt x="449084" y="0"/>
                </a:lnTo>
                <a:close/>
              </a:path>
              <a:path w="450850" h="410210">
                <a:moveTo>
                  <a:pt x="450608" y="0"/>
                </a:moveTo>
                <a:lnTo>
                  <a:pt x="449084" y="0"/>
                </a:lnTo>
                <a:lnTo>
                  <a:pt x="450608" y="1524"/>
                </a:lnTo>
                <a:lnTo>
                  <a:pt x="450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409381" y="2958007"/>
            <a:ext cx="449580" cy="410209"/>
          </a:xfrm>
          <a:custGeom>
            <a:avLst/>
            <a:gdLst/>
            <a:ahLst/>
            <a:cxnLst/>
            <a:rect l="l" t="t" r="r" b="b"/>
            <a:pathLst>
              <a:path w="449579" h="410210">
                <a:moveTo>
                  <a:pt x="0" y="409740"/>
                </a:moveTo>
                <a:lnTo>
                  <a:pt x="449084" y="409740"/>
                </a:lnTo>
                <a:lnTo>
                  <a:pt x="449084" y="0"/>
                </a:lnTo>
                <a:lnTo>
                  <a:pt x="0" y="0"/>
                </a:lnTo>
                <a:lnTo>
                  <a:pt x="0" y="409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407857" y="2958020"/>
            <a:ext cx="450850" cy="410209"/>
          </a:xfrm>
          <a:custGeom>
            <a:avLst/>
            <a:gdLst/>
            <a:ahLst/>
            <a:cxnLst/>
            <a:rect l="l" t="t" r="r" b="b"/>
            <a:pathLst>
              <a:path w="450850" h="410210">
                <a:moveTo>
                  <a:pt x="1524" y="0"/>
                </a:moveTo>
                <a:lnTo>
                  <a:pt x="0" y="0"/>
                </a:lnTo>
                <a:lnTo>
                  <a:pt x="0" y="409727"/>
                </a:lnTo>
                <a:lnTo>
                  <a:pt x="1524" y="409727"/>
                </a:lnTo>
                <a:lnTo>
                  <a:pt x="1524" y="0"/>
                </a:lnTo>
                <a:close/>
              </a:path>
              <a:path w="450850" h="410210">
                <a:moveTo>
                  <a:pt x="449084" y="408203"/>
                </a:moveTo>
                <a:lnTo>
                  <a:pt x="1524" y="408203"/>
                </a:lnTo>
                <a:lnTo>
                  <a:pt x="1524" y="409727"/>
                </a:lnTo>
                <a:lnTo>
                  <a:pt x="449084" y="409727"/>
                </a:lnTo>
                <a:lnTo>
                  <a:pt x="449084" y="408203"/>
                </a:lnTo>
                <a:close/>
              </a:path>
              <a:path w="450850" h="410210">
                <a:moveTo>
                  <a:pt x="449084" y="0"/>
                </a:moveTo>
                <a:lnTo>
                  <a:pt x="449084" y="409727"/>
                </a:lnTo>
                <a:lnTo>
                  <a:pt x="450608" y="408203"/>
                </a:lnTo>
                <a:lnTo>
                  <a:pt x="450608" y="1524"/>
                </a:lnTo>
                <a:lnTo>
                  <a:pt x="449084" y="0"/>
                </a:lnTo>
                <a:close/>
              </a:path>
              <a:path w="450850" h="410210">
                <a:moveTo>
                  <a:pt x="450608" y="408203"/>
                </a:moveTo>
                <a:lnTo>
                  <a:pt x="449084" y="409727"/>
                </a:lnTo>
                <a:lnTo>
                  <a:pt x="450608" y="409727"/>
                </a:lnTo>
                <a:lnTo>
                  <a:pt x="450608" y="408203"/>
                </a:lnTo>
                <a:close/>
              </a:path>
              <a:path w="450850" h="410210">
                <a:moveTo>
                  <a:pt x="449084" y="0"/>
                </a:moveTo>
                <a:lnTo>
                  <a:pt x="1524" y="0"/>
                </a:lnTo>
                <a:lnTo>
                  <a:pt x="1524" y="1524"/>
                </a:lnTo>
                <a:lnTo>
                  <a:pt x="449084" y="1524"/>
                </a:lnTo>
                <a:lnTo>
                  <a:pt x="449084" y="0"/>
                </a:lnTo>
                <a:close/>
              </a:path>
              <a:path w="450850" h="410210">
                <a:moveTo>
                  <a:pt x="450608" y="0"/>
                </a:moveTo>
                <a:lnTo>
                  <a:pt x="449084" y="0"/>
                </a:lnTo>
                <a:lnTo>
                  <a:pt x="450608" y="1524"/>
                </a:lnTo>
                <a:lnTo>
                  <a:pt x="450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409381" y="3367747"/>
            <a:ext cx="449580" cy="408305"/>
          </a:xfrm>
          <a:custGeom>
            <a:avLst/>
            <a:gdLst/>
            <a:ahLst/>
            <a:cxnLst/>
            <a:rect l="l" t="t" r="r" b="b"/>
            <a:pathLst>
              <a:path w="449579" h="408304">
                <a:moveTo>
                  <a:pt x="0" y="408216"/>
                </a:moveTo>
                <a:lnTo>
                  <a:pt x="449084" y="408216"/>
                </a:lnTo>
                <a:lnTo>
                  <a:pt x="449084" y="0"/>
                </a:lnTo>
                <a:lnTo>
                  <a:pt x="0" y="0"/>
                </a:lnTo>
                <a:lnTo>
                  <a:pt x="0" y="408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407857" y="3366223"/>
            <a:ext cx="450850" cy="410209"/>
          </a:xfrm>
          <a:custGeom>
            <a:avLst/>
            <a:gdLst/>
            <a:ahLst/>
            <a:cxnLst/>
            <a:rect l="l" t="t" r="r" b="b"/>
            <a:pathLst>
              <a:path w="450850" h="410210">
                <a:moveTo>
                  <a:pt x="450608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409740"/>
                </a:lnTo>
                <a:lnTo>
                  <a:pt x="1524" y="409740"/>
                </a:lnTo>
                <a:lnTo>
                  <a:pt x="1524" y="1524"/>
                </a:lnTo>
                <a:lnTo>
                  <a:pt x="450608" y="1524"/>
                </a:lnTo>
                <a:lnTo>
                  <a:pt x="450608" y="0"/>
                </a:lnTo>
                <a:close/>
              </a:path>
              <a:path w="450850" h="410210">
                <a:moveTo>
                  <a:pt x="449084" y="408216"/>
                </a:moveTo>
                <a:lnTo>
                  <a:pt x="1524" y="408216"/>
                </a:lnTo>
                <a:lnTo>
                  <a:pt x="1524" y="409740"/>
                </a:lnTo>
                <a:lnTo>
                  <a:pt x="449084" y="409740"/>
                </a:lnTo>
                <a:lnTo>
                  <a:pt x="449084" y="408216"/>
                </a:lnTo>
                <a:close/>
              </a:path>
              <a:path w="450850" h="410210">
                <a:moveTo>
                  <a:pt x="450608" y="1524"/>
                </a:moveTo>
                <a:lnTo>
                  <a:pt x="449084" y="1524"/>
                </a:lnTo>
                <a:lnTo>
                  <a:pt x="449084" y="409740"/>
                </a:lnTo>
                <a:lnTo>
                  <a:pt x="450608" y="408216"/>
                </a:lnTo>
                <a:lnTo>
                  <a:pt x="450608" y="1524"/>
                </a:lnTo>
                <a:close/>
              </a:path>
              <a:path w="450850" h="410210">
                <a:moveTo>
                  <a:pt x="450608" y="408216"/>
                </a:moveTo>
                <a:lnTo>
                  <a:pt x="449084" y="409740"/>
                </a:lnTo>
                <a:lnTo>
                  <a:pt x="450608" y="409740"/>
                </a:lnTo>
                <a:lnTo>
                  <a:pt x="450608" y="40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01761" y="2549804"/>
            <a:ext cx="462915" cy="0"/>
          </a:xfrm>
          <a:custGeom>
            <a:avLst/>
            <a:gdLst/>
            <a:ahLst/>
            <a:cxnLst/>
            <a:rect l="l" t="t" r="r" b="b"/>
            <a:pathLst>
              <a:path w="462915">
                <a:moveTo>
                  <a:pt x="0" y="0"/>
                </a:moveTo>
                <a:lnTo>
                  <a:pt x="462787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401761" y="2958776"/>
            <a:ext cx="462915" cy="0"/>
          </a:xfrm>
          <a:custGeom>
            <a:avLst/>
            <a:gdLst/>
            <a:ahLst/>
            <a:cxnLst/>
            <a:rect l="l" t="t" r="r" b="b"/>
            <a:pathLst>
              <a:path w="462915">
                <a:moveTo>
                  <a:pt x="0" y="0"/>
                </a:moveTo>
                <a:lnTo>
                  <a:pt x="462787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401761" y="3366992"/>
            <a:ext cx="462915" cy="0"/>
          </a:xfrm>
          <a:custGeom>
            <a:avLst/>
            <a:gdLst/>
            <a:ahLst/>
            <a:cxnLst/>
            <a:rect l="l" t="t" r="r" b="b"/>
            <a:pathLst>
              <a:path w="462915">
                <a:moveTo>
                  <a:pt x="0" y="0"/>
                </a:moveTo>
                <a:lnTo>
                  <a:pt x="462787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08613" y="2517813"/>
            <a:ext cx="0" cy="1264285"/>
          </a:xfrm>
          <a:custGeom>
            <a:avLst/>
            <a:gdLst/>
            <a:ahLst/>
            <a:cxnLst/>
            <a:rect l="l" t="t" r="r" b="b"/>
            <a:pathLst>
              <a:path h="1264285">
                <a:moveTo>
                  <a:pt x="0" y="0"/>
                </a:moveTo>
                <a:lnTo>
                  <a:pt x="0" y="1264246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857703" y="2517813"/>
            <a:ext cx="0" cy="1264285"/>
          </a:xfrm>
          <a:custGeom>
            <a:avLst/>
            <a:gdLst/>
            <a:ahLst/>
            <a:cxnLst/>
            <a:rect l="l" t="t" r="r" b="b"/>
            <a:pathLst>
              <a:path h="1264285">
                <a:moveTo>
                  <a:pt x="0" y="0"/>
                </a:moveTo>
                <a:lnTo>
                  <a:pt x="0" y="1264246"/>
                </a:lnTo>
              </a:path>
            </a:pathLst>
          </a:custGeom>
          <a:ln w="1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401761" y="3775202"/>
            <a:ext cx="462915" cy="0"/>
          </a:xfrm>
          <a:custGeom>
            <a:avLst/>
            <a:gdLst/>
            <a:ahLst/>
            <a:cxnLst/>
            <a:rect l="l" t="t" r="r" b="b"/>
            <a:pathLst>
              <a:path w="462915">
                <a:moveTo>
                  <a:pt x="0" y="0"/>
                </a:moveTo>
                <a:lnTo>
                  <a:pt x="462787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696697" y="4076294"/>
            <a:ext cx="39941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80" dirty="0">
                <a:latin typeface="Gulim"/>
                <a:cs typeface="Gulim"/>
              </a:rPr>
              <a:t>k</a:t>
            </a:r>
            <a:r>
              <a:rPr sz="1750" spc="105" dirty="0">
                <a:latin typeface="Gulim"/>
                <a:cs typeface="Gulim"/>
              </a:rPr>
              <a:t>e</a:t>
            </a:r>
            <a:r>
              <a:rPr sz="1750" spc="5" dirty="0">
                <a:latin typeface="Gulim"/>
                <a:cs typeface="Gulim"/>
              </a:rPr>
              <a:t>y</a:t>
            </a:r>
            <a:endParaRPr sz="1750">
              <a:latin typeface="Gulim"/>
              <a:cs typeface="Gulim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441410" y="4076294"/>
            <a:ext cx="60579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55" dirty="0">
                <a:latin typeface="Gulim"/>
                <a:cs typeface="Gulim"/>
              </a:rPr>
              <a:t>value</a:t>
            </a:r>
            <a:endParaRPr sz="1750">
              <a:latin typeface="Gulim"/>
              <a:cs typeface="Gulim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19684" y="7113257"/>
            <a:ext cx="10055225" cy="0"/>
          </a:xfrm>
          <a:custGeom>
            <a:avLst/>
            <a:gdLst/>
            <a:ahLst/>
            <a:cxnLst/>
            <a:rect l="l" t="t" r="r" b="b"/>
            <a:pathLst>
              <a:path w="10055225">
                <a:moveTo>
                  <a:pt x="0" y="0"/>
                </a:moveTo>
                <a:lnTo>
                  <a:pt x="10055021" y="0"/>
                </a:lnTo>
              </a:path>
            </a:pathLst>
          </a:custGeom>
          <a:ln w="42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5231" y="7166609"/>
            <a:ext cx="0" cy="389890"/>
          </a:xfrm>
          <a:custGeom>
            <a:avLst/>
            <a:gdLst/>
            <a:ahLst/>
            <a:cxnLst/>
            <a:rect l="l" t="t" r="r" b="b"/>
            <a:pathLst>
              <a:path h="389890">
                <a:moveTo>
                  <a:pt x="0" y="0"/>
                </a:moveTo>
                <a:lnTo>
                  <a:pt x="0" y="3898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4469" y="7165975"/>
            <a:ext cx="10070465" cy="0"/>
          </a:xfrm>
          <a:custGeom>
            <a:avLst/>
            <a:gdLst/>
            <a:ahLst/>
            <a:cxnLst/>
            <a:rect l="l" t="t" r="r" b="b"/>
            <a:pathLst>
              <a:path w="10070465">
                <a:moveTo>
                  <a:pt x="0" y="0"/>
                </a:moveTo>
                <a:lnTo>
                  <a:pt x="100702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04469" y="0"/>
            <a:ext cx="10069195" cy="7555230"/>
          </a:xfrm>
          <a:custGeom>
            <a:avLst/>
            <a:gdLst/>
            <a:ahLst/>
            <a:cxnLst/>
            <a:rect l="l" t="t" r="r" b="b"/>
            <a:pathLst>
              <a:path w="10069195" h="7555230">
                <a:moveTo>
                  <a:pt x="0" y="0"/>
                </a:moveTo>
                <a:lnTo>
                  <a:pt x="10068712" y="0"/>
                </a:lnTo>
                <a:lnTo>
                  <a:pt x="10068712" y="7554976"/>
                </a:lnTo>
                <a:lnTo>
                  <a:pt x="0" y="7554976"/>
                </a:lnTo>
                <a:lnTo>
                  <a:pt x="0" y="0"/>
                </a:lnTo>
                <a:close/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4"/>
              </a:lnSpc>
            </a:pPr>
            <a:r>
              <a:rPr dirty="0"/>
              <a:t>Slide </a:t>
            </a:r>
            <a:r>
              <a:rPr spc="-20" dirty="0"/>
              <a:t>:</a:t>
            </a:r>
            <a:r>
              <a:rPr spc="-225" dirty="0"/>
              <a:t> </a:t>
            </a:r>
            <a:fld id="{81D60167-4931-47E6-BA6A-407CBD079E47}" type="slidenum">
              <a:rPr spc="10" dirty="0"/>
              <a:t>17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2769" y="996162"/>
            <a:ext cx="3262629" cy="1198880"/>
          </a:xfrm>
          <a:custGeom>
            <a:avLst/>
            <a:gdLst/>
            <a:ahLst/>
            <a:cxnLst/>
            <a:rect l="l" t="t" r="r" b="b"/>
            <a:pathLst>
              <a:path w="3262629" h="1198880">
                <a:moveTo>
                  <a:pt x="3260839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195692"/>
                </a:lnTo>
                <a:lnTo>
                  <a:pt x="3047" y="1198740"/>
                </a:lnTo>
                <a:lnTo>
                  <a:pt x="3260839" y="1198740"/>
                </a:lnTo>
                <a:lnTo>
                  <a:pt x="3262363" y="1195692"/>
                </a:lnTo>
                <a:lnTo>
                  <a:pt x="3262363" y="1192644"/>
                </a:lnTo>
                <a:lnTo>
                  <a:pt x="10655" y="1192644"/>
                </a:lnTo>
                <a:lnTo>
                  <a:pt x="6095" y="1188085"/>
                </a:lnTo>
                <a:lnTo>
                  <a:pt x="10655" y="1188085"/>
                </a:lnTo>
                <a:lnTo>
                  <a:pt x="10655" y="10655"/>
                </a:lnTo>
                <a:lnTo>
                  <a:pt x="6095" y="10655"/>
                </a:lnTo>
                <a:lnTo>
                  <a:pt x="10655" y="6096"/>
                </a:lnTo>
                <a:lnTo>
                  <a:pt x="3262363" y="6096"/>
                </a:lnTo>
                <a:lnTo>
                  <a:pt x="3262363" y="3048"/>
                </a:lnTo>
                <a:lnTo>
                  <a:pt x="3260839" y="0"/>
                </a:lnTo>
                <a:close/>
              </a:path>
              <a:path w="3262629" h="1198880">
                <a:moveTo>
                  <a:pt x="10655" y="1188085"/>
                </a:moveTo>
                <a:lnTo>
                  <a:pt x="6095" y="1188085"/>
                </a:lnTo>
                <a:lnTo>
                  <a:pt x="10655" y="1192644"/>
                </a:lnTo>
                <a:lnTo>
                  <a:pt x="10655" y="1188085"/>
                </a:lnTo>
                <a:close/>
              </a:path>
              <a:path w="3262629" h="1198880">
                <a:moveTo>
                  <a:pt x="3251708" y="1188085"/>
                </a:moveTo>
                <a:lnTo>
                  <a:pt x="10655" y="1188085"/>
                </a:lnTo>
                <a:lnTo>
                  <a:pt x="10655" y="1192644"/>
                </a:lnTo>
                <a:lnTo>
                  <a:pt x="3251708" y="1192644"/>
                </a:lnTo>
                <a:lnTo>
                  <a:pt x="3251708" y="1188085"/>
                </a:lnTo>
                <a:close/>
              </a:path>
              <a:path w="3262629" h="1198880">
                <a:moveTo>
                  <a:pt x="3251708" y="6096"/>
                </a:moveTo>
                <a:lnTo>
                  <a:pt x="3251708" y="1192644"/>
                </a:lnTo>
                <a:lnTo>
                  <a:pt x="3257804" y="1188085"/>
                </a:lnTo>
                <a:lnTo>
                  <a:pt x="3262363" y="1188085"/>
                </a:lnTo>
                <a:lnTo>
                  <a:pt x="3262363" y="10655"/>
                </a:lnTo>
                <a:lnTo>
                  <a:pt x="3257804" y="10655"/>
                </a:lnTo>
                <a:lnTo>
                  <a:pt x="3251708" y="6096"/>
                </a:lnTo>
                <a:close/>
              </a:path>
              <a:path w="3262629" h="1198880">
                <a:moveTo>
                  <a:pt x="3262363" y="1188085"/>
                </a:moveTo>
                <a:lnTo>
                  <a:pt x="3257804" y="1188085"/>
                </a:lnTo>
                <a:lnTo>
                  <a:pt x="3251708" y="1192644"/>
                </a:lnTo>
                <a:lnTo>
                  <a:pt x="3262363" y="1192644"/>
                </a:lnTo>
                <a:lnTo>
                  <a:pt x="3262363" y="1188085"/>
                </a:lnTo>
                <a:close/>
              </a:path>
              <a:path w="3262629" h="1198880">
                <a:moveTo>
                  <a:pt x="10655" y="6096"/>
                </a:moveTo>
                <a:lnTo>
                  <a:pt x="6095" y="10655"/>
                </a:lnTo>
                <a:lnTo>
                  <a:pt x="10655" y="10655"/>
                </a:lnTo>
                <a:lnTo>
                  <a:pt x="10655" y="6096"/>
                </a:lnTo>
                <a:close/>
              </a:path>
              <a:path w="3262629" h="1198880">
                <a:moveTo>
                  <a:pt x="3251708" y="6096"/>
                </a:moveTo>
                <a:lnTo>
                  <a:pt x="10655" y="6096"/>
                </a:lnTo>
                <a:lnTo>
                  <a:pt x="10655" y="10655"/>
                </a:lnTo>
                <a:lnTo>
                  <a:pt x="3251708" y="10655"/>
                </a:lnTo>
                <a:lnTo>
                  <a:pt x="3251708" y="6096"/>
                </a:lnTo>
                <a:close/>
              </a:path>
              <a:path w="3262629" h="1198880">
                <a:moveTo>
                  <a:pt x="3262363" y="6096"/>
                </a:moveTo>
                <a:lnTo>
                  <a:pt x="3251708" y="6096"/>
                </a:lnTo>
                <a:lnTo>
                  <a:pt x="3257804" y="10655"/>
                </a:lnTo>
                <a:lnTo>
                  <a:pt x="3262363" y="10655"/>
                </a:lnTo>
                <a:lnTo>
                  <a:pt x="3262363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55372" y="380796"/>
            <a:ext cx="3883660" cy="2137410"/>
          </a:xfrm>
          <a:custGeom>
            <a:avLst/>
            <a:gdLst/>
            <a:ahLst/>
            <a:cxnLst/>
            <a:rect l="l" t="t" r="r" b="b"/>
            <a:pathLst>
              <a:path w="3883659" h="2137410">
                <a:moveTo>
                  <a:pt x="3508984" y="0"/>
                </a:moveTo>
                <a:lnTo>
                  <a:pt x="374497" y="0"/>
                </a:lnTo>
                <a:lnTo>
                  <a:pt x="354698" y="1524"/>
                </a:lnTo>
                <a:lnTo>
                  <a:pt x="315125" y="7619"/>
                </a:lnTo>
                <a:lnTo>
                  <a:pt x="277063" y="16751"/>
                </a:lnTo>
                <a:lnTo>
                  <a:pt x="240525" y="30467"/>
                </a:lnTo>
                <a:lnTo>
                  <a:pt x="190296" y="56362"/>
                </a:lnTo>
                <a:lnTo>
                  <a:pt x="158318" y="77685"/>
                </a:lnTo>
                <a:lnTo>
                  <a:pt x="115696" y="115760"/>
                </a:lnTo>
                <a:lnTo>
                  <a:pt x="103517" y="129463"/>
                </a:lnTo>
                <a:lnTo>
                  <a:pt x="89814" y="143179"/>
                </a:lnTo>
                <a:lnTo>
                  <a:pt x="79159" y="158407"/>
                </a:lnTo>
                <a:lnTo>
                  <a:pt x="66979" y="173634"/>
                </a:lnTo>
                <a:lnTo>
                  <a:pt x="57848" y="190398"/>
                </a:lnTo>
                <a:lnTo>
                  <a:pt x="39585" y="223900"/>
                </a:lnTo>
                <a:lnTo>
                  <a:pt x="24358" y="258940"/>
                </a:lnTo>
                <a:lnTo>
                  <a:pt x="4571" y="335102"/>
                </a:lnTo>
                <a:lnTo>
                  <a:pt x="1406" y="376224"/>
                </a:lnTo>
                <a:lnTo>
                  <a:pt x="0" y="394500"/>
                </a:lnTo>
                <a:lnTo>
                  <a:pt x="0" y="1916163"/>
                </a:lnTo>
                <a:lnTo>
                  <a:pt x="1524" y="1935962"/>
                </a:lnTo>
                <a:lnTo>
                  <a:pt x="3047" y="1957285"/>
                </a:lnTo>
                <a:lnTo>
                  <a:pt x="4571" y="1977085"/>
                </a:lnTo>
                <a:lnTo>
                  <a:pt x="9131" y="1995360"/>
                </a:lnTo>
                <a:lnTo>
                  <a:pt x="13703" y="2015172"/>
                </a:lnTo>
                <a:lnTo>
                  <a:pt x="31965" y="2069998"/>
                </a:lnTo>
                <a:lnTo>
                  <a:pt x="48717" y="2105037"/>
                </a:lnTo>
                <a:lnTo>
                  <a:pt x="68503" y="2137016"/>
                </a:lnTo>
                <a:lnTo>
                  <a:pt x="101822" y="2137016"/>
                </a:lnTo>
                <a:lnTo>
                  <a:pt x="100469" y="2135492"/>
                </a:lnTo>
                <a:lnTo>
                  <a:pt x="63944" y="2074570"/>
                </a:lnTo>
                <a:lnTo>
                  <a:pt x="57848" y="2057819"/>
                </a:lnTo>
                <a:lnTo>
                  <a:pt x="50241" y="2041055"/>
                </a:lnTo>
                <a:lnTo>
                  <a:pt x="45669" y="2024303"/>
                </a:lnTo>
                <a:lnTo>
                  <a:pt x="39585" y="2007552"/>
                </a:lnTo>
                <a:lnTo>
                  <a:pt x="30441" y="1952713"/>
                </a:lnTo>
                <a:lnTo>
                  <a:pt x="29056" y="1935962"/>
                </a:lnTo>
                <a:lnTo>
                  <a:pt x="29056" y="373176"/>
                </a:lnTo>
                <a:lnTo>
                  <a:pt x="30441" y="356425"/>
                </a:lnTo>
                <a:lnTo>
                  <a:pt x="39585" y="301586"/>
                </a:lnTo>
                <a:lnTo>
                  <a:pt x="45669" y="284835"/>
                </a:lnTo>
                <a:lnTo>
                  <a:pt x="50241" y="268084"/>
                </a:lnTo>
                <a:lnTo>
                  <a:pt x="65455" y="234568"/>
                </a:lnTo>
                <a:lnTo>
                  <a:pt x="73075" y="219341"/>
                </a:lnTo>
                <a:lnTo>
                  <a:pt x="91338" y="188874"/>
                </a:lnTo>
                <a:lnTo>
                  <a:pt x="101993" y="175158"/>
                </a:lnTo>
                <a:lnTo>
                  <a:pt x="112649" y="159931"/>
                </a:lnTo>
                <a:lnTo>
                  <a:pt x="149186" y="121856"/>
                </a:lnTo>
                <a:lnTo>
                  <a:pt x="176593" y="100533"/>
                </a:lnTo>
                <a:lnTo>
                  <a:pt x="190296" y="89865"/>
                </a:lnTo>
                <a:lnTo>
                  <a:pt x="235965" y="63969"/>
                </a:lnTo>
                <a:lnTo>
                  <a:pt x="286194" y="44170"/>
                </a:lnTo>
                <a:lnTo>
                  <a:pt x="357746" y="28943"/>
                </a:lnTo>
                <a:lnTo>
                  <a:pt x="376021" y="27419"/>
                </a:lnTo>
                <a:lnTo>
                  <a:pt x="3635639" y="27419"/>
                </a:lnTo>
                <a:lnTo>
                  <a:pt x="3624681" y="22847"/>
                </a:lnTo>
                <a:lnTo>
                  <a:pt x="3606406" y="16751"/>
                </a:lnTo>
                <a:lnTo>
                  <a:pt x="3588143" y="12179"/>
                </a:lnTo>
                <a:lnTo>
                  <a:pt x="3568357" y="7619"/>
                </a:lnTo>
                <a:lnTo>
                  <a:pt x="3548557" y="4572"/>
                </a:lnTo>
                <a:lnTo>
                  <a:pt x="3530295" y="1524"/>
                </a:lnTo>
                <a:lnTo>
                  <a:pt x="3508984" y="0"/>
                </a:lnTo>
                <a:close/>
              </a:path>
              <a:path w="3883659" h="2137410">
                <a:moveTo>
                  <a:pt x="3635639" y="27419"/>
                </a:moveTo>
                <a:lnTo>
                  <a:pt x="3508984" y="27419"/>
                </a:lnTo>
                <a:lnTo>
                  <a:pt x="3527247" y="28943"/>
                </a:lnTo>
                <a:lnTo>
                  <a:pt x="3563785" y="35026"/>
                </a:lnTo>
                <a:lnTo>
                  <a:pt x="3632288" y="56362"/>
                </a:lnTo>
                <a:lnTo>
                  <a:pt x="3694709" y="89865"/>
                </a:lnTo>
                <a:lnTo>
                  <a:pt x="3749509" y="135559"/>
                </a:lnTo>
                <a:lnTo>
                  <a:pt x="3760165" y="147751"/>
                </a:lnTo>
                <a:lnTo>
                  <a:pt x="3772344" y="161455"/>
                </a:lnTo>
                <a:lnTo>
                  <a:pt x="3793655" y="188874"/>
                </a:lnTo>
                <a:lnTo>
                  <a:pt x="3811930" y="219341"/>
                </a:lnTo>
                <a:lnTo>
                  <a:pt x="3819537" y="236092"/>
                </a:lnTo>
                <a:lnTo>
                  <a:pt x="3827145" y="251320"/>
                </a:lnTo>
                <a:lnTo>
                  <a:pt x="3839324" y="284835"/>
                </a:lnTo>
                <a:lnTo>
                  <a:pt x="3843896" y="303110"/>
                </a:lnTo>
                <a:lnTo>
                  <a:pt x="3848468" y="319862"/>
                </a:lnTo>
                <a:lnTo>
                  <a:pt x="3854551" y="356425"/>
                </a:lnTo>
                <a:lnTo>
                  <a:pt x="3854551" y="376224"/>
                </a:lnTo>
                <a:lnTo>
                  <a:pt x="3856075" y="394500"/>
                </a:lnTo>
                <a:lnTo>
                  <a:pt x="3855958" y="1935962"/>
                </a:lnTo>
                <a:lnTo>
                  <a:pt x="3854551" y="1954237"/>
                </a:lnTo>
                <a:lnTo>
                  <a:pt x="3848468" y="1990801"/>
                </a:lnTo>
                <a:lnTo>
                  <a:pt x="3843896" y="2007552"/>
                </a:lnTo>
                <a:lnTo>
                  <a:pt x="3839324" y="2025827"/>
                </a:lnTo>
                <a:lnTo>
                  <a:pt x="3827145" y="2059343"/>
                </a:lnTo>
                <a:lnTo>
                  <a:pt x="3819537" y="2074570"/>
                </a:lnTo>
                <a:lnTo>
                  <a:pt x="3811930" y="2091321"/>
                </a:lnTo>
                <a:lnTo>
                  <a:pt x="3793655" y="2121788"/>
                </a:lnTo>
                <a:lnTo>
                  <a:pt x="3781815" y="2137016"/>
                </a:lnTo>
                <a:lnTo>
                  <a:pt x="3815521" y="2137016"/>
                </a:lnTo>
                <a:lnTo>
                  <a:pt x="3816489" y="2135492"/>
                </a:lnTo>
                <a:lnTo>
                  <a:pt x="3827145" y="2120265"/>
                </a:lnTo>
                <a:lnTo>
                  <a:pt x="3845420" y="2086762"/>
                </a:lnTo>
                <a:lnTo>
                  <a:pt x="3853027" y="2068474"/>
                </a:lnTo>
                <a:lnTo>
                  <a:pt x="3860634" y="2051723"/>
                </a:lnTo>
                <a:lnTo>
                  <a:pt x="3866730" y="2033447"/>
                </a:lnTo>
                <a:lnTo>
                  <a:pt x="3871302" y="2013648"/>
                </a:lnTo>
                <a:lnTo>
                  <a:pt x="3875862" y="1995360"/>
                </a:lnTo>
                <a:lnTo>
                  <a:pt x="3881958" y="1955761"/>
                </a:lnTo>
                <a:lnTo>
                  <a:pt x="3883482" y="1935962"/>
                </a:lnTo>
                <a:lnTo>
                  <a:pt x="3883482" y="373176"/>
                </a:lnTo>
                <a:lnTo>
                  <a:pt x="3875862" y="313778"/>
                </a:lnTo>
                <a:lnTo>
                  <a:pt x="3865206" y="275691"/>
                </a:lnTo>
                <a:lnTo>
                  <a:pt x="3845420" y="222376"/>
                </a:lnTo>
                <a:lnTo>
                  <a:pt x="3827145" y="188874"/>
                </a:lnTo>
                <a:lnTo>
                  <a:pt x="3781475" y="127939"/>
                </a:lnTo>
                <a:lnTo>
                  <a:pt x="3740378" y="89865"/>
                </a:lnTo>
                <a:lnTo>
                  <a:pt x="3693185" y="56362"/>
                </a:lnTo>
                <a:lnTo>
                  <a:pt x="3659695" y="38074"/>
                </a:lnTo>
                <a:lnTo>
                  <a:pt x="3642944" y="30467"/>
                </a:lnTo>
                <a:lnTo>
                  <a:pt x="3635639" y="27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63360" y="496557"/>
            <a:ext cx="449580" cy="410209"/>
          </a:xfrm>
          <a:custGeom>
            <a:avLst/>
            <a:gdLst/>
            <a:ahLst/>
            <a:cxnLst/>
            <a:rect l="l" t="t" r="r" b="b"/>
            <a:pathLst>
              <a:path w="449579" h="410209">
                <a:moveTo>
                  <a:pt x="0" y="409740"/>
                </a:moveTo>
                <a:lnTo>
                  <a:pt x="449084" y="409740"/>
                </a:lnTo>
                <a:lnTo>
                  <a:pt x="449084" y="0"/>
                </a:lnTo>
                <a:lnTo>
                  <a:pt x="0" y="0"/>
                </a:lnTo>
                <a:lnTo>
                  <a:pt x="0" y="409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61836" y="496557"/>
            <a:ext cx="452120" cy="410209"/>
          </a:xfrm>
          <a:custGeom>
            <a:avLst/>
            <a:gdLst/>
            <a:ahLst/>
            <a:cxnLst/>
            <a:rect l="l" t="t" r="r" b="b"/>
            <a:pathLst>
              <a:path w="452120" h="410209">
                <a:moveTo>
                  <a:pt x="450608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409740"/>
                </a:lnTo>
                <a:lnTo>
                  <a:pt x="3048" y="409740"/>
                </a:lnTo>
                <a:lnTo>
                  <a:pt x="1524" y="408216"/>
                </a:lnTo>
                <a:lnTo>
                  <a:pt x="3048" y="408216"/>
                </a:lnTo>
                <a:lnTo>
                  <a:pt x="3048" y="1524"/>
                </a:lnTo>
                <a:lnTo>
                  <a:pt x="452132" y="1524"/>
                </a:lnTo>
                <a:lnTo>
                  <a:pt x="450608" y="0"/>
                </a:lnTo>
                <a:close/>
              </a:path>
              <a:path w="452120" h="410209">
                <a:moveTo>
                  <a:pt x="3048" y="408216"/>
                </a:moveTo>
                <a:lnTo>
                  <a:pt x="1524" y="408216"/>
                </a:lnTo>
                <a:lnTo>
                  <a:pt x="3048" y="409740"/>
                </a:lnTo>
                <a:lnTo>
                  <a:pt x="3048" y="408216"/>
                </a:lnTo>
                <a:close/>
              </a:path>
              <a:path w="452120" h="410209">
                <a:moveTo>
                  <a:pt x="450608" y="408216"/>
                </a:moveTo>
                <a:lnTo>
                  <a:pt x="3048" y="408216"/>
                </a:lnTo>
                <a:lnTo>
                  <a:pt x="3048" y="409740"/>
                </a:lnTo>
                <a:lnTo>
                  <a:pt x="450608" y="409740"/>
                </a:lnTo>
                <a:lnTo>
                  <a:pt x="450608" y="408216"/>
                </a:lnTo>
                <a:close/>
              </a:path>
              <a:path w="452120" h="410209">
                <a:moveTo>
                  <a:pt x="452132" y="1524"/>
                </a:moveTo>
                <a:lnTo>
                  <a:pt x="450608" y="1524"/>
                </a:lnTo>
                <a:lnTo>
                  <a:pt x="450608" y="409740"/>
                </a:lnTo>
                <a:lnTo>
                  <a:pt x="452132" y="409740"/>
                </a:lnTo>
                <a:lnTo>
                  <a:pt x="45213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63360" y="906284"/>
            <a:ext cx="449580" cy="408305"/>
          </a:xfrm>
          <a:custGeom>
            <a:avLst/>
            <a:gdLst/>
            <a:ahLst/>
            <a:cxnLst/>
            <a:rect l="l" t="t" r="r" b="b"/>
            <a:pathLst>
              <a:path w="449579" h="408305">
                <a:moveTo>
                  <a:pt x="0" y="408216"/>
                </a:moveTo>
                <a:lnTo>
                  <a:pt x="449084" y="408216"/>
                </a:lnTo>
                <a:lnTo>
                  <a:pt x="449084" y="0"/>
                </a:lnTo>
                <a:lnTo>
                  <a:pt x="0" y="0"/>
                </a:lnTo>
                <a:lnTo>
                  <a:pt x="0" y="408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61836" y="904773"/>
            <a:ext cx="452120" cy="411480"/>
          </a:xfrm>
          <a:custGeom>
            <a:avLst/>
            <a:gdLst/>
            <a:ahLst/>
            <a:cxnLst/>
            <a:rect l="l" t="t" r="r" b="b"/>
            <a:pathLst>
              <a:path w="452120" h="411480">
                <a:moveTo>
                  <a:pt x="450608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409727"/>
                </a:lnTo>
                <a:lnTo>
                  <a:pt x="1524" y="411251"/>
                </a:lnTo>
                <a:lnTo>
                  <a:pt x="450608" y="411251"/>
                </a:lnTo>
                <a:lnTo>
                  <a:pt x="452132" y="409727"/>
                </a:lnTo>
                <a:lnTo>
                  <a:pt x="3048" y="409727"/>
                </a:lnTo>
                <a:lnTo>
                  <a:pt x="3048" y="1524"/>
                </a:lnTo>
                <a:lnTo>
                  <a:pt x="452132" y="1524"/>
                </a:lnTo>
                <a:lnTo>
                  <a:pt x="450608" y="0"/>
                </a:lnTo>
                <a:close/>
              </a:path>
              <a:path w="452120" h="411480">
                <a:moveTo>
                  <a:pt x="452132" y="1524"/>
                </a:moveTo>
                <a:lnTo>
                  <a:pt x="450608" y="1524"/>
                </a:lnTo>
                <a:lnTo>
                  <a:pt x="450608" y="409727"/>
                </a:lnTo>
                <a:lnTo>
                  <a:pt x="452132" y="409727"/>
                </a:lnTo>
                <a:lnTo>
                  <a:pt x="45213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63360" y="1314500"/>
            <a:ext cx="449580" cy="408305"/>
          </a:xfrm>
          <a:custGeom>
            <a:avLst/>
            <a:gdLst/>
            <a:ahLst/>
            <a:cxnLst/>
            <a:rect l="l" t="t" r="r" b="b"/>
            <a:pathLst>
              <a:path w="449579" h="408305">
                <a:moveTo>
                  <a:pt x="0" y="408216"/>
                </a:moveTo>
                <a:lnTo>
                  <a:pt x="449084" y="408216"/>
                </a:lnTo>
                <a:lnTo>
                  <a:pt x="449084" y="0"/>
                </a:lnTo>
                <a:lnTo>
                  <a:pt x="0" y="0"/>
                </a:lnTo>
                <a:lnTo>
                  <a:pt x="0" y="408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61836" y="1314500"/>
            <a:ext cx="452120" cy="410209"/>
          </a:xfrm>
          <a:custGeom>
            <a:avLst/>
            <a:gdLst/>
            <a:ahLst/>
            <a:cxnLst/>
            <a:rect l="l" t="t" r="r" b="b"/>
            <a:pathLst>
              <a:path w="452120" h="410210">
                <a:moveTo>
                  <a:pt x="3048" y="0"/>
                </a:moveTo>
                <a:lnTo>
                  <a:pt x="0" y="0"/>
                </a:lnTo>
                <a:lnTo>
                  <a:pt x="0" y="408216"/>
                </a:lnTo>
                <a:lnTo>
                  <a:pt x="1524" y="409740"/>
                </a:lnTo>
                <a:lnTo>
                  <a:pt x="450608" y="409740"/>
                </a:lnTo>
                <a:lnTo>
                  <a:pt x="452132" y="408216"/>
                </a:lnTo>
                <a:lnTo>
                  <a:pt x="3048" y="408216"/>
                </a:lnTo>
                <a:lnTo>
                  <a:pt x="3048" y="1524"/>
                </a:lnTo>
                <a:lnTo>
                  <a:pt x="1524" y="1524"/>
                </a:lnTo>
                <a:lnTo>
                  <a:pt x="3048" y="0"/>
                </a:lnTo>
                <a:close/>
              </a:path>
              <a:path w="452120" h="410210">
                <a:moveTo>
                  <a:pt x="452132" y="0"/>
                </a:moveTo>
                <a:lnTo>
                  <a:pt x="450608" y="0"/>
                </a:lnTo>
                <a:lnTo>
                  <a:pt x="450608" y="408216"/>
                </a:lnTo>
                <a:lnTo>
                  <a:pt x="452132" y="408216"/>
                </a:lnTo>
                <a:lnTo>
                  <a:pt x="452132" y="0"/>
                </a:lnTo>
                <a:close/>
              </a:path>
              <a:path w="452120" h="410210">
                <a:moveTo>
                  <a:pt x="3048" y="0"/>
                </a:moveTo>
                <a:lnTo>
                  <a:pt x="1524" y="1524"/>
                </a:lnTo>
                <a:lnTo>
                  <a:pt x="3048" y="1524"/>
                </a:lnTo>
                <a:lnTo>
                  <a:pt x="3048" y="0"/>
                </a:lnTo>
                <a:close/>
              </a:path>
              <a:path w="452120" h="410210">
                <a:moveTo>
                  <a:pt x="450608" y="0"/>
                </a:moveTo>
                <a:lnTo>
                  <a:pt x="3048" y="0"/>
                </a:lnTo>
                <a:lnTo>
                  <a:pt x="3048" y="1524"/>
                </a:lnTo>
                <a:lnTo>
                  <a:pt x="450608" y="1524"/>
                </a:lnTo>
                <a:lnTo>
                  <a:pt x="450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63360" y="1722716"/>
            <a:ext cx="449580" cy="410209"/>
          </a:xfrm>
          <a:custGeom>
            <a:avLst/>
            <a:gdLst/>
            <a:ahLst/>
            <a:cxnLst/>
            <a:rect l="l" t="t" r="r" b="b"/>
            <a:pathLst>
              <a:path w="449579" h="410210">
                <a:moveTo>
                  <a:pt x="0" y="409740"/>
                </a:moveTo>
                <a:lnTo>
                  <a:pt x="449084" y="409740"/>
                </a:lnTo>
                <a:lnTo>
                  <a:pt x="449084" y="0"/>
                </a:lnTo>
                <a:lnTo>
                  <a:pt x="0" y="0"/>
                </a:lnTo>
                <a:lnTo>
                  <a:pt x="0" y="409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61836" y="1722716"/>
            <a:ext cx="452120" cy="410209"/>
          </a:xfrm>
          <a:custGeom>
            <a:avLst/>
            <a:gdLst/>
            <a:ahLst/>
            <a:cxnLst/>
            <a:rect l="l" t="t" r="r" b="b"/>
            <a:pathLst>
              <a:path w="452120" h="410210">
                <a:moveTo>
                  <a:pt x="3048" y="0"/>
                </a:moveTo>
                <a:lnTo>
                  <a:pt x="0" y="0"/>
                </a:lnTo>
                <a:lnTo>
                  <a:pt x="0" y="409740"/>
                </a:lnTo>
                <a:lnTo>
                  <a:pt x="3048" y="409740"/>
                </a:lnTo>
                <a:lnTo>
                  <a:pt x="1524" y="408216"/>
                </a:lnTo>
                <a:lnTo>
                  <a:pt x="3048" y="408216"/>
                </a:lnTo>
                <a:lnTo>
                  <a:pt x="3048" y="1524"/>
                </a:lnTo>
                <a:lnTo>
                  <a:pt x="1524" y="1524"/>
                </a:lnTo>
                <a:lnTo>
                  <a:pt x="3048" y="0"/>
                </a:lnTo>
                <a:close/>
              </a:path>
              <a:path w="452120" h="410210">
                <a:moveTo>
                  <a:pt x="3048" y="408216"/>
                </a:moveTo>
                <a:lnTo>
                  <a:pt x="1524" y="408216"/>
                </a:lnTo>
                <a:lnTo>
                  <a:pt x="3048" y="409740"/>
                </a:lnTo>
                <a:lnTo>
                  <a:pt x="3048" y="408216"/>
                </a:lnTo>
                <a:close/>
              </a:path>
              <a:path w="452120" h="410210">
                <a:moveTo>
                  <a:pt x="450608" y="408216"/>
                </a:moveTo>
                <a:lnTo>
                  <a:pt x="3048" y="408216"/>
                </a:lnTo>
                <a:lnTo>
                  <a:pt x="3048" y="409740"/>
                </a:lnTo>
                <a:lnTo>
                  <a:pt x="450608" y="409740"/>
                </a:lnTo>
                <a:lnTo>
                  <a:pt x="450608" y="408216"/>
                </a:lnTo>
                <a:close/>
              </a:path>
              <a:path w="452120" h="410210">
                <a:moveTo>
                  <a:pt x="452132" y="0"/>
                </a:moveTo>
                <a:lnTo>
                  <a:pt x="450608" y="0"/>
                </a:lnTo>
                <a:lnTo>
                  <a:pt x="450608" y="409740"/>
                </a:lnTo>
                <a:lnTo>
                  <a:pt x="452132" y="409740"/>
                </a:lnTo>
                <a:lnTo>
                  <a:pt x="452132" y="0"/>
                </a:lnTo>
                <a:close/>
              </a:path>
              <a:path w="452120" h="410210">
                <a:moveTo>
                  <a:pt x="3048" y="0"/>
                </a:moveTo>
                <a:lnTo>
                  <a:pt x="1524" y="1524"/>
                </a:lnTo>
                <a:lnTo>
                  <a:pt x="3048" y="1524"/>
                </a:lnTo>
                <a:lnTo>
                  <a:pt x="3048" y="0"/>
                </a:lnTo>
                <a:close/>
              </a:path>
              <a:path w="452120" h="410210">
                <a:moveTo>
                  <a:pt x="450608" y="0"/>
                </a:moveTo>
                <a:lnTo>
                  <a:pt x="3048" y="0"/>
                </a:lnTo>
                <a:lnTo>
                  <a:pt x="3048" y="1524"/>
                </a:lnTo>
                <a:lnTo>
                  <a:pt x="450608" y="1524"/>
                </a:lnTo>
                <a:lnTo>
                  <a:pt x="450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63360" y="2132444"/>
            <a:ext cx="449580" cy="385445"/>
          </a:xfrm>
          <a:custGeom>
            <a:avLst/>
            <a:gdLst/>
            <a:ahLst/>
            <a:cxnLst/>
            <a:rect l="l" t="t" r="r" b="b"/>
            <a:pathLst>
              <a:path w="449579" h="385444">
                <a:moveTo>
                  <a:pt x="0" y="385368"/>
                </a:moveTo>
                <a:lnTo>
                  <a:pt x="449084" y="385368"/>
                </a:lnTo>
                <a:lnTo>
                  <a:pt x="449084" y="0"/>
                </a:lnTo>
                <a:lnTo>
                  <a:pt x="0" y="0"/>
                </a:lnTo>
                <a:lnTo>
                  <a:pt x="0" y="385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61836" y="2130932"/>
            <a:ext cx="452120" cy="387350"/>
          </a:xfrm>
          <a:custGeom>
            <a:avLst/>
            <a:gdLst/>
            <a:ahLst/>
            <a:cxnLst/>
            <a:rect l="l" t="t" r="r" b="b"/>
            <a:pathLst>
              <a:path w="452120" h="387350">
                <a:moveTo>
                  <a:pt x="450608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86880"/>
                </a:lnTo>
                <a:lnTo>
                  <a:pt x="3048" y="386880"/>
                </a:lnTo>
                <a:lnTo>
                  <a:pt x="3048" y="1524"/>
                </a:lnTo>
                <a:lnTo>
                  <a:pt x="452132" y="1524"/>
                </a:lnTo>
                <a:lnTo>
                  <a:pt x="450608" y="0"/>
                </a:lnTo>
                <a:close/>
              </a:path>
              <a:path w="452120" h="387350">
                <a:moveTo>
                  <a:pt x="452132" y="1524"/>
                </a:moveTo>
                <a:lnTo>
                  <a:pt x="450608" y="1524"/>
                </a:lnTo>
                <a:lnTo>
                  <a:pt x="450608" y="386880"/>
                </a:lnTo>
                <a:lnTo>
                  <a:pt x="452132" y="386880"/>
                </a:lnTo>
                <a:lnTo>
                  <a:pt x="45213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55753" y="905529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312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55753" y="1314507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312" y="0"/>
                </a:lnTo>
              </a:path>
            </a:pathLst>
          </a:custGeom>
          <a:ln w="152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55753" y="1723478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312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55753" y="2131688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312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63360" y="490461"/>
            <a:ext cx="0" cy="2058035"/>
          </a:xfrm>
          <a:custGeom>
            <a:avLst/>
            <a:gdLst/>
            <a:ahLst/>
            <a:cxnLst/>
            <a:rect l="l" t="t" r="r" b="b"/>
            <a:pathLst>
              <a:path h="2058035">
                <a:moveTo>
                  <a:pt x="0" y="0"/>
                </a:moveTo>
                <a:lnTo>
                  <a:pt x="0" y="2057819"/>
                </a:lnTo>
              </a:path>
            </a:pathLst>
          </a:custGeom>
          <a:ln w="15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13213" y="490461"/>
            <a:ext cx="0" cy="2058035"/>
          </a:xfrm>
          <a:custGeom>
            <a:avLst/>
            <a:gdLst/>
            <a:ahLst/>
            <a:cxnLst/>
            <a:rect l="l" t="t" r="r" b="b"/>
            <a:pathLst>
              <a:path h="2058035">
                <a:moveTo>
                  <a:pt x="0" y="0"/>
                </a:moveTo>
                <a:lnTo>
                  <a:pt x="0" y="2057819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55753" y="497319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312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20154" y="651916"/>
            <a:ext cx="158750" cy="157480"/>
          </a:xfrm>
          <a:custGeom>
            <a:avLst/>
            <a:gdLst/>
            <a:ahLst/>
            <a:cxnLst/>
            <a:rect l="l" t="t" r="r" b="b"/>
            <a:pathLst>
              <a:path w="158750" h="157479">
                <a:moveTo>
                  <a:pt x="79171" y="0"/>
                </a:moveTo>
                <a:lnTo>
                  <a:pt x="48172" y="6141"/>
                </a:lnTo>
                <a:lnTo>
                  <a:pt x="23026" y="22850"/>
                </a:lnTo>
                <a:lnTo>
                  <a:pt x="6160" y="47555"/>
                </a:lnTo>
                <a:lnTo>
                  <a:pt x="0" y="77685"/>
                </a:lnTo>
                <a:lnTo>
                  <a:pt x="6160" y="108696"/>
                </a:lnTo>
                <a:lnTo>
                  <a:pt x="23026" y="133854"/>
                </a:lnTo>
                <a:lnTo>
                  <a:pt x="48172" y="150730"/>
                </a:lnTo>
                <a:lnTo>
                  <a:pt x="79171" y="156895"/>
                </a:lnTo>
                <a:lnTo>
                  <a:pt x="110164" y="150730"/>
                </a:lnTo>
                <a:lnTo>
                  <a:pt x="135305" y="133854"/>
                </a:lnTo>
                <a:lnTo>
                  <a:pt x="152170" y="108696"/>
                </a:lnTo>
                <a:lnTo>
                  <a:pt x="158330" y="77685"/>
                </a:lnTo>
                <a:lnTo>
                  <a:pt x="152170" y="47555"/>
                </a:lnTo>
                <a:lnTo>
                  <a:pt x="135305" y="22850"/>
                </a:lnTo>
                <a:lnTo>
                  <a:pt x="110164" y="6141"/>
                </a:lnTo>
                <a:lnTo>
                  <a:pt x="791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06464" y="636689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92862" y="0"/>
                </a:moveTo>
                <a:lnTo>
                  <a:pt x="41097" y="16751"/>
                </a:lnTo>
                <a:lnTo>
                  <a:pt x="10655" y="50266"/>
                </a:lnTo>
                <a:lnTo>
                  <a:pt x="4559" y="67017"/>
                </a:lnTo>
                <a:lnTo>
                  <a:pt x="1511" y="74637"/>
                </a:lnTo>
                <a:lnTo>
                  <a:pt x="0" y="85293"/>
                </a:lnTo>
                <a:lnTo>
                  <a:pt x="0" y="94437"/>
                </a:lnTo>
                <a:lnTo>
                  <a:pt x="1511" y="103581"/>
                </a:lnTo>
                <a:lnTo>
                  <a:pt x="1511" y="112712"/>
                </a:lnTo>
                <a:lnTo>
                  <a:pt x="21310" y="152323"/>
                </a:lnTo>
                <a:lnTo>
                  <a:pt x="35013" y="164503"/>
                </a:lnTo>
                <a:lnTo>
                  <a:pt x="41097" y="170599"/>
                </a:lnTo>
                <a:lnTo>
                  <a:pt x="48704" y="175171"/>
                </a:lnTo>
                <a:lnTo>
                  <a:pt x="57848" y="178206"/>
                </a:lnTo>
                <a:lnTo>
                  <a:pt x="65455" y="182778"/>
                </a:lnTo>
                <a:lnTo>
                  <a:pt x="83718" y="185826"/>
                </a:lnTo>
                <a:lnTo>
                  <a:pt x="103517" y="185826"/>
                </a:lnTo>
                <a:lnTo>
                  <a:pt x="146138" y="169075"/>
                </a:lnTo>
                <a:lnTo>
                  <a:pt x="158318" y="158407"/>
                </a:lnTo>
                <a:lnTo>
                  <a:pt x="92862" y="158407"/>
                </a:lnTo>
                <a:lnTo>
                  <a:pt x="85242" y="156883"/>
                </a:lnTo>
                <a:lnTo>
                  <a:pt x="79159" y="156883"/>
                </a:lnTo>
                <a:lnTo>
                  <a:pt x="73063" y="155359"/>
                </a:lnTo>
                <a:lnTo>
                  <a:pt x="38049" y="129476"/>
                </a:lnTo>
                <a:lnTo>
                  <a:pt x="33489" y="117284"/>
                </a:lnTo>
                <a:lnTo>
                  <a:pt x="30441" y="111188"/>
                </a:lnTo>
                <a:lnTo>
                  <a:pt x="28917" y="105105"/>
                </a:lnTo>
                <a:lnTo>
                  <a:pt x="28917" y="79209"/>
                </a:lnTo>
                <a:lnTo>
                  <a:pt x="31965" y="73113"/>
                </a:lnTo>
                <a:lnTo>
                  <a:pt x="33489" y="67017"/>
                </a:lnTo>
                <a:lnTo>
                  <a:pt x="36525" y="62445"/>
                </a:lnTo>
                <a:lnTo>
                  <a:pt x="39573" y="56362"/>
                </a:lnTo>
                <a:lnTo>
                  <a:pt x="42621" y="51790"/>
                </a:lnTo>
                <a:lnTo>
                  <a:pt x="51752" y="42646"/>
                </a:lnTo>
                <a:lnTo>
                  <a:pt x="57848" y="39598"/>
                </a:lnTo>
                <a:lnTo>
                  <a:pt x="62407" y="36550"/>
                </a:lnTo>
                <a:lnTo>
                  <a:pt x="68503" y="33515"/>
                </a:lnTo>
                <a:lnTo>
                  <a:pt x="86766" y="28943"/>
                </a:lnTo>
                <a:lnTo>
                  <a:pt x="159839" y="28943"/>
                </a:lnTo>
                <a:lnTo>
                  <a:pt x="158318" y="27419"/>
                </a:lnTo>
                <a:lnTo>
                  <a:pt x="120256" y="4572"/>
                </a:lnTo>
                <a:lnTo>
                  <a:pt x="92862" y="0"/>
                </a:lnTo>
                <a:close/>
              </a:path>
              <a:path w="186054" h="186055">
                <a:moveTo>
                  <a:pt x="159839" y="28943"/>
                </a:moveTo>
                <a:lnTo>
                  <a:pt x="100469" y="28943"/>
                </a:lnTo>
                <a:lnTo>
                  <a:pt x="118732" y="33515"/>
                </a:lnTo>
                <a:lnTo>
                  <a:pt x="124828" y="36550"/>
                </a:lnTo>
                <a:lnTo>
                  <a:pt x="129387" y="39598"/>
                </a:lnTo>
                <a:lnTo>
                  <a:pt x="147662" y="57886"/>
                </a:lnTo>
                <a:lnTo>
                  <a:pt x="150710" y="62445"/>
                </a:lnTo>
                <a:lnTo>
                  <a:pt x="152222" y="68541"/>
                </a:lnTo>
                <a:lnTo>
                  <a:pt x="155270" y="74637"/>
                </a:lnTo>
                <a:lnTo>
                  <a:pt x="156794" y="80733"/>
                </a:lnTo>
                <a:lnTo>
                  <a:pt x="156794" y="86817"/>
                </a:lnTo>
                <a:lnTo>
                  <a:pt x="158318" y="94437"/>
                </a:lnTo>
                <a:lnTo>
                  <a:pt x="156794" y="100533"/>
                </a:lnTo>
                <a:lnTo>
                  <a:pt x="156794" y="106629"/>
                </a:lnTo>
                <a:lnTo>
                  <a:pt x="153746" y="112712"/>
                </a:lnTo>
                <a:lnTo>
                  <a:pt x="152222" y="118808"/>
                </a:lnTo>
                <a:lnTo>
                  <a:pt x="149186" y="124904"/>
                </a:lnTo>
                <a:lnTo>
                  <a:pt x="146138" y="129476"/>
                </a:lnTo>
                <a:lnTo>
                  <a:pt x="143090" y="135559"/>
                </a:lnTo>
                <a:lnTo>
                  <a:pt x="138531" y="140131"/>
                </a:lnTo>
                <a:lnTo>
                  <a:pt x="133959" y="143179"/>
                </a:lnTo>
                <a:lnTo>
                  <a:pt x="127876" y="147751"/>
                </a:lnTo>
                <a:lnTo>
                  <a:pt x="123304" y="150799"/>
                </a:lnTo>
                <a:lnTo>
                  <a:pt x="117208" y="153847"/>
                </a:lnTo>
                <a:lnTo>
                  <a:pt x="98945" y="158407"/>
                </a:lnTo>
                <a:lnTo>
                  <a:pt x="158318" y="158407"/>
                </a:lnTo>
                <a:lnTo>
                  <a:pt x="184200" y="111188"/>
                </a:lnTo>
                <a:lnTo>
                  <a:pt x="185724" y="102057"/>
                </a:lnTo>
                <a:lnTo>
                  <a:pt x="185724" y="83769"/>
                </a:lnTo>
                <a:lnTo>
                  <a:pt x="184200" y="74637"/>
                </a:lnTo>
                <a:lnTo>
                  <a:pt x="178104" y="56362"/>
                </a:lnTo>
                <a:lnTo>
                  <a:pt x="164401" y="33515"/>
                </a:lnTo>
                <a:lnTo>
                  <a:pt x="159839" y="28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20154" y="1445501"/>
            <a:ext cx="158750" cy="157480"/>
          </a:xfrm>
          <a:custGeom>
            <a:avLst/>
            <a:gdLst/>
            <a:ahLst/>
            <a:cxnLst/>
            <a:rect l="l" t="t" r="r" b="b"/>
            <a:pathLst>
              <a:path w="158750" h="157480">
                <a:moveTo>
                  <a:pt x="79171" y="0"/>
                </a:moveTo>
                <a:lnTo>
                  <a:pt x="48172" y="6163"/>
                </a:lnTo>
                <a:lnTo>
                  <a:pt x="23026" y="23034"/>
                </a:lnTo>
                <a:lnTo>
                  <a:pt x="6160" y="48188"/>
                </a:lnTo>
                <a:lnTo>
                  <a:pt x="0" y="79197"/>
                </a:lnTo>
                <a:lnTo>
                  <a:pt x="6160" y="109332"/>
                </a:lnTo>
                <a:lnTo>
                  <a:pt x="23026" y="134037"/>
                </a:lnTo>
                <a:lnTo>
                  <a:pt x="48172" y="150743"/>
                </a:lnTo>
                <a:lnTo>
                  <a:pt x="79171" y="156883"/>
                </a:lnTo>
                <a:lnTo>
                  <a:pt x="110164" y="150743"/>
                </a:lnTo>
                <a:lnTo>
                  <a:pt x="135305" y="134037"/>
                </a:lnTo>
                <a:lnTo>
                  <a:pt x="152170" y="109332"/>
                </a:lnTo>
                <a:lnTo>
                  <a:pt x="158330" y="79197"/>
                </a:lnTo>
                <a:lnTo>
                  <a:pt x="152170" y="48188"/>
                </a:lnTo>
                <a:lnTo>
                  <a:pt x="135305" y="23034"/>
                </a:lnTo>
                <a:lnTo>
                  <a:pt x="110164" y="6163"/>
                </a:lnTo>
                <a:lnTo>
                  <a:pt x="791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06464" y="1431785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101993" y="0"/>
                </a:moveTo>
                <a:lnTo>
                  <a:pt x="82194" y="0"/>
                </a:lnTo>
                <a:lnTo>
                  <a:pt x="73063" y="1524"/>
                </a:lnTo>
                <a:lnTo>
                  <a:pt x="33489" y="21323"/>
                </a:lnTo>
                <a:lnTo>
                  <a:pt x="7607" y="56362"/>
                </a:lnTo>
                <a:lnTo>
                  <a:pt x="0" y="83781"/>
                </a:lnTo>
                <a:lnTo>
                  <a:pt x="0" y="92913"/>
                </a:lnTo>
                <a:lnTo>
                  <a:pt x="1511" y="102057"/>
                </a:lnTo>
                <a:lnTo>
                  <a:pt x="1511" y="111201"/>
                </a:lnTo>
                <a:lnTo>
                  <a:pt x="21310" y="152323"/>
                </a:lnTo>
                <a:lnTo>
                  <a:pt x="57848" y="178219"/>
                </a:lnTo>
                <a:lnTo>
                  <a:pt x="92862" y="185826"/>
                </a:lnTo>
                <a:lnTo>
                  <a:pt x="103517" y="184315"/>
                </a:lnTo>
                <a:lnTo>
                  <a:pt x="121780" y="181267"/>
                </a:lnTo>
                <a:lnTo>
                  <a:pt x="129387" y="178219"/>
                </a:lnTo>
                <a:lnTo>
                  <a:pt x="137007" y="173647"/>
                </a:lnTo>
                <a:lnTo>
                  <a:pt x="146138" y="169075"/>
                </a:lnTo>
                <a:lnTo>
                  <a:pt x="158309" y="156895"/>
                </a:lnTo>
                <a:lnTo>
                  <a:pt x="85242" y="156895"/>
                </a:lnTo>
                <a:lnTo>
                  <a:pt x="66979" y="152323"/>
                </a:lnTo>
                <a:lnTo>
                  <a:pt x="35013" y="123380"/>
                </a:lnTo>
                <a:lnTo>
                  <a:pt x="33489" y="117284"/>
                </a:lnTo>
                <a:lnTo>
                  <a:pt x="30441" y="111201"/>
                </a:lnTo>
                <a:lnTo>
                  <a:pt x="28917" y="105105"/>
                </a:lnTo>
                <a:lnTo>
                  <a:pt x="28917" y="79209"/>
                </a:lnTo>
                <a:lnTo>
                  <a:pt x="31965" y="73113"/>
                </a:lnTo>
                <a:lnTo>
                  <a:pt x="33489" y="67030"/>
                </a:lnTo>
                <a:lnTo>
                  <a:pt x="36525" y="60934"/>
                </a:lnTo>
                <a:lnTo>
                  <a:pt x="39573" y="56362"/>
                </a:lnTo>
                <a:lnTo>
                  <a:pt x="42621" y="50266"/>
                </a:lnTo>
                <a:lnTo>
                  <a:pt x="47193" y="45694"/>
                </a:lnTo>
                <a:lnTo>
                  <a:pt x="51752" y="42659"/>
                </a:lnTo>
                <a:lnTo>
                  <a:pt x="57848" y="38087"/>
                </a:lnTo>
                <a:lnTo>
                  <a:pt x="62407" y="35039"/>
                </a:lnTo>
                <a:lnTo>
                  <a:pt x="68503" y="31991"/>
                </a:lnTo>
                <a:lnTo>
                  <a:pt x="86766" y="27419"/>
                </a:lnTo>
                <a:lnTo>
                  <a:pt x="159534" y="27419"/>
                </a:lnTo>
                <a:lnTo>
                  <a:pt x="158318" y="25895"/>
                </a:lnTo>
                <a:lnTo>
                  <a:pt x="120256" y="3048"/>
                </a:lnTo>
                <a:lnTo>
                  <a:pt x="101993" y="0"/>
                </a:lnTo>
                <a:close/>
              </a:path>
              <a:path w="186054" h="186055">
                <a:moveTo>
                  <a:pt x="159534" y="27419"/>
                </a:moveTo>
                <a:lnTo>
                  <a:pt x="100469" y="27419"/>
                </a:lnTo>
                <a:lnTo>
                  <a:pt x="112649" y="30467"/>
                </a:lnTo>
                <a:lnTo>
                  <a:pt x="124828" y="36563"/>
                </a:lnTo>
                <a:lnTo>
                  <a:pt x="133959" y="42659"/>
                </a:lnTo>
                <a:lnTo>
                  <a:pt x="147662" y="56362"/>
                </a:lnTo>
                <a:lnTo>
                  <a:pt x="150710" y="62458"/>
                </a:lnTo>
                <a:lnTo>
                  <a:pt x="152222" y="68541"/>
                </a:lnTo>
                <a:lnTo>
                  <a:pt x="155270" y="73113"/>
                </a:lnTo>
                <a:lnTo>
                  <a:pt x="156794" y="80733"/>
                </a:lnTo>
                <a:lnTo>
                  <a:pt x="156794" y="86829"/>
                </a:lnTo>
                <a:lnTo>
                  <a:pt x="158318" y="92913"/>
                </a:lnTo>
                <a:lnTo>
                  <a:pt x="156794" y="100533"/>
                </a:lnTo>
                <a:lnTo>
                  <a:pt x="156794" y="106629"/>
                </a:lnTo>
                <a:lnTo>
                  <a:pt x="153746" y="112725"/>
                </a:lnTo>
                <a:lnTo>
                  <a:pt x="152222" y="118808"/>
                </a:lnTo>
                <a:lnTo>
                  <a:pt x="149186" y="123380"/>
                </a:lnTo>
                <a:lnTo>
                  <a:pt x="146138" y="129476"/>
                </a:lnTo>
                <a:lnTo>
                  <a:pt x="143090" y="134048"/>
                </a:lnTo>
                <a:lnTo>
                  <a:pt x="133959" y="143179"/>
                </a:lnTo>
                <a:lnTo>
                  <a:pt x="127876" y="146227"/>
                </a:lnTo>
                <a:lnTo>
                  <a:pt x="123304" y="149275"/>
                </a:lnTo>
                <a:lnTo>
                  <a:pt x="117208" y="152323"/>
                </a:lnTo>
                <a:lnTo>
                  <a:pt x="98945" y="156895"/>
                </a:lnTo>
                <a:lnTo>
                  <a:pt x="158309" y="156895"/>
                </a:lnTo>
                <a:lnTo>
                  <a:pt x="181152" y="118808"/>
                </a:lnTo>
                <a:lnTo>
                  <a:pt x="184200" y="111201"/>
                </a:lnTo>
                <a:lnTo>
                  <a:pt x="185724" y="100533"/>
                </a:lnTo>
                <a:lnTo>
                  <a:pt x="185724" y="82257"/>
                </a:lnTo>
                <a:lnTo>
                  <a:pt x="168973" y="39611"/>
                </a:lnTo>
                <a:lnTo>
                  <a:pt x="164401" y="33515"/>
                </a:lnTo>
                <a:lnTo>
                  <a:pt x="159534" y="27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80033" y="607140"/>
            <a:ext cx="40068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10" dirty="0">
                <a:latin typeface="Gulim"/>
                <a:cs typeface="Gulim"/>
              </a:rPr>
              <a:t>"</a:t>
            </a:r>
            <a:r>
              <a:rPr sz="1550" spc="5" dirty="0">
                <a:latin typeface="Gulim"/>
                <a:cs typeface="Gulim"/>
              </a:rPr>
              <a:t>76</a:t>
            </a:r>
            <a:r>
              <a:rPr sz="1550" spc="-5" dirty="0">
                <a:latin typeface="Gulim"/>
                <a:cs typeface="Gulim"/>
              </a:rPr>
              <a:t>"</a:t>
            </a:r>
            <a:endParaRPr sz="1550">
              <a:latin typeface="Gulim"/>
              <a:cs typeface="Guli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80033" y="2181559"/>
            <a:ext cx="40068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10" dirty="0">
                <a:latin typeface="Gulim"/>
                <a:cs typeface="Gulim"/>
              </a:rPr>
              <a:t>"</a:t>
            </a:r>
            <a:r>
              <a:rPr sz="1550" spc="5" dirty="0">
                <a:latin typeface="Gulim"/>
                <a:cs typeface="Gulim"/>
              </a:rPr>
              <a:t>54</a:t>
            </a:r>
            <a:r>
              <a:rPr sz="1550" spc="-5" dirty="0">
                <a:latin typeface="Gulim"/>
                <a:cs typeface="Gulim"/>
              </a:rPr>
              <a:t>"</a:t>
            </a:r>
            <a:endParaRPr sz="1550">
              <a:latin typeface="Gulim"/>
              <a:cs typeface="Guli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37473" y="726075"/>
            <a:ext cx="76136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10" dirty="0">
                <a:latin typeface="Gulim"/>
                <a:cs typeface="Gulim"/>
              </a:rPr>
              <a:t>"</a:t>
            </a:r>
            <a:r>
              <a:rPr sz="1550" spc="-5" dirty="0">
                <a:latin typeface="Gulim"/>
                <a:cs typeface="Gulim"/>
              </a:rPr>
              <a:t>이소룡"</a:t>
            </a:r>
            <a:endParaRPr sz="1550">
              <a:latin typeface="Gulim"/>
              <a:cs typeface="Gulim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52497" y="2234531"/>
            <a:ext cx="76136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10" dirty="0">
                <a:latin typeface="Gulim"/>
                <a:cs typeface="Gulim"/>
              </a:rPr>
              <a:t>"</a:t>
            </a:r>
            <a:r>
              <a:rPr sz="1550" spc="-5" dirty="0">
                <a:latin typeface="Gulim"/>
                <a:cs typeface="Gulim"/>
              </a:rPr>
              <a:t>황기태"</a:t>
            </a:r>
            <a:endParaRPr sz="1550">
              <a:latin typeface="Gulim"/>
              <a:cs typeface="Gulim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520154" y="2228418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79171" y="0"/>
                </a:moveTo>
                <a:lnTo>
                  <a:pt x="48172" y="6377"/>
                </a:lnTo>
                <a:lnTo>
                  <a:pt x="23026" y="23606"/>
                </a:lnTo>
                <a:lnTo>
                  <a:pt x="6160" y="48831"/>
                </a:lnTo>
                <a:lnTo>
                  <a:pt x="0" y="79197"/>
                </a:lnTo>
                <a:lnTo>
                  <a:pt x="6160" y="110208"/>
                </a:lnTo>
                <a:lnTo>
                  <a:pt x="23026" y="135366"/>
                </a:lnTo>
                <a:lnTo>
                  <a:pt x="48172" y="152242"/>
                </a:lnTo>
                <a:lnTo>
                  <a:pt x="79171" y="158407"/>
                </a:lnTo>
                <a:lnTo>
                  <a:pt x="110164" y="152242"/>
                </a:lnTo>
                <a:lnTo>
                  <a:pt x="135305" y="135366"/>
                </a:lnTo>
                <a:lnTo>
                  <a:pt x="152170" y="110208"/>
                </a:lnTo>
                <a:lnTo>
                  <a:pt x="158330" y="79197"/>
                </a:lnTo>
                <a:lnTo>
                  <a:pt x="152170" y="48831"/>
                </a:lnTo>
                <a:lnTo>
                  <a:pt x="135305" y="23606"/>
                </a:lnTo>
                <a:lnTo>
                  <a:pt x="110164" y="6377"/>
                </a:lnTo>
                <a:lnTo>
                  <a:pt x="791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06464" y="2214702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92862" y="0"/>
                </a:moveTo>
                <a:lnTo>
                  <a:pt x="41097" y="16763"/>
                </a:lnTo>
                <a:lnTo>
                  <a:pt x="10655" y="50266"/>
                </a:lnTo>
                <a:lnTo>
                  <a:pt x="4559" y="67017"/>
                </a:lnTo>
                <a:lnTo>
                  <a:pt x="1511" y="74637"/>
                </a:lnTo>
                <a:lnTo>
                  <a:pt x="0" y="83781"/>
                </a:lnTo>
                <a:lnTo>
                  <a:pt x="0" y="94437"/>
                </a:lnTo>
                <a:lnTo>
                  <a:pt x="1511" y="103581"/>
                </a:lnTo>
                <a:lnTo>
                  <a:pt x="1511" y="112712"/>
                </a:lnTo>
                <a:lnTo>
                  <a:pt x="21310" y="152323"/>
                </a:lnTo>
                <a:lnTo>
                  <a:pt x="35013" y="164503"/>
                </a:lnTo>
                <a:lnTo>
                  <a:pt x="41097" y="170599"/>
                </a:lnTo>
                <a:lnTo>
                  <a:pt x="48704" y="175171"/>
                </a:lnTo>
                <a:lnTo>
                  <a:pt x="57848" y="178219"/>
                </a:lnTo>
                <a:lnTo>
                  <a:pt x="65455" y="182778"/>
                </a:lnTo>
                <a:lnTo>
                  <a:pt x="83718" y="185826"/>
                </a:lnTo>
                <a:lnTo>
                  <a:pt x="103517" y="185826"/>
                </a:lnTo>
                <a:lnTo>
                  <a:pt x="146138" y="169075"/>
                </a:lnTo>
                <a:lnTo>
                  <a:pt x="158318" y="158407"/>
                </a:lnTo>
                <a:lnTo>
                  <a:pt x="92862" y="158407"/>
                </a:lnTo>
                <a:lnTo>
                  <a:pt x="85242" y="156895"/>
                </a:lnTo>
                <a:lnTo>
                  <a:pt x="79159" y="156895"/>
                </a:lnTo>
                <a:lnTo>
                  <a:pt x="73063" y="155371"/>
                </a:lnTo>
                <a:lnTo>
                  <a:pt x="60883" y="149275"/>
                </a:lnTo>
                <a:lnTo>
                  <a:pt x="51752" y="143179"/>
                </a:lnTo>
                <a:lnTo>
                  <a:pt x="42621" y="134048"/>
                </a:lnTo>
                <a:lnTo>
                  <a:pt x="39573" y="129476"/>
                </a:lnTo>
                <a:lnTo>
                  <a:pt x="35013" y="123380"/>
                </a:lnTo>
                <a:lnTo>
                  <a:pt x="33489" y="117284"/>
                </a:lnTo>
                <a:lnTo>
                  <a:pt x="30441" y="111201"/>
                </a:lnTo>
                <a:lnTo>
                  <a:pt x="28917" y="105105"/>
                </a:lnTo>
                <a:lnTo>
                  <a:pt x="28917" y="79209"/>
                </a:lnTo>
                <a:lnTo>
                  <a:pt x="31965" y="73113"/>
                </a:lnTo>
                <a:lnTo>
                  <a:pt x="33489" y="67017"/>
                </a:lnTo>
                <a:lnTo>
                  <a:pt x="36525" y="62458"/>
                </a:lnTo>
                <a:lnTo>
                  <a:pt x="39573" y="56362"/>
                </a:lnTo>
                <a:lnTo>
                  <a:pt x="44145" y="51790"/>
                </a:lnTo>
                <a:lnTo>
                  <a:pt x="47193" y="47218"/>
                </a:lnTo>
                <a:lnTo>
                  <a:pt x="51752" y="42646"/>
                </a:lnTo>
                <a:lnTo>
                  <a:pt x="57848" y="39611"/>
                </a:lnTo>
                <a:lnTo>
                  <a:pt x="62407" y="36563"/>
                </a:lnTo>
                <a:lnTo>
                  <a:pt x="74587" y="30467"/>
                </a:lnTo>
                <a:lnTo>
                  <a:pt x="80683" y="30467"/>
                </a:lnTo>
                <a:lnTo>
                  <a:pt x="86766" y="28943"/>
                </a:lnTo>
                <a:lnTo>
                  <a:pt x="159839" y="28943"/>
                </a:lnTo>
                <a:lnTo>
                  <a:pt x="158318" y="27419"/>
                </a:lnTo>
                <a:lnTo>
                  <a:pt x="150710" y="21323"/>
                </a:lnTo>
                <a:lnTo>
                  <a:pt x="144614" y="15239"/>
                </a:lnTo>
                <a:lnTo>
                  <a:pt x="137007" y="12191"/>
                </a:lnTo>
                <a:lnTo>
                  <a:pt x="127876" y="7619"/>
                </a:lnTo>
                <a:lnTo>
                  <a:pt x="120256" y="4571"/>
                </a:lnTo>
                <a:lnTo>
                  <a:pt x="92862" y="0"/>
                </a:lnTo>
                <a:close/>
              </a:path>
              <a:path w="186054" h="186055">
                <a:moveTo>
                  <a:pt x="159839" y="28943"/>
                </a:moveTo>
                <a:lnTo>
                  <a:pt x="100469" y="28943"/>
                </a:lnTo>
                <a:lnTo>
                  <a:pt x="118732" y="33515"/>
                </a:lnTo>
                <a:lnTo>
                  <a:pt x="124828" y="36563"/>
                </a:lnTo>
                <a:lnTo>
                  <a:pt x="129387" y="39611"/>
                </a:lnTo>
                <a:lnTo>
                  <a:pt x="133959" y="44170"/>
                </a:lnTo>
                <a:lnTo>
                  <a:pt x="138531" y="47218"/>
                </a:lnTo>
                <a:lnTo>
                  <a:pt x="143090" y="51790"/>
                </a:lnTo>
                <a:lnTo>
                  <a:pt x="147662" y="57886"/>
                </a:lnTo>
                <a:lnTo>
                  <a:pt x="150710" y="62458"/>
                </a:lnTo>
                <a:lnTo>
                  <a:pt x="152222" y="68541"/>
                </a:lnTo>
                <a:lnTo>
                  <a:pt x="155270" y="74637"/>
                </a:lnTo>
                <a:lnTo>
                  <a:pt x="156794" y="80733"/>
                </a:lnTo>
                <a:lnTo>
                  <a:pt x="156794" y="86829"/>
                </a:lnTo>
                <a:lnTo>
                  <a:pt x="158318" y="94437"/>
                </a:lnTo>
                <a:lnTo>
                  <a:pt x="156794" y="100533"/>
                </a:lnTo>
                <a:lnTo>
                  <a:pt x="156794" y="106629"/>
                </a:lnTo>
                <a:lnTo>
                  <a:pt x="153746" y="112712"/>
                </a:lnTo>
                <a:lnTo>
                  <a:pt x="152222" y="118808"/>
                </a:lnTo>
                <a:lnTo>
                  <a:pt x="149186" y="124904"/>
                </a:lnTo>
                <a:lnTo>
                  <a:pt x="146138" y="129476"/>
                </a:lnTo>
                <a:lnTo>
                  <a:pt x="143090" y="135559"/>
                </a:lnTo>
                <a:lnTo>
                  <a:pt x="138531" y="140131"/>
                </a:lnTo>
                <a:lnTo>
                  <a:pt x="133959" y="143179"/>
                </a:lnTo>
                <a:lnTo>
                  <a:pt x="127876" y="147751"/>
                </a:lnTo>
                <a:lnTo>
                  <a:pt x="123304" y="150799"/>
                </a:lnTo>
                <a:lnTo>
                  <a:pt x="117208" y="153847"/>
                </a:lnTo>
                <a:lnTo>
                  <a:pt x="98945" y="158407"/>
                </a:lnTo>
                <a:lnTo>
                  <a:pt x="158318" y="158407"/>
                </a:lnTo>
                <a:lnTo>
                  <a:pt x="184200" y="111201"/>
                </a:lnTo>
                <a:lnTo>
                  <a:pt x="185724" y="102057"/>
                </a:lnTo>
                <a:lnTo>
                  <a:pt x="185724" y="82257"/>
                </a:lnTo>
                <a:lnTo>
                  <a:pt x="184200" y="74637"/>
                </a:lnTo>
                <a:lnTo>
                  <a:pt x="178104" y="56362"/>
                </a:lnTo>
                <a:lnTo>
                  <a:pt x="164401" y="33515"/>
                </a:lnTo>
                <a:lnTo>
                  <a:pt x="159839" y="28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78485" y="668680"/>
            <a:ext cx="313690" cy="109855"/>
          </a:xfrm>
          <a:custGeom>
            <a:avLst/>
            <a:gdLst/>
            <a:ahLst/>
            <a:cxnLst/>
            <a:rect l="l" t="t" r="r" b="b"/>
            <a:pathLst>
              <a:path w="313690" h="109854">
                <a:moveTo>
                  <a:pt x="304469" y="48210"/>
                </a:moveTo>
                <a:lnTo>
                  <a:pt x="304469" y="57873"/>
                </a:lnTo>
                <a:lnTo>
                  <a:pt x="285559" y="58441"/>
                </a:lnTo>
                <a:lnTo>
                  <a:pt x="219214" y="99009"/>
                </a:lnTo>
                <a:lnTo>
                  <a:pt x="216166" y="100520"/>
                </a:lnTo>
                <a:lnTo>
                  <a:pt x="214642" y="105092"/>
                </a:lnTo>
                <a:lnTo>
                  <a:pt x="216166" y="106616"/>
                </a:lnTo>
                <a:lnTo>
                  <a:pt x="217690" y="109664"/>
                </a:lnTo>
                <a:lnTo>
                  <a:pt x="222262" y="109664"/>
                </a:lnTo>
                <a:lnTo>
                  <a:pt x="223774" y="108140"/>
                </a:lnTo>
                <a:lnTo>
                  <a:pt x="313601" y="53301"/>
                </a:lnTo>
                <a:lnTo>
                  <a:pt x="304469" y="48210"/>
                </a:lnTo>
                <a:close/>
              </a:path>
              <a:path w="313690" h="109854">
                <a:moveTo>
                  <a:pt x="283328" y="47852"/>
                </a:moveTo>
                <a:lnTo>
                  <a:pt x="0" y="56349"/>
                </a:lnTo>
                <a:lnTo>
                  <a:pt x="0" y="67017"/>
                </a:lnTo>
                <a:lnTo>
                  <a:pt x="285559" y="58441"/>
                </a:lnTo>
                <a:lnTo>
                  <a:pt x="293585" y="53533"/>
                </a:lnTo>
                <a:lnTo>
                  <a:pt x="283328" y="47852"/>
                </a:lnTo>
                <a:close/>
              </a:path>
              <a:path w="313690" h="109854">
                <a:moveTo>
                  <a:pt x="293585" y="53533"/>
                </a:moveTo>
                <a:lnTo>
                  <a:pt x="285559" y="58441"/>
                </a:lnTo>
                <a:lnTo>
                  <a:pt x="304469" y="57873"/>
                </a:lnTo>
                <a:lnTo>
                  <a:pt x="301421" y="57873"/>
                </a:lnTo>
                <a:lnTo>
                  <a:pt x="293585" y="53533"/>
                </a:lnTo>
                <a:close/>
              </a:path>
              <a:path w="313690" h="109854">
                <a:moveTo>
                  <a:pt x="301421" y="48742"/>
                </a:moveTo>
                <a:lnTo>
                  <a:pt x="293585" y="53533"/>
                </a:lnTo>
                <a:lnTo>
                  <a:pt x="301421" y="57873"/>
                </a:lnTo>
                <a:lnTo>
                  <a:pt x="301421" y="48742"/>
                </a:lnTo>
                <a:close/>
              </a:path>
              <a:path w="313690" h="109854">
                <a:moveTo>
                  <a:pt x="304469" y="48742"/>
                </a:moveTo>
                <a:lnTo>
                  <a:pt x="301421" y="48742"/>
                </a:lnTo>
                <a:lnTo>
                  <a:pt x="301421" y="57873"/>
                </a:lnTo>
                <a:lnTo>
                  <a:pt x="304469" y="57873"/>
                </a:lnTo>
                <a:lnTo>
                  <a:pt x="304469" y="48742"/>
                </a:lnTo>
                <a:close/>
              </a:path>
              <a:path w="313690" h="109854">
                <a:moveTo>
                  <a:pt x="302781" y="47269"/>
                </a:moveTo>
                <a:lnTo>
                  <a:pt x="283328" y="47852"/>
                </a:lnTo>
                <a:lnTo>
                  <a:pt x="293585" y="53533"/>
                </a:lnTo>
                <a:lnTo>
                  <a:pt x="301421" y="48742"/>
                </a:lnTo>
                <a:lnTo>
                  <a:pt x="304469" y="48742"/>
                </a:lnTo>
                <a:lnTo>
                  <a:pt x="304469" y="48210"/>
                </a:lnTo>
                <a:lnTo>
                  <a:pt x="302781" y="47269"/>
                </a:lnTo>
                <a:close/>
              </a:path>
              <a:path w="313690" h="109854">
                <a:moveTo>
                  <a:pt x="304469" y="47218"/>
                </a:moveTo>
                <a:lnTo>
                  <a:pt x="302781" y="47269"/>
                </a:lnTo>
                <a:lnTo>
                  <a:pt x="304469" y="48210"/>
                </a:lnTo>
                <a:lnTo>
                  <a:pt x="304469" y="47218"/>
                </a:lnTo>
                <a:close/>
              </a:path>
              <a:path w="313690" h="109854">
                <a:moveTo>
                  <a:pt x="219214" y="0"/>
                </a:moveTo>
                <a:lnTo>
                  <a:pt x="216166" y="1524"/>
                </a:lnTo>
                <a:lnTo>
                  <a:pt x="214642" y="3048"/>
                </a:lnTo>
                <a:lnTo>
                  <a:pt x="213118" y="6083"/>
                </a:lnTo>
                <a:lnTo>
                  <a:pt x="213118" y="9131"/>
                </a:lnTo>
                <a:lnTo>
                  <a:pt x="216166" y="10655"/>
                </a:lnTo>
                <a:lnTo>
                  <a:pt x="283328" y="47852"/>
                </a:lnTo>
                <a:lnTo>
                  <a:pt x="302781" y="47269"/>
                </a:lnTo>
                <a:lnTo>
                  <a:pt x="220738" y="1524"/>
                </a:lnTo>
                <a:lnTo>
                  <a:pt x="2192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78485" y="1457680"/>
            <a:ext cx="313690" cy="109855"/>
          </a:xfrm>
          <a:custGeom>
            <a:avLst/>
            <a:gdLst/>
            <a:ahLst/>
            <a:cxnLst/>
            <a:rect l="l" t="t" r="r" b="b"/>
            <a:pathLst>
              <a:path w="313690" h="109855">
                <a:moveTo>
                  <a:pt x="304288" y="56371"/>
                </a:moveTo>
                <a:lnTo>
                  <a:pt x="285889" y="57291"/>
                </a:lnTo>
                <a:lnTo>
                  <a:pt x="219214" y="100533"/>
                </a:lnTo>
                <a:lnTo>
                  <a:pt x="217690" y="102057"/>
                </a:lnTo>
                <a:lnTo>
                  <a:pt x="216166" y="105105"/>
                </a:lnTo>
                <a:lnTo>
                  <a:pt x="217690" y="106629"/>
                </a:lnTo>
                <a:lnTo>
                  <a:pt x="219214" y="109677"/>
                </a:lnTo>
                <a:lnTo>
                  <a:pt x="222262" y="109677"/>
                </a:lnTo>
                <a:lnTo>
                  <a:pt x="225298" y="108153"/>
                </a:lnTo>
                <a:lnTo>
                  <a:pt x="304288" y="56371"/>
                </a:lnTo>
                <a:close/>
              </a:path>
              <a:path w="313690" h="109855">
                <a:moveTo>
                  <a:pt x="283061" y="46694"/>
                </a:moveTo>
                <a:lnTo>
                  <a:pt x="0" y="60934"/>
                </a:lnTo>
                <a:lnTo>
                  <a:pt x="0" y="71589"/>
                </a:lnTo>
                <a:lnTo>
                  <a:pt x="285889" y="57291"/>
                </a:lnTo>
                <a:lnTo>
                  <a:pt x="293640" y="52265"/>
                </a:lnTo>
                <a:lnTo>
                  <a:pt x="283061" y="46694"/>
                </a:lnTo>
                <a:close/>
              </a:path>
              <a:path w="313690" h="109855">
                <a:moveTo>
                  <a:pt x="293640" y="52265"/>
                </a:moveTo>
                <a:lnTo>
                  <a:pt x="285889" y="57291"/>
                </a:lnTo>
                <a:lnTo>
                  <a:pt x="304301" y="56362"/>
                </a:lnTo>
                <a:lnTo>
                  <a:pt x="301421" y="56362"/>
                </a:lnTo>
                <a:lnTo>
                  <a:pt x="293640" y="52265"/>
                </a:lnTo>
                <a:close/>
              </a:path>
              <a:path w="313690" h="109855">
                <a:moveTo>
                  <a:pt x="304455" y="56261"/>
                </a:moveTo>
                <a:lnTo>
                  <a:pt x="304288" y="56371"/>
                </a:lnTo>
                <a:lnTo>
                  <a:pt x="304469" y="56362"/>
                </a:lnTo>
                <a:close/>
              </a:path>
              <a:path w="313690" h="109855">
                <a:moveTo>
                  <a:pt x="301421" y="47218"/>
                </a:moveTo>
                <a:lnTo>
                  <a:pt x="293640" y="52265"/>
                </a:lnTo>
                <a:lnTo>
                  <a:pt x="301421" y="56362"/>
                </a:lnTo>
                <a:lnTo>
                  <a:pt x="301421" y="47218"/>
                </a:lnTo>
                <a:close/>
              </a:path>
              <a:path w="313690" h="109855">
                <a:moveTo>
                  <a:pt x="303163" y="47218"/>
                </a:moveTo>
                <a:lnTo>
                  <a:pt x="301421" y="47218"/>
                </a:lnTo>
                <a:lnTo>
                  <a:pt x="301421" y="56362"/>
                </a:lnTo>
                <a:lnTo>
                  <a:pt x="304301" y="56362"/>
                </a:lnTo>
                <a:lnTo>
                  <a:pt x="304455" y="56261"/>
                </a:lnTo>
                <a:lnTo>
                  <a:pt x="303163" y="47218"/>
                </a:lnTo>
                <a:close/>
              </a:path>
              <a:path w="313690" h="109855">
                <a:moveTo>
                  <a:pt x="304890" y="45694"/>
                </a:moveTo>
                <a:lnTo>
                  <a:pt x="302945" y="45694"/>
                </a:lnTo>
                <a:lnTo>
                  <a:pt x="304455" y="56261"/>
                </a:lnTo>
                <a:lnTo>
                  <a:pt x="313601" y="50266"/>
                </a:lnTo>
                <a:lnTo>
                  <a:pt x="304890" y="45694"/>
                </a:lnTo>
                <a:close/>
              </a:path>
              <a:path w="313690" h="109855">
                <a:moveTo>
                  <a:pt x="302945" y="45694"/>
                </a:moveTo>
                <a:lnTo>
                  <a:pt x="283061" y="46694"/>
                </a:lnTo>
                <a:lnTo>
                  <a:pt x="293640" y="52265"/>
                </a:lnTo>
                <a:lnTo>
                  <a:pt x="301421" y="47218"/>
                </a:lnTo>
                <a:lnTo>
                  <a:pt x="303163" y="47218"/>
                </a:lnTo>
                <a:lnTo>
                  <a:pt x="302945" y="45694"/>
                </a:lnTo>
                <a:close/>
              </a:path>
              <a:path w="313690" h="109855">
                <a:moveTo>
                  <a:pt x="217690" y="0"/>
                </a:moveTo>
                <a:lnTo>
                  <a:pt x="214642" y="1524"/>
                </a:lnTo>
                <a:lnTo>
                  <a:pt x="213118" y="4571"/>
                </a:lnTo>
                <a:lnTo>
                  <a:pt x="211607" y="6095"/>
                </a:lnTo>
                <a:lnTo>
                  <a:pt x="213118" y="10667"/>
                </a:lnTo>
                <a:lnTo>
                  <a:pt x="214642" y="10667"/>
                </a:lnTo>
                <a:lnTo>
                  <a:pt x="283061" y="46694"/>
                </a:lnTo>
                <a:lnTo>
                  <a:pt x="302945" y="45694"/>
                </a:lnTo>
                <a:lnTo>
                  <a:pt x="304890" y="45694"/>
                </a:lnTo>
                <a:lnTo>
                  <a:pt x="220738" y="1524"/>
                </a:lnTo>
                <a:lnTo>
                  <a:pt x="217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78485" y="2254313"/>
            <a:ext cx="313690" cy="109855"/>
          </a:xfrm>
          <a:custGeom>
            <a:avLst/>
            <a:gdLst/>
            <a:ahLst/>
            <a:cxnLst/>
            <a:rect l="l" t="t" r="r" b="b"/>
            <a:pathLst>
              <a:path w="313690" h="109855">
                <a:moveTo>
                  <a:pt x="283278" y="60815"/>
                </a:moveTo>
                <a:lnTo>
                  <a:pt x="217690" y="98996"/>
                </a:lnTo>
                <a:lnTo>
                  <a:pt x="214642" y="100520"/>
                </a:lnTo>
                <a:lnTo>
                  <a:pt x="213118" y="103568"/>
                </a:lnTo>
                <a:lnTo>
                  <a:pt x="214642" y="106616"/>
                </a:lnTo>
                <a:lnTo>
                  <a:pt x="216166" y="108140"/>
                </a:lnTo>
                <a:lnTo>
                  <a:pt x="219214" y="109664"/>
                </a:lnTo>
                <a:lnTo>
                  <a:pt x="222262" y="108140"/>
                </a:lnTo>
                <a:lnTo>
                  <a:pt x="303168" y="60915"/>
                </a:lnTo>
                <a:lnTo>
                  <a:pt x="283278" y="60815"/>
                </a:lnTo>
                <a:close/>
              </a:path>
              <a:path w="313690" h="109855">
                <a:moveTo>
                  <a:pt x="304469" y="60155"/>
                </a:moveTo>
                <a:lnTo>
                  <a:pt x="303168" y="60915"/>
                </a:lnTo>
                <a:lnTo>
                  <a:pt x="304469" y="60921"/>
                </a:lnTo>
                <a:lnTo>
                  <a:pt x="304469" y="60155"/>
                </a:lnTo>
                <a:close/>
              </a:path>
              <a:path w="313690" h="109855">
                <a:moveTo>
                  <a:pt x="293567" y="54825"/>
                </a:moveTo>
                <a:lnTo>
                  <a:pt x="283278" y="60815"/>
                </a:lnTo>
                <a:lnTo>
                  <a:pt x="303168" y="60915"/>
                </a:lnTo>
                <a:lnTo>
                  <a:pt x="304469" y="60155"/>
                </a:lnTo>
                <a:lnTo>
                  <a:pt x="304469" y="59397"/>
                </a:lnTo>
                <a:lnTo>
                  <a:pt x="301421" y="59397"/>
                </a:lnTo>
                <a:lnTo>
                  <a:pt x="293567" y="54825"/>
                </a:lnTo>
                <a:close/>
              </a:path>
              <a:path w="313690" h="109855">
                <a:moveTo>
                  <a:pt x="0" y="48729"/>
                </a:moveTo>
                <a:lnTo>
                  <a:pt x="0" y="59397"/>
                </a:lnTo>
                <a:lnTo>
                  <a:pt x="283278" y="60815"/>
                </a:lnTo>
                <a:lnTo>
                  <a:pt x="293567" y="54825"/>
                </a:lnTo>
                <a:lnTo>
                  <a:pt x="285551" y="50159"/>
                </a:lnTo>
                <a:lnTo>
                  <a:pt x="0" y="48729"/>
                </a:lnTo>
                <a:close/>
              </a:path>
              <a:path w="313690" h="109855">
                <a:moveTo>
                  <a:pt x="220738" y="0"/>
                </a:moveTo>
                <a:lnTo>
                  <a:pt x="217690" y="0"/>
                </a:lnTo>
                <a:lnTo>
                  <a:pt x="214642" y="6083"/>
                </a:lnTo>
                <a:lnTo>
                  <a:pt x="214642" y="9131"/>
                </a:lnTo>
                <a:lnTo>
                  <a:pt x="217690" y="10655"/>
                </a:lnTo>
                <a:lnTo>
                  <a:pt x="285551" y="50159"/>
                </a:lnTo>
                <a:lnTo>
                  <a:pt x="304469" y="50253"/>
                </a:lnTo>
                <a:lnTo>
                  <a:pt x="304469" y="60155"/>
                </a:lnTo>
                <a:lnTo>
                  <a:pt x="313601" y="54825"/>
                </a:lnTo>
                <a:lnTo>
                  <a:pt x="222262" y="1511"/>
                </a:lnTo>
                <a:lnTo>
                  <a:pt x="220738" y="0"/>
                </a:lnTo>
                <a:close/>
              </a:path>
              <a:path w="313690" h="109855">
                <a:moveTo>
                  <a:pt x="301421" y="50253"/>
                </a:moveTo>
                <a:lnTo>
                  <a:pt x="293567" y="54825"/>
                </a:lnTo>
                <a:lnTo>
                  <a:pt x="301421" y="59397"/>
                </a:lnTo>
                <a:lnTo>
                  <a:pt x="301421" y="50253"/>
                </a:lnTo>
                <a:close/>
              </a:path>
              <a:path w="313690" h="109855">
                <a:moveTo>
                  <a:pt x="304469" y="50253"/>
                </a:moveTo>
                <a:lnTo>
                  <a:pt x="301421" y="50253"/>
                </a:lnTo>
                <a:lnTo>
                  <a:pt x="301421" y="59397"/>
                </a:lnTo>
                <a:lnTo>
                  <a:pt x="304469" y="59397"/>
                </a:lnTo>
                <a:lnTo>
                  <a:pt x="304469" y="50253"/>
                </a:lnTo>
                <a:close/>
              </a:path>
              <a:path w="313690" h="109855">
                <a:moveTo>
                  <a:pt x="285551" y="50159"/>
                </a:moveTo>
                <a:lnTo>
                  <a:pt x="293567" y="54825"/>
                </a:lnTo>
                <a:lnTo>
                  <a:pt x="301421" y="50253"/>
                </a:lnTo>
                <a:lnTo>
                  <a:pt x="304469" y="50253"/>
                </a:lnTo>
                <a:lnTo>
                  <a:pt x="285551" y="5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35455" y="525487"/>
            <a:ext cx="449580" cy="410209"/>
          </a:xfrm>
          <a:custGeom>
            <a:avLst/>
            <a:gdLst/>
            <a:ahLst/>
            <a:cxnLst/>
            <a:rect l="l" t="t" r="r" b="b"/>
            <a:pathLst>
              <a:path w="449579" h="410209">
                <a:moveTo>
                  <a:pt x="0" y="409740"/>
                </a:moveTo>
                <a:lnTo>
                  <a:pt x="449084" y="409740"/>
                </a:lnTo>
                <a:lnTo>
                  <a:pt x="449084" y="0"/>
                </a:lnTo>
                <a:lnTo>
                  <a:pt x="0" y="0"/>
                </a:lnTo>
                <a:lnTo>
                  <a:pt x="0" y="409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35455" y="525500"/>
            <a:ext cx="450850" cy="410209"/>
          </a:xfrm>
          <a:custGeom>
            <a:avLst/>
            <a:gdLst/>
            <a:ahLst/>
            <a:cxnLst/>
            <a:rect l="l" t="t" r="r" b="b"/>
            <a:pathLst>
              <a:path w="450850" h="410209">
                <a:moveTo>
                  <a:pt x="0" y="408203"/>
                </a:moveTo>
                <a:lnTo>
                  <a:pt x="0" y="409727"/>
                </a:lnTo>
                <a:lnTo>
                  <a:pt x="1524" y="409727"/>
                </a:lnTo>
                <a:lnTo>
                  <a:pt x="0" y="408203"/>
                </a:lnTo>
                <a:close/>
              </a:path>
              <a:path w="450850" h="410209">
                <a:moveTo>
                  <a:pt x="1524" y="0"/>
                </a:moveTo>
                <a:lnTo>
                  <a:pt x="0" y="1524"/>
                </a:lnTo>
                <a:lnTo>
                  <a:pt x="0" y="408203"/>
                </a:lnTo>
                <a:lnTo>
                  <a:pt x="1524" y="409727"/>
                </a:lnTo>
                <a:lnTo>
                  <a:pt x="1524" y="0"/>
                </a:lnTo>
                <a:close/>
              </a:path>
              <a:path w="450850" h="410209">
                <a:moveTo>
                  <a:pt x="449084" y="408203"/>
                </a:moveTo>
                <a:lnTo>
                  <a:pt x="1524" y="408203"/>
                </a:lnTo>
                <a:lnTo>
                  <a:pt x="1524" y="409727"/>
                </a:lnTo>
                <a:lnTo>
                  <a:pt x="449084" y="409727"/>
                </a:lnTo>
                <a:lnTo>
                  <a:pt x="449084" y="408203"/>
                </a:lnTo>
                <a:close/>
              </a:path>
              <a:path w="450850" h="410209">
                <a:moveTo>
                  <a:pt x="450608" y="0"/>
                </a:moveTo>
                <a:lnTo>
                  <a:pt x="449084" y="0"/>
                </a:lnTo>
                <a:lnTo>
                  <a:pt x="449084" y="409727"/>
                </a:lnTo>
                <a:lnTo>
                  <a:pt x="450608" y="409727"/>
                </a:lnTo>
                <a:lnTo>
                  <a:pt x="450608" y="0"/>
                </a:lnTo>
                <a:close/>
              </a:path>
              <a:path w="450850" h="410209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450850" h="410209">
                <a:moveTo>
                  <a:pt x="449084" y="0"/>
                </a:moveTo>
                <a:lnTo>
                  <a:pt x="1524" y="0"/>
                </a:lnTo>
                <a:lnTo>
                  <a:pt x="1524" y="1524"/>
                </a:lnTo>
                <a:lnTo>
                  <a:pt x="449084" y="1524"/>
                </a:lnTo>
                <a:lnTo>
                  <a:pt x="449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35455" y="935227"/>
            <a:ext cx="449580" cy="408305"/>
          </a:xfrm>
          <a:custGeom>
            <a:avLst/>
            <a:gdLst/>
            <a:ahLst/>
            <a:cxnLst/>
            <a:rect l="l" t="t" r="r" b="b"/>
            <a:pathLst>
              <a:path w="449579" h="408305">
                <a:moveTo>
                  <a:pt x="0" y="408216"/>
                </a:moveTo>
                <a:lnTo>
                  <a:pt x="449084" y="408216"/>
                </a:lnTo>
                <a:lnTo>
                  <a:pt x="449084" y="0"/>
                </a:lnTo>
                <a:lnTo>
                  <a:pt x="0" y="0"/>
                </a:lnTo>
                <a:lnTo>
                  <a:pt x="0" y="408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35455" y="933703"/>
            <a:ext cx="450850" cy="410209"/>
          </a:xfrm>
          <a:custGeom>
            <a:avLst/>
            <a:gdLst/>
            <a:ahLst/>
            <a:cxnLst/>
            <a:rect l="l" t="t" r="r" b="b"/>
            <a:pathLst>
              <a:path w="450850" h="410209">
                <a:moveTo>
                  <a:pt x="0" y="408216"/>
                </a:moveTo>
                <a:lnTo>
                  <a:pt x="0" y="409740"/>
                </a:lnTo>
                <a:lnTo>
                  <a:pt x="1524" y="409740"/>
                </a:lnTo>
                <a:lnTo>
                  <a:pt x="0" y="408216"/>
                </a:lnTo>
                <a:close/>
              </a:path>
              <a:path w="450850" h="410209">
                <a:moveTo>
                  <a:pt x="449084" y="0"/>
                </a:moveTo>
                <a:lnTo>
                  <a:pt x="0" y="0"/>
                </a:lnTo>
                <a:lnTo>
                  <a:pt x="0" y="408216"/>
                </a:lnTo>
                <a:lnTo>
                  <a:pt x="1524" y="409740"/>
                </a:lnTo>
                <a:lnTo>
                  <a:pt x="1524" y="1524"/>
                </a:lnTo>
                <a:lnTo>
                  <a:pt x="450608" y="1524"/>
                </a:lnTo>
                <a:lnTo>
                  <a:pt x="449084" y="0"/>
                </a:lnTo>
                <a:close/>
              </a:path>
              <a:path w="450850" h="410209">
                <a:moveTo>
                  <a:pt x="449084" y="408216"/>
                </a:moveTo>
                <a:lnTo>
                  <a:pt x="1524" y="408216"/>
                </a:lnTo>
                <a:lnTo>
                  <a:pt x="1524" y="409740"/>
                </a:lnTo>
                <a:lnTo>
                  <a:pt x="449084" y="409740"/>
                </a:lnTo>
                <a:lnTo>
                  <a:pt x="449084" y="408216"/>
                </a:lnTo>
                <a:close/>
              </a:path>
              <a:path w="450850" h="410209">
                <a:moveTo>
                  <a:pt x="450608" y="1524"/>
                </a:moveTo>
                <a:lnTo>
                  <a:pt x="449084" y="1524"/>
                </a:lnTo>
                <a:lnTo>
                  <a:pt x="449084" y="409740"/>
                </a:lnTo>
                <a:lnTo>
                  <a:pt x="450608" y="409740"/>
                </a:lnTo>
                <a:lnTo>
                  <a:pt x="45060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35455" y="1343444"/>
            <a:ext cx="449580" cy="408305"/>
          </a:xfrm>
          <a:custGeom>
            <a:avLst/>
            <a:gdLst/>
            <a:ahLst/>
            <a:cxnLst/>
            <a:rect l="l" t="t" r="r" b="b"/>
            <a:pathLst>
              <a:path w="449579" h="408305">
                <a:moveTo>
                  <a:pt x="0" y="408216"/>
                </a:moveTo>
                <a:lnTo>
                  <a:pt x="449084" y="408216"/>
                </a:lnTo>
                <a:lnTo>
                  <a:pt x="449084" y="0"/>
                </a:lnTo>
                <a:lnTo>
                  <a:pt x="0" y="0"/>
                </a:lnTo>
                <a:lnTo>
                  <a:pt x="0" y="408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35455" y="1341920"/>
            <a:ext cx="450850" cy="411480"/>
          </a:xfrm>
          <a:custGeom>
            <a:avLst/>
            <a:gdLst/>
            <a:ahLst/>
            <a:cxnLst/>
            <a:rect l="l" t="t" r="r" b="b"/>
            <a:pathLst>
              <a:path w="450850" h="411480">
                <a:moveTo>
                  <a:pt x="449084" y="0"/>
                </a:moveTo>
                <a:lnTo>
                  <a:pt x="0" y="0"/>
                </a:lnTo>
                <a:lnTo>
                  <a:pt x="0" y="411264"/>
                </a:lnTo>
                <a:lnTo>
                  <a:pt x="449084" y="411264"/>
                </a:lnTo>
                <a:lnTo>
                  <a:pt x="450608" y="409740"/>
                </a:lnTo>
                <a:lnTo>
                  <a:pt x="1524" y="409740"/>
                </a:lnTo>
                <a:lnTo>
                  <a:pt x="1524" y="1524"/>
                </a:lnTo>
                <a:lnTo>
                  <a:pt x="450608" y="1524"/>
                </a:lnTo>
                <a:lnTo>
                  <a:pt x="449084" y="0"/>
                </a:lnTo>
                <a:close/>
              </a:path>
              <a:path w="450850" h="411480">
                <a:moveTo>
                  <a:pt x="450608" y="1524"/>
                </a:moveTo>
                <a:lnTo>
                  <a:pt x="449084" y="1524"/>
                </a:lnTo>
                <a:lnTo>
                  <a:pt x="449084" y="409740"/>
                </a:lnTo>
                <a:lnTo>
                  <a:pt x="450608" y="409740"/>
                </a:lnTo>
                <a:lnTo>
                  <a:pt x="45060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35455" y="1751660"/>
            <a:ext cx="449580" cy="408305"/>
          </a:xfrm>
          <a:custGeom>
            <a:avLst/>
            <a:gdLst/>
            <a:ahLst/>
            <a:cxnLst/>
            <a:rect l="l" t="t" r="r" b="b"/>
            <a:pathLst>
              <a:path w="449579" h="408305">
                <a:moveTo>
                  <a:pt x="0" y="408216"/>
                </a:moveTo>
                <a:lnTo>
                  <a:pt x="449084" y="408216"/>
                </a:lnTo>
                <a:lnTo>
                  <a:pt x="449084" y="0"/>
                </a:lnTo>
                <a:lnTo>
                  <a:pt x="0" y="0"/>
                </a:lnTo>
                <a:lnTo>
                  <a:pt x="0" y="408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35455" y="1751660"/>
            <a:ext cx="450850" cy="410209"/>
          </a:xfrm>
          <a:custGeom>
            <a:avLst/>
            <a:gdLst/>
            <a:ahLst/>
            <a:cxnLst/>
            <a:rect l="l" t="t" r="r" b="b"/>
            <a:pathLst>
              <a:path w="450850" h="410210">
                <a:moveTo>
                  <a:pt x="1524" y="0"/>
                </a:moveTo>
                <a:lnTo>
                  <a:pt x="0" y="1524"/>
                </a:lnTo>
                <a:lnTo>
                  <a:pt x="0" y="409727"/>
                </a:lnTo>
                <a:lnTo>
                  <a:pt x="449084" y="409727"/>
                </a:lnTo>
                <a:lnTo>
                  <a:pt x="450608" y="408216"/>
                </a:lnTo>
                <a:lnTo>
                  <a:pt x="1524" y="408216"/>
                </a:lnTo>
                <a:lnTo>
                  <a:pt x="1524" y="0"/>
                </a:lnTo>
                <a:close/>
              </a:path>
              <a:path w="450850" h="410210">
                <a:moveTo>
                  <a:pt x="450608" y="0"/>
                </a:moveTo>
                <a:lnTo>
                  <a:pt x="449084" y="0"/>
                </a:lnTo>
                <a:lnTo>
                  <a:pt x="449084" y="408216"/>
                </a:lnTo>
                <a:lnTo>
                  <a:pt x="450608" y="408216"/>
                </a:lnTo>
                <a:lnTo>
                  <a:pt x="450608" y="0"/>
                </a:lnTo>
                <a:close/>
              </a:path>
              <a:path w="450850" h="410210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450850" h="410210">
                <a:moveTo>
                  <a:pt x="449084" y="0"/>
                </a:moveTo>
                <a:lnTo>
                  <a:pt x="1524" y="0"/>
                </a:lnTo>
                <a:lnTo>
                  <a:pt x="1524" y="1524"/>
                </a:lnTo>
                <a:lnTo>
                  <a:pt x="449084" y="1524"/>
                </a:lnTo>
                <a:lnTo>
                  <a:pt x="449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35455" y="2159863"/>
            <a:ext cx="449580" cy="358140"/>
          </a:xfrm>
          <a:custGeom>
            <a:avLst/>
            <a:gdLst/>
            <a:ahLst/>
            <a:cxnLst/>
            <a:rect l="l" t="t" r="r" b="b"/>
            <a:pathLst>
              <a:path w="449579" h="358139">
                <a:moveTo>
                  <a:pt x="0" y="357949"/>
                </a:moveTo>
                <a:lnTo>
                  <a:pt x="449084" y="357949"/>
                </a:lnTo>
                <a:lnTo>
                  <a:pt x="449084" y="0"/>
                </a:lnTo>
                <a:lnTo>
                  <a:pt x="0" y="0"/>
                </a:lnTo>
                <a:lnTo>
                  <a:pt x="0" y="357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35455" y="2159876"/>
            <a:ext cx="450850" cy="358140"/>
          </a:xfrm>
          <a:custGeom>
            <a:avLst/>
            <a:gdLst/>
            <a:ahLst/>
            <a:cxnLst/>
            <a:rect l="l" t="t" r="r" b="b"/>
            <a:pathLst>
              <a:path w="450850" h="358139">
                <a:moveTo>
                  <a:pt x="1524" y="0"/>
                </a:moveTo>
                <a:lnTo>
                  <a:pt x="0" y="1511"/>
                </a:lnTo>
                <a:lnTo>
                  <a:pt x="0" y="357936"/>
                </a:lnTo>
                <a:lnTo>
                  <a:pt x="1524" y="357936"/>
                </a:lnTo>
                <a:lnTo>
                  <a:pt x="1524" y="0"/>
                </a:lnTo>
                <a:close/>
              </a:path>
              <a:path w="450850" h="358139">
                <a:moveTo>
                  <a:pt x="450608" y="0"/>
                </a:moveTo>
                <a:lnTo>
                  <a:pt x="449084" y="0"/>
                </a:lnTo>
                <a:lnTo>
                  <a:pt x="449084" y="357936"/>
                </a:lnTo>
                <a:lnTo>
                  <a:pt x="450608" y="357936"/>
                </a:lnTo>
                <a:lnTo>
                  <a:pt x="450608" y="0"/>
                </a:lnTo>
                <a:close/>
              </a:path>
              <a:path w="450850" h="358139">
                <a:moveTo>
                  <a:pt x="1524" y="0"/>
                </a:moveTo>
                <a:lnTo>
                  <a:pt x="0" y="0"/>
                </a:lnTo>
                <a:lnTo>
                  <a:pt x="0" y="1511"/>
                </a:lnTo>
                <a:lnTo>
                  <a:pt x="1524" y="0"/>
                </a:lnTo>
                <a:close/>
              </a:path>
              <a:path w="450850" h="358139">
                <a:moveTo>
                  <a:pt x="449084" y="0"/>
                </a:moveTo>
                <a:lnTo>
                  <a:pt x="1524" y="0"/>
                </a:lnTo>
                <a:lnTo>
                  <a:pt x="1524" y="1511"/>
                </a:lnTo>
                <a:lnTo>
                  <a:pt x="449084" y="1511"/>
                </a:lnTo>
                <a:lnTo>
                  <a:pt x="449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29372" y="934472"/>
            <a:ext cx="462915" cy="0"/>
          </a:xfrm>
          <a:custGeom>
            <a:avLst/>
            <a:gdLst/>
            <a:ahLst/>
            <a:cxnLst/>
            <a:rect l="l" t="t" r="r" b="b"/>
            <a:pathLst>
              <a:path w="462915">
                <a:moveTo>
                  <a:pt x="0" y="0"/>
                </a:moveTo>
                <a:lnTo>
                  <a:pt x="462788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29372" y="1342682"/>
            <a:ext cx="462915" cy="0"/>
          </a:xfrm>
          <a:custGeom>
            <a:avLst/>
            <a:gdLst/>
            <a:ahLst/>
            <a:cxnLst/>
            <a:rect l="l" t="t" r="r" b="b"/>
            <a:pathLst>
              <a:path w="462915">
                <a:moveTo>
                  <a:pt x="0" y="0"/>
                </a:moveTo>
                <a:lnTo>
                  <a:pt x="46278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29372" y="1752422"/>
            <a:ext cx="462915" cy="0"/>
          </a:xfrm>
          <a:custGeom>
            <a:avLst/>
            <a:gdLst/>
            <a:ahLst/>
            <a:cxnLst/>
            <a:rect l="l" t="t" r="r" b="b"/>
            <a:pathLst>
              <a:path w="462915">
                <a:moveTo>
                  <a:pt x="0" y="0"/>
                </a:moveTo>
                <a:lnTo>
                  <a:pt x="46278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29372" y="2160631"/>
            <a:ext cx="462915" cy="0"/>
          </a:xfrm>
          <a:custGeom>
            <a:avLst/>
            <a:gdLst/>
            <a:ahLst/>
            <a:cxnLst/>
            <a:rect l="l" t="t" r="r" b="b"/>
            <a:pathLst>
              <a:path w="462915">
                <a:moveTo>
                  <a:pt x="0" y="0"/>
                </a:moveTo>
                <a:lnTo>
                  <a:pt x="462788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36217" y="519404"/>
            <a:ext cx="0" cy="1998980"/>
          </a:xfrm>
          <a:custGeom>
            <a:avLst/>
            <a:gdLst/>
            <a:ahLst/>
            <a:cxnLst/>
            <a:rect l="l" t="t" r="r" b="b"/>
            <a:pathLst>
              <a:path h="1998980">
                <a:moveTo>
                  <a:pt x="0" y="0"/>
                </a:moveTo>
                <a:lnTo>
                  <a:pt x="0" y="1998408"/>
                </a:lnTo>
              </a:path>
            </a:pathLst>
          </a:custGeom>
          <a:ln w="1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85308" y="519404"/>
            <a:ext cx="0" cy="1998980"/>
          </a:xfrm>
          <a:custGeom>
            <a:avLst/>
            <a:gdLst/>
            <a:ahLst/>
            <a:cxnLst/>
            <a:rect l="l" t="t" r="r" b="b"/>
            <a:pathLst>
              <a:path h="1998980">
                <a:moveTo>
                  <a:pt x="0" y="0"/>
                </a:moveTo>
                <a:lnTo>
                  <a:pt x="0" y="1998408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29372" y="526256"/>
            <a:ext cx="462915" cy="0"/>
          </a:xfrm>
          <a:custGeom>
            <a:avLst/>
            <a:gdLst/>
            <a:ahLst/>
            <a:cxnLst/>
            <a:rect l="l" t="t" r="r" b="b"/>
            <a:pathLst>
              <a:path w="462915">
                <a:moveTo>
                  <a:pt x="0" y="0"/>
                </a:moveTo>
                <a:lnTo>
                  <a:pt x="462788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993774" y="679335"/>
            <a:ext cx="156845" cy="158750"/>
          </a:xfrm>
          <a:custGeom>
            <a:avLst/>
            <a:gdLst/>
            <a:ahLst/>
            <a:cxnLst/>
            <a:rect l="l" t="t" r="r" b="b"/>
            <a:pathLst>
              <a:path w="156845" h="158750">
                <a:moveTo>
                  <a:pt x="77647" y="0"/>
                </a:moveTo>
                <a:lnTo>
                  <a:pt x="47529" y="6379"/>
                </a:lnTo>
                <a:lnTo>
                  <a:pt x="22836" y="23612"/>
                </a:lnTo>
                <a:lnTo>
                  <a:pt x="6137" y="48841"/>
                </a:lnTo>
                <a:lnTo>
                  <a:pt x="0" y="79209"/>
                </a:lnTo>
                <a:lnTo>
                  <a:pt x="6137" y="110220"/>
                </a:lnTo>
                <a:lnTo>
                  <a:pt x="22836" y="135378"/>
                </a:lnTo>
                <a:lnTo>
                  <a:pt x="47529" y="152254"/>
                </a:lnTo>
                <a:lnTo>
                  <a:pt x="77647" y="158419"/>
                </a:lnTo>
                <a:lnTo>
                  <a:pt x="108640" y="152254"/>
                </a:lnTo>
                <a:lnTo>
                  <a:pt x="133781" y="135378"/>
                </a:lnTo>
                <a:lnTo>
                  <a:pt x="150646" y="110220"/>
                </a:lnTo>
                <a:lnTo>
                  <a:pt x="156806" y="79209"/>
                </a:lnTo>
                <a:lnTo>
                  <a:pt x="150646" y="48841"/>
                </a:lnTo>
                <a:lnTo>
                  <a:pt x="133781" y="23612"/>
                </a:lnTo>
                <a:lnTo>
                  <a:pt x="108640" y="6379"/>
                </a:lnTo>
                <a:lnTo>
                  <a:pt x="776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978558" y="665632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101993" y="0"/>
                </a:moveTo>
                <a:lnTo>
                  <a:pt x="92862" y="0"/>
                </a:lnTo>
                <a:lnTo>
                  <a:pt x="65455" y="4572"/>
                </a:lnTo>
                <a:lnTo>
                  <a:pt x="27393" y="27419"/>
                </a:lnTo>
                <a:lnTo>
                  <a:pt x="4559" y="65493"/>
                </a:lnTo>
                <a:lnTo>
                  <a:pt x="0" y="94437"/>
                </a:lnTo>
                <a:lnTo>
                  <a:pt x="4559" y="121856"/>
                </a:lnTo>
                <a:lnTo>
                  <a:pt x="7607" y="129463"/>
                </a:lnTo>
                <a:lnTo>
                  <a:pt x="12179" y="137083"/>
                </a:lnTo>
                <a:lnTo>
                  <a:pt x="16738" y="146227"/>
                </a:lnTo>
                <a:lnTo>
                  <a:pt x="50228" y="175158"/>
                </a:lnTo>
                <a:lnTo>
                  <a:pt x="66979" y="181254"/>
                </a:lnTo>
                <a:lnTo>
                  <a:pt x="74587" y="184302"/>
                </a:lnTo>
                <a:lnTo>
                  <a:pt x="85242" y="185826"/>
                </a:lnTo>
                <a:lnTo>
                  <a:pt x="103517" y="185826"/>
                </a:lnTo>
                <a:lnTo>
                  <a:pt x="146138" y="169075"/>
                </a:lnTo>
                <a:lnTo>
                  <a:pt x="159842" y="158407"/>
                </a:lnTo>
                <a:lnTo>
                  <a:pt x="92862" y="158407"/>
                </a:lnTo>
                <a:lnTo>
                  <a:pt x="85242" y="156883"/>
                </a:lnTo>
                <a:lnTo>
                  <a:pt x="79159" y="156883"/>
                </a:lnTo>
                <a:lnTo>
                  <a:pt x="73063" y="155359"/>
                </a:lnTo>
                <a:lnTo>
                  <a:pt x="66979" y="152311"/>
                </a:lnTo>
                <a:lnTo>
                  <a:pt x="62407" y="149263"/>
                </a:lnTo>
                <a:lnTo>
                  <a:pt x="56324" y="146227"/>
                </a:lnTo>
                <a:lnTo>
                  <a:pt x="51752" y="143179"/>
                </a:lnTo>
                <a:lnTo>
                  <a:pt x="42621" y="134035"/>
                </a:lnTo>
                <a:lnTo>
                  <a:pt x="39573" y="127939"/>
                </a:lnTo>
                <a:lnTo>
                  <a:pt x="36537" y="123380"/>
                </a:lnTo>
                <a:lnTo>
                  <a:pt x="33489" y="117284"/>
                </a:lnTo>
                <a:lnTo>
                  <a:pt x="28917" y="99009"/>
                </a:lnTo>
                <a:lnTo>
                  <a:pt x="28917" y="85293"/>
                </a:lnTo>
                <a:lnTo>
                  <a:pt x="53276" y="42646"/>
                </a:lnTo>
                <a:lnTo>
                  <a:pt x="80683" y="28943"/>
                </a:lnTo>
                <a:lnTo>
                  <a:pt x="159854" y="28943"/>
                </a:lnTo>
                <a:lnTo>
                  <a:pt x="152234" y="21323"/>
                </a:lnTo>
                <a:lnTo>
                  <a:pt x="144614" y="15227"/>
                </a:lnTo>
                <a:lnTo>
                  <a:pt x="137007" y="10655"/>
                </a:lnTo>
                <a:lnTo>
                  <a:pt x="129400" y="7607"/>
                </a:lnTo>
                <a:lnTo>
                  <a:pt x="111125" y="1524"/>
                </a:lnTo>
                <a:lnTo>
                  <a:pt x="101993" y="0"/>
                </a:lnTo>
                <a:close/>
              </a:path>
              <a:path w="186054" h="186055">
                <a:moveTo>
                  <a:pt x="159854" y="28943"/>
                </a:moveTo>
                <a:lnTo>
                  <a:pt x="100469" y="28943"/>
                </a:lnTo>
                <a:lnTo>
                  <a:pt x="118745" y="33502"/>
                </a:lnTo>
                <a:lnTo>
                  <a:pt x="124828" y="36550"/>
                </a:lnTo>
                <a:lnTo>
                  <a:pt x="129400" y="39598"/>
                </a:lnTo>
                <a:lnTo>
                  <a:pt x="135483" y="44170"/>
                </a:lnTo>
                <a:lnTo>
                  <a:pt x="140055" y="47218"/>
                </a:lnTo>
                <a:lnTo>
                  <a:pt x="143090" y="51790"/>
                </a:lnTo>
                <a:lnTo>
                  <a:pt x="147662" y="57873"/>
                </a:lnTo>
                <a:lnTo>
                  <a:pt x="150710" y="62445"/>
                </a:lnTo>
                <a:lnTo>
                  <a:pt x="153758" y="68541"/>
                </a:lnTo>
                <a:lnTo>
                  <a:pt x="158318" y="86817"/>
                </a:lnTo>
                <a:lnTo>
                  <a:pt x="158318" y="100533"/>
                </a:lnTo>
                <a:lnTo>
                  <a:pt x="138531" y="140131"/>
                </a:lnTo>
                <a:lnTo>
                  <a:pt x="133959" y="143179"/>
                </a:lnTo>
                <a:lnTo>
                  <a:pt x="129400" y="147751"/>
                </a:lnTo>
                <a:lnTo>
                  <a:pt x="123304" y="150787"/>
                </a:lnTo>
                <a:lnTo>
                  <a:pt x="117221" y="152311"/>
                </a:lnTo>
                <a:lnTo>
                  <a:pt x="111125" y="155359"/>
                </a:lnTo>
                <a:lnTo>
                  <a:pt x="105041" y="156883"/>
                </a:lnTo>
                <a:lnTo>
                  <a:pt x="98945" y="156883"/>
                </a:lnTo>
                <a:lnTo>
                  <a:pt x="92862" y="158407"/>
                </a:lnTo>
                <a:lnTo>
                  <a:pt x="159842" y="158407"/>
                </a:lnTo>
                <a:lnTo>
                  <a:pt x="165925" y="150787"/>
                </a:lnTo>
                <a:lnTo>
                  <a:pt x="185724" y="102057"/>
                </a:lnTo>
                <a:lnTo>
                  <a:pt x="185724" y="82245"/>
                </a:lnTo>
                <a:lnTo>
                  <a:pt x="184200" y="73113"/>
                </a:lnTo>
                <a:lnTo>
                  <a:pt x="181152" y="65493"/>
                </a:lnTo>
                <a:lnTo>
                  <a:pt x="178104" y="56349"/>
                </a:lnTo>
                <a:lnTo>
                  <a:pt x="175069" y="48742"/>
                </a:lnTo>
                <a:lnTo>
                  <a:pt x="168973" y="41122"/>
                </a:lnTo>
                <a:lnTo>
                  <a:pt x="164414" y="33502"/>
                </a:lnTo>
                <a:lnTo>
                  <a:pt x="159854" y="28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93774" y="1474444"/>
            <a:ext cx="156845" cy="157480"/>
          </a:xfrm>
          <a:custGeom>
            <a:avLst/>
            <a:gdLst/>
            <a:ahLst/>
            <a:cxnLst/>
            <a:rect l="l" t="t" r="r" b="b"/>
            <a:pathLst>
              <a:path w="156845" h="157480">
                <a:moveTo>
                  <a:pt x="77647" y="0"/>
                </a:moveTo>
                <a:lnTo>
                  <a:pt x="47529" y="6139"/>
                </a:lnTo>
                <a:lnTo>
                  <a:pt x="22836" y="22844"/>
                </a:lnTo>
                <a:lnTo>
                  <a:pt x="6137" y="47545"/>
                </a:lnTo>
                <a:lnTo>
                  <a:pt x="0" y="77673"/>
                </a:lnTo>
                <a:lnTo>
                  <a:pt x="6137" y="108684"/>
                </a:lnTo>
                <a:lnTo>
                  <a:pt x="22836" y="133842"/>
                </a:lnTo>
                <a:lnTo>
                  <a:pt x="47529" y="150718"/>
                </a:lnTo>
                <a:lnTo>
                  <a:pt x="77647" y="156883"/>
                </a:lnTo>
                <a:lnTo>
                  <a:pt x="108640" y="150718"/>
                </a:lnTo>
                <a:lnTo>
                  <a:pt x="133781" y="133842"/>
                </a:lnTo>
                <a:lnTo>
                  <a:pt x="150646" y="108684"/>
                </a:lnTo>
                <a:lnTo>
                  <a:pt x="156806" y="77673"/>
                </a:lnTo>
                <a:lnTo>
                  <a:pt x="150646" y="47545"/>
                </a:lnTo>
                <a:lnTo>
                  <a:pt x="133781" y="22844"/>
                </a:lnTo>
                <a:lnTo>
                  <a:pt x="108640" y="6139"/>
                </a:lnTo>
                <a:lnTo>
                  <a:pt x="776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78558" y="1460728"/>
            <a:ext cx="186055" cy="184785"/>
          </a:xfrm>
          <a:custGeom>
            <a:avLst/>
            <a:gdLst/>
            <a:ahLst/>
            <a:cxnLst/>
            <a:rect l="l" t="t" r="r" b="b"/>
            <a:pathLst>
              <a:path w="186054" h="184785">
                <a:moveTo>
                  <a:pt x="101993" y="0"/>
                </a:moveTo>
                <a:lnTo>
                  <a:pt x="83731" y="0"/>
                </a:lnTo>
                <a:lnTo>
                  <a:pt x="74587" y="1524"/>
                </a:lnTo>
                <a:lnTo>
                  <a:pt x="33489" y="21323"/>
                </a:lnTo>
                <a:lnTo>
                  <a:pt x="7607" y="56362"/>
                </a:lnTo>
                <a:lnTo>
                  <a:pt x="0" y="92913"/>
                </a:lnTo>
                <a:lnTo>
                  <a:pt x="4559" y="120332"/>
                </a:lnTo>
                <a:lnTo>
                  <a:pt x="35013" y="164503"/>
                </a:lnTo>
                <a:lnTo>
                  <a:pt x="74587" y="182778"/>
                </a:lnTo>
                <a:lnTo>
                  <a:pt x="85242" y="184302"/>
                </a:lnTo>
                <a:lnTo>
                  <a:pt x="103517" y="184302"/>
                </a:lnTo>
                <a:lnTo>
                  <a:pt x="121780" y="181254"/>
                </a:lnTo>
                <a:lnTo>
                  <a:pt x="129400" y="176695"/>
                </a:lnTo>
                <a:lnTo>
                  <a:pt x="138531" y="173647"/>
                </a:lnTo>
                <a:lnTo>
                  <a:pt x="146138" y="169075"/>
                </a:lnTo>
                <a:lnTo>
                  <a:pt x="152234" y="162979"/>
                </a:lnTo>
                <a:lnTo>
                  <a:pt x="159842" y="156883"/>
                </a:lnTo>
                <a:lnTo>
                  <a:pt x="85242" y="156883"/>
                </a:lnTo>
                <a:lnTo>
                  <a:pt x="66979" y="152323"/>
                </a:lnTo>
                <a:lnTo>
                  <a:pt x="62407" y="149275"/>
                </a:lnTo>
                <a:lnTo>
                  <a:pt x="56324" y="146227"/>
                </a:lnTo>
                <a:lnTo>
                  <a:pt x="42621" y="132524"/>
                </a:lnTo>
                <a:lnTo>
                  <a:pt x="39573" y="127952"/>
                </a:lnTo>
                <a:lnTo>
                  <a:pt x="36537" y="121856"/>
                </a:lnTo>
                <a:lnTo>
                  <a:pt x="33489" y="117284"/>
                </a:lnTo>
                <a:lnTo>
                  <a:pt x="30441" y="105105"/>
                </a:lnTo>
                <a:lnTo>
                  <a:pt x="28917" y="97485"/>
                </a:lnTo>
                <a:lnTo>
                  <a:pt x="28917" y="85305"/>
                </a:lnTo>
                <a:lnTo>
                  <a:pt x="30441" y="79209"/>
                </a:lnTo>
                <a:lnTo>
                  <a:pt x="31965" y="71589"/>
                </a:lnTo>
                <a:lnTo>
                  <a:pt x="62407" y="35039"/>
                </a:lnTo>
                <a:lnTo>
                  <a:pt x="86766" y="27419"/>
                </a:lnTo>
                <a:lnTo>
                  <a:pt x="159537" y="27419"/>
                </a:lnTo>
                <a:lnTo>
                  <a:pt x="158318" y="25895"/>
                </a:lnTo>
                <a:lnTo>
                  <a:pt x="152234" y="19799"/>
                </a:lnTo>
                <a:lnTo>
                  <a:pt x="129400" y="6096"/>
                </a:lnTo>
                <a:lnTo>
                  <a:pt x="120256" y="3048"/>
                </a:lnTo>
                <a:lnTo>
                  <a:pt x="101993" y="0"/>
                </a:lnTo>
                <a:close/>
              </a:path>
              <a:path w="186054" h="184785">
                <a:moveTo>
                  <a:pt x="159537" y="27419"/>
                </a:moveTo>
                <a:lnTo>
                  <a:pt x="100469" y="27419"/>
                </a:lnTo>
                <a:lnTo>
                  <a:pt x="112649" y="30467"/>
                </a:lnTo>
                <a:lnTo>
                  <a:pt x="118745" y="33515"/>
                </a:lnTo>
                <a:lnTo>
                  <a:pt x="124828" y="35039"/>
                </a:lnTo>
                <a:lnTo>
                  <a:pt x="129400" y="39598"/>
                </a:lnTo>
                <a:lnTo>
                  <a:pt x="135483" y="42646"/>
                </a:lnTo>
                <a:lnTo>
                  <a:pt x="140055" y="47218"/>
                </a:lnTo>
                <a:lnTo>
                  <a:pt x="143090" y="51790"/>
                </a:lnTo>
                <a:lnTo>
                  <a:pt x="147662" y="56362"/>
                </a:lnTo>
                <a:lnTo>
                  <a:pt x="150710" y="62445"/>
                </a:lnTo>
                <a:lnTo>
                  <a:pt x="153758" y="67017"/>
                </a:lnTo>
                <a:lnTo>
                  <a:pt x="156794" y="79209"/>
                </a:lnTo>
                <a:lnTo>
                  <a:pt x="158318" y="86817"/>
                </a:lnTo>
                <a:lnTo>
                  <a:pt x="158318" y="99009"/>
                </a:lnTo>
                <a:lnTo>
                  <a:pt x="156794" y="106629"/>
                </a:lnTo>
                <a:lnTo>
                  <a:pt x="155270" y="112712"/>
                </a:lnTo>
                <a:lnTo>
                  <a:pt x="152234" y="117284"/>
                </a:lnTo>
                <a:lnTo>
                  <a:pt x="146138" y="129476"/>
                </a:lnTo>
                <a:lnTo>
                  <a:pt x="98945" y="156883"/>
                </a:lnTo>
                <a:lnTo>
                  <a:pt x="159842" y="156883"/>
                </a:lnTo>
                <a:lnTo>
                  <a:pt x="165925" y="150799"/>
                </a:lnTo>
                <a:lnTo>
                  <a:pt x="179628" y="127952"/>
                </a:lnTo>
                <a:lnTo>
                  <a:pt x="182676" y="118808"/>
                </a:lnTo>
                <a:lnTo>
                  <a:pt x="185724" y="100533"/>
                </a:lnTo>
                <a:lnTo>
                  <a:pt x="185724" y="82257"/>
                </a:lnTo>
                <a:lnTo>
                  <a:pt x="184200" y="73113"/>
                </a:lnTo>
                <a:lnTo>
                  <a:pt x="178104" y="54838"/>
                </a:lnTo>
                <a:lnTo>
                  <a:pt x="175069" y="47218"/>
                </a:lnTo>
                <a:lnTo>
                  <a:pt x="168973" y="39598"/>
                </a:lnTo>
                <a:lnTo>
                  <a:pt x="164414" y="33515"/>
                </a:lnTo>
                <a:lnTo>
                  <a:pt x="159537" y="27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93774" y="2257348"/>
            <a:ext cx="156845" cy="158750"/>
          </a:xfrm>
          <a:custGeom>
            <a:avLst/>
            <a:gdLst/>
            <a:ahLst/>
            <a:cxnLst/>
            <a:rect l="l" t="t" r="r" b="b"/>
            <a:pathLst>
              <a:path w="156845" h="158750">
                <a:moveTo>
                  <a:pt x="77647" y="0"/>
                </a:moveTo>
                <a:lnTo>
                  <a:pt x="47529" y="6165"/>
                </a:lnTo>
                <a:lnTo>
                  <a:pt x="22836" y="23040"/>
                </a:lnTo>
                <a:lnTo>
                  <a:pt x="6137" y="48198"/>
                </a:lnTo>
                <a:lnTo>
                  <a:pt x="0" y="79209"/>
                </a:lnTo>
                <a:lnTo>
                  <a:pt x="6137" y="110220"/>
                </a:lnTo>
                <a:lnTo>
                  <a:pt x="22836" y="135378"/>
                </a:lnTo>
                <a:lnTo>
                  <a:pt x="47529" y="152254"/>
                </a:lnTo>
                <a:lnTo>
                  <a:pt x="77647" y="158419"/>
                </a:lnTo>
                <a:lnTo>
                  <a:pt x="108640" y="152254"/>
                </a:lnTo>
                <a:lnTo>
                  <a:pt x="133781" y="135378"/>
                </a:lnTo>
                <a:lnTo>
                  <a:pt x="150646" y="110220"/>
                </a:lnTo>
                <a:lnTo>
                  <a:pt x="156806" y="79209"/>
                </a:lnTo>
                <a:lnTo>
                  <a:pt x="150646" y="48198"/>
                </a:lnTo>
                <a:lnTo>
                  <a:pt x="133781" y="23040"/>
                </a:lnTo>
                <a:lnTo>
                  <a:pt x="108640" y="6165"/>
                </a:lnTo>
                <a:lnTo>
                  <a:pt x="776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78558" y="2243645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101993" y="0"/>
                </a:moveTo>
                <a:lnTo>
                  <a:pt x="92862" y="0"/>
                </a:lnTo>
                <a:lnTo>
                  <a:pt x="83731" y="1524"/>
                </a:lnTo>
                <a:lnTo>
                  <a:pt x="74587" y="1524"/>
                </a:lnTo>
                <a:lnTo>
                  <a:pt x="33489" y="21323"/>
                </a:lnTo>
                <a:lnTo>
                  <a:pt x="7607" y="57886"/>
                </a:lnTo>
                <a:lnTo>
                  <a:pt x="0" y="92913"/>
                </a:lnTo>
                <a:lnTo>
                  <a:pt x="1524" y="103581"/>
                </a:lnTo>
                <a:lnTo>
                  <a:pt x="4559" y="121856"/>
                </a:lnTo>
                <a:lnTo>
                  <a:pt x="7607" y="129463"/>
                </a:lnTo>
                <a:lnTo>
                  <a:pt x="12179" y="137083"/>
                </a:lnTo>
                <a:lnTo>
                  <a:pt x="16738" y="146227"/>
                </a:lnTo>
                <a:lnTo>
                  <a:pt x="50228" y="175171"/>
                </a:lnTo>
                <a:lnTo>
                  <a:pt x="66979" y="181254"/>
                </a:lnTo>
                <a:lnTo>
                  <a:pt x="74587" y="184302"/>
                </a:lnTo>
                <a:lnTo>
                  <a:pt x="85242" y="185826"/>
                </a:lnTo>
                <a:lnTo>
                  <a:pt x="103517" y="185826"/>
                </a:lnTo>
                <a:lnTo>
                  <a:pt x="146138" y="169075"/>
                </a:lnTo>
                <a:lnTo>
                  <a:pt x="159842" y="158407"/>
                </a:lnTo>
                <a:lnTo>
                  <a:pt x="92862" y="158407"/>
                </a:lnTo>
                <a:lnTo>
                  <a:pt x="85242" y="156883"/>
                </a:lnTo>
                <a:lnTo>
                  <a:pt x="79159" y="156883"/>
                </a:lnTo>
                <a:lnTo>
                  <a:pt x="73063" y="153835"/>
                </a:lnTo>
                <a:lnTo>
                  <a:pt x="66979" y="152323"/>
                </a:lnTo>
                <a:lnTo>
                  <a:pt x="62407" y="149275"/>
                </a:lnTo>
                <a:lnTo>
                  <a:pt x="56324" y="146227"/>
                </a:lnTo>
                <a:lnTo>
                  <a:pt x="51752" y="143179"/>
                </a:lnTo>
                <a:lnTo>
                  <a:pt x="42621" y="134035"/>
                </a:lnTo>
                <a:lnTo>
                  <a:pt x="39573" y="127952"/>
                </a:lnTo>
                <a:lnTo>
                  <a:pt x="36537" y="123380"/>
                </a:lnTo>
                <a:lnTo>
                  <a:pt x="33489" y="117284"/>
                </a:lnTo>
                <a:lnTo>
                  <a:pt x="28917" y="99009"/>
                </a:lnTo>
                <a:lnTo>
                  <a:pt x="28917" y="85293"/>
                </a:lnTo>
                <a:lnTo>
                  <a:pt x="53276" y="42646"/>
                </a:lnTo>
                <a:lnTo>
                  <a:pt x="57848" y="39598"/>
                </a:lnTo>
                <a:lnTo>
                  <a:pt x="62407" y="35026"/>
                </a:lnTo>
                <a:lnTo>
                  <a:pt x="68503" y="33515"/>
                </a:lnTo>
                <a:lnTo>
                  <a:pt x="74587" y="30467"/>
                </a:lnTo>
                <a:lnTo>
                  <a:pt x="80683" y="28943"/>
                </a:lnTo>
                <a:lnTo>
                  <a:pt x="159846" y="28943"/>
                </a:lnTo>
                <a:lnTo>
                  <a:pt x="152234" y="21323"/>
                </a:lnTo>
                <a:lnTo>
                  <a:pt x="144614" y="15227"/>
                </a:lnTo>
                <a:lnTo>
                  <a:pt x="137007" y="10667"/>
                </a:lnTo>
                <a:lnTo>
                  <a:pt x="129400" y="7619"/>
                </a:lnTo>
                <a:lnTo>
                  <a:pt x="111125" y="1524"/>
                </a:lnTo>
                <a:lnTo>
                  <a:pt x="101993" y="0"/>
                </a:lnTo>
                <a:close/>
              </a:path>
              <a:path w="186054" h="186055">
                <a:moveTo>
                  <a:pt x="159846" y="28943"/>
                </a:moveTo>
                <a:lnTo>
                  <a:pt x="106565" y="28943"/>
                </a:lnTo>
                <a:lnTo>
                  <a:pt x="112649" y="31991"/>
                </a:lnTo>
                <a:lnTo>
                  <a:pt x="118745" y="33515"/>
                </a:lnTo>
                <a:lnTo>
                  <a:pt x="124828" y="36550"/>
                </a:lnTo>
                <a:lnTo>
                  <a:pt x="129400" y="39598"/>
                </a:lnTo>
                <a:lnTo>
                  <a:pt x="135483" y="44170"/>
                </a:lnTo>
                <a:lnTo>
                  <a:pt x="140055" y="47218"/>
                </a:lnTo>
                <a:lnTo>
                  <a:pt x="143090" y="51790"/>
                </a:lnTo>
                <a:lnTo>
                  <a:pt x="147662" y="57886"/>
                </a:lnTo>
                <a:lnTo>
                  <a:pt x="150710" y="62445"/>
                </a:lnTo>
                <a:lnTo>
                  <a:pt x="153758" y="68541"/>
                </a:lnTo>
                <a:lnTo>
                  <a:pt x="158318" y="86817"/>
                </a:lnTo>
                <a:lnTo>
                  <a:pt x="158318" y="100533"/>
                </a:lnTo>
                <a:lnTo>
                  <a:pt x="129400" y="147751"/>
                </a:lnTo>
                <a:lnTo>
                  <a:pt x="117221" y="152323"/>
                </a:lnTo>
                <a:lnTo>
                  <a:pt x="111125" y="155359"/>
                </a:lnTo>
                <a:lnTo>
                  <a:pt x="105041" y="156883"/>
                </a:lnTo>
                <a:lnTo>
                  <a:pt x="98945" y="156883"/>
                </a:lnTo>
                <a:lnTo>
                  <a:pt x="92862" y="158407"/>
                </a:lnTo>
                <a:lnTo>
                  <a:pt x="159842" y="158407"/>
                </a:lnTo>
                <a:lnTo>
                  <a:pt x="165925" y="150799"/>
                </a:lnTo>
                <a:lnTo>
                  <a:pt x="185724" y="102057"/>
                </a:lnTo>
                <a:lnTo>
                  <a:pt x="185724" y="82257"/>
                </a:lnTo>
                <a:lnTo>
                  <a:pt x="184200" y="73113"/>
                </a:lnTo>
                <a:lnTo>
                  <a:pt x="181152" y="63969"/>
                </a:lnTo>
                <a:lnTo>
                  <a:pt x="175069" y="48742"/>
                </a:lnTo>
                <a:lnTo>
                  <a:pt x="168973" y="41122"/>
                </a:lnTo>
                <a:lnTo>
                  <a:pt x="164414" y="33515"/>
                </a:lnTo>
                <a:lnTo>
                  <a:pt x="159846" y="28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150580" y="1515567"/>
            <a:ext cx="315595" cy="109855"/>
          </a:xfrm>
          <a:custGeom>
            <a:avLst/>
            <a:gdLst/>
            <a:ahLst/>
            <a:cxnLst/>
            <a:rect l="l" t="t" r="r" b="b"/>
            <a:pathLst>
              <a:path w="315595" h="109855">
                <a:moveTo>
                  <a:pt x="285358" y="65488"/>
                </a:moveTo>
                <a:lnTo>
                  <a:pt x="214642" y="99009"/>
                </a:lnTo>
                <a:lnTo>
                  <a:pt x="211607" y="100533"/>
                </a:lnTo>
                <a:lnTo>
                  <a:pt x="210083" y="103568"/>
                </a:lnTo>
                <a:lnTo>
                  <a:pt x="213131" y="109664"/>
                </a:lnTo>
                <a:lnTo>
                  <a:pt x="216166" y="109664"/>
                </a:lnTo>
                <a:lnTo>
                  <a:pt x="219214" y="108140"/>
                </a:lnTo>
                <a:lnTo>
                  <a:pt x="305528" y="67017"/>
                </a:lnTo>
                <a:lnTo>
                  <a:pt x="301421" y="67017"/>
                </a:lnTo>
                <a:lnTo>
                  <a:pt x="301035" y="66743"/>
                </a:lnTo>
                <a:lnTo>
                  <a:pt x="285358" y="65488"/>
                </a:lnTo>
                <a:close/>
              </a:path>
              <a:path w="315595" h="109855">
                <a:moveTo>
                  <a:pt x="301035" y="66743"/>
                </a:moveTo>
                <a:lnTo>
                  <a:pt x="301421" y="67017"/>
                </a:lnTo>
                <a:lnTo>
                  <a:pt x="301421" y="66773"/>
                </a:lnTo>
                <a:lnTo>
                  <a:pt x="301035" y="66743"/>
                </a:lnTo>
                <a:close/>
              </a:path>
              <a:path w="315595" h="109855">
                <a:moveTo>
                  <a:pt x="301421" y="66773"/>
                </a:moveTo>
                <a:lnTo>
                  <a:pt x="301421" y="67017"/>
                </a:lnTo>
                <a:lnTo>
                  <a:pt x="304469" y="67017"/>
                </a:lnTo>
                <a:lnTo>
                  <a:pt x="301421" y="66773"/>
                </a:lnTo>
                <a:close/>
              </a:path>
              <a:path w="315595" h="109855">
                <a:moveTo>
                  <a:pt x="304469" y="57873"/>
                </a:moveTo>
                <a:lnTo>
                  <a:pt x="301421" y="57873"/>
                </a:lnTo>
                <a:lnTo>
                  <a:pt x="301421" y="66773"/>
                </a:lnTo>
                <a:lnTo>
                  <a:pt x="304469" y="67017"/>
                </a:lnTo>
                <a:lnTo>
                  <a:pt x="304469" y="57873"/>
                </a:lnTo>
                <a:close/>
              </a:path>
              <a:path w="315595" h="109855">
                <a:moveTo>
                  <a:pt x="225310" y="0"/>
                </a:moveTo>
                <a:lnTo>
                  <a:pt x="222262" y="1524"/>
                </a:lnTo>
                <a:lnTo>
                  <a:pt x="220738" y="3048"/>
                </a:lnTo>
                <a:lnTo>
                  <a:pt x="219214" y="6095"/>
                </a:lnTo>
                <a:lnTo>
                  <a:pt x="219214" y="9131"/>
                </a:lnTo>
                <a:lnTo>
                  <a:pt x="222262" y="10655"/>
                </a:lnTo>
                <a:lnTo>
                  <a:pt x="284155" y="54723"/>
                </a:lnTo>
                <a:lnTo>
                  <a:pt x="304469" y="56349"/>
                </a:lnTo>
                <a:lnTo>
                  <a:pt x="304469" y="67017"/>
                </a:lnTo>
                <a:lnTo>
                  <a:pt x="305528" y="67017"/>
                </a:lnTo>
                <a:lnTo>
                  <a:pt x="315125" y="62445"/>
                </a:lnTo>
                <a:lnTo>
                  <a:pt x="228346" y="1524"/>
                </a:lnTo>
                <a:lnTo>
                  <a:pt x="225310" y="0"/>
                </a:lnTo>
                <a:close/>
              </a:path>
              <a:path w="315595" h="109855">
                <a:moveTo>
                  <a:pt x="301421" y="57873"/>
                </a:moveTo>
                <a:lnTo>
                  <a:pt x="293712" y="61528"/>
                </a:lnTo>
                <a:lnTo>
                  <a:pt x="301035" y="66743"/>
                </a:lnTo>
                <a:lnTo>
                  <a:pt x="301421" y="66773"/>
                </a:lnTo>
                <a:lnTo>
                  <a:pt x="301421" y="57873"/>
                </a:lnTo>
                <a:close/>
              </a:path>
              <a:path w="315595" h="109855">
                <a:moveTo>
                  <a:pt x="293712" y="61528"/>
                </a:moveTo>
                <a:lnTo>
                  <a:pt x="285358" y="65488"/>
                </a:lnTo>
                <a:lnTo>
                  <a:pt x="301035" y="66743"/>
                </a:lnTo>
                <a:lnTo>
                  <a:pt x="293712" y="61528"/>
                </a:lnTo>
                <a:close/>
              </a:path>
              <a:path w="315595" h="109855">
                <a:moveTo>
                  <a:pt x="0" y="31978"/>
                </a:moveTo>
                <a:lnTo>
                  <a:pt x="0" y="42646"/>
                </a:lnTo>
                <a:lnTo>
                  <a:pt x="285358" y="65488"/>
                </a:lnTo>
                <a:lnTo>
                  <a:pt x="293712" y="61528"/>
                </a:lnTo>
                <a:lnTo>
                  <a:pt x="284155" y="54723"/>
                </a:lnTo>
                <a:lnTo>
                  <a:pt x="0" y="31978"/>
                </a:lnTo>
                <a:close/>
              </a:path>
              <a:path w="315595" h="109855">
                <a:moveTo>
                  <a:pt x="284155" y="54723"/>
                </a:moveTo>
                <a:lnTo>
                  <a:pt x="293712" y="61528"/>
                </a:lnTo>
                <a:lnTo>
                  <a:pt x="301421" y="57873"/>
                </a:lnTo>
                <a:lnTo>
                  <a:pt x="304469" y="57873"/>
                </a:lnTo>
                <a:lnTo>
                  <a:pt x="304469" y="56349"/>
                </a:lnTo>
                <a:lnTo>
                  <a:pt x="284155" y="54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150580" y="2290864"/>
            <a:ext cx="315595" cy="109855"/>
          </a:xfrm>
          <a:custGeom>
            <a:avLst/>
            <a:gdLst/>
            <a:ahLst/>
            <a:cxnLst/>
            <a:rect l="l" t="t" r="r" b="b"/>
            <a:pathLst>
              <a:path w="315595" h="109855">
                <a:moveTo>
                  <a:pt x="293711" y="57446"/>
                </a:moveTo>
                <a:lnTo>
                  <a:pt x="216166" y="99009"/>
                </a:lnTo>
                <a:lnTo>
                  <a:pt x="213131" y="100533"/>
                </a:lnTo>
                <a:lnTo>
                  <a:pt x="213131" y="105105"/>
                </a:lnTo>
                <a:lnTo>
                  <a:pt x="214642" y="108140"/>
                </a:lnTo>
                <a:lnTo>
                  <a:pt x="217690" y="109664"/>
                </a:lnTo>
                <a:lnTo>
                  <a:pt x="220738" y="108140"/>
                </a:lnTo>
                <a:lnTo>
                  <a:pt x="306561" y="62445"/>
                </a:lnTo>
                <a:lnTo>
                  <a:pt x="301421" y="62445"/>
                </a:lnTo>
                <a:lnTo>
                  <a:pt x="301221" y="62315"/>
                </a:lnTo>
                <a:lnTo>
                  <a:pt x="285779" y="61698"/>
                </a:lnTo>
                <a:lnTo>
                  <a:pt x="300268" y="61698"/>
                </a:lnTo>
                <a:lnTo>
                  <a:pt x="293711" y="57446"/>
                </a:lnTo>
                <a:close/>
              </a:path>
              <a:path w="315595" h="109855">
                <a:moveTo>
                  <a:pt x="301221" y="62315"/>
                </a:moveTo>
                <a:lnTo>
                  <a:pt x="301421" y="62445"/>
                </a:lnTo>
                <a:lnTo>
                  <a:pt x="301221" y="62315"/>
                </a:lnTo>
                <a:close/>
              </a:path>
              <a:path w="315595" h="109855">
                <a:moveTo>
                  <a:pt x="301421" y="62323"/>
                </a:moveTo>
                <a:lnTo>
                  <a:pt x="304469" y="62445"/>
                </a:lnTo>
                <a:lnTo>
                  <a:pt x="301421" y="62323"/>
                </a:lnTo>
                <a:close/>
              </a:path>
              <a:path w="315595" h="109855">
                <a:moveTo>
                  <a:pt x="304469" y="53314"/>
                </a:moveTo>
                <a:lnTo>
                  <a:pt x="301421" y="53314"/>
                </a:lnTo>
                <a:lnTo>
                  <a:pt x="301421" y="62323"/>
                </a:lnTo>
                <a:lnTo>
                  <a:pt x="304469" y="62445"/>
                </a:lnTo>
                <a:lnTo>
                  <a:pt x="304469" y="53314"/>
                </a:lnTo>
                <a:close/>
              </a:path>
              <a:path w="315595" h="109855">
                <a:moveTo>
                  <a:pt x="222262" y="0"/>
                </a:moveTo>
                <a:lnTo>
                  <a:pt x="219214" y="0"/>
                </a:lnTo>
                <a:lnTo>
                  <a:pt x="217690" y="3048"/>
                </a:lnTo>
                <a:lnTo>
                  <a:pt x="216166" y="4572"/>
                </a:lnTo>
                <a:lnTo>
                  <a:pt x="217690" y="7620"/>
                </a:lnTo>
                <a:lnTo>
                  <a:pt x="219214" y="9144"/>
                </a:lnTo>
                <a:lnTo>
                  <a:pt x="283875" y="51069"/>
                </a:lnTo>
                <a:lnTo>
                  <a:pt x="304469" y="51790"/>
                </a:lnTo>
                <a:lnTo>
                  <a:pt x="304469" y="62445"/>
                </a:lnTo>
                <a:lnTo>
                  <a:pt x="306561" y="62445"/>
                </a:lnTo>
                <a:lnTo>
                  <a:pt x="315125" y="57886"/>
                </a:lnTo>
                <a:lnTo>
                  <a:pt x="225310" y="1524"/>
                </a:lnTo>
                <a:lnTo>
                  <a:pt x="222262" y="0"/>
                </a:lnTo>
                <a:close/>
              </a:path>
              <a:path w="315595" h="109855">
                <a:moveTo>
                  <a:pt x="301421" y="53314"/>
                </a:moveTo>
                <a:lnTo>
                  <a:pt x="293711" y="57446"/>
                </a:lnTo>
                <a:lnTo>
                  <a:pt x="301221" y="62315"/>
                </a:lnTo>
                <a:lnTo>
                  <a:pt x="301421" y="62323"/>
                </a:lnTo>
                <a:lnTo>
                  <a:pt x="301421" y="53314"/>
                </a:lnTo>
                <a:close/>
              </a:path>
              <a:path w="315595" h="109855">
                <a:moveTo>
                  <a:pt x="300268" y="61698"/>
                </a:moveTo>
                <a:lnTo>
                  <a:pt x="285779" y="61698"/>
                </a:lnTo>
                <a:lnTo>
                  <a:pt x="301221" y="62315"/>
                </a:lnTo>
                <a:lnTo>
                  <a:pt x="300268" y="61698"/>
                </a:lnTo>
                <a:close/>
              </a:path>
              <a:path w="315595" h="109855">
                <a:moveTo>
                  <a:pt x="0" y="41122"/>
                </a:moveTo>
                <a:lnTo>
                  <a:pt x="0" y="50266"/>
                </a:lnTo>
                <a:lnTo>
                  <a:pt x="285779" y="61698"/>
                </a:lnTo>
                <a:lnTo>
                  <a:pt x="293711" y="57446"/>
                </a:lnTo>
                <a:lnTo>
                  <a:pt x="283875" y="51069"/>
                </a:lnTo>
                <a:lnTo>
                  <a:pt x="0" y="41122"/>
                </a:lnTo>
                <a:close/>
              </a:path>
              <a:path w="315595" h="109855">
                <a:moveTo>
                  <a:pt x="283875" y="51069"/>
                </a:moveTo>
                <a:lnTo>
                  <a:pt x="293711" y="57446"/>
                </a:lnTo>
                <a:lnTo>
                  <a:pt x="301421" y="53314"/>
                </a:lnTo>
                <a:lnTo>
                  <a:pt x="304469" y="53314"/>
                </a:lnTo>
                <a:lnTo>
                  <a:pt x="304469" y="51790"/>
                </a:lnTo>
                <a:lnTo>
                  <a:pt x="283875" y="51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20154" y="1814106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79171" y="0"/>
                </a:moveTo>
                <a:lnTo>
                  <a:pt x="48172" y="6379"/>
                </a:lnTo>
                <a:lnTo>
                  <a:pt x="23026" y="23612"/>
                </a:lnTo>
                <a:lnTo>
                  <a:pt x="6160" y="48841"/>
                </a:lnTo>
                <a:lnTo>
                  <a:pt x="0" y="79209"/>
                </a:lnTo>
                <a:lnTo>
                  <a:pt x="6160" y="110218"/>
                </a:lnTo>
                <a:lnTo>
                  <a:pt x="23026" y="135372"/>
                </a:lnTo>
                <a:lnTo>
                  <a:pt x="48172" y="152244"/>
                </a:lnTo>
                <a:lnTo>
                  <a:pt x="79171" y="158407"/>
                </a:lnTo>
                <a:lnTo>
                  <a:pt x="110164" y="152244"/>
                </a:lnTo>
                <a:lnTo>
                  <a:pt x="135305" y="135372"/>
                </a:lnTo>
                <a:lnTo>
                  <a:pt x="152170" y="110218"/>
                </a:lnTo>
                <a:lnTo>
                  <a:pt x="158330" y="79209"/>
                </a:lnTo>
                <a:lnTo>
                  <a:pt x="152170" y="48841"/>
                </a:lnTo>
                <a:lnTo>
                  <a:pt x="135305" y="23612"/>
                </a:lnTo>
                <a:lnTo>
                  <a:pt x="110164" y="6379"/>
                </a:lnTo>
                <a:lnTo>
                  <a:pt x="791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506464" y="1800402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92862" y="0"/>
                </a:moveTo>
                <a:lnTo>
                  <a:pt x="33489" y="21323"/>
                </a:lnTo>
                <a:lnTo>
                  <a:pt x="7607" y="57873"/>
                </a:lnTo>
                <a:lnTo>
                  <a:pt x="4559" y="67017"/>
                </a:lnTo>
                <a:lnTo>
                  <a:pt x="1511" y="74637"/>
                </a:lnTo>
                <a:lnTo>
                  <a:pt x="0" y="83769"/>
                </a:lnTo>
                <a:lnTo>
                  <a:pt x="0" y="94437"/>
                </a:lnTo>
                <a:lnTo>
                  <a:pt x="1511" y="103568"/>
                </a:lnTo>
                <a:lnTo>
                  <a:pt x="1511" y="112712"/>
                </a:lnTo>
                <a:lnTo>
                  <a:pt x="4559" y="121856"/>
                </a:lnTo>
                <a:lnTo>
                  <a:pt x="7607" y="129463"/>
                </a:lnTo>
                <a:lnTo>
                  <a:pt x="12179" y="137083"/>
                </a:lnTo>
                <a:lnTo>
                  <a:pt x="16738" y="146227"/>
                </a:lnTo>
                <a:lnTo>
                  <a:pt x="21310" y="152311"/>
                </a:lnTo>
                <a:lnTo>
                  <a:pt x="27393" y="159931"/>
                </a:lnTo>
                <a:lnTo>
                  <a:pt x="35013" y="164503"/>
                </a:lnTo>
                <a:lnTo>
                  <a:pt x="41097" y="170599"/>
                </a:lnTo>
                <a:lnTo>
                  <a:pt x="48704" y="175158"/>
                </a:lnTo>
                <a:lnTo>
                  <a:pt x="57848" y="178206"/>
                </a:lnTo>
                <a:lnTo>
                  <a:pt x="65455" y="181254"/>
                </a:lnTo>
                <a:lnTo>
                  <a:pt x="74587" y="184302"/>
                </a:lnTo>
                <a:lnTo>
                  <a:pt x="83718" y="185826"/>
                </a:lnTo>
                <a:lnTo>
                  <a:pt x="103517" y="185826"/>
                </a:lnTo>
                <a:lnTo>
                  <a:pt x="112649" y="184302"/>
                </a:lnTo>
                <a:lnTo>
                  <a:pt x="121780" y="181254"/>
                </a:lnTo>
                <a:lnTo>
                  <a:pt x="129387" y="178206"/>
                </a:lnTo>
                <a:lnTo>
                  <a:pt x="137007" y="173634"/>
                </a:lnTo>
                <a:lnTo>
                  <a:pt x="146138" y="169075"/>
                </a:lnTo>
                <a:lnTo>
                  <a:pt x="152222" y="164503"/>
                </a:lnTo>
                <a:lnTo>
                  <a:pt x="158311" y="158407"/>
                </a:lnTo>
                <a:lnTo>
                  <a:pt x="92862" y="158407"/>
                </a:lnTo>
                <a:lnTo>
                  <a:pt x="85242" y="156883"/>
                </a:lnTo>
                <a:lnTo>
                  <a:pt x="79159" y="156883"/>
                </a:lnTo>
                <a:lnTo>
                  <a:pt x="73063" y="155359"/>
                </a:lnTo>
                <a:lnTo>
                  <a:pt x="38049" y="129463"/>
                </a:lnTo>
                <a:lnTo>
                  <a:pt x="33489" y="117284"/>
                </a:lnTo>
                <a:lnTo>
                  <a:pt x="30441" y="111188"/>
                </a:lnTo>
                <a:lnTo>
                  <a:pt x="28917" y="105092"/>
                </a:lnTo>
                <a:lnTo>
                  <a:pt x="28917" y="79197"/>
                </a:lnTo>
                <a:lnTo>
                  <a:pt x="31965" y="73113"/>
                </a:lnTo>
                <a:lnTo>
                  <a:pt x="33489" y="67017"/>
                </a:lnTo>
                <a:lnTo>
                  <a:pt x="36525" y="62445"/>
                </a:lnTo>
                <a:lnTo>
                  <a:pt x="39573" y="56349"/>
                </a:lnTo>
                <a:lnTo>
                  <a:pt x="44145" y="51790"/>
                </a:lnTo>
                <a:lnTo>
                  <a:pt x="47193" y="47218"/>
                </a:lnTo>
                <a:lnTo>
                  <a:pt x="51752" y="42646"/>
                </a:lnTo>
                <a:lnTo>
                  <a:pt x="57848" y="39598"/>
                </a:lnTo>
                <a:lnTo>
                  <a:pt x="62407" y="36550"/>
                </a:lnTo>
                <a:lnTo>
                  <a:pt x="74587" y="30454"/>
                </a:lnTo>
                <a:lnTo>
                  <a:pt x="80683" y="28943"/>
                </a:lnTo>
                <a:lnTo>
                  <a:pt x="159842" y="28943"/>
                </a:lnTo>
                <a:lnTo>
                  <a:pt x="158318" y="27419"/>
                </a:lnTo>
                <a:lnTo>
                  <a:pt x="150710" y="21323"/>
                </a:lnTo>
                <a:lnTo>
                  <a:pt x="144614" y="15227"/>
                </a:lnTo>
                <a:lnTo>
                  <a:pt x="137007" y="10655"/>
                </a:lnTo>
                <a:lnTo>
                  <a:pt x="127876" y="7607"/>
                </a:lnTo>
                <a:lnTo>
                  <a:pt x="120256" y="4572"/>
                </a:lnTo>
                <a:lnTo>
                  <a:pt x="111125" y="1524"/>
                </a:lnTo>
                <a:lnTo>
                  <a:pt x="101993" y="1524"/>
                </a:lnTo>
                <a:lnTo>
                  <a:pt x="92862" y="0"/>
                </a:lnTo>
                <a:close/>
              </a:path>
              <a:path w="186054" h="186055">
                <a:moveTo>
                  <a:pt x="159842" y="28943"/>
                </a:moveTo>
                <a:lnTo>
                  <a:pt x="100469" y="28943"/>
                </a:lnTo>
                <a:lnTo>
                  <a:pt x="118732" y="33502"/>
                </a:lnTo>
                <a:lnTo>
                  <a:pt x="124828" y="36550"/>
                </a:lnTo>
                <a:lnTo>
                  <a:pt x="129387" y="39598"/>
                </a:lnTo>
                <a:lnTo>
                  <a:pt x="133959" y="44170"/>
                </a:lnTo>
                <a:lnTo>
                  <a:pt x="138531" y="47218"/>
                </a:lnTo>
                <a:lnTo>
                  <a:pt x="143090" y="51790"/>
                </a:lnTo>
                <a:lnTo>
                  <a:pt x="147662" y="57873"/>
                </a:lnTo>
                <a:lnTo>
                  <a:pt x="150710" y="62445"/>
                </a:lnTo>
                <a:lnTo>
                  <a:pt x="152222" y="68541"/>
                </a:lnTo>
                <a:lnTo>
                  <a:pt x="155270" y="74637"/>
                </a:lnTo>
                <a:lnTo>
                  <a:pt x="156794" y="80721"/>
                </a:lnTo>
                <a:lnTo>
                  <a:pt x="156794" y="86817"/>
                </a:lnTo>
                <a:lnTo>
                  <a:pt x="158318" y="94437"/>
                </a:lnTo>
                <a:lnTo>
                  <a:pt x="156794" y="100533"/>
                </a:lnTo>
                <a:lnTo>
                  <a:pt x="156794" y="106616"/>
                </a:lnTo>
                <a:lnTo>
                  <a:pt x="153746" y="112712"/>
                </a:lnTo>
                <a:lnTo>
                  <a:pt x="152222" y="118808"/>
                </a:lnTo>
                <a:lnTo>
                  <a:pt x="149186" y="124891"/>
                </a:lnTo>
                <a:lnTo>
                  <a:pt x="146138" y="129463"/>
                </a:lnTo>
                <a:lnTo>
                  <a:pt x="143090" y="135559"/>
                </a:lnTo>
                <a:lnTo>
                  <a:pt x="138531" y="140131"/>
                </a:lnTo>
                <a:lnTo>
                  <a:pt x="133959" y="143179"/>
                </a:lnTo>
                <a:lnTo>
                  <a:pt x="127876" y="147739"/>
                </a:lnTo>
                <a:lnTo>
                  <a:pt x="123304" y="150787"/>
                </a:lnTo>
                <a:lnTo>
                  <a:pt x="117208" y="153835"/>
                </a:lnTo>
                <a:lnTo>
                  <a:pt x="98945" y="158407"/>
                </a:lnTo>
                <a:lnTo>
                  <a:pt x="158311" y="158407"/>
                </a:lnTo>
                <a:lnTo>
                  <a:pt x="164401" y="152311"/>
                </a:lnTo>
                <a:lnTo>
                  <a:pt x="170497" y="144703"/>
                </a:lnTo>
                <a:lnTo>
                  <a:pt x="175056" y="137083"/>
                </a:lnTo>
                <a:lnTo>
                  <a:pt x="178104" y="127939"/>
                </a:lnTo>
                <a:lnTo>
                  <a:pt x="181152" y="120332"/>
                </a:lnTo>
                <a:lnTo>
                  <a:pt x="184200" y="111188"/>
                </a:lnTo>
                <a:lnTo>
                  <a:pt x="185724" y="102044"/>
                </a:lnTo>
                <a:lnTo>
                  <a:pt x="185724" y="82245"/>
                </a:lnTo>
                <a:lnTo>
                  <a:pt x="184200" y="73113"/>
                </a:lnTo>
                <a:lnTo>
                  <a:pt x="181152" y="65493"/>
                </a:lnTo>
                <a:lnTo>
                  <a:pt x="178104" y="56349"/>
                </a:lnTo>
                <a:lnTo>
                  <a:pt x="164401" y="33502"/>
                </a:lnTo>
                <a:lnTo>
                  <a:pt x="159842" y="28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080033" y="1394350"/>
            <a:ext cx="514984" cy="60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dirty="0">
                <a:latin typeface="Gulim"/>
                <a:cs typeface="Gulim"/>
              </a:rPr>
              <a:t>"21"</a:t>
            </a:r>
            <a:endParaRPr sz="155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550" spc="-10" dirty="0">
                <a:latin typeface="Gulim"/>
                <a:cs typeface="Gulim"/>
              </a:rPr>
              <a:t>"</a:t>
            </a:r>
            <a:r>
              <a:rPr sz="1550" spc="5" dirty="0">
                <a:latin typeface="Gulim"/>
                <a:cs typeface="Gulim"/>
              </a:rPr>
              <a:t>123</a:t>
            </a:r>
            <a:r>
              <a:rPr sz="1550" spc="-5" dirty="0">
                <a:latin typeface="Gulim"/>
                <a:cs typeface="Gulim"/>
              </a:rPr>
              <a:t>"</a:t>
            </a:r>
            <a:endParaRPr sz="1550">
              <a:latin typeface="Gulim"/>
              <a:cs typeface="Gulim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552510" y="1314329"/>
            <a:ext cx="1154430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6300"/>
              </a:lnSpc>
            </a:pPr>
            <a:r>
              <a:rPr sz="1550" spc="-5" dirty="0">
                <a:latin typeface="Gulim"/>
                <a:cs typeface="Gulim"/>
              </a:rPr>
              <a:t>"홍길동"  </a:t>
            </a:r>
            <a:r>
              <a:rPr sz="1550" spc="-10" dirty="0">
                <a:latin typeface="Gulim"/>
                <a:cs typeface="Gulim"/>
              </a:rPr>
              <a:t>"</a:t>
            </a:r>
            <a:r>
              <a:rPr sz="1550" spc="-5" dirty="0">
                <a:latin typeface="Gulim"/>
                <a:cs typeface="Gulim"/>
              </a:rPr>
              <a:t>해리슨포드"</a:t>
            </a:r>
            <a:endParaRPr sz="1550">
              <a:latin typeface="Gulim"/>
              <a:cs typeface="Gulim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678485" y="1827822"/>
            <a:ext cx="313690" cy="109855"/>
          </a:xfrm>
          <a:custGeom>
            <a:avLst/>
            <a:gdLst/>
            <a:ahLst/>
            <a:cxnLst/>
            <a:rect l="l" t="t" r="r" b="b"/>
            <a:pathLst>
              <a:path w="313690" h="109855">
                <a:moveTo>
                  <a:pt x="304288" y="56358"/>
                </a:moveTo>
                <a:lnTo>
                  <a:pt x="283358" y="57406"/>
                </a:lnTo>
                <a:lnTo>
                  <a:pt x="219214" y="98996"/>
                </a:lnTo>
                <a:lnTo>
                  <a:pt x="217690" y="100520"/>
                </a:lnTo>
                <a:lnTo>
                  <a:pt x="216166" y="103568"/>
                </a:lnTo>
                <a:lnTo>
                  <a:pt x="219214" y="109664"/>
                </a:lnTo>
                <a:lnTo>
                  <a:pt x="222262" y="109664"/>
                </a:lnTo>
                <a:lnTo>
                  <a:pt x="225298" y="108140"/>
                </a:lnTo>
                <a:lnTo>
                  <a:pt x="304288" y="56358"/>
                </a:lnTo>
                <a:close/>
              </a:path>
              <a:path w="313690" h="109855">
                <a:moveTo>
                  <a:pt x="285231" y="46584"/>
                </a:moveTo>
                <a:lnTo>
                  <a:pt x="0" y="60921"/>
                </a:lnTo>
                <a:lnTo>
                  <a:pt x="0" y="71589"/>
                </a:lnTo>
                <a:lnTo>
                  <a:pt x="283358" y="57406"/>
                </a:lnTo>
                <a:lnTo>
                  <a:pt x="293532" y="50810"/>
                </a:lnTo>
                <a:lnTo>
                  <a:pt x="285231" y="46584"/>
                </a:lnTo>
                <a:close/>
              </a:path>
              <a:path w="313690" h="109855">
                <a:moveTo>
                  <a:pt x="293532" y="50810"/>
                </a:moveTo>
                <a:lnTo>
                  <a:pt x="283358" y="57406"/>
                </a:lnTo>
                <a:lnTo>
                  <a:pt x="304301" y="56349"/>
                </a:lnTo>
                <a:lnTo>
                  <a:pt x="304455" y="56249"/>
                </a:lnTo>
                <a:lnTo>
                  <a:pt x="304251" y="54825"/>
                </a:lnTo>
                <a:lnTo>
                  <a:pt x="301421" y="54825"/>
                </a:lnTo>
                <a:lnTo>
                  <a:pt x="293532" y="50810"/>
                </a:lnTo>
                <a:close/>
              </a:path>
              <a:path w="313690" h="109855">
                <a:moveTo>
                  <a:pt x="304455" y="56249"/>
                </a:moveTo>
                <a:lnTo>
                  <a:pt x="304288" y="56358"/>
                </a:lnTo>
                <a:lnTo>
                  <a:pt x="304469" y="56349"/>
                </a:lnTo>
                <a:close/>
              </a:path>
              <a:path w="313690" h="109855">
                <a:moveTo>
                  <a:pt x="304912" y="45694"/>
                </a:moveTo>
                <a:lnTo>
                  <a:pt x="302945" y="45694"/>
                </a:lnTo>
                <a:lnTo>
                  <a:pt x="304455" y="56249"/>
                </a:lnTo>
                <a:lnTo>
                  <a:pt x="313601" y="50253"/>
                </a:lnTo>
                <a:lnTo>
                  <a:pt x="304912" y="45694"/>
                </a:lnTo>
                <a:close/>
              </a:path>
              <a:path w="313690" h="109855">
                <a:moveTo>
                  <a:pt x="301421" y="45771"/>
                </a:moveTo>
                <a:lnTo>
                  <a:pt x="301293" y="45777"/>
                </a:lnTo>
                <a:lnTo>
                  <a:pt x="293532" y="50810"/>
                </a:lnTo>
                <a:lnTo>
                  <a:pt x="301421" y="54825"/>
                </a:lnTo>
                <a:lnTo>
                  <a:pt x="301421" y="45771"/>
                </a:lnTo>
                <a:close/>
              </a:path>
              <a:path w="313690" h="109855">
                <a:moveTo>
                  <a:pt x="302945" y="45694"/>
                </a:moveTo>
                <a:lnTo>
                  <a:pt x="301421" y="45771"/>
                </a:lnTo>
                <a:lnTo>
                  <a:pt x="301421" y="54825"/>
                </a:lnTo>
                <a:lnTo>
                  <a:pt x="304251" y="54825"/>
                </a:lnTo>
                <a:lnTo>
                  <a:pt x="302945" y="45694"/>
                </a:lnTo>
                <a:close/>
              </a:path>
              <a:path w="313690" h="109855">
                <a:moveTo>
                  <a:pt x="301293" y="45777"/>
                </a:moveTo>
                <a:lnTo>
                  <a:pt x="285231" y="46584"/>
                </a:lnTo>
                <a:lnTo>
                  <a:pt x="293532" y="50810"/>
                </a:lnTo>
                <a:lnTo>
                  <a:pt x="301293" y="45777"/>
                </a:lnTo>
                <a:close/>
              </a:path>
              <a:path w="313690" h="109855">
                <a:moveTo>
                  <a:pt x="217690" y="0"/>
                </a:moveTo>
                <a:lnTo>
                  <a:pt x="214642" y="1524"/>
                </a:lnTo>
                <a:lnTo>
                  <a:pt x="213118" y="3035"/>
                </a:lnTo>
                <a:lnTo>
                  <a:pt x="211607" y="6083"/>
                </a:lnTo>
                <a:lnTo>
                  <a:pt x="213118" y="9131"/>
                </a:lnTo>
                <a:lnTo>
                  <a:pt x="214642" y="10655"/>
                </a:lnTo>
                <a:lnTo>
                  <a:pt x="285231" y="46584"/>
                </a:lnTo>
                <a:lnTo>
                  <a:pt x="301303" y="45771"/>
                </a:lnTo>
                <a:lnTo>
                  <a:pt x="304912" y="45694"/>
                </a:lnTo>
                <a:lnTo>
                  <a:pt x="220738" y="1524"/>
                </a:lnTo>
                <a:lnTo>
                  <a:pt x="217690" y="0"/>
                </a:lnTo>
                <a:close/>
              </a:path>
              <a:path w="313690" h="109855">
                <a:moveTo>
                  <a:pt x="301421" y="45694"/>
                </a:moveTo>
                <a:lnTo>
                  <a:pt x="301293" y="45777"/>
                </a:lnTo>
                <a:lnTo>
                  <a:pt x="301421" y="45771"/>
                </a:lnTo>
                <a:close/>
              </a:path>
              <a:path w="313690" h="109855">
                <a:moveTo>
                  <a:pt x="302945" y="45694"/>
                </a:moveTo>
                <a:lnTo>
                  <a:pt x="301421" y="45694"/>
                </a:lnTo>
                <a:lnTo>
                  <a:pt x="302945" y="45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93774" y="1843049"/>
            <a:ext cx="156845" cy="158750"/>
          </a:xfrm>
          <a:custGeom>
            <a:avLst/>
            <a:gdLst/>
            <a:ahLst/>
            <a:cxnLst/>
            <a:rect l="l" t="t" r="r" b="b"/>
            <a:pathLst>
              <a:path w="156845" h="158750">
                <a:moveTo>
                  <a:pt x="77647" y="0"/>
                </a:moveTo>
                <a:lnTo>
                  <a:pt x="47529" y="6163"/>
                </a:lnTo>
                <a:lnTo>
                  <a:pt x="22836" y="23036"/>
                </a:lnTo>
                <a:lnTo>
                  <a:pt x="6137" y="48193"/>
                </a:lnTo>
                <a:lnTo>
                  <a:pt x="0" y="79209"/>
                </a:lnTo>
                <a:lnTo>
                  <a:pt x="6137" y="110218"/>
                </a:lnTo>
                <a:lnTo>
                  <a:pt x="22836" y="135372"/>
                </a:lnTo>
                <a:lnTo>
                  <a:pt x="47529" y="152244"/>
                </a:lnTo>
                <a:lnTo>
                  <a:pt x="77647" y="158407"/>
                </a:lnTo>
                <a:lnTo>
                  <a:pt x="108640" y="152244"/>
                </a:lnTo>
                <a:lnTo>
                  <a:pt x="133781" y="135372"/>
                </a:lnTo>
                <a:lnTo>
                  <a:pt x="150646" y="110218"/>
                </a:lnTo>
                <a:lnTo>
                  <a:pt x="156806" y="79209"/>
                </a:lnTo>
                <a:lnTo>
                  <a:pt x="150646" y="48193"/>
                </a:lnTo>
                <a:lnTo>
                  <a:pt x="133781" y="23036"/>
                </a:lnTo>
                <a:lnTo>
                  <a:pt x="108640" y="6163"/>
                </a:lnTo>
                <a:lnTo>
                  <a:pt x="776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78558" y="1829346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101993" y="0"/>
                </a:moveTo>
                <a:lnTo>
                  <a:pt x="92862" y="0"/>
                </a:lnTo>
                <a:lnTo>
                  <a:pt x="83731" y="1511"/>
                </a:lnTo>
                <a:lnTo>
                  <a:pt x="74587" y="1511"/>
                </a:lnTo>
                <a:lnTo>
                  <a:pt x="33489" y="21323"/>
                </a:lnTo>
                <a:lnTo>
                  <a:pt x="7607" y="57873"/>
                </a:lnTo>
                <a:lnTo>
                  <a:pt x="0" y="92913"/>
                </a:lnTo>
                <a:lnTo>
                  <a:pt x="1524" y="103568"/>
                </a:lnTo>
                <a:lnTo>
                  <a:pt x="16738" y="144691"/>
                </a:lnTo>
                <a:lnTo>
                  <a:pt x="50228" y="175158"/>
                </a:lnTo>
                <a:lnTo>
                  <a:pt x="66979" y="181254"/>
                </a:lnTo>
                <a:lnTo>
                  <a:pt x="74587" y="184302"/>
                </a:lnTo>
                <a:lnTo>
                  <a:pt x="85242" y="185826"/>
                </a:lnTo>
                <a:lnTo>
                  <a:pt x="94386" y="185826"/>
                </a:lnTo>
                <a:lnTo>
                  <a:pt x="103517" y="184302"/>
                </a:lnTo>
                <a:lnTo>
                  <a:pt x="112649" y="184302"/>
                </a:lnTo>
                <a:lnTo>
                  <a:pt x="152234" y="164503"/>
                </a:lnTo>
                <a:lnTo>
                  <a:pt x="160756" y="156883"/>
                </a:lnTo>
                <a:lnTo>
                  <a:pt x="79159" y="156883"/>
                </a:lnTo>
                <a:lnTo>
                  <a:pt x="73063" y="153835"/>
                </a:lnTo>
                <a:lnTo>
                  <a:pt x="66979" y="152311"/>
                </a:lnTo>
                <a:lnTo>
                  <a:pt x="62407" y="149263"/>
                </a:lnTo>
                <a:lnTo>
                  <a:pt x="56324" y="146215"/>
                </a:lnTo>
                <a:lnTo>
                  <a:pt x="51752" y="141655"/>
                </a:lnTo>
                <a:lnTo>
                  <a:pt x="47193" y="138607"/>
                </a:lnTo>
                <a:lnTo>
                  <a:pt x="42621" y="134035"/>
                </a:lnTo>
                <a:lnTo>
                  <a:pt x="39573" y="127939"/>
                </a:lnTo>
                <a:lnTo>
                  <a:pt x="36537" y="123367"/>
                </a:lnTo>
                <a:lnTo>
                  <a:pt x="33489" y="117284"/>
                </a:lnTo>
                <a:lnTo>
                  <a:pt x="28917" y="98996"/>
                </a:lnTo>
                <a:lnTo>
                  <a:pt x="28917" y="85293"/>
                </a:lnTo>
                <a:lnTo>
                  <a:pt x="53276" y="42646"/>
                </a:lnTo>
                <a:lnTo>
                  <a:pt x="57848" y="39598"/>
                </a:lnTo>
                <a:lnTo>
                  <a:pt x="62407" y="35026"/>
                </a:lnTo>
                <a:lnTo>
                  <a:pt x="68503" y="33502"/>
                </a:lnTo>
                <a:lnTo>
                  <a:pt x="74587" y="30454"/>
                </a:lnTo>
                <a:lnTo>
                  <a:pt x="80683" y="28930"/>
                </a:lnTo>
                <a:lnTo>
                  <a:pt x="159842" y="28930"/>
                </a:lnTo>
                <a:lnTo>
                  <a:pt x="152234" y="21323"/>
                </a:lnTo>
                <a:lnTo>
                  <a:pt x="144614" y="15227"/>
                </a:lnTo>
                <a:lnTo>
                  <a:pt x="137007" y="10655"/>
                </a:lnTo>
                <a:lnTo>
                  <a:pt x="129400" y="7607"/>
                </a:lnTo>
                <a:lnTo>
                  <a:pt x="111125" y="1511"/>
                </a:lnTo>
                <a:lnTo>
                  <a:pt x="101993" y="0"/>
                </a:lnTo>
                <a:close/>
              </a:path>
              <a:path w="186054" h="186055">
                <a:moveTo>
                  <a:pt x="159842" y="28930"/>
                </a:moveTo>
                <a:lnTo>
                  <a:pt x="106565" y="28930"/>
                </a:lnTo>
                <a:lnTo>
                  <a:pt x="112649" y="31978"/>
                </a:lnTo>
                <a:lnTo>
                  <a:pt x="118745" y="33502"/>
                </a:lnTo>
                <a:lnTo>
                  <a:pt x="124828" y="36550"/>
                </a:lnTo>
                <a:lnTo>
                  <a:pt x="129400" y="39598"/>
                </a:lnTo>
                <a:lnTo>
                  <a:pt x="135483" y="44170"/>
                </a:lnTo>
                <a:lnTo>
                  <a:pt x="140055" y="47218"/>
                </a:lnTo>
                <a:lnTo>
                  <a:pt x="143090" y="51777"/>
                </a:lnTo>
                <a:lnTo>
                  <a:pt x="147662" y="57873"/>
                </a:lnTo>
                <a:lnTo>
                  <a:pt x="150710" y="62445"/>
                </a:lnTo>
                <a:lnTo>
                  <a:pt x="153758" y="68541"/>
                </a:lnTo>
                <a:lnTo>
                  <a:pt x="158318" y="86817"/>
                </a:lnTo>
                <a:lnTo>
                  <a:pt x="158318" y="100520"/>
                </a:lnTo>
                <a:lnTo>
                  <a:pt x="129400" y="147739"/>
                </a:lnTo>
                <a:lnTo>
                  <a:pt x="117221" y="152311"/>
                </a:lnTo>
                <a:lnTo>
                  <a:pt x="111125" y="155359"/>
                </a:lnTo>
                <a:lnTo>
                  <a:pt x="105041" y="156883"/>
                </a:lnTo>
                <a:lnTo>
                  <a:pt x="160756" y="156883"/>
                </a:lnTo>
                <a:lnTo>
                  <a:pt x="164414" y="150787"/>
                </a:lnTo>
                <a:lnTo>
                  <a:pt x="170497" y="144691"/>
                </a:lnTo>
                <a:lnTo>
                  <a:pt x="175069" y="137083"/>
                </a:lnTo>
                <a:lnTo>
                  <a:pt x="179628" y="127939"/>
                </a:lnTo>
                <a:lnTo>
                  <a:pt x="182676" y="120319"/>
                </a:lnTo>
                <a:lnTo>
                  <a:pt x="185724" y="102044"/>
                </a:lnTo>
                <a:lnTo>
                  <a:pt x="185724" y="82245"/>
                </a:lnTo>
                <a:lnTo>
                  <a:pt x="184200" y="73101"/>
                </a:lnTo>
                <a:lnTo>
                  <a:pt x="181152" y="63969"/>
                </a:lnTo>
                <a:lnTo>
                  <a:pt x="175069" y="48729"/>
                </a:lnTo>
                <a:lnTo>
                  <a:pt x="168973" y="41122"/>
                </a:lnTo>
                <a:lnTo>
                  <a:pt x="164414" y="33502"/>
                </a:lnTo>
                <a:lnTo>
                  <a:pt x="159842" y="28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50580" y="1885695"/>
            <a:ext cx="315595" cy="109855"/>
          </a:xfrm>
          <a:custGeom>
            <a:avLst/>
            <a:gdLst/>
            <a:ahLst/>
            <a:cxnLst/>
            <a:rect l="l" t="t" r="r" b="b"/>
            <a:pathLst>
              <a:path w="315595" h="109855">
                <a:moveTo>
                  <a:pt x="283388" y="65224"/>
                </a:moveTo>
                <a:lnTo>
                  <a:pt x="214642" y="99009"/>
                </a:lnTo>
                <a:lnTo>
                  <a:pt x="211607" y="100533"/>
                </a:lnTo>
                <a:lnTo>
                  <a:pt x="210083" y="103581"/>
                </a:lnTo>
                <a:lnTo>
                  <a:pt x="211607" y="105105"/>
                </a:lnTo>
                <a:lnTo>
                  <a:pt x="213131" y="108153"/>
                </a:lnTo>
                <a:lnTo>
                  <a:pt x="216166" y="109677"/>
                </a:lnTo>
                <a:lnTo>
                  <a:pt x="219214" y="108153"/>
                </a:lnTo>
                <a:lnTo>
                  <a:pt x="305531" y="67017"/>
                </a:lnTo>
                <a:lnTo>
                  <a:pt x="304469" y="67017"/>
                </a:lnTo>
                <a:lnTo>
                  <a:pt x="283388" y="65224"/>
                </a:lnTo>
                <a:close/>
              </a:path>
              <a:path w="315595" h="109855">
                <a:moveTo>
                  <a:pt x="293709" y="60152"/>
                </a:moveTo>
                <a:lnTo>
                  <a:pt x="283388" y="65224"/>
                </a:lnTo>
                <a:lnTo>
                  <a:pt x="304469" y="67017"/>
                </a:lnTo>
                <a:lnTo>
                  <a:pt x="304469" y="65493"/>
                </a:lnTo>
                <a:lnTo>
                  <a:pt x="301421" y="65493"/>
                </a:lnTo>
                <a:lnTo>
                  <a:pt x="293709" y="60152"/>
                </a:lnTo>
                <a:close/>
              </a:path>
              <a:path w="315595" h="109855">
                <a:moveTo>
                  <a:pt x="225310" y="0"/>
                </a:moveTo>
                <a:lnTo>
                  <a:pt x="222262" y="0"/>
                </a:lnTo>
                <a:lnTo>
                  <a:pt x="220738" y="3048"/>
                </a:lnTo>
                <a:lnTo>
                  <a:pt x="219214" y="4571"/>
                </a:lnTo>
                <a:lnTo>
                  <a:pt x="219214" y="7619"/>
                </a:lnTo>
                <a:lnTo>
                  <a:pt x="222262" y="10667"/>
                </a:lnTo>
                <a:lnTo>
                  <a:pt x="286116" y="54893"/>
                </a:lnTo>
                <a:lnTo>
                  <a:pt x="304469" y="56362"/>
                </a:lnTo>
                <a:lnTo>
                  <a:pt x="304469" y="67017"/>
                </a:lnTo>
                <a:lnTo>
                  <a:pt x="305531" y="67017"/>
                </a:lnTo>
                <a:lnTo>
                  <a:pt x="315125" y="62445"/>
                </a:lnTo>
                <a:lnTo>
                  <a:pt x="228346" y="1524"/>
                </a:lnTo>
                <a:lnTo>
                  <a:pt x="225310" y="0"/>
                </a:lnTo>
                <a:close/>
              </a:path>
              <a:path w="315595" h="109855">
                <a:moveTo>
                  <a:pt x="301421" y="56362"/>
                </a:moveTo>
                <a:lnTo>
                  <a:pt x="293709" y="60152"/>
                </a:lnTo>
                <a:lnTo>
                  <a:pt x="301421" y="65493"/>
                </a:lnTo>
                <a:lnTo>
                  <a:pt x="301421" y="56362"/>
                </a:lnTo>
                <a:close/>
              </a:path>
              <a:path w="315595" h="109855">
                <a:moveTo>
                  <a:pt x="304469" y="56362"/>
                </a:moveTo>
                <a:lnTo>
                  <a:pt x="301421" y="56362"/>
                </a:lnTo>
                <a:lnTo>
                  <a:pt x="301421" y="65493"/>
                </a:lnTo>
                <a:lnTo>
                  <a:pt x="304469" y="65493"/>
                </a:lnTo>
                <a:lnTo>
                  <a:pt x="304469" y="56362"/>
                </a:lnTo>
                <a:close/>
              </a:path>
              <a:path w="315595" h="109855">
                <a:moveTo>
                  <a:pt x="0" y="31991"/>
                </a:moveTo>
                <a:lnTo>
                  <a:pt x="0" y="41122"/>
                </a:lnTo>
                <a:lnTo>
                  <a:pt x="283388" y="65224"/>
                </a:lnTo>
                <a:lnTo>
                  <a:pt x="293709" y="60152"/>
                </a:lnTo>
                <a:lnTo>
                  <a:pt x="286116" y="54893"/>
                </a:lnTo>
                <a:lnTo>
                  <a:pt x="0" y="31991"/>
                </a:lnTo>
                <a:close/>
              </a:path>
              <a:path w="315595" h="109855">
                <a:moveTo>
                  <a:pt x="286116" y="54893"/>
                </a:moveTo>
                <a:lnTo>
                  <a:pt x="293709" y="60152"/>
                </a:lnTo>
                <a:lnTo>
                  <a:pt x="301421" y="56362"/>
                </a:lnTo>
                <a:lnTo>
                  <a:pt x="304469" y="56362"/>
                </a:lnTo>
                <a:lnTo>
                  <a:pt x="286116" y="548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854727" y="616889"/>
            <a:ext cx="657860" cy="342900"/>
          </a:xfrm>
          <a:custGeom>
            <a:avLst/>
            <a:gdLst/>
            <a:ahLst/>
            <a:cxnLst/>
            <a:rect l="l" t="t" r="r" b="b"/>
            <a:pathLst>
              <a:path w="657860" h="342900">
                <a:moveTo>
                  <a:pt x="651560" y="0"/>
                </a:moveTo>
                <a:lnTo>
                  <a:pt x="6083" y="0"/>
                </a:lnTo>
                <a:lnTo>
                  <a:pt x="0" y="6096"/>
                </a:lnTo>
                <a:lnTo>
                  <a:pt x="0" y="336626"/>
                </a:lnTo>
                <a:lnTo>
                  <a:pt x="6083" y="342709"/>
                </a:lnTo>
                <a:lnTo>
                  <a:pt x="651560" y="342709"/>
                </a:lnTo>
                <a:lnTo>
                  <a:pt x="657644" y="336626"/>
                </a:lnTo>
                <a:lnTo>
                  <a:pt x="657644" y="329006"/>
                </a:lnTo>
                <a:lnTo>
                  <a:pt x="27393" y="329006"/>
                </a:lnTo>
                <a:lnTo>
                  <a:pt x="13703" y="313778"/>
                </a:lnTo>
                <a:lnTo>
                  <a:pt x="27393" y="313778"/>
                </a:lnTo>
                <a:lnTo>
                  <a:pt x="27393" y="27419"/>
                </a:lnTo>
                <a:lnTo>
                  <a:pt x="13703" y="27419"/>
                </a:lnTo>
                <a:lnTo>
                  <a:pt x="27393" y="13703"/>
                </a:lnTo>
                <a:lnTo>
                  <a:pt x="657644" y="13703"/>
                </a:lnTo>
                <a:lnTo>
                  <a:pt x="657644" y="6096"/>
                </a:lnTo>
                <a:lnTo>
                  <a:pt x="651560" y="0"/>
                </a:lnTo>
                <a:close/>
              </a:path>
              <a:path w="657860" h="342900">
                <a:moveTo>
                  <a:pt x="27393" y="313778"/>
                </a:moveTo>
                <a:lnTo>
                  <a:pt x="13703" y="313778"/>
                </a:lnTo>
                <a:lnTo>
                  <a:pt x="27393" y="329006"/>
                </a:lnTo>
                <a:lnTo>
                  <a:pt x="27393" y="313778"/>
                </a:lnTo>
                <a:close/>
              </a:path>
              <a:path w="657860" h="342900">
                <a:moveTo>
                  <a:pt x="628726" y="313778"/>
                </a:moveTo>
                <a:lnTo>
                  <a:pt x="27393" y="313778"/>
                </a:lnTo>
                <a:lnTo>
                  <a:pt x="27393" y="329006"/>
                </a:lnTo>
                <a:lnTo>
                  <a:pt x="628726" y="329006"/>
                </a:lnTo>
                <a:lnTo>
                  <a:pt x="628726" y="313778"/>
                </a:lnTo>
                <a:close/>
              </a:path>
              <a:path w="657860" h="342900">
                <a:moveTo>
                  <a:pt x="628726" y="13703"/>
                </a:moveTo>
                <a:lnTo>
                  <a:pt x="628726" y="329006"/>
                </a:lnTo>
                <a:lnTo>
                  <a:pt x="642416" y="313778"/>
                </a:lnTo>
                <a:lnTo>
                  <a:pt x="657644" y="313778"/>
                </a:lnTo>
                <a:lnTo>
                  <a:pt x="657644" y="27419"/>
                </a:lnTo>
                <a:lnTo>
                  <a:pt x="642416" y="27419"/>
                </a:lnTo>
                <a:lnTo>
                  <a:pt x="628726" y="13703"/>
                </a:lnTo>
                <a:close/>
              </a:path>
              <a:path w="657860" h="342900">
                <a:moveTo>
                  <a:pt x="657644" y="313778"/>
                </a:moveTo>
                <a:lnTo>
                  <a:pt x="642416" y="313778"/>
                </a:lnTo>
                <a:lnTo>
                  <a:pt x="628726" y="329006"/>
                </a:lnTo>
                <a:lnTo>
                  <a:pt x="657644" y="329006"/>
                </a:lnTo>
                <a:lnTo>
                  <a:pt x="657644" y="313778"/>
                </a:lnTo>
                <a:close/>
              </a:path>
              <a:path w="657860" h="342900">
                <a:moveTo>
                  <a:pt x="27393" y="13703"/>
                </a:moveTo>
                <a:lnTo>
                  <a:pt x="13703" y="27419"/>
                </a:lnTo>
                <a:lnTo>
                  <a:pt x="27393" y="27419"/>
                </a:lnTo>
                <a:lnTo>
                  <a:pt x="27393" y="13703"/>
                </a:lnTo>
                <a:close/>
              </a:path>
              <a:path w="657860" h="342900">
                <a:moveTo>
                  <a:pt x="628726" y="13703"/>
                </a:moveTo>
                <a:lnTo>
                  <a:pt x="27393" y="13703"/>
                </a:lnTo>
                <a:lnTo>
                  <a:pt x="27393" y="27419"/>
                </a:lnTo>
                <a:lnTo>
                  <a:pt x="628726" y="27419"/>
                </a:lnTo>
                <a:lnTo>
                  <a:pt x="628726" y="13703"/>
                </a:lnTo>
                <a:close/>
              </a:path>
              <a:path w="657860" h="342900">
                <a:moveTo>
                  <a:pt x="657644" y="13703"/>
                </a:moveTo>
                <a:lnTo>
                  <a:pt x="628726" y="13703"/>
                </a:lnTo>
                <a:lnTo>
                  <a:pt x="642416" y="27419"/>
                </a:lnTo>
                <a:lnTo>
                  <a:pt x="657644" y="27419"/>
                </a:lnTo>
                <a:lnTo>
                  <a:pt x="657644" y="13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04384" y="709802"/>
            <a:ext cx="156845" cy="157480"/>
          </a:xfrm>
          <a:custGeom>
            <a:avLst/>
            <a:gdLst/>
            <a:ahLst/>
            <a:cxnLst/>
            <a:rect l="l" t="t" r="r" b="b"/>
            <a:pathLst>
              <a:path w="156845" h="157480">
                <a:moveTo>
                  <a:pt x="79171" y="0"/>
                </a:moveTo>
                <a:lnTo>
                  <a:pt x="48172" y="6139"/>
                </a:lnTo>
                <a:lnTo>
                  <a:pt x="23026" y="22845"/>
                </a:lnTo>
                <a:lnTo>
                  <a:pt x="6160" y="47550"/>
                </a:lnTo>
                <a:lnTo>
                  <a:pt x="0" y="77685"/>
                </a:lnTo>
                <a:lnTo>
                  <a:pt x="6160" y="108694"/>
                </a:lnTo>
                <a:lnTo>
                  <a:pt x="23026" y="133848"/>
                </a:lnTo>
                <a:lnTo>
                  <a:pt x="48172" y="150720"/>
                </a:lnTo>
                <a:lnTo>
                  <a:pt x="79171" y="156883"/>
                </a:lnTo>
                <a:lnTo>
                  <a:pt x="109283" y="150720"/>
                </a:lnTo>
                <a:lnTo>
                  <a:pt x="133972" y="133848"/>
                </a:lnTo>
                <a:lnTo>
                  <a:pt x="150670" y="108694"/>
                </a:lnTo>
                <a:lnTo>
                  <a:pt x="156806" y="77685"/>
                </a:lnTo>
                <a:lnTo>
                  <a:pt x="150670" y="47550"/>
                </a:lnTo>
                <a:lnTo>
                  <a:pt x="133972" y="22845"/>
                </a:lnTo>
                <a:lnTo>
                  <a:pt x="109283" y="6139"/>
                </a:lnTo>
                <a:lnTo>
                  <a:pt x="791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90693" y="694575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91338" y="0"/>
                </a:moveTo>
                <a:lnTo>
                  <a:pt x="47180" y="12179"/>
                </a:lnTo>
                <a:lnTo>
                  <a:pt x="33489" y="22847"/>
                </a:lnTo>
                <a:lnTo>
                  <a:pt x="25869" y="28930"/>
                </a:lnTo>
                <a:lnTo>
                  <a:pt x="21310" y="35026"/>
                </a:lnTo>
                <a:lnTo>
                  <a:pt x="15214" y="42646"/>
                </a:lnTo>
                <a:lnTo>
                  <a:pt x="10655" y="50253"/>
                </a:lnTo>
                <a:lnTo>
                  <a:pt x="7607" y="57873"/>
                </a:lnTo>
                <a:lnTo>
                  <a:pt x="3035" y="67017"/>
                </a:lnTo>
                <a:lnTo>
                  <a:pt x="1511" y="74625"/>
                </a:lnTo>
                <a:lnTo>
                  <a:pt x="0" y="85293"/>
                </a:lnTo>
                <a:lnTo>
                  <a:pt x="0" y="103568"/>
                </a:lnTo>
                <a:lnTo>
                  <a:pt x="1511" y="112712"/>
                </a:lnTo>
                <a:lnTo>
                  <a:pt x="4559" y="121843"/>
                </a:lnTo>
                <a:lnTo>
                  <a:pt x="7607" y="129463"/>
                </a:lnTo>
                <a:lnTo>
                  <a:pt x="10655" y="138607"/>
                </a:lnTo>
                <a:lnTo>
                  <a:pt x="16738" y="146215"/>
                </a:lnTo>
                <a:lnTo>
                  <a:pt x="21310" y="152311"/>
                </a:lnTo>
                <a:lnTo>
                  <a:pt x="27393" y="159931"/>
                </a:lnTo>
                <a:lnTo>
                  <a:pt x="33489" y="166027"/>
                </a:lnTo>
                <a:lnTo>
                  <a:pt x="56324" y="179730"/>
                </a:lnTo>
                <a:lnTo>
                  <a:pt x="65455" y="182778"/>
                </a:lnTo>
                <a:lnTo>
                  <a:pt x="83718" y="185826"/>
                </a:lnTo>
                <a:lnTo>
                  <a:pt x="103517" y="185826"/>
                </a:lnTo>
                <a:lnTo>
                  <a:pt x="111125" y="184302"/>
                </a:lnTo>
                <a:lnTo>
                  <a:pt x="129387" y="178206"/>
                </a:lnTo>
                <a:lnTo>
                  <a:pt x="137007" y="175158"/>
                </a:lnTo>
                <a:lnTo>
                  <a:pt x="144614" y="169062"/>
                </a:lnTo>
                <a:lnTo>
                  <a:pt x="152222" y="164503"/>
                </a:lnTo>
                <a:lnTo>
                  <a:pt x="158311" y="158407"/>
                </a:lnTo>
                <a:lnTo>
                  <a:pt x="85242" y="158407"/>
                </a:lnTo>
                <a:lnTo>
                  <a:pt x="73063" y="155359"/>
                </a:lnTo>
                <a:lnTo>
                  <a:pt x="60883" y="149263"/>
                </a:lnTo>
                <a:lnTo>
                  <a:pt x="56324" y="146215"/>
                </a:lnTo>
                <a:lnTo>
                  <a:pt x="50228" y="143179"/>
                </a:lnTo>
                <a:lnTo>
                  <a:pt x="45669" y="138607"/>
                </a:lnTo>
                <a:lnTo>
                  <a:pt x="42621" y="134035"/>
                </a:lnTo>
                <a:lnTo>
                  <a:pt x="38049" y="129463"/>
                </a:lnTo>
                <a:lnTo>
                  <a:pt x="31965" y="117284"/>
                </a:lnTo>
                <a:lnTo>
                  <a:pt x="27393" y="98996"/>
                </a:lnTo>
                <a:lnTo>
                  <a:pt x="27393" y="92913"/>
                </a:lnTo>
                <a:lnTo>
                  <a:pt x="28917" y="85293"/>
                </a:lnTo>
                <a:lnTo>
                  <a:pt x="28917" y="79197"/>
                </a:lnTo>
                <a:lnTo>
                  <a:pt x="30441" y="73113"/>
                </a:lnTo>
                <a:lnTo>
                  <a:pt x="33489" y="67017"/>
                </a:lnTo>
                <a:lnTo>
                  <a:pt x="36525" y="62445"/>
                </a:lnTo>
                <a:lnTo>
                  <a:pt x="39573" y="56349"/>
                </a:lnTo>
                <a:lnTo>
                  <a:pt x="86766" y="28930"/>
                </a:lnTo>
                <a:lnTo>
                  <a:pt x="158310" y="28930"/>
                </a:lnTo>
                <a:lnTo>
                  <a:pt x="150710" y="21323"/>
                </a:lnTo>
                <a:lnTo>
                  <a:pt x="127863" y="7607"/>
                </a:lnTo>
                <a:lnTo>
                  <a:pt x="118732" y="4559"/>
                </a:lnTo>
                <a:lnTo>
                  <a:pt x="111125" y="3035"/>
                </a:lnTo>
                <a:lnTo>
                  <a:pt x="101993" y="1524"/>
                </a:lnTo>
                <a:lnTo>
                  <a:pt x="91338" y="0"/>
                </a:lnTo>
                <a:close/>
              </a:path>
              <a:path w="186054" h="186055">
                <a:moveTo>
                  <a:pt x="158310" y="28930"/>
                </a:moveTo>
                <a:lnTo>
                  <a:pt x="100469" y="28930"/>
                </a:lnTo>
                <a:lnTo>
                  <a:pt x="118732" y="33502"/>
                </a:lnTo>
                <a:lnTo>
                  <a:pt x="123304" y="36550"/>
                </a:lnTo>
                <a:lnTo>
                  <a:pt x="129387" y="39598"/>
                </a:lnTo>
                <a:lnTo>
                  <a:pt x="143090" y="53301"/>
                </a:lnTo>
                <a:lnTo>
                  <a:pt x="149186" y="62445"/>
                </a:lnTo>
                <a:lnTo>
                  <a:pt x="155270" y="74625"/>
                </a:lnTo>
                <a:lnTo>
                  <a:pt x="155270" y="80721"/>
                </a:lnTo>
                <a:lnTo>
                  <a:pt x="156794" y="86817"/>
                </a:lnTo>
                <a:lnTo>
                  <a:pt x="156794" y="100520"/>
                </a:lnTo>
                <a:lnTo>
                  <a:pt x="152222" y="118808"/>
                </a:lnTo>
                <a:lnTo>
                  <a:pt x="149186" y="124891"/>
                </a:lnTo>
                <a:lnTo>
                  <a:pt x="146138" y="129463"/>
                </a:lnTo>
                <a:lnTo>
                  <a:pt x="141566" y="135559"/>
                </a:lnTo>
                <a:lnTo>
                  <a:pt x="138531" y="140131"/>
                </a:lnTo>
                <a:lnTo>
                  <a:pt x="133959" y="143179"/>
                </a:lnTo>
                <a:lnTo>
                  <a:pt x="127863" y="147739"/>
                </a:lnTo>
                <a:lnTo>
                  <a:pt x="123304" y="150787"/>
                </a:lnTo>
                <a:lnTo>
                  <a:pt x="117208" y="153835"/>
                </a:lnTo>
                <a:lnTo>
                  <a:pt x="98945" y="158407"/>
                </a:lnTo>
                <a:lnTo>
                  <a:pt x="158311" y="158407"/>
                </a:lnTo>
                <a:lnTo>
                  <a:pt x="164401" y="152311"/>
                </a:lnTo>
                <a:lnTo>
                  <a:pt x="170497" y="144691"/>
                </a:lnTo>
                <a:lnTo>
                  <a:pt x="173545" y="137083"/>
                </a:lnTo>
                <a:lnTo>
                  <a:pt x="178104" y="129463"/>
                </a:lnTo>
                <a:lnTo>
                  <a:pt x="181152" y="120319"/>
                </a:lnTo>
                <a:lnTo>
                  <a:pt x="185724" y="92913"/>
                </a:lnTo>
                <a:lnTo>
                  <a:pt x="181152" y="65493"/>
                </a:lnTo>
                <a:lnTo>
                  <a:pt x="178104" y="56349"/>
                </a:lnTo>
                <a:lnTo>
                  <a:pt x="168973" y="41122"/>
                </a:lnTo>
                <a:lnTo>
                  <a:pt x="162877" y="33502"/>
                </a:lnTo>
                <a:lnTo>
                  <a:pt x="158310" y="28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261190" y="734174"/>
            <a:ext cx="709930" cy="109855"/>
          </a:xfrm>
          <a:custGeom>
            <a:avLst/>
            <a:gdLst/>
            <a:ahLst/>
            <a:cxnLst/>
            <a:rect l="l" t="t" r="r" b="b"/>
            <a:pathLst>
              <a:path w="709929" h="109855">
                <a:moveTo>
                  <a:pt x="677481" y="60875"/>
                </a:moveTo>
                <a:lnTo>
                  <a:pt x="611974" y="99009"/>
                </a:lnTo>
                <a:lnTo>
                  <a:pt x="608926" y="100533"/>
                </a:lnTo>
                <a:lnTo>
                  <a:pt x="608926" y="105092"/>
                </a:lnTo>
                <a:lnTo>
                  <a:pt x="610450" y="106616"/>
                </a:lnTo>
                <a:lnTo>
                  <a:pt x="611974" y="109664"/>
                </a:lnTo>
                <a:lnTo>
                  <a:pt x="615022" y="109664"/>
                </a:lnTo>
                <a:lnTo>
                  <a:pt x="616546" y="108140"/>
                </a:lnTo>
                <a:lnTo>
                  <a:pt x="698810" y="60921"/>
                </a:lnTo>
                <a:lnTo>
                  <a:pt x="677481" y="60875"/>
                </a:lnTo>
                <a:close/>
              </a:path>
              <a:path w="709929" h="109855">
                <a:moveTo>
                  <a:pt x="687863" y="54832"/>
                </a:moveTo>
                <a:lnTo>
                  <a:pt x="677481" y="60875"/>
                </a:lnTo>
                <a:lnTo>
                  <a:pt x="698753" y="60921"/>
                </a:lnTo>
                <a:lnTo>
                  <a:pt x="698753" y="59397"/>
                </a:lnTo>
                <a:lnTo>
                  <a:pt x="695706" y="59397"/>
                </a:lnTo>
                <a:lnTo>
                  <a:pt x="687863" y="54832"/>
                </a:lnTo>
                <a:close/>
              </a:path>
              <a:path w="709929" h="109855">
                <a:moveTo>
                  <a:pt x="615022" y="0"/>
                </a:moveTo>
                <a:lnTo>
                  <a:pt x="611974" y="1524"/>
                </a:lnTo>
                <a:lnTo>
                  <a:pt x="610450" y="3048"/>
                </a:lnTo>
                <a:lnTo>
                  <a:pt x="608926" y="6096"/>
                </a:lnTo>
                <a:lnTo>
                  <a:pt x="608926" y="9144"/>
                </a:lnTo>
                <a:lnTo>
                  <a:pt x="611974" y="10655"/>
                </a:lnTo>
                <a:lnTo>
                  <a:pt x="679949" y="50225"/>
                </a:lnTo>
                <a:lnTo>
                  <a:pt x="698753" y="50266"/>
                </a:lnTo>
                <a:lnTo>
                  <a:pt x="698753" y="60921"/>
                </a:lnTo>
                <a:lnTo>
                  <a:pt x="709409" y="54838"/>
                </a:lnTo>
                <a:lnTo>
                  <a:pt x="616546" y="1524"/>
                </a:lnTo>
                <a:lnTo>
                  <a:pt x="615022" y="0"/>
                </a:lnTo>
                <a:close/>
              </a:path>
              <a:path w="709929" h="109855">
                <a:moveTo>
                  <a:pt x="0" y="48742"/>
                </a:moveTo>
                <a:lnTo>
                  <a:pt x="0" y="59397"/>
                </a:lnTo>
                <a:lnTo>
                  <a:pt x="677481" y="60875"/>
                </a:lnTo>
                <a:lnTo>
                  <a:pt x="687863" y="54832"/>
                </a:lnTo>
                <a:lnTo>
                  <a:pt x="679949" y="50225"/>
                </a:lnTo>
                <a:lnTo>
                  <a:pt x="0" y="48742"/>
                </a:lnTo>
                <a:close/>
              </a:path>
              <a:path w="709929" h="109855">
                <a:moveTo>
                  <a:pt x="695706" y="50266"/>
                </a:moveTo>
                <a:lnTo>
                  <a:pt x="687863" y="54832"/>
                </a:lnTo>
                <a:lnTo>
                  <a:pt x="695706" y="59397"/>
                </a:lnTo>
                <a:lnTo>
                  <a:pt x="695706" y="50266"/>
                </a:lnTo>
                <a:close/>
              </a:path>
              <a:path w="709929" h="109855">
                <a:moveTo>
                  <a:pt x="698753" y="50266"/>
                </a:moveTo>
                <a:lnTo>
                  <a:pt x="695706" y="50266"/>
                </a:lnTo>
                <a:lnTo>
                  <a:pt x="695706" y="59397"/>
                </a:lnTo>
                <a:lnTo>
                  <a:pt x="698753" y="59397"/>
                </a:lnTo>
                <a:lnTo>
                  <a:pt x="698753" y="50266"/>
                </a:lnTo>
                <a:close/>
              </a:path>
              <a:path w="709929" h="109855">
                <a:moveTo>
                  <a:pt x="679949" y="50225"/>
                </a:moveTo>
                <a:lnTo>
                  <a:pt x="687863" y="54832"/>
                </a:lnTo>
                <a:lnTo>
                  <a:pt x="695706" y="50266"/>
                </a:lnTo>
                <a:lnTo>
                  <a:pt x="698753" y="50266"/>
                </a:lnTo>
                <a:lnTo>
                  <a:pt x="679949" y="50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113096" y="374512"/>
            <a:ext cx="1562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25" dirty="0">
                <a:latin typeface="Gulim"/>
                <a:cs typeface="Gulim"/>
              </a:rPr>
              <a:t>h</a:t>
            </a:r>
            <a:endParaRPr sz="1750">
              <a:latin typeface="Gulim"/>
              <a:cs typeface="Gulim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92473" y="610681"/>
            <a:ext cx="3659504" cy="152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-120" dirty="0">
                <a:latin typeface="Gulim"/>
                <a:cs typeface="Gulim"/>
              </a:rPr>
              <a:t>(키, </a:t>
            </a:r>
            <a:r>
              <a:rPr sz="1750" spc="-70" dirty="0">
                <a:latin typeface="Gulim"/>
                <a:cs typeface="Gulim"/>
              </a:rPr>
              <a:t>값)</a:t>
            </a:r>
            <a:r>
              <a:rPr sz="1750" spc="40" dirty="0">
                <a:latin typeface="Gulim"/>
                <a:cs typeface="Gulim"/>
              </a:rPr>
              <a:t> </a:t>
            </a:r>
            <a:r>
              <a:rPr sz="1750" spc="10" dirty="0">
                <a:latin typeface="Gulim"/>
                <a:cs typeface="Gulim"/>
              </a:rPr>
              <a:t>삽입</a:t>
            </a:r>
            <a:endParaRPr sz="1750">
              <a:latin typeface="Gulim"/>
              <a:cs typeface="Gulim"/>
            </a:endParaRPr>
          </a:p>
          <a:p>
            <a:pPr marL="685800">
              <a:lnSpc>
                <a:spcPct val="100000"/>
              </a:lnSpc>
              <a:spcBef>
                <a:spcPts val="1445"/>
              </a:spcBef>
            </a:pPr>
            <a:r>
              <a:rPr sz="1750" spc="-40" dirty="0">
                <a:latin typeface="Gulim"/>
                <a:cs typeface="Gulim"/>
              </a:rPr>
              <a:t>h.put("21", </a:t>
            </a:r>
            <a:r>
              <a:rPr sz="1750" spc="215" dirty="0">
                <a:latin typeface="Gulim"/>
                <a:cs typeface="Gulim"/>
              </a:rPr>
              <a:t>“홍길동”);</a:t>
            </a:r>
            <a:endParaRPr sz="1750">
              <a:latin typeface="Gulim"/>
              <a:cs typeface="Gulim"/>
            </a:endParaRPr>
          </a:p>
          <a:p>
            <a:pPr marL="685800">
              <a:lnSpc>
                <a:spcPct val="100000"/>
              </a:lnSpc>
              <a:spcBef>
                <a:spcPts val="10"/>
              </a:spcBef>
            </a:pPr>
            <a:r>
              <a:rPr sz="1750" spc="-40" dirty="0">
                <a:latin typeface="Gulim"/>
                <a:cs typeface="Gulim"/>
              </a:rPr>
              <a:t>h.put("54", </a:t>
            </a:r>
            <a:r>
              <a:rPr sz="1750" spc="215" dirty="0">
                <a:latin typeface="Gulim"/>
                <a:cs typeface="Gulim"/>
              </a:rPr>
              <a:t>“황기태”);</a:t>
            </a:r>
            <a:endParaRPr sz="1750">
              <a:latin typeface="Gulim"/>
              <a:cs typeface="Gulim"/>
            </a:endParaRPr>
          </a:p>
          <a:p>
            <a:pPr marL="685800">
              <a:lnSpc>
                <a:spcPct val="100000"/>
              </a:lnSpc>
              <a:spcBef>
                <a:spcPts val="20"/>
              </a:spcBef>
            </a:pPr>
            <a:r>
              <a:rPr sz="1750" spc="-40" dirty="0">
                <a:latin typeface="Gulim"/>
                <a:cs typeface="Gulim"/>
              </a:rPr>
              <a:t>h.put("76", </a:t>
            </a:r>
            <a:r>
              <a:rPr sz="1750" spc="215" dirty="0">
                <a:latin typeface="Gulim"/>
                <a:cs typeface="Gulim"/>
              </a:rPr>
              <a:t>“이소룡”);</a:t>
            </a:r>
            <a:endParaRPr sz="1750">
              <a:latin typeface="Gulim"/>
              <a:cs typeface="Gulim"/>
            </a:endParaRPr>
          </a:p>
          <a:p>
            <a:pPr marL="685800">
              <a:lnSpc>
                <a:spcPct val="100000"/>
              </a:lnSpc>
              <a:spcBef>
                <a:spcPts val="10"/>
              </a:spcBef>
            </a:pPr>
            <a:r>
              <a:rPr sz="1750" spc="-35" dirty="0">
                <a:latin typeface="Gulim"/>
                <a:cs typeface="Gulim"/>
              </a:rPr>
              <a:t>h.put("123",</a:t>
            </a:r>
            <a:r>
              <a:rPr sz="1750" spc="-20" dirty="0">
                <a:latin typeface="Gulim"/>
                <a:cs typeface="Gulim"/>
              </a:rPr>
              <a:t> </a:t>
            </a:r>
            <a:r>
              <a:rPr sz="1750" spc="170" dirty="0">
                <a:latin typeface="Gulim"/>
                <a:cs typeface="Gulim"/>
              </a:rPr>
              <a:t>“해리슨포드”);</a:t>
            </a:r>
            <a:endParaRPr sz="1750">
              <a:latin typeface="Gulim"/>
              <a:cs typeface="Gulim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162759" y="737222"/>
            <a:ext cx="315595" cy="109855"/>
          </a:xfrm>
          <a:custGeom>
            <a:avLst/>
            <a:gdLst/>
            <a:ahLst/>
            <a:cxnLst/>
            <a:rect l="l" t="t" r="r" b="b"/>
            <a:pathLst>
              <a:path w="315595" h="109855">
                <a:moveTo>
                  <a:pt x="284397" y="65310"/>
                </a:moveTo>
                <a:lnTo>
                  <a:pt x="214642" y="99009"/>
                </a:lnTo>
                <a:lnTo>
                  <a:pt x="211607" y="99009"/>
                </a:lnTo>
                <a:lnTo>
                  <a:pt x="211607" y="105092"/>
                </a:lnTo>
                <a:lnTo>
                  <a:pt x="213131" y="108140"/>
                </a:lnTo>
                <a:lnTo>
                  <a:pt x="216166" y="109664"/>
                </a:lnTo>
                <a:lnTo>
                  <a:pt x="219214" y="108140"/>
                </a:lnTo>
                <a:lnTo>
                  <a:pt x="305528" y="67017"/>
                </a:lnTo>
                <a:lnTo>
                  <a:pt x="304469" y="67017"/>
                </a:lnTo>
                <a:lnTo>
                  <a:pt x="284397" y="65310"/>
                </a:lnTo>
                <a:close/>
              </a:path>
              <a:path w="315595" h="109855">
                <a:moveTo>
                  <a:pt x="294386" y="60484"/>
                </a:moveTo>
                <a:lnTo>
                  <a:pt x="284397" y="65310"/>
                </a:lnTo>
                <a:lnTo>
                  <a:pt x="304469" y="67017"/>
                </a:lnTo>
                <a:lnTo>
                  <a:pt x="304469" y="65493"/>
                </a:lnTo>
                <a:lnTo>
                  <a:pt x="301421" y="65493"/>
                </a:lnTo>
                <a:lnTo>
                  <a:pt x="294386" y="60484"/>
                </a:lnTo>
                <a:close/>
              </a:path>
              <a:path w="315595" h="109855">
                <a:moveTo>
                  <a:pt x="225298" y="0"/>
                </a:moveTo>
                <a:lnTo>
                  <a:pt x="222262" y="0"/>
                </a:lnTo>
                <a:lnTo>
                  <a:pt x="220738" y="3048"/>
                </a:lnTo>
                <a:lnTo>
                  <a:pt x="219214" y="4572"/>
                </a:lnTo>
                <a:lnTo>
                  <a:pt x="219214" y="7607"/>
                </a:lnTo>
                <a:lnTo>
                  <a:pt x="222262" y="9131"/>
                </a:lnTo>
                <a:lnTo>
                  <a:pt x="286425" y="54815"/>
                </a:lnTo>
                <a:lnTo>
                  <a:pt x="304469" y="56349"/>
                </a:lnTo>
                <a:lnTo>
                  <a:pt x="304469" y="67017"/>
                </a:lnTo>
                <a:lnTo>
                  <a:pt x="305528" y="67017"/>
                </a:lnTo>
                <a:lnTo>
                  <a:pt x="315125" y="62445"/>
                </a:lnTo>
                <a:lnTo>
                  <a:pt x="228346" y="1524"/>
                </a:lnTo>
                <a:lnTo>
                  <a:pt x="225298" y="0"/>
                </a:lnTo>
                <a:close/>
              </a:path>
              <a:path w="315595" h="109855">
                <a:moveTo>
                  <a:pt x="302945" y="56349"/>
                </a:moveTo>
                <a:lnTo>
                  <a:pt x="294386" y="60484"/>
                </a:lnTo>
                <a:lnTo>
                  <a:pt x="301421" y="65493"/>
                </a:lnTo>
                <a:lnTo>
                  <a:pt x="302945" y="56349"/>
                </a:lnTo>
                <a:close/>
              </a:path>
              <a:path w="315595" h="109855">
                <a:moveTo>
                  <a:pt x="304469" y="56349"/>
                </a:moveTo>
                <a:lnTo>
                  <a:pt x="302945" y="56349"/>
                </a:lnTo>
                <a:lnTo>
                  <a:pt x="301421" y="65493"/>
                </a:lnTo>
                <a:lnTo>
                  <a:pt x="304469" y="65493"/>
                </a:lnTo>
                <a:lnTo>
                  <a:pt x="304469" y="56349"/>
                </a:lnTo>
                <a:close/>
              </a:path>
              <a:path w="315595" h="109855">
                <a:moveTo>
                  <a:pt x="0" y="30467"/>
                </a:moveTo>
                <a:lnTo>
                  <a:pt x="0" y="41122"/>
                </a:lnTo>
                <a:lnTo>
                  <a:pt x="284397" y="65310"/>
                </a:lnTo>
                <a:lnTo>
                  <a:pt x="294386" y="60484"/>
                </a:lnTo>
                <a:lnTo>
                  <a:pt x="286425" y="54815"/>
                </a:lnTo>
                <a:lnTo>
                  <a:pt x="0" y="30467"/>
                </a:lnTo>
                <a:close/>
              </a:path>
              <a:path w="315595" h="109855">
                <a:moveTo>
                  <a:pt x="286425" y="54815"/>
                </a:moveTo>
                <a:lnTo>
                  <a:pt x="294386" y="60484"/>
                </a:lnTo>
                <a:lnTo>
                  <a:pt x="302945" y="56349"/>
                </a:lnTo>
                <a:lnTo>
                  <a:pt x="304469" y="56349"/>
                </a:lnTo>
                <a:lnTo>
                  <a:pt x="286425" y="54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23876" y="2517813"/>
            <a:ext cx="3747135" cy="173990"/>
          </a:xfrm>
          <a:custGeom>
            <a:avLst/>
            <a:gdLst/>
            <a:ahLst/>
            <a:cxnLst/>
            <a:rect l="l" t="t" r="r" b="b"/>
            <a:pathLst>
              <a:path w="3747134" h="173989">
                <a:moveTo>
                  <a:pt x="33319" y="0"/>
                </a:moveTo>
                <a:lnTo>
                  <a:pt x="0" y="0"/>
                </a:lnTo>
                <a:lnTo>
                  <a:pt x="10655" y="15239"/>
                </a:lnTo>
                <a:lnTo>
                  <a:pt x="47193" y="57886"/>
                </a:lnTo>
                <a:lnTo>
                  <a:pt x="91338" y="95961"/>
                </a:lnTo>
                <a:lnTo>
                  <a:pt x="121792" y="115760"/>
                </a:lnTo>
                <a:lnTo>
                  <a:pt x="138531" y="126428"/>
                </a:lnTo>
                <a:lnTo>
                  <a:pt x="155282" y="134048"/>
                </a:lnTo>
                <a:lnTo>
                  <a:pt x="173545" y="143179"/>
                </a:lnTo>
                <a:lnTo>
                  <a:pt x="228345" y="161467"/>
                </a:lnTo>
                <a:lnTo>
                  <a:pt x="246621" y="166027"/>
                </a:lnTo>
                <a:lnTo>
                  <a:pt x="286194" y="172123"/>
                </a:lnTo>
                <a:lnTo>
                  <a:pt x="305993" y="173647"/>
                </a:lnTo>
                <a:lnTo>
                  <a:pt x="3442004" y="173647"/>
                </a:lnTo>
                <a:lnTo>
                  <a:pt x="3461791" y="170599"/>
                </a:lnTo>
                <a:lnTo>
                  <a:pt x="3481578" y="169075"/>
                </a:lnTo>
                <a:lnTo>
                  <a:pt x="3501377" y="166027"/>
                </a:lnTo>
                <a:lnTo>
                  <a:pt x="3519639" y="161467"/>
                </a:lnTo>
                <a:lnTo>
                  <a:pt x="3556177" y="149275"/>
                </a:lnTo>
                <a:lnTo>
                  <a:pt x="3567148" y="144703"/>
                </a:lnTo>
                <a:lnTo>
                  <a:pt x="307517" y="144703"/>
                </a:lnTo>
                <a:lnTo>
                  <a:pt x="269455" y="141655"/>
                </a:lnTo>
                <a:lnTo>
                  <a:pt x="217690" y="129476"/>
                </a:lnTo>
                <a:lnTo>
                  <a:pt x="184200" y="115760"/>
                </a:lnTo>
                <a:lnTo>
                  <a:pt x="167462" y="109677"/>
                </a:lnTo>
                <a:lnTo>
                  <a:pt x="152234" y="100533"/>
                </a:lnTo>
                <a:lnTo>
                  <a:pt x="135483" y="92913"/>
                </a:lnTo>
                <a:lnTo>
                  <a:pt x="121792" y="82257"/>
                </a:lnTo>
                <a:lnTo>
                  <a:pt x="106565" y="73113"/>
                </a:lnTo>
                <a:lnTo>
                  <a:pt x="92862" y="60934"/>
                </a:lnTo>
                <a:lnTo>
                  <a:pt x="79159" y="50266"/>
                </a:lnTo>
                <a:lnTo>
                  <a:pt x="66979" y="38087"/>
                </a:lnTo>
                <a:lnTo>
                  <a:pt x="54800" y="24371"/>
                </a:lnTo>
                <a:lnTo>
                  <a:pt x="44145" y="12192"/>
                </a:lnTo>
                <a:lnTo>
                  <a:pt x="33319" y="0"/>
                </a:lnTo>
                <a:close/>
              </a:path>
              <a:path w="3747134" h="173989">
                <a:moveTo>
                  <a:pt x="3747017" y="0"/>
                </a:moveTo>
                <a:lnTo>
                  <a:pt x="3713312" y="0"/>
                </a:lnTo>
                <a:lnTo>
                  <a:pt x="3703840" y="12192"/>
                </a:lnTo>
                <a:lnTo>
                  <a:pt x="3691661" y="25895"/>
                </a:lnTo>
                <a:lnTo>
                  <a:pt x="3653599" y="62458"/>
                </a:lnTo>
                <a:lnTo>
                  <a:pt x="3595751" y="102057"/>
                </a:lnTo>
                <a:lnTo>
                  <a:pt x="3579012" y="109677"/>
                </a:lnTo>
                <a:lnTo>
                  <a:pt x="3563785" y="117284"/>
                </a:lnTo>
                <a:lnTo>
                  <a:pt x="3530295" y="129476"/>
                </a:lnTo>
                <a:lnTo>
                  <a:pt x="3493757" y="138620"/>
                </a:lnTo>
                <a:lnTo>
                  <a:pt x="3477018" y="141655"/>
                </a:lnTo>
                <a:lnTo>
                  <a:pt x="3438956" y="144703"/>
                </a:lnTo>
                <a:lnTo>
                  <a:pt x="3567148" y="144703"/>
                </a:lnTo>
                <a:lnTo>
                  <a:pt x="3592715" y="134048"/>
                </a:lnTo>
                <a:lnTo>
                  <a:pt x="3626205" y="115760"/>
                </a:lnTo>
                <a:lnTo>
                  <a:pt x="3641420" y="106629"/>
                </a:lnTo>
                <a:lnTo>
                  <a:pt x="3656647" y="94437"/>
                </a:lnTo>
                <a:lnTo>
                  <a:pt x="3671874" y="83781"/>
                </a:lnTo>
                <a:lnTo>
                  <a:pt x="3687102" y="70065"/>
                </a:lnTo>
                <a:lnTo>
                  <a:pt x="3712972" y="44183"/>
                </a:lnTo>
                <a:lnTo>
                  <a:pt x="3725151" y="28943"/>
                </a:lnTo>
                <a:lnTo>
                  <a:pt x="3737330" y="15239"/>
                </a:lnTo>
                <a:lnTo>
                  <a:pt x="37470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363360" y="2517813"/>
            <a:ext cx="449580" cy="22860"/>
          </a:xfrm>
          <a:custGeom>
            <a:avLst/>
            <a:gdLst/>
            <a:ahLst/>
            <a:cxnLst/>
            <a:rect l="l" t="t" r="r" b="b"/>
            <a:pathLst>
              <a:path w="449579" h="22860">
                <a:moveTo>
                  <a:pt x="0" y="22847"/>
                </a:moveTo>
                <a:lnTo>
                  <a:pt x="449084" y="22847"/>
                </a:lnTo>
                <a:lnTo>
                  <a:pt x="449084" y="0"/>
                </a:lnTo>
                <a:lnTo>
                  <a:pt x="0" y="0"/>
                </a:lnTo>
                <a:lnTo>
                  <a:pt x="0" y="228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361836" y="2517813"/>
            <a:ext cx="452120" cy="22860"/>
          </a:xfrm>
          <a:custGeom>
            <a:avLst/>
            <a:gdLst/>
            <a:ahLst/>
            <a:cxnLst/>
            <a:rect l="l" t="t" r="r" b="b"/>
            <a:pathLst>
              <a:path w="452120" h="22860">
                <a:moveTo>
                  <a:pt x="0" y="22847"/>
                </a:moveTo>
                <a:lnTo>
                  <a:pt x="452132" y="22847"/>
                </a:lnTo>
                <a:lnTo>
                  <a:pt x="452132" y="0"/>
                </a:lnTo>
                <a:lnTo>
                  <a:pt x="0" y="0"/>
                </a:lnTo>
                <a:lnTo>
                  <a:pt x="0" y="228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355753" y="2533053"/>
            <a:ext cx="464820" cy="15240"/>
          </a:xfrm>
          <a:custGeom>
            <a:avLst/>
            <a:gdLst/>
            <a:ahLst/>
            <a:cxnLst/>
            <a:rect l="l" t="t" r="r" b="b"/>
            <a:pathLst>
              <a:path w="464820" h="15239">
                <a:moveTo>
                  <a:pt x="0" y="15227"/>
                </a:moveTo>
                <a:lnTo>
                  <a:pt x="464312" y="15227"/>
                </a:lnTo>
                <a:lnTo>
                  <a:pt x="464312" y="0"/>
                </a:lnTo>
                <a:lnTo>
                  <a:pt x="0" y="0"/>
                </a:lnTo>
                <a:lnTo>
                  <a:pt x="0" y="15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835455" y="2543708"/>
            <a:ext cx="449580" cy="0"/>
          </a:xfrm>
          <a:custGeom>
            <a:avLst/>
            <a:gdLst/>
            <a:ahLst/>
            <a:cxnLst/>
            <a:rect l="l" t="t" r="r" b="b"/>
            <a:pathLst>
              <a:path w="449579">
                <a:moveTo>
                  <a:pt x="0" y="0"/>
                </a:moveTo>
                <a:lnTo>
                  <a:pt x="449084" y="0"/>
                </a:lnTo>
              </a:path>
            </a:pathLst>
          </a:custGeom>
          <a:ln w="517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835455" y="2517813"/>
            <a:ext cx="450850" cy="52069"/>
          </a:xfrm>
          <a:custGeom>
            <a:avLst/>
            <a:gdLst/>
            <a:ahLst/>
            <a:cxnLst/>
            <a:rect l="l" t="t" r="r" b="b"/>
            <a:pathLst>
              <a:path w="450850" h="52069">
                <a:moveTo>
                  <a:pt x="0" y="50266"/>
                </a:moveTo>
                <a:lnTo>
                  <a:pt x="0" y="51790"/>
                </a:lnTo>
                <a:lnTo>
                  <a:pt x="1524" y="51790"/>
                </a:lnTo>
                <a:lnTo>
                  <a:pt x="0" y="50266"/>
                </a:lnTo>
                <a:close/>
              </a:path>
              <a:path w="450850" h="52069">
                <a:moveTo>
                  <a:pt x="1524" y="0"/>
                </a:moveTo>
                <a:lnTo>
                  <a:pt x="0" y="0"/>
                </a:lnTo>
                <a:lnTo>
                  <a:pt x="0" y="50266"/>
                </a:lnTo>
                <a:lnTo>
                  <a:pt x="1524" y="51790"/>
                </a:lnTo>
                <a:lnTo>
                  <a:pt x="1524" y="0"/>
                </a:lnTo>
                <a:close/>
              </a:path>
              <a:path w="450850" h="52069">
                <a:moveTo>
                  <a:pt x="449084" y="50266"/>
                </a:moveTo>
                <a:lnTo>
                  <a:pt x="1524" y="50266"/>
                </a:lnTo>
                <a:lnTo>
                  <a:pt x="1524" y="51790"/>
                </a:lnTo>
                <a:lnTo>
                  <a:pt x="449084" y="51790"/>
                </a:lnTo>
                <a:lnTo>
                  <a:pt x="449084" y="50266"/>
                </a:lnTo>
                <a:close/>
              </a:path>
              <a:path w="450850" h="52069">
                <a:moveTo>
                  <a:pt x="450608" y="0"/>
                </a:moveTo>
                <a:lnTo>
                  <a:pt x="449084" y="0"/>
                </a:lnTo>
                <a:lnTo>
                  <a:pt x="449084" y="51790"/>
                </a:lnTo>
                <a:lnTo>
                  <a:pt x="450608" y="51790"/>
                </a:lnTo>
                <a:lnTo>
                  <a:pt x="450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836217" y="2517813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7886"/>
                </a:lnTo>
              </a:path>
            </a:pathLst>
          </a:custGeom>
          <a:ln w="1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285308" y="2517813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7886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829372" y="2568848"/>
            <a:ext cx="462915" cy="0"/>
          </a:xfrm>
          <a:custGeom>
            <a:avLst/>
            <a:gdLst/>
            <a:ahLst/>
            <a:cxnLst/>
            <a:rect l="l" t="t" r="r" b="b"/>
            <a:pathLst>
              <a:path w="462915">
                <a:moveTo>
                  <a:pt x="0" y="0"/>
                </a:moveTo>
                <a:lnTo>
                  <a:pt x="462788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76564" y="2986963"/>
            <a:ext cx="3711575" cy="384175"/>
          </a:xfrm>
          <a:custGeom>
            <a:avLst/>
            <a:gdLst/>
            <a:ahLst/>
            <a:cxnLst/>
            <a:rect l="l" t="t" r="r" b="b"/>
            <a:pathLst>
              <a:path w="3711575" h="384175">
                <a:moveTo>
                  <a:pt x="3708412" y="0"/>
                </a:moveTo>
                <a:lnTo>
                  <a:pt x="1524" y="0"/>
                </a:lnTo>
                <a:lnTo>
                  <a:pt x="0" y="1511"/>
                </a:lnTo>
                <a:lnTo>
                  <a:pt x="0" y="380784"/>
                </a:lnTo>
                <a:lnTo>
                  <a:pt x="1524" y="383832"/>
                </a:lnTo>
                <a:lnTo>
                  <a:pt x="3708412" y="383832"/>
                </a:lnTo>
                <a:lnTo>
                  <a:pt x="3711448" y="380784"/>
                </a:lnTo>
                <a:lnTo>
                  <a:pt x="3711448" y="377736"/>
                </a:lnTo>
                <a:lnTo>
                  <a:pt x="10655" y="377736"/>
                </a:lnTo>
                <a:lnTo>
                  <a:pt x="4572" y="373176"/>
                </a:lnTo>
                <a:lnTo>
                  <a:pt x="10655" y="373176"/>
                </a:lnTo>
                <a:lnTo>
                  <a:pt x="10655" y="10655"/>
                </a:lnTo>
                <a:lnTo>
                  <a:pt x="4572" y="10655"/>
                </a:lnTo>
                <a:lnTo>
                  <a:pt x="10655" y="4559"/>
                </a:lnTo>
                <a:lnTo>
                  <a:pt x="3711448" y="4559"/>
                </a:lnTo>
                <a:lnTo>
                  <a:pt x="3711448" y="1511"/>
                </a:lnTo>
                <a:lnTo>
                  <a:pt x="3708412" y="0"/>
                </a:lnTo>
                <a:close/>
              </a:path>
              <a:path w="3711575" h="384175">
                <a:moveTo>
                  <a:pt x="10655" y="373176"/>
                </a:moveTo>
                <a:lnTo>
                  <a:pt x="4572" y="373176"/>
                </a:lnTo>
                <a:lnTo>
                  <a:pt x="10655" y="377736"/>
                </a:lnTo>
                <a:lnTo>
                  <a:pt x="10655" y="373176"/>
                </a:lnTo>
                <a:close/>
              </a:path>
              <a:path w="3711575" h="384175">
                <a:moveTo>
                  <a:pt x="3700792" y="373176"/>
                </a:moveTo>
                <a:lnTo>
                  <a:pt x="10655" y="373176"/>
                </a:lnTo>
                <a:lnTo>
                  <a:pt x="10655" y="377736"/>
                </a:lnTo>
                <a:lnTo>
                  <a:pt x="3700792" y="377736"/>
                </a:lnTo>
                <a:lnTo>
                  <a:pt x="3700792" y="373176"/>
                </a:lnTo>
                <a:close/>
              </a:path>
              <a:path w="3711575" h="384175">
                <a:moveTo>
                  <a:pt x="3700792" y="4559"/>
                </a:moveTo>
                <a:lnTo>
                  <a:pt x="3700792" y="377736"/>
                </a:lnTo>
                <a:lnTo>
                  <a:pt x="3705364" y="373176"/>
                </a:lnTo>
                <a:lnTo>
                  <a:pt x="3711448" y="373176"/>
                </a:lnTo>
                <a:lnTo>
                  <a:pt x="3711448" y="10655"/>
                </a:lnTo>
                <a:lnTo>
                  <a:pt x="3705364" y="10655"/>
                </a:lnTo>
                <a:lnTo>
                  <a:pt x="3700792" y="4559"/>
                </a:lnTo>
                <a:close/>
              </a:path>
              <a:path w="3711575" h="384175">
                <a:moveTo>
                  <a:pt x="3711448" y="373176"/>
                </a:moveTo>
                <a:lnTo>
                  <a:pt x="3705364" y="373176"/>
                </a:lnTo>
                <a:lnTo>
                  <a:pt x="3700792" y="377736"/>
                </a:lnTo>
                <a:lnTo>
                  <a:pt x="3711448" y="377736"/>
                </a:lnTo>
                <a:lnTo>
                  <a:pt x="3711448" y="373176"/>
                </a:lnTo>
                <a:close/>
              </a:path>
              <a:path w="3711575" h="384175">
                <a:moveTo>
                  <a:pt x="10655" y="4559"/>
                </a:moveTo>
                <a:lnTo>
                  <a:pt x="4572" y="10655"/>
                </a:lnTo>
                <a:lnTo>
                  <a:pt x="10655" y="10655"/>
                </a:lnTo>
                <a:lnTo>
                  <a:pt x="10655" y="4559"/>
                </a:lnTo>
                <a:close/>
              </a:path>
              <a:path w="3711575" h="384175">
                <a:moveTo>
                  <a:pt x="3700792" y="4559"/>
                </a:moveTo>
                <a:lnTo>
                  <a:pt x="10655" y="4559"/>
                </a:lnTo>
                <a:lnTo>
                  <a:pt x="10655" y="10655"/>
                </a:lnTo>
                <a:lnTo>
                  <a:pt x="3700792" y="10655"/>
                </a:lnTo>
                <a:lnTo>
                  <a:pt x="3700792" y="4559"/>
                </a:lnTo>
                <a:close/>
              </a:path>
              <a:path w="3711575" h="384175">
                <a:moveTo>
                  <a:pt x="3711448" y="4559"/>
                </a:moveTo>
                <a:lnTo>
                  <a:pt x="3700792" y="4559"/>
                </a:lnTo>
                <a:lnTo>
                  <a:pt x="3705364" y="10655"/>
                </a:lnTo>
                <a:lnTo>
                  <a:pt x="3711448" y="10655"/>
                </a:lnTo>
                <a:lnTo>
                  <a:pt x="3711448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1869020" y="3051036"/>
            <a:ext cx="348996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25" dirty="0">
                <a:latin typeface="Gulim"/>
                <a:cs typeface="Gulim"/>
              </a:rPr>
              <a:t>String </a:t>
            </a:r>
            <a:r>
              <a:rPr sz="1750" spc="95" dirty="0">
                <a:latin typeface="Gulim"/>
                <a:cs typeface="Gulim"/>
              </a:rPr>
              <a:t>str </a:t>
            </a:r>
            <a:r>
              <a:rPr sz="1750" spc="-70" dirty="0">
                <a:latin typeface="Gulim"/>
                <a:cs typeface="Gulim"/>
              </a:rPr>
              <a:t>=</a:t>
            </a:r>
            <a:r>
              <a:rPr sz="1750" spc="-110" dirty="0">
                <a:latin typeface="Gulim"/>
                <a:cs typeface="Gulim"/>
              </a:rPr>
              <a:t> </a:t>
            </a:r>
            <a:r>
              <a:rPr sz="1750" spc="60" dirty="0">
                <a:latin typeface="Gulim"/>
                <a:cs typeface="Gulim"/>
              </a:rPr>
              <a:t>(String)h.get(“54”);</a:t>
            </a:r>
            <a:endParaRPr sz="1750">
              <a:latin typeface="Gulim"/>
              <a:cs typeface="Gulim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721248" y="3044762"/>
            <a:ext cx="144145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95" dirty="0">
                <a:latin typeface="Gulim"/>
                <a:cs typeface="Gulim"/>
              </a:rPr>
              <a:t>str </a:t>
            </a:r>
            <a:r>
              <a:rPr sz="1750" spc="-70" dirty="0">
                <a:latin typeface="Gulim"/>
                <a:cs typeface="Gulim"/>
              </a:rPr>
              <a:t>=</a:t>
            </a:r>
            <a:r>
              <a:rPr sz="1750" spc="-170" dirty="0">
                <a:latin typeface="Gulim"/>
                <a:cs typeface="Gulim"/>
              </a:rPr>
              <a:t> </a:t>
            </a:r>
            <a:r>
              <a:rPr sz="1750" spc="5" dirty="0">
                <a:latin typeface="Gulim"/>
                <a:cs typeface="Gulim"/>
              </a:rPr>
              <a:t>"황기태"</a:t>
            </a:r>
            <a:endParaRPr sz="1750">
              <a:latin typeface="Gulim"/>
              <a:cs typeface="Gulim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972769" y="4249673"/>
            <a:ext cx="2127250" cy="384175"/>
          </a:xfrm>
          <a:custGeom>
            <a:avLst/>
            <a:gdLst/>
            <a:ahLst/>
            <a:cxnLst/>
            <a:rect l="l" t="t" r="r" b="b"/>
            <a:pathLst>
              <a:path w="2127250" h="384175">
                <a:moveTo>
                  <a:pt x="212365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82320"/>
                </a:lnTo>
                <a:lnTo>
                  <a:pt x="3047" y="383844"/>
                </a:lnTo>
                <a:lnTo>
                  <a:pt x="2123655" y="383844"/>
                </a:lnTo>
                <a:lnTo>
                  <a:pt x="2126703" y="382320"/>
                </a:lnTo>
                <a:lnTo>
                  <a:pt x="2126703" y="379272"/>
                </a:lnTo>
                <a:lnTo>
                  <a:pt x="10655" y="379272"/>
                </a:lnTo>
                <a:lnTo>
                  <a:pt x="6095" y="373176"/>
                </a:lnTo>
                <a:lnTo>
                  <a:pt x="10655" y="373176"/>
                </a:lnTo>
                <a:lnTo>
                  <a:pt x="10655" y="10667"/>
                </a:lnTo>
                <a:lnTo>
                  <a:pt x="6095" y="10667"/>
                </a:lnTo>
                <a:lnTo>
                  <a:pt x="10655" y="6096"/>
                </a:lnTo>
                <a:lnTo>
                  <a:pt x="2126703" y="6096"/>
                </a:lnTo>
                <a:lnTo>
                  <a:pt x="2126703" y="3048"/>
                </a:lnTo>
                <a:lnTo>
                  <a:pt x="2123655" y="0"/>
                </a:lnTo>
                <a:close/>
              </a:path>
              <a:path w="2127250" h="384175">
                <a:moveTo>
                  <a:pt x="10655" y="373176"/>
                </a:moveTo>
                <a:lnTo>
                  <a:pt x="6095" y="373176"/>
                </a:lnTo>
                <a:lnTo>
                  <a:pt x="10655" y="379272"/>
                </a:lnTo>
                <a:lnTo>
                  <a:pt x="10655" y="373176"/>
                </a:lnTo>
                <a:close/>
              </a:path>
              <a:path w="2127250" h="384175">
                <a:moveTo>
                  <a:pt x="2116048" y="373176"/>
                </a:moveTo>
                <a:lnTo>
                  <a:pt x="10655" y="373176"/>
                </a:lnTo>
                <a:lnTo>
                  <a:pt x="10655" y="379272"/>
                </a:lnTo>
                <a:lnTo>
                  <a:pt x="2116048" y="379272"/>
                </a:lnTo>
                <a:lnTo>
                  <a:pt x="2116048" y="373176"/>
                </a:lnTo>
                <a:close/>
              </a:path>
              <a:path w="2127250" h="384175">
                <a:moveTo>
                  <a:pt x="2116048" y="6096"/>
                </a:moveTo>
                <a:lnTo>
                  <a:pt x="2116048" y="379272"/>
                </a:lnTo>
                <a:lnTo>
                  <a:pt x="2120620" y="373176"/>
                </a:lnTo>
                <a:lnTo>
                  <a:pt x="2126703" y="373176"/>
                </a:lnTo>
                <a:lnTo>
                  <a:pt x="2126703" y="10667"/>
                </a:lnTo>
                <a:lnTo>
                  <a:pt x="2120620" y="10667"/>
                </a:lnTo>
                <a:lnTo>
                  <a:pt x="2116048" y="6096"/>
                </a:lnTo>
                <a:close/>
              </a:path>
              <a:path w="2127250" h="384175">
                <a:moveTo>
                  <a:pt x="2126703" y="373176"/>
                </a:moveTo>
                <a:lnTo>
                  <a:pt x="2120620" y="373176"/>
                </a:lnTo>
                <a:lnTo>
                  <a:pt x="2116048" y="379272"/>
                </a:lnTo>
                <a:lnTo>
                  <a:pt x="2126703" y="379272"/>
                </a:lnTo>
                <a:lnTo>
                  <a:pt x="2126703" y="373176"/>
                </a:lnTo>
                <a:close/>
              </a:path>
              <a:path w="2127250" h="384175">
                <a:moveTo>
                  <a:pt x="10655" y="6096"/>
                </a:moveTo>
                <a:lnTo>
                  <a:pt x="6095" y="10667"/>
                </a:lnTo>
                <a:lnTo>
                  <a:pt x="10655" y="10667"/>
                </a:lnTo>
                <a:lnTo>
                  <a:pt x="10655" y="6096"/>
                </a:lnTo>
                <a:close/>
              </a:path>
              <a:path w="2127250" h="384175">
                <a:moveTo>
                  <a:pt x="2116048" y="6096"/>
                </a:moveTo>
                <a:lnTo>
                  <a:pt x="10655" y="6096"/>
                </a:lnTo>
                <a:lnTo>
                  <a:pt x="10655" y="10667"/>
                </a:lnTo>
                <a:lnTo>
                  <a:pt x="2116048" y="10667"/>
                </a:lnTo>
                <a:lnTo>
                  <a:pt x="2116048" y="6096"/>
                </a:lnTo>
                <a:close/>
              </a:path>
              <a:path w="2127250" h="384175">
                <a:moveTo>
                  <a:pt x="2126703" y="6096"/>
                </a:moveTo>
                <a:lnTo>
                  <a:pt x="2116048" y="6096"/>
                </a:lnTo>
                <a:lnTo>
                  <a:pt x="2120620" y="10667"/>
                </a:lnTo>
                <a:lnTo>
                  <a:pt x="2126703" y="10667"/>
                </a:lnTo>
                <a:lnTo>
                  <a:pt x="2126703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1066010" y="4314343"/>
            <a:ext cx="192087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5" dirty="0">
                <a:latin typeface="Gulim"/>
                <a:cs typeface="Gulim"/>
              </a:rPr>
              <a:t>h.remove(“54”);</a:t>
            </a:r>
            <a:endParaRPr sz="1750">
              <a:latin typeface="Gulim"/>
              <a:cs typeface="Gulim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854727" y="3608413"/>
            <a:ext cx="4984127" cy="1434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7080033" y="3834718"/>
            <a:ext cx="40068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10" dirty="0">
                <a:latin typeface="Gulim"/>
                <a:cs typeface="Gulim"/>
              </a:rPr>
              <a:t>"</a:t>
            </a:r>
            <a:r>
              <a:rPr sz="1550" spc="5" dirty="0">
                <a:latin typeface="Gulim"/>
                <a:cs typeface="Gulim"/>
              </a:rPr>
              <a:t>76</a:t>
            </a:r>
            <a:r>
              <a:rPr sz="1550" spc="-5" dirty="0">
                <a:latin typeface="Gulim"/>
                <a:cs typeface="Gulim"/>
              </a:rPr>
              <a:t>"</a:t>
            </a:r>
            <a:endParaRPr sz="1550">
              <a:latin typeface="Gulim"/>
              <a:cs typeface="Gulim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515692" y="3834718"/>
            <a:ext cx="76136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10" dirty="0">
                <a:latin typeface="Gulim"/>
                <a:cs typeface="Gulim"/>
              </a:rPr>
              <a:t>"</a:t>
            </a:r>
            <a:r>
              <a:rPr sz="1550" spc="-5" dirty="0">
                <a:latin typeface="Gulim"/>
                <a:cs typeface="Gulim"/>
              </a:rPr>
              <a:t>이소룡"</a:t>
            </a:r>
            <a:endParaRPr sz="1550">
              <a:latin typeface="Gulim"/>
              <a:cs typeface="Gulim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113096" y="3523362"/>
            <a:ext cx="1562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25" dirty="0">
                <a:latin typeface="Gulim"/>
                <a:cs typeface="Gulim"/>
              </a:rPr>
              <a:t>h</a:t>
            </a:r>
            <a:endParaRPr sz="1750">
              <a:latin typeface="Gulim"/>
              <a:cs typeface="Gulim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92473" y="3051036"/>
            <a:ext cx="129349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" dirty="0">
                <a:latin typeface="Gulim"/>
                <a:cs typeface="Gulim"/>
              </a:rPr>
              <a:t>키로 값</a:t>
            </a:r>
            <a:r>
              <a:rPr sz="1750" spc="-100" dirty="0">
                <a:latin typeface="Gulim"/>
                <a:cs typeface="Gulim"/>
              </a:rPr>
              <a:t> </a:t>
            </a:r>
            <a:r>
              <a:rPr sz="1750" spc="10" dirty="0">
                <a:latin typeface="Gulim"/>
                <a:cs typeface="Gulim"/>
              </a:rPr>
              <a:t>읽기</a:t>
            </a:r>
            <a:endParaRPr sz="1750">
              <a:latin typeface="Gulim"/>
              <a:cs typeface="Gulim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92473" y="3838259"/>
            <a:ext cx="151765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" dirty="0">
                <a:latin typeface="Gulim"/>
                <a:cs typeface="Gulim"/>
              </a:rPr>
              <a:t>키로 요소</a:t>
            </a:r>
            <a:r>
              <a:rPr sz="1750" spc="-100" dirty="0">
                <a:latin typeface="Gulim"/>
                <a:cs typeface="Gulim"/>
              </a:rPr>
              <a:t> </a:t>
            </a:r>
            <a:r>
              <a:rPr sz="1750" spc="10" dirty="0">
                <a:latin typeface="Gulim"/>
                <a:cs typeface="Gulim"/>
              </a:rPr>
              <a:t>삭제</a:t>
            </a:r>
            <a:endParaRPr sz="1750">
              <a:latin typeface="Gulim"/>
              <a:cs typeface="Gulim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62787" y="2913081"/>
            <a:ext cx="9755505" cy="0"/>
          </a:xfrm>
          <a:custGeom>
            <a:avLst/>
            <a:gdLst/>
            <a:ahLst/>
            <a:cxnLst/>
            <a:rect l="l" t="t" r="r" b="b"/>
            <a:pathLst>
              <a:path w="9755505">
                <a:moveTo>
                  <a:pt x="0" y="0"/>
                </a:moveTo>
                <a:lnTo>
                  <a:pt x="9755123" y="0"/>
                </a:lnTo>
              </a:path>
            </a:pathLst>
          </a:custGeom>
          <a:ln w="31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62787" y="3464477"/>
            <a:ext cx="9755505" cy="0"/>
          </a:xfrm>
          <a:custGeom>
            <a:avLst/>
            <a:gdLst/>
            <a:ahLst/>
            <a:cxnLst/>
            <a:rect l="l" t="t" r="r" b="b"/>
            <a:pathLst>
              <a:path w="9755505">
                <a:moveTo>
                  <a:pt x="0" y="0"/>
                </a:moveTo>
                <a:lnTo>
                  <a:pt x="9755123" y="0"/>
                </a:lnTo>
              </a:path>
            </a:pathLst>
          </a:custGeom>
          <a:ln w="31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955372" y="5035638"/>
            <a:ext cx="3883660" cy="883919"/>
          </a:xfrm>
          <a:custGeom>
            <a:avLst/>
            <a:gdLst/>
            <a:ahLst/>
            <a:cxnLst/>
            <a:rect l="l" t="t" r="r" b="b"/>
            <a:pathLst>
              <a:path w="3883659" h="883920">
                <a:moveTo>
                  <a:pt x="28930" y="0"/>
                </a:moveTo>
                <a:lnTo>
                  <a:pt x="0" y="0"/>
                </a:lnTo>
                <a:lnTo>
                  <a:pt x="0" y="488937"/>
                </a:lnTo>
                <a:lnTo>
                  <a:pt x="4571" y="548347"/>
                </a:lnTo>
                <a:lnTo>
                  <a:pt x="13703" y="587946"/>
                </a:lnTo>
                <a:lnTo>
                  <a:pt x="31965" y="642785"/>
                </a:lnTo>
                <a:lnTo>
                  <a:pt x="48717" y="677811"/>
                </a:lnTo>
                <a:lnTo>
                  <a:pt x="79159" y="725030"/>
                </a:lnTo>
                <a:lnTo>
                  <a:pt x="115696" y="767676"/>
                </a:lnTo>
                <a:lnTo>
                  <a:pt x="159842" y="805764"/>
                </a:lnTo>
                <a:lnTo>
                  <a:pt x="190296" y="825563"/>
                </a:lnTo>
                <a:lnTo>
                  <a:pt x="207035" y="836218"/>
                </a:lnTo>
                <a:lnTo>
                  <a:pt x="223786" y="843838"/>
                </a:lnTo>
                <a:lnTo>
                  <a:pt x="242049" y="852982"/>
                </a:lnTo>
                <a:lnTo>
                  <a:pt x="296849" y="871258"/>
                </a:lnTo>
                <a:lnTo>
                  <a:pt x="315125" y="875830"/>
                </a:lnTo>
                <a:lnTo>
                  <a:pt x="354698" y="881913"/>
                </a:lnTo>
                <a:lnTo>
                  <a:pt x="374497" y="883437"/>
                </a:lnTo>
                <a:lnTo>
                  <a:pt x="3489198" y="883437"/>
                </a:lnTo>
                <a:lnTo>
                  <a:pt x="3550081" y="878878"/>
                </a:lnTo>
                <a:lnTo>
                  <a:pt x="3588143" y="871258"/>
                </a:lnTo>
                <a:lnTo>
                  <a:pt x="3624681" y="859066"/>
                </a:lnTo>
                <a:lnTo>
                  <a:pt x="3635621" y="854506"/>
                </a:lnTo>
                <a:lnTo>
                  <a:pt x="376021" y="854506"/>
                </a:lnTo>
                <a:lnTo>
                  <a:pt x="337959" y="851458"/>
                </a:lnTo>
                <a:lnTo>
                  <a:pt x="286194" y="839266"/>
                </a:lnTo>
                <a:lnTo>
                  <a:pt x="252704" y="825563"/>
                </a:lnTo>
                <a:lnTo>
                  <a:pt x="235965" y="819467"/>
                </a:lnTo>
                <a:lnTo>
                  <a:pt x="220738" y="810323"/>
                </a:lnTo>
                <a:lnTo>
                  <a:pt x="203987" y="801192"/>
                </a:lnTo>
                <a:lnTo>
                  <a:pt x="190296" y="792048"/>
                </a:lnTo>
                <a:lnTo>
                  <a:pt x="175069" y="782916"/>
                </a:lnTo>
                <a:lnTo>
                  <a:pt x="161366" y="770724"/>
                </a:lnTo>
                <a:lnTo>
                  <a:pt x="147662" y="760069"/>
                </a:lnTo>
                <a:lnTo>
                  <a:pt x="135483" y="747877"/>
                </a:lnTo>
                <a:lnTo>
                  <a:pt x="123304" y="734174"/>
                </a:lnTo>
                <a:lnTo>
                  <a:pt x="112649" y="721982"/>
                </a:lnTo>
                <a:lnTo>
                  <a:pt x="100469" y="708278"/>
                </a:lnTo>
                <a:lnTo>
                  <a:pt x="63944" y="647344"/>
                </a:lnTo>
                <a:lnTo>
                  <a:pt x="57848" y="630593"/>
                </a:lnTo>
                <a:lnTo>
                  <a:pt x="50241" y="613841"/>
                </a:lnTo>
                <a:lnTo>
                  <a:pt x="45669" y="597077"/>
                </a:lnTo>
                <a:lnTo>
                  <a:pt x="39585" y="580326"/>
                </a:lnTo>
                <a:lnTo>
                  <a:pt x="30441" y="525500"/>
                </a:lnTo>
                <a:lnTo>
                  <a:pt x="29056" y="508736"/>
                </a:lnTo>
                <a:lnTo>
                  <a:pt x="28930" y="0"/>
                </a:lnTo>
                <a:close/>
              </a:path>
              <a:path w="3883659" h="883920">
                <a:moveTo>
                  <a:pt x="3883482" y="0"/>
                </a:moveTo>
                <a:lnTo>
                  <a:pt x="3856075" y="0"/>
                </a:lnTo>
                <a:lnTo>
                  <a:pt x="3855958" y="508736"/>
                </a:lnTo>
                <a:lnTo>
                  <a:pt x="3854551" y="527011"/>
                </a:lnTo>
                <a:lnTo>
                  <a:pt x="3848468" y="563575"/>
                </a:lnTo>
                <a:lnTo>
                  <a:pt x="3843896" y="580326"/>
                </a:lnTo>
                <a:lnTo>
                  <a:pt x="3839324" y="598601"/>
                </a:lnTo>
                <a:lnTo>
                  <a:pt x="3827145" y="632117"/>
                </a:lnTo>
                <a:lnTo>
                  <a:pt x="3819537" y="647344"/>
                </a:lnTo>
                <a:lnTo>
                  <a:pt x="3811930" y="664108"/>
                </a:lnTo>
                <a:lnTo>
                  <a:pt x="3772344" y="721982"/>
                </a:lnTo>
                <a:lnTo>
                  <a:pt x="3735806" y="760069"/>
                </a:lnTo>
                <a:lnTo>
                  <a:pt x="3694709" y="792048"/>
                </a:lnTo>
                <a:lnTo>
                  <a:pt x="3679482" y="802716"/>
                </a:lnTo>
                <a:lnTo>
                  <a:pt x="3664254" y="811847"/>
                </a:lnTo>
                <a:lnTo>
                  <a:pt x="3647516" y="819467"/>
                </a:lnTo>
                <a:lnTo>
                  <a:pt x="3632288" y="827087"/>
                </a:lnTo>
                <a:lnTo>
                  <a:pt x="3598799" y="839266"/>
                </a:lnTo>
                <a:lnTo>
                  <a:pt x="3562261" y="848410"/>
                </a:lnTo>
                <a:lnTo>
                  <a:pt x="3545522" y="851458"/>
                </a:lnTo>
                <a:lnTo>
                  <a:pt x="3507460" y="854506"/>
                </a:lnTo>
                <a:lnTo>
                  <a:pt x="3635621" y="854506"/>
                </a:lnTo>
                <a:lnTo>
                  <a:pt x="3661219" y="843838"/>
                </a:lnTo>
                <a:lnTo>
                  <a:pt x="3694709" y="825563"/>
                </a:lnTo>
                <a:lnTo>
                  <a:pt x="3740378" y="793572"/>
                </a:lnTo>
                <a:lnTo>
                  <a:pt x="3754081" y="779868"/>
                </a:lnTo>
                <a:lnTo>
                  <a:pt x="3769296" y="767676"/>
                </a:lnTo>
                <a:lnTo>
                  <a:pt x="3781475" y="753973"/>
                </a:lnTo>
                <a:lnTo>
                  <a:pt x="3793655" y="738733"/>
                </a:lnTo>
                <a:lnTo>
                  <a:pt x="3805834" y="725030"/>
                </a:lnTo>
                <a:lnTo>
                  <a:pt x="3816489" y="708278"/>
                </a:lnTo>
                <a:lnTo>
                  <a:pt x="3827145" y="693038"/>
                </a:lnTo>
                <a:lnTo>
                  <a:pt x="3845420" y="659536"/>
                </a:lnTo>
                <a:lnTo>
                  <a:pt x="3853027" y="641261"/>
                </a:lnTo>
                <a:lnTo>
                  <a:pt x="3860634" y="624497"/>
                </a:lnTo>
                <a:lnTo>
                  <a:pt x="3866730" y="606221"/>
                </a:lnTo>
                <a:lnTo>
                  <a:pt x="3871302" y="586422"/>
                </a:lnTo>
                <a:lnTo>
                  <a:pt x="3875862" y="568147"/>
                </a:lnTo>
                <a:lnTo>
                  <a:pt x="3881958" y="528535"/>
                </a:lnTo>
                <a:lnTo>
                  <a:pt x="3883482" y="508736"/>
                </a:lnTo>
                <a:lnTo>
                  <a:pt x="38834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363360" y="5035638"/>
            <a:ext cx="449580" cy="324485"/>
          </a:xfrm>
          <a:custGeom>
            <a:avLst/>
            <a:gdLst/>
            <a:ahLst/>
            <a:cxnLst/>
            <a:rect l="l" t="t" r="r" b="b"/>
            <a:pathLst>
              <a:path w="449579" h="324485">
                <a:moveTo>
                  <a:pt x="0" y="324434"/>
                </a:moveTo>
                <a:lnTo>
                  <a:pt x="449084" y="324434"/>
                </a:lnTo>
                <a:lnTo>
                  <a:pt x="449084" y="0"/>
                </a:lnTo>
                <a:lnTo>
                  <a:pt x="0" y="0"/>
                </a:lnTo>
                <a:lnTo>
                  <a:pt x="0" y="3244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361836" y="5035638"/>
            <a:ext cx="452120" cy="324485"/>
          </a:xfrm>
          <a:custGeom>
            <a:avLst/>
            <a:gdLst/>
            <a:ahLst/>
            <a:cxnLst/>
            <a:rect l="l" t="t" r="r" b="b"/>
            <a:pathLst>
              <a:path w="452120" h="324485">
                <a:moveTo>
                  <a:pt x="3048" y="0"/>
                </a:moveTo>
                <a:lnTo>
                  <a:pt x="0" y="0"/>
                </a:lnTo>
                <a:lnTo>
                  <a:pt x="0" y="324434"/>
                </a:lnTo>
                <a:lnTo>
                  <a:pt x="3048" y="324434"/>
                </a:lnTo>
                <a:lnTo>
                  <a:pt x="1524" y="322910"/>
                </a:lnTo>
                <a:lnTo>
                  <a:pt x="3048" y="322910"/>
                </a:lnTo>
                <a:lnTo>
                  <a:pt x="3048" y="0"/>
                </a:lnTo>
                <a:close/>
              </a:path>
              <a:path w="452120" h="324485">
                <a:moveTo>
                  <a:pt x="3048" y="322910"/>
                </a:moveTo>
                <a:lnTo>
                  <a:pt x="1524" y="322910"/>
                </a:lnTo>
                <a:lnTo>
                  <a:pt x="3048" y="324434"/>
                </a:lnTo>
                <a:lnTo>
                  <a:pt x="3048" y="322910"/>
                </a:lnTo>
                <a:close/>
              </a:path>
              <a:path w="452120" h="324485">
                <a:moveTo>
                  <a:pt x="450608" y="322910"/>
                </a:moveTo>
                <a:lnTo>
                  <a:pt x="3048" y="322910"/>
                </a:lnTo>
                <a:lnTo>
                  <a:pt x="3048" y="324434"/>
                </a:lnTo>
                <a:lnTo>
                  <a:pt x="450608" y="324434"/>
                </a:lnTo>
                <a:lnTo>
                  <a:pt x="450608" y="322910"/>
                </a:lnTo>
                <a:close/>
              </a:path>
              <a:path w="452120" h="324485">
                <a:moveTo>
                  <a:pt x="452132" y="0"/>
                </a:moveTo>
                <a:lnTo>
                  <a:pt x="450608" y="0"/>
                </a:lnTo>
                <a:lnTo>
                  <a:pt x="450608" y="324434"/>
                </a:lnTo>
                <a:lnTo>
                  <a:pt x="452132" y="324434"/>
                </a:lnTo>
                <a:lnTo>
                  <a:pt x="452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363360" y="5360073"/>
            <a:ext cx="449580" cy="408305"/>
          </a:xfrm>
          <a:custGeom>
            <a:avLst/>
            <a:gdLst/>
            <a:ahLst/>
            <a:cxnLst/>
            <a:rect l="l" t="t" r="r" b="b"/>
            <a:pathLst>
              <a:path w="449579" h="408304">
                <a:moveTo>
                  <a:pt x="0" y="408216"/>
                </a:moveTo>
                <a:lnTo>
                  <a:pt x="449084" y="408216"/>
                </a:lnTo>
                <a:lnTo>
                  <a:pt x="449084" y="0"/>
                </a:lnTo>
                <a:lnTo>
                  <a:pt x="0" y="0"/>
                </a:lnTo>
                <a:lnTo>
                  <a:pt x="0" y="408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361836" y="5358549"/>
            <a:ext cx="452120" cy="410209"/>
          </a:xfrm>
          <a:custGeom>
            <a:avLst/>
            <a:gdLst/>
            <a:ahLst/>
            <a:cxnLst/>
            <a:rect l="l" t="t" r="r" b="b"/>
            <a:pathLst>
              <a:path w="452120" h="410210">
                <a:moveTo>
                  <a:pt x="450608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409740"/>
                </a:lnTo>
                <a:lnTo>
                  <a:pt x="3048" y="409740"/>
                </a:lnTo>
                <a:lnTo>
                  <a:pt x="1524" y="408216"/>
                </a:lnTo>
                <a:lnTo>
                  <a:pt x="3048" y="408216"/>
                </a:lnTo>
                <a:lnTo>
                  <a:pt x="3048" y="1524"/>
                </a:lnTo>
                <a:lnTo>
                  <a:pt x="452132" y="1524"/>
                </a:lnTo>
                <a:lnTo>
                  <a:pt x="450608" y="0"/>
                </a:lnTo>
                <a:close/>
              </a:path>
              <a:path w="452120" h="410210">
                <a:moveTo>
                  <a:pt x="3048" y="408216"/>
                </a:moveTo>
                <a:lnTo>
                  <a:pt x="1524" y="408216"/>
                </a:lnTo>
                <a:lnTo>
                  <a:pt x="3048" y="409740"/>
                </a:lnTo>
                <a:lnTo>
                  <a:pt x="3048" y="408216"/>
                </a:lnTo>
                <a:close/>
              </a:path>
              <a:path w="452120" h="410210">
                <a:moveTo>
                  <a:pt x="450608" y="408216"/>
                </a:moveTo>
                <a:lnTo>
                  <a:pt x="3048" y="408216"/>
                </a:lnTo>
                <a:lnTo>
                  <a:pt x="3048" y="409740"/>
                </a:lnTo>
                <a:lnTo>
                  <a:pt x="450608" y="409740"/>
                </a:lnTo>
                <a:lnTo>
                  <a:pt x="450608" y="408216"/>
                </a:lnTo>
                <a:close/>
              </a:path>
              <a:path w="452120" h="410210">
                <a:moveTo>
                  <a:pt x="452132" y="1524"/>
                </a:moveTo>
                <a:lnTo>
                  <a:pt x="450608" y="1524"/>
                </a:lnTo>
                <a:lnTo>
                  <a:pt x="450608" y="409740"/>
                </a:lnTo>
                <a:lnTo>
                  <a:pt x="452132" y="409740"/>
                </a:lnTo>
                <a:lnTo>
                  <a:pt x="45213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355753" y="5359311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312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63360" y="5035638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733"/>
                </a:lnTo>
              </a:path>
            </a:pathLst>
          </a:custGeom>
          <a:ln w="15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813213" y="5035638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733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55753" y="5767520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312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798917" y="5035638"/>
            <a:ext cx="449580" cy="324485"/>
          </a:xfrm>
          <a:custGeom>
            <a:avLst/>
            <a:gdLst/>
            <a:ahLst/>
            <a:cxnLst/>
            <a:rect l="l" t="t" r="r" b="b"/>
            <a:pathLst>
              <a:path w="449579" h="324485">
                <a:moveTo>
                  <a:pt x="0" y="324434"/>
                </a:moveTo>
                <a:lnTo>
                  <a:pt x="449084" y="324434"/>
                </a:lnTo>
                <a:lnTo>
                  <a:pt x="449084" y="0"/>
                </a:lnTo>
                <a:lnTo>
                  <a:pt x="0" y="0"/>
                </a:lnTo>
                <a:lnTo>
                  <a:pt x="0" y="3244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798917" y="5035638"/>
            <a:ext cx="450850" cy="324485"/>
          </a:xfrm>
          <a:custGeom>
            <a:avLst/>
            <a:gdLst/>
            <a:ahLst/>
            <a:cxnLst/>
            <a:rect l="l" t="t" r="r" b="b"/>
            <a:pathLst>
              <a:path w="450850" h="324485">
                <a:moveTo>
                  <a:pt x="0" y="322910"/>
                </a:moveTo>
                <a:lnTo>
                  <a:pt x="0" y="324434"/>
                </a:lnTo>
                <a:lnTo>
                  <a:pt x="1524" y="324434"/>
                </a:lnTo>
                <a:lnTo>
                  <a:pt x="0" y="322910"/>
                </a:lnTo>
                <a:close/>
              </a:path>
              <a:path w="450850" h="324485">
                <a:moveTo>
                  <a:pt x="1524" y="0"/>
                </a:moveTo>
                <a:lnTo>
                  <a:pt x="0" y="0"/>
                </a:lnTo>
                <a:lnTo>
                  <a:pt x="0" y="322910"/>
                </a:lnTo>
                <a:lnTo>
                  <a:pt x="1524" y="324434"/>
                </a:lnTo>
                <a:lnTo>
                  <a:pt x="1524" y="0"/>
                </a:lnTo>
                <a:close/>
              </a:path>
              <a:path w="450850" h="324485">
                <a:moveTo>
                  <a:pt x="449097" y="322910"/>
                </a:moveTo>
                <a:lnTo>
                  <a:pt x="1524" y="322910"/>
                </a:lnTo>
                <a:lnTo>
                  <a:pt x="1524" y="324434"/>
                </a:lnTo>
                <a:lnTo>
                  <a:pt x="449097" y="324434"/>
                </a:lnTo>
                <a:lnTo>
                  <a:pt x="449097" y="322910"/>
                </a:lnTo>
                <a:close/>
              </a:path>
              <a:path w="450850" h="324485">
                <a:moveTo>
                  <a:pt x="450608" y="0"/>
                </a:moveTo>
                <a:lnTo>
                  <a:pt x="449097" y="0"/>
                </a:lnTo>
                <a:lnTo>
                  <a:pt x="449097" y="324434"/>
                </a:lnTo>
                <a:lnTo>
                  <a:pt x="450608" y="324434"/>
                </a:lnTo>
                <a:lnTo>
                  <a:pt x="450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798917" y="5360073"/>
            <a:ext cx="449580" cy="408305"/>
          </a:xfrm>
          <a:custGeom>
            <a:avLst/>
            <a:gdLst/>
            <a:ahLst/>
            <a:cxnLst/>
            <a:rect l="l" t="t" r="r" b="b"/>
            <a:pathLst>
              <a:path w="449579" h="408304">
                <a:moveTo>
                  <a:pt x="0" y="408216"/>
                </a:moveTo>
                <a:lnTo>
                  <a:pt x="449084" y="408216"/>
                </a:lnTo>
                <a:lnTo>
                  <a:pt x="449084" y="0"/>
                </a:lnTo>
                <a:lnTo>
                  <a:pt x="0" y="0"/>
                </a:lnTo>
                <a:lnTo>
                  <a:pt x="0" y="408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798917" y="5358549"/>
            <a:ext cx="450850" cy="410209"/>
          </a:xfrm>
          <a:custGeom>
            <a:avLst/>
            <a:gdLst/>
            <a:ahLst/>
            <a:cxnLst/>
            <a:rect l="l" t="t" r="r" b="b"/>
            <a:pathLst>
              <a:path w="450850" h="410210">
                <a:moveTo>
                  <a:pt x="0" y="408216"/>
                </a:moveTo>
                <a:lnTo>
                  <a:pt x="0" y="409740"/>
                </a:lnTo>
                <a:lnTo>
                  <a:pt x="1524" y="409740"/>
                </a:lnTo>
                <a:lnTo>
                  <a:pt x="0" y="408216"/>
                </a:lnTo>
                <a:close/>
              </a:path>
              <a:path w="450850" h="410210">
                <a:moveTo>
                  <a:pt x="449097" y="0"/>
                </a:moveTo>
                <a:lnTo>
                  <a:pt x="0" y="0"/>
                </a:lnTo>
                <a:lnTo>
                  <a:pt x="0" y="408216"/>
                </a:lnTo>
                <a:lnTo>
                  <a:pt x="1524" y="409740"/>
                </a:lnTo>
                <a:lnTo>
                  <a:pt x="1524" y="1524"/>
                </a:lnTo>
                <a:lnTo>
                  <a:pt x="450608" y="1524"/>
                </a:lnTo>
                <a:lnTo>
                  <a:pt x="449097" y="0"/>
                </a:lnTo>
                <a:close/>
              </a:path>
              <a:path w="450850" h="410210">
                <a:moveTo>
                  <a:pt x="449097" y="408216"/>
                </a:moveTo>
                <a:lnTo>
                  <a:pt x="1524" y="408216"/>
                </a:lnTo>
                <a:lnTo>
                  <a:pt x="1524" y="409740"/>
                </a:lnTo>
                <a:lnTo>
                  <a:pt x="449097" y="409740"/>
                </a:lnTo>
                <a:lnTo>
                  <a:pt x="449097" y="408216"/>
                </a:lnTo>
                <a:close/>
              </a:path>
              <a:path w="450850" h="410210">
                <a:moveTo>
                  <a:pt x="450608" y="1524"/>
                </a:moveTo>
                <a:lnTo>
                  <a:pt x="449097" y="1524"/>
                </a:lnTo>
                <a:lnTo>
                  <a:pt x="449097" y="409740"/>
                </a:lnTo>
                <a:lnTo>
                  <a:pt x="450608" y="409740"/>
                </a:lnTo>
                <a:lnTo>
                  <a:pt x="45060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791310" y="5359311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311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798923" y="5035638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733"/>
                </a:lnTo>
              </a:path>
            </a:pathLst>
          </a:custGeom>
          <a:ln w="152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248770" y="5035638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733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791310" y="5767520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311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520154" y="504172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79171" y="0"/>
                </a:moveTo>
                <a:lnTo>
                  <a:pt x="48172" y="6379"/>
                </a:lnTo>
                <a:lnTo>
                  <a:pt x="23026" y="23612"/>
                </a:lnTo>
                <a:lnTo>
                  <a:pt x="6160" y="48841"/>
                </a:lnTo>
                <a:lnTo>
                  <a:pt x="0" y="79209"/>
                </a:lnTo>
                <a:lnTo>
                  <a:pt x="6160" y="110220"/>
                </a:lnTo>
                <a:lnTo>
                  <a:pt x="23026" y="135378"/>
                </a:lnTo>
                <a:lnTo>
                  <a:pt x="48172" y="152254"/>
                </a:lnTo>
                <a:lnTo>
                  <a:pt x="79171" y="158419"/>
                </a:lnTo>
                <a:lnTo>
                  <a:pt x="110164" y="152254"/>
                </a:lnTo>
                <a:lnTo>
                  <a:pt x="135305" y="135378"/>
                </a:lnTo>
                <a:lnTo>
                  <a:pt x="152170" y="110220"/>
                </a:lnTo>
                <a:lnTo>
                  <a:pt x="158330" y="79209"/>
                </a:lnTo>
                <a:lnTo>
                  <a:pt x="152170" y="48841"/>
                </a:lnTo>
                <a:lnTo>
                  <a:pt x="135305" y="23612"/>
                </a:lnTo>
                <a:lnTo>
                  <a:pt x="110164" y="6379"/>
                </a:lnTo>
                <a:lnTo>
                  <a:pt x="791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506464" y="5035638"/>
            <a:ext cx="186055" cy="178435"/>
          </a:xfrm>
          <a:custGeom>
            <a:avLst/>
            <a:gdLst/>
            <a:ahLst/>
            <a:cxnLst/>
            <a:rect l="l" t="t" r="r" b="b"/>
            <a:pathLst>
              <a:path w="186054" h="178435">
                <a:moveTo>
                  <a:pt x="127876" y="0"/>
                </a:moveTo>
                <a:lnTo>
                  <a:pt x="56324" y="0"/>
                </a:lnTo>
                <a:lnTo>
                  <a:pt x="33489" y="13703"/>
                </a:lnTo>
                <a:lnTo>
                  <a:pt x="7607" y="50266"/>
                </a:lnTo>
                <a:lnTo>
                  <a:pt x="4559" y="59397"/>
                </a:lnTo>
                <a:lnTo>
                  <a:pt x="1511" y="67017"/>
                </a:lnTo>
                <a:lnTo>
                  <a:pt x="0" y="76161"/>
                </a:lnTo>
                <a:lnTo>
                  <a:pt x="0" y="86817"/>
                </a:lnTo>
                <a:lnTo>
                  <a:pt x="1511" y="95961"/>
                </a:lnTo>
                <a:lnTo>
                  <a:pt x="1511" y="105092"/>
                </a:lnTo>
                <a:lnTo>
                  <a:pt x="21310" y="144703"/>
                </a:lnTo>
                <a:lnTo>
                  <a:pt x="35013" y="156883"/>
                </a:lnTo>
                <a:lnTo>
                  <a:pt x="41097" y="162979"/>
                </a:lnTo>
                <a:lnTo>
                  <a:pt x="48704" y="167551"/>
                </a:lnTo>
                <a:lnTo>
                  <a:pt x="57848" y="170599"/>
                </a:lnTo>
                <a:lnTo>
                  <a:pt x="65455" y="173634"/>
                </a:lnTo>
                <a:lnTo>
                  <a:pt x="74587" y="176682"/>
                </a:lnTo>
                <a:lnTo>
                  <a:pt x="83718" y="178206"/>
                </a:lnTo>
                <a:lnTo>
                  <a:pt x="103517" y="178206"/>
                </a:lnTo>
                <a:lnTo>
                  <a:pt x="112649" y="176682"/>
                </a:lnTo>
                <a:lnTo>
                  <a:pt x="121780" y="173634"/>
                </a:lnTo>
                <a:lnTo>
                  <a:pt x="129387" y="170599"/>
                </a:lnTo>
                <a:lnTo>
                  <a:pt x="137007" y="166027"/>
                </a:lnTo>
                <a:lnTo>
                  <a:pt x="146138" y="161455"/>
                </a:lnTo>
                <a:lnTo>
                  <a:pt x="152222" y="156883"/>
                </a:lnTo>
                <a:lnTo>
                  <a:pt x="158318" y="150787"/>
                </a:lnTo>
                <a:lnTo>
                  <a:pt x="92862" y="150787"/>
                </a:lnTo>
                <a:lnTo>
                  <a:pt x="85242" y="149263"/>
                </a:lnTo>
                <a:lnTo>
                  <a:pt x="79159" y="149263"/>
                </a:lnTo>
                <a:lnTo>
                  <a:pt x="73063" y="147751"/>
                </a:lnTo>
                <a:lnTo>
                  <a:pt x="60883" y="141655"/>
                </a:lnTo>
                <a:lnTo>
                  <a:pt x="51752" y="135559"/>
                </a:lnTo>
                <a:lnTo>
                  <a:pt x="42621" y="126415"/>
                </a:lnTo>
                <a:lnTo>
                  <a:pt x="39573" y="121856"/>
                </a:lnTo>
                <a:lnTo>
                  <a:pt x="35013" y="115760"/>
                </a:lnTo>
                <a:lnTo>
                  <a:pt x="33489" y="109664"/>
                </a:lnTo>
                <a:lnTo>
                  <a:pt x="30441" y="103568"/>
                </a:lnTo>
                <a:lnTo>
                  <a:pt x="28917" y="97485"/>
                </a:lnTo>
                <a:lnTo>
                  <a:pt x="28917" y="71589"/>
                </a:lnTo>
                <a:lnTo>
                  <a:pt x="31965" y="65493"/>
                </a:lnTo>
                <a:lnTo>
                  <a:pt x="33489" y="59397"/>
                </a:lnTo>
                <a:lnTo>
                  <a:pt x="36525" y="54825"/>
                </a:lnTo>
                <a:lnTo>
                  <a:pt x="39573" y="48742"/>
                </a:lnTo>
                <a:lnTo>
                  <a:pt x="44145" y="44170"/>
                </a:lnTo>
                <a:lnTo>
                  <a:pt x="47193" y="39598"/>
                </a:lnTo>
                <a:lnTo>
                  <a:pt x="51752" y="35026"/>
                </a:lnTo>
                <a:lnTo>
                  <a:pt x="57848" y="31978"/>
                </a:lnTo>
                <a:lnTo>
                  <a:pt x="62407" y="28943"/>
                </a:lnTo>
                <a:lnTo>
                  <a:pt x="74587" y="22847"/>
                </a:lnTo>
                <a:lnTo>
                  <a:pt x="80683" y="21323"/>
                </a:lnTo>
                <a:lnTo>
                  <a:pt x="159839" y="21323"/>
                </a:lnTo>
                <a:lnTo>
                  <a:pt x="158318" y="19799"/>
                </a:lnTo>
                <a:lnTo>
                  <a:pt x="150710" y="13703"/>
                </a:lnTo>
                <a:lnTo>
                  <a:pt x="144614" y="7607"/>
                </a:lnTo>
                <a:lnTo>
                  <a:pt x="137007" y="3048"/>
                </a:lnTo>
                <a:lnTo>
                  <a:pt x="127876" y="0"/>
                </a:lnTo>
                <a:close/>
              </a:path>
              <a:path w="186054" h="178435">
                <a:moveTo>
                  <a:pt x="159839" y="21323"/>
                </a:moveTo>
                <a:lnTo>
                  <a:pt x="100469" y="21323"/>
                </a:lnTo>
                <a:lnTo>
                  <a:pt x="118732" y="25895"/>
                </a:lnTo>
                <a:lnTo>
                  <a:pt x="124828" y="28943"/>
                </a:lnTo>
                <a:lnTo>
                  <a:pt x="129387" y="31978"/>
                </a:lnTo>
                <a:lnTo>
                  <a:pt x="133959" y="36550"/>
                </a:lnTo>
                <a:lnTo>
                  <a:pt x="138531" y="39598"/>
                </a:lnTo>
                <a:lnTo>
                  <a:pt x="143090" y="44170"/>
                </a:lnTo>
                <a:lnTo>
                  <a:pt x="147662" y="50266"/>
                </a:lnTo>
                <a:lnTo>
                  <a:pt x="150710" y="54825"/>
                </a:lnTo>
                <a:lnTo>
                  <a:pt x="152222" y="60921"/>
                </a:lnTo>
                <a:lnTo>
                  <a:pt x="155270" y="67017"/>
                </a:lnTo>
                <a:lnTo>
                  <a:pt x="156794" y="73113"/>
                </a:lnTo>
                <a:lnTo>
                  <a:pt x="156794" y="79197"/>
                </a:lnTo>
                <a:lnTo>
                  <a:pt x="158318" y="86817"/>
                </a:lnTo>
                <a:lnTo>
                  <a:pt x="156794" y="92913"/>
                </a:lnTo>
                <a:lnTo>
                  <a:pt x="156794" y="99009"/>
                </a:lnTo>
                <a:lnTo>
                  <a:pt x="153746" y="105092"/>
                </a:lnTo>
                <a:lnTo>
                  <a:pt x="152222" y="111188"/>
                </a:lnTo>
                <a:lnTo>
                  <a:pt x="149186" y="117284"/>
                </a:lnTo>
                <a:lnTo>
                  <a:pt x="146138" y="121856"/>
                </a:lnTo>
                <a:lnTo>
                  <a:pt x="143090" y="127939"/>
                </a:lnTo>
                <a:lnTo>
                  <a:pt x="138531" y="130987"/>
                </a:lnTo>
                <a:lnTo>
                  <a:pt x="133959" y="135559"/>
                </a:lnTo>
                <a:lnTo>
                  <a:pt x="127876" y="140131"/>
                </a:lnTo>
                <a:lnTo>
                  <a:pt x="123304" y="143179"/>
                </a:lnTo>
                <a:lnTo>
                  <a:pt x="117208" y="146227"/>
                </a:lnTo>
                <a:lnTo>
                  <a:pt x="98945" y="150787"/>
                </a:lnTo>
                <a:lnTo>
                  <a:pt x="158318" y="150787"/>
                </a:lnTo>
                <a:lnTo>
                  <a:pt x="164401" y="144703"/>
                </a:lnTo>
                <a:lnTo>
                  <a:pt x="170497" y="137083"/>
                </a:lnTo>
                <a:lnTo>
                  <a:pt x="175056" y="129463"/>
                </a:lnTo>
                <a:lnTo>
                  <a:pt x="178104" y="120332"/>
                </a:lnTo>
                <a:lnTo>
                  <a:pt x="181152" y="112712"/>
                </a:lnTo>
                <a:lnTo>
                  <a:pt x="184200" y="103568"/>
                </a:lnTo>
                <a:lnTo>
                  <a:pt x="185724" y="94437"/>
                </a:lnTo>
                <a:lnTo>
                  <a:pt x="185724" y="74637"/>
                </a:lnTo>
                <a:lnTo>
                  <a:pt x="184200" y="65493"/>
                </a:lnTo>
                <a:lnTo>
                  <a:pt x="181152" y="57873"/>
                </a:lnTo>
                <a:lnTo>
                  <a:pt x="178104" y="48742"/>
                </a:lnTo>
                <a:lnTo>
                  <a:pt x="164401" y="25895"/>
                </a:lnTo>
                <a:lnTo>
                  <a:pt x="159839" y="21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7080033" y="4621927"/>
            <a:ext cx="514984" cy="60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dirty="0">
                <a:latin typeface="Gulim"/>
                <a:cs typeface="Gulim"/>
              </a:rPr>
              <a:t>"21"</a:t>
            </a:r>
            <a:endParaRPr sz="155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550" spc="-10" dirty="0">
                <a:latin typeface="Gulim"/>
                <a:cs typeface="Gulim"/>
              </a:rPr>
              <a:t>"</a:t>
            </a:r>
            <a:r>
              <a:rPr sz="1550" spc="5" dirty="0">
                <a:latin typeface="Gulim"/>
                <a:cs typeface="Gulim"/>
              </a:rPr>
              <a:t>123</a:t>
            </a:r>
            <a:r>
              <a:rPr sz="1550" spc="-5" dirty="0">
                <a:latin typeface="Gulim"/>
                <a:cs typeface="Gulim"/>
              </a:rPr>
              <a:t>"</a:t>
            </a:r>
            <a:endParaRPr sz="1550">
              <a:latin typeface="Gulim"/>
              <a:cs typeface="Gulim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8515692" y="4512969"/>
            <a:ext cx="1154430" cy="74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6400"/>
              </a:lnSpc>
            </a:pPr>
            <a:r>
              <a:rPr sz="1550" spc="-5" dirty="0">
                <a:latin typeface="Gulim"/>
                <a:cs typeface="Gulim"/>
              </a:rPr>
              <a:t>"홍길동"  </a:t>
            </a:r>
            <a:r>
              <a:rPr sz="1550" spc="-10" dirty="0">
                <a:latin typeface="Gulim"/>
                <a:cs typeface="Gulim"/>
              </a:rPr>
              <a:t>"</a:t>
            </a:r>
            <a:r>
              <a:rPr sz="1550" spc="-5" dirty="0">
                <a:latin typeface="Gulim"/>
                <a:cs typeface="Gulim"/>
              </a:rPr>
              <a:t>해리슨포드"</a:t>
            </a:r>
            <a:endParaRPr sz="1550">
              <a:latin typeface="Gulim"/>
              <a:cs typeface="Gulim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6678485" y="5055438"/>
            <a:ext cx="313690" cy="109855"/>
          </a:xfrm>
          <a:custGeom>
            <a:avLst/>
            <a:gdLst/>
            <a:ahLst/>
            <a:cxnLst/>
            <a:rect l="l" t="t" r="r" b="b"/>
            <a:pathLst>
              <a:path w="313690" h="109854">
                <a:moveTo>
                  <a:pt x="304285" y="56371"/>
                </a:moveTo>
                <a:lnTo>
                  <a:pt x="283343" y="57419"/>
                </a:lnTo>
                <a:lnTo>
                  <a:pt x="219214" y="99009"/>
                </a:lnTo>
                <a:lnTo>
                  <a:pt x="217690" y="100533"/>
                </a:lnTo>
                <a:lnTo>
                  <a:pt x="216166" y="103581"/>
                </a:lnTo>
                <a:lnTo>
                  <a:pt x="217690" y="106616"/>
                </a:lnTo>
                <a:lnTo>
                  <a:pt x="219214" y="108140"/>
                </a:lnTo>
                <a:lnTo>
                  <a:pt x="222262" y="109664"/>
                </a:lnTo>
                <a:lnTo>
                  <a:pt x="225298" y="108140"/>
                </a:lnTo>
                <a:lnTo>
                  <a:pt x="304285" y="56371"/>
                </a:lnTo>
                <a:close/>
              </a:path>
              <a:path w="313690" h="109854">
                <a:moveTo>
                  <a:pt x="285212" y="46585"/>
                </a:moveTo>
                <a:lnTo>
                  <a:pt x="0" y="60921"/>
                </a:lnTo>
                <a:lnTo>
                  <a:pt x="0" y="71589"/>
                </a:lnTo>
                <a:lnTo>
                  <a:pt x="283343" y="57419"/>
                </a:lnTo>
                <a:lnTo>
                  <a:pt x="293523" y="50817"/>
                </a:lnTo>
                <a:lnTo>
                  <a:pt x="285212" y="46585"/>
                </a:lnTo>
                <a:close/>
              </a:path>
              <a:path w="313690" h="109854">
                <a:moveTo>
                  <a:pt x="293523" y="50817"/>
                </a:moveTo>
                <a:lnTo>
                  <a:pt x="283343" y="57419"/>
                </a:lnTo>
                <a:lnTo>
                  <a:pt x="304299" y="56362"/>
                </a:lnTo>
                <a:lnTo>
                  <a:pt x="304455" y="56260"/>
                </a:lnTo>
                <a:lnTo>
                  <a:pt x="304252" y="54838"/>
                </a:lnTo>
                <a:lnTo>
                  <a:pt x="301421" y="54838"/>
                </a:lnTo>
                <a:lnTo>
                  <a:pt x="293523" y="50817"/>
                </a:lnTo>
                <a:close/>
              </a:path>
              <a:path w="313690" h="109854">
                <a:moveTo>
                  <a:pt x="304455" y="56260"/>
                </a:moveTo>
                <a:lnTo>
                  <a:pt x="304285" y="56371"/>
                </a:lnTo>
                <a:lnTo>
                  <a:pt x="304469" y="56362"/>
                </a:lnTo>
                <a:close/>
              </a:path>
              <a:path w="313690" h="109854">
                <a:moveTo>
                  <a:pt x="304890" y="45694"/>
                </a:moveTo>
                <a:lnTo>
                  <a:pt x="302945" y="45694"/>
                </a:lnTo>
                <a:lnTo>
                  <a:pt x="304455" y="56260"/>
                </a:lnTo>
                <a:lnTo>
                  <a:pt x="313601" y="50266"/>
                </a:lnTo>
                <a:lnTo>
                  <a:pt x="304890" y="45694"/>
                </a:lnTo>
                <a:close/>
              </a:path>
              <a:path w="313690" h="109854">
                <a:moveTo>
                  <a:pt x="301421" y="45771"/>
                </a:moveTo>
                <a:lnTo>
                  <a:pt x="301293" y="45777"/>
                </a:lnTo>
                <a:lnTo>
                  <a:pt x="293523" y="50817"/>
                </a:lnTo>
                <a:lnTo>
                  <a:pt x="301421" y="54838"/>
                </a:lnTo>
                <a:lnTo>
                  <a:pt x="301421" y="45771"/>
                </a:lnTo>
                <a:close/>
              </a:path>
              <a:path w="313690" h="109854">
                <a:moveTo>
                  <a:pt x="302945" y="45694"/>
                </a:moveTo>
                <a:lnTo>
                  <a:pt x="301421" y="45771"/>
                </a:lnTo>
                <a:lnTo>
                  <a:pt x="301421" y="54838"/>
                </a:lnTo>
                <a:lnTo>
                  <a:pt x="304252" y="54838"/>
                </a:lnTo>
                <a:lnTo>
                  <a:pt x="302945" y="45694"/>
                </a:lnTo>
                <a:close/>
              </a:path>
              <a:path w="313690" h="109854">
                <a:moveTo>
                  <a:pt x="301293" y="45777"/>
                </a:moveTo>
                <a:lnTo>
                  <a:pt x="285212" y="46585"/>
                </a:lnTo>
                <a:lnTo>
                  <a:pt x="293523" y="50817"/>
                </a:lnTo>
                <a:lnTo>
                  <a:pt x="301293" y="45777"/>
                </a:lnTo>
                <a:close/>
              </a:path>
              <a:path w="313690" h="109854">
                <a:moveTo>
                  <a:pt x="217690" y="0"/>
                </a:moveTo>
                <a:lnTo>
                  <a:pt x="214642" y="1523"/>
                </a:lnTo>
                <a:lnTo>
                  <a:pt x="213118" y="3047"/>
                </a:lnTo>
                <a:lnTo>
                  <a:pt x="211607" y="6095"/>
                </a:lnTo>
                <a:lnTo>
                  <a:pt x="213118" y="9143"/>
                </a:lnTo>
                <a:lnTo>
                  <a:pt x="214642" y="10655"/>
                </a:lnTo>
                <a:lnTo>
                  <a:pt x="285212" y="46585"/>
                </a:lnTo>
                <a:lnTo>
                  <a:pt x="301303" y="45771"/>
                </a:lnTo>
                <a:lnTo>
                  <a:pt x="304890" y="45694"/>
                </a:lnTo>
                <a:lnTo>
                  <a:pt x="220738" y="1523"/>
                </a:lnTo>
                <a:lnTo>
                  <a:pt x="217690" y="0"/>
                </a:lnTo>
                <a:close/>
              </a:path>
              <a:path w="313690" h="109854">
                <a:moveTo>
                  <a:pt x="301421" y="45694"/>
                </a:moveTo>
                <a:lnTo>
                  <a:pt x="301293" y="45777"/>
                </a:lnTo>
                <a:lnTo>
                  <a:pt x="301421" y="45771"/>
                </a:lnTo>
                <a:close/>
              </a:path>
              <a:path w="313690" h="109854">
                <a:moveTo>
                  <a:pt x="302945" y="45694"/>
                </a:moveTo>
                <a:lnTo>
                  <a:pt x="301421" y="45694"/>
                </a:lnTo>
                <a:lnTo>
                  <a:pt x="302945" y="45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955724" y="504172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79159" y="0"/>
                </a:moveTo>
                <a:lnTo>
                  <a:pt x="48809" y="6379"/>
                </a:lnTo>
                <a:lnTo>
                  <a:pt x="23596" y="23612"/>
                </a:lnTo>
                <a:lnTo>
                  <a:pt x="6375" y="48841"/>
                </a:lnTo>
                <a:lnTo>
                  <a:pt x="0" y="79209"/>
                </a:lnTo>
                <a:lnTo>
                  <a:pt x="6375" y="110220"/>
                </a:lnTo>
                <a:lnTo>
                  <a:pt x="23596" y="135378"/>
                </a:lnTo>
                <a:lnTo>
                  <a:pt x="48809" y="152254"/>
                </a:lnTo>
                <a:lnTo>
                  <a:pt x="79159" y="158419"/>
                </a:lnTo>
                <a:lnTo>
                  <a:pt x="110151" y="152254"/>
                </a:lnTo>
                <a:lnTo>
                  <a:pt x="135293" y="135378"/>
                </a:lnTo>
                <a:lnTo>
                  <a:pt x="152157" y="110220"/>
                </a:lnTo>
                <a:lnTo>
                  <a:pt x="158318" y="79209"/>
                </a:lnTo>
                <a:lnTo>
                  <a:pt x="152157" y="48841"/>
                </a:lnTo>
                <a:lnTo>
                  <a:pt x="135293" y="23612"/>
                </a:lnTo>
                <a:lnTo>
                  <a:pt x="110151" y="6379"/>
                </a:lnTo>
                <a:lnTo>
                  <a:pt x="7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942021" y="5035638"/>
            <a:ext cx="186055" cy="178435"/>
          </a:xfrm>
          <a:custGeom>
            <a:avLst/>
            <a:gdLst/>
            <a:ahLst/>
            <a:cxnLst/>
            <a:rect l="l" t="t" r="r" b="b"/>
            <a:pathLst>
              <a:path w="186054" h="178435">
                <a:moveTo>
                  <a:pt x="127876" y="0"/>
                </a:moveTo>
                <a:lnTo>
                  <a:pt x="56324" y="0"/>
                </a:lnTo>
                <a:lnTo>
                  <a:pt x="33489" y="13703"/>
                </a:lnTo>
                <a:lnTo>
                  <a:pt x="7607" y="50266"/>
                </a:lnTo>
                <a:lnTo>
                  <a:pt x="4572" y="59397"/>
                </a:lnTo>
                <a:lnTo>
                  <a:pt x="1524" y="67017"/>
                </a:lnTo>
                <a:lnTo>
                  <a:pt x="0" y="76161"/>
                </a:lnTo>
                <a:lnTo>
                  <a:pt x="0" y="86817"/>
                </a:lnTo>
                <a:lnTo>
                  <a:pt x="12179" y="130987"/>
                </a:lnTo>
                <a:lnTo>
                  <a:pt x="35013" y="156883"/>
                </a:lnTo>
                <a:lnTo>
                  <a:pt x="41097" y="162979"/>
                </a:lnTo>
                <a:lnTo>
                  <a:pt x="48717" y="167551"/>
                </a:lnTo>
                <a:lnTo>
                  <a:pt x="57848" y="170599"/>
                </a:lnTo>
                <a:lnTo>
                  <a:pt x="65455" y="173634"/>
                </a:lnTo>
                <a:lnTo>
                  <a:pt x="74587" y="176682"/>
                </a:lnTo>
                <a:lnTo>
                  <a:pt x="83731" y="178206"/>
                </a:lnTo>
                <a:lnTo>
                  <a:pt x="103517" y="178206"/>
                </a:lnTo>
                <a:lnTo>
                  <a:pt x="112649" y="176682"/>
                </a:lnTo>
                <a:lnTo>
                  <a:pt x="121780" y="173634"/>
                </a:lnTo>
                <a:lnTo>
                  <a:pt x="129400" y="170599"/>
                </a:lnTo>
                <a:lnTo>
                  <a:pt x="137007" y="166027"/>
                </a:lnTo>
                <a:lnTo>
                  <a:pt x="146138" y="161455"/>
                </a:lnTo>
                <a:lnTo>
                  <a:pt x="152234" y="156883"/>
                </a:lnTo>
                <a:lnTo>
                  <a:pt x="158330" y="150787"/>
                </a:lnTo>
                <a:lnTo>
                  <a:pt x="92862" y="150787"/>
                </a:lnTo>
                <a:lnTo>
                  <a:pt x="85255" y="149263"/>
                </a:lnTo>
                <a:lnTo>
                  <a:pt x="79159" y="149263"/>
                </a:lnTo>
                <a:lnTo>
                  <a:pt x="73075" y="147751"/>
                </a:lnTo>
                <a:lnTo>
                  <a:pt x="39585" y="121856"/>
                </a:lnTo>
                <a:lnTo>
                  <a:pt x="28917" y="97485"/>
                </a:lnTo>
                <a:lnTo>
                  <a:pt x="28917" y="77673"/>
                </a:lnTo>
                <a:lnTo>
                  <a:pt x="33489" y="59397"/>
                </a:lnTo>
                <a:lnTo>
                  <a:pt x="36537" y="54825"/>
                </a:lnTo>
                <a:lnTo>
                  <a:pt x="39585" y="48742"/>
                </a:lnTo>
                <a:lnTo>
                  <a:pt x="44145" y="44170"/>
                </a:lnTo>
                <a:lnTo>
                  <a:pt x="47193" y="39598"/>
                </a:lnTo>
                <a:lnTo>
                  <a:pt x="51752" y="35026"/>
                </a:lnTo>
                <a:lnTo>
                  <a:pt x="57848" y="31978"/>
                </a:lnTo>
                <a:lnTo>
                  <a:pt x="62420" y="28943"/>
                </a:lnTo>
                <a:lnTo>
                  <a:pt x="74587" y="22847"/>
                </a:lnTo>
                <a:lnTo>
                  <a:pt x="80683" y="21323"/>
                </a:lnTo>
                <a:lnTo>
                  <a:pt x="159842" y="21323"/>
                </a:lnTo>
                <a:lnTo>
                  <a:pt x="158318" y="19799"/>
                </a:lnTo>
                <a:lnTo>
                  <a:pt x="150710" y="13703"/>
                </a:lnTo>
                <a:lnTo>
                  <a:pt x="144614" y="7607"/>
                </a:lnTo>
                <a:lnTo>
                  <a:pt x="137007" y="3048"/>
                </a:lnTo>
                <a:lnTo>
                  <a:pt x="127876" y="0"/>
                </a:lnTo>
                <a:close/>
              </a:path>
              <a:path w="186054" h="178435">
                <a:moveTo>
                  <a:pt x="159842" y="21323"/>
                </a:moveTo>
                <a:lnTo>
                  <a:pt x="100469" y="21323"/>
                </a:lnTo>
                <a:lnTo>
                  <a:pt x="118745" y="25895"/>
                </a:lnTo>
                <a:lnTo>
                  <a:pt x="124828" y="28943"/>
                </a:lnTo>
                <a:lnTo>
                  <a:pt x="129400" y="31978"/>
                </a:lnTo>
                <a:lnTo>
                  <a:pt x="133959" y="36550"/>
                </a:lnTo>
                <a:lnTo>
                  <a:pt x="140055" y="39598"/>
                </a:lnTo>
                <a:lnTo>
                  <a:pt x="143103" y="44170"/>
                </a:lnTo>
                <a:lnTo>
                  <a:pt x="147662" y="50266"/>
                </a:lnTo>
                <a:lnTo>
                  <a:pt x="150710" y="54825"/>
                </a:lnTo>
                <a:lnTo>
                  <a:pt x="152234" y="60921"/>
                </a:lnTo>
                <a:lnTo>
                  <a:pt x="155282" y="67017"/>
                </a:lnTo>
                <a:lnTo>
                  <a:pt x="156794" y="73113"/>
                </a:lnTo>
                <a:lnTo>
                  <a:pt x="156794" y="79197"/>
                </a:lnTo>
                <a:lnTo>
                  <a:pt x="158318" y="86817"/>
                </a:lnTo>
                <a:lnTo>
                  <a:pt x="156794" y="92913"/>
                </a:lnTo>
                <a:lnTo>
                  <a:pt x="156794" y="99009"/>
                </a:lnTo>
                <a:lnTo>
                  <a:pt x="155282" y="105092"/>
                </a:lnTo>
                <a:lnTo>
                  <a:pt x="149186" y="117284"/>
                </a:lnTo>
                <a:lnTo>
                  <a:pt x="146138" y="121856"/>
                </a:lnTo>
                <a:lnTo>
                  <a:pt x="143103" y="127939"/>
                </a:lnTo>
                <a:lnTo>
                  <a:pt x="138531" y="130987"/>
                </a:lnTo>
                <a:lnTo>
                  <a:pt x="133959" y="135559"/>
                </a:lnTo>
                <a:lnTo>
                  <a:pt x="127876" y="140131"/>
                </a:lnTo>
                <a:lnTo>
                  <a:pt x="123304" y="143179"/>
                </a:lnTo>
                <a:lnTo>
                  <a:pt x="117221" y="146227"/>
                </a:lnTo>
                <a:lnTo>
                  <a:pt x="98945" y="150787"/>
                </a:lnTo>
                <a:lnTo>
                  <a:pt x="158330" y="150787"/>
                </a:lnTo>
                <a:lnTo>
                  <a:pt x="164414" y="144703"/>
                </a:lnTo>
                <a:lnTo>
                  <a:pt x="170497" y="137083"/>
                </a:lnTo>
                <a:lnTo>
                  <a:pt x="175069" y="129463"/>
                </a:lnTo>
                <a:lnTo>
                  <a:pt x="178117" y="120332"/>
                </a:lnTo>
                <a:lnTo>
                  <a:pt x="181152" y="112712"/>
                </a:lnTo>
                <a:lnTo>
                  <a:pt x="184200" y="103568"/>
                </a:lnTo>
                <a:lnTo>
                  <a:pt x="185724" y="94437"/>
                </a:lnTo>
                <a:lnTo>
                  <a:pt x="185724" y="74637"/>
                </a:lnTo>
                <a:lnTo>
                  <a:pt x="184200" y="65493"/>
                </a:lnTo>
                <a:lnTo>
                  <a:pt x="181152" y="57873"/>
                </a:lnTo>
                <a:lnTo>
                  <a:pt x="178117" y="48742"/>
                </a:lnTo>
                <a:lnTo>
                  <a:pt x="164414" y="25895"/>
                </a:lnTo>
                <a:lnTo>
                  <a:pt x="159842" y="21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112518" y="5084381"/>
            <a:ext cx="316865" cy="109855"/>
          </a:xfrm>
          <a:custGeom>
            <a:avLst/>
            <a:gdLst/>
            <a:ahLst/>
            <a:cxnLst/>
            <a:rect l="l" t="t" r="r" b="b"/>
            <a:pathLst>
              <a:path w="316865" h="109854">
                <a:moveTo>
                  <a:pt x="284503" y="65419"/>
                </a:moveTo>
                <a:lnTo>
                  <a:pt x="213131" y="100520"/>
                </a:lnTo>
                <a:lnTo>
                  <a:pt x="211607" y="103568"/>
                </a:lnTo>
                <a:lnTo>
                  <a:pt x="213131" y="105092"/>
                </a:lnTo>
                <a:lnTo>
                  <a:pt x="214655" y="108140"/>
                </a:lnTo>
                <a:lnTo>
                  <a:pt x="217690" y="109664"/>
                </a:lnTo>
                <a:lnTo>
                  <a:pt x="220738" y="108140"/>
                </a:lnTo>
                <a:lnTo>
                  <a:pt x="307052" y="67017"/>
                </a:lnTo>
                <a:lnTo>
                  <a:pt x="304469" y="67017"/>
                </a:lnTo>
                <a:lnTo>
                  <a:pt x="284503" y="65419"/>
                </a:lnTo>
                <a:close/>
              </a:path>
              <a:path w="316865" h="109854">
                <a:moveTo>
                  <a:pt x="295140" y="60188"/>
                </a:moveTo>
                <a:lnTo>
                  <a:pt x="284503" y="65419"/>
                </a:lnTo>
                <a:lnTo>
                  <a:pt x="304469" y="67017"/>
                </a:lnTo>
                <a:lnTo>
                  <a:pt x="304687" y="65493"/>
                </a:lnTo>
                <a:lnTo>
                  <a:pt x="302945" y="65493"/>
                </a:lnTo>
                <a:lnTo>
                  <a:pt x="295140" y="60188"/>
                </a:lnTo>
                <a:close/>
              </a:path>
              <a:path w="316865" h="109854">
                <a:moveTo>
                  <a:pt x="226834" y="0"/>
                </a:moveTo>
                <a:lnTo>
                  <a:pt x="223786" y="0"/>
                </a:lnTo>
                <a:lnTo>
                  <a:pt x="222262" y="3047"/>
                </a:lnTo>
                <a:lnTo>
                  <a:pt x="219214" y="4559"/>
                </a:lnTo>
                <a:lnTo>
                  <a:pt x="220738" y="9131"/>
                </a:lnTo>
                <a:lnTo>
                  <a:pt x="222262" y="10655"/>
                </a:lnTo>
                <a:lnTo>
                  <a:pt x="287289" y="54852"/>
                </a:lnTo>
                <a:lnTo>
                  <a:pt x="305993" y="56349"/>
                </a:lnTo>
                <a:lnTo>
                  <a:pt x="304469" y="67017"/>
                </a:lnTo>
                <a:lnTo>
                  <a:pt x="307052" y="67017"/>
                </a:lnTo>
                <a:lnTo>
                  <a:pt x="316649" y="62445"/>
                </a:lnTo>
                <a:lnTo>
                  <a:pt x="228358" y="1523"/>
                </a:lnTo>
                <a:lnTo>
                  <a:pt x="226834" y="0"/>
                </a:lnTo>
                <a:close/>
              </a:path>
              <a:path w="316865" h="109854">
                <a:moveTo>
                  <a:pt x="302945" y="56349"/>
                </a:moveTo>
                <a:lnTo>
                  <a:pt x="295140" y="60188"/>
                </a:lnTo>
                <a:lnTo>
                  <a:pt x="302945" y="65493"/>
                </a:lnTo>
                <a:lnTo>
                  <a:pt x="302945" y="56349"/>
                </a:lnTo>
                <a:close/>
              </a:path>
              <a:path w="316865" h="109854">
                <a:moveTo>
                  <a:pt x="305993" y="56349"/>
                </a:moveTo>
                <a:lnTo>
                  <a:pt x="302945" y="56349"/>
                </a:lnTo>
                <a:lnTo>
                  <a:pt x="302945" y="65493"/>
                </a:lnTo>
                <a:lnTo>
                  <a:pt x="304687" y="65493"/>
                </a:lnTo>
                <a:lnTo>
                  <a:pt x="305993" y="56349"/>
                </a:lnTo>
                <a:close/>
              </a:path>
              <a:path w="316865" h="109854">
                <a:moveTo>
                  <a:pt x="1524" y="31978"/>
                </a:moveTo>
                <a:lnTo>
                  <a:pt x="0" y="42646"/>
                </a:lnTo>
                <a:lnTo>
                  <a:pt x="284503" y="65419"/>
                </a:lnTo>
                <a:lnTo>
                  <a:pt x="295140" y="60188"/>
                </a:lnTo>
                <a:lnTo>
                  <a:pt x="287289" y="54852"/>
                </a:lnTo>
                <a:lnTo>
                  <a:pt x="1524" y="31978"/>
                </a:lnTo>
                <a:close/>
              </a:path>
              <a:path w="316865" h="109854">
                <a:moveTo>
                  <a:pt x="287289" y="54852"/>
                </a:moveTo>
                <a:lnTo>
                  <a:pt x="295140" y="60188"/>
                </a:lnTo>
                <a:lnTo>
                  <a:pt x="302945" y="56349"/>
                </a:lnTo>
                <a:lnTo>
                  <a:pt x="305993" y="56349"/>
                </a:lnTo>
                <a:lnTo>
                  <a:pt x="287289" y="548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72769" y="6689814"/>
            <a:ext cx="1761489" cy="384175"/>
          </a:xfrm>
          <a:custGeom>
            <a:avLst/>
            <a:gdLst/>
            <a:ahLst/>
            <a:cxnLst/>
            <a:rect l="l" t="t" r="r" b="b"/>
            <a:pathLst>
              <a:path w="1761489" h="384175">
                <a:moveTo>
                  <a:pt x="1758302" y="0"/>
                </a:moveTo>
                <a:lnTo>
                  <a:pt x="3047" y="0"/>
                </a:lnTo>
                <a:lnTo>
                  <a:pt x="0" y="3047"/>
                </a:lnTo>
                <a:lnTo>
                  <a:pt x="0" y="382320"/>
                </a:lnTo>
                <a:lnTo>
                  <a:pt x="3047" y="383832"/>
                </a:lnTo>
                <a:lnTo>
                  <a:pt x="1758302" y="383832"/>
                </a:lnTo>
                <a:lnTo>
                  <a:pt x="1761350" y="382320"/>
                </a:lnTo>
                <a:lnTo>
                  <a:pt x="1761350" y="379272"/>
                </a:lnTo>
                <a:lnTo>
                  <a:pt x="10655" y="379272"/>
                </a:lnTo>
                <a:lnTo>
                  <a:pt x="6095" y="373176"/>
                </a:lnTo>
                <a:lnTo>
                  <a:pt x="10655" y="373176"/>
                </a:lnTo>
                <a:lnTo>
                  <a:pt x="10655" y="10655"/>
                </a:lnTo>
                <a:lnTo>
                  <a:pt x="6095" y="10655"/>
                </a:lnTo>
                <a:lnTo>
                  <a:pt x="10655" y="6083"/>
                </a:lnTo>
                <a:lnTo>
                  <a:pt x="1761350" y="6083"/>
                </a:lnTo>
                <a:lnTo>
                  <a:pt x="1761350" y="3047"/>
                </a:lnTo>
                <a:lnTo>
                  <a:pt x="1758302" y="0"/>
                </a:lnTo>
                <a:close/>
              </a:path>
              <a:path w="1761489" h="384175">
                <a:moveTo>
                  <a:pt x="10655" y="373176"/>
                </a:moveTo>
                <a:lnTo>
                  <a:pt x="6095" y="373176"/>
                </a:lnTo>
                <a:lnTo>
                  <a:pt x="10655" y="379272"/>
                </a:lnTo>
                <a:lnTo>
                  <a:pt x="10655" y="373176"/>
                </a:lnTo>
                <a:close/>
              </a:path>
              <a:path w="1761489" h="384175">
                <a:moveTo>
                  <a:pt x="1750682" y="373176"/>
                </a:moveTo>
                <a:lnTo>
                  <a:pt x="10655" y="373176"/>
                </a:lnTo>
                <a:lnTo>
                  <a:pt x="10655" y="379272"/>
                </a:lnTo>
                <a:lnTo>
                  <a:pt x="1750682" y="379272"/>
                </a:lnTo>
                <a:lnTo>
                  <a:pt x="1750682" y="373176"/>
                </a:lnTo>
                <a:close/>
              </a:path>
              <a:path w="1761489" h="384175">
                <a:moveTo>
                  <a:pt x="1750682" y="6083"/>
                </a:moveTo>
                <a:lnTo>
                  <a:pt x="1750682" y="379272"/>
                </a:lnTo>
                <a:lnTo>
                  <a:pt x="1755254" y="373176"/>
                </a:lnTo>
                <a:lnTo>
                  <a:pt x="1761350" y="373176"/>
                </a:lnTo>
                <a:lnTo>
                  <a:pt x="1761350" y="10655"/>
                </a:lnTo>
                <a:lnTo>
                  <a:pt x="1755254" y="10655"/>
                </a:lnTo>
                <a:lnTo>
                  <a:pt x="1750682" y="6083"/>
                </a:lnTo>
                <a:close/>
              </a:path>
              <a:path w="1761489" h="384175">
                <a:moveTo>
                  <a:pt x="1761350" y="373176"/>
                </a:moveTo>
                <a:lnTo>
                  <a:pt x="1755254" y="373176"/>
                </a:lnTo>
                <a:lnTo>
                  <a:pt x="1750682" y="379272"/>
                </a:lnTo>
                <a:lnTo>
                  <a:pt x="1761350" y="379272"/>
                </a:lnTo>
                <a:lnTo>
                  <a:pt x="1761350" y="373176"/>
                </a:lnTo>
                <a:close/>
              </a:path>
              <a:path w="1761489" h="384175">
                <a:moveTo>
                  <a:pt x="10655" y="6083"/>
                </a:moveTo>
                <a:lnTo>
                  <a:pt x="6095" y="10655"/>
                </a:lnTo>
                <a:lnTo>
                  <a:pt x="10655" y="10655"/>
                </a:lnTo>
                <a:lnTo>
                  <a:pt x="10655" y="6083"/>
                </a:lnTo>
                <a:close/>
              </a:path>
              <a:path w="1761489" h="384175">
                <a:moveTo>
                  <a:pt x="1750682" y="6083"/>
                </a:moveTo>
                <a:lnTo>
                  <a:pt x="10655" y="6083"/>
                </a:lnTo>
                <a:lnTo>
                  <a:pt x="10655" y="10655"/>
                </a:lnTo>
                <a:lnTo>
                  <a:pt x="1750682" y="10655"/>
                </a:lnTo>
                <a:lnTo>
                  <a:pt x="1750682" y="6083"/>
                </a:lnTo>
                <a:close/>
              </a:path>
              <a:path w="1761489" h="384175">
                <a:moveTo>
                  <a:pt x="1761350" y="6083"/>
                </a:moveTo>
                <a:lnTo>
                  <a:pt x="1750682" y="6083"/>
                </a:lnTo>
                <a:lnTo>
                  <a:pt x="1755254" y="10655"/>
                </a:lnTo>
                <a:lnTo>
                  <a:pt x="1761350" y="10655"/>
                </a:lnTo>
                <a:lnTo>
                  <a:pt x="1761350" y="6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1066010" y="6754712"/>
            <a:ext cx="155956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45" dirty="0">
                <a:latin typeface="Gulim"/>
                <a:cs typeface="Gulim"/>
              </a:rPr>
              <a:t>int </a:t>
            </a:r>
            <a:r>
              <a:rPr sz="1750" spc="10" dirty="0">
                <a:latin typeface="Gulim"/>
                <a:cs typeface="Gulim"/>
              </a:rPr>
              <a:t>n </a:t>
            </a:r>
            <a:r>
              <a:rPr sz="1750" spc="-70" dirty="0">
                <a:latin typeface="Gulim"/>
                <a:cs typeface="Gulim"/>
              </a:rPr>
              <a:t>=</a:t>
            </a:r>
            <a:r>
              <a:rPr sz="1750" spc="-85" dirty="0">
                <a:latin typeface="Gulim"/>
                <a:cs typeface="Gulim"/>
              </a:rPr>
              <a:t> </a:t>
            </a:r>
            <a:r>
              <a:rPr sz="1750" spc="-70" dirty="0">
                <a:latin typeface="Gulim"/>
                <a:cs typeface="Gulim"/>
              </a:rPr>
              <a:t>h.size();</a:t>
            </a:r>
            <a:endParaRPr sz="1750">
              <a:latin typeface="Gulim"/>
              <a:cs typeface="Gulim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3048647" y="6774184"/>
            <a:ext cx="56705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" dirty="0">
                <a:latin typeface="Gulim"/>
                <a:cs typeface="Gulim"/>
              </a:rPr>
              <a:t>n </a:t>
            </a:r>
            <a:r>
              <a:rPr sz="1750" spc="-70" dirty="0">
                <a:latin typeface="Gulim"/>
                <a:cs typeface="Gulim"/>
              </a:rPr>
              <a:t>=</a:t>
            </a:r>
            <a:r>
              <a:rPr sz="1750" spc="-95" dirty="0">
                <a:latin typeface="Gulim"/>
                <a:cs typeface="Gulim"/>
              </a:rPr>
              <a:t> </a:t>
            </a:r>
            <a:r>
              <a:rPr sz="1750" spc="20" dirty="0">
                <a:latin typeface="Gulim"/>
                <a:cs typeface="Gulim"/>
              </a:rPr>
              <a:t>3</a:t>
            </a:r>
            <a:endParaRPr sz="1750">
              <a:latin typeface="Gulim"/>
              <a:cs typeface="Gulim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92473" y="6278614"/>
            <a:ext cx="77152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" dirty="0">
                <a:latin typeface="Gulim"/>
                <a:cs typeface="Gulim"/>
              </a:rPr>
              <a:t>키</a:t>
            </a:r>
            <a:r>
              <a:rPr sz="1750" spc="-95" dirty="0">
                <a:latin typeface="Gulim"/>
                <a:cs typeface="Gulim"/>
              </a:rPr>
              <a:t> </a:t>
            </a:r>
            <a:r>
              <a:rPr sz="1750" spc="10" dirty="0">
                <a:latin typeface="Gulim"/>
                <a:cs typeface="Gulim"/>
              </a:rPr>
              <a:t>개수</a:t>
            </a:r>
            <a:endParaRPr sz="1750">
              <a:latin typeface="Gulim"/>
              <a:cs typeface="Gulim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462787" y="6140703"/>
            <a:ext cx="9755505" cy="0"/>
          </a:xfrm>
          <a:custGeom>
            <a:avLst/>
            <a:gdLst/>
            <a:ahLst/>
            <a:cxnLst/>
            <a:rect l="l" t="t" r="r" b="b"/>
            <a:pathLst>
              <a:path w="9755505">
                <a:moveTo>
                  <a:pt x="0" y="0"/>
                </a:moveTo>
                <a:lnTo>
                  <a:pt x="9755123" y="0"/>
                </a:lnTo>
              </a:path>
            </a:pathLst>
          </a:custGeom>
          <a:ln w="31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04469" y="0"/>
            <a:ext cx="10069195" cy="7555230"/>
          </a:xfrm>
          <a:custGeom>
            <a:avLst/>
            <a:gdLst/>
            <a:ahLst/>
            <a:cxnLst/>
            <a:rect l="l" t="t" r="r" b="b"/>
            <a:pathLst>
              <a:path w="10069195" h="7555230">
                <a:moveTo>
                  <a:pt x="0" y="0"/>
                </a:moveTo>
                <a:lnTo>
                  <a:pt x="10068712" y="0"/>
                </a:lnTo>
                <a:lnTo>
                  <a:pt x="10068712" y="7554976"/>
                </a:lnTo>
                <a:lnTo>
                  <a:pt x="0" y="7554976"/>
                </a:lnTo>
                <a:lnTo>
                  <a:pt x="0" y="0"/>
                </a:lnTo>
                <a:close/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240" y="233772"/>
            <a:ext cx="9392218" cy="538609"/>
          </a:xfrm>
        </p:spPr>
        <p:txBody>
          <a:bodyPr/>
          <a:lstStyle/>
          <a:p>
            <a:r>
              <a:rPr lang="en-US" altLang="ko-KR" dirty="0" smtClean="0"/>
              <a:t>Map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" y="1339850"/>
            <a:ext cx="10058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6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0"/>
              </a:lnSpc>
            </a:pPr>
            <a:r>
              <a:rPr spc="25" dirty="0"/>
              <a:t>컬렉션(collection)의</a:t>
            </a:r>
            <a:r>
              <a:rPr spc="-55" dirty="0"/>
              <a:t> </a:t>
            </a:r>
            <a:r>
              <a:rPr spc="20" dirty="0"/>
              <a:t>개념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9890" algn="l"/>
              </a:tabLst>
            </a:pPr>
            <a:r>
              <a:rPr spc="-5" dirty="0">
                <a:latin typeface="Batang"/>
                <a:cs typeface="Batang"/>
              </a:rPr>
              <a:t>•	</a:t>
            </a:r>
            <a:r>
              <a:rPr spc="-5" dirty="0"/>
              <a:t>컬렉션</a:t>
            </a:r>
          </a:p>
          <a:p>
            <a:pPr marL="516255">
              <a:lnSpc>
                <a:spcPct val="100000"/>
              </a:lnSpc>
              <a:spcBef>
                <a:spcPts val="520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5" dirty="0"/>
              <a:t>컬렉션은 </a:t>
            </a:r>
            <a:r>
              <a:rPr sz="2200" spc="10" dirty="0"/>
              <a:t>요소(element)라고 </a:t>
            </a:r>
            <a:r>
              <a:rPr sz="2200" spc="5" dirty="0"/>
              <a:t>불리는 가변 개수의 객체들의</a:t>
            </a:r>
            <a:r>
              <a:rPr sz="2200" spc="-150" dirty="0"/>
              <a:t> </a:t>
            </a:r>
            <a:r>
              <a:rPr sz="2200" spc="5" dirty="0"/>
              <a:t>모음</a:t>
            </a:r>
            <a:endParaRPr sz="2200">
              <a:latin typeface="Batang"/>
              <a:cs typeface="Batang"/>
            </a:endParaRPr>
          </a:p>
          <a:p>
            <a:pPr marL="1020444">
              <a:lnSpc>
                <a:spcPct val="100000"/>
              </a:lnSpc>
              <a:spcBef>
                <a:spcPts val="509"/>
              </a:spcBef>
              <a:tabLst>
                <a:tab pos="1272540" algn="l"/>
              </a:tabLst>
            </a:pPr>
            <a:r>
              <a:rPr sz="1950" spc="10" dirty="0">
                <a:latin typeface="Batang"/>
                <a:cs typeface="Batang"/>
              </a:rPr>
              <a:t>•	</a:t>
            </a:r>
            <a:r>
              <a:rPr sz="1950" spc="25" dirty="0"/>
              <a:t>객체들의 컨테이너라고도</a:t>
            </a:r>
            <a:r>
              <a:rPr sz="1950" spc="-15" dirty="0"/>
              <a:t> </a:t>
            </a:r>
            <a:r>
              <a:rPr sz="1950" spc="25" dirty="0"/>
              <a:t>불림</a:t>
            </a:r>
            <a:endParaRPr sz="1950">
              <a:latin typeface="Batang"/>
              <a:cs typeface="Batang"/>
            </a:endParaRPr>
          </a:p>
          <a:p>
            <a:pPr marL="516255">
              <a:lnSpc>
                <a:spcPct val="100000"/>
              </a:lnSpc>
              <a:spcBef>
                <a:spcPts val="550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5" dirty="0"/>
              <a:t>컬렉션</a:t>
            </a:r>
            <a:r>
              <a:rPr sz="2200" spc="-114" dirty="0"/>
              <a:t> </a:t>
            </a:r>
            <a:r>
              <a:rPr sz="2200" spc="5" dirty="0"/>
              <a:t>클래스</a:t>
            </a:r>
            <a:endParaRPr sz="2200">
              <a:latin typeface="Batang"/>
              <a:cs typeface="Batang"/>
            </a:endParaRPr>
          </a:p>
          <a:p>
            <a:pPr marL="1273175" indent="-252729">
              <a:lnSpc>
                <a:spcPct val="100000"/>
              </a:lnSpc>
              <a:spcBef>
                <a:spcPts val="500"/>
              </a:spcBef>
              <a:buFont typeface="Batang"/>
              <a:buChar char="•"/>
              <a:tabLst>
                <a:tab pos="1273810" algn="l"/>
              </a:tabLst>
            </a:pPr>
            <a:r>
              <a:rPr sz="1950" spc="45" dirty="0"/>
              <a:t>Vector, </a:t>
            </a:r>
            <a:r>
              <a:rPr sz="1950" dirty="0"/>
              <a:t>ArrayList, Hashtable, </a:t>
            </a:r>
            <a:r>
              <a:rPr sz="1950" spc="-30" dirty="0"/>
              <a:t>LinkedList, </a:t>
            </a:r>
            <a:r>
              <a:rPr sz="1950" spc="-40" dirty="0"/>
              <a:t>HashMap, </a:t>
            </a:r>
            <a:r>
              <a:rPr sz="1950" spc="-20" dirty="0"/>
              <a:t>HashSet,</a:t>
            </a:r>
            <a:r>
              <a:rPr sz="1950" spc="330" dirty="0"/>
              <a:t> </a:t>
            </a:r>
            <a:r>
              <a:rPr sz="1950" spc="40" dirty="0"/>
              <a:t>Stack</a:t>
            </a:r>
            <a:endParaRPr sz="1950"/>
          </a:p>
          <a:p>
            <a:pPr marL="516255">
              <a:lnSpc>
                <a:spcPct val="100000"/>
              </a:lnSpc>
              <a:spcBef>
                <a:spcPts val="550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25" dirty="0"/>
              <a:t>java.util </a:t>
            </a:r>
            <a:r>
              <a:rPr sz="2200" spc="5" dirty="0"/>
              <a:t>패키지에서</a:t>
            </a:r>
            <a:r>
              <a:rPr sz="2200" spc="-135" dirty="0"/>
              <a:t> </a:t>
            </a:r>
            <a:r>
              <a:rPr sz="2200" spc="5" dirty="0"/>
              <a:t>제공</a:t>
            </a:r>
            <a:endParaRPr sz="2200">
              <a:latin typeface="Batang"/>
              <a:cs typeface="Batang"/>
            </a:endParaRPr>
          </a:p>
          <a:p>
            <a:pPr marL="516255">
              <a:lnSpc>
                <a:spcPts val="2610"/>
              </a:lnSpc>
              <a:spcBef>
                <a:spcPts val="525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5" dirty="0"/>
              <a:t>다양한 객체들을 </a:t>
            </a:r>
            <a:r>
              <a:rPr sz="2200" spc="-90" dirty="0"/>
              <a:t>추가, 삭제, </a:t>
            </a:r>
            <a:r>
              <a:rPr sz="2200" spc="5" dirty="0"/>
              <a:t>검색 등 관리하는데</a:t>
            </a:r>
            <a:r>
              <a:rPr sz="2200" dirty="0"/>
              <a:t> </a:t>
            </a:r>
            <a:r>
              <a:rPr sz="2200" spc="5" dirty="0"/>
              <a:t>사용됨</a:t>
            </a:r>
            <a:endParaRPr sz="2200">
              <a:latin typeface="Batang"/>
              <a:cs typeface="Batang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9684" y="7113257"/>
            <a:ext cx="10055225" cy="0"/>
          </a:xfrm>
          <a:custGeom>
            <a:avLst/>
            <a:gdLst/>
            <a:ahLst/>
            <a:cxnLst/>
            <a:rect l="l" t="t" r="r" b="b"/>
            <a:pathLst>
              <a:path w="10055225">
                <a:moveTo>
                  <a:pt x="0" y="0"/>
                </a:moveTo>
                <a:lnTo>
                  <a:pt x="10055021" y="0"/>
                </a:lnTo>
              </a:path>
            </a:pathLst>
          </a:custGeom>
          <a:ln w="42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231" y="7166609"/>
            <a:ext cx="0" cy="389890"/>
          </a:xfrm>
          <a:custGeom>
            <a:avLst/>
            <a:gdLst/>
            <a:ahLst/>
            <a:cxnLst/>
            <a:rect l="l" t="t" r="r" b="b"/>
            <a:pathLst>
              <a:path h="389890">
                <a:moveTo>
                  <a:pt x="0" y="0"/>
                </a:moveTo>
                <a:lnTo>
                  <a:pt x="0" y="3898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469" y="7165975"/>
            <a:ext cx="10070465" cy="0"/>
          </a:xfrm>
          <a:custGeom>
            <a:avLst/>
            <a:gdLst/>
            <a:ahLst/>
            <a:cxnLst/>
            <a:rect l="l" t="t" r="r" b="b"/>
            <a:pathLst>
              <a:path w="10070465">
                <a:moveTo>
                  <a:pt x="0" y="0"/>
                </a:moveTo>
                <a:lnTo>
                  <a:pt x="100702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469" y="0"/>
            <a:ext cx="10069195" cy="7555230"/>
          </a:xfrm>
          <a:custGeom>
            <a:avLst/>
            <a:gdLst/>
            <a:ahLst/>
            <a:cxnLst/>
            <a:rect l="l" t="t" r="r" b="b"/>
            <a:pathLst>
              <a:path w="10069195" h="7555230">
                <a:moveTo>
                  <a:pt x="0" y="0"/>
                </a:moveTo>
                <a:lnTo>
                  <a:pt x="10068712" y="0"/>
                </a:lnTo>
                <a:lnTo>
                  <a:pt x="10068712" y="7554976"/>
                </a:lnTo>
                <a:lnTo>
                  <a:pt x="0" y="7554976"/>
                </a:lnTo>
                <a:lnTo>
                  <a:pt x="0" y="0"/>
                </a:lnTo>
                <a:close/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1964"/>
              </a:lnSpc>
            </a:pPr>
            <a:r>
              <a:rPr dirty="0"/>
              <a:t>Slide </a:t>
            </a:r>
            <a:r>
              <a:rPr spc="-20" dirty="0"/>
              <a:t>:</a:t>
            </a:r>
            <a:r>
              <a:rPr spc="-229" dirty="0"/>
              <a:t> </a:t>
            </a: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240" y="233772"/>
            <a:ext cx="9392218" cy="538609"/>
          </a:xfrm>
        </p:spPr>
        <p:txBody>
          <a:bodyPr/>
          <a:lstStyle/>
          <a:p>
            <a:r>
              <a:rPr lang="en-US" altLang="ko-KR" dirty="0" smtClean="0"/>
              <a:t>Set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" y="1416050"/>
            <a:ext cx="100584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9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0"/>
              </a:lnSpc>
            </a:pPr>
            <a:r>
              <a:rPr spc="20" dirty="0"/>
              <a:t>컬렉션검색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Batang"/>
              <a:buChar char="•"/>
              <a:tabLst>
                <a:tab pos="390525" algn="l"/>
              </a:tabLst>
            </a:pPr>
            <a:r>
              <a:rPr spc="10" dirty="0"/>
              <a:t>Enumeration </a:t>
            </a:r>
            <a:r>
              <a:rPr spc="-5" dirty="0"/>
              <a:t>과</a:t>
            </a:r>
            <a:r>
              <a:rPr spc="-65" dirty="0"/>
              <a:t> </a:t>
            </a:r>
            <a:r>
              <a:rPr spc="114" dirty="0"/>
              <a:t>Iterator</a:t>
            </a:r>
          </a:p>
          <a:p>
            <a:pPr marL="516255">
              <a:lnSpc>
                <a:spcPct val="100000"/>
              </a:lnSpc>
              <a:spcBef>
                <a:spcPts val="520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5" dirty="0"/>
              <a:t>자료구조의 모든 데이터</a:t>
            </a:r>
            <a:r>
              <a:rPr sz="2200" spc="-145" dirty="0"/>
              <a:t> </a:t>
            </a:r>
            <a:r>
              <a:rPr sz="2200" spc="5" dirty="0"/>
              <a:t>접근가능</a:t>
            </a:r>
            <a:endParaRPr sz="2200">
              <a:latin typeface="Batang"/>
              <a:cs typeface="Batang"/>
            </a:endParaRPr>
          </a:p>
          <a:p>
            <a:pPr marL="516255">
              <a:lnSpc>
                <a:spcPct val="100000"/>
              </a:lnSpc>
              <a:spcBef>
                <a:spcPts val="535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100" dirty="0"/>
              <a:t>Iterator </a:t>
            </a:r>
            <a:r>
              <a:rPr sz="2200" spc="5" dirty="0"/>
              <a:t>는</a:t>
            </a:r>
            <a:r>
              <a:rPr sz="2200" spc="-180" dirty="0"/>
              <a:t> </a:t>
            </a:r>
            <a:r>
              <a:rPr sz="2200" dirty="0"/>
              <a:t>fail-Fast방식</a:t>
            </a:r>
            <a:endParaRPr sz="2200">
              <a:latin typeface="Batang"/>
              <a:cs typeface="Batang"/>
            </a:endParaRPr>
          </a:p>
          <a:p>
            <a:pPr marL="516255">
              <a:lnSpc>
                <a:spcPts val="2610"/>
              </a:lnSpc>
              <a:spcBef>
                <a:spcPts val="535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15" dirty="0"/>
              <a:t>Enumeration </a:t>
            </a:r>
            <a:r>
              <a:rPr sz="2200" spc="5" dirty="0"/>
              <a:t>은 컬렉션집합 통째로 복사해서</a:t>
            </a:r>
            <a:r>
              <a:rPr sz="2200" spc="-180" dirty="0"/>
              <a:t> </a:t>
            </a:r>
            <a:r>
              <a:rPr sz="2200" spc="5" dirty="0"/>
              <a:t>사용</a:t>
            </a:r>
            <a:endParaRPr sz="2200">
              <a:latin typeface="Batang"/>
              <a:cs typeface="Batang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9684" y="7113257"/>
            <a:ext cx="10055225" cy="0"/>
          </a:xfrm>
          <a:custGeom>
            <a:avLst/>
            <a:gdLst/>
            <a:ahLst/>
            <a:cxnLst/>
            <a:rect l="l" t="t" r="r" b="b"/>
            <a:pathLst>
              <a:path w="10055225">
                <a:moveTo>
                  <a:pt x="0" y="0"/>
                </a:moveTo>
                <a:lnTo>
                  <a:pt x="10055021" y="0"/>
                </a:lnTo>
              </a:path>
            </a:pathLst>
          </a:custGeom>
          <a:ln w="42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231" y="7166609"/>
            <a:ext cx="0" cy="389890"/>
          </a:xfrm>
          <a:custGeom>
            <a:avLst/>
            <a:gdLst/>
            <a:ahLst/>
            <a:cxnLst/>
            <a:rect l="l" t="t" r="r" b="b"/>
            <a:pathLst>
              <a:path h="389890">
                <a:moveTo>
                  <a:pt x="0" y="0"/>
                </a:moveTo>
                <a:lnTo>
                  <a:pt x="0" y="3898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469" y="7165975"/>
            <a:ext cx="10070465" cy="0"/>
          </a:xfrm>
          <a:custGeom>
            <a:avLst/>
            <a:gdLst/>
            <a:ahLst/>
            <a:cxnLst/>
            <a:rect l="l" t="t" r="r" b="b"/>
            <a:pathLst>
              <a:path w="10070465">
                <a:moveTo>
                  <a:pt x="0" y="0"/>
                </a:moveTo>
                <a:lnTo>
                  <a:pt x="100702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469" y="0"/>
            <a:ext cx="10069195" cy="7555230"/>
          </a:xfrm>
          <a:custGeom>
            <a:avLst/>
            <a:gdLst/>
            <a:ahLst/>
            <a:cxnLst/>
            <a:rect l="l" t="t" r="r" b="b"/>
            <a:pathLst>
              <a:path w="10069195" h="7555230">
                <a:moveTo>
                  <a:pt x="0" y="0"/>
                </a:moveTo>
                <a:lnTo>
                  <a:pt x="10068712" y="0"/>
                </a:lnTo>
                <a:lnTo>
                  <a:pt x="10068712" y="7554976"/>
                </a:lnTo>
                <a:lnTo>
                  <a:pt x="0" y="7554976"/>
                </a:lnTo>
                <a:lnTo>
                  <a:pt x="0" y="0"/>
                </a:lnTo>
                <a:close/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4"/>
              </a:lnSpc>
            </a:pPr>
            <a:r>
              <a:rPr dirty="0"/>
              <a:t>Slide </a:t>
            </a:r>
            <a:r>
              <a:rPr spc="-20" dirty="0"/>
              <a:t>:</a:t>
            </a:r>
            <a:r>
              <a:rPr spc="-225" dirty="0"/>
              <a:t> </a:t>
            </a:r>
            <a:fld id="{81D60167-4931-47E6-BA6A-407CBD079E47}" type="slidenum">
              <a:rPr spc="10" dirty="0"/>
              <a:t>21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0"/>
              </a:lnSpc>
            </a:pPr>
            <a:r>
              <a:rPr spc="30" dirty="0"/>
              <a:t>Enumeration</a:t>
            </a:r>
            <a:r>
              <a:rPr spc="-40" dirty="0"/>
              <a:t> </a:t>
            </a:r>
            <a:r>
              <a:rPr spc="20" dirty="0"/>
              <a:t>활용</a:t>
            </a:r>
          </a:p>
        </p:txBody>
      </p:sp>
      <p:sp>
        <p:nvSpPr>
          <p:cNvPr id="3" name="object 3"/>
          <p:cNvSpPr/>
          <p:nvPr/>
        </p:nvSpPr>
        <p:spPr>
          <a:xfrm>
            <a:off x="319684" y="7113257"/>
            <a:ext cx="10055225" cy="0"/>
          </a:xfrm>
          <a:custGeom>
            <a:avLst/>
            <a:gdLst/>
            <a:ahLst/>
            <a:cxnLst/>
            <a:rect l="l" t="t" r="r" b="b"/>
            <a:pathLst>
              <a:path w="10055225">
                <a:moveTo>
                  <a:pt x="0" y="0"/>
                </a:moveTo>
                <a:lnTo>
                  <a:pt x="10055021" y="0"/>
                </a:lnTo>
              </a:path>
            </a:pathLst>
          </a:custGeom>
          <a:ln w="42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5231" y="7166609"/>
            <a:ext cx="0" cy="389890"/>
          </a:xfrm>
          <a:custGeom>
            <a:avLst/>
            <a:gdLst/>
            <a:ahLst/>
            <a:cxnLst/>
            <a:rect l="l" t="t" r="r" b="b"/>
            <a:pathLst>
              <a:path h="389890">
                <a:moveTo>
                  <a:pt x="0" y="0"/>
                </a:moveTo>
                <a:lnTo>
                  <a:pt x="0" y="3898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469" y="7165975"/>
            <a:ext cx="10070465" cy="0"/>
          </a:xfrm>
          <a:custGeom>
            <a:avLst/>
            <a:gdLst/>
            <a:ahLst/>
            <a:cxnLst/>
            <a:rect l="l" t="t" r="r" b="b"/>
            <a:pathLst>
              <a:path w="10070465">
                <a:moveTo>
                  <a:pt x="0" y="0"/>
                </a:moveTo>
                <a:lnTo>
                  <a:pt x="100702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Batang"/>
              <a:buChar char="•"/>
              <a:tabLst>
                <a:tab pos="390525" algn="l"/>
              </a:tabLst>
            </a:pPr>
            <a:r>
              <a:rPr spc="110" dirty="0"/>
              <a:t>Vector </a:t>
            </a:r>
            <a:r>
              <a:rPr spc="-5" dirty="0"/>
              <a:t>에서의</a:t>
            </a:r>
            <a:r>
              <a:rPr spc="-185" dirty="0"/>
              <a:t> </a:t>
            </a:r>
            <a:r>
              <a:rPr spc="10" dirty="0"/>
              <a:t>Enumeration</a:t>
            </a:r>
          </a:p>
          <a:p>
            <a:pPr marL="831215" lvl="1" indent="-314960">
              <a:lnSpc>
                <a:spcPct val="100000"/>
              </a:lnSpc>
              <a:spcBef>
                <a:spcPts val="520"/>
              </a:spcBef>
              <a:buFont typeface="Batang"/>
              <a:buChar char="–"/>
              <a:tabLst>
                <a:tab pos="831850" algn="l"/>
              </a:tabLst>
            </a:pPr>
            <a:r>
              <a:rPr sz="2200" spc="15" dirty="0">
                <a:latin typeface="Gulim"/>
                <a:cs typeface="Gulim"/>
              </a:rPr>
              <a:t>Enumeration </a:t>
            </a:r>
            <a:r>
              <a:rPr sz="2200" spc="70" dirty="0">
                <a:latin typeface="Gulim"/>
                <a:cs typeface="Gulim"/>
              </a:rPr>
              <a:t>en </a:t>
            </a:r>
            <a:r>
              <a:rPr sz="2200" spc="-90" dirty="0">
                <a:latin typeface="Gulim"/>
                <a:cs typeface="Gulim"/>
              </a:rPr>
              <a:t>=</a:t>
            </a:r>
            <a:r>
              <a:rPr sz="2200" spc="-190" dirty="0">
                <a:latin typeface="Gulim"/>
                <a:cs typeface="Gulim"/>
              </a:rPr>
              <a:t> </a:t>
            </a:r>
            <a:r>
              <a:rPr sz="2200" spc="-5" dirty="0">
                <a:latin typeface="Gulim"/>
                <a:cs typeface="Gulim"/>
              </a:rPr>
              <a:t>v.element()</a:t>
            </a:r>
            <a:endParaRPr sz="2200">
              <a:latin typeface="Gulim"/>
              <a:cs typeface="Gulim"/>
            </a:endParaRPr>
          </a:p>
          <a:p>
            <a:pPr marL="516255">
              <a:lnSpc>
                <a:spcPct val="100000"/>
              </a:lnSpc>
              <a:spcBef>
                <a:spcPts val="535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5" dirty="0"/>
              <a:t>데이터의</a:t>
            </a:r>
            <a:r>
              <a:rPr sz="2200" spc="-130" dirty="0"/>
              <a:t> </a:t>
            </a:r>
            <a:r>
              <a:rPr sz="2200" spc="5" dirty="0"/>
              <a:t>유무확인</a:t>
            </a:r>
            <a:endParaRPr sz="2200">
              <a:latin typeface="Batang"/>
              <a:cs typeface="Batang"/>
            </a:endParaRPr>
          </a:p>
          <a:p>
            <a:pPr marL="1273175" lvl="2" indent="-252729">
              <a:lnSpc>
                <a:spcPct val="100000"/>
              </a:lnSpc>
              <a:spcBef>
                <a:spcPts val="509"/>
              </a:spcBef>
              <a:buFont typeface="Batang"/>
              <a:buChar char="•"/>
              <a:tabLst>
                <a:tab pos="1273810" algn="l"/>
              </a:tabLst>
            </a:pPr>
            <a:r>
              <a:rPr sz="1950" spc="10" dirty="0">
                <a:latin typeface="Gulim"/>
                <a:cs typeface="Gulim"/>
              </a:rPr>
              <a:t>en.hasMoreElements()</a:t>
            </a:r>
            <a:endParaRPr sz="1950">
              <a:latin typeface="Gulim"/>
              <a:cs typeface="Gulim"/>
            </a:endParaRPr>
          </a:p>
          <a:p>
            <a:pPr marL="516255">
              <a:lnSpc>
                <a:spcPct val="100000"/>
              </a:lnSpc>
              <a:spcBef>
                <a:spcPts val="540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5" dirty="0"/>
              <a:t>데이터리턴</a:t>
            </a:r>
            <a:endParaRPr sz="2200">
              <a:latin typeface="Batang"/>
              <a:cs typeface="Batang"/>
            </a:endParaRPr>
          </a:p>
          <a:p>
            <a:pPr marL="1273175" lvl="2" indent="-252729">
              <a:lnSpc>
                <a:spcPct val="100000"/>
              </a:lnSpc>
              <a:spcBef>
                <a:spcPts val="509"/>
              </a:spcBef>
              <a:buFont typeface="Batang"/>
              <a:buChar char="•"/>
              <a:tabLst>
                <a:tab pos="1273810" algn="l"/>
              </a:tabLst>
            </a:pPr>
            <a:r>
              <a:rPr sz="1950" spc="-5" dirty="0">
                <a:latin typeface="Gulim"/>
                <a:cs typeface="Gulim"/>
              </a:rPr>
              <a:t>en.nextElement()</a:t>
            </a:r>
            <a:endParaRPr sz="1950">
              <a:latin typeface="Gulim"/>
              <a:cs typeface="Gulim"/>
            </a:endParaRPr>
          </a:p>
          <a:p>
            <a:pPr marL="389890" indent="-377190">
              <a:lnSpc>
                <a:spcPct val="100000"/>
              </a:lnSpc>
              <a:spcBef>
                <a:spcPts val="655"/>
              </a:spcBef>
              <a:buFont typeface="Batang"/>
              <a:buChar char="•"/>
              <a:tabLst>
                <a:tab pos="390525" algn="l"/>
              </a:tabLst>
            </a:pPr>
            <a:r>
              <a:rPr spc="20" dirty="0"/>
              <a:t>Hashtable </a:t>
            </a:r>
            <a:r>
              <a:rPr spc="-5" dirty="0"/>
              <a:t>에서의</a:t>
            </a:r>
            <a:r>
              <a:rPr spc="-100" dirty="0"/>
              <a:t> </a:t>
            </a:r>
            <a:r>
              <a:rPr spc="10" dirty="0"/>
              <a:t>Enumeration</a:t>
            </a:r>
          </a:p>
          <a:p>
            <a:pPr marL="516255">
              <a:lnSpc>
                <a:spcPct val="100000"/>
              </a:lnSpc>
              <a:spcBef>
                <a:spcPts val="520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5" dirty="0"/>
              <a:t>해쉬테이블의 값에 해당하는 것</a:t>
            </a:r>
            <a:r>
              <a:rPr sz="2200" spc="-165" dirty="0"/>
              <a:t> </a:t>
            </a:r>
            <a:r>
              <a:rPr sz="2200" spc="5" dirty="0"/>
              <a:t>얻기</a:t>
            </a:r>
            <a:endParaRPr sz="2200">
              <a:latin typeface="Batang"/>
              <a:cs typeface="Batang"/>
            </a:endParaRPr>
          </a:p>
          <a:p>
            <a:pPr marL="1273175" indent="-252729">
              <a:lnSpc>
                <a:spcPct val="100000"/>
              </a:lnSpc>
              <a:spcBef>
                <a:spcPts val="509"/>
              </a:spcBef>
              <a:buFont typeface="Batang"/>
              <a:buChar char="•"/>
              <a:tabLst>
                <a:tab pos="1273810" algn="l"/>
                <a:tab pos="2930525" algn="l"/>
              </a:tabLst>
            </a:pPr>
            <a:r>
              <a:rPr sz="1950" spc="25" dirty="0"/>
              <a:t>Enumeration	</a:t>
            </a:r>
            <a:r>
              <a:rPr sz="1950" spc="55" dirty="0"/>
              <a:t>en1 </a:t>
            </a:r>
            <a:r>
              <a:rPr sz="1950" spc="-70" dirty="0"/>
              <a:t>=</a:t>
            </a:r>
            <a:r>
              <a:rPr sz="1950" spc="-65" dirty="0"/>
              <a:t> </a:t>
            </a:r>
            <a:r>
              <a:rPr sz="1950" dirty="0"/>
              <a:t>h.elements()</a:t>
            </a:r>
            <a:endParaRPr sz="1950"/>
          </a:p>
          <a:p>
            <a:pPr marL="516255">
              <a:lnSpc>
                <a:spcPct val="100000"/>
              </a:lnSpc>
              <a:spcBef>
                <a:spcPts val="540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5" dirty="0"/>
              <a:t>해쉬테이블의 키에 해당하는 것</a:t>
            </a:r>
            <a:r>
              <a:rPr sz="2200" spc="-165" dirty="0"/>
              <a:t> </a:t>
            </a:r>
            <a:r>
              <a:rPr sz="2200" spc="5" dirty="0"/>
              <a:t>얻기</a:t>
            </a:r>
            <a:endParaRPr sz="2200">
              <a:latin typeface="Batang"/>
              <a:cs typeface="Batang"/>
            </a:endParaRPr>
          </a:p>
          <a:p>
            <a:pPr marL="1273175" indent="-252729">
              <a:lnSpc>
                <a:spcPts val="2330"/>
              </a:lnSpc>
              <a:spcBef>
                <a:spcPts val="509"/>
              </a:spcBef>
              <a:buFont typeface="Batang"/>
              <a:buChar char="•"/>
              <a:tabLst>
                <a:tab pos="1273810" algn="l"/>
                <a:tab pos="2930525" algn="l"/>
              </a:tabLst>
            </a:pPr>
            <a:r>
              <a:rPr sz="1950" spc="25" dirty="0"/>
              <a:t>Enumeration	</a:t>
            </a:r>
            <a:r>
              <a:rPr sz="1950" spc="55" dirty="0"/>
              <a:t>en2 </a:t>
            </a:r>
            <a:r>
              <a:rPr sz="1950" spc="-70" dirty="0"/>
              <a:t>=</a:t>
            </a:r>
            <a:r>
              <a:rPr sz="1950" spc="-85" dirty="0"/>
              <a:t> </a:t>
            </a:r>
            <a:r>
              <a:rPr sz="1950" spc="-35" dirty="0"/>
              <a:t>h.keys()</a:t>
            </a:r>
            <a:endParaRPr sz="1950"/>
          </a:p>
        </p:txBody>
      </p:sp>
      <p:sp>
        <p:nvSpPr>
          <p:cNvPr id="7" name="object 7"/>
          <p:cNvSpPr/>
          <p:nvPr/>
        </p:nvSpPr>
        <p:spPr>
          <a:xfrm>
            <a:off x="304469" y="0"/>
            <a:ext cx="10069195" cy="7555230"/>
          </a:xfrm>
          <a:custGeom>
            <a:avLst/>
            <a:gdLst/>
            <a:ahLst/>
            <a:cxnLst/>
            <a:rect l="l" t="t" r="r" b="b"/>
            <a:pathLst>
              <a:path w="10069195" h="7555230">
                <a:moveTo>
                  <a:pt x="0" y="0"/>
                </a:moveTo>
                <a:lnTo>
                  <a:pt x="10068712" y="0"/>
                </a:lnTo>
                <a:lnTo>
                  <a:pt x="10068712" y="7554976"/>
                </a:lnTo>
                <a:lnTo>
                  <a:pt x="0" y="7554976"/>
                </a:lnTo>
                <a:lnTo>
                  <a:pt x="0" y="0"/>
                </a:lnTo>
                <a:close/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4"/>
              </a:lnSpc>
            </a:pPr>
            <a:r>
              <a:rPr dirty="0"/>
              <a:t>Slide </a:t>
            </a:r>
            <a:r>
              <a:rPr spc="-20" dirty="0"/>
              <a:t>:</a:t>
            </a:r>
            <a:r>
              <a:rPr spc="-225" dirty="0"/>
              <a:t> </a:t>
            </a:r>
            <a:fld id="{81D60167-4931-47E6-BA6A-407CBD079E47}" type="slidenum">
              <a:rPr spc="10" dirty="0"/>
              <a:t>22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0"/>
              </a:lnSpc>
            </a:pPr>
            <a:r>
              <a:rPr spc="165" dirty="0"/>
              <a:t>Iterator</a:t>
            </a:r>
            <a:r>
              <a:rPr spc="-40" dirty="0"/>
              <a:t> </a:t>
            </a:r>
            <a:r>
              <a:rPr spc="20" dirty="0"/>
              <a:t>활용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4240" y="1319126"/>
            <a:ext cx="9053195" cy="2684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Batang"/>
              <a:buChar char="•"/>
              <a:tabLst>
                <a:tab pos="390525" algn="l"/>
              </a:tabLst>
            </a:pPr>
            <a:r>
              <a:rPr sz="2650" spc="114" dirty="0">
                <a:latin typeface="Gulim"/>
                <a:cs typeface="Gulim"/>
              </a:rPr>
              <a:t>Iterator</a:t>
            </a:r>
            <a:r>
              <a:rPr sz="2650" spc="-70" dirty="0">
                <a:latin typeface="Gulim"/>
                <a:cs typeface="Gulim"/>
              </a:rPr>
              <a:t> </a:t>
            </a:r>
            <a:r>
              <a:rPr sz="2650" spc="-5" dirty="0">
                <a:latin typeface="Gulim"/>
                <a:cs typeface="Gulim"/>
              </a:rPr>
              <a:t>인터페이스</a:t>
            </a:r>
            <a:endParaRPr sz="2650">
              <a:latin typeface="Gulim"/>
              <a:cs typeface="Gulim"/>
            </a:endParaRPr>
          </a:p>
          <a:p>
            <a:pPr marL="831215" marR="5080" lvl="1" indent="-314960">
              <a:lnSpc>
                <a:spcPct val="100400"/>
              </a:lnSpc>
              <a:spcBef>
                <a:spcPts val="509"/>
              </a:spcBef>
              <a:buFont typeface="Batang"/>
              <a:buChar char="–"/>
              <a:tabLst>
                <a:tab pos="831850" algn="l"/>
              </a:tabLst>
            </a:pPr>
            <a:r>
              <a:rPr sz="2200" spc="40" dirty="0">
                <a:latin typeface="Gulim"/>
                <a:cs typeface="Gulim"/>
              </a:rPr>
              <a:t>Vector, </a:t>
            </a:r>
            <a:r>
              <a:rPr sz="2200" spc="-10" dirty="0">
                <a:latin typeface="Gulim"/>
                <a:cs typeface="Gulim"/>
              </a:rPr>
              <a:t>ArrayList, </a:t>
            </a:r>
            <a:r>
              <a:rPr sz="2200" spc="-15" dirty="0">
                <a:latin typeface="Gulim"/>
                <a:cs typeface="Gulim"/>
              </a:rPr>
              <a:t>LinkedList와 </a:t>
            </a:r>
            <a:r>
              <a:rPr sz="2200" spc="5" dirty="0">
                <a:latin typeface="Gulim"/>
                <a:cs typeface="Gulim"/>
              </a:rPr>
              <a:t>같은 리스트 자료구조에서</a:t>
            </a:r>
            <a:r>
              <a:rPr sz="2200" spc="-95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요소를  순차적으로 검색할 때 </a:t>
            </a:r>
            <a:r>
              <a:rPr sz="2200" spc="100" dirty="0">
                <a:latin typeface="Gulim"/>
                <a:cs typeface="Gulim"/>
              </a:rPr>
              <a:t>Iterator </a:t>
            </a:r>
            <a:r>
              <a:rPr sz="2200" spc="5" dirty="0">
                <a:latin typeface="Gulim"/>
                <a:cs typeface="Gulim"/>
              </a:rPr>
              <a:t>인터페이스를</a:t>
            </a:r>
            <a:r>
              <a:rPr sz="2200" spc="-235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사용</a:t>
            </a:r>
            <a:endParaRPr sz="2200">
              <a:latin typeface="Gulim"/>
              <a:cs typeface="Gulim"/>
            </a:endParaRPr>
          </a:p>
          <a:p>
            <a:pPr marL="831215" lvl="1" indent="-314960">
              <a:lnSpc>
                <a:spcPct val="100000"/>
              </a:lnSpc>
              <a:spcBef>
                <a:spcPts val="535"/>
              </a:spcBef>
              <a:buFont typeface="Batang"/>
              <a:buChar char="–"/>
              <a:tabLst>
                <a:tab pos="831850" algn="l"/>
              </a:tabLst>
            </a:pPr>
            <a:r>
              <a:rPr sz="2200" spc="50" dirty="0">
                <a:latin typeface="Gulim"/>
                <a:cs typeface="Gulim"/>
              </a:rPr>
              <a:t>iterator() </a:t>
            </a:r>
            <a:r>
              <a:rPr sz="2200" spc="5" dirty="0">
                <a:latin typeface="Gulim"/>
                <a:cs typeface="Gulim"/>
              </a:rPr>
              <a:t>메소드를 호출하면 </a:t>
            </a:r>
            <a:r>
              <a:rPr sz="2200" spc="100" dirty="0">
                <a:latin typeface="Gulim"/>
                <a:cs typeface="Gulim"/>
              </a:rPr>
              <a:t>Iterator </a:t>
            </a:r>
            <a:r>
              <a:rPr sz="2200" spc="5" dirty="0">
                <a:latin typeface="Gulim"/>
                <a:cs typeface="Gulim"/>
              </a:rPr>
              <a:t>객체를</a:t>
            </a:r>
            <a:r>
              <a:rPr sz="2200" spc="-235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반환</a:t>
            </a:r>
            <a:endParaRPr sz="2200">
              <a:latin typeface="Gulim"/>
              <a:cs typeface="Gulim"/>
            </a:endParaRPr>
          </a:p>
          <a:p>
            <a:pPr marL="831215" marR="6350" indent="-315595">
              <a:lnSpc>
                <a:spcPct val="100000"/>
              </a:lnSpc>
              <a:spcBef>
                <a:spcPts val="535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100" dirty="0">
                <a:latin typeface="Gulim"/>
                <a:cs typeface="Gulim"/>
              </a:rPr>
              <a:t>Iterator </a:t>
            </a:r>
            <a:r>
              <a:rPr sz="2200" spc="5" dirty="0">
                <a:latin typeface="Gulim"/>
                <a:cs typeface="Gulim"/>
              </a:rPr>
              <a:t>객체는 검색한 위치를 기억하고 있어 인덱스</a:t>
            </a:r>
            <a:r>
              <a:rPr sz="2200" spc="-250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없이</a:t>
            </a:r>
            <a:r>
              <a:rPr sz="2200" spc="-15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순차적 </a:t>
            </a:r>
            <a:r>
              <a:rPr sz="2200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검색이</a:t>
            </a:r>
            <a:r>
              <a:rPr sz="2200" spc="-114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가능</a:t>
            </a:r>
            <a:endParaRPr sz="2200">
              <a:latin typeface="Gulim"/>
              <a:cs typeface="Gulim"/>
            </a:endParaRPr>
          </a:p>
          <a:p>
            <a:pPr marL="831215" lvl="1" indent="-314960">
              <a:lnSpc>
                <a:spcPts val="2610"/>
              </a:lnSpc>
              <a:spcBef>
                <a:spcPts val="535"/>
              </a:spcBef>
              <a:buFont typeface="Batang"/>
              <a:buChar char="–"/>
              <a:tabLst>
                <a:tab pos="831850" algn="l"/>
              </a:tabLst>
            </a:pPr>
            <a:r>
              <a:rPr sz="2200" spc="100" dirty="0">
                <a:latin typeface="Gulim"/>
                <a:cs typeface="Gulim"/>
              </a:rPr>
              <a:t>Iterator </a:t>
            </a:r>
            <a:r>
              <a:rPr sz="2200" spc="5" dirty="0">
                <a:latin typeface="Gulim"/>
                <a:cs typeface="Gulim"/>
              </a:rPr>
              <a:t>인터페이스</a:t>
            </a:r>
            <a:r>
              <a:rPr sz="2200" spc="-195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메소드</a:t>
            </a:r>
            <a:endParaRPr sz="2200">
              <a:latin typeface="Gulim"/>
              <a:cs typeface="Guli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7341" y="4175036"/>
            <a:ext cx="3253740" cy="471170"/>
          </a:xfrm>
          <a:custGeom>
            <a:avLst/>
            <a:gdLst/>
            <a:ahLst/>
            <a:cxnLst/>
            <a:rect l="l" t="t" r="r" b="b"/>
            <a:pathLst>
              <a:path w="3253740" h="471170">
                <a:moveTo>
                  <a:pt x="3253231" y="0"/>
                </a:moveTo>
                <a:lnTo>
                  <a:pt x="1523" y="0"/>
                </a:lnTo>
                <a:lnTo>
                  <a:pt x="0" y="1524"/>
                </a:lnTo>
                <a:lnTo>
                  <a:pt x="0" y="470662"/>
                </a:lnTo>
                <a:lnTo>
                  <a:pt x="1523" y="470662"/>
                </a:lnTo>
                <a:lnTo>
                  <a:pt x="1523" y="1524"/>
                </a:lnTo>
                <a:lnTo>
                  <a:pt x="3253231" y="1524"/>
                </a:lnTo>
                <a:lnTo>
                  <a:pt x="3253231" y="0"/>
                </a:lnTo>
                <a:close/>
              </a:path>
              <a:path w="3253740" h="471170">
                <a:moveTo>
                  <a:pt x="3251707" y="469138"/>
                </a:moveTo>
                <a:lnTo>
                  <a:pt x="1523" y="469138"/>
                </a:lnTo>
                <a:lnTo>
                  <a:pt x="1523" y="470662"/>
                </a:lnTo>
                <a:lnTo>
                  <a:pt x="3251707" y="470662"/>
                </a:lnTo>
                <a:lnTo>
                  <a:pt x="3251707" y="469138"/>
                </a:lnTo>
                <a:close/>
              </a:path>
              <a:path w="3253740" h="471170">
                <a:moveTo>
                  <a:pt x="3253231" y="1524"/>
                </a:moveTo>
                <a:lnTo>
                  <a:pt x="3251707" y="1524"/>
                </a:lnTo>
                <a:lnTo>
                  <a:pt x="3251707" y="470662"/>
                </a:lnTo>
                <a:lnTo>
                  <a:pt x="3253231" y="469138"/>
                </a:lnTo>
                <a:lnTo>
                  <a:pt x="3253231" y="1524"/>
                </a:lnTo>
                <a:close/>
              </a:path>
              <a:path w="3253740" h="471170">
                <a:moveTo>
                  <a:pt x="3253231" y="469138"/>
                </a:moveTo>
                <a:lnTo>
                  <a:pt x="3251707" y="470662"/>
                </a:lnTo>
                <a:lnTo>
                  <a:pt x="3253231" y="470662"/>
                </a:lnTo>
                <a:lnTo>
                  <a:pt x="3253231" y="469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29049" y="4175036"/>
            <a:ext cx="5395595" cy="471170"/>
          </a:xfrm>
          <a:custGeom>
            <a:avLst/>
            <a:gdLst/>
            <a:ahLst/>
            <a:cxnLst/>
            <a:rect l="l" t="t" r="r" b="b"/>
            <a:pathLst>
              <a:path w="5395595" h="471170">
                <a:moveTo>
                  <a:pt x="5393626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470662"/>
                </a:lnTo>
                <a:lnTo>
                  <a:pt x="1524" y="470662"/>
                </a:lnTo>
                <a:lnTo>
                  <a:pt x="1524" y="1524"/>
                </a:lnTo>
                <a:lnTo>
                  <a:pt x="5395150" y="1524"/>
                </a:lnTo>
                <a:lnTo>
                  <a:pt x="5393626" y="0"/>
                </a:lnTo>
                <a:close/>
              </a:path>
              <a:path w="5395595" h="471170">
                <a:moveTo>
                  <a:pt x="5393626" y="469138"/>
                </a:moveTo>
                <a:lnTo>
                  <a:pt x="1524" y="469138"/>
                </a:lnTo>
                <a:lnTo>
                  <a:pt x="1524" y="470662"/>
                </a:lnTo>
                <a:lnTo>
                  <a:pt x="5393626" y="470662"/>
                </a:lnTo>
                <a:lnTo>
                  <a:pt x="5393626" y="469138"/>
                </a:lnTo>
                <a:close/>
              </a:path>
              <a:path w="5395595" h="471170">
                <a:moveTo>
                  <a:pt x="5395150" y="1524"/>
                </a:moveTo>
                <a:lnTo>
                  <a:pt x="5393626" y="1524"/>
                </a:lnTo>
                <a:lnTo>
                  <a:pt x="5393626" y="470662"/>
                </a:lnTo>
                <a:lnTo>
                  <a:pt x="5395150" y="470662"/>
                </a:lnTo>
                <a:lnTo>
                  <a:pt x="5395150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7341" y="4644174"/>
            <a:ext cx="3253740" cy="391795"/>
          </a:xfrm>
          <a:custGeom>
            <a:avLst/>
            <a:gdLst/>
            <a:ahLst/>
            <a:cxnLst/>
            <a:rect l="l" t="t" r="r" b="b"/>
            <a:pathLst>
              <a:path w="3253740" h="391795">
                <a:moveTo>
                  <a:pt x="3253231" y="0"/>
                </a:moveTo>
                <a:lnTo>
                  <a:pt x="1523" y="0"/>
                </a:lnTo>
                <a:lnTo>
                  <a:pt x="0" y="1524"/>
                </a:lnTo>
                <a:lnTo>
                  <a:pt x="0" y="391464"/>
                </a:lnTo>
                <a:lnTo>
                  <a:pt x="1523" y="391464"/>
                </a:lnTo>
                <a:lnTo>
                  <a:pt x="1523" y="1524"/>
                </a:lnTo>
                <a:lnTo>
                  <a:pt x="3253231" y="1524"/>
                </a:lnTo>
                <a:lnTo>
                  <a:pt x="3253231" y="0"/>
                </a:lnTo>
                <a:close/>
              </a:path>
              <a:path w="3253740" h="391795">
                <a:moveTo>
                  <a:pt x="3253231" y="1524"/>
                </a:moveTo>
                <a:lnTo>
                  <a:pt x="3251707" y="1524"/>
                </a:lnTo>
                <a:lnTo>
                  <a:pt x="3251707" y="391464"/>
                </a:lnTo>
                <a:lnTo>
                  <a:pt x="3253231" y="391464"/>
                </a:lnTo>
                <a:lnTo>
                  <a:pt x="3253231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29049" y="4644174"/>
            <a:ext cx="5395595" cy="391795"/>
          </a:xfrm>
          <a:custGeom>
            <a:avLst/>
            <a:gdLst/>
            <a:ahLst/>
            <a:cxnLst/>
            <a:rect l="l" t="t" r="r" b="b"/>
            <a:pathLst>
              <a:path w="5395595" h="391795">
                <a:moveTo>
                  <a:pt x="5393626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91464"/>
                </a:lnTo>
                <a:lnTo>
                  <a:pt x="1524" y="391464"/>
                </a:lnTo>
                <a:lnTo>
                  <a:pt x="1524" y="1524"/>
                </a:lnTo>
                <a:lnTo>
                  <a:pt x="5395150" y="1524"/>
                </a:lnTo>
                <a:lnTo>
                  <a:pt x="5393626" y="0"/>
                </a:lnTo>
                <a:close/>
              </a:path>
              <a:path w="5395595" h="391795">
                <a:moveTo>
                  <a:pt x="5395150" y="1524"/>
                </a:moveTo>
                <a:lnTo>
                  <a:pt x="5393626" y="1524"/>
                </a:lnTo>
                <a:lnTo>
                  <a:pt x="5393626" y="391464"/>
                </a:lnTo>
                <a:lnTo>
                  <a:pt x="5395150" y="391464"/>
                </a:lnTo>
                <a:lnTo>
                  <a:pt x="5395150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9684" y="7113257"/>
            <a:ext cx="10055225" cy="0"/>
          </a:xfrm>
          <a:custGeom>
            <a:avLst/>
            <a:gdLst/>
            <a:ahLst/>
            <a:cxnLst/>
            <a:rect l="l" t="t" r="r" b="b"/>
            <a:pathLst>
              <a:path w="10055225">
                <a:moveTo>
                  <a:pt x="0" y="0"/>
                </a:moveTo>
                <a:lnTo>
                  <a:pt x="10055021" y="0"/>
                </a:lnTo>
              </a:path>
            </a:pathLst>
          </a:custGeom>
          <a:ln w="42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5231" y="7166609"/>
            <a:ext cx="0" cy="389890"/>
          </a:xfrm>
          <a:custGeom>
            <a:avLst/>
            <a:gdLst/>
            <a:ahLst/>
            <a:cxnLst/>
            <a:rect l="l" t="t" r="r" b="b"/>
            <a:pathLst>
              <a:path h="389890">
                <a:moveTo>
                  <a:pt x="0" y="0"/>
                </a:moveTo>
                <a:lnTo>
                  <a:pt x="0" y="3898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469" y="7165975"/>
            <a:ext cx="10070465" cy="0"/>
          </a:xfrm>
          <a:custGeom>
            <a:avLst/>
            <a:gdLst/>
            <a:ahLst/>
            <a:cxnLst/>
            <a:rect l="l" t="t" r="r" b="b"/>
            <a:pathLst>
              <a:path w="10070465">
                <a:moveTo>
                  <a:pt x="0" y="0"/>
                </a:moveTo>
                <a:lnTo>
                  <a:pt x="100702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48133" y="6092047"/>
            <a:ext cx="7861300" cy="7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 indent="-314960">
              <a:lnSpc>
                <a:spcPct val="100000"/>
              </a:lnSpc>
              <a:buFont typeface="Batang"/>
              <a:buChar char="–"/>
              <a:tabLst>
                <a:tab pos="328295" algn="l"/>
              </a:tabLst>
            </a:pPr>
            <a:r>
              <a:rPr sz="2200" spc="100" dirty="0">
                <a:latin typeface="Gulim"/>
                <a:cs typeface="Gulim"/>
              </a:rPr>
              <a:t>Iterator iter1 </a:t>
            </a:r>
            <a:r>
              <a:rPr sz="2200" spc="-90" dirty="0">
                <a:latin typeface="Gulim"/>
                <a:cs typeface="Gulim"/>
              </a:rPr>
              <a:t>= </a:t>
            </a:r>
            <a:r>
              <a:rPr sz="2200" spc="25" dirty="0">
                <a:latin typeface="Gulim"/>
                <a:cs typeface="Gulim"/>
              </a:rPr>
              <a:t>v.iterator() </a:t>
            </a:r>
            <a:r>
              <a:rPr sz="2200" spc="-30" dirty="0">
                <a:latin typeface="Gulim"/>
                <a:cs typeface="Gulim"/>
              </a:rPr>
              <a:t>//벡터에서</a:t>
            </a:r>
            <a:r>
              <a:rPr sz="2200" spc="-180" dirty="0">
                <a:latin typeface="Gulim"/>
                <a:cs typeface="Gulim"/>
              </a:rPr>
              <a:t> </a:t>
            </a:r>
            <a:r>
              <a:rPr sz="2200" spc="90" dirty="0">
                <a:latin typeface="Gulim"/>
                <a:cs typeface="Gulim"/>
              </a:rPr>
              <a:t>iterator얻기</a:t>
            </a:r>
            <a:endParaRPr sz="2200">
              <a:latin typeface="Gulim"/>
              <a:cs typeface="Gulim"/>
            </a:endParaRPr>
          </a:p>
          <a:p>
            <a:pPr marL="327660" indent="-314960">
              <a:lnSpc>
                <a:spcPts val="2610"/>
              </a:lnSpc>
              <a:spcBef>
                <a:spcPts val="535"/>
              </a:spcBef>
              <a:buFont typeface="Batang"/>
              <a:buChar char="–"/>
              <a:tabLst>
                <a:tab pos="328295" algn="l"/>
              </a:tabLst>
            </a:pPr>
            <a:r>
              <a:rPr sz="2200" spc="100" dirty="0">
                <a:latin typeface="Gulim"/>
                <a:cs typeface="Gulim"/>
              </a:rPr>
              <a:t>Iterator iter2 </a:t>
            </a:r>
            <a:r>
              <a:rPr sz="2200" spc="-90" dirty="0">
                <a:latin typeface="Gulim"/>
                <a:cs typeface="Gulim"/>
              </a:rPr>
              <a:t>= </a:t>
            </a:r>
            <a:r>
              <a:rPr sz="2200" dirty="0">
                <a:latin typeface="Gulim"/>
                <a:cs typeface="Gulim"/>
              </a:rPr>
              <a:t>h.values().iterator() </a:t>
            </a:r>
            <a:r>
              <a:rPr sz="2200" spc="-20" dirty="0">
                <a:latin typeface="Gulim"/>
                <a:cs typeface="Gulim"/>
              </a:rPr>
              <a:t>//헤쉬테이블에서</a:t>
            </a:r>
            <a:r>
              <a:rPr sz="2200" spc="-185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얻기</a:t>
            </a:r>
            <a:endParaRPr sz="2200">
              <a:latin typeface="Gulim"/>
              <a:cs typeface="Gulim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77341" y="5035638"/>
            <a:ext cx="3253740" cy="81280"/>
          </a:xfrm>
          <a:custGeom>
            <a:avLst/>
            <a:gdLst/>
            <a:ahLst/>
            <a:cxnLst/>
            <a:rect l="l" t="t" r="r" b="b"/>
            <a:pathLst>
              <a:path w="3253740" h="81279">
                <a:moveTo>
                  <a:pt x="1523" y="0"/>
                </a:moveTo>
                <a:lnTo>
                  <a:pt x="0" y="0"/>
                </a:lnTo>
                <a:lnTo>
                  <a:pt x="0" y="79197"/>
                </a:lnTo>
                <a:lnTo>
                  <a:pt x="1523" y="80721"/>
                </a:lnTo>
                <a:lnTo>
                  <a:pt x="3253231" y="80721"/>
                </a:lnTo>
                <a:lnTo>
                  <a:pt x="3253231" y="79197"/>
                </a:lnTo>
                <a:lnTo>
                  <a:pt x="1523" y="79197"/>
                </a:lnTo>
                <a:lnTo>
                  <a:pt x="1523" y="0"/>
                </a:lnTo>
                <a:close/>
              </a:path>
              <a:path w="3253740" h="81279">
                <a:moveTo>
                  <a:pt x="3253231" y="0"/>
                </a:moveTo>
                <a:lnTo>
                  <a:pt x="3251707" y="0"/>
                </a:lnTo>
                <a:lnTo>
                  <a:pt x="3251707" y="79197"/>
                </a:lnTo>
                <a:lnTo>
                  <a:pt x="3253231" y="79197"/>
                </a:lnTo>
                <a:lnTo>
                  <a:pt x="32532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29049" y="5035638"/>
            <a:ext cx="5395595" cy="81280"/>
          </a:xfrm>
          <a:custGeom>
            <a:avLst/>
            <a:gdLst/>
            <a:ahLst/>
            <a:cxnLst/>
            <a:rect l="l" t="t" r="r" b="b"/>
            <a:pathLst>
              <a:path w="5395595" h="81279">
                <a:moveTo>
                  <a:pt x="1524" y="0"/>
                </a:moveTo>
                <a:lnTo>
                  <a:pt x="0" y="0"/>
                </a:lnTo>
                <a:lnTo>
                  <a:pt x="0" y="79197"/>
                </a:lnTo>
                <a:lnTo>
                  <a:pt x="1524" y="80721"/>
                </a:lnTo>
                <a:lnTo>
                  <a:pt x="5393626" y="80721"/>
                </a:lnTo>
                <a:lnTo>
                  <a:pt x="5395150" y="79197"/>
                </a:lnTo>
                <a:lnTo>
                  <a:pt x="1524" y="79197"/>
                </a:lnTo>
                <a:lnTo>
                  <a:pt x="1524" y="0"/>
                </a:lnTo>
                <a:close/>
              </a:path>
              <a:path w="5395595" h="81279">
                <a:moveTo>
                  <a:pt x="5395150" y="0"/>
                </a:moveTo>
                <a:lnTo>
                  <a:pt x="5393626" y="0"/>
                </a:lnTo>
                <a:lnTo>
                  <a:pt x="5393626" y="79197"/>
                </a:lnTo>
                <a:lnTo>
                  <a:pt x="5395150" y="79197"/>
                </a:lnTo>
                <a:lnTo>
                  <a:pt x="5395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7341" y="5114836"/>
            <a:ext cx="3253740" cy="471170"/>
          </a:xfrm>
          <a:custGeom>
            <a:avLst/>
            <a:gdLst/>
            <a:ahLst/>
            <a:cxnLst/>
            <a:rect l="l" t="t" r="r" b="b"/>
            <a:pathLst>
              <a:path w="3253740" h="471170">
                <a:moveTo>
                  <a:pt x="1523" y="0"/>
                </a:moveTo>
                <a:lnTo>
                  <a:pt x="0" y="0"/>
                </a:lnTo>
                <a:lnTo>
                  <a:pt x="0" y="469150"/>
                </a:lnTo>
                <a:lnTo>
                  <a:pt x="1523" y="470662"/>
                </a:lnTo>
                <a:lnTo>
                  <a:pt x="3253231" y="470662"/>
                </a:lnTo>
                <a:lnTo>
                  <a:pt x="3253231" y="469150"/>
                </a:lnTo>
                <a:lnTo>
                  <a:pt x="1523" y="469150"/>
                </a:lnTo>
                <a:lnTo>
                  <a:pt x="1523" y="0"/>
                </a:lnTo>
                <a:close/>
              </a:path>
              <a:path w="3253740" h="471170">
                <a:moveTo>
                  <a:pt x="3251707" y="0"/>
                </a:moveTo>
                <a:lnTo>
                  <a:pt x="3251707" y="469150"/>
                </a:lnTo>
                <a:lnTo>
                  <a:pt x="3253231" y="469150"/>
                </a:lnTo>
                <a:lnTo>
                  <a:pt x="3253231" y="1524"/>
                </a:lnTo>
                <a:lnTo>
                  <a:pt x="3251707" y="0"/>
                </a:lnTo>
                <a:close/>
              </a:path>
              <a:path w="3253740" h="471170">
                <a:moveTo>
                  <a:pt x="3251707" y="0"/>
                </a:moveTo>
                <a:lnTo>
                  <a:pt x="1523" y="0"/>
                </a:lnTo>
                <a:lnTo>
                  <a:pt x="1523" y="1524"/>
                </a:lnTo>
                <a:lnTo>
                  <a:pt x="3251707" y="1524"/>
                </a:lnTo>
                <a:lnTo>
                  <a:pt x="3251707" y="0"/>
                </a:lnTo>
                <a:close/>
              </a:path>
              <a:path w="3253740" h="471170">
                <a:moveTo>
                  <a:pt x="3253231" y="0"/>
                </a:moveTo>
                <a:lnTo>
                  <a:pt x="3251707" y="0"/>
                </a:lnTo>
                <a:lnTo>
                  <a:pt x="3253231" y="1524"/>
                </a:lnTo>
                <a:lnTo>
                  <a:pt x="32532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29049" y="5114836"/>
            <a:ext cx="5395595" cy="471170"/>
          </a:xfrm>
          <a:custGeom>
            <a:avLst/>
            <a:gdLst/>
            <a:ahLst/>
            <a:cxnLst/>
            <a:rect l="l" t="t" r="r" b="b"/>
            <a:pathLst>
              <a:path w="5395595" h="471170">
                <a:moveTo>
                  <a:pt x="1524" y="0"/>
                </a:moveTo>
                <a:lnTo>
                  <a:pt x="0" y="0"/>
                </a:lnTo>
                <a:lnTo>
                  <a:pt x="0" y="469150"/>
                </a:lnTo>
                <a:lnTo>
                  <a:pt x="1524" y="470662"/>
                </a:lnTo>
                <a:lnTo>
                  <a:pt x="5393626" y="470662"/>
                </a:lnTo>
                <a:lnTo>
                  <a:pt x="5395150" y="469150"/>
                </a:lnTo>
                <a:lnTo>
                  <a:pt x="1524" y="469150"/>
                </a:lnTo>
                <a:lnTo>
                  <a:pt x="1524" y="0"/>
                </a:lnTo>
                <a:close/>
              </a:path>
              <a:path w="5395595" h="471170">
                <a:moveTo>
                  <a:pt x="5395150" y="0"/>
                </a:moveTo>
                <a:lnTo>
                  <a:pt x="5393626" y="0"/>
                </a:lnTo>
                <a:lnTo>
                  <a:pt x="5393626" y="469150"/>
                </a:lnTo>
                <a:lnTo>
                  <a:pt x="5395150" y="469150"/>
                </a:lnTo>
                <a:lnTo>
                  <a:pt x="5395150" y="0"/>
                </a:lnTo>
                <a:close/>
              </a:path>
              <a:path w="5395595" h="471170">
                <a:moveTo>
                  <a:pt x="5393626" y="0"/>
                </a:moveTo>
                <a:lnTo>
                  <a:pt x="1524" y="0"/>
                </a:lnTo>
                <a:lnTo>
                  <a:pt x="1524" y="1524"/>
                </a:lnTo>
                <a:lnTo>
                  <a:pt x="5393626" y="1524"/>
                </a:lnTo>
                <a:lnTo>
                  <a:pt x="53936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7341" y="5583986"/>
            <a:ext cx="3253740" cy="471170"/>
          </a:xfrm>
          <a:custGeom>
            <a:avLst/>
            <a:gdLst/>
            <a:ahLst/>
            <a:cxnLst/>
            <a:rect l="l" t="t" r="r" b="b"/>
            <a:pathLst>
              <a:path w="3253740" h="471170">
                <a:moveTo>
                  <a:pt x="1523" y="0"/>
                </a:moveTo>
                <a:lnTo>
                  <a:pt x="0" y="0"/>
                </a:lnTo>
                <a:lnTo>
                  <a:pt x="0" y="469138"/>
                </a:lnTo>
                <a:lnTo>
                  <a:pt x="1523" y="470662"/>
                </a:lnTo>
                <a:lnTo>
                  <a:pt x="3253231" y="470662"/>
                </a:lnTo>
                <a:lnTo>
                  <a:pt x="3253231" y="469138"/>
                </a:lnTo>
                <a:lnTo>
                  <a:pt x="1523" y="469138"/>
                </a:lnTo>
                <a:lnTo>
                  <a:pt x="1523" y="0"/>
                </a:lnTo>
                <a:close/>
              </a:path>
              <a:path w="3253740" h="471170">
                <a:moveTo>
                  <a:pt x="3251707" y="0"/>
                </a:moveTo>
                <a:lnTo>
                  <a:pt x="3251707" y="469138"/>
                </a:lnTo>
                <a:lnTo>
                  <a:pt x="3253231" y="469138"/>
                </a:lnTo>
                <a:lnTo>
                  <a:pt x="3253231" y="1511"/>
                </a:lnTo>
                <a:lnTo>
                  <a:pt x="3251707" y="0"/>
                </a:lnTo>
                <a:close/>
              </a:path>
              <a:path w="3253740" h="471170">
                <a:moveTo>
                  <a:pt x="3251707" y="0"/>
                </a:moveTo>
                <a:lnTo>
                  <a:pt x="1523" y="0"/>
                </a:lnTo>
                <a:lnTo>
                  <a:pt x="1523" y="1511"/>
                </a:lnTo>
                <a:lnTo>
                  <a:pt x="3251707" y="1511"/>
                </a:lnTo>
                <a:lnTo>
                  <a:pt x="3251707" y="0"/>
                </a:lnTo>
                <a:close/>
              </a:path>
              <a:path w="3253740" h="471170">
                <a:moveTo>
                  <a:pt x="3253231" y="0"/>
                </a:moveTo>
                <a:lnTo>
                  <a:pt x="3251707" y="0"/>
                </a:lnTo>
                <a:lnTo>
                  <a:pt x="3253231" y="1511"/>
                </a:lnTo>
                <a:lnTo>
                  <a:pt x="32532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29049" y="5583986"/>
            <a:ext cx="5395595" cy="471170"/>
          </a:xfrm>
          <a:custGeom>
            <a:avLst/>
            <a:gdLst/>
            <a:ahLst/>
            <a:cxnLst/>
            <a:rect l="l" t="t" r="r" b="b"/>
            <a:pathLst>
              <a:path w="5395595" h="471170">
                <a:moveTo>
                  <a:pt x="1524" y="0"/>
                </a:moveTo>
                <a:lnTo>
                  <a:pt x="0" y="0"/>
                </a:lnTo>
                <a:lnTo>
                  <a:pt x="0" y="469138"/>
                </a:lnTo>
                <a:lnTo>
                  <a:pt x="1524" y="470662"/>
                </a:lnTo>
                <a:lnTo>
                  <a:pt x="5393626" y="470662"/>
                </a:lnTo>
                <a:lnTo>
                  <a:pt x="5395150" y="469138"/>
                </a:lnTo>
                <a:lnTo>
                  <a:pt x="1524" y="469138"/>
                </a:lnTo>
                <a:lnTo>
                  <a:pt x="1524" y="0"/>
                </a:lnTo>
                <a:close/>
              </a:path>
              <a:path w="5395595" h="471170">
                <a:moveTo>
                  <a:pt x="5395150" y="0"/>
                </a:moveTo>
                <a:lnTo>
                  <a:pt x="5393626" y="0"/>
                </a:lnTo>
                <a:lnTo>
                  <a:pt x="5393626" y="469138"/>
                </a:lnTo>
                <a:lnTo>
                  <a:pt x="5395150" y="469138"/>
                </a:lnTo>
                <a:lnTo>
                  <a:pt x="5395150" y="0"/>
                </a:lnTo>
                <a:close/>
              </a:path>
              <a:path w="5395595" h="471170">
                <a:moveTo>
                  <a:pt x="5393626" y="0"/>
                </a:moveTo>
                <a:lnTo>
                  <a:pt x="1524" y="0"/>
                </a:lnTo>
                <a:lnTo>
                  <a:pt x="1524" y="1511"/>
                </a:lnTo>
                <a:lnTo>
                  <a:pt x="5393626" y="1511"/>
                </a:lnTo>
                <a:lnTo>
                  <a:pt x="53936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971245" y="4168940"/>
          <a:ext cx="8645347" cy="18780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708"/>
                <a:gridCol w="5393639"/>
              </a:tblGrid>
              <a:tr h="469144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750" b="1" dirty="0">
                          <a:latin typeface="Malgun Gothic"/>
                          <a:cs typeface="Malgun Gothic"/>
                        </a:rPr>
                        <a:t>메소드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16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750" b="1" dirty="0">
                          <a:latin typeface="Malgun Gothic"/>
                          <a:cs typeface="Malgun Gothic"/>
                        </a:rPr>
                        <a:t>설명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16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750" spc="35" dirty="0">
                          <a:latin typeface="Gulim"/>
                          <a:cs typeface="Gulim"/>
                        </a:rPr>
                        <a:t>boolean</a:t>
                      </a:r>
                      <a:r>
                        <a:rPr sz="175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spc="-20" dirty="0">
                          <a:latin typeface="Gulim"/>
                          <a:cs typeface="Gulim"/>
                        </a:rPr>
                        <a:t>hasNext()</a:t>
                      </a:r>
                      <a:endParaRPr sz="17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522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750" spc="10" dirty="0">
                          <a:latin typeface="Gulim"/>
                          <a:cs typeface="Gulim"/>
                        </a:rPr>
                        <a:t>다음 반복에서 사용될 요소가 있으면 </a:t>
                      </a:r>
                      <a:r>
                        <a:rPr sz="1750" spc="95" dirty="0">
                          <a:latin typeface="Gulim"/>
                          <a:cs typeface="Gulim"/>
                        </a:rPr>
                        <a:t>true</a:t>
                      </a:r>
                      <a:r>
                        <a:rPr sz="1750" spc="-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spc="10" dirty="0">
                          <a:latin typeface="Gulim"/>
                          <a:cs typeface="Gulim"/>
                        </a:rPr>
                        <a:t>반환</a:t>
                      </a:r>
                      <a:endParaRPr sz="17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522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750" spc="-290" dirty="0">
                          <a:latin typeface="Gulim"/>
                          <a:cs typeface="Gulim"/>
                        </a:rPr>
                        <a:t>E</a:t>
                      </a:r>
                      <a:r>
                        <a:rPr sz="175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spc="-10" dirty="0">
                          <a:latin typeface="Gulim"/>
                          <a:cs typeface="Gulim"/>
                        </a:rPr>
                        <a:t>next()</a:t>
                      </a:r>
                      <a:endParaRPr sz="17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5227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750" spc="10" dirty="0">
                          <a:latin typeface="Gulim"/>
                          <a:cs typeface="Gulim"/>
                        </a:rPr>
                        <a:t>다음 요소</a:t>
                      </a:r>
                      <a:r>
                        <a:rPr sz="1750" spc="-10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spc="10" dirty="0">
                          <a:latin typeface="Gulim"/>
                          <a:cs typeface="Gulim"/>
                        </a:rPr>
                        <a:t>반환</a:t>
                      </a:r>
                      <a:endParaRPr sz="17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5227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9138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750" spc="25" dirty="0">
                          <a:latin typeface="Gulim"/>
                          <a:cs typeface="Gulim"/>
                        </a:rPr>
                        <a:t>void</a:t>
                      </a:r>
                      <a:r>
                        <a:rPr sz="175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spc="15" dirty="0">
                          <a:latin typeface="Gulim"/>
                          <a:cs typeface="Gulim"/>
                        </a:rPr>
                        <a:t>remove()</a:t>
                      </a:r>
                      <a:endParaRPr sz="17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750" spc="10" dirty="0">
                          <a:latin typeface="Gulim"/>
                          <a:cs typeface="Gulim"/>
                        </a:rPr>
                        <a:t>마지막으로 반환된 요소를</a:t>
                      </a:r>
                      <a:r>
                        <a:rPr sz="175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750" spc="10" dirty="0">
                          <a:latin typeface="Gulim"/>
                          <a:cs typeface="Gulim"/>
                        </a:rPr>
                        <a:t>제거</a:t>
                      </a:r>
                      <a:endParaRPr sz="17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04469" y="0"/>
            <a:ext cx="10069195" cy="7555230"/>
          </a:xfrm>
          <a:custGeom>
            <a:avLst/>
            <a:gdLst/>
            <a:ahLst/>
            <a:cxnLst/>
            <a:rect l="l" t="t" r="r" b="b"/>
            <a:pathLst>
              <a:path w="10069195" h="7555230">
                <a:moveTo>
                  <a:pt x="0" y="0"/>
                </a:moveTo>
                <a:lnTo>
                  <a:pt x="10068712" y="0"/>
                </a:lnTo>
                <a:lnTo>
                  <a:pt x="10068712" y="7554976"/>
                </a:lnTo>
                <a:lnTo>
                  <a:pt x="0" y="7554976"/>
                </a:lnTo>
                <a:lnTo>
                  <a:pt x="0" y="0"/>
                </a:lnTo>
                <a:close/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4"/>
              </a:lnSpc>
            </a:pPr>
            <a:r>
              <a:rPr dirty="0"/>
              <a:t>Slide </a:t>
            </a:r>
            <a:r>
              <a:rPr spc="-20" dirty="0"/>
              <a:t>:</a:t>
            </a:r>
            <a:r>
              <a:rPr spc="-225" dirty="0"/>
              <a:t> </a:t>
            </a:r>
            <a:fld id="{81D60167-4931-47E6-BA6A-407CBD079E47}" type="slidenum">
              <a:rPr spc="10" dirty="0"/>
              <a:t>23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0"/>
              </a:lnSpc>
            </a:pPr>
            <a:r>
              <a:rPr spc="55" dirty="0"/>
              <a:t>Collections </a:t>
            </a:r>
            <a:r>
              <a:rPr spc="20" dirty="0"/>
              <a:t>클래스</a:t>
            </a:r>
            <a:r>
              <a:rPr spc="-120" dirty="0"/>
              <a:t> </a:t>
            </a:r>
            <a:r>
              <a:rPr spc="20" dirty="0"/>
              <a:t>활용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Batang"/>
              <a:buChar char="•"/>
              <a:tabLst>
                <a:tab pos="390525" algn="l"/>
              </a:tabLst>
            </a:pPr>
            <a:r>
              <a:rPr spc="30" dirty="0"/>
              <a:t>Collections</a:t>
            </a:r>
            <a:r>
              <a:rPr spc="-120" dirty="0"/>
              <a:t> </a:t>
            </a:r>
            <a:r>
              <a:rPr spc="-5" dirty="0"/>
              <a:t>클래스</a:t>
            </a:r>
          </a:p>
          <a:p>
            <a:pPr marL="831215" lvl="1" indent="-314960">
              <a:lnSpc>
                <a:spcPct val="100000"/>
              </a:lnSpc>
              <a:spcBef>
                <a:spcPts val="520"/>
              </a:spcBef>
              <a:buFont typeface="Batang"/>
              <a:buChar char="–"/>
              <a:tabLst>
                <a:tab pos="831850" algn="l"/>
              </a:tabLst>
            </a:pPr>
            <a:r>
              <a:rPr sz="2200" spc="25" dirty="0">
                <a:latin typeface="Gulim"/>
                <a:cs typeface="Gulim"/>
              </a:rPr>
              <a:t>java.util </a:t>
            </a:r>
            <a:r>
              <a:rPr sz="2200" spc="5" dirty="0">
                <a:latin typeface="Gulim"/>
                <a:cs typeface="Gulim"/>
              </a:rPr>
              <a:t>패키지에</a:t>
            </a:r>
            <a:r>
              <a:rPr sz="2200" spc="-135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포함</a:t>
            </a:r>
            <a:endParaRPr sz="2200">
              <a:latin typeface="Gulim"/>
              <a:cs typeface="Gulim"/>
            </a:endParaRPr>
          </a:p>
          <a:p>
            <a:pPr marL="516255">
              <a:lnSpc>
                <a:spcPct val="100000"/>
              </a:lnSpc>
              <a:spcBef>
                <a:spcPts val="535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5" dirty="0"/>
              <a:t>컬렉션에 대해 연산을 수행하고 결과로 컬렉션을</a:t>
            </a:r>
            <a:r>
              <a:rPr sz="2200" spc="-190" dirty="0"/>
              <a:t> </a:t>
            </a:r>
            <a:r>
              <a:rPr sz="2200" spc="5" dirty="0"/>
              <a:t>반환</a:t>
            </a:r>
            <a:endParaRPr sz="2200">
              <a:latin typeface="Batang"/>
              <a:cs typeface="Batang"/>
            </a:endParaRPr>
          </a:p>
          <a:p>
            <a:pPr marL="516255">
              <a:lnSpc>
                <a:spcPct val="100000"/>
              </a:lnSpc>
              <a:spcBef>
                <a:spcPts val="535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5" dirty="0"/>
              <a:t>주요</a:t>
            </a:r>
            <a:r>
              <a:rPr sz="2200" spc="-114" dirty="0"/>
              <a:t> </a:t>
            </a:r>
            <a:r>
              <a:rPr sz="2200" spc="5" dirty="0"/>
              <a:t>메소드</a:t>
            </a:r>
            <a:endParaRPr sz="2200">
              <a:latin typeface="Batang"/>
              <a:cs typeface="Batang"/>
            </a:endParaRPr>
          </a:p>
          <a:p>
            <a:pPr marL="1020444">
              <a:lnSpc>
                <a:spcPct val="100000"/>
              </a:lnSpc>
              <a:spcBef>
                <a:spcPts val="500"/>
              </a:spcBef>
              <a:tabLst>
                <a:tab pos="1272540" algn="l"/>
              </a:tabLst>
            </a:pPr>
            <a:r>
              <a:rPr sz="1950" spc="10" dirty="0">
                <a:latin typeface="Batang"/>
                <a:cs typeface="Batang"/>
              </a:rPr>
              <a:t>•	</a:t>
            </a:r>
            <a:r>
              <a:rPr sz="1950" spc="25" dirty="0"/>
              <a:t>컬렉션에 포함된 요소들을 소팅하는 </a:t>
            </a:r>
            <a:r>
              <a:rPr sz="1950" spc="10" dirty="0"/>
              <a:t>sort()</a:t>
            </a:r>
            <a:r>
              <a:rPr sz="1950" spc="5" dirty="0"/>
              <a:t> </a:t>
            </a:r>
            <a:r>
              <a:rPr sz="1950" spc="25" dirty="0"/>
              <a:t>메소드</a:t>
            </a:r>
            <a:endParaRPr sz="1950">
              <a:latin typeface="Batang"/>
              <a:cs typeface="Batang"/>
            </a:endParaRPr>
          </a:p>
          <a:p>
            <a:pPr marL="1020444">
              <a:lnSpc>
                <a:spcPct val="100000"/>
              </a:lnSpc>
              <a:spcBef>
                <a:spcPts val="525"/>
              </a:spcBef>
              <a:tabLst>
                <a:tab pos="1272540" algn="l"/>
              </a:tabLst>
            </a:pPr>
            <a:r>
              <a:rPr sz="1950" spc="10" dirty="0">
                <a:latin typeface="Batang"/>
                <a:cs typeface="Batang"/>
              </a:rPr>
              <a:t>•	</a:t>
            </a:r>
            <a:r>
              <a:rPr sz="1950" spc="25" dirty="0"/>
              <a:t>요소의 순서를 반대로 하는 </a:t>
            </a:r>
            <a:r>
              <a:rPr sz="1950" spc="55" dirty="0"/>
              <a:t>reverse()</a:t>
            </a:r>
            <a:r>
              <a:rPr sz="1950" spc="10" dirty="0"/>
              <a:t> </a:t>
            </a:r>
            <a:r>
              <a:rPr sz="1950" spc="25" dirty="0"/>
              <a:t>메소드</a:t>
            </a:r>
            <a:endParaRPr sz="1950">
              <a:latin typeface="Batang"/>
              <a:cs typeface="Batang"/>
            </a:endParaRPr>
          </a:p>
          <a:p>
            <a:pPr marL="1020444">
              <a:lnSpc>
                <a:spcPct val="100000"/>
              </a:lnSpc>
              <a:spcBef>
                <a:spcPts val="515"/>
              </a:spcBef>
              <a:tabLst>
                <a:tab pos="1272540" algn="l"/>
              </a:tabLst>
            </a:pPr>
            <a:r>
              <a:rPr sz="1950" spc="10" dirty="0">
                <a:latin typeface="Batang"/>
                <a:cs typeface="Batang"/>
              </a:rPr>
              <a:t>•	</a:t>
            </a:r>
            <a:r>
              <a:rPr sz="1950" spc="25" dirty="0"/>
              <a:t>요소들의 </a:t>
            </a:r>
            <a:r>
              <a:rPr sz="1950" spc="-65" dirty="0"/>
              <a:t>최대, </a:t>
            </a:r>
            <a:r>
              <a:rPr sz="1950" spc="25" dirty="0"/>
              <a:t>최소값을 찾아내는 </a:t>
            </a:r>
            <a:r>
              <a:rPr sz="1950" spc="-90" dirty="0"/>
              <a:t>max(), </a:t>
            </a:r>
            <a:r>
              <a:rPr sz="1950" spc="-65" dirty="0"/>
              <a:t>min()</a:t>
            </a:r>
            <a:r>
              <a:rPr sz="1950" spc="220" dirty="0"/>
              <a:t> </a:t>
            </a:r>
            <a:r>
              <a:rPr sz="1950" spc="25" dirty="0"/>
              <a:t>메소드</a:t>
            </a:r>
            <a:endParaRPr sz="1950">
              <a:latin typeface="Batang"/>
              <a:cs typeface="Batang"/>
            </a:endParaRPr>
          </a:p>
          <a:p>
            <a:pPr marL="1020444">
              <a:lnSpc>
                <a:spcPct val="100000"/>
              </a:lnSpc>
              <a:spcBef>
                <a:spcPts val="515"/>
              </a:spcBef>
              <a:tabLst>
                <a:tab pos="1272540" algn="l"/>
              </a:tabLst>
            </a:pPr>
            <a:r>
              <a:rPr sz="1950" spc="10" dirty="0">
                <a:latin typeface="Batang"/>
                <a:cs typeface="Batang"/>
              </a:rPr>
              <a:t>•	</a:t>
            </a:r>
            <a:r>
              <a:rPr sz="1950" spc="25" dirty="0"/>
              <a:t>특정 값을 검색하는 </a:t>
            </a:r>
            <a:r>
              <a:rPr sz="1950" spc="15" dirty="0"/>
              <a:t>binarySearch()</a:t>
            </a:r>
            <a:r>
              <a:rPr sz="1950" spc="35" dirty="0"/>
              <a:t> </a:t>
            </a:r>
            <a:r>
              <a:rPr sz="1950" spc="25" dirty="0"/>
              <a:t>메소드</a:t>
            </a:r>
            <a:endParaRPr sz="1950">
              <a:latin typeface="Batang"/>
              <a:cs typeface="Batang"/>
            </a:endParaRPr>
          </a:p>
          <a:p>
            <a:pPr marL="831215" lvl="1" indent="-314960">
              <a:lnSpc>
                <a:spcPts val="2610"/>
              </a:lnSpc>
              <a:spcBef>
                <a:spcPts val="550"/>
              </a:spcBef>
              <a:buFont typeface="Batang"/>
              <a:buChar char="–"/>
              <a:tabLst>
                <a:tab pos="831850" algn="l"/>
              </a:tabLst>
            </a:pPr>
            <a:r>
              <a:rPr sz="2200" spc="5" dirty="0">
                <a:latin typeface="Gulim"/>
                <a:cs typeface="Gulim"/>
              </a:rPr>
              <a:t>모두 </a:t>
            </a:r>
            <a:r>
              <a:rPr sz="2200" spc="65" dirty="0">
                <a:latin typeface="Gulim"/>
                <a:cs typeface="Gulim"/>
              </a:rPr>
              <a:t>static</a:t>
            </a:r>
            <a:r>
              <a:rPr sz="2200" spc="-120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메소드</a:t>
            </a:r>
            <a:endParaRPr sz="2200">
              <a:latin typeface="Gulim"/>
              <a:cs typeface="Guli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9684" y="7113257"/>
            <a:ext cx="10055225" cy="0"/>
          </a:xfrm>
          <a:custGeom>
            <a:avLst/>
            <a:gdLst/>
            <a:ahLst/>
            <a:cxnLst/>
            <a:rect l="l" t="t" r="r" b="b"/>
            <a:pathLst>
              <a:path w="10055225">
                <a:moveTo>
                  <a:pt x="0" y="0"/>
                </a:moveTo>
                <a:lnTo>
                  <a:pt x="10055021" y="0"/>
                </a:lnTo>
              </a:path>
            </a:pathLst>
          </a:custGeom>
          <a:ln w="42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231" y="7166609"/>
            <a:ext cx="0" cy="389890"/>
          </a:xfrm>
          <a:custGeom>
            <a:avLst/>
            <a:gdLst/>
            <a:ahLst/>
            <a:cxnLst/>
            <a:rect l="l" t="t" r="r" b="b"/>
            <a:pathLst>
              <a:path h="389890">
                <a:moveTo>
                  <a:pt x="0" y="0"/>
                </a:moveTo>
                <a:lnTo>
                  <a:pt x="0" y="3898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469" y="7165975"/>
            <a:ext cx="10070465" cy="0"/>
          </a:xfrm>
          <a:custGeom>
            <a:avLst/>
            <a:gdLst/>
            <a:ahLst/>
            <a:cxnLst/>
            <a:rect l="l" t="t" r="r" b="b"/>
            <a:pathLst>
              <a:path w="10070465">
                <a:moveTo>
                  <a:pt x="0" y="0"/>
                </a:moveTo>
                <a:lnTo>
                  <a:pt x="100702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469" y="0"/>
            <a:ext cx="10069195" cy="7555230"/>
          </a:xfrm>
          <a:custGeom>
            <a:avLst/>
            <a:gdLst/>
            <a:ahLst/>
            <a:cxnLst/>
            <a:rect l="l" t="t" r="r" b="b"/>
            <a:pathLst>
              <a:path w="10069195" h="7555230">
                <a:moveTo>
                  <a:pt x="0" y="0"/>
                </a:moveTo>
                <a:lnTo>
                  <a:pt x="10068712" y="0"/>
                </a:lnTo>
                <a:lnTo>
                  <a:pt x="10068712" y="7554976"/>
                </a:lnTo>
                <a:lnTo>
                  <a:pt x="0" y="7554976"/>
                </a:lnTo>
                <a:lnTo>
                  <a:pt x="0" y="0"/>
                </a:lnTo>
                <a:close/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4"/>
              </a:lnSpc>
            </a:pPr>
            <a:r>
              <a:rPr dirty="0"/>
              <a:t>Slide </a:t>
            </a:r>
            <a:r>
              <a:rPr spc="-20" dirty="0"/>
              <a:t>:</a:t>
            </a:r>
            <a:r>
              <a:rPr spc="-225" dirty="0"/>
              <a:t> </a:t>
            </a:r>
            <a:fld id="{81D60167-4931-47E6-BA6A-407CBD079E47}" type="slidenum">
              <a:rPr spc="10" dirty="0"/>
              <a:t>24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0"/>
              </a:lnSpc>
            </a:pPr>
            <a:r>
              <a:rPr spc="20" dirty="0"/>
              <a:t>제네릭의 기본</a:t>
            </a:r>
            <a:r>
              <a:rPr spc="-80" dirty="0"/>
              <a:t> </a:t>
            </a:r>
            <a:r>
              <a:rPr spc="20" dirty="0"/>
              <a:t>개념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9890" algn="l"/>
              </a:tabLst>
            </a:pPr>
            <a:r>
              <a:rPr spc="-5" dirty="0">
                <a:latin typeface="Batang"/>
                <a:cs typeface="Batang"/>
              </a:rPr>
              <a:t>•	</a:t>
            </a:r>
            <a:r>
              <a:rPr spc="-5" dirty="0"/>
              <a:t>제네릭</a:t>
            </a:r>
          </a:p>
          <a:p>
            <a:pPr marL="516255">
              <a:lnSpc>
                <a:spcPct val="100000"/>
              </a:lnSpc>
              <a:spcBef>
                <a:spcPts val="520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5" dirty="0"/>
              <a:t>디자인 패턴의 매개 변수화된 타입과 메소드를</a:t>
            </a:r>
            <a:r>
              <a:rPr sz="2200" spc="-185" dirty="0"/>
              <a:t> </a:t>
            </a:r>
            <a:r>
              <a:rPr sz="2200" spc="5" dirty="0"/>
              <a:t>의미</a:t>
            </a:r>
            <a:endParaRPr sz="2200">
              <a:latin typeface="Batang"/>
              <a:cs typeface="Batang"/>
            </a:endParaRPr>
          </a:p>
          <a:p>
            <a:pPr marL="516255">
              <a:lnSpc>
                <a:spcPct val="100000"/>
              </a:lnSpc>
              <a:spcBef>
                <a:spcPts val="535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5" dirty="0"/>
              <a:t>데이터타입을 디자인시에 지정하는 것이</a:t>
            </a:r>
            <a:r>
              <a:rPr sz="2200" spc="-160" dirty="0"/>
              <a:t> </a:t>
            </a:r>
            <a:r>
              <a:rPr sz="2200" spc="-65" dirty="0"/>
              <a:t>아니라,</a:t>
            </a:r>
            <a:endParaRPr sz="2200">
              <a:latin typeface="Batang"/>
              <a:cs typeface="Batang"/>
            </a:endParaRPr>
          </a:p>
          <a:p>
            <a:pPr marL="516255">
              <a:lnSpc>
                <a:spcPct val="100000"/>
              </a:lnSpc>
              <a:spcBef>
                <a:spcPts val="535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5" dirty="0"/>
              <a:t>클래스객체생성할때 지정해서 사용하는</a:t>
            </a:r>
            <a:r>
              <a:rPr sz="2200" spc="-150" dirty="0"/>
              <a:t> </a:t>
            </a:r>
            <a:r>
              <a:rPr sz="2200" spc="5" dirty="0"/>
              <a:t>기술</a:t>
            </a:r>
            <a:endParaRPr sz="2200">
              <a:latin typeface="Batang"/>
              <a:cs typeface="Batang"/>
            </a:endParaRPr>
          </a:p>
          <a:p>
            <a:pPr marL="516255">
              <a:lnSpc>
                <a:spcPts val="2610"/>
              </a:lnSpc>
              <a:spcBef>
                <a:spcPts val="535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-235" dirty="0"/>
              <a:t>JDK </a:t>
            </a:r>
            <a:r>
              <a:rPr sz="2200" spc="-50" dirty="0"/>
              <a:t>1.5부터</a:t>
            </a:r>
            <a:r>
              <a:rPr sz="2200" spc="130" dirty="0"/>
              <a:t> </a:t>
            </a:r>
            <a:r>
              <a:rPr sz="2200" spc="5" dirty="0"/>
              <a:t>도입</a:t>
            </a:r>
            <a:endParaRPr sz="2200">
              <a:latin typeface="Batang"/>
              <a:cs typeface="Batang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9684" y="7113257"/>
            <a:ext cx="10055225" cy="0"/>
          </a:xfrm>
          <a:custGeom>
            <a:avLst/>
            <a:gdLst/>
            <a:ahLst/>
            <a:cxnLst/>
            <a:rect l="l" t="t" r="r" b="b"/>
            <a:pathLst>
              <a:path w="10055225">
                <a:moveTo>
                  <a:pt x="0" y="0"/>
                </a:moveTo>
                <a:lnTo>
                  <a:pt x="10055021" y="0"/>
                </a:lnTo>
              </a:path>
            </a:pathLst>
          </a:custGeom>
          <a:ln w="42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231" y="7166609"/>
            <a:ext cx="0" cy="389890"/>
          </a:xfrm>
          <a:custGeom>
            <a:avLst/>
            <a:gdLst/>
            <a:ahLst/>
            <a:cxnLst/>
            <a:rect l="l" t="t" r="r" b="b"/>
            <a:pathLst>
              <a:path h="389890">
                <a:moveTo>
                  <a:pt x="0" y="0"/>
                </a:moveTo>
                <a:lnTo>
                  <a:pt x="0" y="3898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469" y="7165975"/>
            <a:ext cx="10070465" cy="0"/>
          </a:xfrm>
          <a:custGeom>
            <a:avLst/>
            <a:gdLst/>
            <a:ahLst/>
            <a:cxnLst/>
            <a:rect l="l" t="t" r="r" b="b"/>
            <a:pathLst>
              <a:path w="10070465">
                <a:moveTo>
                  <a:pt x="0" y="0"/>
                </a:moveTo>
                <a:lnTo>
                  <a:pt x="100702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469" y="0"/>
            <a:ext cx="10069195" cy="7555230"/>
          </a:xfrm>
          <a:custGeom>
            <a:avLst/>
            <a:gdLst/>
            <a:ahLst/>
            <a:cxnLst/>
            <a:rect l="l" t="t" r="r" b="b"/>
            <a:pathLst>
              <a:path w="10069195" h="7555230">
                <a:moveTo>
                  <a:pt x="0" y="0"/>
                </a:moveTo>
                <a:lnTo>
                  <a:pt x="10068712" y="0"/>
                </a:lnTo>
                <a:lnTo>
                  <a:pt x="10068712" y="7554976"/>
                </a:lnTo>
                <a:lnTo>
                  <a:pt x="0" y="7554976"/>
                </a:lnTo>
                <a:lnTo>
                  <a:pt x="0" y="0"/>
                </a:lnTo>
                <a:close/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4"/>
              </a:lnSpc>
            </a:pPr>
            <a:r>
              <a:rPr dirty="0"/>
              <a:t>Slide </a:t>
            </a:r>
            <a:r>
              <a:rPr spc="-20" dirty="0"/>
              <a:t>:</a:t>
            </a:r>
            <a:r>
              <a:rPr spc="-225" dirty="0"/>
              <a:t> </a:t>
            </a:r>
            <a:fld id="{81D60167-4931-47E6-BA6A-407CBD079E47}" type="slidenum">
              <a:rPr spc="10" dirty="0"/>
              <a:t>25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0"/>
              </a:lnSpc>
            </a:pPr>
            <a:r>
              <a:rPr spc="20" dirty="0"/>
              <a:t>제네릭 컬렉션</a:t>
            </a:r>
            <a:r>
              <a:rPr spc="-65" dirty="0"/>
              <a:t> </a:t>
            </a:r>
            <a:r>
              <a:rPr spc="20" dirty="0"/>
              <a:t>사용하기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Batang"/>
              <a:buChar char="•"/>
              <a:tabLst>
                <a:tab pos="390525" algn="l"/>
              </a:tabLst>
            </a:pPr>
            <a:r>
              <a:rPr spc="-5" dirty="0"/>
              <a:t>제네릭 </a:t>
            </a:r>
            <a:r>
              <a:rPr spc="110" dirty="0"/>
              <a:t>Vector</a:t>
            </a:r>
            <a:r>
              <a:rPr spc="-114" dirty="0"/>
              <a:t> </a:t>
            </a:r>
            <a:r>
              <a:rPr spc="-5" dirty="0"/>
              <a:t>클래스</a:t>
            </a:r>
          </a:p>
          <a:p>
            <a:pPr marL="516255">
              <a:lnSpc>
                <a:spcPct val="100000"/>
              </a:lnSpc>
              <a:spcBef>
                <a:spcPts val="520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5" dirty="0"/>
              <a:t>벡터는 일반 배열과는 달리 크기가 가변적인 객체의 배열을</a:t>
            </a:r>
            <a:r>
              <a:rPr sz="2200" spc="-200" dirty="0"/>
              <a:t> </a:t>
            </a:r>
            <a:r>
              <a:rPr sz="2200" spc="5" dirty="0"/>
              <a:t>구현</a:t>
            </a:r>
            <a:endParaRPr sz="2200">
              <a:latin typeface="Batang"/>
              <a:cs typeface="Batang"/>
            </a:endParaRPr>
          </a:p>
          <a:p>
            <a:pPr marL="516255">
              <a:lnSpc>
                <a:spcPct val="100000"/>
              </a:lnSpc>
              <a:spcBef>
                <a:spcPts val="535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5" dirty="0"/>
              <a:t>배열의 원소는 객체만</a:t>
            </a:r>
            <a:r>
              <a:rPr sz="2200" spc="-140" dirty="0"/>
              <a:t> </a:t>
            </a:r>
            <a:r>
              <a:rPr sz="2200" spc="5" dirty="0"/>
              <a:t>허용</a:t>
            </a:r>
            <a:endParaRPr sz="2200">
              <a:latin typeface="Batang"/>
              <a:cs typeface="Batang"/>
            </a:endParaRPr>
          </a:p>
          <a:p>
            <a:pPr marL="1020444">
              <a:lnSpc>
                <a:spcPct val="100000"/>
              </a:lnSpc>
              <a:spcBef>
                <a:spcPts val="509"/>
              </a:spcBef>
              <a:tabLst>
                <a:tab pos="1272540" algn="l"/>
              </a:tabLst>
            </a:pPr>
            <a:r>
              <a:rPr sz="1950" spc="10" dirty="0">
                <a:latin typeface="Batang"/>
                <a:cs typeface="Batang"/>
              </a:rPr>
              <a:t>•	</a:t>
            </a:r>
            <a:r>
              <a:rPr sz="1950" spc="25" dirty="0"/>
              <a:t>기본 데이터 타입은 원소가 될 수</a:t>
            </a:r>
            <a:r>
              <a:rPr sz="1950" spc="-55" dirty="0"/>
              <a:t> </a:t>
            </a:r>
            <a:r>
              <a:rPr sz="1950" spc="25" dirty="0"/>
              <a:t>없음</a:t>
            </a:r>
            <a:endParaRPr sz="1950">
              <a:latin typeface="Batang"/>
              <a:cs typeface="Batang"/>
            </a:endParaRPr>
          </a:p>
          <a:p>
            <a:pPr marL="516255">
              <a:lnSpc>
                <a:spcPts val="2610"/>
              </a:lnSpc>
              <a:spcBef>
                <a:spcPts val="540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-85" dirty="0"/>
              <a:t>add, </a:t>
            </a:r>
            <a:r>
              <a:rPr sz="2200" spc="35" dirty="0"/>
              <a:t>remove, </a:t>
            </a:r>
            <a:r>
              <a:rPr sz="2200" spc="-65" dirty="0"/>
              <a:t>indexOf, </a:t>
            </a:r>
            <a:r>
              <a:rPr sz="2200" spc="-55" dirty="0"/>
              <a:t>size, </a:t>
            </a:r>
            <a:r>
              <a:rPr sz="2200" spc="100" dirty="0"/>
              <a:t>Iterator </a:t>
            </a:r>
            <a:r>
              <a:rPr sz="2200" spc="5" dirty="0"/>
              <a:t>등 메소드 이용하여</a:t>
            </a:r>
            <a:r>
              <a:rPr sz="2200" spc="-55" dirty="0"/>
              <a:t> </a:t>
            </a:r>
            <a:r>
              <a:rPr sz="2200" spc="5" dirty="0"/>
              <a:t>관리</a:t>
            </a:r>
            <a:endParaRPr sz="2200">
              <a:latin typeface="Batang"/>
              <a:cs typeface="Batang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9684" y="7113257"/>
            <a:ext cx="10055225" cy="0"/>
          </a:xfrm>
          <a:custGeom>
            <a:avLst/>
            <a:gdLst/>
            <a:ahLst/>
            <a:cxnLst/>
            <a:rect l="l" t="t" r="r" b="b"/>
            <a:pathLst>
              <a:path w="10055225">
                <a:moveTo>
                  <a:pt x="0" y="0"/>
                </a:moveTo>
                <a:lnTo>
                  <a:pt x="10055021" y="0"/>
                </a:lnTo>
              </a:path>
            </a:pathLst>
          </a:custGeom>
          <a:ln w="42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231" y="7166609"/>
            <a:ext cx="0" cy="389890"/>
          </a:xfrm>
          <a:custGeom>
            <a:avLst/>
            <a:gdLst/>
            <a:ahLst/>
            <a:cxnLst/>
            <a:rect l="l" t="t" r="r" b="b"/>
            <a:pathLst>
              <a:path h="389890">
                <a:moveTo>
                  <a:pt x="0" y="0"/>
                </a:moveTo>
                <a:lnTo>
                  <a:pt x="0" y="3898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469" y="7165975"/>
            <a:ext cx="10070465" cy="0"/>
          </a:xfrm>
          <a:custGeom>
            <a:avLst/>
            <a:gdLst/>
            <a:ahLst/>
            <a:cxnLst/>
            <a:rect l="l" t="t" r="r" b="b"/>
            <a:pathLst>
              <a:path w="10070465">
                <a:moveTo>
                  <a:pt x="0" y="0"/>
                </a:moveTo>
                <a:lnTo>
                  <a:pt x="100702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469" y="0"/>
            <a:ext cx="10069195" cy="7555230"/>
          </a:xfrm>
          <a:custGeom>
            <a:avLst/>
            <a:gdLst/>
            <a:ahLst/>
            <a:cxnLst/>
            <a:rect l="l" t="t" r="r" b="b"/>
            <a:pathLst>
              <a:path w="10069195" h="7555230">
                <a:moveTo>
                  <a:pt x="0" y="0"/>
                </a:moveTo>
                <a:lnTo>
                  <a:pt x="10068712" y="0"/>
                </a:lnTo>
                <a:lnTo>
                  <a:pt x="10068712" y="7554976"/>
                </a:lnTo>
                <a:lnTo>
                  <a:pt x="0" y="7554976"/>
                </a:lnTo>
                <a:lnTo>
                  <a:pt x="0" y="0"/>
                </a:lnTo>
                <a:close/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4"/>
              </a:lnSpc>
            </a:pPr>
            <a:r>
              <a:rPr dirty="0"/>
              <a:t>Slide </a:t>
            </a:r>
            <a:r>
              <a:rPr spc="-20" dirty="0"/>
              <a:t>:</a:t>
            </a:r>
            <a:r>
              <a:rPr spc="-225" dirty="0"/>
              <a:t> </a:t>
            </a:r>
            <a:fld id="{81D60167-4931-47E6-BA6A-407CBD079E47}" type="slidenum">
              <a:rPr spc="10" dirty="0"/>
              <a:t>26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240" y="1319126"/>
            <a:ext cx="407035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  <a:tabLst>
                <a:tab pos="389890" algn="l"/>
              </a:tabLst>
            </a:pPr>
            <a:r>
              <a:rPr sz="2650" spc="-5" dirty="0">
                <a:latin typeface="Batang"/>
                <a:cs typeface="Batang"/>
              </a:rPr>
              <a:t>•	</a:t>
            </a:r>
            <a:r>
              <a:rPr sz="2650" spc="-5" dirty="0"/>
              <a:t>제네릭 </a:t>
            </a:r>
            <a:r>
              <a:rPr sz="2650" spc="110" dirty="0"/>
              <a:t>Vector</a:t>
            </a:r>
            <a:r>
              <a:rPr sz="2650" spc="-110" dirty="0"/>
              <a:t> </a:t>
            </a:r>
            <a:r>
              <a:rPr sz="2650" spc="-5" dirty="0"/>
              <a:t>사용하기</a:t>
            </a:r>
            <a:endParaRPr sz="2650">
              <a:latin typeface="Batang"/>
              <a:cs typeface="Batang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49260" y="2187282"/>
            <a:ext cx="7624445" cy="330835"/>
          </a:xfrm>
          <a:custGeom>
            <a:avLst/>
            <a:gdLst/>
            <a:ahLst/>
            <a:cxnLst/>
            <a:rect l="l" t="t" r="r" b="b"/>
            <a:pathLst>
              <a:path w="7624445" h="330835">
                <a:moveTo>
                  <a:pt x="7620812" y="0"/>
                </a:moveTo>
                <a:lnTo>
                  <a:pt x="3048" y="0"/>
                </a:lnTo>
                <a:lnTo>
                  <a:pt x="0" y="1524"/>
                </a:lnTo>
                <a:lnTo>
                  <a:pt x="0" y="330530"/>
                </a:lnTo>
                <a:lnTo>
                  <a:pt x="10655" y="330530"/>
                </a:lnTo>
                <a:lnTo>
                  <a:pt x="10655" y="10668"/>
                </a:lnTo>
                <a:lnTo>
                  <a:pt x="4571" y="10668"/>
                </a:lnTo>
                <a:lnTo>
                  <a:pt x="10655" y="4572"/>
                </a:lnTo>
                <a:lnTo>
                  <a:pt x="7623860" y="4572"/>
                </a:lnTo>
                <a:lnTo>
                  <a:pt x="7623860" y="1524"/>
                </a:lnTo>
                <a:lnTo>
                  <a:pt x="7620812" y="0"/>
                </a:lnTo>
                <a:close/>
              </a:path>
              <a:path w="7624445" h="330835">
                <a:moveTo>
                  <a:pt x="7613192" y="4572"/>
                </a:moveTo>
                <a:lnTo>
                  <a:pt x="7613192" y="330530"/>
                </a:lnTo>
                <a:lnTo>
                  <a:pt x="7623860" y="330530"/>
                </a:lnTo>
                <a:lnTo>
                  <a:pt x="7623860" y="10668"/>
                </a:lnTo>
                <a:lnTo>
                  <a:pt x="7619288" y="10668"/>
                </a:lnTo>
                <a:lnTo>
                  <a:pt x="7613192" y="4572"/>
                </a:lnTo>
                <a:close/>
              </a:path>
              <a:path w="7624445" h="330835">
                <a:moveTo>
                  <a:pt x="10655" y="4572"/>
                </a:moveTo>
                <a:lnTo>
                  <a:pt x="4571" y="10668"/>
                </a:lnTo>
                <a:lnTo>
                  <a:pt x="10655" y="10668"/>
                </a:lnTo>
                <a:lnTo>
                  <a:pt x="10655" y="4572"/>
                </a:lnTo>
                <a:close/>
              </a:path>
              <a:path w="7624445" h="330835">
                <a:moveTo>
                  <a:pt x="7613192" y="4572"/>
                </a:moveTo>
                <a:lnTo>
                  <a:pt x="10655" y="4572"/>
                </a:lnTo>
                <a:lnTo>
                  <a:pt x="10655" y="10668"/>
                </a:lnTo>
                <a:lnTo>
                  <a:pt x="7613192" y="10668"/>
                </a:lnTo>
                <a:lnTo>
                  <a:pt x="7613192" y="4572"/>
                </a:lnTo>
                <a:close/>
              </a:path>
              <a:path w="7624445" h="330835">
                <a:moveTo>
                  <a:pt x="7623860" y="4572"/>
                </a:moveTo>
                <a:lnTo>
                  <a:pt x="7613192" y="4572"/>
                </a:lnTo>
                <a:lnTo>
                  <a:pt x="7619288" y="10668"/>
                </a:lnTo>
                <a:lnTo>
                  <a:pt x="7623860" y="10668"/>
                </a:lnTo>
                <a:lnTo>
                  <a:pt x="762386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8133" y="1789059"/>
            <a:ext cx="5928360" cy="728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7660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5" dirty="0">
                <a:latin typeface="Gulim"/>
                <a:cs typeface="Gulim"/>
              </a:rPr>
              <a:t>제네릭 </a:t>
            </a:r>
            <a:r>
              <a:rPr sz="2200" spc="80" dirty="0">
                <a:latin typeface="Gulim"/>
                <a:cs typeface="Gulim"/>
              </a:rPr>
              <a:t>Vector의</a:t>
            </a:r>
            <a:r>
              <a:rPr sz="2200" spc="-105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생성</a:t>
            </a:r>
            <a:endParaRPr sz="2200">
              <a:latin typeface="Gulim"/>
              <a:cs typeface="Gulim"/>
            </a:endParaRPr>
          </a:p>
          <a:p>
            <a:pPr marL="406400">
              <a:lnSpc>
                <a:spcPct val="100000"/>
              </a:lnSpc>
              <a:spcBef>
                <a:spcPts val="1000"/>
              </a:spcBef>
            </a:pPr>
            <a:r>
              <a:rPr sz="1750" spc="20" dirty="0">
                <a:latin typeface="Gulim"/>
                <a:cs typeface="Gulim"/>
              </a:rPr>
              <a:t>Vector&lt;Integer&gt; </a:t>
            </a:r>
            <a:r>
              <a:rPr sz="1750" spc="55" dirty="0">
                <a:latin typeface="Gulim"/>
                <a:cs typeface="Gulim"/>
              </a:rPr>
              <a:t>myVector </a:t>
            </a:r>
            <a:r>
              <a:rPr sz="1750" spc="-70" dirty="0">
                <a:latin typeface="Gulim"/>
                <a:cs typeface="Gulim"/>
              </a:rPr>
              <a:t>= </a:t>
            </a:r>
            <a:r>
              <a:rPr sz="1750" spc="65" dirty="0">
                <a:latin typeface="Gulim"/>
                <a:cs typeface="Gulim"/>
              </a:rPr>
              <a:t>new</a:t>
            </a:r>
            <a:r>
              <a:rPr sz="1750" spc="45" dirty="0">
                <a:latin typeface="Gulim"/>
                <a:cs typeface="Gulim"/>
              </a:rPr>
              <a:t> </a:t>
            </a:r>
            <a:r>
              <a:rPr sz="1750" spc="-10" dirty="0">
                <a:latin typeface="Gulim"/>
                <a:cs typeface="Gulim"/>
              </a:rPr>
              <a:t>Vector&lt;Integer&gt;();</a:t>
            </a:r>
            <a:endParaRPr sz="1750">
              <a:latin typeface="Gulim"/>
              <a:cs typeface="Guli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133" y="2596347"/>
            <a:ext cx="3417570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  <a:tabLst>
                <a:tab pos="327660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5" dirty="0">
                <a:latin typeface="Gulim"/>
                <a:cs typeface="Gulim"/>
              </a:rPr>
              <a:t>제네릭 벡터에 요소</a:t>
            </a:r>
            <a:r>
              <a:rPr sz="2200" spc="-140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삽입</a:t>
            </a:r>
            <a:endParaRPr sz="2200">
              <a:latin typeface="Gulim"/>
              <a:cs typeface="Guli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9260" y="2517813"/>
            <a:ext cx="7624445" cy="53340"/>
          </a:xfrm>
          <a:custGeom>
            <a:avLst/>
            <a:gdLst/>
            <a:ahLst/>
            <a:cxnLst/>
            <a:rect l="l" t="t" r="r" b="b"/>
            <a:pathLst>
              <a:path w="7624445" h="53339">
                <a:moveTo>
                  <a:pt x="10655" y="0"/>
                </a:moveTo>
                <a:lnTo>
                  <a:pt x="0" y="0"/>
                </a:lnTo>
                <a:lnTo>
                  <a:pt x="0" y="50266"/>
                </a:lnTo>
                <a:lnTo>
                  <a:pt x="3048" y="53314"/>
                </a:lnTo>
                <a:lnTo>
                  <a:pt x="7620812" y="53314"/>
                </a:lnTo>
                <a:lnTo>
                  <a:pt x="7623860" y="50266"/>
                </a:lnTo>
                <a:lnTo>
                  <a:pt x="7623860" y="47218"/>
                </a:lnTo>
                <a:lnTo>
                  <a:pt x="10655" y="47218"/>
                </a:lnTo>
                <a:lnTo>
                  <a:pt x="4571" y="42659"/>
                </a:lnTo>
                <a:lnTo>
                  <a:pt x="10655" y="42659"/>
                </a:lnTo>
                <a:lnTo>
                  <a:pt x="10655" y="0"/>
                </a:lnTo>
                <a:close/>
              </a:path>
              <a:path w="7624445" h="53339">
                <a:moveTo>
                  <a:pt x="10655" y="42659"/>
                </a:moveTo>
                <a:lnTo>
                  <a:pt x="4571" y="42659"/>
                </a:lnTo>
                <a:lnTo>
                  <a:pt x="10655" y="47218"/>
                </a:lnTo>
                <a:lnTo>
                  <a:pt x="10655" y="42659"/>
                </a:lnTo>
                <a:close/>
              </a:path>
              <a:path w="7624445" h="53339">
                <a:moveTo>
                  <a:pt x="7613192" y="42659"/>
                </a:moveTo>
                <a:lnTo>
                  <a:pt x="10655" y="42659"/>
                </a:lnTo>
                <a:lnTo>
                  <a:pt x="10655" y="47218"/>
                </a:lnTo>
                <a:lnTo>
                  <a:pt x="7613192" y="47218"/>
                </a:lnTo>
                <a:lnTo>
                  <a:pt x="7613192" y="42659"/>
                </a:lnTo>
                <a:close/>
              </a:path>
              <a:path w="7624445" h="53339">
                <a:moveTo>
                  <a:pt x="7623860" y="0"/>
                </a:moveTo>
                <a:lnTo>
                  <a:pt x="7613192" y="0"/>
                </a:lnTo>
                <a:lnTo>
                  <a:pt x="7613192" y="47218"/>
                </a:lnTo>
                <a:lnTo>
                  <a:pt x="7619288" y="42659"/>
                </a:lnTo>
                <a:lnTo>
                  <a:pt x="7623860" y="42659"/>
                </a:lnTo>
                <a:lnTo>
                  <a:pt x="7623860" y="0"/>
                </a:lnTo>
                <a:close/>
              </a:path>
              <a:path w="7624445" h="53339">
                <a:moveTo>
                  <a:pt x="7623860" y="42659"/>
                </a:moveTo>
                <a:lnTo>
                  <a:pt x="7619288" y="42659"/>
                </a:lnTo>
                <a:lnTo>
                  <a:pt x="7613192" y="47218"/>
                </a:lnTo>
                <a:lnTo>
                  <a:pt x="7623860" y="47218"/>
                </a:lnTo>
                <a:lnTo>
                  <a:pt x="7623860" y="42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00968" y="2743250"/>
            <a:ext cx="3895725" cy="926465"/>
          </a:xfrm>
          <a:custGeom>
            <a:avLst/>
            <a:gdLst/>
            <a:ahLst/>
            <a:cxnLst/>
            <a:rect l="l" t="t" r="r" b="b"/>
            <a:pathLst>
              <a:path w="3895725" h="926464">
                <a:moveTo>
                  <a:pt x="3894137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923048"/>
                </a:lnTo>
                <a:lnTo>
                  <a:pt x="1524" y="926096"/>
                </a:lnTo>
                <a:lnTo>
                  <a:pt x="3894137" y="926096"/>
                </a:lnTo>
                <a:lnTo>
                  <a:pt x="3895661" y="923048"/>
                </a:lnTo>
                <a:lnTo>
                  <a:pt x="3895661" y="920000"/>
                </a:lnTo>
                <a:lnTo>
                  <a:pt x="10655" y="920000"/>
                </a:lnTo>
                <a:lnTo>
                  <a:pt x="4572" y="915428"/>
                </a:lnTo>
                <a:lnTo>
                  <a:pt x="10655" y="915428"/>
                </a:lnTo>
                <a:lnTo>
                  <a:pt x="10655" y="9131"/>
                </a:lnTo>
                <a:lnTo>
                  <a:pt x="4572" y="9131"/>
                </a:lnTo>
                <a:lnTo>
                  <a:pt x="10655" y="4571"/>
                </a:lnTo>
                <a:lnTo>
                  <a:pt x="3895661" y="4571"/>
                </a:lnTo>
                <a:lnTo>
                  <a:pt x="3895661" y="1524"/>
                </a:lnTo>
                <a:lnTo>
                  <a:pt x="3894137" y="0"/>
                </a:lnTo>
                <a:close/>
              </a:path>
              <a:path w="3895725" h="926464">
                <a:moveTo>
                  <a:pt x="10655" y="915428"/>
                </a:moveTo>
                <a:lnTo>
                  <a:pt x="4572" y="915428"/>
                </a:lnTo>
                <a:lnTo>
                  <a:pt x="10655" y="920000"/>
                </a:lnTo>
                <a:lnTo>
                  <a:pt x="10655" y="915428"/>
                </a:lnTo>
                <a:close/>
              </a:path>
              <a:path w="3895725" h="926464">
                <a:moveTo>
                  <a:pt x="3886517" y="915428"/>
                </a:moveTo>
                <a:lnTo>
                  <a:pt x="10655" y="915428"/>
                </a:lnTo>
                <a:lnTo>
                  <a:pt x="10655" y="920000"/>
                </a:lnTo>
                <a:lnTo>
                  <a:pt x="3886517" y="920000"/>
                </a:lnTo>
                <a:lnTo>
                  <a:pt x="3886517" y="915428"/>
                </a:lnTo>
                <a:close/>
              </a:path>
              <a:path w="3895725" h="926464">
                <a:moveTo>
                  <a:pt x="3886517" y="4571"/>
                </a:moveTo>
                <a:lnTo>
                  <a:pt x="3886517" y="920000"/>
                </a:lnTo>
                <a:lnTo>
                  <a:pt x="3891089" y="915428"/>
                </a:lnTo>
                <a:lnTo>
                  <a:pt x="3895661" y="915428"/>
                </a:lnTo>
                <a:lnTo>
                  <a:pt x="3895661" y="9131"/>
                </a:lnTo>
                <a:lnTo>
                  <a:pt x="3891089" y="9131"/>
                </a:lnTo>
                <a:lnTo>
                  <a:pt x="3886517" y="4571"/>
                </a:lnTo>
                <a:close/>
              </a:path>
              <a:path w="3895725" h="926464">
                <a:moveTo>
                  <a:pt x="3895661" y="915428"/>
                </a:moveTo>
                <a:lnTo>
                  <a:pt x="3891089" y="915428"/>
                </a:lnTo>
                <a:lnTo>
                  <a:pt x="3886517" y="920000"/>
                </a:lnTo>
                <a:lnTo>
                  <a:pt x="3895661" y="920000"/>
                </a:lnTo>
                <a:lnTo>
                  <a:pt x="3895661" y="915428"/>
                </a:lnTo>
                <a:close/>
              </a:path>
              <a:path w="3895725" h="926464">
                <a:moveTo>
                  <a:pt x="10655" y="4571"/>
                </a:moveTo>
                <a:lnTo>
                  <a:pt x="4572" y="9131"/>
                </a:lnTo>
                <a:lnTo>
                  <a:pt x="10655" y="9131"/>
                </a:lnTo>
                <a:lnTo>
                  <a:pt x="10655" y="4571"/>
                </a:lnTo>
                <a:close/>
              </a:path>
              <a:path w="3895725" h="926464">
                <a:moveTo>
                  <a:pt x="3886517" y="4571"/>
                </a:moveTo>
                <a:lnTo>
                  <a:pt x="10655" y="4571"/>
                </a:lnTo>
                <a:lnTo>
                  <a:pt x="10655" y="9131"/>
                </a:lnTo>
                <a:lnTo>
                  <a:pt x="3886517" y="9131"/>
                </a:lnTo>
                <a:lnTo>
                  <a:pt x="3886517" y="4571"/>
                </a:lnTo>
                <a:close/>
              </a:path>
              <a:path w="3895725" h="926464">
                <a:moveTo>
                  <a:pt x="3895661" y="4571"/>
                </a:moveTo>
                <a:lnTo>
                  <a:pt x="3886517" y="4571"/>
                </a:lnTo>
                <a:lnTo>
                  <a:pt x="3891089" y="9131"/>
                </a:lnTo>
                <a:lnTo>
                  <a:pt x="3895661" y="9131"/>
                </a:lnTo>
                <a:lnTo>
                  <a:pt x="3895661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93360" y="2804580"/>
            <a:ext cx="3368675" cy="80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00"/>
              </a:lnSpc>
            </a:pPr>
            <a:r>
              <a:rPr sz="1750" spc="15" dirty="0">
                <a:latin typeface="Gulim"/>
                <a:cs typeface="Gulim"/>
              </a:rPr>
              <a:t>myVector.add(new </a:t>
            </a:r>
            <a:r>
              <a:rPr sz="1750" spc="-15" dirty="0">
                <a:latin typeface="Gulim"/>
                <a:cs typeface="Gulim"/>
              </a:rPr>
              <a:t>Integer(5));  </a:t>
            </a:r>
            <a:r>
              <a:rPr sz="1750" spc="15" dirty="0">
                <a:latin typeface="Gulim"/>
                <a:cs typeface="Gulim"/>
              </a:rPr>
              <a:t>myVector.add(new </a:t>
            </a:r>
            <a:r>
              <a:rPr sz="1750" spc="-10" dirty="0">
                <a:latin typeface="Gulim"/>
                <a:cs typeface="Gulim"/>
              </a:rPr>
              <a:t>Integer(55));  </a:t>
            </a:r>
            <a:r>
              <a:rPr sz="1750" spc="15" dirty="0">
                <a:latin typeface="Gulim"/>
                <a:cs typeface="Gulim"/>
              </a:rPr>
              <a:t>myVector.add(new</a:t>
            </a:r>
            <a:r>
              <a:rPr sz="1750" spc="-60" dirty="0">
                <a:latin typeface="Gulim"/>
                <a:cs typeface="Gulim"/>
              </a:rPr>
              <a:t> </a:t>
            </a:r>
            <a:r>
              <a:rPr sz="1750" spc="-10" dirty="0">
                <a:latin typeface="Gulim"/>
                <a:cs typeface="Gulim"/>
              </a:rPr>
              <a:t>Integer(23));</a:t>
            </a:r>
            <a:endParaRPr sz="1750">
              <a:latin typeface="Gulim"/>
              <a:cs typeface="Guli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00968" y="4170464"/>
            <a:ext cx="3976370" cy="865505"/>
          </a:xfrm>
          <a:custGeom>
            <a:avLst/>
            <a:gdLst/>
            <a:ahLst/>
            <a:cxnLst/>
            <a:rect l="l" t="t" r="r" b="b"/>
            <a:pathLst>
              <a:path w="3976370" h="865504">
                <a:moveTo>
                  <a:pt x="3973296" y="0"/>
                </a:moveTo>
                <a:lnTo>
                  <a:pt x="1524" y="0"/>
                </a:lnTo>
                <a:lnTo>
                  <a:pt x="0" y="3048"/>
                </a:lnTo>
                <a:lnTo>
                  <a:pt x="0" y="865174"/>
                </a:lnTo>
                <a:lnTo>
                  <a:pt x="10655" y="865174"/>
                </a:lnTo>
                <a:lnTo>
                  <a:pt x="10655" y="10668"/>
                </a:lnTo>
                <a:lnTo>
                  <a:pt x="4572" y="10668"/>
                </a:lnTo>
                <a:lnTo>
                  <a:pt x="10655" y="6096"/>
                </a:lnTo>
                <a:lnTo>
                  <a:pt x="3976344" y="6096"/>
                </a:lnTo>
                <a:lnTo>
                  <a:pt x="3976344" y="3048"/>
                </a:lnTo>
                <a:lnTo>
                  <a:pt x="3973296" y="0"/>
                </a:lnTo>
                <a:close/>
              </a:path>
              <a:path w="3976370" h="865504">
                <a:moveTo>
                  <a:pt x="3965689" y="6096"/>
                </a:moveTo>
                <a:lnTo>
                  <a:pt x="3965689" y="865174"/>
                </a:lnTo>
                <a:lnTo>
                  <a:pt x="3976344" y="865174"/>
                </a:lnTo>
                <a:lnTo>
                  <a:pt x="3976344" y="10668"/>
                </a:lnTo>
                <a:lnTo>
                  <a:pt x="3970248" y="10668"/>
                </a:lnTo>
                <a:lnTo>
                  <a:pt x="3965689" y="6096"/>
                </a:lnTo>
                <a:close/>
              </a:path>
              <a:path w="3976370" h="865504">
                <a:moveTo>
                  <a:pt x="10655" y="6096"/>
                </a:moveTo>
                <a:lnTo>
                  <a:pt x="4572" y="10668"/>
                </a:lnTo>
                <a:lnTo>
                  <a:pt x="10655" y="10668"/>
                </a:lnTo>
                <a:lnTo>
                  <a:pt x="10655" y="6096"/>
                </a:lnTo>
                <a:close/>
              </a:path>
              <a:path w="3976370" h="865504">
                <a:moveTo>
                  <a:pt x="3965689" y="6096"/>
                </a:moveTo>
                <a:lnTo>
                  <a:pt x="10655" y="6096"/>
                </a:lnTo>
                <a:lnTo>
                  <a:pt x="10655" y="10668"/>
                </a:lnTo>
                <a:lnTo>
                  <a:pt x="3965689" y="10668"/>
                </a:lnTo>
                <a:lnTo>
                  <a:pt x="3965689" y="6096"/>
                </a:lnTo>
                <a:close/>
              </a:path>
              <a:path w="3976370" h="865504">
                <a:moveTo>
                  <a:pt x="3976344" y="6096"/>
                </a:moveTo>
                <a:lnTo>
                  <a:pt x="3965689" y="6096"/>
                </a:lnTo>
                <a:lnTo>
                  <a:pt x="3970248" y="10668"/>
                </a:lnTo>
                <a:lnTo>
                  <a:pt x="3976344" y="10668"/>
                </a:lnTo>
                <a:lnTo>
                  <a:pt x="3976344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9684" y="7113257"/>
            <a:ext cx="10055225" cy="0"/>
          </a:xfrm>
          <a:custGeom>
            <a:avLst/>
            <a:gdLst/>
            <a:ahLst/>
            <a:cxnLst/>
            <a:rect l="l" t="t" r="r" b="b"/>
            <a:pathLst>
              <a:path w="10055225">
                <a:moveTo>
                  <a:pt x="0" y="0"/>
                </a:moveTo>
                <a:lnTo>
                  <a:pt x="10055021" y="0"/>
                </a:lnTo>
              </a:path>
            </a:pathLst>
          </a:custGeom>
          <a:ln w="42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5231" y="7166609"/>
            <a:ext cx="0" cy="389890"/>
          </a:xfrm>
          <a:custGeom>
            <a:avLst/>
            <a:gdLst/>
            <a:ahLst/>
            <a:cxnLst/>
            <a:rect l="l" t="t" r="r" b="b"/>
            <a:pathLst>
              <a:path h="389890">
                <a:moveTo>
                  <a:pt x="0" y="0"/>
                </a:moveTo>
                <a:lnTo>
                  <a:pt x="0" y="3898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469" y="7165975"/>
            <a:ext cx="10070465" cy="0"/>
          </a:xfrm>
          <a:custGeom>
            <a:avLst/>
            <a:gdLst/>
            <a:ahLst/>
            <a:cxnLst/>
            <a:rect l="l" t="t" r="r" b="b"/>
            <a:pathLst>
              <a:path w="10070465">
                <a:moveTo>
                  <a:pt x="0" y="0"/>
                </a:moveTo>
                <a:lnTo>
                  <a:pt x="100702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00968" y="5035638"/>
            <a:ext cx="3976370" cy="60960"/>
          </a:xfrm>
          <a:custGeom>
            <a:avLst/>
            <a:gdLst/>
            <a:ahLst/>
            <a:cxnLst/>
            <a:rect l="l" t="t" r="r" b="b"/>
            <a:pathLst>
              <a:path w="3976370" h="60960">
                <a:moveTo>
                  <a:pt x="10655" y="0"/>
                </a:moveTo>
                <a:lnTo>
                  <a:pt x="0" y="0"/>
                </a:lnTo>
                <a:lnTo>
                  <a:pt x="0" y="59397"/>
                </a:lnTo>
                <a:lnTo>
                  <a:pt x="1524" y="60921"/>
                </a:lnTo>
                <a:lnTo>
                  <a:pt x="3973296" y="60921"/>
                </a:lnTo>
                <a:lnTo>
                  <a:pt x="3976344" y="59397"/>
                </a:lnTo>
                <a:lnTo>
                  <a:pt x="3976344" y="56349"/>
                </a:lnTo>
                <a:lnTo>
                  <a:pt x="10655" y="56349"/>
                </a:lnTo>
                <a:lnTo>
                  <a:pt x="4572" y="50266"/>
                </a:lnTo>
                <a:lnTo>
                  <a:pt x="10655" y="50266"/>
                </a:lnTo>
                <a:lnTo>
                  <a:pt x="10655" y="0"/>
                </a:lnTo>
                <a:close/>
              </a:path>
              <a:path w="3976370" h="60960">
                <a:moveTo>
                  <a:pt x="10655" y="50266"/>
                </a:moveTo>
                <a:lnTo>
                  <a:pt x="4572" y="50266"/>
                </a:lnTo>
                <a:lnTo>
                  <a:pt x="10655" y="56349"/>
                </a:lnTo>
                <a:lnTo>
                  <a:pt x="10655" y="50266"/>
                </a:lnTo>
                <a:close/>
              </a:path>
              <a:path w="3976370" h="60960">
                <a:moveTo>
                  <a:pt x="3965689" y="50266"/>
                </a:moveTo>
                <a:lnTo>
                  <a:pt x="10655" y="50266"/>
                </a:lnTo>
                <a:lnTo>
                  <a:pt x="10655" y="56349"/>
                </a:lnTo>
                <a:lnTo>
                  <a:pt x="3965689" y="56349"/>
                </a:lnTo>
                <a:lnTo>
                  <a:pt x="3965689" y="50266"/>
                </a:lnTo>
                <a:close/>
              </a:path>
              <a:path w="3976370" h="60960">
                <a:moveTo>
                  <a:pt x="3976344" y="0"/>
                </a:moveTo>
                <a:lnTo>
                  <a:pt x="3965689" y="0"/>
                </a:lnTo>
                <a:lnTo>
                  <a:pt x="3965689" y="56349"/>
                </a:lnTo>
                <a:lnTo>
                  <a:pt x="3970248" y="50266"/>
                </a:lnTo>
                <a:lnTo>
                  <a:pt x="3976344" y="50266"/>
                </a:lnTo>
                <a:lnTo>
                  <a:pt x="3976344" y="0"/>
                </a:lnTo>
                <a:close/>
              </a:path>
              <a:path w="3976370" h="60960">
                <a:moveTo>
                  <a:pt x="3976344" y="50266"/>
                </a:moveTo>
                <a:lnTo>
                  <a:pt x="3970248" y="50266"/>
                </a:lnTo>
                <a:lnTo>
                  <a:pt x="3965689" y="56349"/>
                </a:lnTo>
                <a:lnTo>
                  <a:pt x="3976344" y="56349"/>
                </a:lnTo>
                <a:lnTo>
                  <a:pt x="3976344" y="5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49260" y="5836830"/>
            <a:ext cx="6831330" cy="926465"/>
          </a:xfrm>
          <a:custGeom>
            <a:avLst/>
            <a:gdLst/>
            <a:ahLst/>
            <a:cxnLst/>
            <a:rect l="l" t="t" r="r" b="b"/>
            <a:pathLst>
              <a:path w="6831330" h="926465">
                <a:moveTo>
                  <a:pt x="6829196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924572"/>
                </a:lnTo>
                <a:lnTo>
                  <a:pt x="3048" y="926096"/>
                </a:lnTo>
                <a:lnTo>
                  <a:pt x="6829196" y="926096"/>
                </a:lnTo>
                <a:lnTo>
                  <a:pt x="6830720" y="924572"/>
                </a:lnTo>
                <a:lnTo>
                  <a:pt x="6830720" y="921524"/>
                </a:lnTo>
                <a:lnTo>
                  <a:pt x="10655" y="921524"/>
                </a:lnTo>
                <a:lnTo>
                  <a:pt x="4571" y="915428"/>
                </a:lnTo>
                <a:lnTo>
                  <a:pt x="10655" y="915428"/>
                </a:lnTo>
                <a:lnTo>
                  <a:pt x="10655" y="10655"/>
                </a:lnTo>
                <a:lnTo>
                  <a:pt x="4571" y="10655"/>
                </a:lnTo>
                <a:lnTo>
                  <a:pt x="10655" y="6096"/>
                </a:lnTo>
                <a:lnTo>
                  <a:pt x="6830720" y="6096"/>
                </a:lnTo>
                <a:lnTo>
                  <a:pt x="6830720" y="3048"/>
                </a:lnTo>
                <a:lnTo>
                  <a:pt x="6829196" y="0"/>
                </a:lnTo>
                <a:close/>
              </a:path>
              <a:path w="6831330" h="926465">
                <a:moveTo>
                  <a:pt x="10655" y="915428"/>
                </a:moveTo>
                <a:lnTo>
                  <a:pt x="4571" y="915428"/>
                </a:lnTo>
                <a:lnTo>
                  <a:pt x="10655" y="921524"/>
                </a:lnTo>
                <a:lnTo>
                  <a:pt x="10655" y="915428"/>
                </a:lnTo>
                <a:close/>
              </a:path>
              <a:path w="6831330" h="926465">
                <a:moveTo>
                  <a:pt x="6820065" y="915428"/>
                </a:moveTo>
                <a:lnTo>
                  <a:pt x="10655" y="915428"/>
                </a:lnTo>
                <a:lnTo>
                  <a:pt x="10655" y="921524"/>
                </a:lnTo>
                <a:lnTo>
                  <a:pt x="6820065" y="921524"/>
                </a:lnTo>
                <a:lnTo>
                  <a:pt x="6820065" y="915428"/>
                </a:lnTo>
                <a:close/>
              </a:path>
              <a:path w="6831330" h="926465">
                <a:moveTo>
                  <a:pt x="6820065" y="6096"/>
                </a:moveTo>
                <a:lnTo>
                  <a:pt x="6820065" y="921524"/>
                </a:lnTo>
                <a:lnTo>
                  <a:pt x="6826148" y="915428"/>
                </a:lnTo>
                <a:lnTo>
                  <a:pt x="6830720" y="915428"/>
                </a:lnTo>
                <a:lnTo>
                  <a:pt x="6830720" y="10655"/>
                </a:lnTo>
                <a:lnTo>
                  <a:pt x="6826148" y="10655"/>
                </a:lnTo>
                <a:lnTo>
                  <a:pt x="6820065" y="6096"/>
                </a:lnTo>
                <a:close/>
              </a:path>
              <a:path w="6831330" h="926465">
                <a:moveTo>
                  <a:pt x="6830720" y="915428"/>
                </a:moveTo>
                <a:lnTo>
                  <a:pt x="6826148" y="915428"/>
                </a:lnTo>
                <a:lnTo>
                  <a:pt x="6820065" y="921524"/>
                </a:lnTo>
                <a:lnTo>
                  <a:pt x="6830720" y="921524"/>
                </a:lnTo>
                <a:lnTo>
                  <a:pt x="6830720" y="915428"/>
                </a:lnTo>
                <a:close/>
              </a:path>
              <a:path w="6831330" h="926465">
                <a:moveTo>
                  <a:pt x="10655" y="6096"/>
                </a:moveTo>
                <a:lnTo>
                  <a:pt x="4571" y="10655"/>
                </a:lnTo>
                <a:lnTo>
                  <a:pt x="10655" y="10655"/>
                </a:lnTo>
                <a:lnTo>
                  <a:pt x="10655" y="6096"/>
                </a:lnTo>
                <a:close/>
              </a:path>
              <a:path w="6831330" h="926465">
                <a:moveTo>
                  <a:pt x="6820065" y="6096"/>
                </a:moveTo>
                <a:lnTo>
                  <a:pt x="10655" y="6096"/>
                </a:lnTo>
                <a:lnTo>
                  <a:pt x="10655" y="10655"/>
                </a:lnTo>
                <a:lnTo>
                  <a:pt x="6820065" y="10655"/>
                </a:lnTo>
                <a:lnTo>
                  <a:pt x="6820065" y="6096"/>
                </a:lnTo>
                <a:close/>
              </a:path>
              <a:path w="6831330" h="926465">
                <a:moveTo>
                  <a:pt x="6830720" y="6096"/>
                </a:moveTo>
                <a:lnTo>
                  <a:pt x="6820065" y="6096"/>
                </a:lnTo>
                <a:lnTo>
                  <a:pt x="6826148" y="10655"/>
                </a:lnTo>
                <a:lnTo>
                  <a:pt x="6830720" y="10655"/>
                </a:lnTo>
                <a:lnTo>
                  <a:pt x="683072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8133" y="3805743"/>
            <a:ext cx="6734809" cy="2900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7660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5" dirty="0">
                <a:latin typeface="Gulim"/>
                <a:cs typeface="Gulim"/>
              </a:rPr>
              <a:t>제네릭 벡터에서 요소</a:t>
            </a:r>
            <a:r>
              <a:rPr sz="2200" spc="-140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얻기</a:t>
            </a:r>
            <a:endParaRPr sz="2200">
              <a:latin typeface="Gulim"/>
              <a:cs typeface="Gulim"/>
            </a:endParaRPr>
          </a:p>
          <a:p>
            <a:pPr marL="3657600" marR="5080" algn="just">
              <a:lnSpc>
                <a:spcPct val="100800"/>
              </a:lnSpc>
              <a:spcBef>
                <a:spcPts val="720"/>
              </a:spcBef>
            </a:pPr>
            <a:r>
              <a:rPr sz="1750" spc="60" dirty="0">
                <a:latin typeface="Gulim"/>
                <a:cs typeface="Gulim"/>
              </a:rPr>
              <a:t>Integer </a:t>
            </a:r>
            <a:r>
              <a:rPr sz="1750" spc="10" dirty="0">
                <a:latin typeface="Gulim"/>
                <a:cs typeface="Gulim"/>
              </a:rPr>
              <a:t>n </a:t>
            </a:r>
            <a:r>
              <a:rPr sz="1750" spc="-70" dirty="0">
                <a:latin typeface="Gulim"/>
                <a:cs typeface="Gulim"/>
              </a:rPr>
              <a:t>= </a:t>
            </a:r>
            <a:r>
              <a:rPr sz="1750" dirty="0">
                <a:latin typeface="Gulim"/>
                <a:cs typeface="Gulim"/>
              </a:rPr>
              <a:t>myVector.get(0);  </a:t>
            </a:r>
            <a:r>
              <a:rPr sz="1750" spc="60" dirty="0">
                <a:latin typeface="Gulim"/>
                <a:cs typeface="Gulim"/>
              </a:rPr>
              <a:t>Integer </a:t>
            </a:r>
            <a:r>
              <a:rPr sz="1750" spc="-40" dirty="0">
                <a:latin typeface="Gulim"/>
                <a:cs typeface="Gulim"/>
              </a:rPr>
              <a:t>m </a:t>
            </a:r>
            <a:r>
              <a:rPr sz="1750" spc="-70" dirty="0">
                <a:latin typeface="Gulim"/>
                <a:cs typeface="Gulim"/>
              </a:rPr>
              <a:t>= </a:t>
            </a:r>
            <a:r>
              <a:rPr sz="1750" dirty="0">
                <a:latin typeface="Gulim"/>
                <a:cs typeface="Gulim"/>
              </a:rPr>
              <a:t>myVector.get(1);  </a:t>
            </a:r>
            <a:r>
              <a:rPr sz="1750" spc="60" dirty="0">
                <a:latin typeface="Gulim"/>
                <a:cs typeface="Gulim"/>
              </a:rPr>
              <a:t>Integer </a:t>
            </a:r>
            <a:r>
              <a:rPr sz="1750" spc="75" dirty="0">
                <a:latin typeface="Gulim"/>
                <a:cs typeface="Gulim"/>
              </a:rPr>
              <a:t>k </a:t>
            </a:r>
            <a:r>
              <a:rPr sz="1750" spc="-70" dirty="0">
                <a:latin typeface="Gulim"/>
                <a:cs typeface="Gulim"/>
              </a:rPr>
              <a:t>=</a:t>
            </a:r>
            <a:r>
              <a:rPr sz="1750" spc="-210" dirty="0">
                <a:latin typeface="Gulim"/>
                <a:cs typeface="Gulim"/>
              </a:rPr>
              <a:t> </a:t>
            </a:r>
            <a:r>
              <a:rPr sz="1750" dirty="0">
                <a:latin typeface="Gulim"/>
                <a:cs typeface="Gulim"/>
              </a:rPr>
              <a:t>myVector.get(2);</a:t>
            </a:r>
            <a:endParaRPr sz="175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  <a:tabLst>
                <a:tab pos="327660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5" dirty="0">
                <a:latin typeface="Gulim"/>
                <a:cs typeface="Gulim"/>
              </a:rPr>
              <a:t>생성할 때 지정한 타입이 아닌 타입은 삽입</a:t>
            </a:r>
            <a:r>
              <a:rPr sz="2200" spc="-185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불가</a:t>
            </a:r>
            <a:endParaRPr sz="2200">
              <a:latin typeface="Gulim"/>
              <a:cs typeface="Gulim"/>
            </a:endParaRPr>
          </a:p>
          <a:p>
            <a:pPr marL="406400" marR="1454785">
              <a:lnSpc>
                <a:spcPct val="100800"/>
              </a:lnSpc>
              <a:spcBef>
                <a:spcPts val="1130"/>
              </a:spcBef>
            </a:pPr>
            <a:r>
              <a:rPr sz="1750" dirty="0">
                <a:latin typeface="Gulim"/>
                <a:cs typeface="Gulim"/>
              </a:rPr>
              <a:t>myVector.add("hello"); </a:t>
            </a:r>
            <a:r>
              <a:rPr sz="1750" spc="-75" dirty="0">
                <a:latin typeface="Gulim"/>
                <a:cs typeface="Gulim"/>
              </a:rPr>
              <a:t>// </a:t>
            </a:r>
            <a:r>
              <a:rPr sz="1750" spc="10" dirty="0">
                <a:latin typeface="Gulim"/>
                <a:cs typeface="Gulim"/>
              </a:rPr>
              <a:t>컴파일 오류  </a:t>
            </a:r>
            <a:r>
              <a:rPr sz="1750" spc="15" dirty="0">
                <a:latin typeface="Gulim"/>
                <a:cs typeface="Gulim"/>
              </a:rPr>
              <a:t>myVector.add(new </a:t>
            </a:r>
            <a:r>
              <a:rPr sz="1750" spc="-60" dirty="0">
                <a:latin typeface="Gulim"/>
                <a:cs typeface="Gulim"/>
              </a:rPr>
              <a:t>Double(3.5)); </a:t>
            </a:r>
            <a:r>
              <a:rPr sz="1750" spc="-75" dirty="0">
                <a:latin typeface="Gulim"/>
                <a:cs typeface="Gulim"/>
              </a:rPr>
              <a:t>// </a:t>
            </a:r>
            <a:r>
              <a:rPr sz="1750" spc="10" dirty="0">
                <a:latin typeface="Gulim"/>
                <a:cs typeface="Gulim"/>
              </a:rPr>
              <a:t>컴파일 오류  </a:t>
            </a:r>
            <a:r>
              <a:rPr sz="1750" spc="15" dirty="0">
                <a:latin typeface="Gulim"/>
                <a:cs typeface="Gulim"/>
              </a:rPr>
              <a:t>myVector.add(new </a:t>
            </a:r>
            <a:r>
              <a:rPr sz="1750" spc="-40" dirty="0">
                <a:latin typeface="Gulim"/>
                <a:cs typeface="Gulim"/>
              </a:rPr>
              <a:t>Person()); </a:t>
            </a:r>
            <a:r>
              <a:rPr sz="1750" spc="-75" dirty="0">
                <a:latin typeface="Gulim"/>
                <a:cs typeface="Gulim"/>
              </a:rPr>
              <a:t>// </a:t>
            </a:r>
            <a:r>
              <a:rPr sz="1750" spc="10" dirty="0">
                <a:latin typeface="Gulim"/>
                <a:cs typeface="Gulim"/>
              </a:rPr>
              <a:t>컴파일</a:t>
            </a:r>
            <a:r>
              <a:rPr sz="1750" spc="50" dirty="0">
                <a:latin typeface="Gulim"/>
                <a:cs typeface="Gulim"/>
              </a:rPr>
              <a:t> </a:t>
            </a:r>
            <a:r>
              <a:rPr sz="1750" spc="10" dirty="0">
                <a:latin typeface="Gulim"/>
                <a:cs typeface="Gulim"/>
              </a:rPr>
              <a:t>오류</a:t>
            </a:r>
            <a:endParaRPr sz="1750">
              <a:latin typeface="Gulim"/>
              <a:cs typeface="Guli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4469" y="0"/>
            <a:ext cx="10069195" cy="7555230"/>
          </a:xfrm>
          <a:custGeom>
            <a:avLst/>
            <a:gdLst/>
            <a:ahLst/>
            <a:cxnLst/>
            <a:rect l="l" t="t" r="r" b="b"/>
            <a:pathLst>
              <a:path w="10069195" h="7555230">
                <a:moveTo>
                  <a:pt x="0" y="0"/>
                </a:moveTo>
                <a:lnTo>
                  <a:pt x="10068712" y="0"/>
                </a:lnTo>
                <a:lnTo>
                  <a:pt x="10068712" y="7554976"/>
                </a:lnTo>
                <a:lnTo>
                  <a:pt x="0" y="7554976"/>
                </a:lnTo>
                <a:lnTo>
                  <a:pt x="0" y="0"/>
                </a:lnTo>
                <a:close/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4"/>
              </a:lnSpc>
            </a:pPr>
            <a:r>
              <a:rPr dirty="0"/>
              <a:t>Slide </a:t>
            </a:r>
            <a:r>
              <a:rPr spc="-20" dirty="0"/>
              <a:t>:</a:t>
            </a:r>
            <a:r>
              <a:rPr spc="-225" dirty="0"/>
              <a:t> </a:t>
            </a:r>
            <a:fld id="{81D60167-4931-47E6-BA6A-407CBD079E47}" type="slidenum">
              <a:rPr spc="10" dirty="0"/>
              <a:t>27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0"/>
              </a:lnSpc>
            </a:pPr>
            <a:r>
              <a:rPr spc="20" dirty="0"/>
              <a:t>제네릭</a:t>
            </a:r>
            <a:r>
              <a:rPr spc="-75" dirty="0"/>
              <a:t> </a:t>
            </a:r>
            <a:r>
              <a:rPr spc="20" dirty="0"/>
              <a:t>클래스작성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133" y="1318396"/>
            <a:ext cx="7613650" cy="7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7660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5" dirty="0">
                <a:latin typeface="Gulim"/>
                <a:cs typeface="Gulim"/>
              </a:rPr>
              <a:t>일반화된 </a:t>
            </a:r>
            <a:r>
              <a:rPr sz="2200" spc="25" dirty="0">
                <a:latin typeface="Gulim"/>
                <a:cs typeface="Gulim"/>
              </a:rPr>
              <a:t>타입(generic </a:t>
            </a:r>
            <a:r>
              <a:rPr sz="2200" spc="5" dirty="0">
                <a:latin typeface="Gulim"/>
                <a:cs typeface="Gulim"/>
              </a:rPr>
              <a:t>type) 매개 변수 </a:t>
            </a:r>
            <a:r>
              <a:rPr sz="2200" spc="-90" dirty="0">
                <a:latin typeface="Gulim"/>
                <a:cs typeface="Gulim"/>
              </a:rPr>
              <a:t>T를 </a:t>
            </a:r>
            <a:r>
              <a:rPr sz="2200" spc="5" dirty="0">
                <a:latin typeface="Gulim"/>
                <a:cs typeface="Gulim"/>
              </a:rPr>
              <a:t>가진</a:t>
            </a:r>
            <a:r>
              <a:rPr sz="2200" spc="-75" dirty="0">
                <a:latin typeface="Gulim"/>
                <a:cs typeface="Gulim"/>
              </a:rPr>
              <a:t> </a:t>
            </a:r>
            <a:r>
              <a:rPr sz="2200" spc="-10" dirty="0">
                <a:latin typeface="Gulim"/>
                <a:cs typeface="Gulim"/>
              </a:rPr>
              <a:t>MyClass</a:t>
            </a:r>
            <a:endParaRPr sz="2200">
              <a:latin typeface="Gulim"/>
              <a:cs typeface="Gulim"/>
            </a:endParaRPr>
          </a:p>
          <a:p>
            <a:pPr marL="12700">
              <a:lnSpc>
                <a:spcPts val="2610"/>
              </a:lnSpc>
              <a:spcBef>
                <a:spcPts val="535"/>
              </a:spcBef>
              <a:tabLst>
                <a:tab pos="327660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5" dirty="0">
                <a:latin typeface="Gulim"/>
                <a:cs typeface="Gulim"/>
              </a:rPr>
              <a:t>작성된 </a:t>
            </a:r>
            <a:r>
              <a:rPr sz="2200" spc="-10" dirty="0">
                <a:latin typeface="Gulim"/>
                <a:cs typeface="Gulim"/>
              </a:rPr>
              <a:t>MyClass </a:t>
            </a:r>
            <a:r>
              <a:rPr sz="2200" spc="5" dirty="0">
                <a:latin typeface="Gulim"/>
                <a:cs typeface="Gulim"/>
              </a:rPr>
              <a:t>타입 객체 생성</a:t>
            </a:r>
            <a:r>
              <a:rPr sz="2200" spc="-150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예</a:t>
            </a:r>
            <a:endParaRPr sz="2200">
              <a:latin typeface="Gulim"/>
              <a:cs typeface="Guli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4450" y="2362454"/>
            <a:ext cx="3342004" cy="155575"/>
          </a:xfrm>
          <a:custGeom>
            <a:avLst/>
            <a:gdLst/>
            <a:ahLst/>
            <a:cxnLst/>
            <a:rect l="l" t="t" r="r" b="b"/>
            <a:pathLst>
              <a:path w="3342004" h="155575">
                <a:moveTo>
                  <a:pt x="3339998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155359"/>
                </a:lnTo>
                <a:lnTo>
                  <a:pt x="10655" y="155359"/>
                </a:lnTo>
                <a:lnTo>
                  <a:pt x="10655" y="10655"/>
                </a:lnTo>
                <a:lnTo>
                  <a:pt x="6083" y="10655"/>
                </a:lnTo>
                <a:lnTo>
                  <a:pt x="10655" y="6096"/>
                </a:lnTo>
                <a:lnTo>
                  <a:pt x="3341522" y="6096"/>
                </a:lnTo>
                <a:lnTo>
                  <a:pt x="3341522" y="3048"/>
                </a:lnTo>
                <a:lnTo>
                  <a:pt x="3339998" y="0"/>
                </a:lnTo>
                <a:close/>
              </a:path>
              <a:path w="3342004" h="155575">
                <a:moveTo>
                  <a:pt x="3330867" y="6096"/>
                </a:moveTo>
                <a:lnTo>
                  <a:pt x="3330867" y="155359"/>
                </a:lnTo>
                <a:lnTo>
                  <a:pt x="3341522" y="155359"/>
                </a:lnTo>
                <a:lnTo>
                  <a:pt x="3341522" y="10655"/>
                </a:lnTo>
                <a:lnTo>
                  <a:pt x="3336950" y="10655"/>
                </a:lnTo>
                <a:lnTo>
                  <a:pt x="3330867" y="6096"/>
                </a:lnTo>
                <a:close/>
              </a:path>
              <a:path w="3342004" h="155575">
                <a:moveTo>
                  <a:pt x="10655" y="6096"/>
                </a:moveTo>
                <a:lnTo>
                  <a:pt x="6083" y="10655"/>
                </a:lnTo>
                <a:lnTo>
                  <a:pt x="10655" y="10655"/>
                </a:lnTo>
                <a:lnTo>
                  <a:pt x="10655" y="6096"/>
                </a:lnTo>
                <a:close/>
              </a:path>
              <a:path w="3342004" h="155575">
                <a:moveTo>
                  <a:pt x="3330867" y="6096"/>
                </a:moveTo>
                <a:lnTo>
                  <a:pt x="10655" y="6096"/>
                </a:lnTo>
                <a:lnTo>
                  <a:pt x="10655" y="10655"/>
                </a:lnTo>
                <a:lnTo>
                  <a:pt x="3330867" y="10655"/>
                </a:lnTo>
                <a:lnTo>
                  <a:pt x="3330867" y="6096"/>
                </a:lnTo>
                <a:close/>
              </a:path>
              <a:path w="3342004" h="155575">
                <a:moveTo>
                  <a:pt x="3341522" y="6096"/>
                </a:moveTo>
                <a:lnTo>
                  <a:pt x="3330867" y="6096"/>
                </a:lnTo>
                <a:lnTo>
                  <a:pt x="3336950" y="10655"/>
                </a:lnTo>
                <a:lnTo>
                  <a:pt x="3341522" y="10655"/>
                </a:lnTo>
                <a:lnTo>
                  <a:pt x="3341522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4450" y="2517813"/>
            <a:ext cx="3342004" cy="2434590"/>
          </a:xfrm>
          <a:custGeom>
            <a:avLst/>
            <a:gdLst/>
            <a:ahLst/>
            <a:cxnLst/>
            <a:rect l="l" t="t" r="r" b="b"/>
            <a:pathLst>
              <a:path w="3342004" h="2434590">
                <a:moveTo>
                  <a:pt x="10655" y="0"/>
                </a:moveTo>
                <a:lnTo>
                  <a:pt x="0" y="0"/>
                </a:lnTo>
                <a:lnTo>
                  <a:pt x="0" y="2430995"/>
                </a:lnTo>
                <a:lnTo>
                  <a:pt x="3048" y="2434043"/>
                </a:lnTo>
                <a:lnTo>
                  <a:pt x="3339998" y="2434043"/>
                </a:lnTo>
                <a:lnTo>
                  <a:pt x="3341522" y="2430995"/>
                </a:lnTo>
                <a:lnTo>
                  <a:pt x="3341522" y="2427960"/>
                </a:lnTo>
                <a:lnTo>
                  <a:pt x="10655" y="2427960"/>
                </a:lnTo>
                <a:lnTo>
                  <a:pt x="6083" y="2423388"/>
                </a:lnTo>
                <a:lnTo>
                  <a:pt x="10655" y="2423388"/>
                </a:lnTo>
                <a:lnTo>
                  <a:pt x="10655" y="0"/>
                </a:lnTo>
                <a:close/>
              </a:path>
              <a:path w="3342004" h="2434590">
                <a:moveTo>
                  <a:pt x="10655" y="2423388"/>
                </a:moveTo>
                <a:lnTo>
                  <a:pt x="6083" y="2423388"/>
                </a:lnTo>
                <a:lnTo>
                  <a:pt x="10655" y="2427960"/>
                </a:lnTo>
                <a:lnTo>
                  <a:pt x="10655" y="2423388"/>
                </a:lnTo>
                <a:close/>
              </a:path>
              <a:path w="3342004" h="2434590">
                <a:moveTo>
                  <a:pt x="3330867" y="2423388"/>
                </a:moveTo>
                <a:lnTo>
                  <a:pt x="10655" y="2423388"/>
                </a:lnTo>
                <a:lnTo>
                  <a:pt x="10655" y="2427960"/>
                </a:lnTo>
                <a:lnTo>
                  <a:pt x="3330867" y="2427960"/>
                </a:lnTo>
                <a:lnTo>
                  <a:pt x="3330867" y="2423388"/>
                </a:lnTo>
                <a:close/>
              </a:path>
              <a:path w="3342004" h="2434590">
                <a:moveTo>
                  <a:pt x="3341522" y="0"/>
                </a:moveTo>
                <a:lnTo>
                  <a:pt x="3330867" y="0"/>
                </a:lnTo>
                <a:lnTo>
                  <a:pt x="3330867" y="2427960"/>
                </a:lnTo>
                <a:lnTo>
                  <a:pt x="3336950" y="2423388"/>
                </a:lnTo>
                <a:lnTo>
                  <a:pt x="3341522" y="2423388"/>
                </a:lnTo>
                <a:lnTo>
                  <a:pt x="3341522" y="0"/>
                </a:lnTo>
                <a:close/>
              </a:path>
              <a:path w="3342004" h="2434590">
                <a:moveTo>
                  <a:pt x="3341522" y="2423388"/>
                </a:moveTo>
                <a:lnTo>
                  <a:pt x="3336950" y="2423388"/>
                </a:lnTo>
                <a:lnTo>
                  <a:pt x="3330867" y="2427960"/>
                </a:lnTo>
                <a:lnTo>
                  <a:pt x="3341522" y="2427960"/>
                </a:lnTo>
                <a:lnTo>
                  <a:pt x="3341522" y="2423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7399" y="2425904"/>
            <a:ext cx="2715895" cy="2418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185" marR="5080" indent="-198120">
              <a:lnSpc>
                <a:spcPct val="100499"/>
              </a:lnSpc>
            </a:pPr>
            <a:r>
              <a:rPr sz="1750" spc="5" dirty="0">
                <a:latin typeface="Gulim"/>
                <a:cs typeface="Gulim"/>
              </a:rPr>
              <a:t>public </a:t>
            </a:r>
            <a:r>
              <a:rPr sz="1750" spc="35" dirty="0">
                <a:latin typeface="Gulim"/>
                <a:cs typeface="Gulim"/>
              </a:rPr>
              <a:t>class </a:t>
            </a:r>
            <a:r>
              <a:rPr sz="1750" spc="-75" dirty="0">
                <a:latin typeface="Gulim"/>
                <a:cs typeface="Gulim"/>
              </a:rPr>
              <a:t>MyClass&lt;T&gt; </a:t>
            </a:r>
            <a:r>
              <a:rPr sz="1750" spc="-145" dirty="0">
                <a:latin typeface="Gulim"/>
                <a:cs typeface="Gulim"/>
              </a:rPr>
              <a:t>{  </a:t>
            </a:r>
            <a:r>
              <a:rPr sz="1750" spc="-140" dirty="0">
                <a:latin typeface="Gulim"/>
                <a:cs typeface="Gulim"/>
              </a:rPr>
              <a:t>T</a:t>
            </a:r>
            <a:r>
              <a:rPr sz="1750" spc="-85" dirty="0">
                <a:latin typeface="Gulim"/>
                <a:cs typeface="Gulim"/>
              </a:rPr>
              <a:t> </a:t>
            </a:r>
            <a:r>
              <a:rPr sz="1750" dirty="0">
                <a:latin typeface="Gulim"/>
                <a:cs typeface="Gulim"/>
              </a:rPr>
              <a:t>val;</a:t>
            </a:r>
            <a:endParaRPr sz="1750">
              <a:latin typeface="Gulim"/>
              <a:cs typeface="Gulim"/>
            </a:endParaRPr>
          </a:p>
          <a:p>
            <a:pPr marL="408305" marR="1014094" indent="-198120">
              <a:lnSpc>
                <a:spcPct val="100499"/>
              </a:lnSpc>
              <a:spcBef>
                <a:spcPts val="10"/>
              </a:spcBef>
            </a:pPr>
            <a:r>
              <a:rPr sz="1750" spc="25" dirty="0">
                <a:latin typeface="Gulim"/>
                <a:cs typeface="Gulim"/>
              </a:rPr>
              <a:t>void </a:t>
            </a:r>
            <a:r>
              <a:rPr sz="1750" spc="-10" dirty="0">
                <a:latin typeface="Gulim"/>
                <a:cs typeface="Gulim"/>
              </a:rPr>
              <a:t>set(T </a:t>
            </a:r>
            <a:r>
              <a:rPr sz="1750" spc="-55" dirty="0">
                <a:latin typeface="Gulim"/>
                <a:cs typeface="Gulim"/>
              </a:rPr>
              <a:t>a) </a:t>
            </a:r>
            <a:r>
              <a:rPr sz="1750" spc="-145" dirty="0">
                <a:latin typeface="Gulim"/>
                <a:cs typeface="Gulim"/>
              </a:rPr>
              <a:t>{  </a:t>
            </a:r>
            <a:r>
              <a:rPr sz="1750" spc="50" dirty="0">
                <a:latin typeface="Gulim"/>
                <a:cs typeface="Gulim"/>
              </a:rPr>
              <a:t>val </a:t>
            </a:r>
            <a:r>
              <a:rPr sz="1750" spc="-70" dirty="0">
                <a:latin typeface="Gulim"/>
                <a:cs typeface="Gulim"/>
              </a:rPr>
              <a:t>=</a:t>
            </a:r>
            <a:r>
              <a:rPr sz="1750" spc="-130" dirty="0">
                <a:latin typeface="Gulim"/>
                <a:cs typeface="Gulim"/>
              </a:rPr>
              <a:t> </a:t>
            </a:r>
            <a:r>
              <a:rPr sz="1750" spc="-55" dirty="0">
                <a:latin typeface="Gulim"/>
                <a:cs typeface="Gulim"/>
              </a:rPr>
              <a:t>a;</a:t>
            </a:r>
            <a:endParaRPr sz="1750">
              <a:latin typeface="Gulim"/>
              <a:cs typeface="Gulim"/>
            </a:endParaRPr>
          </a:p>
          <a:p>
            <a:pPr marL="210185">
              <a:lnSpc>
                <a:spcPct val="100000"/>
              </a:lnSpc>
              <a:spcBef>
                <a:spcPts val="20"/>
              </a:spcBef>
            </a:pPr>
            <a:r>
              <a:rPr sz="1750" spc="-145" dirty="0">
                <a:latin typeface="Gulim"/>
                <a:cs typeface="Gulim"/>
              </a:rPr>
              <a:t>}</a:t>
            </a:r>
            <a:endParaRPr sz="1750">
              <a:latin typeface="Gulim"/>
              <a:cs typeface="Gulim"/>
            </a:endParaRPr>
          </a:p>
          <a:p>
            <a:pPr marL="408305" marR="1188085" indent="-198120">
              <a:lnSpc>
                <a:spcPts val="2120"/>
              </a:lnSpc>
              <a:spcBef>
                <a:spcPts val="65"/>
              </a:spcBef>
            </a:pPr>
            <a:r>
              <a:rPr sz="1750" spc="-140" dirty="0">
                <a:latin typeface="Gulim"/>
                <a:cs typeface="Gulim"/>
              </a:rPr>
              <a:t>T </a:t>
            </a:r>
            <a:r>
              <a:rPr sz="1750" spc="-25" dirty="0">
                <a:latin typeface="Gulim"/>
                <a:cs typeface="Gulim"/>
              </a:rPr>
              <a:t>get() </a:t>
            </a:r>
            <a:r>
              <a:rPr sz="1750" spc="-145" dirty="0">
                <a:latin typeface="Gulim"/>
                <a:cs typeface="Gulim"/>
              </a:rPr>
              <a:t>{  </a:t>
            </a:r>
            <a:r>
              <a:rPr sz="1750" spc="90" dirty="0">
                <a:latin typeface="Gulim"/>
                <a:cs typeface="Gulim"/>
              </a:rPr>
              <a:t>return</a:t>
            </a:r>
            <a:r>
              <a:rPr sz="1750" spc="-70" dirty="0">
                <a:latin typeface="Gulim"/>
                <a:cs typeface="Gulim"/>
              </a:rPr>
              <a:t> </a:t>
            </a:r>
            <a:r>
              <a:rPr sz="1750" dirty="0">
                <a:latin typeface="Gulim"/>
                <a:cs typeface="Gulim"/>
              </a:rPr>
              <a:t>val;</a:t>
            </a:r>
            <a:endParaRPr sz="1750">
              <a:latin typeface="Gulim"/>
              <a:cs typeface="Gulim"/>
            </a:endParaRPr>
          </a:p>
          <a:p>
            <a:pPr marL="210185">
              <a:lnSpc>
                <a:spcPts val="2035"/>
              </a:lnSpc>
            </a:pPr>
            <a:r>
              <a:rPr sz="1750" spc="-145" dirty="0">
                <a:latin typeface="Gulim"/>
                <a:cs typeface="Gulim"/>
              </a:rPr>
              <a:t>}</a:t>
            </a:r>
            <a:endParaRPr sz="175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750" spc="-145" dirty="0">
                <a:latin typeface="Gulim"/>
                <a:cs typeface="Gulim"/>
              </a:rPr>
              <a:t>}</a:t>
            </a:r>
            <a:endParaRPr sz="1750">
              <a:latin typeface="Gulim"/>
              <a:cs typeface="Guli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84319" y="2901657"/>
            <a:ext cx="5549265" cy="2011045"/>
          </a:xfrm>
          <a:custGeom>
            <a:avLst/>
            <a:gdLst/>
            <a:ahLst/>
            <a:cxnLst/>
            <a:rect l="l" t="t" r="r" b="b"/>
            <a:pathLst>
              <a:path w="5549265" h="2011045">
                <a:moveTo>
                  <a:pt x="5545874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2009076"/>
                </a:lnTo>
                <a:lnTo>
                  <a:pt x="1524" y="2010600"/>
                </a:lnTo>
                <a:lnTo>
                  <a:pt x="5545874" y="2010600"/>
                </a:lnTo>
                <a:lnTo>
                  <a:pt x="5548909" y="2009076"/>
                </a:lnTo>
                <a:lnTo>
                  <a:pt x="5548909" y="2006028"/>
                </a:lnTo>
                <a:lnTo>
                  <a:pt x="9144" y="2006028"/>
                </a:lnTo>
                <a:lnTo>
                  <a:pt x="4572" y="1999932"/>
                </a:lnTo>
                <a:lnTo>
                  <a:pt x="9144" y="1999932"/>
                </a:lnTo>
                <a:lnTo>
                  <a:pt x="9144" y="10668"/>
                </a:lnTo>
                <a:lnTo>
                  <a:pt x="4572" y="10668"/>
                </a:lnTo>
                <a:lnTo>
                  <a:pt x="9144" y="4572"/>
                </a:lnTo>
                <a:lnTo>
                  <a:pt x="5548909" y="4572"/>
                </a:lnTo>
                <a:lnTo>
                  <a:pt x="5548909" y="1524"/>
                </a:lnTo>
                <a:lnTo>
                  <a:pt x="5545874" y="0"/>
                </a:lnTo>
                <a:close/>
              </a:path>
              <a:path w="5549265" h="2011045">
                <a:moveTo>
                  <a:pt x="9144" y="1999932"/>
                </a:moveTo>
                <a:lnTo>
                  <a:pt x="4572" y="1999932"/>
                </a:lnTo>
                <a:lnTo>
                  <a:pt x="9144" y="2006028"/>
                </a:lnTo>
                <a:lnTo>
                  <a:pt x="9144" y="1999932"/>
                </a:lnTo>
                <a:close/>
              </a:path>
              <a:path w="5549265" h="2011045">
                <a:moveTo>
                  <a:pt x="5538254" y="1999932"/>
                </a:moveTo>
                <a:lnTo>
                  <a:pt x="9144" y="1999932"/>
                </a:lnTo>
                <a:lnTo>
                  <a:pt x="9144" y="2006028"/>
                </a:lnTo>
                <a:lnTo>
                  <a:pt x="5538254" y="2006028"/>
                </a:lnTo>
                <a:lnTo>
                  <a:pt x="5538254" y="1999932"/>
                </a:lnTo>
                <a:close/>
              </a:path>
              <a:path w="5549265" h="2011045">
                <a:moveTo>
                  <a:pt x="5538254" y="4572"/>
                </a:moveTo>
                <a:lnTo>
                  <a:pt x="5538254" y="2006028"/>
                </a:lnTo>
                <a:lnTo>
                  <a:pt x="5542826" y="1999932"/>
                </a:lnTo>
                <a:lnTo>
                  <a:pt x="5548909" y="1999932"/>
                </a:lnTo>
                <a:lnTo>
                  <a:pt x="5548909" y="10668"/>
                </a:lnTo>
                <a:lnTo>
                  <a:pt x="5542826" y="10668"/>
                </a:lnTo>
                <a:lnTo>
                  <a:pt x="5538254" y="4572"/>
                </a:lnTo>
                <a:close/>
              </a:path>
              <a:path w="5549265" h="2011045">
                <a:moveTo>
                  <a:pt x="5548909" y="1999932"/>
                </a:moveTo>
                <a:lnTo>
                  <a:pt x="5542826" y="1999932"/>
                </a:lnTo>
                <a:lnTo>
                  <a:pt x="5538254" y="2006028"/>
                </a:lnTo>
                <a:lnTo>
                  <a:pt x="5548909" y="2006028"/>
                </a:lnTo>
                <a:lnTo>
                  <a:pt x="5548909" y="1999932"/>
                </a:lnTo>
                <a:close/>
              </a:path>
              <a:path w="5549265" h="2011045">
                <a:moveTo>
                  <a:pt x="9144" y="4572"/>
                </a:moveTo>
                <a:lnTo>
                  <a:pt x="4572" y="10668"/>
                </a:lnTo>
                <a:lnTo>
                  <a:pt x="9144" y="10668"/>
                </a:lnTo>
                <a:lnTo>
                  <a:pt x="9144" y="4572"/>
                </a:lnTo>
                <a:close/>
              </a:path>
              <a:path w="5549265" h="2011045">
                <a:moveTo>
                  <a:pt x="5538254" y="4572"/>
                </a:moveTo>
                <a:lnTo>
                  <a:pt x="9144" y="4572"/>
                </a:lnTo>
                <a:lnTo>
                  <a:pt x="9144" y="10668"/>
                </a:lnTo>
                <a:lnTo>
                  <a:pt x="5538254" y="10668"/>
                </a:lnTo>
                <a:lnTo>
                  <a:pt x="5538254" y="4572"/>
                </a:lnTo>
                <a:close/>
              </a:path>
              <a:path w="5549265" h="2011045">
                <a:moveTo>
                  <a:pt x="5548909" y="4572"/>
                </a:moveTo>
                <a:lnTo>
                  <a:pt x="5538254" y="4572"/>
                </a:lnTo>
                <a:lnTo>
                  <a:pt x="5542826" y="10668"/>
                </a:lnTo>
                <a:lnTo>
                  <a:pt x="5548909" y="10668"/>
                </a:lnTo>
                <a:lnTo>
                  <a:pt x="5548909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76140" y="2964080"/>
            <a:ext cx="4592320" cy="805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1750" spc="-30" dirty="0">
                <a:latin typeface="Gulim"/>
                <a:cs typeface="Gulim"/>
              </a:rPr>
              <a:t>MyClass&lt;String&gt; </a:t>
            </a:r>
            <a:r>
              <a:rPr sz="1750" spc="30" dirty="0">
                <a:latin typeface="Gulim"/>
                <a:cs typeface="Gulim"/>
              </a:rPr>
              <a:t>s </a:t>
            </a:r>
            <a:r>
              <a:rPr sz="1750" spc="-70" dirty="0">
                <a:latin typeface="Gulim"/>
                <a:cs typeface="Gulim"/>
              </a:rPr>
              <a:t>= </a:t>
            </a:r>
            <a:r>
              <a:rPr sz="1750" spc="65" dirty="0">
                <a:latin typeface="Gulim"/>
                <a:cs typeface="Gulim"/>
              </a:rPr>
              <a:t>new </a:t>
            </a:r>
            <a:r>
              <a:rPr sz="1750" spc="-50" dirty="0">
                <a:latin typeface="Gulim"/>
                <a:cs typeface="Gulim"/>
              </a:rPr>
              <a:t>MyClass&lt;String&gt;();  </a:t>
            </a:r>
            <a:r>
              <a:rPr sz="1750" spc="-10" dirty="0">
                <a:latin typeface="Gulim"/>
                <a:cs typeface="Gulim"/>
              </a:rPr>
              <a:t>s.set("hello");</a:t>
            </a:r>
            <a:endParaRPr sz="175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750" spc="-20" dirty="0">
                <a:latin typeface="Gulim"/>
                <a:cs typeface="Gulim"/>
              </a:rPr>
              <a:t>System.out.println(s.get()); </a:t>
            </a:r>
            <a:r>
              <a:rPr sz="1750" spc="-75" dirty="0">
                <a:latin typeface="Gulim"/>
                <a:cs typeface="Gulim"/>
              </a:rPr>
              <a:t>// </a:t>
            </a:r>
            <a:r>
              <a:rPr sz="1750" spc="35" dirty="0">
                <a:latin typeface="Gulim"/>
                <a:cs typeface="Gulim"/>
              </a:rPr>
              <a:t>"hello"</a:t>
            </a:r>
            <a:r>
              <a:rPr sz="1750" spc="45" dirty="0">
                <a:latin typeface="Gulim"/>
                <a:cs typeface="Gulim"/>
              </a:rPr>
              <a:t> </a:t>
            </a:r>
            <a:r>
              <a:rPr sz="1750" spc="10" dirty="0">
                <a:latin typeface="Gulim"/>
                <a:cs typeface="Gulim"/>
              </a:rPr>
              <a:t>출력</a:t>
            </a:r>
            <a:endParaRPr sz="1750">
              <a:latin typeface="Gulim"/>
              <a:cs typeface="Guli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6140" y="4038639"/>
            <a:ext cx="4899660" cy="80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00"/>
              </a:lnSpc>
            </a:pPr>
            <a:r>
              <a:rPr sz="1750" spc="-15" dirty="0">
                <a:latin typeface="Gulim"/>
                <a:cs typeface="Gulim"/>
              </a:rPr>
              <a:t>MyClass&lt;Integer&gt; </a:t>
            </a:r>
            <a:r>
              <a:rPr sz="1750" spc="10" dirty="0">
                <a:latin typeface="Gulim"/>
                <a:cs typeface="Gulim"/>
              </a:rPr>
              <a:t>n </a:t>
            </a:r>
            <a:r>
              <a:rPr sz="1750" spc="-70" dirty="0">
                <a:latin typeface="Gulim"/>
                <a:cs typeface="Gulim"/>
              </a:rPr>
              <a:t>= </a:t>
            </a:r>
            <a:r>
              <a:rPr sz="1750" spc="65" dirty="0">
                <a:latin typeface="Gulim"/>
                <a:cs typeface="Gulim"/>
              </a:rPr>
              <a:t>new </a:t>
            </a:r>
            <a:r>
              <a:rPr sz="1750" spc="-35" dirty="0">
                <a:latin typeface="Gulim"/>
                <a:cs typeface="Gulim"/>
              </a:rPr>
              <a:t>MyClass&lt;Integer&gt;();  </a:t>
            </a:r>
            <a:r>
              <a:rPr sz="1750" spc="10" dirty="0">
                <a:latin typeface="Gulim"/>
                <a:cs typeface="Gulim"/>
              </a:rPr>
              <a:t>n.set(new </a:t>
            </a:r>
            <a:r>
              <a:rPr sz="1750" spc="-15" dirty="0">
                <a:latin typeface="Gulim"/>
                <a:cs typeface="Gulim"/>
              </a:rPr>
              <a:t>Integer(5));  </a:t>
            </a:r>
            <a:r>
              <a:rPr sz="1750" spc="-20" dirty="0">
                <a:latin typeface="Gulim"/>
                <a:cs typeface="Gulim"/>
              </a:rPr>
              <a:t>System.out.println(n.get()); </a:t>
            </a:r>
            <a:r>
              <a:rPr sz="1750" spc="-75" dirty="0">
                <a:latin typeface="Gulim"/>
                <a:cs typeface="Gulim"/>
              </a:rPr>
              <a:t>// </a:t>
            </a:r>
            <a:r>
              <a:rPr sz="1750" spc="10" dirty="0">
                <a:latin typeface="Gulim"/>
                <a:cs typeface="Gulim"/>
              </a:rPr>
              <a:t>숫자 </a:t>
            </a:r>
            <a:r>
              <a:rPr sz="1750" spc="20" dirty="0">
                <a:latin typeface="Gulim"/>
                <a:cs typeface="Gulim"/>
              </a:rPr>
              <a:t>5</a:t>
            </a:r>
            <a:r>
              <a:rPr sz="1750" spc="40" dirty="0">
                <a:latin typeface="Gulim"/>
                <a:cs typeface="Gulim"/>
              </a:rPr>
              <a:t> </a:t>
            </a:r>
            <a:r>
              <a:rPr sz="1750" spc="10" dirty="0">
                <a:latin typeface="Gulim"/>
                <a:cs typeface="Gulim"/>
              </a:rPr>
              <a:t>출력</a:t>
            </a:r>
            <a:endParaRPr sz="1750">
              <a:latin typeface="Gulim"/>
              <a:cs typeface="Guli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9684" y="7113257"/>
            <a:ext cx="10055225" cy="0"/>
          </a:xfrm>
          <a:custGeom>
            <a:avLst/>
            <a:gdLst/>
            <a:ahLst/>
            <a:cxnLst/>
            <a:rect l="l" t="t" r="r" b="b"/>
            <a:pathLst>
              <a:path w="10055225">
                <a:moveTo>
                  <a:pt x="0" y="0"/>
                </a:moveTo>
                <a:lnTo>
                  <a:pt x="10055021" y="0"/>
                </a:lnTo>
              </a:path>
            </a:pathLst>
          </a:custGeom>
          <a:ln w="42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5231" y="7166609"/>
            <a:ext cx="0" cy="389890"/>
          </a:xfrm>
          <a:custGeom>
            <a:avLst/>
            <a:gdLst/>
            <a:ahLst/>
            <a:cxnLst/>
            <a:rect l="l" t="t" r="r" b="b"/>
            <a:pathLst>
              <a:path h="389890">
                <a:moveTo>
                  <a:pt x="0" y="0"/>
                </a:moveTo>
                <a:lnTo>
                  <a:pt x="0" y="3898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469" y="7165975"/>
            <a:ext cx="10070465" cy="0"/>
          </a:xfrm>
          <a:custGeom>
            <a:avLst/>
            <a:gdLst/>
            <a:ahLst/>
            <a:cxnLst/>
            <a:rect l="l" t="t" r="r" b="b"/>
            <a:pathLst>
              <a:path w="10070465">
                <a:moveTo>
                  <a:pt x="0" y="0"/>
                </a:moveTo>
                <a:lnTo>
                  <a:pt x="100702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469" y="0"/>
            <a:ext cx="10069195" cy="7555230"/>
          </a:xfrm>
          <a:custGeom>
            <a:avLst/>
            <a:gdLst/>
            <a:ahLst/>
            <a:cxnLst/>
            <a:rect l="l" t="t" r="r" b="b"/>
            <a:pathLst>
              <a:path w="10069195" h="7555230">
                <a:moveTo>
                  <a:pt x="0" y="0"/>
                </a:moveTo>
                <a:lnTo>
                  <a:pt x="10068712" y="0"/>
                </a:lnTo>
                <a:lnTo>
                  <a:pt x="10068712" y="7554976"/>
                </a:lnTo>
                <a:lnTo>
                  <a:pt x="0" y="7554976"/>
                </a:lnTo>
                <a:lnTo>
                  <a:pt x="0" y="0"/>
                </a:lnTo>
                <a:close/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4"/>
              </a:lnSpc>
            </a:pPr>
            <a:r>
              <a:rPr dirty="0"/>
              <a:t>Slide </a:t>
            </a:r>
            <a:r>
              <a:rPr spc="-20" dirty="0"/>
              <a:t>:</a:t>
            </a:r>
            <a:r>
              <a:rPr spc="-225" dirty="0"/>
              <a:t> </a:t>
            </a:r>
            <a:fld id="{81D60167-4931-47E6-BA6A-407CBD079E47}" type="slidenum">
              <a:rPr spc="10" dirty="0"/>
              <a:t>28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0"/>
              </a:lnSpc>
            </a:pPr>
            <a:r>
              <a:rPr spc="20" dirty="0"/>
              <a:t>제너릭을 사용하지않은 것과 사용한 것의</a:t>
            </a:r>
            <a:r>
              <a:rPr spc="-65" dirty="0"/>
              <a:t> </a:t>
            </a:r>
            <a:r>
              <a:rPr spc="20" dirty="0"/>
              <a:t>비교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177" y="1221739"/>
            <a:ext cx="5407025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1950" spc="25" dirty="0">
                <a:latin typeface="Gulim"/>
                <a:cs typeface="Gulim"/>
              </a:rPr>
              <a:t>제너릭을 사용하지 않은 </a:t>
            </a:r>
            <a:r>
              <a:rPr sz="1950" spc="-40" dirty="0">
                <a:latin typeface="Gulim"/>
                <a:cs typeface="Gulim"/>
              </a:rPr>
              <a:t>Top </a:t>
            </a:r>
            <a:r>
              <a:rPr sz="1950" spc="25" dirty="0">
                <a:latin typeface="Gulim"/>
                <a:cs typeface="Gulim"/>
              </a:rPr>
              <a:t>클래스와</a:t>
            </a:r>
            <a:r>
              <a:rPr sz="1950" spc="45" dirty="0">
                <a:latin typeface="Gulim"/>
                <a:cs typeface="Gulim"/>
              </a:rPr>
              <a:t> </a:t>
            </a:r>
            <a:r>
              <a:rPr sz="1950" spc="25" dirty="0">
                <a:latin typeface="Gulim"/>
                <a:cs typeface="Gulim"/>
              </a:rPr>
              <a:t>이용하기</a:t>
            </a:r>
            <a:endParaRPr sz="1950">
              <a:latin typeface="Gulim"/>
              <a:cs typeface="Guli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7829" y="1622183"/>
            <a:ext cx="4072254" cy="895985"/>
          </a:xfrm>
          <a:custGeom>
            <a:avLst/>
            <a:gdLst/>
            <a:ahLst/>
            <a:cxnLst/>
            <a:rect l="l" t="t" r="r" b="b"/>
            <a:pathLst>
              <a:path w="4072254" h="895985">
                <a:moveTo>
                  <a:pt x="3716019" y="0"/>
                </a:moveTo>
                <a:lnTo>
                  <a:pt x="357746" y="0"/>
                </a:lnTo>
                <a:lnTo>
                  <a:pt x="302945" y="4572"/>
                </a:lnTo>
                <a:lnTo>
                  <a:pt x="251180" y="16763"/>
                </a:lnTo>
                <a:lnTo>
                  <a:pt x="202476" y="36563"/>
                </a:lnTo>
                <a:lnTo>
                  <a:pt x="158318" y="62458"/>
                </a:lnTo>
                <a:lnTo>
                  <a:pt x="143103" y="71589"/>
                </a:lnTo>
                <a:lnTo>
                  <a:pt x="130924" y="82257"/>
                </a:lnTo>
                <a:lnTo>
                  <a:pt x="117221" y="94437"/>
                </a:lnTo>
                <a:lnTo>
                  <a:pt x="105041" y="105105"/>
                </a:lnTo>
                <a:lnTo>
                  <a:pt x="60896" y="158419"/>
                </a:lnTo>
                <a:lnTo>
                  <a:pt x="44145" y="188874"/>
                </a:lnTo>
                <a:lnTo>
                  <a:pt x="35013" y="204114"/>
                </a:lnTo>
                <a:lnTo>
                  <a:pt x="28930" y="219341"/>
                </a:lnTo>
                <a:lnTo>
                  <a:pt x="21310" y="236093"/>
                </a:lnTo>
                <a:lnTo>
                  <a:pt x="7607" y="286359"/>
                </a:lnTo>
                <a:lnTo>
                  <a:pt x="1524" y="322922"/>
                </a:lnTo>
                <a:lnTo>
                  <a:pt x="1524" y="341198"/>
                </a:lnTo>
                <a:lnTo>
                  <a:pt x="0" y="357949"/>
                </a:lnTo>
                <a:lnTo>
                  <a:pt x="0" y="895629"/>
                </a:lnTo>
                <a:lnTo>
                  <a:pt x="28930" y="895629"/>
                </a:lnTo>
                <a:lnTo>
                  <a:pt x="28930" y="341198"/>
                </a:lnTo>
                <a:lnTo>
                  <a:pt x="31965" y="307682"/>
                </a:lnTo>
                <a:lnTo>
                  <a:pt x="35013" y="290931"/>
                </a:lnTo>
                <a:lnTo>
                  <a:pt x="39585" y="275704"/>
                </a:lnTo>
                <a:lnTo>
                  <a:pt x="42621" y="260464"/>
                </a:lnTo>
                <a:lnTo>
                  <a:pt x="60896" y="214769"/>
                </a:lnTo>
                <a:lnTo>
                  <a:pt x="76123" y="187350"/>
                </a:lnTo>
                <a:lnTo>
                  <a:pt x="85255" y="173647"/>
                </a:lnTo>
                <a:lnTo>
                  <a:pt x="94386" y="161455"/>
                </a:lnTo>
                <a:lnTo>
                  <a:pt x="103517" y="147751"/>
                </a:lnTo>
                <a:lnTo>
                  <a:pt x="114173" y="137096"/>
                </a:lnTo>
                <a:lnTo>
                  <a:pt x="124828" y="124904"/>
                </a:lnTo>
                <a:lnTo>
                  <a:pt x="149186" y="103581"/>
                </a:lnTo>
                <a:lnTo>
                  <a:pt x="187248" y="76161"/>
                </a:lnTo>
                <a:lnTo>
                  <a:pt x="229870" y="54838"/>
                </a:lnTo>
                <a:lnTo>
                  <a:pt x="275539" y="39611"/>
                </a:lnTo>
                <a:lnTo>
                  <a:pt x="292290" y="35039"/>
                </a:lnTo>
                <a:lnTo>
                  <a:pt x="307517" y="31991"/>
                </a:lnTo>
                <a:lnTo>
                  <a:pt x="341007" y="28943"/>
                </a:lnTo>
                <a:lnTo>
                  <a:pt x="3854551" y="28943"/>
                </a:lnTo>
                <a:lnTo>
                  <a:pt x="3821061" y="16763"/>
                </a:lnTo>
                <a:lnTo>
                  <a:pt x="3787571" y="7620"/>
                </a:lnTo>
                <a:lnTo>
                  <a:pt x="3769296" y="4572"/>
                </a:lnTo>
                <a:lnTo>
                  <a:pt x="3716019" y="0"/>
                </a:lnTo>
                <a:close/>
              </a:path>
              <a:path w="4072254" h="895985">
                <a:moveTo>
                  <a:pt x="3854551" y="28943"/>
                </a:moveTo>
                <a:lnTo>
                  <a:pt x="3732771" y="28943"/>
                </a:lnTo>
                <a:lnTo>
                  <a:pt x="3766261" y="31991"/>
                </a:lnTo>
                <a:lnTo>
                  <a:pt x="3781475" y="35039"/>
                </a:lnTo>
                <a:lnTo>
                  <a:pt x="3828668" y="48742"/>
                </a:lnTo>
                <a:lnTo>
                  <a:pt x="3886517" y="76161"/>
                </a:lnTo>
                <a:lnTo>
                  <a:pt x="3912400" y="94437"/>
                </a:lnTo>
                <a:lnTo>
                  <a:pt x="3926103" y="103581"/>
                </a:lnTo>
                <a:lnTo>
                  <a:pt x="3936758" y="114236"/>
                </a:lnTo>
                <a:lnTo>
                  <a:pt x="3948938" y="124904"/>
                </a:lnTo>
                <a:lnTo>
                  <a:pt x="3970248" y="149275"/>
                </a:lnTo>
                <a:lnTo>
                  <a:pt x="3979379" y="161455"/>
                </a:lnTo>
                <a:lnTo>
                  <a:pt x="3988523" y="175171"/>
                </a:lnTo>
                <a:lnTo>
                  <a:pt x="3997655" y="187350"/>
                </a:lnTo>
                <a:lnTo>
                  <a:pt x="4018965" y="230009"/>
                </a:lnTo>
                <a:lnTo>
                  <a:pt x="4034193" y="275704"/>
                </a:lnTo>
                <a:lnTo>
                  <a:pt x="4043324" y="324446"/>
                </a:lnTo>
                <a:lnTo>
                  <a:pt x="4044848" y="341198"/>
                </a:lnTo>
                <a:lnTo>
                  <a:pt x="4044848" y="895629"/>
                </a:lnTo>
                <a:lnTo>
                  <a:pt x="4072242" y="895629"/>
                </a:lnTo>
                <a:lnTo>
                  <a:pt x="4072242" y="339674"/>
                </a:lnTo>
                <a:lnTo>
                  <a:pt x="4069206" y="303110"/>
                </a:lnTo>
                <a:lnTo>
                  <a:pt x="4057027" y="251333"/>
                </a:lnTo>
                <a:lnTo>
                  <a:pt x="4037228" y="202590"/>
                </a:lnTo>
                <a:lnTo>
                  <a:pt x="4002214" y="144703"/>
                </a:lnTo>
                <a:lnTo>
                  <a:pt x="3979379" y="117284"/>
                </a:lnTo>
                <a:lnTo>
                  <a:pt x="3968724" y="105105"/>
                </a:lnTo>
                <a:lnTo>
                  <a:pt x="3955021" y="92913"/>
                </a:lnTo>
                <a:lnTo>
                  <a:pt x="3942841" y="82257"/>
                </a:lnTo>
                <a:lnTo>
                  <a:pt x="3915448" y="60934"/>
                </a:lnTo>
                <a:lnTo>
                  <a:pt x="3900220" y="51790"/>
                </a:lnTo>
                <a:lnTo>
                  <a:pt x="3854551" y="28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0139" y="1624321"/>
            <a:ext cx="2996565" cy="93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740" marR="1291590" indent="-193675">
              <a:lnSpc>
                <a:spcPts val="1850"/>
              </a:lnSpc>
            </a:pPr>
            <a:r>
              <a:rPr sz="1550" spc="20" dirty="0">
                <a:latin typeface="Gulim"/>
                <a:cs typeface="Gulim"/>
              </a:rPr>
              <a:t>class </a:t>
            </a:r>
            <a:r>
              <a:rPr sz="1550" spc="-45" dirty="0">
                <a:latin typeface="Gulim"/>
                <a:cs typeface="Gulim"/>
              </a:rPr>
              <a:t>Top </a:t>
            </a:r>
            <a:r>
              <a:rPr sz="1550" spc="-135" dirty="0">
                <a:latin typeface="Gulim"/>
                <a:cs typeface="Gulim"/>
              </a:rPr>
              <a:t>{  </a:t>
            </a:r>
            <a:r>
              <a:rPr sz="1550" spc="50" dirty="0">
                <a:latin typeface="Gulim"/>
                <a:cs typeface="Gulim"/>
              </a:rPr>
              <a:t>private </a:t>
            </a:r>
            <a:r>
              <a:rPr sz="1550" spc="30" dirty="0">
                <a:latin typeface="Gulim"/>
                <a:cs typeface="Gulim"/>
              </a:rPr>
              <a:t>int</a:t>
            </a:r>
            <a:r>
              <a:rPr sz="1550" spc="-155" dirty="0">
                <a:latin typeface="Gulim"/>
                <a:cs typeface="Gulim"/>
              </a:rPr>
              <a:t> </a:t>
            </a:r>
            <a:r>
              <a:rPr sz="1550" spc="-10" dirty="0">
                <a:latin typeface="Gulim"/>
                <a:cs typeface="Gulim"/>
              </a:rPr>
              <a:t>data;</a:t>
            </a:r>
            <a:endParaRPr sz="1550">
              <a:latin typeface="Gulim"/>
              <a:cs typeface="Gulim"/>
            </a:endParaRPr>
          </a:p>
          <a:p>
            <a:pPr marL="723265" marR="5080" indent="-518159">
              <a:lnSpc>
                <a:spcPts val="1850"/>
              </a:lnSpc>
              <a:spcBef>
                <a:spcPts val="10"/>
              </a:spcBef>
            </a:pPr>
            <a:r>
              <a:rPr sz="1550" spc="-5" dirty="0">
                <a:latin typeface="Gulim"/>
                <a:cs typeface="Gulim"/>
              </a:rPr>
              <a:t>public </a:t>
            </a:r>
            <a:r>
              <a:rPr sz="1550" spc="15" dirty="0">
                <a:latin typeface="Gulim"/>
                <a:cs typeface="Gulim"/>
              </a:rPr>
              <a:t>void </a:t>
            </a:r>
            <a:r>
              <a:rPr sz="1550" spc="10" dirty="0">
                <a:latin typeface="Gulim"/>
                <a:cs typeface="Gulim"/>
              </a:rPr>
              <a:t>setData(int </a:t>
            </a:r>
            <a:r>
              <a:rPr sz="1550" spc="-10" dirty="0">
                <a:latin typeface="Gulim"/>
                <a:cs typeface="Gulim"/>
              </a:rPr>
              <a:t>data)</a:t>
            </a:r>
            <a:r>
              <a:rPr sz="1550" spc="-130" dirty="0">
                <a:latin typeface="Gulim"/>
                <a:cs typeface="Gulim"/>
              </a:rPr>
              <a:t> </a:t>
            </a:r>
            <a:r>
              <a:rPr sz="1550" spc="-135" dirty="0">
                <a:latin typeface="Gulim"/>
                <a:cs typeface="Gulim"/>
              </a:rPr>
              <a:t>{  </a:t>
            </a:r>
            <a:r>
              <a:rPr sz="1550" dirty="0">
                <a:latin typeface="Gulim"/>
                <a:cs typeface="Gulim"/>
              </a:rPr>
              <a:t>this.data </a:t>
            </a:r>
            <a:r>
              <a:rPr sz="1550" spc="-70" dirty="0">
                <a:latin typeface="Gulim"/>
                <a:cs typeface="Gulim"/>
              </a:rPr>
              <a:t>=</a:t>
            </a:r>
            <a:r>
              <a:rPr sz="1550" spc="-85" dirty="0">
                <a:latin typeface="Gulim"/>
                <a:cs typeface="Gulim"/>
              </a:rPr>
              <a:t> </a:t>
            </a:r>
            <a:r>
              <a:rPr sz="1550" spc="-10" dirty="0">
                <a:latin typeface="Gulim"/>
                <a:cs typeface="Gulim"/>
              </a:rPr>
              <a:t>data;</a:t>
            </a:r>
            <a:endParaRPr sz="1550">
              <a:latin typeface="Gulim"/>
              <a:cs typeface="Guli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91837" y="1622183"/>
            <a:ext cx="5342255" cy="895985"/>
          </a:xfrm>
          <a:custGeom>
            <a:avLst/>
            <a:gdLst/>
            <a:ahLst/>
            <a:cxnLst/>
            <a:rect l="l" t="t" r="r" b="b"/>
            <a:pathLst>
              <a:path w="5342255" h="895985">
                <a:moveTo>
                  <a:pt x="4984127" y="0"/>
                </a:moveTo>
                <a:lnTo>
                  <a:pt x="357746" y="0"/>
                </a:lnTo>
                <a:lnTo>
                  <a:pt x="302945" y="4572"/>
                </a:lnTo>
                <a:lnTo>
                  <a:pt x="251180" y="16763"/>
                </a:lnTo>
                <a:lnTo>
                  <a:pt x="202463" y="36563"/>
                </a:lnTo>
                <a:lnTo>
                  <a:pt x="158318" y="62458"/>
                </a:lnTo>
                <a:lnTo>
                  <a:pt x="143103" y="71589"/>
                </a:lnTo>
                <a:lnTo>
                  <a:pt x="130924" y="82257"/>
                </a:lnTo>
                <a:lnTo>
                  <a:pt x="117221" y="94437"/>
                </a:lnTo>
                <a:lnTo>
                  <a:pt x="105041" y="105105"/>
                </a:lnTo>
                <a:lnTo>
                  <a:pt x="60896" y="158419"/>
                </a:lnTo>
                <a:lnTo>
                  <a:pt x="35013" y="204114"/>
                </a:lnTo>
                <a:lnTo>
                  <a:pt x="28917" y="219341"/>
                </a:lnTo>
                <a:lnTo>
                  <a:pt x="21310" y="236093"/>
                </a:lnTo>
                <a:lnTo>
                  <a:pt x="7607" y="286359"/>
                </a:lnTo>
                <a:lnTo>
                  <a:pt x="1524" y="322922"/>
                </a:lnTo>
                <a:lnTo>
                  <a:pt x="1524" y="341198"/>
                </a:lnTo>
                <a:lnTo>
                  <a:pt x="0" y="357949"/>
                </a:lnTo>
                <a:lnTo>
                  <a:pt x="0" y="895629"/>
                </a:lnTo>
                <a:lnTo>
                  <a:pt x="28917" y="895629"/>
                </a:lnTo>
                <a:lnTo>
                  <a:pt x="28917" y="341198"/>
                </a:lnTo>
                <a:lnTo>
                  <a:pt x="31965" y="307682"/>
                </a:lnTo>
                <a:lnTo>
                  <a:pt x="42621" y="260464"/>
                </a:lnTo>
                <a:lnTo>
                  <a:pt x="60896" y="214769"/>
                </a:lnTo>
                <a:lnTo>
                  <a:pt x="85255" y="173647"/>
                </a:lnTo>
                <a:lnTo>
                  <a:pt x="94386" y="161455"/>
                </a:lnTo>
                <a:lnTo>
                  <a:pt x="103517" y="147751"/>
                </a:lnTo>
                <a:lnTo>
                  <a:pt x="114173" y="137096"/>
                </a:lnTo>
                <a:lnTo>
                  <a:pt x="124828" y="124904"/>
                </a:lnTo>
                <a:lnTo>
                  <a:pt x="149186" y="103581"/>
                </a:lnTo>
                <a:lnTo>
                  <a:pt x="187248" y="76161"/>
                </a:lnTo>
                <a:lnTo>
                  <a:pt x="260311" y="42659"/>
                </a:lnTo>
                <a:lnTo>
                  <a:pt x="275539" y="39611"/>
                </a:lnTo>
                <a:lnTo>
                  <a:pt x="292290" y="35039"/>
                </a:lnTo>
                <a:lnTo>
                  <a:pt x="307505" y="31991"/>
                </a:lnTo>
                <a:lnTo>
                  <a:pt x="340995" y="28943"/>
                </a:lnTo>
                <a:lnTo>
                  <a:pt x="5122659" y="28943"/>
                </a:lnTo>
                <a:lnTo>
                  <a:pt x="5107432" y="22847"/>
                </a:lnTo>
                <a:lnTo>
                  <a:pt x="5090680" y="16763"/>
                </a:lnTo>
                <a:lnTo>
                  <a:pt x="5073942" y="12191"/>
                </a:lnTo>
                <a:lnTo>
                  <a:pt x="5055666" y="7620"/>
                </a:lnTo>
                <a:lnTo>
                  <a:pt x="5038928" y="4572"/>
                </a:lnTo>
                <a:lnTo>
                  <a:pt x="4984127" y="0"/>
                </a:lnTo>
                <a:close/>
              </a:path>
              <a:path w="5342255" h="895985">
                <a:moveTo>
                  <a:pt x="5122659" y="28943"/>
                </a:moveTo>
                <a:lnTo>
                  <a:pt x="5000866" y="28943"/>
                </a:lnTo>
                <a:lnTo>
                  <a:pt x="5034356" y="31991"/>
                </a:lnTo>
                <a:lnTo>
                  <a:pt x="5051107" y="35039"/>
                </a:lnTo>
                <a:lnTo>
                  <a:pt x="5066322" y="39611"/>
                </a:lnTo>
                <a:lnTo>
                  <a:pt x="5083073" y="44170"/>
                </a:lnTo>
                <a:lnTo>
                  <a:pt x="5098300" y="48742"/>
                </a:lnTo>
                <a:lnTo>
                  <a:pt x="5112004" y="54838"/>
                </a:lnTo>
                <a:lnTo>
                  <a:pt x="5127218" y="60934"/>
                </a:lnTo>
                <a:lnTo>
                  <a:pt x="5154625" y="76161"/>
                </a:lnTo>
                <a:lnTo>
                  <a:pt x="5194198" y="103581"/>
                </a:lnTo>
                <a:lnTo>
                  <a:pt x="5249011" y="161455"/>
                </a:lnTo>
                <a:lnTo>
                  <a:pt x="5265750" y="187350"/>
                </a:lnTo>
                <a:lnTo>
                  <a:pt x="5274881" y="201066"/>
                </a:lnTo>
                <a:lnTo>
                  <a:pt x="5280977" y="216293"/>
                </a:lnTo>
                <a:lnTo>
                  <a:pt x="5288584" y="230009"/>
                </a:lnTo>
                <a:lnTo>
                  <a:pt x="5293156" y="245237"/>
                </a:lnTo>
                <a:lnTo>
                  <a:pt x="5309908" y="309206"/>
                </a:lnTo>
                <a:lnTo>
                  <a:pt x="5314467" y="359473"/>
                </a:lnTo>
                <a:lnTo>
                  <a:pt x="5314467" y="895629"/>
                </a:lnTo>
                <a:lnTo>
                  <a:pt x="5341874" y="895629"/>
                </a:lnTo>
                <a:lnTo>
                  <a:pt x="5341874" y="339674"/>
                </a:lnTo>
                <a:lnTo>
                  <a:pt x="5340350" y="321398"/>
                </a:lnTo>
                <a:lnTo>
                  <a:pt x="5329694" y="268084"/>
                </a:lnTo>
                <a:lnTo>
                  <a:pt x="5312943" y="219341"/>
                </a:lnTo>
                <a:lnTo>
                  <a:pt x="5306860" y="202590"/>
                </a:lnTo>
                <a:lnTo>
                  <a:pt x="5297728" y="187350"/>
                </a:lnTo>
                <a:lnTo>
                  <a:pt x="5290108" y="172123"/>
                </a:lnTo>
                <a:lnTo>
                  <a:pt x="5280977" y="158419"/>
                </a:lnTo>
                <a:lnTo>
                  <a:pt x="5249011" y="117284"/>
                </a:lnTo>
                <a:lnTo>
                  <a:pt x="5183543" y="60934"/>
                </a:lnTo>
                <a:lnTo>
                  <a:pt x="5139397" y="36563"/>
                </a:lnTo>
                <a:lnTo>
                  <a:pt x="5122659" y="28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469" y="2517813"/>
            <a:ext cx="10070465" cy="2518410"/>
          </a:xfrm>
          <a:custGeom>
            <a:avLst/>
            <a:gdLst/>
            <a:ahLst/>
            <a:cxnLst/>
            <a:rect l="l" t="t" r="r" b="b"/>
            <a:pathLst>
              <a:path w="10070465" h="2518410">
                <a:moveTo>
                  <a:pt x="0" y="0"/>
                </a:moveTo>
                <a:lnTo>
                  <a:pt x="10070236" y="0"/>
                </a:lnTo>
                <a:lnTo>
                  <a:pt x="10070236" y="2517825"/>
                </a:lnTo>
                <a:lnTo>
                  <a:pt x="0" y="25178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1533" y="2517813"/>
            <a:ext cx="4044950" cy="1182370"/>
          </a:xfrm>
          <a:custGeom>
            <a:avLst/>
            <a:gdLst/>
            <a:ahLst/>
            <a:cxnLst/>
            <a:rect l="l" t="t" r="r" b="b"/>
            <a:pathLst>
              <a:path w="4044950" h="1182370">
                <a:moveTo>
                  <a:pt x="4044848" y="0"/>
                </a:moveTo>
                <a:lnTo>
                  <a:pt x="0" y="0"/>
                </a:lnTo>
                <a:lnTo>
                  <a:pt x="0" y="837755"/>
                </a:lnTo>
                <a:lnTo>
                  <a:pt x="3164" y="884525"/>
                </a:lnTo>
                <a:lnTo>
                  <a:pt x="12376" y="929364"/>
                </a:lnTo>
                <a:lnTo>
                  <a:pt x="27212" y="971866"/>
                </a:lnTo>
                <a:lnTo>
                  <a:pt x="47249" y="1011622"/>
                </a:lnTo>
                <a:lnTo>
                  <a:pt x="72065" y="1048226"/>
                </a:lnTo>
                <a:lnTo>
                  <a:pt x="101236" y="1081271"/>
                </a:lnTo>
                <a:lnTo>
                  <a:pt x="134340" y="1110349"/>
                </a:lnTo>
                <a:lnTo>
                  <a:pt x="170953" y="1135054"/>
                </a:lnTo>
                <a:lnTo>
                  <a:pt x="210653" y="1154977"/>
                </a:lnTo>
                <a:lnTo>
                  <a:pt x="253016" y="1169712"/>
                </a:lnTo>
                <a:lnTo>
                  <a:pt x="297620" y="1178851"/>
                </a:lnTo>
                <a:lnTo>
                  <a:pt x="344042" y="1181989"/>
                </a:lnTo>
                <a:lnTo>
                  <a:pt x="3702316" y="1181989"/>
                </a:lnTo>
                <a:lnTo>
                  <a:pt x="3748711" y="1178851"/>
                </a:lnTo>
                <a:lnTo>
                  <a:pt x="3793235" y="1169712"/>
                </a:lnTo>
                <a:lnTo>
                  <a:pt x="3835475" y="1154977"/>
                </a:lnTo>
                <a:lnTo>
                  <a:pt x="3875020" y="1135054"/>
                </a:lnTo>
                <a:lnTo>
                  <a:pt x="3911456" y="1110349"/>
                </a:lnTo>
                <a:lnTo>
                  <a:pt x="3944372" y="1081271"/>
                </a:lnTo>
                <a:lnTo>
                  <a:pt x="3973355" y="1048226"/>
                </a:lnTo>
                <a:lnTo>
                  <a:pt x="3997993" y="1011622"/>
                </a:lnTo>
                <a:lnTo>
                  <a:pt x="4017873" y="971866"/>
                </a:lnTo>
                <a:lnTo>
                  <a:pt x="4032584" y="929364"/>
                </a:lnTo>
                <a:lnTo>
                  <a:pt x="4041713" y="884525"/>
                </a:lnTo>
                <a:lnTo>
                  <a:pt x="4044848" y="837755"/>
                </a:lnTo>
                <a:lnTo>
                  <a:pt x="40448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7829" y="2517813"/>
            <a:ext cx="4072254" cy="1195705"/>
          </a:xfrm>
          <a:custGeom>
            <a:avLst/>
            <a:gdLst/>
            <a:ahLst/>
            <a:cxnLst/>
            <a:rect l="l" t="t" r="r" b="b"/>
            <a:pathLst>
              <a:path w="4072254" h="1195704">
                <a:moveTo>
                  <a:pt x="28930" y="0"/>
                </a:moveTo>
                <a:lnTo>
                  <a:pt x="0" y="0"/>
                </a:lnTo>
                <a:lnTo>
                  <a:pt x="0" y="839279"/>
                </a:lnTo>
                <a:lnTo>
                  <a:pt x="1524" y="857554"/>
                </a:lnTo>
                <a:lnTo>
                  <a:pt x="1524" y="875830"/>
                </a:lnTo>
                <a:lnTo>
                  <a:pt x="4571" y="892594"/>
                </a:lnTo>
                <a:lnTo>
                  <a:pt x="7607" y="910869"/>
                </a:lnTo>
                <a:lnTo>
                  <a:pt x="16751" y="944372"/>
                </a:lnTo>
                <a:lnTo>
                  <a:pt x="28930" y="977887"/>
                </a:lnTo>
                <a:lnTo>
                  <a:pt x="36537" y="993114"/>
                </a:lnTo>
                <a:lnTo>
                  <a:pt x="44145" y="1009878"/>
                </a:lnTo>
                <a:lnTo>
                  <a:pt x="51765" y="1023581"/>
                </a:lnTo>
                <a:lnTo>
                  <a:pt x="62420" y="1038809"/>
                </a:lnTo>
                <a:lnTo>
                  <a:pt x="71551" y="1052525"/>
                </a:lnTo>
                <a:lnTo>
                  <a:pt x="82207" y="1066228"/>
                </a:lnTo>
                <a:lnTo>
                  <a:pt x="92862" y="1078420"/>
                </a:lnTo>
                <a:lnTo>
                  <a:pt x="105041" y="1092123"/>
                </a:lnTo>
                <a:lnTo>
                  <a:pt x="117221" y="1102791"/>
                </a:lnTo>
                <a:lnTo>
                  <a:pt x="130924" y="1114971"/>
                </a:lnTo>
                <a:lnTo>
                  <a:pt x="144627" y="1125639"/>
                </a:lnTo>
                <a:lnTo>
                  <a:pt x="158318" y="1134770"/>
                </a:lnTo>
                <a:lnTo>
                  <a:pt x="173545" y="1143914"/>
                </a:lnTo>
                <a:lnTo>
                  <a:pt x="187248" y="1153058"/>
                </a:lnTo>
                <a:lnTo>
                  <a:pt x="204000" y="1160665"/>
                </a:lnTo>
                <a:lnTo>
                  <a:pt x="219214" y="1168285"/>
                </a:lnTo>
                <a:lnTo>
                  <a:pt x="252704" y="1180464"/>
                </a:lnTo>
                <a:lnTo>
                  <a:pt x="286194" y="1189609"/>
                </a:lnTo>
                <a:lnTo>
                  <a:pt x="304469" y="1192657"/>
                </a:lnTo>
                <a:lnTo>
                  <a:pt x="339483" y="1195705"/>
                </a:lnTo>
                <a:lnTo>
                  <a:pt x="3734282" y="1195705"/>
                </a:lnTo>
                <a:lnTo>
                  <a:pt x="3769296" y="1192657"/>
                </a:lnTo>
                <a:lnTo>
                  <a:pt x="3787571" y="1189609"/>
                </a:lnTo>
                <a:lnTo>
                  <a:pt x="3804310" y="1185037"/>
                </a:lnTo>
                <a:lnTo>
                  <a:pt x="3822585" y="1180464"/>
                </a:lnTo>
                <a:lnTo>
                  <a:pt x="3839324" y="1174381"/>
                </a:lnTo>
                <a:lnTo>
                  <a:pt x="3854551" y="1168285"/>
                </a:lnTo>
                <a:lnTo>
                  <a:pt x="341007" y="1168285"/>
                </a:lnTo>
                <a:lnTo>
                  <a:pt x="324256" y="1166761"/>
                </a:lnTo>
                <a:lnTo>
                  <a:pt x="307517" y="1163713"/>
                </a:lnTo>
                <a:lnTo>
                  <a:pt x="290766" y="1162189"/>
                </a:lnTo>
                <a:lnTo>
                  <a:pt x="245097" y="1148486"/>
                </a:lnTo>
                <a:lnTo>
                  <a:pt x="187248" y="1121067"/>
                </a:lnTo>
                <a:lnTo>
                  <a:pt x="147662" y="1092123"/>
                </a:lnTo>
                <a:lnTo>
                  <a:pt x="135483" y="1082992"/>
                </a:lnTo>
                <a:lnTo>
                  <a:pt x="124828" y="1070800"/>
                </a:lnTo>
                <a:lnTo>
                  <a:pt x="114173" y="1060132"/>
                </a:lnTo>
                <a:lnTo>
                  <a:pt x="92862" y="1035773"/>
                </a:lnTo>
                <a:lnTo>
                  <a:pt x="85255" y="1022057"/>
                </a:lnTo>
                <a:lnTo>
                  <a:pt x="76123" y="1008354"/>
                </a:lnTo>
                <a:lnTo>
                  <a:pt x="60896" y="980935"/>
                </a:lnTo>
                <a:lnTo>
                  <a:pt x="42621" y="936764"/>
                </a:lnTo>
                <a:lnTo>
                  <a:pt x="31965" y="888022"/>
                </a:lnTo>
                <a:lnTo>
                  <a:pt x="28930" y="854506"/>
                </a:lnTo>
                <a:lnTo>
                  <a:pt x="28930" y="0"/>
                </a:lnTo>
                <a:close/>
              </a:path>
              <a:path w="4072254" h="1195704">
                <a:moveTo>
                  <a:pt x="4072242" y="0"/>
                </a:moveTo>
                <a:lnTo>
                  <a:pt x="4044848" y="0"/>
                </a:lnTo>
                <a:lnTo>
                  <a:pt x="4044848" y="856030"/>
                </a:lnTo>
                <a:lnTo>
                  <a:pt x="4041800" y="889546"/>
                </a:lnTo>
                <a:lnTo>
                  <a:pt x="4025049" y="951992"/>
                </a:lnTo>
                <a:lnTo>
                  <a:pt x="3997655" y="1009878"/>
                </a:lnTo>
                <a:lnTo>
                  <a:pt x="3968724" y="1047953"/>
                </a:lnTo>
                <a:lnTo>
                  <a:pt x="3959593" y="1060132"/>
                </a:lnTo>
                <a:lnTo>
                  <a:pt x="3948938" y="1072324"/>
                </a:lnTo>
                <a:lnTo>
                  <a:pt x="3924579" y="1093647"/>
                </a:lnTo>
                <a:lnTo>
                  <a:pt x="3912400" y="1102791"/>
                </a:lnTo>
                <a:lnTo>
                  <a:pt x="3898696" y="1111923"/>
                </a:lnTo>
                <a:lnTo>
                  <a:pt x="3886517" y="1121067"/>
                </a:lnTo>
                <a:lnTo>
                  <a:pt x="3843896" y="1142390"/>
                </a:lnTo>
                <a:lnTo>
                  <a:pt x="3796703" y="1157617"/>
                </a:lnTo>
                <a:lnTo>
                  <a:pt x="3781475" y="1162189"/>
                </a:lnTo>
                <a:lnTo>
                  <a:pt x="3764737" y="1163713"/>
                </a:lnTo>
                <a:lnTo>
                  <a:pt x="3747985" y="1166761"/>
                </a:lnTo>
                <a:lnTo>
                  <a:pt x="3731247" y="1168285"/>
                </a:lnTo>
                <a:lnTo>
                  <a:pt x="3854551" y="1168285"/>
                </a:lnTo>
                <a:lnTo>
                  <a:pt x="3871302" y="1160665"/>
                </a:lnTo>
                <a:lnTo>
                  <a:pt x="3929151" y="1125639"/>
                </a:lnTo>
                <a:lnTo>
                  <a:pt x="3980903" y="1078420"/>
                </a:lnTo>
                <a:lnTo>
                  <a:pt x="4011358" y="1038809"/>
                </a:lnTo>
                <a:lnTo>
                  <a:pt x="4022013" y="1023581"/>
                </a:lnTo>
                <a:lnTo>
                  <a:pt x="4044848" y="977887"/>
                </a:lnTo>
                <a:lnTo>
                  <a:pt x="4061587" y="927620"/>
                </a:lnTo>
                <a:lnTo>
                  <a:pt x="4072115" y="857554"/>
                </a:lnTo>
                <a:lnTo>
                  <a:pt x="40722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3476" y="2555232"/>
            <a:ext cx="1938655" cy="944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0"/>
              </a:lnSpc>
            </a:pPr>
            <a:r>
              <a:rPr sz="1550" spc="-135" dirty="0">
                <a:latin typeface="Gulim"/>
                <a:cs typeface="Gulim"/>
              </a:rPr>
              <a:t>}</a:t>
            </a:r>
            <a:endParaRPr sz="1550">
              <a:latin typeface="Gulim"/>
              <a:cs typeface="Gulim"/>
            </a:endParaRPr>
          </a:p>
          <a:p>
            <a:pPr marL="12700">
              <a:lnSpc>
                <a:spcPts val="1855"/>
              </a:lnSpc>
            </a:pPr>
            <a:r>
              <a:rPr sz="1550" spc="-5" dirty="0">
                <a:latin typeface="Gulim"/>
                <a:cs typeface="Gulim"/>
              </a:rPr>
              <a:t>public </a:t>
            </a:r>
            <a:r>
              <a:rPr sz="1550" spc="30" dirty="0">
                <a:latin typeface="Gulim"/>
                <a:cs typeface="Gulim"/>
              </a:rPr>
              <a:t>int </a:t>
            </a:r>
            <a:r>
              <a:rPr sz="1550" spc="-20" dirty="0">
                <a:latin typeface="Gulim"/>
                <a:cs typeface="Gulim"/>
              </a:rPr>
              <a:t>getData()</a:t>
            </a:r>
            <a:r>
              <a:rPr sz="1550" spc="-130" dirty="0">
                <a:latin typeface="Gulim"/>
                <a:cs typeface="Gulim"/>
              </a:rPr>
              <a:t> </a:t>
            </a:r>
            <a:r>
              <a:rPr sz="1550" spc="-135" dirty="0">
                <a:latin typeface="Gulim"/>
                <a:cs typeface="Gulim"/>
              </a:rPr>
              <a:t>{</a:t>
            </a:r>
            <a:endParaRPr sz="1550">
              <a:latin typeface="Gulim"/>
              <a:cs typeface="Gulim"/>
            </a:endParaRPr>
          </a:p>
          <a:p>
            <a:pPr marL="595630">
              <a:lnSpc>
                <a:spcPts val="1855"/>
              </a:lnSpc>
            </a:pPr>
            <a:r>
              <a:rPr sz="1550" spc="70" dirty="0">
                <a:latin typeface="Gulim"/>
                <a:cs typeface="Gulim"/>
              </a:rPr>
              <a:t>return</a:t>
            </a:r>
            <a:r>
              <a:rPr sz="1550" spc="-90" dirty="0">
                <a:latin typeface="Gulim"/>
                <a:cs typeface="Gulim"/>
              </a:rPr>
              <a:t> </a:t>
            </a:r>
            <a:r>
              <a:rPr sz="1550" spc="-10" dirty="0">
                <a:latin typeface="Gulim"/>
                <a:cs typeface="Gulim"/>
              </a:rPr>
              <a:t>data;</a:t>
            </a:r>
            <a:endParaRPr sz="155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</a:pPr>
            <a:r>
              <a:rPr sz="1550" spc="-135" dirty="0">
                <a:latin typeface="Gulim"/>
                <a:cs typeface="Gulim"/>
              </a:rPr>
              <a:t>}</a:t>
            </a:r>
            <a:endParaRPr sz="1550">
              <a:latin typeface="Gulim"/>
              <a:cs typeface="Guli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0139" y="3496556"/>
            <a:ext cx="107314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135" dirty="0">
                <a:latin typeface="Gulim"/>
                <a:cs typeface="Gulim"/>
              </a:rPr>
              <a:t>}</a:t>
            </a:r>
            <a:endParaRPr sz="1550">
              <a:latin typeface="Gulim"/>
              <a:cs typeface="Gulim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05540" y="2517813"/>
            <a:ext cx="5314950" cy="1182370"/>
          </a:xfrm>
          <a:custGeom>
            <a:avLst/>
            <a:gdLst/>
            <a:ahLst/>
            <a:cxnLst/>
            <a:rect l="l" t="t" r="r" b="b"/>
            <a:pathLst>
              <a:path w="5314950" h="1182370">
                <a:moveTo>
                  <a:pt x="5314467" y="0"/>
                </a:moveTo>
                <a:lnTo>
                  <a:pt x="0" y="0"/>
                </a:lnTo>
                <a:lnTo>
                  <a:pt x="0" y="837755"/>
                </a:lnTo>
                <a:lnTo>
                  <a:pt x="3135" y="884525"/>
                </a:lnTo>
                <a:lnTo>
                  <a:pt x="12269" y="929364"/>
                </a:lnTo>
                <a:lnTo>
                  <a:pt x="26996" y="971866"/>
                </a:lnTo>
                <a:lnTo>
                  <a:pt x="46908" y="1011622"/>
                </a:lnTo>
                <a:lnTo>
                  <a:pt x="71598" y="1048226"/>
                </a:lnTo>
                <a:lnTo>
                  <a:pt x="100660" y="1081271"/>
                </a:lnTo>
                <a:lnTo>
                  <a:pt x="133686" y="1110349"/>
                </a:lnTo>
                <a:lnTo>
                  <a:pt x="170270" y="1135054"/>
                </a:lnTo>
                <a:lnTo>
                  <a:pt x="210004" y="1154977"/>
                </a:lnTo>
                <a:lnTo>
                  <a:pt x="252483" y="1169712"/>
                </a:lnTo>
                <a:lnTo>
                  <a:pt x="297298" y="1178851"/>
                </a:lnTo>
                <a:lnTo>
                  <a:pt x="344043" y="1181989"/>
                </a:lnTo>
                <a:lnTo>
                  <a:pt x="4970424" y="1181989"/>
                </a:lnTo>
                <a:lnTo>
                  <a:pt x="5017166" y="1178851"/>
                </a:lnTo>
                <a:lnTo>
                  <a:pt x="5061979" y="1169712"/>
                </a:lnTo>
                <a:lnTo>
                  <a:pt x="5104457" y="1154977"/>
                </a:lnTo>
                <a:lnTo>
                  <a:pt x="5144191" y="1135054"/>
                </a:lnTo>
                <a:lnTo>
                  <a:pt x="5180775" y="1110349"/>
                </a:lnTo>
                <a:lnTo>
                  <a:pt x="5213802" y="1081271"/>
                </a:lnTo>
                <a:lnTo>
                  <a:pt x="5242865" y="1048226"/>
                </a:lnTo>
                <a:lnTo>
                  <a:pt x="5267556" y="1011622"/>
                </a:lnTo>
                <a:lnTo>
                  <a:pt x="5287469" y="971866"/>
                </a:lnTo>
                <a:lnTo>
                  <a:pt x="5302196" y="929364"/>
                </a:lnTo>
                <a:lnTo>
                  <a:pt x="5311331" y="884525"/>
                </a:lnTo>
                <a:lnTo>
                  <a:pt x="5314467" y="837755"/>
                </a:lnTo>
                <a:lnTo>
                  <a:pt x="53144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91837" y="2517813"/>
            <a:ext cx="5342255" cy="1195705"/>
          </a:xfrm>
          <a:custGeom>
            <a:avLst/>
            <a:gdLst/>
            <a:ahLst/>
            <a:cxnLst/>
            <a:rect l="l" t="t" r="r" b="b"/>
            <a:pathLst>
              <a:path w="5342255" h="1195704">
                <a:moveTo>
                  <a:pt x="28917" y="0"/>
                </a:moveTo>
                <a:lnTo>
                  <a:pt x="0" y="0"/>
                </a:lnTo>
                <a:lnTo>
                  <a:pt x="0" y="857554"/>
                </a:lnTo>
                <a:lnTo>
                  <a:pt x="1524" y="875830"/>
                </a:lnTo>
                <a:lnTo>
                  <a:pt x="4559" y="892594"/>
                </a:lnTo>
                <a:lnTo>
                  <a:pt x="7607" y="910869"/>
                </a:lnTo>
                <a:lnTo>
                  <a:pt x="28917" y="977887"/>
                </a:lnTo>
                <a:lnTo>
                  <a:pt x="51752" y="1023581"/>
                </a:lnTo>
                <a:lnTo>
                  <a:pt x="82207" y="1066228"/>
                </a:lnTo>
                <a:lnTo>
                  <a:pt x="117221" y="1102791"/>
                </a:lnTo>
                <a:lnTo>
                  <a:pt x="130924" y="1114971"/>
                </a:lnTo>
                <a:lnTo>
                  <a:pt x="144614" y="1125639"/>
                </a:lnTo>
                <a:lnTo>
                  <a:pt x="158318" y="1134770"/>
                </a:lnTo>
                <a:lnTo>
                  <a:pt x="173545" y="1143914"/>
                </a:lnTo>
                <a:lnTo>
                  <a:pt x="187248" y="1153058"/>
                </a:lnTo>
                <a:lnTo>
                  <a:pt x="203987" y="1160665"/>
                </a:lnTo>
                <a:lnTo>
                  <a:pt x="219214" y="1168285"/>
                </a:lnTo>
                <a:lnTo>
                  <a:pt x="252704" y="1180464"/>
                </a:lnTo>
                <a:lnTo>
                  <a:pt x="286194" y="1189609"/>
                </a:lnTo>
                <a:lnTo>
                  <a:pt x="304469" y="1192657"/>
                </a:lnTo>
                <a:lnTo>
                  <a:pt x="339483" y="1195705"/>
                </a:lnTo>
                <a:lnTo>
                  <a:pt x="5002390" y="1195705"/>
                </a:lnTo>
                <a:lnTo>
                  <a:pt x="5038928" y="1192657"/>
                </a:lnTo>
                <a:lnTo>
                  <a:pt x="5057190" y="1189609"/>
                </a:lnTo>
                <a:lnTo>
                  <a:pt x="5090680" y="1180464"/>
                </a:lnTo>
                <a:lnTo>
                  <a:pt x="5124170" y="1168285"/>
                </a:lnTo>
                <a:lnTo>
                  <a:pt x="340995" y="1168285"/>
                </a:lnTo>
                <a:lnTo>
                  <a:pt x="324256" y="1166761"/>
                </a:lnTo>
                <a:lnTo>
                  <a:pt x="307505" y="1163713"/>
                </a:lnTo>
                <a:lnTo>
                  <a:pt x="290766" y="1162189"/>
                </a:lnTo>
                <a:lnTo>
                  <a:pt x="260311" y="1153058"/>
                </a:lnTo>
                <a:lnTo>
                  <a:pt x="243573" y="1148486"/>
                </a:lnTo>
                <a:lnTo>
                  <a:pt x="229870" y="1142390"/>
                </a:lnTo>
                <a:lnTo>
                  <a:pt x="214642" y="1136294"/>
                </a:lnTo>
                <a:lnTo>
                  <a:pt x="187248" y="1121067"/>
                </a:lnTo>
                <a:lnTo>
                  <a:pt x="159842" y="1102791"/>
                </a:lnTo>
                <a:lnTo>
                  <a:pt x="147662" y="1092123"/>
                </a:lnTo>
                <a:lnTo>
                  <a:pt x="135483" y="1082992"/>
                </a:lnTo>
                <a:lnTo>
                  <a:pt x="124828" y="1070800"/>
                </a:lnTo>
                <a:lnTo>
                  <a:pt x="114173" y="1060132"/>
                </a:lnTo>
                <a:lnTo>
                  <a:pt x="92862" y="1035773"/>
                </a:lnTo>
                <a:lnTo>
                  <a:pt x="60896" y="980935"/>
                </a:lnTo>
                <a:lnTo>
                  <a:pt x="42621" y="936764"/>
                </a:lnTo>
                <a:lnTo>
                  <a:pt x="31965" y="888022"/>
                </a:lnTo>
                <a:lnTo>
                  <a:pt x="28917" y="854506"/>
                </a:lnTo>
                <a:lnTo>
                  <a:pt x="28917" y="0"/>
                </a:lnTo>
                <a:close/>
              </a:path>
              <a:path w="5342255" h="1195704">
                <a:moveTo>
                  <a:pt x="5341874" y="0"/>
                </a:moveTo>
                <a:lnTo>
                  <a:pt x="5314467" y="0"/>
                </a:lnTo>
                <a:lnTo>
                  <a:pt x="5314467" y="837755"/>
                </a:lnTo>
                <a:lnTo>
                  <a:pt x="5312943" y="856030"/>
                </a:lnTo>
                <a:lnTo>
                  <a:pt x="5309908" y="889546"/>
                </a:lnTo>
                <a:lnTo>
                  <a:pt x="5306860" y="904773"/>
                </a:lnTo>
                <a:lnTo>
                  <a:pt x="5303812" y="921524"/>
                </a:lnTo>
                <a:lnTo>
                  <a:pt x="5280977" y="982459"/>
                </a:lnTo>
                <a:lnTo>
                  <a:pt x="5256618" y="1023581"/>
                </a:lnTo>
                <a:lnTo>
                  <a:pt x="5217045" y="1072324"/>
                </a:lnTo>
                <a:lnTo>
                  <a:pt x="5204866" y="1082992"/>
                </a:lnTo>
                <a:lnTo>
                  <a:pt x="5194198" y="1093647"/>
                </a:lnTo>
                <a:lnTo>
                  <a:pt x="5180507" y="1102791"/>
                </a:lnTo>
                <a:lnTo>
                  <a:pt x="5168328" y="1111923"/>
                </a:lnTo>
                <a:lnTo>
                  <a:pt x="5154625" y="1121067"/>
                </a:lnTo>
                <a:lnTo>
                  <a:pt x="5096776" y="1148486"/>
                </a:lnTo>
                <a:lnTo>
                  <a:pt x="5049583" y="1162189"/>
                </a:lnTo>
                <a:lnTo>
                  <a:pt x="5034356" y="1163713"/>
                </a:lnTo>
                <a:lnTo>
                  <a:pt x="5017617" y="1166761"/>
                </a:lnTo>
                <a:lnTo>
                  <a:pt x="5000866" y="1168285"/>
                </a:lnTo>
                <a:lnTo>
                  <a:pt x="5124170" y="1168285"/>
                </a:lnTo>
                <a:lnTo>
                  <a:pt x="5154625" y="1153058"/>
                </a:lnTo>
                <a:lnTo>
                  <a:pt x="5169852" y="1143914"/>
                </a:lnTo>
                <a:lnTo>
                  <a:pt x="5183543" y="1134770"/>
                </a:lnTo>
                <a:lnTo>
                  <a:pt x="5198770" y="1125639"/>
                </a:lnTo>
                <a:lnTo>
                  <a:pt x="5249011" y="1078420"/>
                </a:lnTo>
                <a:lnTo>
                  <a:pt x="5280977" y="1038809"/>
                </a:lnTo>
                <a:lnTo>
                  <a:pt x="5314467" y="977887"/>
                </a:lnTo>
                <a:lnTo>
                  <a:pt x="5325122" y="944372"/>
                </a:lnTo>
                <a:lnTo>
                  <a:pt x="5331218" y="927620"/>
                </a:lnTo>
                <a:lnTo>
                  <a:pt x="5334254" y="909345"/>
                </a:lnTo>
                <a:lnTo>
                  <a:pt x="5337302" y="892594"/>
                </a:lnTo>
                <a:lnTo>
                  <a:pt x="5340350" y="874306"/>
                </a:lnTo>
                <a:lnTo>
                  <a:pt x="5341874" y="856030"/>
                </a:lnTo>
                <a:lnTo>
                  <a:pt x="5341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94021" y="1732982"/>
            <a:ext cx="3810000" cy="942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z="1550" spc="20" dirty="0">
                <a:latin typeface="Gulim"/>
                <a:cs typeface="Gulim"/>
              </a:rPr>
              <a:t>class </a:t>
            </a:r>
            <a:r>
              <a:rPr sz="1550" spc="15" dirty="0">
                <a:latin typeface="Gulim"/>
                <a:cs typeface="Gulim"/>
              </a:rPr>
              <a:t>Test</a:t>
            </a:r>
            <a:r>
              <a:rPr sz="1550" spc="-145" dirty="0">
                <a:latin typeface="Gulim"/>
                <a:cs typeface="Gulim"/>
              </a:rPr>
              <a:t> </a:t>
            </a:r>
            <a:r>
              <a:rPr sz="1550" spc="-135" dirty="0">
                <a:latin typeface="Gulim"/>
                <a:cs typeface="Gulim"/>
              </a:rPr>
              <a:t>{</a:t>
            </a:r>
            <a:endParaRPr sz="1550" dirty="0">
              <a:latin typeface="Gulim"/>
              <a:cs typeface="Gulim"/>
            </a:endParaRPr>
          </a:p>
          <a:p>
            <a:pPr marL="464820" marR="5080" indent="-259079">
              <a:lnSpc>
                <a:spcPts val="1860"/>
              </a:lnSpc>
              <a:spcBef>
                <a:spcPts val="55"/>
              </a:spcBef>
            </a:pPr>
            <a:r>
              <a:rPr sz="1550" spc="-5" dirty="0">
                <a:latin typeface="Gulim"/>
                <a:cs typeface="Gulim"/>
              </a:rPr>
              <a:t>public </a:t>
            </a:r>
            <a:r>
              <a:rPr sz="1550" spc="40" dirty="0">
                <a:latin typeface="Gulim"/>
                <a:cs typeface="Gulim"/>
              </a:rPr>
              <a:t>static </a:t>
            </a:r>
            <a:r>
              <a:rPr sz="1550" spc="15" dirty="0">
                <a:latin typeface="Gulim"/>
                <a:cs typeface="Gulim"/>
              </a:rPr>
              <a:t>void </a:t>
            </a:r>
            <a:r>
              <a:rPr sz="1550" spc="-5" dirty="0">
                <a:latin typeface="Gulim"/>
                <a:cs typeface="Gulim"/>
              </a:rPr>
              <a:t>main(String </a:t>
            </a:r>
            <a:r>
              <a:rPr sz="1550" spc="-260" dirty="0">
                <a:latin typeface="Gulim"/>
                <a:cs typeface="Gulim"/>
              </a:rPr>
              <a:t>[] </a:t>
            </a:r>
            <a:r>
              <a:rPr sz="1550" dirty="0">
                <a:latin typeface="Gulim"/>
                <a:cs typeface="Gulim"/>
              </a:rPr>
              <a:t>args) </a:t>
            </a:r>
            <a:r>
              <a:rPr sz="1550" spc="-135" dirty="0">
                <a:latin typeface="Gulim"/>
                <a:cs typeface="Gulim"/>
              </a:rPr>
              <a:t>{  </a:t>
            </a:r>
            <a:r>
              <a:rPr sz="1550" spc="-45" dirty="0">
                <a:latin typeface="Gulim"/>
                <a:cs typeface="Gulim"/>
              </a:rPr>
              <a:t>Top </a:t>
            </a:r>
            <a:r>
              <a:rPr sz="1550" spc="90" dirty="0">
                <a:latin typeface="Gulim"/>
                <a:cs typeface="Gulim"/>
              </a:rPr>
              <a:t>t </a:t>
            </a:r>
            <a:r>
              <a:rPr sz="1550" spc="-70" dirty="0">
                <a:latin typeface="Gulim"/>
                <a:cs typeface="Gulim"/>
              </a:rPr>
              <a:t>= </a:t>
            </a:r>
            <a:r>
              <a:rPr sz="1550" spc="45" dirty="0">
                <a:latin typeface="Gulim"/>
                <a:cs typeface="Gulim"/>
              </a:rPr>
              <a:t>new</a:t>
            </a:r>
            <a:r>
              <a:rPr sz="1550" spc="-114" dirty="0">
                <a:latin typeface="Gulim"/>
                <a:cs typeface="Gulim"/>
              </a:rPr>
              <a:t> </a:t>
            </a:r>
            <a:r>
              <a:rPr sz="1550" spc="-90" dirty="0">
                <a:latin typeface="Gulim"/>
                <a:cs typeface="Gulim"/>
              </a:rPr>
              <a:t>Top();</a:t>
            </a:r>
            <a:endParaRPr sz="1550" dirty="0">
              <a:latin typeface="Gulim"/>
              <a:cs typeface="Gulim"/>
            </a:endParaRPr>
          </a:p>
          <a:p>
            <a:pPr marL="464820">
              <a:lnSpc>
                <a:spcPts val="1785"/>
              </a:lnSpc>
            </a:pPr>
            <a:r>
              <a:rPr sz="1550" spc="-25" dirty="0">
                <a:latin typeface="Gulim"/>
                <a:cs typeface="Gulim"/>
              </a:rPr>
              <a:t>t.setData(3);</a:t>
            </a:r>
            <a:endParaRPr sz="1550" dirty="0">
              <a:latin typeface="Gulim"/>
              <a:cs typeface="Guli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6155" y="2672783"/>
            <a:ext cx="255460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550" spc="30" dirty="0">
                <a:latin typeface="Gulim"/>
                <a:cs typeface="Gulim"/>
              </a:rPr>
              <a:t>int </a:t>
            </a:r>
            <a:r>
              <a:rPr sz="1550" dirty="0">
                <a:latin typeface="Gulim"/>
                <a:cs typeface="Gulim"/>
              </a:rPr>
              <a:t>n </a:t>
            </a:r>
            <a:r>
              <a:rPr sz="1550" spc="-70" dirty="0">
                <a:latin typeface="Gulim"/>
                <a:cs typeface="Gulim"/>
              </a:rPr>
              <a:t>= </a:t>
            </a:r>
            <a:r>
              <a:rPr sz="1550" spc="5" dirty="0">
                <a:latin typeface="Gulim"/>
                <a:cs typeface="Gulim"/>
              </a:rPr>
              <a:t>(Integer)</a:t>
            </a:r>
            <a:r>
              <a:rPr sz="1550" spc="-55" dirty="0">
                <a:latin typeface="Gulim"/>
                <a:cs typeface="Gulim"/>
              </a:rPr>
              <a:t> </a:t>
            </a:r>
            <a:r>
              <a:rPr sz="1550" spc="-35" dirty="0">
                <a:latin typeface="Gulim"/>
                <a:cs typeface="Gulim"/>
              </a:rPr>
              <a:t>t.getData();  </a:t>
            </a:r>
            <a:r>
              <a:rPr sz="1550" spc="-20" dirty="0">
                <a:latin typeface="Gulim"/>
                <a:cs typeface="Gulim"/>
              </a:rPr>
              <a:t>System.out.println(n);</a:t>
            </a:r>
            <a:endParaRPr sz="1550" dirty="0">
              <a:latin typeface="Gulim"/>
              <a:cs typeface="Guli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87358" y="3143458"/>
            <a:ext cx="107314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135" dirty="0">
                <a:latin typeface="Gulim"/>
                <a:cs typeface="Gulim"/>
              </a:rPr>
              <a:t>}</a:t>
            </a:r>
            <a:endParaRPr sz="1550">
              <a:latin typeface="Gulim"/>
              <a:cs typeface="Guli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94021" y="3379550"/>
            <a:ext cx="107314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135" dirty="0">
                <a:latin typeface="Gulim"/>
                <a:cs typeface="Gulim"/>
              </a:rPr>
              <a:t>}</a:t>
            </a:r>
            <a:endParaRPr sz="1550">
              <a:latin typeface="Gulim"/>
              <a:cs typeface="Guli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0177" y="3840276"/>
            <a:ext cx="4566920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1950" spc="25" dirty="0">
                <a:latin typeface="Gulim"/>
                <a:cs typeface="Gulim"/>
              </a:rPr>
              <a:t>제너릭을 사용한 </a:t>
            </a:r>
            <a:r>
              <a:rPr sz="1950" spc="-40" dirty="0">
                <a:latin typeface="Gulim"/>
                <a:cs typeface="Gulim"/>
              </a:rPr>
              <a:t>Top </a:t>
            </a:r>
            <a:r>
              <a:rPr sz="1950" spc="25" dirty="0">
                <a:latin typeface="Gulim"/>
                <a:cs typeface="Gulim"/>
              </a:rPr>
              <a:t>클래스와 이용하기</a:t>
            </a:r>
            <a:endParaRPr sz="1950">
              <a:latin typeface="Gulim"/>
              <a:cs typeface="Gulim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1533" y="4255770"/>
            <a:ext cx="4044950" cy="780415"/>
          </a:xfrm>
          <a:custGeom>
            <a:avLst/>
            <a:gdLst/>
            <a:ahLst/>
            <a:cxnLst/>
            <a:rect l="l" t="t" r="r" b="b"/>
            <a:pathLst>
              <a:path w="4044950" h="780414">
                <a:moveTo>
                  <a:pt x="3702316" y="0"/>
                </a:moveTo>
                <a:lnTo>
                  <a:pt x="344042" y="0"/>
                </a:lnTo>
                <a:lnTo>
                  <a:pt x="297620" y="3137"/>
                </a:lnTo>
                <a:lnTo>
                  <a:pt x="253016" y="12276"/>
                </a:lnTo>
                <a:lnTo>
                  <a:pt x="210653" y="27011"/>
                </a:lnTo>
                <a:lnTo>
                  <a:pt x="170953" y="46934"/>
                </a:lnTo>
                <a:lnTo>
                  <a:pt x="134340" y="71639"/>
                </a:lnTo>
                <a:lnTo>
                  <a:pt x="101236" y="100717"/>
                </a:lnTo>
                <a:lnTo>
                  <a:pt x="72065" y="133762"/>
                </a:lnTo>
                <a:lnTo>
                  <a:pt x="47249" y="170366"/>
                </a:lnTo>
                <a:lnTo>
                  <a:pt x="27212" y="210122"/>
                </a:lnTo>
                <a:lnTo>
                  <a:pt x="12376" y="252624"/>
                </a:lnTo>
                <a:lnTo>
                  <a:pt x="3164" y="297463"/>
                </a:lnTo>
                <a:lnTo>
                  <a:pt x="0" y="344233"/>
                </a:lnTo>
                <a:lnTo>
                  <a:pt x="0" y="779868"/>
                </a:lnTo>
                <a:lnTo>
                  <a:pt x="4044848" y="779868"/>
                </a:lnTo>
                <a:lnTo>
                  <a:pt x="4044848" y="344233"/>
                </a:lnTo>
                <a:lnTo>
                  <a:pt x="4041713" y="297463"/>
                </a:lnTo>
                <a:lnTo>
                  <a:pt x="4032584" y="252624"/>
                </a:lnTo>
                <a:lnTo>
                  <a:pt x="4017873" y="210122"/>
                </a:lnTo>
                <a:lnTo>
                  <a:pt x="3997993" y="170366"/>
                </a:lnTo>
                <a:lnTo>
                  <a:pt x="3973355" y="133762"/>
                </a:lnTo>
                <a:lnTo>
                  <a:pt x="3944372" y="100717"/>
                </a:lnTo>
                <a:lnTo>
                  <a:pt x="3911456" y="71639"/>
                </a:lnTo>
                <a:lnTo>
                  <a:pt x="3875020" y="46934"/>
                </a:lnTo>
                <a:lnTo>
                  <a:pt x="3835475" y="27011"/>
                </a:lnTo>
                <a:lnTo>
                  <a:pt x="3793235" y="12276"/>
                </a:lnTo>
                <a:lnTo>
                  <a:pt x="3748711" y="3137"/>
                </a:lnTo>
                <a:lnTo>
                  <a:pt x="37023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7829" y="4242053"/>
            <a:ext cx="4072254" cy="793750"/>
          </a:xfrm>
          <a:custGeom>
            <a:avLst/>
            <a:gdLst/>
            <a:ahLst/>
            <a:cxnLst/>
            <a:rect l="l" t="t" r="r" b="b"/>
            <a:pathLst>
              <a:path w="4072254" h="793750">
                <a:moveTo>
                  <a:pt x="3732771" y="0"/>
                </a:moveTo>
                <a:lnTo>
                  <a:pt x="339483" y="0"/>
                </a:lnTo>
                <a:lnTo>
                  <a:pt x="302945" y="3048"/>
                </a:lnTo>
                <a:lnTo>
                  <a:pt x="251180" y="15240"/>
                </a:lnTo>
                <a:lnTo>
                  <a:pt x="202476" y="35039"/>
                </a:lnTo>
                <a:lnTo>
                  <a:pt x="158318" y="60934"/>
                </a:lnTo>
                <a:lnTo>
                  <a:pt x="143103" y="70065"/>
                </a:lnTo>
                <a:lnTo>
                  <a:pt x="92862" y="117284"/>
                </a:lnTo>
                <a:lnTo>
                  <a:pt x="60896" y="156895"/>
                </a:lnTo>
                <a:lnTo>
                  <a:pt x="44145" y="187350"/>
                </a:lnTo>
                <a:lnTo>
                  <a:pt x="35013" y="202590"/>
                </a:lnTo>
                <a:lnTo>
                  <a:pt x="28930" y="217817"/>
                </a:lnTo>
                <a:lnTo>
                  <a:pt x="21310" y="234569"/>
                </a:lnTo>
                <a:lnTo>
                  <a:pt x="7607" y="284835"/>
                </a:lnTo>
                <a:lnTo>
                  <a:pt x="1524" y="321398"/>
                </a:lnTo>
                <a:lnTo>
                  <a:pt x="1524" y="339674"/>
                </a:lnTo>
                <a:lnTo>
                  <a:pt x="0" y="357949"/>
                </a:lnTo>
                <a:lnTo>
                  <a:pt x="0" y="793584"/>
                </a:lnTo>
                <a:lnTo>
                  <a:pt x="28930" y="793584"/>
                </a:lnTo>
                <a:lnTo>
                  <a:pt x="28930" y="339674"/>
                </a:lnTo>
                <a:lnTo>
                  <a:pt x="31965" y="306158"/>
                </a:lnTo>
                <a:lnTo>
                  <a:pt x="35013" y="290931"/>
                </a:lnTo>
                <a:lnTo>
                  <a:pt x="39585" y="274180"/>
                </a:lnTo>
                <a:lnTo>
                  <a:pt x="42621" y="258940"/>
                </a:lnTo>
                <a:lnTo>
                  <a:pt x="60896" y="213245"/>
                </a:lnTo>
                <a:lnTo>
                  <a:pt x="85255" y="172123"/>
                </a:lnTo>
                <a:lnTo>
                  <a:pt x="124828" y="123380"/>
                </a:lnTo>
                <a:lnTo>
                  <a:pt x="173545" y="83781"/>
                </a:lnTo>
                <a:lnTo>
                  <a:pt x="216166" y="59410"/>
                </a:lnTo>
                <a:lnTo>
                  <a:pt x="275539" y="38087"/>
                </a:lnTo>
                <a:lnTo>
                  <a:pt x="341007" y="27419"/>
                </a:lnTo>
                <a:lnTo>
                  <a:pt x="3854551" y="27419"/>
                </a:lnTo>
                <a:lnTo>
                  <a:pt x="3821061" y="15240"/>
                </a:lnTo>
                <a:lnTo>
                  <a:pt x="3787571" y="6096"/>
                </a:lnTo>
                <a:lnTo>
                  <a:pt x="3769296" y="3048"/>
                </a:lnTo>
                <a:lnTo>
                  <a:pt x="3732771" y="0"/>
                </a:lnTo>
                <a:close/>
              </a:path>
              <a:path w="4072254" h="793750">
                <a:moveTo>
                  <a:pt x="3854551" y="27419"/>
                </a:moveTo>
                <a:lnTo>
                  <a:pt x="3732771" y="27419"/>
                </a:lnTo>
                <a:lnTo>
                  <a:pt x="3749509" y="28943"/>
                </a:lnTo>
                <a:lnTo>
                  <a:pt x="3766261" y="31991"/>
                </a:lnTo>
                <a:lnTo>
                  <a:pt x="3828668" y="47218"/>
                </a:lnTo>
                <a:lnTo>
                  <a:pt x="3886517" y="74637"/>
                </a:lnTo>
                <a:lnTo>
                  <a:pt x="3926103" y="103581"/>
                </a:lnTo>
                <a:lnTo>
                  <a:pt x="3959593" y="135572"/>
                </a:lnTo>
                <a:lnTo>
                  <a:pt x="3988523" y="173647"/>
                </a:lnTo>
                <a:lnTo>
                  <a:pt x="3997655" y="185826"/>
                </a:lnTo>
                <a:lnTo>
                  <a:pt x="4018965" y="228485"/>
                </a:lnTo>
                <a:lnTo>
                  <a:pt x="4034193" y="275704"/>
                </a:lnTo>
                <a:lnTo>
                  <a:pt x="4038752" y="290931"/>
                </a:lnTo>
                <a:lnTo>
                  <a:pt x="4041800" y="307682"/>
                </a:lnTo>
                <a:lnTo>
                  <a:pt x="4044848" y="341198"/>
                </a:lnTo>
                <a:lnTo>
                  <a:pt x="4044848" y="793584"/>
                </a:lnTo>
                <a:lnTo>
                  <a:pt x="4072242" y="793584"/>
                </a:lnTo>
                <a:lnTo>
                  <a:pt x="4072242" y="338150"/>
                </a:lnTo>
                <a:lnTo>
                  <a:pt x="4070718" y="319874"/>
                </a:lnTo>
                <a:lnTo>
                  <a:pt x="4057027" y="251333"/>
                </a:lnTo>
                <a:lnTo>
                  <a:pt x="4037228" y="201066"/>
                </a:lnTo>
                <a:lnTo>
                  <a:pt x="4020489" y="172123"/>
                </a:lnTo>
                <a:lnTo>
                  <a:pt x="4011358" y="156895"/>
                </a:lnTo>
                <a:lnTo>
                  <a:pt x="4002214" y="143179"/>
                </a:lnTo>
                <a:lnTo>
                  <a:pt x="3991559" y="129476"/>
                </a:lnTo>
                <a:lnTo>
                  <a:pt x="3979379" y="115760"/>
                </a:lnTo>
                <a:lnTo>
                  <a:pt x="3968724" y="103581"/>
                </a:lnTo>
                <a:lnTo>
                  <a:pt x="3929151" y="70065"/>
                </a:lnTo>
                <a:lnTo>
                  <a:pt x="3884993" y="42659"/>
                </a:lnTo>
                <a:lnTo>
                  <a:pt x="3854551" y="27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05540" y="4255770"/>
            <a:ext cx="5314950" cy="780415"/>
          </a:xfrm>
          <a:custGeom>
            <a:avLst/>
            <a:gdLst/>
            <a:ahLst/>
            <a:cxnLst/>
            <a:rect l="l" t="t" r="r" b="b"/>
            <a:pathLst>
              <a:path w="5314950" h="780414">
                <a:moveTo>
                  <a:pt x="4970424" y="0"/>
                </a:moveTo>
                <a:lnTo>
                  <a:pt x="344043" y="0"/>
                </a:lnTo>
                <a:lnTo>
                  <a:pt x="297298" y="3137"/>
                </a:lnTo>
                <a:lnTo>
                  <a:pt x="252483" y="12276"/>
                </a:lnTo>
                <a:lnTo>
                  <a:pt x="210004" y="27011"/>
                </a:lnTo>
                <a:lnTo>
                  <a:pt x="170270" y="46934"/>
                </a:lnTo>
                <a:lnTo>
                  <a:pt x="133686" y="71639"/>
                </a:lnTo>
                <a:lnTo>
                  <a:pt x="100660" y="100717"/>
                </a:lnTo>
                <a:lnTo>
                  <a:pt x="71598" y="133762"/>
                </a:lnTo>
                <a:lnTo>
                  <a:pt x="46908" y="170366"/>
                </a:lnTo>
                <a:lnTo>
                  <a:pt x="26996" y="210122"/>
                </a:lnTo>
                <a:lnTo>
                  <a:pt x="12269" y="252624"/>
                </a:lnTo>
                <a:lnTo>
                  <a:pt x="3135" y="297463"/>
                </a:lnTo>
                <a:lnTo>
                  <a:pt x="0" y="344233"/>
                </a:lnTo>
                <a:lnTo>
                  <a:pt x="0" y="779868"/>
                </a:lnTo>
                <a:lnTo>
                  <a:pt x="5314467" y="779868"/>
                </a:lnTo>
                <a:lnTo>
                  <a:pt x="5314467" y="344233"/>
                </a:lnTo>
                <a:lnTo>
                  <a:pt x="5311331" y="297463"/>
                </a:lnTo>
                <a:lnTo>
                  <a:pt x="5302196" y="252624"/>
                </a:lnTo>
                <a:lnTo>
                  <a:pt x="5287469" y="210122"/>
                </a:lnTo>
                <a:lnTo>
                  <a:pt x="5267556" y="170366"/>
                </a:lnTo>
                <a:lnTo>
                  <a:pt x="5242865" y="133762"/>
                </a:lnTo>
                <a:lnTo>
                  <a:pt x="5213802" y="100717"/>
                </a:lnTo>
                <a:lnTo>
                  <a:pt x="5180775" y="71639"/>
                </a:lnTo>
                <a:lnTo>
                  <a:pt x="5144191" y="46934"/>
                </a:lnTo>
                <a:lnTo>
                  <a:pt x="5104457" y="27011"/>
                </a:lnTo>
                <a:lnTo>
                  <a:pt x="5061979" y="12276"/>
                </a:lnTo>
                <a:lnTo>
                  <a:pt x="5017166" y="3137"/>
                </a:lnTo>
                <a:lnTo>
                  <a:pt x="4970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91837" y="4242053"/>
            <a:ext cx="5342255" cy="793750"/>
          </a:xfrm>
          <a:custGeom>
            <a:avLst/>
            <a:gdLst/>
            <a:ahLst/>
            <a:cxnLst/>
            <a:rect l="l" t="t" r="r" b="b"/>
            <a:pathLst>
              <a:path w="5342255" h="793750">
                <a:moveTo>
                  <a:pt x="5002390" y="0"/>
                </a:moveTo>
                <a:lnTo>
                  <a:pt x="339483" y="0"/>
                </a:lnTo>
                <a:lnTo>
                  <a:pt x="302945" y="3048"/>
                </a:lnTo>
                <a:lnTo>
                  <a:pt x="251180" y="15240"/>
                </a:lnTo>
                <a:lnTo>
                  <a:pt x="202463" y="35039"/>
                </a:lnTo>
                <a:lnTo>
                  <a:pt x="158318" y="60934"/>
                </a:lnTo>
                <a:lnTo>
                  <a:pt x="143103" y="70065"/>
                </a:lnTo>
                <a:lnTo>
                  <a:pt x="92862" y="117284"/>
                </a:lnTo>
                <a:lnTo>
                  <a:pt x="60896" y="156895"/>
                </a:lnTo>
                <a:lnTo>
                  <a:pt x="35013" y="202590"/>
                </a:lnTo>
                <a:lnTo>
                  <a:pt x="28917" y="217817"/>
                </a:lnTo>
                <a:lnTo>
                  <a:pt x="21310" y="234569"/>
                </a:lnTo>
                <a:lnTo>
                  <a:pt x="7607" y="284835"/>
                </a:lnTo>
                <a:lnTo>
                  <a:pt x="1524" y="321398"/>
                </a:lnTo>
                <a:lnTo>
                  <a:pt x="1524" y="339674"/>
                </a:lnTo>
                <a:lnTo>
                  <a:pt x="0" y="357949"/>
                </a:lnTo>
                <a:lnTo>
                  <a:pt x="0" y="793584"/>
                </a:lnTo>
                <a:lnTo>
                  <a:pt x="28917" y="793584"/>
                </a:lnTo>
                <a:lnTo>
                  <a:pt x="28917" y="339674"/>
                </a:lnTo>
                <a:lnTo>
                  <a:pt x="31965" y="306158"/>
                </a:lnTo>
                <a:lnTo>
                  <a:pt x="35013" y="290931"/>
                </a:lnTo>
                <a:lnTo>
                  <a:pt x="38061" y="274180"/>
                </a:lnTo>
                <a:lnTo>
                  <a:pt x="42621" y="258940"/>
                </a:lnTo>
                <a:lnTo>
                  <a:pt x="60896" y="213245"/>
                </a:lnTo>
                <a:lnTo>
                  <a:pt x="85255" y="172123"/>
                </a:lnTo>
                <a:lnTo>
                  <a:pt x="124828" y="123380"/>
                </a:lnTo>
                <a:lnTo>
                  <a:pt x="173545" y="83781"/>
                </a:lnTo>
                <a:lnTo>
                  <a:pt x="214642" y="59410"/>
                </a:lnTo>
                <a:lnTo>
                  <a:pt x="275539" y="38087"/>
                </a:lnTo>
                <a:lnTo>
                  <a:pt x="340995" y="27419"/>
                </a:lnTo>
                <a:lnTo>
                  <a:pt x="5122659" y="27419"/>
                </a:lnTo>
                <a:lnTo>
                  <a:pt x="5107432" y="21323"/>
                </a:lnTo>
                <a:lnTo>
                  <a:pt x="5090680" y="15240"/>
                </a:lnTo>
                <a:lnTo>
                  <a:pt x="5073942" y="10668"/>
                </a:lnTo>
                <a:lnTo>
                  <a:pt x="5055666" y="6096"/>
                </a:lnTo>
                <a:lnTo>
                  <a:pt x="5038928" y="3048"/>
                </a:lnTo>
                <a:lnTo>
                  <a:pt x="5002390" y="0"/>
                </a:lnTo>
                <a:close/>
              </a:path>
              <a:path w="5342255" h="793750">
                <a:moveTo>
                  <a:pt x="5122659" y="27419"/>
                </a:moveTo>
                <a:lnTo>
                  <a:pt x="5000866" y="27419"/>
                </a:lnTo>
                <a:lnTo>
                  <a:pt x="5017617" y="28943"/>
                </a:lnTo>
                <a:lnTo>
                  <a:pt x="5034356" y="31991"/>
                </a:lnTo>
                <a:lnTo>
                  <a:pt x="5051107" y="33515"/>
                </a:lnTo>
                <a:lnTo>
                  <a:pt x="5066322" y="38087"/>
                </a:lnTo>
                <a:lnTo>
                  <a:pt x="5083073" y="42659"/>
                </a:lnTo>
                <a:lnTo>
                  <a:pt x="5098300" y="47218"/>
                </a:lnTo>
                <a:lnTo>
                  <a:pt x="5112004" y="53314"/>
                </a:lnTo>
                <a:lnTo>
                  <a:pt x="5127218" y="59410"/>
                </a:lnTo>
                <a:lnTo>
                  <a:pt x="5154625" y="74637"/>
                </a:lnTo>
                <a:lnTo>
                  <a:pt x="5182031" y="92913"/>
                </a:lnTo>
                <a:lnTo>
                  <a:pt x="5194198" y="103581"/>
                </a:lnTo>
                <a:lnTo>
                  <a:pt x="5206377" y="112725"/>
                </a:lnTo>
                <a:lnTo>
                  <a:pt x="5217045" y="124904"/>
                </a:lnTo>
                <a:lnTo>
                  <a:pt x="5227701" y="135572"/>
                </a:lnTo>
                <a:lnTo>
                  <a:pt x="5249011" y="159943"/>
                </a:lnTo>
                <a:lnTo>
                  <a:pt x="5258142" y="173647"/>
                </a:lnTo>
                <a:lnTo>
                  <a:pt x="5265750" y="185826"/>
                </a:lnTo>
                <a:lnTo>
                  <a:pt x="5274881" y="199542"/>
                </a:lnTo>
                <a:lnTo>
                  <a:pt x="5280977" y="214769"/>
                </a:lnTo>
                <a:lnTo>
                  <a:pt x="5288584" y="228485"/>
                </a:lnTo>
                <a:lnTo>
                  <a:pt x="5293156" y="243713"/>
                </a:lnTo>
                <a:lnTo>
                  <a:pt x="5306860" y="290931"/>
                </a:lnTo>
                <a:lnTo>
                  <a:pt x="5314467" y="357949"/>
                </a:lnTo>
                <a:lnTo>
                  <a:pt x="5314467" y="793584"/>
                </a:lnTo>
                <a:lnTo>
                  <a:pt x="5341874" y="793584"/>
                </a:lnTo>
                <a:lnTo>
                  <a:pt x="5341874" y="338150"/>
                </a:lnTo>
                <a:lnTo>
                  <a:pt x="5340350" y="319874"/>
                </a:lnTo>
                <a:lnTo>
                  <a:pt x="5337302" y="303123"/>
                </a:lnTo>
                <a:lnTo>
                  <a:pt x="5334254" y="284835"/>
                </a:lnTo>
                <a:lnTo>
                  <a:pt x="5320563" y="234569"/>
                </a:lnTo>
                <a:lnTo>
                  <a:pt x="5312943" y="217817"/>
                </a:lnTo>
                <a:lnTo>
                  <a:pt x="5306860" y="201066"/>
                </a:lnTo>
                <a:lnTo>
                  <a:pt x="5297728" y="185826"/>
                </a:lnTo>
                <a:lnTo>
                  <a:pt x="5290108" y="172123"/>
                </a:lnTo>
                <a:lnTo>
                  <a:pt x="5280977" y="156895"/>
                </a:lnTo>
                <a:lnTo>
                  <a:pt x="5249011" y="115760"/>
                </a:lnTo>
                <a:lnTo>
                  <a:pt x="5197246" y="70065"/>
                </a:lnTo>
                <a:lnTo>
                  <a:pt x="5154625" y="42659"/>
                </a:lnTo>
                <a:lnTo>
                  <a:pt x="5139397" y="35039"/>
                </a:lnTo>
                <a:lnTo>
                  <a:pt x="5122659" y="27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894021" y="4351519"/>
            <a:ext cx="3929379" cy="708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z="1550" spc="20" dirty="0">
                <a:latin typeface="Gulim"/>
                <a:cs typeface="Gulim"/>
              </a:rPr>
              <a:t>class </a:t>
            </a:r>
            <a:r>
              <a:rPr sz="1550" spc="15" dirty="0">
                <a:latin typeface="Gulim"/>
                <a:cs typeface="Gulim"/>
              </a:rPr>
              <a:t>Test</a:t>
            </a:r>
            <a:r>
              <a:rPr sz="1550" spc="-145" dirty="0">
                <a:latin typeface="Gulim"/>
                <a:cs typeface="Gulim"/>
              </a:rPr>
              <a:t> </a:t>
            </a:r>
            <a:r>
              <a:rPr sz="1550" spc="-135" dirty="0">
                <a:latin typeface="Gulim"/>
                <a:cs typeface="Gulim"/>
              </a:rPr>
              <a:t>{</a:t>
            </a:r>
            <a:endParaRPr sz="1550">
              <a:latin typeface="Gulim"/>
              <a:cs typeface="Gulim"/>
            </a:endParaRPr>
          </a:p>
          <a:p>
            <a:pPr marL="464820" marR="5080" indent="-259079">
              <a:lnSpc>
                <a:spcPts val="1860"/>
              </a:lnSpc>
              <a:spcBef>
                <a:spcPts val="55"/>
              </a:spcBef>
            </a:pPr>
            <a:r>
              <a:rPr sz="1550" spc="-5" dirty="0">
                <a:latin typeface="Gulim"/>
                <a:cs typeface="Gulim"/>
              </a:rPr>
              <a:t>public </a:t>
            </a:r>
            <a:r>
              <a:rPr sz="1550" spc="40" dirty="0">
                <a:latin typeface="Gulim"/>
                <a:cs typeface="Gulim"/>
              </a:rPr>
              <a:t>static </a:t>
            </a:r>
            <a:r>
              <a:rPr sz="1550" spc="15" dirty="0">
                <a:latin typeface="Gulim"/>
                <a:cs typeface="Gulim"/>
              </a:rPr>
              <a:t>void </a:t>
            </a:r>
            <a:r>
              <a:rPr sz="1550" spc="-5" dirty="0">
                <a:latin typeface="Gulim"/>
                <a:cs typeface="Gulim"/>
              </a:rPr>
              <a:t>main(String </a:t>
            </a:r>
            <a:r>
              <a:rPr sz="1550" spc="-260" dirty="0">
                <a:latin typeface="Gulim"/>
                <a:cs typeface="Gulim"/>
              </a:rPr>
              <a:t>[] </a:t>
            </a:r>
            <a:r>
              <a:rPr sz="1550" dirty="0">
                <a:latin typeface="Gulim"/>
                <a:cs typeface="Gulim"/>
              </a:rPr>
              <a:t>args) </a:t>
            </a:r>
            <a:r>
              <a:rPr sz="1550" spc="-135" dirty="0">
                <a:latin typeface="Gulim"/>
                <a:cs typeface="Gulim"/>
              </a:rPr>
              <a:t>{  </a:t>
            </a:r>
            <a:r>
              <a:rPr sz="1550" spc="-45" dirty="0">
                <a:latin typeface="Gulim"/>
                <a:cs typeface="Gulim"/>
              </a:rPr>
              <a:t>Top </a:t>
            </a:r>
            <a:r>
              <a:rPr sz="1550" spc="-25" dirty="0">
                <a:latin typeface="Gulim"/>
                <a:cs typeface="Gulim"/>
              </a:rPr>
              <a:t>&lt;Integer&gt; </a:t>
            </a:r>
            <a:r>
              <a:rPr sz="1550" spc="90" dirty="0">
                <a:latin typeface="Gulim"/>
                <a:cs typeface="Gulim"/>
              </a:rPr>
              <a:t>t </a:t>
            </a:r>
            <a:r>
              <a:rPr sz="1550" spc="-70" dirty="0">
                <a:latin typeface="Gulim"/>
                <a:cs typeface="Gulim"/>
              </a:rPr>
              <a:t>= </a:t>
            </a:r>
            <a:r>
              <a:rPr sz="1550" spc="45" dirty="0">
                <a:latin typeface="Gulim"/>
                <a:cs typeface="Gulim"/>
              </a:rPr>
              <a:t>new</a:t>
            </a:r>
            <a:r>
              <a:rPr sz="1550" spc="-135" dirty="0">
                <a:latin typeface="Gulim"/>
                <a:cs typeface="Gulim"/>
              </a:rPr>
              <a:t> </a:t>
            </a:r>
            <a:r>
              <a:rPr sz="1550" spc="-50" dirty="0">
                <a:latin typeface="Gulim"/>
                <a:cs typeface="Gulim"/>
              </a:rPr>
              <a:t>Top&lt;Integer&gt;();</a:t>
            </a:r>
            <a:endParaRPr sz="1550">
              <a:latin typeface="Gulim"/>
              <a:cs typeface="Gulim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9684" y="7113257"/>
            <a:ext cx="10055225" cy="0"/>
          </a:xfrm>
          <a:custGeom>
            <a:avLst/>
            <a:gdLst/>
            <a:ahLst/>
            <a:cxnLst/>
            <a:rect l="l" t="t" r="r" b="b"/>
            <a:pathLst>
              <a:path w="10055225">
                <a:moveTo>
                  <a:pt x="0" y="0"/>
                </a:moveTo>
                <a:lnTo>
                  <a:pt x="10055021" y="0"/>
                </a:lnTo>
              </a:path>
            </a:pathLst>
          </a:custGeom>
          <a:ln w="42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5231" y="7166609"/>
            <a:ext cx="0" cy="389890"/>
          </a:xfrm>
          <a:custGeom>
            <a:avLst/>
            <a:gdLst/>
            <a:ahLst/>
            <a:cxnLst/>
            <a:rect l="l" t="t" r="r" b="b"/>
            <a:pathLst>
              <a:path h="389890">
                <a:moveTo>
                  <a:pt x="0" y="0"/>
                </a:moveTo>
                <a:lnTo>
                  <a:pt x="0" y="3898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4469" y="7165975"/>
            <a:ext cx="10070465" cy="0"/>
          </a:xfrm>
          <a:custGeom>
            <a:avLst/>
            <a:gdLst/>
            <a:ahLst/>
            <a:cxnLst/>
            <a:rect l="l" t="t" r="r" b="b"/>
            <a:pathLst>
              <a:path w="10070465">
                <a:moveTo>
                  <a:pt x="0" y="0"/>
                </a:moveTo>
                <a:lnTo>
                  <a:pt x="100702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7829" y="5035638"/>
            <a:ext cx="4072254" cy="1296670"/>
          </a:xfrm>
          <a:custGeom>
            <a:avLst/>
            <a:gdLst/>
            <a:ahLst/>
            <a:cxnLst/>
            <a:rect l="l" t="t" r="r" b="b"/>
            <a:pathLst>
              <a:path w="4072254" h="1296670">
                <a:moveTo>
                  <a:pt x="28930" y="0"/>
                </a:moveTo>
                <a:lnTo>
                  <a:pt x="0" y="0"/>
                </a:lnTo>
                <a:lnTo>
                  <a:pt x="0" y="939800"/>
                </a:lnTo>
                <a:lnTo>
                  <a:pt x="1524" y="958075"/>
                </a:lnTo>
                <a:lnTo>
                  <a:pt x="1524" y="976350"/>
                </a:lnTo>
                <a:lnTo>
                  <a:pt x="4571" y="994638"/>
                </a:lnTo>
                <a:lnTo>
                  <a:pt x="7607" y="1011389"/>
                </a:lnTo>
                <a:lnTo>
                  <a:pt x="12179" y="1028141"/>
                </a:lnTo>
                <a:lnTo>
                  <a:pt x="16751" y="1046416"/>
                </a:lnTo>
                <a:lnTo>
                  <a:pt x="36537" y="1095159"/>
                </a:lnTo>
                <a:lnTo>
                  <a:pt x="62420" y="1139342"/>
                </a:lnTo>
                <a:lnTo>
                  <a:pt x="71551" y="1153045"/>
                </a:lnTo>
                <a:lnTo>
                  <a:pt x="92862" y="1180464"/>
                </a:lnTo>
                <a:lnTo>
                  <a:pt x="117221" y="1204836"/>
                </a:lnTo>
                <a:lnTo>
                  <a:pt x="144627" y="1226159"/>
                </a:lnTo>
                <a:lnTo>
                  <a:pt x="158318" y="1235290"/>
                </a:lnTo>
                <a:lnTo>
                  <a:pt x="173545" y="1245958"/>
                </a:lnTo>
                <a:lnTo>
                  <a:pt x="187248" y="1253578"/>
                </a:lnTo>
                <a:lnTo>
                  <a:pt x="204000" y="1261186"/>
                </a:lnTo>
                <a:lnTo>
                  <a:pt x="219214" y="1268806"/>
                </a:lnTo>
                <a:lnTo>
                  <a:pt x="252704" y="1280998"/>
                </a:lnTo>
                <a:lnTo>
                  <a:pt x="286194" y="1290129"/>
                </a:lnTo>
                <a:lnTo>
                  <a:pt x="304469" y="1293177"/>
                </a:lnTo>
                <a:lnTo>
                  <a:pt x="339483" y="1296225"/>
                </a:lnTo>
                <a:lnTo>
                  <a:pt x="3734282" y="1296225"/>
                </a:lnTo>
                <a:lnTo>
                  <a:pt x="3769296" y="1293177"/>
                </a:lnTo>
                <a:lnTo>
                  <a:pt x="3787571" y="1290129"/>
                </a:lnTo>
                <a:lnTo>
                  <a:pt x="3804310" y="1285557"/>
                </a:lnTo>
                <a:lnTo>
                  <a:pt x="3822585" y="1280998"/>
                </a:lnTo>
                <a:lnTo>
                  <a:pt x="3839324" y="1274902"/>
                </a:lnTo>
                <a:lnTo>
                  <a:pt x="3854551" y="1268806"/>
                </a:lnTo>
                <a:lnTo>
                  <a:pt x="341007" y="1268806"/>
                </a:lnTo>
                <a:lnTo>
                  <a:pt x="307517" y="1265758"/>
                </a:lnTo>
                <a:lnTo>
                  <a:pt x="245097" y="1249006"/>
                </a:lnTo>
                <a:lnTo>
                  <a:pt x="187248" y="1221587"/>
                </a:lnTo>
                <a:lnTo>
                  <a:pt x="147662" y="1192644"/>
                </a:lnTo>
                <a:lnTo>
                  <a:pt x="135483" y="1183513"/>
                </a:lnTo>
                <a:lnTo>
                  <a:pt x="124828" y="1172845"/>
                </a:lnTo>
                <a:lnTo>
                  <a:pt x="92862" y="1136294"/>
                </a:lnTo>
                <a:lnTo>
                  <a:pt x="85255" y="1122578"/>
                </a:lnTo>
                <a:lnTo>
                  <a:pt x="76123" y="1110399"/>
                </a:lnTo>
                <a:lnTo>
                  <a:pt x="54800" y="1067752"/>
                </a:lnTo>
                <a:lnTo>
                  <a:pt x="38061" y="1020533"/>
                </a:lnTo>
                <a:lnTo>
                  <a:pt x="28930" y="955027"/>
                </a:lnTo>
                <a:lnTo>
                  <a:pt x="28930" y="0"/>
                </a:lnTo>
                <a:close/>
              </a:path>
              <a:path w="4072254" h="1296670">
                <a:moveTo>
                  <a:pt x="4072242" y="0"/>
                </a:moveTo>
                <a:lnTo>
                  <a:pt x="4044848" y="0"/>
                </a:lnTo>
                <a:lnTo>
                  <a:pt x="4044848" y="956551"/>
                </a:lnTo>
                <a:lnTo>
                  <a:pt x="4041800" y="990066"/>
                </a:lnTo>
                <a:lnTo>
                  <a:pt x="4025049" y="1052512"/>
                </a:lnTo>
                <a:lnTo>
                  <a:pt x="3997655" y="1110399"/>
                </a:lnTo>
                <a:lnTo>
                  <a:pt x="3968724" y="1148473"/>
                </a:lnTo>
                <a:lnTo>
                  <a:pt x="3959593" y="1160665"/>
                </a:lnTo>
                <a:lnTo>
                  <a:pt x="3948938" y="1172845"/>
                </a:lnTo>
                <a:lnTo>
                  <a:pt x="3924579" y="1194168"/>
                </a:lnTo>
                <a:lnTo>
                  <a:pt x="3912400" y="1203312"/>
                </a:lnTo>
                <a:lnTo>
                  <a:pt x="3898696" y="1212443"/>
                </a:lnTo>
                <a:lnTo>
                  <a:pt x="3886517" y="1221587"/>
                </a:lnTo>
                <a:lnTo>
                  <a:pt x="3843896" y="1242910"/>
                </a:lnTo>
                <a:lnTo>
                  <a:pt x="3796703" y="1258138"/>
                </a:lnTo>
                <a:lnTo>
                  <a:pt x="3781475" y="1262710"/>
                </a:lnTo>
                <a:lnTo>
                  <a:pt x="3764737" y="1265758"/>
                </a:lnTo>
                <a:lnTo>
                  <a:pt x="3731247" y="1268806"/>
                </a:lnTo>
                <a:lnTo>
                  <a:pt x="3854551" y="1268806"/>
                </a:lnTo>
                <a:lnTo>
                  <a:pt x="3901744" y="1244434"/>
                </a:lnTo>
                <a:lnTo>
                  <a:pt x="3942841" y="1215491"/>
                </a:lnTo>
                <a:lnTo>
                  <a:pt x="3980903" y="1178941"/>
                </a:lnTo>
                <a:lnTo>
                  <a:pt x="4011358" y="1139342"/>
                </a:lnTo>
                <a:lnTo>
                  <a:pt x="4022013" y="1124102"/>
                </a:lnTo>
                <a:lnTo>
                  <a:pt x="4044848" y="1078407"/>
                </a:lnTo>
                <a:lnTo>
                  <a:pt x="4066158" y="1011389"/>
                </a:lnTo>
                <a:lnTo>
                  <a:pt x="4072115" y="958075"/>
                </a:lnTo>
                <a:lnTo>
                  <a:pt x="40722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70139" y="4242858"/>
            <a:ext cx="2858135" cy="93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740" marR="1291590" indent="-193675">
              <a:lnSpc>
                <a:spcPts val="1850"/>
              </a:lnSpc>
            </a:pPr>
            <a:r>
              <a:rPr sz="1550" spc="20" dirty="0">
                <a:latin typeface="Gulim"/>
                <a:cs typeface="Gulim"/>
              </a:rPr>
              <a:t>class </a:t>
            </a:r>
            <a:r>
              <a:rPr sz="1550" spc="-45" dirty="0">
                <a:latin typeface="Gulim"/>
                <a:cs typeface="Gulim"/>
              </a:rPr>
              <a:t>Top </a:t>
            </a:r>
            <a:r>
              <a:rPr sz="1550" spc="-220" dirty="0">
                <a:latin typeface="Gulim"/>
                <a:cs typeface="Gulim"/>
              </a:rPr>
              <a:t>&lt;T&gt; </a:t>
            </a:r>
            <a:r>
              <a:rPr sz="1550" spc="-135" dirty="0">
                <a:latin typeface="Gulim"/>
                <a:cs typeface="Gulim"/>
              </a:rPr>
              <a:t>{  </a:t>
            </a:r>
            <a:r>
              <a:rPr sz="1550" spc="50" dirty="0">
                <a:latin typeface="Gulim"/>
                <a:cs typeface="Gulim"/>
              </a:rPr>
              <a:t>private </a:t>
            </a:r>
            <a:r>
              <a:rPr sz="1550" spc="-130" dirty="0">
                <a:latin typeface="Gulim"/>
                <a:cs typeface="Gulim"/>
              </a:rPr>
              <a:t>T</a:t>
            </a:r>
            <a:r>
              <a:rPr sz="1550" spc="-160" dirty="0">
                <a:latin typeface="Gulim"/>
                <a:cs typeface="Gulim"/>
              </a:rPr>
              <a:t> </a:t>
            </a:r>
            <a:r>
              <a:rPr sz="1550" spc="-10" dirty="0">
                <a:latin typeface="Gulim"/>
                <a:cs typeface="Gulim"/>
              </a:rPr>
              <a:t>data;</a:t>
            </a:r>
            <a:endParaRPr sz="1550">
              <a:latin typeface="Gulim"/>
              <a:cs typeface="Gulim"/>
            </a:endParaRPr>
          </a:p>
          <a:p>
            <a:pPr marL="723265" marR="5080" indent="-518159">
              <a:lnSpc>
                <a:spcPts val="1850"/>
              </a:lnSpc>
              <a:spcBef>
                <a:spcPts val="10"/>
              </a:spcBef>
            </a:pPr>
            <a:r>
              <a:rPr sz="1550" spc="-5" dirty="0">
                <a:latin typeface="Gulim"/>
                <a:cs typeface="Gulim"/>
              </a:rPr>
              <a:t>public </a:t>
            </a:r>
            <a:r>
              <a:rPr sz="1550" spc="15" dirty="0">
                <a:latin typeface="Gulim"/>
                <a:cs typeface="Gulim"/>
              </a:rPr>
              <a:t>void </a:t>
            </a:r>
            <a:r>
              <a:rPr sz="1550" spc="-10" dirty="0">
                <a:latin typeface="Gulim"/>
                <a:cs typeface="Gulim"/>
              </a:rPr>
              <a:t>setData(T data)</a:t>
            </a:r>
            <a:r>
              <a:rPr sz="1550" spc="-140" dirty="0">
                <a:latin typeface="Gulim"/>
                <a:cs typeface="Gulim"/>
              </a:rPr>
              <a:t> </a:t>
            </a:r>
            <a:r>
              <a:rPr sz="1550" spc="-135" dirty="0">
                <a:latin typeface="Gulim"/>
                <a:cs typeface="Gulim"/>
              </a:rPr>
              <a:t>{  </a:t>
            </a:r>
            <a:r>
              <a:rPr sz="1550" dirty="0">
                <a:latin typeface="Gulim"/>
                <a:cs typeface="Gulim"/>
              </a:rPr>
              <a:t>this.data </a:t>
            </a:r>
            <a:r>
              <a:rPr sz="1550" spc="-70" dirty="0">
                <a:latin typeface="Gulim"/>
                <a:cs typeface="Gulim"/>
              </a:rPr>
              <a:t>=</a:t>
            </a:r>
            <a:r>
              <a:rPr sz="1550" spc="-85" dirty="0">
                <a:latin typeface="Gulim"/>
                <a:cs typeface="Gulim"/>
              </a:rPr>
              <a:t> </a:t>
            </a:r>
            <a:r>
              <a:rPr sz="1550" spc="-10" dirty="0">
                <a:latin typeface="Gulim"/>
                <a:cs typeface="Gulim"/>
              </a:rPr>
              <a:t>data;</a:t>
            </a:r>
            <a:endParaRPr sz="1550">
              <a:latin typeface="Gulim"/>
              <a:cs typeface="Guli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63476" y="5173769"/>
            <a:ext cx="1800225" cy="944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0"/>
              </a:lnSpc>
            </a:pPr>
            <a:r>
              <a:rPr sz="1550" spc="-135" dirty="0">
                <a:latin typeface="Gulim"/>
                <a:cs typeface="Gulim"/>
              </a:rPr>
              <a:t>}</a:t>
            </a:r>
            <a:endParaRPr sz="1550">
              <a:latin typeface="Gulim"/>
              <a:cs typeface="Gulim"/>
            </a:endParaRPr>
          </a:p>
          <a:p>
            <a:pPr marL="12700">
              <a:lnSpc>
                <a:spcPts val="1855"/>
              </a:lnSpc>
            </a:pPr>
            <a:r>
              <a:rPr sz="1550" spc="-5" dirty="0">
                <a:latin typeface="Gulim"/>
                <a:cs typeface="Gulim"/>
              </a:rPr>
              <a:t>public </a:t>
            </a:r>
            <a:r>
              <a:rPr sz="1550" spc="-130" dirty="0">
                <a:latin typeface="Gulim"/>
                <a:cs typeface="Gulim"/>
              </a:rPr>
              <a:t>T </a:t>
            </a:r>
            <a:r>
              <a:rPr sz="1550" spc="-20" dirty="0">
                <a:latin typeface="Gulim"/>
                <a:cs typeface="Gulim"/>
              </a:rPr>
              <a:t>getData()</a:t>
            </a:r>
            <a:r>
              <a:rPr sz="1550" spc="25" dirty="0">
                <a:latin typeface="Gulim"/>
                <a:cs typeface="Gulim"/>
              </a:rPr>
              <a:t> </a:t>
            </a:r>
            <a:r>
              <a:rPr sz="1550" spc="-135" dirty="0">
                <a:latin typeface="Gulim"/>
                <a:cs typeface="Gulim"/>
              </a:rPr>
              <a:t>{</a:t>
            </a:r>
            <a:endParaRPr sz="1550">
              <a:latin typeface="Gulim"/>
              <a:cs typeface="Gulim"/>
            </a:endParaRPr>
          </a:p>
          <a:p>
            <a:pPr marL="595630">
              <a:lnSpc>
                <a:spcPts val="1855"/>
              </a:lnSpc>
            </a:pPr>
            <a:r>
              <a:rPr sz="1550" spc="70" dirty="0">
                <a:latin typeface="Gulim"/>
                <a:cs typeface="Gulim"/>
              </a:rPr>
              <a:t>return</a:t>
            </a:r>
            <a:r>
              <a:rPr sz="1550" spc="-90" dirty="0">
                <a:latin typeface="Gulim"/>
                <a:cs typeface="Gulim"/>
              </a:rPr>
              <a:t> </a:t>
            </a:r>
            <a:r>
              <a:rPr sz="1550" spc="-10" dirty="0">
                <a:latin typeface="Gulim"/>
                <a:cs typeface="Gulim"/>
              </a:rPr>
              <a:t>data;</a:t>
            </a:r>
            <a:endParaRPr sz="155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</a:pPr>
            <a:r>
              <a:rPr sz="1550" spc="-135" dirty="0">
                <a:latin typeface="Gulim"/>
                <a:cs typeface="Gulim"/>
              </a:rPr>
              <a:t>}</a:t>
            </a:r>
            <a:endParaRPr sz="1550">
              <a:latin typeface="Gulim"/>
              <a:cs typeface="Guli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0139" y="6115093"/>
            <a:ext cx="107314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135" dirty="0">
                <a:latin typeface="Gulim"/>
                <a:cs typeface="Gulim"/>
              </a:rPr>
              <a:t>}</a:t>
            </a:r>
            <a:endParaRPr sz="1550">
              <a:latin typeface="Gulim"/>
              <a:cs typeface="Gulim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691837" y="5035638"/>
            <a:ext cx="5342255" cy="1296670"/>
          </a:xfrm>
          <a:custGeom>
            <a:avLst/>
            <a:gdLst/>
            <a:ahLst/>
            <a:cxnLst/>
            <a:rect l="l" t="t" r="r" b="b"/>
            <a:pathLst>
              <a:path w="5342255" h="1296670">
                <a:moveTo>
                  <a:pt x="28917" y="0"/>
                </a:moveTo>
                <a:lnTo>
                  <a:pt x="0" y="0"/>
                </a:lnTo>
                <a:lnTo>
                  <a:pt x="0" y="958075"/>
                </a:lnTo>
                <a:lnTo>
                  <a:pt x="1524" y="976350"/>
                </a:lnTo>
                <a:lnTo>
                  <a:pt x="4559" y="994638"/>
                </a:lnTo>
                <a:lnTo>
                  <a:pt x="7607" y="1011389"/>
                </a:lnTo>
                <a:lnTo>
                  <a:pt x="12179" y="1028141"/>
                </a:lnTo>
                <a:lnTo>
                  <a:pt x="16738" y="1046416"/>
                </a:lnTo>
                <a:lnTo>
                  <a:pt x="22834" y="1063180"/>
                </a:lnTo>
                <a:lnTo>
                  <a:pt x="28917" y="1078407"/>
                </a:lnTo>
                <a:lnTo>
                  <a:pt x="35013" y="1095159"/>
                </a:lnTo>
                <a:lnTo>
                  <a:pt x="44145" y="1110399"/>
                </a:lnTo>
                <a:lnTo>
                  <a:pt x="51752" y="1125626"/>
                </a:lnTo>
                <a:lnTo>
                  <a:pt x="60896" y="1139342"/>
                </a:lnTo>
                <a:lnTo>
                  <a:pt x="92862" y="1180464"/>
                </a:lnTo>
                <a:lnTo>
                  <a:pt x="117221" y="1204836"/>
                </a:lnTo>
                <a:lnTo>
                  <a:pt x="144614" y="1226159"/>
                </a:lnTo>
                <a:lnTo>
                  <a:pt x="158318" y="1235290"/>
                </a:lnTo>
                <a:lnTo>
                  <a:pt x="173545" y="1245958"/>
                </a:lnTo>
                <a:lnTo>
                  <a:pt x="187248" y="1253578"/>
                </a:lnTo>
                <a:lnTo>
                  <a:pt x="203987" y="1261186"/>
                </a:lnTo>
                <a:lnTo>
                  <a:pt x="219214" y="1268806"/>
                </a:lnTo>
                <a:lnTo>
                  <a:pt x="252704" y="1280998"/>
                </a:lnTo>
                <a:lnTo>
                  <a:pt x="286194" y="1290129"/>
                </a:lnTo>
                <a:lnTo>
                  <a:pt x="304469" y="1293177"/>
                </a:lnTo>
                <a:lnTo>
                  <a:pt x="339483" y="1296225"/>
                </a:lnTo>
                <a:lnTo>
                  <a:pt x="5002390" y="1296225"/>
                </a:lnTo>
                <a:lnTo>
                  <a:pt x="5038928" y="1293177"/>
                </a:lnTo>
                <a:lnTo>
                  <a:pt x="5057190" y="1290129"/>
                </a:lnTo>
                <a:lnTo>
                  <a:pt x="5090680" y="1280998"/>
                </a:lnTo>
                <a:lnTo>
                  <a:pt x="5124170" y="1268806"/>
                </a:lnTo>
                <a:lnTo>
                  <a:pt x="340995" y="1268806"/>
                </a:lnTo>
                <a:lnTo>
                  <a:pt x="307505" y="1265758"/>
                </a:lnTo>
                <a:lnTo>
                  <a:pt x="290766" y="1262710"/>
                </a:lnTo>
                <a:lnTo>
                  <a:pt x="260311" y="1253578"/>
                </a:lnTo>
                <a:lnTo>
                  <a:pt x="243573" y="1249006"/>
                </a:lnTo>
                <a:lnTo>
                  <a:pt x="229870" y="1242910"/>
                </a:lnTo>
                <a:lnTo>
                  <a:pt x="214642" y="1236814"/>
                </a:lnTo>
                <a:lnTo>
                  <a:pt x="187248" y="1221587"/>
                </a:lnTo>
                <a:lnTo>
                  <a:pt x="159842" y="1203312"/>
                </a:lnTo>
                <a:lnTo>
                  <a:pt x="147662" y="1192644"/>
                </a:lnTo>
                <a:lnTo>
                  <a:pt x="135483" y="1183513"/>
                </a:lnTo>
                <a:lnTo>
                  <a:pt x="92862" y="1136294"/>
                </a:lnTo>
                <a:lnTo>
                  <a:pt x="68503" y="1096683"/>
                </a:lnTo>
                <a:lnTo>
                  <a:pt x="42621" y="1037285"/>
                </a:lnTo>
                <a:lnTo>
                  <a:pt x="31965" y="988542"/>
                </a:lnTo>
                <a:lnTo>
                  <a:pt x="28917" y="955027"/>
                </a:lnTo>
                <a:lnTo>
                  <a:pt x="28917" y="0"/>
                </a:lnTo>
                <a:close/>
              </a:path>
              <a:path w="5342255" h="1296670">
                <a:moveTo>
                  <a:pt x="5341874" y="0"/>
                </a:moveTo>
                <a:lnTo>
                  <a:pt x="5314467" y="0"/>
                </a:lnTo>
                <a:lnTo>
                  <a:pt x="5314467" y="939800"/>
                </a:lnTo>
                <a:lnTo>
                  <a:pt x="5309908" y="990066"/>
                </a:lnTo>
                <a:lnTo>
                  <a:pt x="5306860" y="1005293"/>
                </a:lnTo>
                <a:lnTo>
                  <a:pt x="5303812" y="1022045"/>
                </a:lnTo>
                <a:lnTo>
                  <a:pt x="5299240" y="1037285"/>
                </a:lnTo>
                <a:lnTo>
                  <a:pt x="5280977" y="1082979"/>
                </a:lnTo>
                <a:lnTo>
                  <a:pt x="5256618" y="1124102"/>
                </a:lnTo>
                <a:lnTo>
                  <a:pt x="5217045" y="1172845"/>
                </a:lnTo>
                <a:lnTo>
                  <a:pt x="5204866" y="1183513"/>
                </a:lnTo>
                <a:lnTo>
                  <a:pt x="5194198" y="1194168"/>
                </a:lnTo>
                <a:lnTo>
                  <a:pt x="5180507" y="1203312"/>
                </a:lnTo>
                <a:lnTo>
                  <a:pt x="5168328" y="1212443"/>
                </a:lnTo>
                <a:lnTo>
                  <a:pt x="5154625" y="1221587"/>
                </a:lnTo>
                <a:lnTo>
                  <a:pt x="5096776" y="1249006"/>
                </a:lnTo>
                <a:lnTo>
                  <a:pt x="5049583" y="1262710"/>
                </a:lnTo>
                <a:lnTo>
                  <a:pt x="5000866" y="1268806"/>
                </a:lnTo>
                <a:lnTo>
                  <a:pt x="5124170" y="1268806"/>
                </a:lnTo>
                <a:lnTo>
                  <a:pt x="5154625" y="1253578"/>
                </a:lnTo>
                <a:lnTo>
                  <a:pt x="5169852" y="1244434"/>
                </a:lnTo>
                <a:lnTo>
                  <a:pt x="5183543" y="1235290"/>
                </a:lnTo>
                <a:lnTo>
                  <a:pt x="5198770" y="1226159"/>
                </a:lnTo>
                <a:lnTo>
                  <a:pt x="5249011" y="1178941"/>
                </a:lnTo>
                <a:lnTo>
                  <a:pt x="5280977" y="1139342"/>
                </a:lnTo>
                <a:lnTo>
                  <a:pt x="5314467" y="1078407"/>
                </a:lnTo>
                <a:lnTo>
                  <a:pt x="5325122" y="1044905"/>
                </a:lnTo>
                <a:lnTo>
                  <a:pt x="5331218" y="1028141"/>
                </a:lnTo>
                <a:lnTo>
                  <a:pt x="5334254" y="1011389"/>
                </a:lnTo>
                <a:lnTo>
                  <a:pt x="5340350" y="974826"/>
                </a:lnTo>
                <a:lnTo>
                  <a:pt x="5341874" y="956551"/>
                </a:lnTo>
                <a:lnTo>
                  <a:pt x="5341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346155" y="5056751"/>
            <a:ext cx="1971675" cy="708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z="1550" spc="-25" dirty="0">
                <a:latin typeface="Gulim"/>
                <a:cs typeface="Gulim"/>
              </a:rPr>
              <a:t>t.setData(3);</a:t>
            </a:r>
            <a:endParaRPr sz="1550">
              <a:latin typeface="Gulim"/>
              <a:cs typeface="Gulim"/>
            </a:endParaRPr>
          </a:p>
          <a:p>
            <a:pPr marL="12700" marR="5080">
              <a:lnSpc>
                <a:spcPts val="1860"/>
              </a:lnSpc>
              <a:spcBef>
                <a:spcPts val="55"/>
              </a:spcBef>
            </a:pPr>
            <a:r>
              <a:rPr sz="1550" spc="30" dirty="0">
                <a:latin typeface="Gulim"/>
                <a:cs typeface="Gulim"/>
              </a:rPr>
              <a:t>int </a:t>
            </a:r>
            <a:r>
              <a:rPr sz="1550" dirty="0">
                <a:latin typeface="Gulim"/>
                <a:cs typeface="Gulim"/>
              </a:rPr>
              <a:t>n </a:t>
            </a:r>
            <a:r>
              <a:rPr sz="1550" spc="-70" dirty="0">
                <a:latin typeface="Gulim"/>
                <a:cs typeface="Gulim"/>
              </a:rPr>
              <a:t>= </a:t>
            </a:r>
            <a:r>
              <a:rPr sz="1550" spc="-35" dirty="0">
                <a:latin typeface="Gulim"/>
                <a:cs typeface="Gulim"/>
              </a:rPr>
              <a:t>t.getData();  </a:t>
            </a:r>
            <a:r>
              <a:rPr sz="1550" spc="-85" dirty="0">
                <a:latin typeface="Gulim"/>
                <a:cs typeface="Gulim"/>
              </a:rPr>
              <a:t>S</a:t>
            </a:r>
            <a:r>
              <a:rPr sz="1550" dirty="0">
                <a:latin typeface="Gulim"/>
                <a:cs typeface="Gulim"/>
              </a:rPr>
              <a:t>y</a:t>
            </a:r>
            <a:r>
              <a:rPr sz="1550" spc="20" dirty="0">
                <a:latin typeface="Gulim"/>
                <a:cs typeface="Gulim"/>
              </a:rPr>
              <a:t>s</a:t>
            </a:r>
            <a:r>
              <a:rPr sz="1550" spc="85" dirty="0">
                <a:latin typeface="Gulim"/>
                <a:cs typeface="Gulim"/>
              </a:rPr>
              <a:t>te</a:t>
            </a:r>
            <a:r>
              <a:rPr sz="1550" spc="-60" dirty="0">
                <a:latin typeface="Gulim"/>
                <a:cs typeface="Gulim"/>
              </a:rPr>
              <a:t>m</a:t>
            </a:r>
            <a:r>
              <a:rPr sz="1550" spc="-200" dirty="0">
                <a:latin typeface="Gulim"/>
                <a:cs typeface="Gulim"/>
              </a:rPr>
              <a:t>.</a:t>
            </a:r>
            <a:r>
              <a:rPr sz="1550" spc="25" dirty="0">
                <a:latin typeface="Gulim"/>
                <a:cs typeface="Gulim"/>
              </a:rPr>
              <a:t>o</a:t>
            </a:r>
            <a:r>
              <a:rPr sz="1550" spc="10" dirty="0">
                <a:latin typeface="Gulim"/>
                <a:cs typeface="Gulim"/>
              </a:rPr>
              <a:t>u</a:t>
            </a:r>
            <a:r>
              <a:rPr sz="1550" spc="85" dirty="0">
                <a:latin typeface="Gulim"/>
                <a:cs typeface="Gulim"/>
              </a:rPr>
              <a:t>t</a:t>
            </a:r>
            <a:r>
              <a:rPr sz="1550" spc="-200" dirty="0">
                <a:latin typeface="Gulim"/>
                <a:cs typeface="Gulim"/>
              </a:rPr>
              <a:t>.</a:t>
            </a:r>
            <a:r>
              <a:rPr sz="1550" spc="-45" dirty="0">
                <a:latin typeface="Gulim"/>
                <a:cs typeface="Gulim"/>
              </a:rPr>
              <a:t>p</a:t>
            </a:r>
            <a:r>
              <a:rPr sz="1550" spc="125" dirty="0">
                <a:latin typeface="Gulim"/>
                <a:cs typeface="Gulim"/>
              </a:rPr>
              <a:t>r</a:t>
            </a:r>
            <a:r>
              <a:rPr sz="1550" spc="5" dirty="0">
                <a:latin typeface="Gulim"/>
                <a:cs typeface="Gulim"/>
              </a:rPr>
              <a:t>i</a:t>
            </a:r>
            <a:r>
              <a:rPr sz="1550" spc="-5" dirty="0">
                <a:latin typeface="Gulim"/>
                <a:cs typeface="Gulim"/>
              </a:rPr>
              <a:t>n</a:t>
            </a:r>
            <a:r>
              <a:rPr sz="1550" spc="85" dirty="0">
                <a:latin typeface="Gulim"/>
                <a:cs typeface="Gulim"/>
              </a:rPr>
              <a:t>t</a:t>
            </a:r>
            <a:r>
              <a:rPr sz="1550" spc="20" dirty="0">
                <a:latin typeface="Gulim"/>
                <a:cs typeface="Gulim"/>
              </a:rPr>
              <a:t>l</a:t>
            </a:r>
            <a:r>
              <a:rPr sz="1550" spc="-5" dirty="0">
                <a:latin typeface="Gulim"/>
                <a:cs typeface="Gulim"/>
              </a:rPr>
              <a:t>n</a:t>
            </a:r>
            <a:r>
              <a:rPr sz="1550" spc="-130" dirty="0">
                <a:latin typeface="Gulim"/>
                <a:cs typeface="Gulim"/>
              </a:rPr>
              <a:t>(</a:t>
            </a:r>
            <a:r>
              <a:rPr sz="1550" spc="-5" dirty="0">
                <a:latin typeface="Gulim"/>
                <a:cs typeface="Gulim"/>
              </a:rPr>
              <a:t>n</a:t>
            </a:r>
            <a:r>
              <a:rPr sz="1550" spc="-130" dirty="0">
                <a:latin typeface="Gulim"/>
                <a:cs typeface="Gulim"/>
              </a:rPr>
              <a:t>)</a:t>
            </a:r>
            <a:r>
              <a:rPr sz="1550" spc="-135" dirty="0">
                <a:latin typeface="Gulim"/>
                <a:cs typeface="Gulim"/>
              </a:rPr>
              <a:t>;</a:t>
            </a:r>
            <a:endParaRPr sz="1550">
              <a:latin typeface="Gulim"/>
              <a:cs typeface="Gulim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87358" y="5761982"/>
            <a:ext cx="107314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135" dirty="0">
                <a:latin typeface="Gulim"/>
                <a:cs typeface="Gulim"/>
              </a:rPr>
              <a:t>}</a:t>
            </a:r>
            <a:endParaRPr sz="1550">
              <a:latin typeface="Gulim"/>
              <a:cs typeface="Gulim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94021" y="5998074"/>
            <a:ext cx="107314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135" dirty="0">
                <a:latin typeface="Gulim"/>
                <a:cs typeface="Gulim"/>
              </a:rPr>
              <a:t>}</a:t>
            </a:r>
            <a:endParaRPr sz="1550">
              <a:latin typeface="Gulim"/>
              <a:cs typeface="Gulim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04469" y="0"/>
            <a:ext cx="10069195" cy="7555230"/>
          </a:xfrm>
          <a:custGeom>
            <a:avLst/>
            <a:gdLst/>
            <a:ahLst/>
            <a:cxnLst/>
            <a:rect l="l" t="t" r="r" b="b"/>
            <a:pathLst>
              <a:path w="10069195" h="7555230">
                <a:moveTo>
                  <a:pt x="0" y="0"/>
                </a:moveTo>
                <a:lnTo>
                  <a:pt x="10068712" y="0"/>
                </a:lnTo>
                <a:lnTo>
                  <a:pt x="10068712" y="7554976"/>
                </a:lnTo>
                <a:lnTo>
                  <a:pt x="0" y="7554976"/>
                </a:lnTo>
                <a:lnTo>
                  <a:pt x="0" y="0"/>
                </a:lnTo>
                <a:close/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4"/>
              </a:lnSpc>
            </a:pPr>
            <a:r>
              <a:rPr dirty="0"/>
              <a:t>Slide </a:t>
            </a:r>
            <a:r>
              <a:rPr spc="-20" dirty="0"/>
              <a:t>:</a:t>
            </a:r>
            <a:r>
              <a:rPr spc="-225" dirty="0"/>
              <a:t> </a:t>
            </a:r>
            <a:fld id="{81D60167-4931-47E6-BA6A-407CBD079E47}" type="slidenum">
              <a:rPr spc="10" dirty="0"/>
              <a:t>29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0"/>
              </a:lnSpc>
            </a:pPr>
            <a:r>
              <a:rPr spc="20" dirty="0"/>
              <a:t>배열과 컬렉션의 개념</a:t>
            </a:r>
            <a:r>
              <a:rPr spc="-75" dirty="0"/>
              <a:t> </a:t>
            </a:r>
            <a:r>
              <a:rPr spc="20" dirty="0"/>
              <a:t>차이</a:t>
            </a:r>
          </a:p>
        </p:txBody>
      </p:sp>
      <p:sp>
        <p:nvSpPr>
          <p:cNvPr id="3" name="object 3"/>
          <p:cNvSpPr/>
          <p:nvPr/>
        </p:nvSpPr>
        <p:spPr>
          <a:xfrm>
            <a:off x="1058024" y="2513247"/>
            <a:ext cx="441959" cy="0"/>
          </a:xfrm>
          <a:custGeom>
            <a:avLst/>
            <a:gdLst/>
            <a:ahLst/>
            <a:cxnLst/>
            <a:rect l="l" t="t" r="r" b="b"/>
            <a:pathLst>
              <a:path w="441959">
                <a:moveTo>
                  <a:pt x="0" y="0"/>
                </a:moveTo>
                <a:lnTo>
                  <a:pt x="441477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7977" y="2509520"/>
            <a:ext cx="441959" cy="0"/>
          </a:xfrm>
          <a:custGeom>
            <a:avLst/>
            <a:gdLst/>
            <a:ahLst/>
            <a:cxnLst/>
            <a:rect l="l" t="t" r="r" b="b"/>
            <a:pathLst>
              <a:path w="441960">
                <a:moveTo>
                  <a:pt x="0" y="0"/>
                </a:moveTo>
                <a:lnTo>
                  <a:pt x="4414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37931" y="2513247"/>
            <a:ext cx="443230" cy="0"/>
          </a:xfrm>
          <a:custGeom>
            <a:avLst/>
            <a:gdLst/>
            <a:ahLst/>
            <a:cxnLst/>
            <a:rect l="l" t="t" r="r" b="b"/>
            <a:pathLst>
              <a:path w="443230">
                <a:moveTo>
                  <a:pt x="0" y="0"/>
                </a:moveTo>
                <a:lnTo>
                  <a:pt x="44300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9408" y="2509520"/>
            <a:ext cx="441959" cy="0"/>
          </a:xfrm>
          <a:custGeom>
            <a:avLst/>
            <a:gdLst/>
            <a:ahLst/>
            <a:cxnLst/>
            <a:rect l="l" t="t" r="r" b="b"/>
            <a:pathLst>
              <a:path w="441960">
                <a:moveTo>
                  <a:pt x="0" y="0"/>
                </a:moveTo>
                <a:lnTo>
                  <a:pt x="4414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9361" y="2513247"/>
            <a:ext cx="443230" cy="0"/>
          </a:xfrm>
          <a:custGeom>
            <a:avLst/>
            <a:gdLst/>
            <a:ahLst/>
            <a:cxnLst/>
            <a:rect l="l" t="t" r="r" b="b"/>
            <a:pathLst>
              <a:path w="443229">
                <a:moveTo>
                  <a:pt x="0" y="0"/>
                </a:moveTo>
                <a:lnTo>
                  <a:pt x="44300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60839" y="2509520"/>
            <a:ext cx="441959" cy="0"/>
          </a:xfrm>
          <a:custGeom>
            <a:avLst/>
            <a:gdLst/>
            <a:ahLst/>
            <a:cxnLst/>
            <a:rect l="l" t="t" r="r" b="b"/>
            <a:pathLst>
              <a:path w="441960">
                <a:moveTo>
                  <a:pt x="0" y="0"/>
                </a:moveTo>
                <a:lnTo>
                  <a:pt x="4414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00792" y="2513247"/>
            <a:ext cx="441959" cy="0"/>
          </a:xfrm>
          <a:custGeom>
            <a:avLst/>
            <a:gdLst/>
            <a:ahLst/>
            <a:cxnLst/>
            <a:rect l="l" t="t" r="r" b="b"/>
            <a:pathLst>
              <a:path w="441960">
                <a:moveTo>
                  <a:pt x="0" y="0"/>
                </a:moveTo>
                <a:lnTo>
                  <a:pt x="441477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0416" y="2509437"/>
            <a:ext cx="3100070" cy="0"/>
          </a:xfrm>
          <a:custGeom>
            <a:avLst/>
            <a:gdLst/>
            <a:ahLst/>
            <a:cxnLst/>
            <a:rect l="l" t="t" r="r" b="b"/>
            <a:pathLst>
              <a:path w="3100070">
                <a:moveTo>
                  <a:pt x="0" y="0"/>
                </a:moveTo>
                <a:lnTo>
                  <a:pt x="3099473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23993" y="2250241"/>
            <a:ext cx="53340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5765" algn="l"/>
              </a:tabLst>
            </a:pPr>
            <a:r>
              <a:rPr sz="1550" spc="10" dirty="0">
                <a:latin typeface="Gulim"/>
                <a:cs typeface="Gulim"/>
              </a:rPr>
              <a:t>0	1</a:t>
            </a:r>
            <a:endParaRPr sz="1550">
              <a:latin typeface="Gulim"/>
              <a:cs typeface="Guli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89442" y="2250241"/>
            <a:ext cx="53340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5765" algn="l"/>
              </a:tabLst>
            </a:pPr>
            <a:r>
              <a:rPr sz="1550" spc="10" dirty="0">
                <a:latin typeface="Gulim"/>
                <a:cs typeface="Gulim"/>
              </a:rPr>
              <a:t>2	3</a:t>
            </a:r>
            <a:endParaRPr sz="1550">
              <a:latin typeface="Gulim"/>
              <a:cs typeface="Guli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4896" y="2250241"/>
            <a:ext cx="14033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Gulim"/>
                <a:cs typeface="Gulim"/>
              </a:rPr>
              <a:t>4</a:t>
            </a:r>
            <a:endParaRPr sz="1550">
              <a:latin typeface="Gulim"/>
              <a:cs typeface="Guli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26967" y="2250241"/>
            <a:ext cx="53340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5765" algn="l"/>
              </a:tabLst>
            </a:pPr>
            <a:r>
              <a:rPr sz="1550" spc="10" dirty="0">
                <a:latin typeface="Gulim"/>
                <a:cs typeface="Gulim"/>
              </a:rPr>
              <a:t>5	6</a:t>
            </a:r>
            <a:endParaRPr sz="1550">
              <a:latin typeface="Gulim"/>
              <a:cs typeface="Guli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50657" y="1476120"/>
            <a:ext cx="1303020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1950" spc="25" dirty="0">
                <a:latin typeface="Gulim"/>
                <a:cs typeface="Gulim"/>
              </a:rPr>
              <a:t>배열</a:t>
            </a:r>
            <a:r>
              <a:rPr sz="1950" spc="-165" dirty="0">
                <a:latin typeface="Gulim"/>
                <a:cs typeface="Gulim"/>
              </a:rPr>
              <a:t>(</a:t>
            </a:r>
            <a:r>
              <a:rPr sz="1950" spc="-114" dirty="0">
                <a:latin typeface="Gulim"/>
                <a:cs typeface="Gulim"/>
              </a:rPr>
              <a:t>A</a:t>
            </a:r>
            <a:r>
              <a:rPr sz="1950" spc="170" dirty="0">
                <a:latin typeface="Gulim"/>
                <a:cs typeface="Gulim"/>
              </a:rPr>
              <a:t>rr</a:t>
            </a:r>
            <a:r>
              <a:rPr sz="1950" spc="50" dirty="0">
                <a:latin typeface="Gulim"/>
                <a:cs typeface="Gulim"/>
              </a:rPr>
              <a:t>a</a:t>
            </a:r>
            <a:r>
              <a:rPr sz="1950" spc="15" dirty="0">
                <a:latin typeface="Gulim"/>
                <a:cs typeface="Gulim"/>
              </a:rPr>
              <a:t>y</a:t>
            </a:r>
            <a:r>
              <a:rPr sz="1950" spc="-160" dirty="0">
                <a:latin typeface="Gulim"/>
                <a:cs typeface="Gulim"/>
              </a:rPr>
              <a:t>)</a:t>
            </a:r>
            <a:endParaRPr sz="1950">
              <a:latin typeface="Gulim"/>
              <a:cs typeface="Guli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34428" y="1852193"/>
            <a:ext cx="1276374" cy="665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28663" y="1476120"/>
            <a:ext cx="2127885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1950" spc="5" dirty="0">
                <a:latin typeface="Gulim"/>
                <a:cs typeface="Gulim"/>
              </a:rPr>
              <a:t>컬렉션(Collection)</a:t>
            </a:r>
            <a:endParaRPr sz="1950">
              <a:latin typeface="Gulim"/>
              <a:cs typeface="Guli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58024" y="2517813"/>
            <a:ext cx="441959" cy="396240"/>
          </a:xfrm>
          <a:custGeom>
            <a:avLst/>
            <a:gdLst/>
            <a:ahLst/>
            <a:cxnLst/>
            <a:rect l="l" t="t" r="r" b="b"/>
            <a:pathLst>
              <a:path w="441959" h="396239">
                <a:moveTo>
                  <a:pt x="1524" y="0"/>
                </a:moveTo>
                <a:lnTo>
                  <a:pt x="0" y="0"/>
                </a:lnTo>
                <a:lnTo>
                  <a:pt x="0" y="396036"/>
                </a:lnTo>
                <a:lnTo>
                  <a:pt x="439953" y="396036"/>
                </a:lnTo>
                <a:lnTo>
                  <a:pt x="441477" y="394512"/>
                </a:lnTo>
                <a:lnTo>
                  <a:pt x="1524" y="394512"/>
                </a:lnTo>
                <a:lnTo>
                  <a:pt x="1524" y="0"/>
                </a:lnTo>
                <a:close/>
              </a:path>
              <a:path w="441959" h="396239">
                <a:moveTo>
                  <a:pt x="441477" y="0"/>
                </a:moveTo>
                <a:lnTo>
                  <a:pt x="439953" y="0"/>
                </a:lnTo>
                <a:lnTo>
                  <a:pt x="439953" y="394512"/>
                </a:lnTo>
                <a:lnTo>
                  <a:pt x="441477" y="394512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97977" y="2912745"/>
            <a:ext cx="441959" cy="0"/>
          </a:xfrm>
          <a:custGeom>
            <a:avLst/>
            <a:gdLst/>
            <a:ahLst/>
            <a:cxnLst/>
            <a:rect l="l" t="t" r="r" b="b"/>
            <a:pathLst>
              <a:path w="441960">
                <a:moveTo>
                  <a:pt x="0" y="0"/>
                </a:moveTo>
                <a:lnTo>
                  <a:pt x="4414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98739" y="2510789"/>
            <a:ext cx="0" cy="401320"/>
          </a:xfrm>
          <a:custGeom>
            <a:avLst/>
            <a:gdLst/>
            <a:ahLst/>
            <a:cxnLst/>
            <a:rect l="l" t="t" r="r" b="b"/>
            <a:pathLst>
              <a:path h="401319">
                <a:moveTo>
                  <a:pt x="0" y="0"/>
                </a:moveTo>
                <a:lnTo>
                  <a:pt x="0" y="4013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38693" y="2510205"/>
            <a:ext cx="0" cy="402590"/>
          </a:xfrm>
          <a:custGeom>
            <a:avLst/>
            <a:gdLst/>
            <a:ahLst/>
            <a:cxnLst/>
            <a:rect l="l" t="t" r="r" b="b"/>
            <a:pathLst>
              <a:path h="402589">
                <a:moveTo>
                  <a:pt x="0" y="0"/>
                </a:moveTo>
                <a:lnTo>
                  <a:pt x="0" y="4021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37931" y="2517813"/>
            <a:ext cx="443230" cy="396240"/>
          </a:xfrm>
          <a:custGeom>
            <a:avLst/>
            <a:gdLst/>
            <a:ahLst/>
            <a:cxnLst/>
            <a:rect l="l" t="t" r="r" b="b"/>
            <a:pathLst>
              <a:path w="443230" h="396239">
                <a:moveTo>
                  <a:pt x="1524" y="0"/>
                </a:moveTo>
                <a:lnTo>
                  <a:pt x="0" y="0"/>
                </a:lnTo>
                <a:lnTo>
                  <a:pt x="0" y="394512"/>
                </a:lnTo>
                <a:lnTo>
                  <a:pt x="1524" y="396036"/>
                </a:lnTo>
                <a:lnTo>
                  <a:pt x="441477" y="396036"/>
                </a:lnTo>
                <a:lnTo>
                  <a:pt x="443001" y="394512"/>
                </a:lnTo>
                <a:lnTo>
                  <a:pt x="1524" y="394512"/>
                </a:lnTo>
                <a:lnTo>
                  <a:pt x="1524" y="0"/>
                </a:lnTo>
                <a:close/>
              </a:path>
              <a:path w="443230" h="396239">
                <a:moveTo>
                  <a:pt x="443001" y="0"/>
                </a:moveTo>
                <a:lnTo>
                  <a:pt x="441477" y="0"/>
                </a:lnTo>
                <a:lnTo>
                  <a:pt x="441477" y="394512"/>
                </a:lnTo>
                <a:lnTo>
                  <a:pt x="443001" y="394512"/>
                </a:lnTo>
                <a:lnTo>
                  <a:pt x="443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79408" y="2912745"/>
            <a:ext cx="441959" cy="0"/>
          </a:xfrm>
          <a:custGeom>
            <a:avLst/>
            <a:gdLst/>
            <a:ahLst/>
            <a:cxnLst/>
            <a:rect l="l" t="t" r="r" b="b"/>
            <a:pathLst>
              <a:path w="441960">
                <a:moveTo>
                  <a:pt x="0" y="0"/>
                </a:moveTo>
                <a:lnTo>
                  <a:pt x="4414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80170" y="2510789"/>
            <a:ext cx="0" cy="401320"/>
          </a:xfrm>
          <a:custGeom>
            <a:avLst/>
            <a:gdLst/>
            <a:ahLst/>
            <a:cxnLst/>
            <a:rect l="l" t="t" r="r" b="b"/>
            <a:pathLst>
              <a:path h="401319">
                <a:moveTo>
                  <a:pt x="0" y="0"/>
                </a:moveTo>
                <a:lnTo>
                  <a:pt x="0" y="4013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20123" y="2510205"/>
            <a:ext cx="0" cy="402590"/>
          </a:xfrm>
          <a:custGeom>
            <a:avLst/>
            <a:gdLst/>
            <a:ahLst/>
            <a:cxnLst/>
            <a:rect l="l" t="t" r="r" b="b"/>
            <a:pathLst>
              <a:path h="402589">
                <a:moveTo>
                  <a:pt x="0" y="0"/>
                </a:moveTo>
                <a:lnTo>
                  <a:pt x="0" y="4021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19361" y="2517813"/>
            <a:ext cx="443230" cy="396240"/>
          </a:xfrm>
          <a:custGeom>
            <a:avLst/>
            <a:gdLst/>
            <a:ahLst/>
            <a:cxnLst/>
            <a:rect l="l" t="t" r="r" b="b"/>
            <a:pathLst>
              <a:path w="443229" h="396239">
                <a:moveTo>
                  <a:pt x="1523" y="0"/>
                </a:moveTo>
                <a:lnTo>
                  <a:pt x="0" y="0"/>
                </a:lnTo>
                <a:lnTo>
                  <a:pt x="0" y="394512"/>
                </a:lnTo>
                <a:lnTo>
                  <a:pt x="1523" y="396036"/>
                </a:lnTo>
                <a:lnTo>
                  <a:pt x="441477" y="396036"/>
                </a:lnTo>
                <a:lnTo>
                  <a:pt x="443001" y="394512"/>
                </a:lnTo>
                <a:lnTo>
                  <a:pt x="1523" y="394512"/>
                </a:lnTo>
                <a:lnTo>
                  <a:pt x="1523" y="0"/>
                </a:lnTo>
                <a:close/>
              </a:path>
              <a:path w="443229" h="396239">
                <a:moveTo>
                  <a:pt x="443001" y="0"/>
                </a:moveTo>
                <a:lnTo>
                  <a:pt x="441477" y="0"/>
                </a:lnTo>
                <a:lnTo>
                  <a:pt x="441477" y="394512"/>
                </a:lnTo>
                <a:lnTo>
                  <a:pt x="443001" y="394512"/>
                </a:lnTo>
                <a:lnTo>
                  <a:pt x="443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60839" y="2912745"/>
            <a:ext cx="441959" cy="0"/>
          </a:xfrm>
          <a:custGeom>
            <a:avLst/>
            <a:gdLst/>
            <a:ahLst/>
            <a:cxnLst/>
            <a:rect l="l" t="t" r="r" b="b"/>
            <a:pathLst>
              <a:path w="441960">
                <a:moveTo>
                  <a:pt x="0" y="0"/>
                </a:moveTo>
                <a:lnTo>
                  <a:pt x="4414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61601" y="2510789"/>
            <a:ext cx="0" cy="401320"/>
          </a:xfrm>
          <a:custGeom>
            <a:avLst/>
            <a:gdLst/>
            <a:ahLst/>
            <a:cxnLst/>
            <a:rect l="l" t="t" r="r" b="b"/>
            <a:pathLst>
              <a:path h="401319">
                <a:moveTo>
                  <a:pt x="0" y="0"/>
                </a:moveTo>
                <a:lnTo>
                  <a:pt x="0" y="4013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01554" y="2510205"/>
            <a:ext cx="0" cy="402590"/>
          </a:xfrm>
          <a:custGeom>
            <a:avLst/>
            <a:gdLst/>
            <a:ahLst/>
            <a:cxnLst/>
            <a:rect l="l" t="t" r="r" b="b"/>
            <a:pathLst>
              <a:path h="402589">
                <a:moveTo>
                  <a:pt x="0" y="0"/>
                </a:moveTo>
                <a:lnTo>
                  <a:pt x="0" y="4021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00792" y="2517813"/>
            <a:ext cx="441959" cy="396240"/>
          </a:xfrm>
          <a:custGeom>
            <a:avLst/>
            <a:gdLst/>
            <a:ahLst/>
            <a:cxnLst/>
            <a:rect l="l" t="t" r="r" b="b"/>
            <a:pathLst>
              <a:path w="441960" h="396239">
                <a:moveTo>
                  <a:pt x="1524" y="0"/>
                </a:moveTo>
                <a:lnTo>
                  <a:pt x="0" y="0"/>
                </a:lnTo>
                <a:lnTo>
                  <a:pt x="0" y="394512"/>
                </a:lnTo>
                <a:lnTo>
                  <a:pt x="1524" y="396036"/>
                </a:lnTo>
                <a:lnTo>
                  <a:pt x="441477" y="396036"/>
                </a:lnTo>
                <a:lnTo>
                  <a:pt x="441477" y="394512"/>
                </a:lnTo>
                <a:lnTo>
                  <a:pt x="1524" y="394512"/>
                </a:lnTo>
                <a:lnTo>
                  <a:pt x="1524" y="0"/>
                </a:lnTo>
                <a:close/>
              </a:path>
              <a:path w="441960" h="396239">
                <a:moveTo>
                  <a:pt x="441477" y="0"/>
                </a:moveTo>
                <a:lnTo>
                  <a:pt x="439953" y="0"/>
                </a:lnTo>
                <a:lnTo>
                  <a:pt x="439953" y="394512"/>
                </a:lnTo>
                <a:lnTo>
                  <a:pt x="441477" y="394512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98733" y="2502585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38693" y="2502585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80170" y="2502585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20123" y="2502585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61601" y="2502585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01560" y="2502585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58024" y="2502585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5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42276" y="2502585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52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50416" y="2913081"/>
            <a:ext cx="3100070" cy="0"/>
          </a:xfrm>
          <a:custGeom>
            <a:avLst/>
            <a:gdLst/>
            <a:ahLst/>
            <a:cxnLst/>
            <a:rect l="l" t="t" r="r" b="b"/>
            <a:pathLst>
              <a:path w="3100070">
                <a:moveTo>
                  <a:pt x="0" y="0"/>
                </a:moveTo>
                <a:lnTo>
                  <a:pt x="3099473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14818" y="2667088"/>
            <a:ext cx="158750" cy="157480"/>
          </a:xfrm>
          <a:custGeom>
            <a:avLst/>
            <a:gdLst/>
            <a:ahLst/>
            <a:cxnLst/>
            <a:rect l="l" t="t" r="r" b="b"/>
            <a:pathLst>
              <a:path w="158750" h="157480">
                <a:moveTo>
                  <a:pt x="79171" y="0"/>
                </a:moveTo>
                <a:lnTo>
                  <a:pt x="48815" y="6165"/>
                </a:lnTo>
                <a:lnTo>
                  <a:pt x="23598" y="23040"/>
                </a:lnTo>
                <a:lnTo>
                  <a:pt x="6375" y="48198"/>
                </a:lnTo>
                <a:lnTo>
                  <a:pt x="0" y="79209"/>
                </a:lnTo>
                <a:lnTo>
                  <a:pt x="6375" y="109337"/>
                </a:lnTo>
                <a:lnTo>
                  <a:pt x="23598" y="134038"/>
                </a:lnTo>
                <a:lnTo>
                  <a:pt x="48815" y="150743"/>
                </a:lnTo>
                <a:lnTo>
                  <a:pt x="79171" y="156883"/>
                </a:lnTo>
                <a:lnTo>
                  <a:pt x="110164" y="150743"/>
                </a:lnTo>
                <a:lnTo>
                  <a:pt x="135305" y="134038"/>
                </a:lnTo>
                <a:lnTo>
                  <a:pt x="152170" y="109337"/>
                </a:lnTo>
                <a:lnTo>
                  <a:pt x="158330" y="79209"/>
                </a:lnTo>
                <a:lnTo>
                  <a:pt x="152170" y="48198"/>
                </a:lnTo>
                <a:lnTo>
                  <a:pt x="135305" y="23040"/>
                </a:lnTo>
                <a:lnTo>
                  <a:pt x="110164" y="6165"/>
                </a:lnTo>
                <a:lnTo>
                  <a:pt x="791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01127" y="2653385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5" h="186055">
                <a:moveTo>
                  <a:pt x="101993" y="0"/>
                </a:moveTo>
                <a:lnTo>
                  <a:pt x="82194" y="0"/>
                </a:lnTo>
                <a:lnTo>
                  <a:pt x="73063" y="1524"/>
                </a:lnTo>
                <a:lnTo>
                  <a:pt x="65455" y="4559"/>
                </a:lnTo>
                <a:lnTo>
                  <a:pt x="56324" y="7607"/>
                </a:lnTo>
                <a:lnTo>
                  <a:pt x="48704" y="10655"/>
                </a:lnTo>
                <a:lnTo>
                  <a:pt x="41097" y="16751"/>
                </a:lnTo>
                <a:lnTo>
                  <a:pt x="33489" y="21323"/>
                </a:lnTo>
                <a:lnTo>
                  <a:pt x="7607" y="56349"/>
                </a:lnTo>
                <a:lnTo>
                  <a:pt x="0" y="83769"/>
                </a:lnTo>
                <a:lnTo>
                  <a:pt x="0" y="92913"/>
                </a:lnTo>
                <a:lnTo>
                  <a:pt x="21310" y="152311"/>
                </a:lnTo>
                <a:lnTo>
                  <a:pt x="35013" y="164503"/>
                </a:lnTo>
                <a:lnTo>
                  <a:pt x="41097" y="170586"/>
                </a:lnTo>
                <a:lnTo>
                  <a:pt x="48704" y="173634"/>
                </a:lnTo>
                <a:lnTo>
                  <a:pt x="57848" y="178206"/>
                </a:lnTo>
                <a:lnTo>
                  <a:pt x="65455" y="181254"/>
                </a:lnTo>
                <a:lnTo>
                  <a:pt x="83718" y="184302"/>
                </a:lnTo>
                <a:lnTo>
                  <a:pt x="94373" y="185826"/>
                </a:lnTo>
                <a:lnTo>
                  <a:pt x="121780" y="181254"/>
                </a:lnTo>
                <a:lnTo>
                  <a:pt x="129387" y="178206"/>
                </a:lnTo>
                <a:lnTo>
                  <a:pt x="144614" y="169062"/>
                </a:lnTo>
                <a:lnTo>
                  <a:pt x="152222" y="162979"/>
                </a:lnTo>
                <a:lnTo>
                  <a:pt x="158318" y="158407"/>
                </a:lnTo>
                <a:lnTo>
                  <a:pt x="159537" y="156883"/>
                </a:lnTo>
                <a:lnTo>
                  <a:pt x="85242" y="156883"/>
                </a:lnTo>
                <a:lnTo>
                  <a:pt x="66979" y="152311"/>
                </a:lnTo>
                <a:lnTo>
                  <a:pt x="60883" y="149263"/>
                </a:lnTo>
                <a:lnTo>
                  <a:pt x="56324" y="146215"/>
                </a:lnTo>
                <a:lnTo>
                  <a:pt x="51752" y="141655"/>
                </a:lnTo>
                <a:lnTo>
                  <a:pt x="47180" y="138607"/>
                </a:lnTo>
                <a:lnTo>
                  <a:pt x="42621" y="132511"/>
                </a:lnTo>
                <a:lnTo>
                  <a:pt x="36525" y="123367"/>
                </a:lnTo>
                <a:lnTo>
                  <a:pt x="30441" y="111188"/>
                </a:lnTo>
                <a:lnTo>
                  <a:pt x="28917" y="105092"/>
                </a:lnTo>
                <a:lnTo>
                  <a:pt x="28917" y="85293"/>
                </a:lnTo>
                <a:lnTo>
                  <a:pt x="33489" y="67017"/>
                </a:lnTo>
                <a:lnTo>
                  <a:pt x="36525" y="60921"/>
                </a:lnTo>
                <a:lnTo>
                  <a:pt x="39573" y="56349"/>
                </a:lnTo>
                <a:lnTo>
                  <a:pt x="44145" y="50253"/>
                </a:lnTo>
                <a:lnTo>
                  <a:pt x="47180" y="45694"/>
                </a:lnTo>
                <a:lnTo>
                  <a:pt x="51752" y="42646"/>
                </a:lnTo>
                <a:lnTo>
                  <a:pt x="57848" y="38074"/>
                </a:lnTo>
                <a:lnTo>
                  <a:pt x="62407" y="35026"/>
                </a:lnTo>
                <a:lnTo>
                  <a:pt x="68503" y="31978"/>
                </a:lnTo>
                <a:lnTo>
                  <a:pt x="86766" y="27406"/>
                </a:lnTo>
                <a:lnTo>
                  <a:pt x="159526" y="27406"/>
                </a:lnTo>
                <a:lnTo>
                  <a:pt x="158318" y="25895"/>
                </a:lnTo>
                <a:lnTo>
                  <a:pt x="150710" y="21323"/>
                </a:lnTo>
                <a:lnTo>
                  <a:pt x="144614" y="15227"/>
                </a:lnTo>
                <a:lnTo>
                  <a:pt x="137007" y="10655"/>
                </a:lnTo>
                <a:lnTo>
                  <a:pt x="127876" y="7607"/>
                </a:lnTo>
                <a:lnTo>
                  <a:pt x="120256" y="3048"/>
                </a:lnTo>
                <a:lnTo>
                  <a:pt x="101993" y="0"/>
                </a:lnTo>
                <a:close/>
              </a:path>
              <a:path w="186055" h="186055">
                <a:moveTo>
                  <a:pt x="159526" y="27406"/>
                </a:moveTo>
                <a:lnTo>
                  <a:pt x="94373" y="27406"/>
                </a:lnTo>
                <a:lnTo>
                  <a:pt x="100469" y="28930"/>
                </a:lnTo>
                <a:lnTo>
                  <a:pt x="106553" y="28930"/>
                </a:lnTo>
                <a:lnTo>
                  <a:pt x="112649" y="30454"/>
                </a:lnTo>
                <a:lnTo>
                  <a:pt x="147662" y="56349"/>
                </a:lnTo>
                <a:lnTo>
                  <a:pt x="152222" y="68541"/>
                </a:lnTo>
                <a:lnTo>
                  <a:pt x="155270" y="74625"/>
                </a:lnTo>
                <a:lnTo>
                  <a:pt x="156794" y="80721"/>
                </a:lnTo>
                <a:lnTo>
                  <a:pt x="156794" y="86817"/>
                </a:lnTo>
                <a:lnTo>
                  <a:pt x="158318" y="92913"/>
                </a:lnTo>
                <a:lnTo>
                  <a:pt x="156794" y="100520"/>
                </a:lnTo>
                <a:lnTo>
                  <a:pt x="156794" y="106616"/>
                </a:lnTo>
                <a:lnTo>
                  <a:pt x="155270" y="112712"/>
                </a:lnTo>
                <a:lnTo>
                  <a:pt x="152222" y="118808"/>
                </a:lnTo>
                <a:lnTo>
                  <a:pt x="149186" y="123367"/>
                </a:lnTo>
                <a:lnTo>
                  <a:pt x="146138" y="129463"/>
                </a:lnTo>
                <a:lnTo>
                  <a:pt x="143090" y="134035"/>
                </a:lnTo>
                <a:lnTo>
                  <a:pt x="133959" y="143179"/>
                </a:lnTo>
                <a:lnTo>
                  <a:pt x="127876" y="146215"/>
                </a:lnTo>
                <a:lnTo>
                  <a:pt x="123304" y="149263"/>
                </a:lnTo>
                <a:lnTo>
                  <a:pt x="111125" y="155359"/>
                </a:lnTo>
                <a:lnTo>
                  <a:pt x="105028" y="155359"/>
                </a:lnTo>
                <a:lnTo>
                  <a:pt x="98945" y="156883"/>
                </a:lnTo>
                <a:lnTo>
                  <a:pt x="159537" y="156883"/>
                </a:lnTo>
                <a:lnTo>
                  <a:pt x="170497" y="143179"/>
                </a:lnTo>
                <a:lnTo>
                  <a:pt x="175056" y="135559"/>
                </a:lnTo>
                <a:lnTo>
                  <a:pt x="178104" y="127939"/>
                </a:lnTo>
                <a:lnTo>
                  <a:pt x="181152" y="118808"/>
                </a:lnTo>
                <a:lnTo>
                  <a:pt x="184200" y="111188"/>
                </a:lnTo>
                <a:lnTo>
                  <a:pt x="185724" y="100520"/>
                </a:lnTo>
                <a:lnTo>
                  <a:pt x="185724" y="82245"/>
                </a:lnTo>
                <a:lnTo>
                  <a:pt x="168973" y="39598"/>
                </a:lnTo>
                <a:lnTo>
                  <a:pt x="164401" y="33502"/>
                </a:lnTo>
                <a:lnTo>
                  <a:pt x="159526" y="27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95412" y="2653385"/>
            <a:ext cx="184785" cy="186055"/>
          </a:xfrm>
          <a:custGeom>
            <a:avLst/>
            <a:gdLst/>
            <a:ahLst/>
            <a:cxnLst/>
            <a:rect l="l" t="t" r="r" b="b"/>
            <a:pathLst>
              <a:path w="184785" h="186055">
                <a:moveTo>
                  <a:pt x="100469" y="0"/>
                </a:moveTo>
                <a:lnTo>
                  <a:pt x="82207" y="0"/>
                </a:lnTo>
                <a:lnTo>
                  <a:pt x="73063" y="1524"/>
                </a:lnTo>
                <a:lnTo>
                  <a:pt x="54800" y="7607"/>
                </a:lnTo>
                <a:lnTo>
                  <a:pt x="47193" y="10655"/>
                </a:lnTo>
                <a:lnTo>
                  <a:pt x="39573" y="16751"/>
                </a:lnTo>
                <a:lnTo>
                  <a:pt x="31965" y="21323"/>
                </a:lnTo>
                <a:lnTo>
                  <a:pt x="19786" y="33502"/>
                </a:lnTo>
                <a:lnTo>
                  <a:pt x="6083" y="56349"/>
                </a:lnTo>
                <a:lnTo>
                  <a:pt x="3035" y="65493"/>
                </a:lnTo>
                <a:lnTo>
                  <a:pt x="0" y="83769"/>
                </a:lnTo>
                <a:lnTo>
                  <a:pt x="0" y="102044"/>
                </a:lnTo>
                <a:lnTo>
                  <a:pt x="3035" y="120332"/>
                </a:lnTo>
                <a:lnTo>
                  <a:pt x="7607" y="129463"/>
                </a:lnTo>
                <a:lnTo>
                  <a:pt x="10655" y="137083"/>
                </a:lnTo>
                <a:lnTo>
                  <a:pt x="41097" y="170586"/>
                </a:lnTo>
                <a:lnTo>
                  <a:pt x="48704" y="173634"/>
                </a:lnTo>
                <a:lnTo>
                  <a:pt x="56324" y="178206"/>
                </a:lnTo>
                <a:lnTo>
                  <a:pt x="65455" y="181254"/>
                </a:lnTo>
                <a:lnTo>
                  <a:pt x="92862" y="185826"/>
                </a:lnTo>
                <a:lnTo>
                  <a:pt x="120256" y="181254"/>
                </a:lnTo>
                <a:lnTo>
                  <a:pt x="129387" y="178206"/>
                </a:lnTo>
                <a:lnTo>
                  <a:pt x="144614" y="169062"/>
                </a:lnTo>
                <a:lnTo>
                  <a:pt x="152222" y="162979"/>
                </a:lnTo>
                <a:lnTo>
                  <a:pt x="158311" y="156883"/>
                </a:lnTo>
                <a:lnTo>
                  <a:pt x="85242" y="156883"/>
                </a:lnTo>
                <a:lnTo>
                  <a:pt x="79159" y="155359"/>
                </a:lnTo>
                <a:lnTo>
                  <a:pt x="71539" y="153835"/>
                </a:lnTo>
                <a:lnTo>
                  <a:pt x="66979" y="152311"/>
                </a:lnTo>
                <a:lnTo>
                  <a:pt x="54800" y="146215"/>
                </a:lnTo>
                <a:lnTo>
                  <a:pt x="50228" y="141655"/>
                </a:lnTo>
                <a:lnTo>
                  <a:pt x="45669" y="138607"/>
                </a:lnTo>
                <a:lnTo>
                  <a:pt x="41097" y="132511"/>
                </a:lnTo>
                <a:lnTo>
                  <a:pt x="35013" y="123367"/>
                </a:lnTo>
                <a:lnTo>
                  <a:pt x="31965" y="117284"/>
                </a:lnTo>
                <a:lnTo>
                  <a:pt x="27393" y="98996"/>
                </a:lnTo>
                <a:lnTo>
                  <a:pt x="27393" y="85293"/>
                </a:lnTo>
                <a:lnTo>
                  <a:pt x="42621" y="50253"/>
                </a:lnTo>
                <a:lnTo>
                  <a:pt x="51752" y="42646"/>
                </a:lnTo>
                <a:lnTo>
                  <a:pt x="56324" y="38074"/>
                </a:lnTo>
                <a:lnTo>
                  <a:pt x="62407" y="35026"/>
                </a:lnTo>
                <a:lnTo>
                  <a:pt x="66979" y="31978"/>
                </a:lnTo>
                <a:lnTo>
                  <a:pt x="79159" y="28930"/>
                </a:lnTo>
                <a:lnTo>
                  <a:pt x="86766" y="27406"/>
                </a:lnTo>
                <a:lnTo>
                  <a:pt x="158005" y="27406"/>
                </a:lnTo>
                <a:lnTo>
                  <a:pt x="156794" y="25895"/>
                </a:lnTo>
                <a:lnTo>
                  <a:pt x="150710" y="21323"/>
                </a:lnTo>
                <a:lnTo>
                  <a:pt x="143090" y="15227"/>
                </a:lnTo>
                <a:lnTo>
                  <a:pt x="135483" y="10655"/>
                </a:lnTo>
                <a:lnTo>
                  <a:pt x="127876" y="7607"/>
                </a:lnTo>
                <a:lnTo>
                  <a:pt x="118732" y="3048"/>
                </a:lnTo>
                <a:lnTo>
                  <a:pt x="100469" y="0"/>
                </a:lnTo>
                <a:close/>
              </a:path>
              <a:path w="184785" h="186055">
                <a:moveTo>
                  <a:pt x="158005" y="27406"/>
                </a:moveTo>
                <a:lnTo>
                  <a:pt x="92862" y="27406"/>
                </a:lnTo>
                <a:lnTo>
                  <a:pt x="98945" y="28930"/>
                </a:lnTo>
                <a:lnTo>
                  <a:pt x="105041" y="28930"/>
                </a:lnTo>
                <a:lnTo>
                  <a:pt x="112648" y="30454"/>
                </a:lnTo>
                <a:lnTo>
                  <a:pt x="117208" y="33502"/>
                </a:lnTo>
                <a:lnTo>
                  <a:pt x="129387" y="39598"/>
                </a:lnTo>
                <a:lnTo>
                  <a:pt x="133959" y="42646"/>
                </a:lnTo>
                <a:lnTo>
                  <a:pt x="143090" y="51777"/>
                </a:lnTo>
                <a:lnTo>
                  <a:pt x="146138" y="56349"/>
                </a:lnTo>
                <a:lnTo>
                  <a:pt x="152222" y="68541"/>
                </a:lnTo>
                <a:lnTo>
                  <a:pt x="156794" y="86817"/>
                </a:lnTo>
                <a:lnTo>
                  <a:pt x="156794" y="100520"/>
                </a:lnTo>
                <a:lnTo>
                  <a:pt x="153746" y="112712"/>
                </a:lnTo>
                <a:lnTo>
                  <a:pt x="150710" y="118808"/>
                </a:lnTo>
                <a:lnTo>
                  <a:pt x="149186" y="123367"/>
                </a:lnTo>
                <a:lnTo>
                  <a:pt x="144614" y="129463"/>
                </a:lnTo>
                <a:lnTo>
                  <a:pt x="141566" y="134035"/>
                </a:lnTo>
                <a:lnTo>
                  <a:pt x="132435" y="143179"/>
                </a:lnTo>
                <a:lnTo>
                  <a:pt x="127876" y="146215"/>
                </a:lnTo>
                <a:lnTo>
                  <a:pt x="121780" y="149263"/>
                </a:lnTo>
                <a:lnTo>
                  <a:pt x="117208" y="152311"/>
                </a:lnTo>
                <a:lnTo>
                  <a:pt x="111124" y="155359"/>
                </a:lnTo>
                <a:lnTo>
                  <a:pt x="105041" y="155359"/>
                </a:lnTo>
                <a:lnTo>
                  <a:pt x="97421" y="156883"/>
                </a:lnTo>
                <a:lnTo>
                  <a:pt x="158311" y="156883"/>
                </a:lnTo>
                <a:lnTo>
                  <a:pt x="164401" y="150787"/>
                </a:lnTo>
                <a:lnTo>
                  <a:pt x="178104" y="127939"/>
                </a:lnTo>
                <a:lnTo>
                  <a:pt x="181152" y="118808"/>
                </a:lnTo>
                <a:lnTo>
                  <a:pt x="182676" y="111188"/>
                </a:lnTo>
                <a:lnTo>
                  <a:pt x="184200" y="100520"/>
                </a:lnTo>
                <a:lnTo>
                  <a:pt x="184200" y="82245"/>
                </a:lnTo>
                <a:lnTo>
                  <a:pt x="182676" y="73113"/>
                </a:lnTo>
                <a:lnTo>
                  <a:pt x="179628" y="63969"/>
                </a:lnTo>
                <a:lnTo>
                  <a:pt x="176580" y="56349"/>
                </a:lnTo>
                <a:lnTo>
                  <a:pt x="173545" y="47218"/>
                </a:lnTo>
                <a:lnTo>
                  <a:pt x="168973" y="39598"/>
                </a:lnTo>
                <a:lnTo>
                  <a:pt x="162890" y="33502"/>
                </a:lnTo>
                <a:lnTo>
                  <a:pt x="158005" y="27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81034" y="2667088"/>
            <a:ext cx="156845" cy="157480"/>
          </a:xfrm>
          <a:custGeom>
            <a:avLst/>
            <a:gdLst/>
            <a:ahLst/>
            <a:cxnLst/>
            <a:rect l="l" t="t" r="r" b="b"/>
            <a:pathLst>
              <a:path w="156844" h="157480">
                <a:moveTo>
                  <a:pt x="79159" y="0"/>
                </a:moveTo>
                <a:lnTo>
                  <a:pt x="48166" y="6165"/>
                </a:lnTo>
                <a:lnTo>
                  <a:pt x="23025" y="23040"/>
                </a:lnTo>
                <a:lnTo>
                  <a:pt x="6160" y="48198"/>
                </a:lnTo>
                <a:lnTo>
                  <a:pt x="0" y="79209"/>
                </a:lnTo>
                <a:lnTo>
                  <a:pt x="6160" y="109337"/>
                </a:lnTo>
                <a:lnTo>
                  <a:pt x="23025" y="134038"/>
                </a:lnTo>
                <a:lnTo>
                  <a:pt x="48166" y="150743"/>
                </a:lnTo>
                <a:lnTo>
                  <a:pt x="79159" y="156883"/>
                </a:lnTo>
                <a:lnTo>
                  <a:pt x="109270" y="150743"/>
                </a:lnTo>
                <a:lnTo>
                  <a:pt x="133959" y="134038"/>
                </a:lnTo>
                <a:lnTo>
                  <a:pt x="150657" y="109337"/>
                </a:lnTo>
                <a:lnTo>
                  <a:pt x="156794" y="79209"/>
                </a:lnTo>
                <a:lnTo>
                  <a:pt x="150657" y="48198"/>
                </a:lnTo>
                <a:lnTo>
                  <a:pt x="133959" y="23040"/>
                </a:lnTo>
                <a:lnTo>
                  <a:pt x="109270" y="6165"/>
                </a:lnTo>
                <a:lnTo>
                  <a:pt x="7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67331" y="2653385"/>
            <a:ext cx="184785" cy="186055"/>
          </a:xfrm>
          <a:custGeom>
            <a:avLst/>
            <a:gdLst/>
            <a:ahLst/>
            <a:cxnLst/>
            <a:rect l="l" t="t" r="r" b="b"/>
            <a:pathLst>
              <a:path w="184785" h="186055">
                <a:moveTo>
                  <a:pt x="100469" y="0"/>
                </a:moveTo>
                <a:lnTo>
                  <a:pt x="82207" y="0"/>
                </a:lnTo>
                <a:lnTo>
                  <a:pt x="73075" y="1524"/>
                </a:lnTo>
                <a:lnTo>
                  <a:pt x="54800" y="7607"/>
                </a:lnTo>
                <a:lnTo>
                  <a:pt x="47193" y="10655"/>
                </a:lnTo>
                <a:lnTo>
                  <a:pt x="39585" y="16751"/>
                </a:lnTo>
                <a:lnTo>
                  <a:pt x="33489" y="21323"/>
                </a:lnTo>
                <a:lnTo>
                  <a:pt x="6083" y="56349"/>
                </a:lnTo>
                <a:lnTo>
                  <a:pt x="0" y="83769"/>
                </a:lnTo>
                <a:lnTo>
                  <a:pt x="0" y="102044"/>
                </a:lnTo>
                <a:lnTo>
                  <a:pt x="15227" y="144703"/>
                </a:lnTo>
                <a:lnTo>
                  <a:pt x="48717" y="173634"/>
                </a:lnTo>
                <a:lnTo>
                  <a:pt x="56324" y="178206"/>
                </a:lnTo>
                <a:lnTo>
                  <a:pt x="65455" y="181254"/>
                </a:lnTo>
                <a:lnTo>
                  <a:pt x="92862" y="185826"/>
                </a:lnTo>
                <a:lnTo>
                  <a:pt x="120268" y="181254"/>
                </a:lnTo>
                <a:lnTo>
                  <a:pt x="129400" y="178206"/>
                </a:lnTo>
                <a:lnTo>
                  <a:pt x="144614" y="169062"/>
                </a:lnTo>
                <a:lnTo>
                  <a:pt x="152234" y="162979"/>
                </a:lnTo>
                <a:lnTo>
                  <a:pt x="158318" y="158407"/>
                </a:lnTo>
                <a:lnTo>
                  <a:pt x="159537" y="156883"/>
                </a:lnTo>
                <a:lnTo>
                  <a:pt x="85255" y="156883"/>
                </a:lnTo>
                <a:lnTo>
                  <a:pt x="79159" y="155359"/>
                </a:lnTo>
                <a:lnTo>
                  <a:pt x="71551" y="153835"/>
                </a:lnTo>
                <a:lnTo>
                  <a:pt x="66979" y="152311"/>
                </a:lnTo>
                <a:lnTo>
                  <a:pt x="54800" y="146215"/>
                </a:lnTo>
                <a:lnTo>
                  <a:pt x="50241" y="141655"/>
                </a:lnTo>
                <a:lnTo>
                  <a:pt x="45669" y="138607"/>
                </a:lnTo>
                <a:lnTo>
                  <a:pt x="42621" y="132511"/>
                </a:lnTo>
                <a:lnTo>
                  <a:pt x="38061" y="127939"/>
                </a:lnTo>
                <a:lnTo>
                  <a:pt x="35013" y="123367"/>
                </a:lnTo>
                <a:lnTo>
                  <a:pt x="31965" y="117284"/>
                </a:lnTo>
                <a:lnTo>
                  <a:pt x="27406" y="98996"/>
                </a:lnTo>
                <a:lnTo>
                  <a:pt x="27406" y="85293"/>
                </a:lnTo>
                <a:lnTo>
                  <a:pt x="30441" y="73113"/>
                </a:lnTo>
                <a:lnTo>
                  <a:pt x="33489" y="67017"/>
                </a:lnTo>
                <a:lnTo>
                  <a:pt x="35013" y="60921"/>
                </a:lnTo>
                <a:lnTo>
                  <a:pt x="39585" y="56349"/>
                </a:lnTo>
                <a:lnTo>
                  <a:pt x="42621" y="50253"/>
                </a:lnTo>
                <a:lnTo>
                  <a:pt x="47193" y="45694"/>
                </a:lnTo>
                <a:lnTo>
                  <a:pt x="51752" y="42646"/>
                </a:lnTo>
                <a:lnTo>
                  <a:pt x="56324" y="38074"/>
                </a:lnTo>
                <a:lnTo>
                  <a:pt x="62420" y="35026"/>
                </a:lnTo>
                <a:lnTo>
                  <a:pt x="66979" y="31978"/>
                </a:lnTo>
                <a:lnTo>
                  <a:pt x="79159" y="28930"/>
                </a:lnTo>
                <a:lnTo>
                  <a:pt x="86766" y="27406"/>
                </a:lnTo>
                <a:lnTo>
                  <a:pt x="158005" y="27406"/>
                </a:lnTo>
                <a:lnTo>
                  <a:pt x="156794" y="25895"/>
                </a:lnTo>
                <a:lnTo>
                  <a:pt x="150710" y="21323"/>
                </a:lnTo>
                <a:lnTo>
                  <a:pt x="143103" y="15227"/>
                </a:lnTo>
                <a:lnTo>
                  <a:pt x="135483" y="10655"/>
                </a:lnTo>
                <a:lnTo>
                  <a:pt x="127876" y="7607"/>
                </a:lnTo>
                <a:lnTo>
                  <a:pt x="118744" y="3048"/>
                </a:lnTo>
                <a:lnTo>
                  <a:pt x="100469" y="0"/>
                </a:lnTo>
                <a:close/>
              </a:path>
              <a:path w="184785" h="186055">
                <a:moveTo>
                  <a:pt x="158005" y="27406"/>
                </a:moveTo>
                <a:lnTo>
                  <a:pt x="92862" y="27406"/>
                </a:lnTo>
                <a:lnTo>
                  <a:pt x="98945" y="28930"/>
                </a:lnTo>
                <a:lnTo>
                  <a:pt x="106565" y="28930"/>
                </a:lnTo>
                <a:lnTo>
                  <a:pt x="112648" y="30454"/>
                </a:lnTo>
                <a:lnTo>
                  <a:pt x="118744" y="33502"/>
                </a:lnTo>
                <a:lnTo>
                  <a:pt x="123304" y="36550"/>
                </a:lnTo>
                <a:lnTo>
                  <a:pt x="129400" y="39598"/>
                </a:lnTo>
                <a:lnTo>
                  <a:pt x="156794" y="86817"/>
                </a:lnTo>
                <a:lnTo>
                  <a:pt x="156794" y="100520"/>
                </a:lnTo>
                <a:lnTo>
                  <a:pt x="152234" y="118808"/>
                </a:lnTo>
                <a:lnTo>
                  <a:pt x="149186" y="123367"/>
                </a:lnTo>
                <a:lnTo>
                  <a:pt x="146138" y="129463"/>
                </a:lnTo>
                <a:lnTo>
                  <a:pt x="132448" y="143179"/>
                </a:lnTo>
                <a:lnTo>
                  <a:pt x="127876" y="146215"/>
                </a:lnTo>
                <a:lnTo>
                  <a:pt x="121780" y="149263"/>
                </a:lnTo>
                <a:lnTo>
                  <a:pt x="117220" y="152311"/>
                </a:lnTo>
                <a:lnTo>
                  <a:pt x="111125" y="155359"/>
                </a:lnTo>
                <a:lnTo>
                  <a:pt x="105041" y="155359"/>
                </a:lnTo>
                <a:lnTo>
                  <a:pt x="97434" y="156883"/>
                </a:lnTo>
                <a:lnTo>
                  <a:pt x="159537" y="156883"/>
                </a:lnTo>
                <a:lnTo>
                  <a:pt x="164414" y="150787"/>
                </a:lnTo>
                <a:lnTo>
                  <a:pt x="178117" y="127939"/>
                </a:lnTo>
                <a:lnTo>
                  <a:pt x="181152" y="118808"/>
                </a:lnTo>
                <a:lnTo>
                  <a:pt x="182676" y="111188"/>
                </a:lnTo>
                <a:lnTo>
                  <a:pt x="184200" y="100520"/>
                </a:lnTo>
                <a:lnTo>
                  <a:pt x="184200" y="82245"/>
                </a:lnTo>
                <a:lnTo>
                  <a:pt x="181152" y="63969"/>
                </a:lnTo>
                <a:lnTo>
                  <a:pt x="176593" y="56349"/>
                </a:lnTo>
                <a:lnTo>
                  <a:pt x="173545" y="47218"/>
                </a:lnTo>
                <a:lnTo>
                  <a:pt x="168973" y="39598"/>
                </a:lnTo>
                <a:lnTo>
                  <a:pt x="162890" y="33502"/>
                </a:lnTo>
                <a:lnTo>
                  <a:pt x="158005" y="27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39250" y="2653385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5" h="186055">
                <a:moveTo>
                  <a:pt x="100482" y="0"/>
                </a:moveTo>
                <a:lnTo>
                  <a:pt x="82207" y="0"/>
                </a:lnTo>
                <a:lnTo>
                  <a:pt x="73075" y="1524"/>
                </a:lnTo>
                <a:lnTo>
                  <a:pt x="63944" y="4559"/>
                </a:lnTo>
                <a:lnTo>
                  <a:pt x="56324" y="7607"/>
                </a:lnTo>
                <a:lnTo>
                  <a:pt x="47193" y="10655"/>
                </a:lnTo>
                <a:lnTo>
                  <a:pt x="39585" y="16751"/>
                </a:lnTo>
                <a:lnTo>
                  <a:pt x="33489" y="21323"/>
                </a:lnTo>
                <a:lnTo>
                  <a:pt x="25882" y="27406"/>
                </a:lnTo>
                <a:lnTo>
                  <a:pt x="19799" y="33502"/>
                </a:lnTo>
                <a:lnTo>
                  <a:pt x="6095" y="56349"/>
                </a:lnTo>
                <a:lnTo>
                  <a:pt x="3048" y="65493"/>
                </a:lnTo>
                <a:lnTo>
                  <a:pt x="0" y="83769"/>
                </a:lnTo>
                <a:lnTo>
                  <a:pt x="0" y="102044"/>
                </a:lnTo>
                <a:lnTo>
                  <a:pt x="15227" y="144703"/>
                </a:lnTo>
                <a:lnTo>
                  <a:pt x="48717" y="173634"/>
                </a:lnTo>
                <a:lnTo>
                  <a:pt x="56324" y="178206"/>
                </a:lnTo>
                <a:lnTo>
                  <a:pt x="65468" y="181254"/>
                </a:lnTo>
                <a:lnTo>
                  <a:pt x="92862" y="185826"/>
                </a:lnTo>
                <a:lnTo>
                  <a:pt x="120268" y="181254"/>
                </a:lnTo>
                <a:lnTo>
                  <a:pt x="129400" y="178206"/>
                </a:lnTo>
                <a:lnTo>
                  <a:pt x="144627" y="169062"/>
                </a:lnTo>
                <a:lnTo>
                  <a:pt x="152234" y="162979"/>
                </a:lnTo>
                <a:lnTo>
                  <a:pt x="158324" y="156883"/>
                </a:lnTo>
                <a:lnTo>
                  <a:pt x="85255" y="156883"/>
                </a:lnTo>
                <a:lnTo>
                  <a:pt x="66992" y="152311"/>
                </a:lnTo>
                <a:lnTo>
                  <a:pt x="60896" y="149263"/>
                </a:lnTo>
                <a:lnTo>
                  <a:pt x="56324" y="146215"/>
                </a:lnTo>
                <a:lnTo>
                  <a:pt x="50241" y="141655"/>
                </a:lnTo>
                <a:lnTo>
                  <a:pt x="45669" y="138607"/>
                </a:lnTo>
                <a:lnTo>
                  <a:pt x="42633" y="132511"/>
                </a:lnTo>
                <a:lnTo>
                  <a:pt x="38061" y="127939"/>
                </a:lnTo>
                <a:lnTo>
                  <a:pt x="35013" y="123367"/>
                </a:lnTo>
                <a:lnTo>
                  <a:pt x="31978" y="117284"/>
                </a:lnTo>
                <a:lnTo>
                  <a:pt x="27406" y="98996"/>
                </a:lnTo>
                <a:lnTo>
                  <a:pt x="27406" y="85293"/>
                </a:lnTo>
                <a:lnTo>
                  <a:pt x="30454" y="73113"/>
                </a:lnTo>
                <a:lnTo>
                  <a:pt x="33489" y="67017"/>
                </a:lnTo>
                <a:lnTo>
                  <a:pt x="35013" y="60921"/>
                </a:lnTo>
                <a:lnTo>
                  <a:pt x="39585" y="56349"/>
                </a:lnTo>
                <a:lnTo>
                  <a:pt x="42633" y="50253"/>
                </a:lnTo>
                <a:lnTo>
                  <a:pt x="47193" y="45694"/>
                </a:lnTo>
                <a:lnTo>
                  <a:pt x="51765" y="42646"/>
                </a:lnTo>
                <a:lnTo>
                  <a:pt x="56324" y="38074"/>
                </a:lnTo>
                <a:lnTo>
                  <a:pt x="68503" y="31978"/>
                </a:lnTo>
                <a:lnTo>
                  <a:pt x="73075" y="30454"/>
                </a:lnTo>
                <a:lnTo>
                  <a:pt x="80683" y="28930"/>
                </a:lnTo>
                <a:lnTo>
                  <a:pt x="86779" y="27406"/>
                </a:lnTo>
                <a:lnTo>
                  <a:pt x="158015" y="27406"/>
                </a:lnTo>
                <a:lnTo>
                  <a:pt x="156806" y="25895"/>
                </a:lnTo>
                <a:lnTo>
                  <a:pt x="150710" y="21323"/>
                </a:lnTo>
                <a:lnTo>
                  <a:pt x="143103" y="15227"/>
                </a:lnTo>
                <a:lnTo>
                  <a:pt x="135496" y="10655"/>
                </a:lnTo>
                <a:lnTo>
                  <a:pt x="127876" y="7607"/>
                </a:lnTo>
                <a:lnTo>
                  <a:pt x="118744" y="3048"/>
                </a:lnTo>
                <a:lnTo>
                  <a:pt x="111137" y="1524"/>
                </a:lnTo>
                <a:lnTo>
                  <a:pt x="100482" y="0"/>
                </a:lnTo>
                <a:close/>
              </a:path>
              <a:path w="186055" h="186055">
                <a:moveTo>
                  <a:pt x="158015" y="27406"/>
                </a:moveTo>
                <a:lnTo>
                  <a:pt x="92862" y="27406"/>
                </a:lnTo>
                <a:lnTo>
                  <a:pt x="100482" y="28930"/>
                </a:lnTo>
                <a:lnTo>
                  <a:pt x="106565" y="28930"/>
                </a:lnTo>
                <a:lnTo>
                  <a:pt x="112661" y="30454"/>
                </a:lnTo>
                <a:lnTo>
                  <a:pt x="118744" y="33502"/>
                </a:lnTo>
                <a:lnTo>
                  <a:pt x="123317" y="36550"/>
                </a:lnTo>
                <a:lnTo>
                  <a:pt x="129400" y="39598"/>
                </a:lnTo>
                <a:lnTo>
                  <a:pt x="156806" y="86817"/>
                </a:lnTo>
                <a:lnTo>
                  <a:pt x="156806" y="100520"/>
                </a:lnTo>
                <a:lnTo>
                  <a:pt x="152234" y="118808"/>
                </a:lnTo>
                <a:lnTo>
                  <a:pt x="149186" y="123367"/>
                </a:lnTo>
                <a:lnTo>
                  <a:pt x="146151" y="129463"/>
                </a:lnTo>
                <a:lnTo>
                  <a:pt x="132448" y="143179"/>
                </a:lnTo>
                <a:lnTo>
                  <a:pt x="123317" y="149263"/>
                </a:lnTo>
                <a:lnTo>
                  <a:pt x="111137" y="155359"/>
                </a:lnTo>
                <a:lnTo>
                  <a:pt x="105041" y="155359"/>
                </a:lnTo>
                <a:lnTo>
                  <a:pt x="98958" y="156883"/>
                </a:lnTo>
                <a:lnTo>
                  <a:pt x="158324" y="156883"/>
                </a:lnTo>
                <a:lnTo>
                  <a:pt x="164414" y="150787"/>
                </a:lnTo>
                <a:lnTo>
                  <a:pt x="178117" y="127939"/>
                </a:lnTo>
                <a:lnTo>
                  <a:pt x="181165" y="118808"/>
                </a:lnTo>
                <a:lnTo>
                  <a:pt x="182689" y="111188"/>
                </a:lnTo>
                <a:lnTo>
                  <a:pt x="184200" y="100520"/>
                </a:lnTo>
                <a:lnTo>
                  <a:pt x="185724" y="91389"/>
                </a:lnTo>
                <a:lnTo>
                  <a:pt x="173545" y="47218"/>
                </a:lnTo>
                <a:lnTo>
                  <a:pt x="162890" y="33502"/>
                </a:lnTo>
                <a:lnTo>
                  <a:pt x="158015" y="27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23480" y="3282454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0510" y="0"/>
                </a:moveTo>
                <a:lnTo>
                  <a:pt x="118745" y="9143"/>
                </a:lnTo>
                <a:lnTo>
                  <a:pt x="60896" y="39598"/>
                </a:lnTo>
                <a:lnTo>
                  <a:pt x="27406" y="76161"/>
                </a:lnTo>
                <a:lnTo>
                  <a:pt x="19799" y="91389"/>
                </a:lnTo>
                <a:lnTo>
                  <a:pt x="12179" y="105105"/>
                </a:lnTo>
                <a:lnTo>
                  <a:pt x="6096" y="121856"/>
                </a:lnTo>
                <a:lnTo>
                  <a:pt x="0" y="155359"/>
                </a:lnTo>
                <a:lnTo>
                  <a:pt x="0" y="190398"/>
                </a:lnTo>
                <a:lnTo>
                  <a:pt x="19799" y="254368"/>
                </a:lnTo>
                <a:lnTo>
                  <a:pt x="50241" y="293979"/>
                </a:lnTo>
                <a:lnTo>
                  <a:pt x="89814" y="322910"/>
                </a:lnTo>
                <a:lnTo>
                  <a:pt x="153758" y="342709"/>
                </a:lnTo>
                <a:lnTo>
                  <a:pt x="188772" y="342709"/>
                </a:lnTo>
                <a:lnTo>
                  <a:pt x="205524" y="339674"/>
                </a:lnTo>
                <a:lnTo>
                  <a:pt x="222262" y="335102"/>
                </a:lnTo>
                <a:lnTo>
                  <a:pt x="252704" y="322910"/>
                </a:lnTo>
                <a:lnTo>
                  <a:pt x="264120" y="315302"/>
                </a:lnTo>
                <a:lnTo>
                  <a:pt x="155282" y="315302"/>
                </a:lnTo>
                <a:lnTo>
                  <a:pt x="127876" y="309206"/>
                </a:lnTo>
                <a:lnTo>
                  <a:pt x="89814" y="290931"/>
                </a:lnTo>
                <a:lnTo>
                  <a:pt x="59372" y="261988"/>
                </a:lnTo>
                <a:lnTo>
                  <a:pt x="38061" y="226949"/>
                </a:lnTo>
                <a:lnTo>
                  <a:pt x="27406" y="185826"/>
                </a:lnTo>
                <a:lnTo>
                  <a:pt x="27406" y="156883"/>
                </a:lnTo>
                <a:lnTo>
                  <a:pt x="38061" y="115760"/>
                </a:lnTo>
                <a:lnTo>
                  <a:pt x="70027" y="70065"/>
                </a:lnTo>
                <a:lnTo>
                  <a:pt x="103517" y="45694"/>
                </a:lnTo>
                <a:lnTo>
                  <a:pt x="156806" y="28943"/>
                </a:lnTo>
                <a:lnTo>
                  <a:pt x="266407" y="28943"/>
                </a:lnTo>
                <a:lnTo>
                  <a:pt x="251193" y="21323"/>
                </a:lnTo>
                <a:lnTo>
                  <a:pt x="237490" y="13703"/>
                </a:lnTo>
                <a:lnTo>
                  <a:pt x="220738" y="7619"/>
                </a:lnTo>
                <a:lnTo>
                  <a:pt x="187248" y="1524"/>
                </a:lnTo>
                <a:lnTo>
                  <a:pt x="170510" y="0"/>
                </a:lnTo>
                <a:close/>
              </a:path>
              <a:path w="342900" h="342900">
                <a:moveTo>
                  <a:pt x="266407" y="28943"/>
                </a:moveTo>
                <a:lnTo>
                  <a:pt x="185724" y="28943"/>
                </a:lnTo>
                <a:lnTo>
                  <a:pt x="200952" y="31991"/>
                </a:lnTo>
                <a:lnTo>
                  <a:pt x="214655" y="35039"/>
                </a:lnTo>
                <a:lnTo>
                  <a:pt x="251193" y="53314"/>
                </a:lnTo>
                <a:lnTo>
                  <a:pt x="281635" y="80733"/>
                </a:lnTo>
                <a:lnTo>
                  <a:pt x="289242" y="92913"/>
                </a:lnTo>
                <a:lnTo>
                  <a:pt x="296862" y="103581"/>
                </a:lnTo>
                <a:lnTo>
                  <a:pt x="302945" y="117284"/>
                </a:lnTo>
                <a:lnTo>
                  <a:pt x="307517" y="129476"/>
                </a:lnTo>
                <a:lnTo>
                  <a:pt x="310553" y="143179"/>
                </a:lnTo>
                <a:lnTo>
                  <a:pt x="313601" y="158407"/>
                </a:lnTo>
                <a:lnTo>
                  <a:pt x="313601" y="187350"/>
                </a:lnTo>
                <a:lnTo>
                  <a:pt x="302945" y="228473"/>
                </a:lnTo>
                <a:lnTo>
                  <a:pt x="270979" y="274167"/>
                </a:lnTo>
                <a:lnTo>
                  <a:pt x="249669" y="290931"/>
                </a:lnTo>
                <a:lnTo>
                  <a:pt x="239014" y="298538"/>
                </a:lnTo>
                <a:lnTo>
                  <a:pt x="225310" y="304634"/>
                </a:lnTo>
                <a:lnTo>
                  <a:pt x="213131" y="309206"/>
                </a:lnTo>
                <a:lnTo>
                  <a:pt x="199428" y="312254"/>
                </a:lnTo>
                <a:lnTo>
                  <a:pt x="184200" y="315302"/>
                </a:lnTo>
                <a:lnTo>
                  <a:pt x="264120" y="315302"/>
                </a:lnTo>
                <a:lnTo>
                  <a:pt x="302945" y="280263"/>
                </a:lnTo>
                <a:lnTo>
                  <a:pt x="328828" y="237616"/>
                </a:lnTo>
                <a:lnTo>
                  <a:pt x="341007" y="188874"/>
                </a:lnTo>
                <a:lnTo>
                  <a:pt x="342531" y="170599"/>
                </a:lnTo>
                <a:lnTo>
                  <a:pt x="341007" y="153835"/>
                </a:lnTo>
                <a:lnTo>
                  <a:pt x="328828" y="105105"/>
                </a:lnTo>
                <a:lnTo>
                  <a:pt x="302945" y="62445"/>
                </a:lnTo>
                <a:lnTo>
                  <a:pt x="290766" y="50266"/>
                </a:lnTo>
                <a:lnTo>
                  <a:pt x="266407" y="28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39177" y="2825495"/>
            <a:ext cx="109855" cy="472440"/>
          </a:xfrm>
          <a:custGeom>
            <a:avLst/>
            <a:gdLst/>
            <a:ahLst/>
            <a:cxnLst/>
            <a:rect l="l" t="t" r="r" b="b"/>
            <a:pathLst>
              <a:path w="109855" h="472439">
                <a:moveTo>
                  <a:pt x="4572" y="371665"/>
                </a:moveTo>
                <a:lnTo>
                  <a:pt x="3048" y="373189"/>
                </a:lnTo>
                <a:lnTo>
                  <a:pt x="0" y="374700"/>
                </a:lnTo>
                <a:lnTo>
                  <a:pt x="0" y="377748"/>
                </a:lnTo>
                <a:lnTo>
                  <a:pt x="1524" y="380796"/>
                </a:lnTo>
                <a:lnTo>
                  <a:pt x="53289" y="472186"/>
                </a:lnTo>
                <a:lnTo>
                  <a:pt x="59678" y="461530"/>
                </a:lnTo>
                <a:lnTo>
                  <a:pt x="48717" y="461530"/>
                </a:lnTo>
                <a:lnTo>
                  <a:pt x="48776" y="443608"/>
                </a:lnTo>
                <a:lnTo>
                  <a:pt x="10655" y="374700"/>
                </a:lnTo>
                <a:lnTo>
                  <a:pt x="9131" y="373189"/>
                </a:lnTo>
                <a:lnTo>
                  <a:pt x="4572" y="371665"/>
                </a:lnTo>
                <a:close/>
              </a:path>
              <a:path w="109855" h="472439">
                <a:moveTo>
                  <a:pt x="48776" y="443608"/>
                </a:moveTo>
                <a:lnTo>
                  <a:pt x="48717" y="461530"/>
                </a:lnTo>
                <a:lnTo>
                  <a:pt x="59372" y="461530"/>
                </a:lnTo>
                <a:lnTo>
                  <a:pt x="59377" y="460006"/>
                </a:lnTo>
                <a:lnTo>
                  <a:pt x="50241" y="460006"/>
                </a:lnTo>
                <a:lnTo>
                  <a:pt x="54139" y="453302"/>
                </a:lnTo>
                <a:lnTo>
                  <a:pt x="48776" y="443608"/>
                </a:lnTo>
                <a:close/>
              </a:path>
              <a:path w="109855" h="472439">
                <a:moveTo>
                  <a:pt x="103517" y="371665"/>
                </a:moveTo>
                <a:lnTo>
                  <a:pt x="100482" y="373189"/>
                </a:lnTo>
                <a:lnTo>
                  <a:pt x="98958" y="376224"/>
                </a:lnTo>
                <a:lnTo>
                  <a:pt x="59429" y="444204"/>
                </a:lnTo>
                <a:lnTo>
                  <a:pt x="59372" y="461530"/>
                </a:lnTo>
                <a:lnTo>
                  <a:pt x="59678" y="461530"/>
                </a:lnTo>
                <a:lnTo>
                  <a:pt x="108089" y="380796"/>
                </a:lnTo>
                <a:lnTo>
                  <a:pt x="109613" y="377748"/>
                </a:lnTo>
                <a:lnTo>
                  <a:pt x="108089" y="374700"/>
                </a:lnTo>
                <a:lnTo>
                  <a:pt x="106565" y="373189"/>
                </a:lnTo>
                <a:lnTo>
                  <a:pt x="103517" y="371665"/>
                </a:lnTo>
                <a:close/>
              </a:path>
              <a:path w="109855" h="472439">
                <a:moveTo>
                  <a:pt x="54139" y="453302"/>
                </a:moveTo>
                <a:lnTo>
                  <a:pt x="50241" y="460006"/>
                </a:lnTo>
                <a:lnTo>
                  <a:pt x="57848" y="460006"/>
                </a:lnTo>
                <a:lnTo>
                  <a:pt x="54139" y="453302"/>
                </a:lnTo>
                <a:close/>
              </a:path>
              <a:path w="109855" h="472439">
                <a:moveTo>
                  <a:pt x="59429" y="444204"/>
                </a:moveTo>
                <a:lnTo>
                  <a:pt x="54139" y="453302"/>
                </a:lnTo>
                <a:lnTo>
                  <a:pt x="57848" y="460006"/>
                </a:lnTo>
                <a:lnTo>
                  <a:pt x="59377" y="460006"/>
                </a:lnTo>
                <a:lnTo>
                  <a:pt x="59429" y="444204"/>
                </a:lnTo>
                <a:close/>
              </a:path>
              <a:path w="109855" h="472439">
                <a:moveTo>
                  <a:pt x="60896" y="0"/>
                </a:moveTo>
                <a:lnTo>
                  <a:pt x="50241" y="0"/>
                </a:lnTo>
                <a:lnTo>
                  <a:pt x="48776" y="443608"/>
                </a:lnTo>
                <a:lnTo>
                  <a:pt x="54139" y="453302"/>
                </a:lnTo>
                <a:lnTo>
                  <a:pt x="59429" y="444204"/>
                </a:lnTo>
                <a:lnTo>
                  <a:pt x="60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16240" y="3282454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0510" y="0"/>
                </a:moveTo>
                <a:lnTo>
                  <a:pt x="153758" y="1524"/>
                </a:lnTo>
                <a:lnTo>
                  <a:pt x="135496" y="4572"/>
                </a:lnTo>
                <a:lnTo>
                  <a:pt x="120269" y="9143"/>
                </a:lnTo>
                <a:lnTo>
                  <a:pt x="103517" y="13703"/>
                </a:lnTo>
                <a:lnTo>
                  <a:pt x="62420" y="39598"/>
                </a:lnTo>
                <a:lnTo>
                  <a:pt x="28930" y="76161"/>
                </a:lnTo>
                <a:lnTo>
                  <a:pt x="7620" y="121856"/>
                </a:lnTo>
                <a:lnTo>
                  <a:pt x="0" y="155359"/>
                </a:lnTo>
                <a:lnTo>
                  <a:pt x="0" y="172123"/>
                </a:lnTo>
                <a:lnTo>
                  <a:pt x="7620" y="223913"/>
                </a:lnTo>
                <a:lnTo>
                  <a:pt x="28930" y="268084"/>
                </a:lnTo>
                <a:lnTo>
                  <a:pt x="62420" y="304634"/>
                </a:lnTo>
                <a:lnTo>
                  <a:pt x="105041" y="330530"/>
                </a:lnTo>
                <a:lnTo>
                  <a:pt x="153758" y="342709"/>
                </a:lnTo>
                <a:lnTo>
                  <a:pt x="188772" y="342709"/>
                </a:lnTo>
                <a:lnTo>
                  <a:pt x="239014" y="329006"/>
                </a:lnTo>
                <a:lnTo>
                  <a:pt x="265646" y="315302"/>
                </a:lnTo>
                <a:lnTo>
                  <a:pt x="155282" y="315302"/>
                </a:lnTo>
                <a:lnTo>
                  <a:pt x="127876" y="309206"/>
                </a:lnTo>
                <a:lnTo>
                  <a:pt x="89827" y="290931"/>
                </a:lnTo>
                <a:lnTo>
                  <a:pt x="59372" y="261988"/>
                </a:lnTo>
                <a:lnTo>
                  <a:pt x="38061" y="226949"/>
                </a:lnTo>
                <a:lnTo>
                  <a:pt x="28930" y="185826"/>
                </a:lnTo>
                <a:lnTo>
                  <a:pt x="27406" y="170599"/>
                </a:lnTo>
                <a:lnTo>
                  <a:pt x="28930" y="156883"/>
                </a:lnTo>
                <a:lnTo>
                  <a:pt x="30454" y="141655"/>
                </a:lnTo>
                <a:lnTo>
                  <a:pt x="45669" y="103581"/>
                </a:lnTo>
                <a:lnTo>
                  <a:pt x="70027" y="70065"/>
                </a:lnTo>
                <a:lnTo>
                  <a:pt x="103517" y="45694"/>
                </a:lnTo>
                <a:lnTo>
                  <a:pt x="156806" y="28943"/>
                </a:lnTo>
                <a:lnTo>
                  <a:pt x="266407" y="28943"/>
                </a:lnTo>
                <a:lnTo>
                  <a:pt x="252717" y="21323"/>
                </a:lnTo>
                <a:lnTo>
                  <a:pt x="237490" y="13703"/>
                </a:lnTo>
                <a:lnTo>
                  <a:pt x="220738" y="7619"/>
                </a:lnTo>
                <a:lnTo>
                  <a:pt x="205524" y="4572"/>
                </a:lnTo>
                <a:lnTo>
                  <a:pt x="188772" y="1524"/>
                </a:lnTo>
                <a:lnTo>
                  <a:pt x="170510" y="0"/>
                </a:lnTo>
                <a:close/>
              </a:path>
              <a:path w="342900" h="342900">
                <a:moveTo>
                  <a:pt x="266407" y="28943"/>
                </a:moveTo>
                <a:lnTo>
                  <a:pt x="187248" y="28943"/>
                </a:lnTo>
                <a:lnTo>
                  <a:pt x="214655" y="35039"/>
                </a:lnTo>
                <a:lnTo>
                  <a:pt x="228358" y="39598"/>
                </a:lnTo>
                <a:lnTo>
                  <a:pt x="263372" y="62445"/>
                </a:lnTo>
                <a:lnTo>
                  <a:pt x="290766" y="92913"/>
                </a:lnTo>
                <a:lnTo>
                  <a:pt x="302945" y="117284"/>
                </a:lnTo>
                <a:lnTo>
                  <a:pt x="309041" y="129476"/>
                </a:lnTo>
                <a:lnTo>
                  <a:pt x="312089" y="143179"/>
                </a:lnTo>
                <a:lnTo>
                  <a:pt x="313601" y="158407"/>
                </a:lnTo>
                <a:lnTo>
                  <a:pt x="315125" y="172123"/>
                </a:lnTo>
                <a:lnTo>
                  <a:pt x="302945" y="228473"/>
                </a:lnTo>
                <a:lnTo>
                  <a:pt x="281635" y="263512"/>
                </a:lnTo>
                <a:lnTo>
                  <a:pt x="251193" y="290931"/>
                </a:lnTo>
                <a:lnTo>
                  <a:pt x="213131" y="309206"/>
                </a:lnTo>
                <a:lnTo>
                  <a:pt x="185724" y="315302"/>
                </a:lnTo>
                <a:lnTo>
                  <a:pt x="265646" y="315302"/>
                </a:lnTo>
                <a:lnTo>
                  <a:pt x="304469" y="280263"/>
                </a:lnTo>
                <a:lnTo>
                  <a:pt x="334924" y="222389"/>
                </a:lnTo>
                <a:lnTo>
                  <a:pt x="342531" y="170599"/>
                </a:lnTo>
                <a:lnTo>
                  <a:pt x="339483" y="137083"/>
                </a:lnTo>
                <a:lnTo>
                  <a:pt x="321221" y="89865"/>
                </a:lnTo>
                <a:lnTo>
                  <a:pt x="292290" y="50266"/>
                </a:lnTo>
                <a:lnTo>
                  <a:pt x="280111" y="39598"/>
                </a:lnTo>
                <a:lnTo>
                  <a:pt x="266407" y="28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31937" y="2825495"/>
            <a:ext cx="109855" cy="472440"/>
          </a:xfrm>
          <a:custGeom>
            <a:avLst/>
            <a:gdLst/>
            <a:ahLst/>
            <a:cxnLst/>
            <a:rect l="l" t="t" r="r" b="b"/>
            <a:pathLst>
              <a:path w="109855" h="472439">
                <a:moveTo>
                  <a:pt x="103530" y="371665"/>
                </a:moveTo>
                <a:lnTo>
                  <a:pt x="100482" y="373189"/>
                </a:lnTo>
                <a:lnTo>
                  <a:pt x="98958" y="376224"/>
                </a:lnTo>
                <a:lnTo>
                  <a:pt x="59429" y="444204"/>
                </a:lnTo>
                <a:lnTo>
                  <a:pt x="59372" y="461530"/>
                </a:lnTo>
                <a:lnTo>
                  <a:pt x="48600" y="461530"/>
                </a:lnTo>
                <a:lnTo>
                  <a:pt x="54813" y="472186"/>
                </a:lnTo>
                <a:lnTo>
                  <a:pt x="108089" y="380796"/>
                </a:lnTo>
                <a:lnTo>
                  <a:pt x="109613" y="377748"/>
                </a:lnTo>
                <a:lnTo>
                  <a:pt x="109613" y="374700"/>
                </a:lnTo>
                <a:lnTo>
                  <a:pt x="103530" y="371665"/>
                </a:lnTo>
                <a:close/>
              </a:path>
              <a:path w="109855" h="472439">
                <a:moveTo>
                  <a:pt x="6096" y="371665"/>
                </a:moveTo>
                <a:lnTo>
                  <a:pt x="3048" y="373189"/>
                </a:lnTo>
                <a:lnTo>
                  <a:pt x="1524" y="374700"/>
                </a:lnTo>
                <a:lnTo>
                  <a:pt x="0" y="377748"/>
                </a:lnTo>
                <a:lnTo>
                  <a:pt x="1524" y="380796"/>
                </a:lnTo>
                <a:lnTo>
                  <a:pt x="48600" y="461530"/>
                </a:lnTo>
                <a:lnTo>
                  <a:pt x="48848" y="441574"/>
                </a:lnTo>
                <a:lnTo>
                  <a:pt x="10668" y="374700"/>
                </a:lnTo>
                <a:lnTo>
                  <a:pt x="9143" y="373189"/>
                </a:lnTo>
                <a:lnTo>
                  <a:pt x="6096" y="371665"/>
                </a:lnTo>
                <a:close/>
              </a:path>
              <a:path w="109855" h="472439">
                <a:moveTo>
                  <a:pt x="48848" y="441574"/>
                </a:moveTo>
                <a:lnTo>
                  <a:pt x="48717" y="461530"/>
                </a:lnTo>
                <a:lnTo>
                  <a:pt x="59372" y="461530"/>
                </a:lnTo>
                <a:lnTo>
                  <a:pt x="59377" y="460006"/>
                </a:lnTo>
                <a:lnTo>
                  <a:pt x="50241" y="460006"/>
                </a:lnTo>
                <a:lnTo>
                  <a:pt x="54848" y="452083"/>
                </a:lnTo>
                <a:lnTo>
                  <a:pt x="48848" y="441574"/>
                </a:lnTo>
                <a:close/>
              </a:path>
              <a:path w="109855" h="472439">
                <a:moveTo>
                  <a:pt x="54848" y="452083"/>
                </a:moveTo>
                <a:lnTo>
                  <a:pt x="50241" y="460006"/>
                </a:lnTo>
                <a:lnTo>
                  <a:pt x="59372" y="460006"/>
                </a:lnTo>
                <a:lnTo>
                  <a:pt x="54848" y="452083"/>
                </a:lnTo>
                <a:close/>
              </a:path>
              <a:path w="109855" h="472439">
                <a:moveTo>
                  <a:pt x="59429" y="444204"/>
                </a:moveTo>
                <a:lnTo>
                  <a:pt x="54848" y="452083"/>
                </a:lnTo>
                <a:lnTo>
                  <a:pt x="59372" y="460006"/>
                </a:lnTo>
                <a:lnTo>
                  <a:pt x="59429" y="444204"/>
                </a:lnTo>
                <a:close/>
              </a:path>
              <a:path w="109855" h="472439">
                <a:moveTo>
                  <a:pt x="60896" y="0"/>
                </a:moveTo>
                <a:lnTo>
                  <a:pt x="51765" y="0"/>
                </a:lnTo>
                <a:lnTo>
                  <a:pt x="48848" y="441574"/>
                </a:lnTo>
                <a:lnTo>
                  <a:pt x="54848" y="452083"/>
                </a:lnTo>
                <a:lnTo>
                  <a:pt x="59429" y="444204"/>
                </a:lnTo>
                <a:lnTo>
                  <a:pt x="60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88172" y="3282454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0497" y="0"/>
                </a:moveTo>
                <a:lnTo>
                  <a:pt x="103517" y="13703"/>
                </a:lnTo>
                <a:lnTo>
                  <a:pt x="62407" y="39598"/>
                </a:lnTo>
                <a:lnTo>
                  <a:pt x="28917" y="76161"/>
                </a:lnTo>
                <a:lnTo>
                  <a:pt x="7607" y="121856"/>
                </a:lnTo>
                <a:lnTo>
                  <a:pt x="0" y="172123"/>
                </a:lnTo>
                <a:lnTo>
                  <a:pt x="1524" y="190398"/>
                </a:lnTo>
                <a:lnTo>
                  <a:pt x="13703" y="239140"/>
                </a:lnTo>
                <a:lnTo>
                  <a:pt x="39573" y="281787"/>
                </a:lnTo>
                <a:lnTo>
                  <a:pt x="89814" y="322910"/>
                </a:lnTo>
                <a:lnTo>
                  <a:pt x="137007" y="339674"/>
                </a:lnTo>
                <a:lnTo>
                  <a:pt x="155270" y="342709"/>
                </a:lnTo>
                <a:lnTo>
                  <a:pt x="190284" y="342709"/>
                </a:lnTo>
                <a:lnTo>
                  <a:pt x="207035" y="339674"/>
                </a:lnTo>
                <a:lnTo>
                  <a:pt x="223774" y="335102"/>
                </a:lnTo>
                <a:lnTo>
                  <a:pt x="254228" y="322910"/>
                </a:lnTo>
                <a:lnTo>
                  <a:pt x="265644" y="315302"/>
                </a:lnTo>
                <a:lnTo>
                  <a:pt x="156794" y="315302"/>
                </a:lnTo>
                <a:lnTo>
                  <a:pt x="141579" y="312254"/>
                </a:lnTo>
                <a:lnTo>
                  <a:pt x="101993" y="298538"/>
                </a:lnTo>
                <a:lnTo>
                  <a:pt x="70027" y="272643"/>
                </a:lnTo>
                <a:lnTo>
                  <a:pt x="39573" y="226949"/>
                </a:lnTo>
                <a:lnTo>
                  <a:pt x="28917" y="185826"/>
                </a:lnTo>
                <a:lnTo>
                  <a:pt x="27393" y="170599"/>
                </a:lnTo>
                <a:lnTo>
                  <a:pt x="28917" y="156883"/>
                </a:lnTo>
                <a:lnTo>
                  <a:pt x="30441" y="141655"/>
                </a:lnTo>
                <a:lnTo>
                  <a:pt x="45669" y="103581"/>
                </a:lnTo>
                <a:lnTo>
                  <a:pt x="70027" y="70065"/>
                </a:lnTo>
                <a:lnTo>
                  <a:pt x="103517" y="45694"/>
                </a:lnTo>
                <a:lnTo>
                  <a:pt x="156794" y="28943"/>
                </a:lnTo>
                <a:lnTo>
                  <a:pt x="266407" y="28943"/>
                </a:lnTo>
                <a:lnTo>
                  <a:pt x="252704" y="21323"/>
                </a:lnTo>
                <a:lnTo>
                  <a:pt x="237477" y="13703"/>
                </a:lnTo>
                <a:lnTo>
                  <a:pt x="222262" y="7619"/>
                </a:lnTo>
                <a:lnTo>
                  <a:pt x="188760" y="1524"/>
                </a:lnTo>
                <a:lnTo>
                  <a:pt x="170497" y="0"/>
                </a:lnTo>
                <a:close/>
              </a:path>
              <a:path w="342900" h="342900">
                <a:moveTo>
                  <a:pt x="266407" y="28943"/>
                </a:moveTo>
                <a:lnTo>
                  <a:pt x="187248" y="28943"/>
                </a:lnTo>
                <a:lnTo>
                  <a:pt x="214642" y="35039"/>
                </a:lnTo>
                <a:lnTo>
                  <a:pt x="228345" y="39598"/>
                </a:lnTo>
                <a:lnTo>
                  <a:pt x="240525" y="45694"/>
                </a:lnTo>
                <a:lnTo>
                  <a:pt x="252704" y="53314"/>
                </a:lnTo>
                <a:lnTo>
                  <a:pt x="263359" y="62445"/>
                </a:lnTo>
                <a:lnTo>
                  <a:pt x="272491" y="71589"/>
                </a:lnTo>
                <a:lnTo>
                  <a:pt x="283146" y="80733"/>
                </a:lnTo>
                <a:lnTo>
                  <a:pt x="290766" y="92913"/>
                </a:lnTo>
                <a:lnTo>
                  <a:pt x="298373" y="103581"/>
                </a:lnTo>
                <a:lnTo>
                  <a:pt x="304469" y="117284"/>
                </a:lnTo>
                <a:lnTo>
                  <a:pt x="309029" y="129476"/>
                </a:lnTo>
                <a:lnTo>
                  <a:pt x="312077" y="143179"/>
                </a:lnTo>
                <a:lnTo>
                  <a:pt x="313601" y="158407"/>
                </a:lnTo>
                <a:lnTo>
                  <a:pt x="315125" y="172123"/>
                </a:lnTo>
                <a:lnTo>
                  <a:pt x="302945" y="228473"/>
                </a:lnTo>
                <a:lnTo>
                  <a:pt x="281622" y="263512"/>
                </a:lnTo>
                <a:lnTo>
                  <a:pt x="251180" y="290931"/>
                </a:lnTo>
                <a:lnTo>
                  <a:pt x="213118" y="309206"/>
                </a:lnTo>
                <a:lnTo>
                  <a:pt x="185724" y="315302"/>
                </a:lnTo>
                <a:lnTo>
                  <a:pt x="265644" y="315302"/>
                </a:lnTo>
                <a:lnTo>
                  <a:pt x="304469" y="280263"/>
                </a:lnTo>
                <a:lnTo>
                  <a:pt x="334911" y="222389"/>
                </a:lnTo>
                <a:lnTo>
                  <a:pt x="342519" y="188874"/>
                </a:lnTo>
                <a:lnTo>
                  <a:pt x="342519" y="170599"/>
                </a:lnTo>
                <a:lnTo>
                  <a:pt x="334911" y="120332"/>
                </a:lnTo>
                <a:lnTo>
                  <a:pt x="313601" y="76161"/>
                </a:lnTo>
                <a:lnTo>
                  <a:pt x="280111" y="39598"/>
                </a:lnTo>
                <a:lnTo>
                  <a:pt x="266407" y="28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03869" y="2825495"/>
            <a:ext cx="109855" cy="472440"/>
          </a:xfrm>
          <a:custGeom>
            <a:avLst/>
            <a:gdLst/>
            <a:ahLst/>
            <a:cxnLst/>
            <a:rect l="l" t="t" r="r" b="b"/>
            <a:pathLst>
              <a:path w="109855" h="472439">
                <a:moveTo>
                  <a:pt x="6083" y="371665"/>
                </a:moveTo>
                <a:lnTo>
                  <a:pt x="3048" y="373189"/>
                </a:lnTo>
                <a:lnTo>
                  <a:pt x="1524" y="374700"/>
                </a:lnTo>
                <a:lnTo>
                  <a:pt x="0" y="377748"/>
                </a:lnTo>
                <a:lnTo>
                  <a:pt x="1524" y="380796"/>
                </a:lnTo>
                <a:lnTo>
                  <a:pt x="54800" y="472186"/>
                </a:lnTo>
                <a:lnTo>
                  <a:pt x="61012" y="461530"/>
                </a:lnTo>
                <a:lnTo>
                  <a:pt x="50228" y="461530"/>
                </a:lnTo>
                <a:lnTo>
                  <a:pt x="50279" y="444083"/>
                </a:lnTo>
                <a:lnTo>
                  <a:pt x="10655" y="374700"/>
                </a:lnTo>
                <a:lnTo>
                  <a:pt x="9131" y="373189"/>
                </a:lnTo>
                <a:lnTo>
                  <a:pt x="6083" y="371665"/>
                </a:lnTo>
                <a:close/>
              </a:path>
              <a:path w="109855" h="472439">
                <a:moveTo>
                  <a:pt x="54841" y="452073"/>
                </a:moveTo>
                <a:lnTo>
                  <a:pt x="50233" y="459997"/>
                </a:lnTo>
                <a:lnTo>
                  <a:pt x="50228" y="461530"/>
                </a:lnTo>
                <a:lnTo>
                  <a:pt x="59372" y="461530"/>
                </a:lnTo>
                <a:lnTo>
                  <a:pt x="59367" y="459997"/>
                </a:lnTo>
                <a:lnTo>
                  <a:pt x="54841" y="452073"/>
                </a:lnTo>
                <a:close/>
              </a:path>
              <a:path w="109855" h="472439">
                <a:moveTo>
                  <a:pt x="103517" y="371665"/>
                </a:moveTo>
                <a:lnTo>
                  <a:pt x="100469" y="373189"/>
                </a:lnTo>
                <a:lnTo>
                  <a:pt x="98945" y="376224"/>
                </a:lnTo>
                <a:lnTo>
                  <a:pt x="59487" y="444083"/>
                </a:lnTo>
                <a:lnTo>
                  <a:pt x="59372" y="461530"/>
                </a:lnTo>
                <a:lnTo>
                  <a:pt x="61012" y="461530"/>
                </a:lnTo>
                <a:lnTo>
                  <a:pt x="108077" y="380796"/>
                </a:lnTo>
                <a:lnTo>
                  <a:pt x="109600" y="377748"/>
                </a:lnTo>
                <a:lnTo>
                  <a:pt x="109600" y="374700"/>
                </a:lnTo>
                <a:lnTo>
                  <a:pt x="103517" y="371665"/>
                </a:lnTo>
                <a:close/>
              </a:path>
              <a:path w="109855" h="472439">
                <a:moveTo>
                  <a:pt x="59487" y="444083"/>
                </a:moveTo>
                <a:lnTo>
                  <a:pt x="54841" y="452073"/>
                </a:lnTo>
                <a:lnTo>
                  <a:pt x="59372" y="460006"/>
                </a:lnTo>
                <a:lnTo>
                  <a:pt x="59487" y="444083"/>
                </a:lnTo>
                <a:close/>
              </a:path>
              <a:path w="109855" h="472439">
                <a:moveTo>
                  <a:pt x="50286" y="444095"/>
                </a:moveTo>
                <a:lnTo>
                  <a:pt x="50233" y="459997"/>
                </a:lnTo>
                <a:lnTo>
                  <a:pt x="54841" y="452073"/>
                </a:lnTo>
                <a:lnTo>
                  <a:pt x="50286" y="444095"/>
                </a:lnTo>
                <a:close/>
              </a:path>
              <a:path w="109855" h="472439">
                <a:moveTo>
                  <a:pt x="62407" y="0"/>
                </a:moveTo>
                <a:lnTo>
                  <a:pt x="51752" y="0"/>
                </a:lnTo>
                <a:lnTo>
                  <a:pt x="50286" y="444095"/>
                </a:lnTo>
                <a:lnTo>
                  <a:pt x="54841" y="452073"/>
                </a:lnTo>
                <a:lnTo>
                  <a:pt x="59487" y="444083"/>
                </a:lnTo>
                <a:lnTo>
                  <a:pt x="624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60091" y="3282454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0497" y="0"/>
                </a:moveTo>
                <a:lnTo>
                  <a:pt x="103517" y="13703"/>
                </a:lnTo>
                <a:lnTo>
                  <a:pt x="62420" y="39598"/>
                </a:lnTo>
                <a:lnTo>
                  <a:pt x="28930" y="76161"/>
                </a:lnTo>
                <a:lnTo>
                  <a:pt x="21310" y="91389"/>
                </a:lnTo>
                <a:lnTo>
                  <a:pt x="13703" y="105105"/>
                </a:lnTo>
                <a:lnTo>
                  <a:pt x="7607" y="121856"/>
                </a:lnTo>
                <a:lnTo>
                  <a:pt x="3048" y="138607"/>
                </a:lnTo>
                <a:lnTo>
                  <a:pt x="0" y="172123"/>
                </a:lnTo>
                <a:lnTo>
                  <a:pt x="1524" y="190398"/>
                </a:lnTo>
                <a:lnTo>
                  <a:pt x="13703" y="239140"/>
                </a:lnTo>
                <a:lnTo>
                  <a:pt x="39585" y="281787"/>
                </a:lnTo>
                <a:lnTo>
                  <a:pt x="89814" y="322910"/>
                </a:lnTo>
                <a:lnTo>
                  <a:pt x="137007" y="339674"/>
                </a:lnTo>
                <a:lnTo>
                  <a:pt x="155282" y="342709"/>
                </a:lnTo>
                <a:lnTo>
                  <a:pt x="190296" y="342709"/>
                </a:lnTo>
                <a:lnTo>
                  <a:pt x="207035" y="339674"/>
                </a:lnTo>
                <a:lnTo>
                  <a:pt x="223786" y="335102"/>
                </a:lnTo>
                <a:lnTo>
                  <a:pt x="254228" y="322910"/>
                </a:lnTo>
                <a:lnTo>
                  <a:pt x="265644" y="315302"/>
                </a:lnTo>
                <a:lnTo>
                  <a:pt x="156806" y="315302"/>
                </a:lnTo>
                <a:lnTo>
                  <a:pt x="141579" y="312254"/>
                </a:lnTo>
                <a:lnTo>
                  <a:pt x="101993" y="298538"/>
                </a:lnTo>
                <a:lnTo>
                  <a:pt x="70027" y="272643"/>
                </a:lnTo>
                <a:lnTo>
                  <a:pt x="39585" y="226949"/>
                </a:lnTo>
                <a:lnTo>
                  <a:pt x="28930" y="185826"/>
                </a:lnTo>
                <a:lnTo>
                  <a:pt x="27406" y="170599"/>
                </a:lnTo>
                <a:lnTo>
                  <a:pt x="28930" y="156883"/>
                </a:lnTo>
                <a:lnTo>
                  <a:pt x="30441" y="141655"/>
                </a:lnTo>
                <a:lnTo>
                  <a:pt x="45669" y="103581"/>
                </a:lnTo>
                <a:lnTo>
                  <a:pt x="70027" y="70065"/>
                </a:lnTo>
                <a:lnTo>
                  <a:pt x="103517" y="45694"/>
                </a:lnTo>
                <a:lnTo>
                  <a:pt x="156806" y="28943"/>
                </a:lnTo>
                <a:lnTo>
                  <a:pt x="266407" y="28943"/>
                </a:lnTo>
                <a:lnTo>
                  <a:pt x="252704" y="21323"/>
                </a:lnTo>
                <a:lnTo>
                  <a:pt x="237489" y="13703"/>
                </a:lnTo>
                <a:lnTo>
                  <a:pt x="222262" y="7619"/>
                </a:lnTo>
                <a:lnTo>
                  <a:pt x="188772" y="1524"/>
                </a:lnTo>
                <a:lnTo>
                  <a:pt x="170497" y="0"/>
                </a:lnTo>
                <a:close/>
              </a:path>
              <a:path w="342900" h="342900">
                <a:moveTo>
                  <a:pt x="266407" y="28943"/>
                </a:moveTo>
                <a:lnTo>
                  <a:pt x="187248" y="28943"/>
                </a:lnTo>
                <a:lnTo>
                  <a:pt x="214655" y="35039"/>
                </a:lnTo>
                <a:lnTo>
                  <a:pt x="228345" y="39598"/>
                </a:lnTo>
                <a:lnTo>
                  <a:pt x="274027" y="71589"/>
                </a:lnTo>
                <a:lnTo>
                  <a:pt x="290766" y="92913"/>
                </a:lnTo>
                <a:lnTo>
                  <a:pt x="298373" y="103581"/>
                </a:lnTo>
                <a:lnTo>
                  <a:pt x="304469" y="117284"/>
                </a:lnTo>
                <a:lnTo>
                  <a:pt x="309029" y="129476"/>
                </a:lnTo>
                <a:lnTo>
                  <a:pt x="312077" y="143179"/>
                </a:lnTo>
                <a:lnTo>
                  <a:pt x="313601" y="158407"/>
                </a:lnTo>
                <a:lnTo>
                  <a:pt x="315125" y="172123"/>
                </a:lnTo>
                <a:lnTo>
                  <a:pt x="302945" y="228473"/>
                </a:lnTo>
                <a:lnTo>
                  <a:pt x="272503" y="274167"/>
                </a:lnTo>
                <a:lnTo>
                  <a:pt x="239013" y="298538"/>
                </a:lnTo>
                <a:lnTo>
                  <a:pt x="185724" y="315302"/>
                </a:lnTo>
                <a:lnTo>
                  <a:pt x="265644" y="315302"/>
                </a:lnTo>
                <a:lnTo>
                  <a:pt x="304469" y="280263"/>
                </a:lnTo>
                <a:lnTo>
                  <a:pt x="330352" y="237616"/>
                </a:lnTo>
                <a:lnTo>
                  <a:pt x="342531" y="188874"/>
                </a:lnTo>
                <a:lnTo>
                  <a:pt x="342531" y="153835"/>
                </a:lnTo>
                <a:lnTo>
                  <a:pt x="328828" y="105105"/>
                </a:lnTo>
                <a:lnTo>
                  <a:pt x="302945" y="62445"/>
                </a:lnTo>
                <a:lnTo>
                  <a:pt x="280111" y="39598"/>
                </a:lnTo>
                <a:lnTo>
                  <a:pt x="266407" y="28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75788" y="2825495"/>
            <a:ext cx="109855" cy="472440"/>
          </a:xfrm>
          <a:custGeom>
            <a:avLst/>
            <a:gdLst/>
            <a:ahLst/>
            <a:cxnLst/>
            <a:rect l="l" t="t" r="r" b="b"/>
            <a:pathLst>
              <a:path w="109855" h="472439">
                <a:moveTo>
                  <a:pt x="6095" y="371665"/>
                </a:moveTo>
                <a:lnTo>
                  <a:pt x="3047" y="373189"/>
                </a:lnTo>
                <a:lnTo>
                  <a:pt x="1523" y="374700"/>
                </a:lnTo>
                <a:lnTo>
                  <a:pt x="0" y="377748"/>
                </a:lnTo>
                <a:lnTo>
                  <a:pt x="1523" y="380796"/>
                </a:lnTo>
                <a:lnTo>
                  <a:pt x="54800" y="472186"/>
                </a:lnTo>
                <a:lnTo>
                  <a:pt x="61013" y="461530"/>
                </a:lnTo>
                <a:lnTo>
                  <a:pt x="50241" y="461530"/>
                </a:lnTo>
                <a:lnTo>
                  <a:pt x="50298" y="444118"/>
                </a:lnTo>
                <a:lnTo>
                  <a:pt x="10655" y="374700"/>
                </a:lnTo>
                <a:lnTo>
                  <a:pt x="9131" y="373189"/>
                </a:lnTo>
                <a:lnTo>
                  <a:pt x="6095" y="371665"/>
                </a:lnTo>
                <a:close/>
              </a:path>
              <a:path w="109855" h="472439">
                <a:moveTo>
                  <a:pt x="54848" y="452084"/>
                </a:moveTo>
                <a:lnTo>
                  <a:pt x="50246" y="459997"/>
                </a:lnTo>
                <a:lnTo>
                  <a:pt x="50241" y="461530"/>
                </a:lnTo>
                <a:lnTo>
                  <a:pt x="60896" y="461530"/>
                </a:lnTo>
                <a:lnTo>
                  <a:pt x="60901" y="460006"/>
                </a:lnTo>
                <a:lnTo>
                  <a:pt x="59367" y="459997"/>
                </a:lnTo>
                <a:lnTo>
                  <a:pt x="54848" y="452084"/>
                </a:lnTo>
                <a:close/>
              </a:path>
              <a:path w="109855" h="472439">
                <a:moveTo>
                  <a:pt x="105041" y="371665"/>
                </a:moveTo>
                <a:lnTo>
                  <a:pt x="100469" y="373189"/>
                </a:lnTo>
                <a:lnTo>
                  <a:pt x="98958" y="376224"/>
                </a:lnTo>
                <a:lnTo>
                  <a:pt x="60962" y="441568"/>
                </a:lnTo>
                <a:lnTo>
                  <a:pt x="60896" y="461530"/>
                </a:lnTo>
                <a:lnTo>
                  <a:pt x="108089" y="380796"/>
                </a:lnTo>
                <a:lnTo>
                  <a:pt x="109613" y="377748"/>
                </a:lnTo>
                <a:lnTo>
                  <a:pt x="109613" y="374700"/>
                </a:lnTo>
                <a:lnTo>
                  <a:pt x="106565" y="373189"/>
                </a:lnTo>
                <a:lnTo>
                  <a:pt x="105041" y="371665"/>
                </a:lnTo>
                <a:close/>
              </a:path>
              <a:path w="109855" h="472439">
                <a:moveTo>
                  <a:pt x="60962" y="441568"/>
                </a:moveTo>
                <a:lnTo>
                  <a:pt x="54848" y="452084"/>
                </a:lnTo>
                <a:lnTo>
                  <a:pt x="59372" y="460006"/>
                </a:lnTo>
                <a:lnTo>
                  <a:pt x="60901" y="460006"/>
                </a:lnTo>
                <a:lnTo>
                  <a:pt x="60962" y="441568"/>
                </a:lnTo>
                <a:close/>
              </a:path>
              <a:path w="109855" h="472439">
                <a:moveTo>
                  <a:pt x="50298" y="444118"/>
                </a:moveTo>
                <a:lnTo>
                  <a:pt x="50246" y="459997"/>
                </a:lnTo>
                <a:lnTo>
                  <a:pt x="54848" y="452084"/>
                </a:lnTo>
                <a:lnTo>
                  <a:pt x="50298" y="444118"/>
                </a:lnTo>
                <a:close/>
              </a:path>
              <a:path w="109855" h="472439">
                <a:moveTo>
                  <a:pt x="62420" y="0"/>
                </a:moveTo>
                <a:lnTo>
                  <a:pt x="51765" y="0"/>
                </a:lnTo>
                <a:lnTo>
                  <a:pt x="50298" y="444118"/>
                </a:lnTo>
                <a:lnTo>
                  <a:pt x="54848" y="452084"/>
                </a:lnTo>
                <a:lnTo>
                  <a:pt x="60962" y="441568"/>
                </a:lnTo>
                <a:lnTo>
                  <a:pt x="624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76581" y="2517813"/>
            <a:ext cx="2411387" cy="1666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4469" y="5035638"/>
            <a:ext cx="10070465" cy="2131060"/>
          </a:xfrm>
          <a:custGeom>
            <a:avLst/>
            <a:gdLst/>
            <a:ahLst/>
            <a:cxnLst/>
            <a:rect l="l" t="t" r="r" b="b"/>
            <a:pathLst>
              <a:path w="10070465" h="2131059">
                <a:moveTo>
                  <a:pt x="0" y="2130920"/>
                </a:moveTo>
                <a:lnTo>
                  <a:pt x="10070236" y="2130920"/>
                </a:lnTo>
                <a:lnTo>
                  <a:pt x="10070236" y="0"/>
                </a:lnTo>
                <a:lnTo>
                  <a:pt x="0" y="0"/>
                </a:lnTo>
                <a:lnTo>
                  <a:pt x="0" y="2130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9684" y="7113257"/>
            <a:ext cx="10055225" cy="0"/>
          </a:xfrm>
          <a:custGeom>
            <a:avLst/>
            <a:gdLst/>
            <a:ahLst/>
            <a:cxnLst/>
            <a:rect l="l" t="t" r="r" b="b"/>
            <a:pathLst>
              <a:path w="10055225">
                <a:moveTo>
                  <a:pt x="0" y="0"/>
                </a:moveTo>
                <a:lnTo>
                  <a:pt x="10055021" y="0"/>
                </a:lnTo>
              </a:path>
            </a:pathLst>
          </a:custGeom>
          <a:ln w="42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5231" y="7166609"/>
            <a:ext cx="0" cy="389890"/>
          </a:xfrm>
          <a:custGeom>
            <a:avLst/>
            <a:gdLst/>
            <a:ahLst/>
            <a:cxnLst/>
            <a:rect l="l" t="t" r="r" b="b"/>
            <a:pathLst>
              <a:path h="389890">
                <a:moveTo>
                  <a:pt x="0" y="0"/>
                </a:moveTo>
                <a:lnTo>
                  <a:pt x="0" y="3898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4469" y="7165975"/>
            <a:ext cx="10070465" cy="0"/>
          </a:xfrm>
          <a:custGeom>
            <a:avLst/>
            <a:gdLst/>
            <a:ahLst/>
            <a:cxnLst/>
            <a:rect l="l" t="t" r="r" b="b"/>
            <a:pathLst>
              <a:path w="10070465">
                <a:moveTo>
                  <a:pt x="0" y="0"/>
                </a:moveTo>
                <a:lnTo>
                  <a:pt x="100702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907399" y="3834332"/>
            <a:ext cx="3552825" cy="1513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000"/>
              </a:lnSpc>
            </a:pPr>
            <a:r>
              <a:rPr sz="1950" spc="5" dirty="0">
                <a:latin typeface="Arial"/>
                <a:cs typeface="Arial"/>
              </a:rPr>
              <a:t>• </a:t>
            </a:r>
            <a:r>
              <a:rPr sz="1950" spc="25" dirty="0">
                <a:latin typeface="Gulim"/>
                <a:cs typeface="Gulim"/>
              </a:rPr>
              <a:t>고정 크기 이상의 객체를 관리  할 수</a:t>
            </a:r>
            <a:r>
              <a:rPr sz="1950" spc="-90" dirty="0">
                <a:latin typeface="Gulim"/>
                <a:cs typeface="Gulim"/>
              </a:rPr>
              <a:t> </a:t>
            </a:r>
            <a:r>
              <a:rPr sz="1950" spc="-65" dirty="0">
                <a:latin typeface="Gulim"/>
                <a:cs typeface="Gulim"/>
              </a:rPr>
              <a:t>없다.</a:t>
            </a:r>
            <a:endParaRPr sz="1950">
              <a:latin typeface="Gulim"/>
              <a:cs typeface="Gulim"/>
            </a:endParaRPr>
          </a:p>
          <a:p>
            <a:pPr marL="12700" marR="6350">
              <a:lnSpc>
                <a:spcPct val="101699"/>
              </a:lnSpc>
              <a:spcBef>
                <a:spcPts val="5"/>
              </a:spcBef>
            </a:pPr>
            <a:r>
              <a:rPr sz="1950" spc="5" dirty="0">
                <a:latin typeface="Arial"/>
                <a:cs typeface="Arial"/>
              </a:rPr>
              <a:t>• </a:t>
            </a:r>
            <a:r>
              <a:rPr sz="1950" spc="25" dirty="0">
                <a:latin typeface="Gulim"/>
                <a:cs typeface="Gulim"/>
              </a:rPr>
              <a:t>배열의 중간에 객체가 삭제되  면 응용프로그램에서 자리를</a:t>
            </a:r>
            <a:r>
              <a:rPr sz="1950" spc="-20" dirty="0">
                <a:latin typeface="Gulim"/>
                <a:cs typeface="Gulim"/>
              </a:rPr>
              <a:t> </a:t>
            </a:r>
            <a:r>
              <a:rPr sz="1950" spc="25" dirty="0">
                <a:latin typeface="Gulim"/>
                <a:cs typeface="Gulim"/>
              </a:rPr>
              <a:t>옮  겨야</a:t>
            </a:r>
            <a:r>
              <a:rPr sz="1950" spc="-75" dirty="0">
                <a:latin typeface="Gulim"/>
                <a:cs typeface="Gulim"/>
              </a:rPr>
              <a:t> </a:t>
            </a:r>
            <a:r>
              <a:rPr sz="1950" spc="-65" dirty="0">
                <a:latin typeface="Gulim"/>
                <a:cs typeface="Gulim"/>
              </a:rPr>
              <a:t>한다.</a:t>
            </a:r>
            <a:endParaRPr sz="1950">
              <a:latin typeface="Gulim"/>
              <a:cs typeface="Gulim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586412" y="4792458"/>
            <a:ext cx="4057015" cy="12039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ts val="2390"/>
              </a:lnSpc>
              <a:spcBef>
                <a:spcPts val="35"/>
              </a:spcBef>
            </a:pPr>
            <a:r>
              <a:rPr sz="1950" spc="5" dirty="0">
                <a:latin typeface="Arial"/>
                <a:cs typeface="Arial"/>
              </a:rPr>
              <a:t>• </a:t>
            </a:r>
            <a:r>
              <a:rPr sz="1950" spc="25" dirty="0">
                <a:latin typeface="Gulim"/>
                <a:cs typeface="Gulim"/>
              </a:rPr>
              <a:t>가변 크기로서 객체의 개수를 염려  할 필요</a:t>
            </a:r>
            <a:r>
              <a:rPr sz="1950" spc="-80" dirty="0">
                <a:latin typeface="Gulim"/>
                <a:cs typeface="Gulim"/>
              </a:rPr>
              <a:t> </a:t>
            </a:r>
            <a:r>
              <a:rPr sz="1950" spc="-65" dirty="0">
                <a:latin typeface="Gulim"/>
                <a:cs typeface="Gulim"/>
              </a:rPr>
              <a:t>없다.</a:t>
            </a:r>
            <a:endParaRPr sz="1950">
              <a:latin typeface="Gulim"/>
              <a:cs typeface="Gulim"/>
            </a:endParaRPr>
          </a:p>
          <a:p>
            <a:pPr marL="12700" marR="5080">
              <a:lnSpc>
                <a:spcPts val="2370"/>
              </a:lnSpc>
              <a:spcBef>
                <a:spcPts val="10"/>
              </a:spcBef>
            </a:pPr>
            <a:r>
              <a:rPr sz="1950" spc="5" dirty="0">
                <a:latin typeface="Arial"/>
                <a:cs typeface="Arial"/>
              </a:rPr>
              <a:t>• </a:t>
            </a:r>
            <a:r>
              <a:rPr sz="1950" spc="25" dirty="0">
                <a:latin typeface="Gulim"/>
                <a:cs typeface="Gulim"/>
              </a:rPr>
              <a:t>배열의 중간에 객체가 삭제되면 컬  렉션이 자동으로 자리를</a:t>
            </a:r>
            <a:r>
              <a:rPr sz="1950" spc="-25" dirty="0">
                <a:latin typeface="Gulim"/>
                <a:cs typeface="Gulim"/>
              </a:rPr>
              <a:t> </a:t>
            </a:r>
            <a:r>
              <a:rPr sz="1950" spc="-30" dirty="0">
                <a:latin typeface="Gulim"/>
                <a:cs typeface="Gulim"/>
              </a:rPr>
              <a:t>옮겨준다.</a:t>
            </a:r>
            <a:endParaRPr sz="1950">
              <a:latin typeface="Gulim"/>
              <a:cs typeface="Gulim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04469" y="0"/>
            <a:ext cx="10069195" cy="7555230"/>
          </a:xfrm>
          <a:custGeom>
            <a:avLst/>
            <a:gdLst/>
            <a:ahLst/>
            <a:cxnLst/>
            <a:rect l="l" t="t" r="r" b="b"/>
            <a:pathLst>
              <a:path w="10069195" h="7555230">
                <a:moveTo>
                  <a:pt x="0" y="0"/>
                </a:moveTo>
                <a:lnTo>
                  <a:pt x="10068712" y="0"/>
                </a:lnTo>
                <a:lnTo>
                  <a:pt x="10068712" y="7554976"/>
                </a:lnTo>
                <a:lnTo>
                  <a:pt x="0" y="7554976"/>
                </a:lnTo>
                <a:lnTo>
                  <a:pt x="0" y="0"/>
                </a:lnTo>
                <a:close/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1964"/>
              </a:lnSpc>
            </a:pPr>
            <a:r>
              <a:rPr dirty="0"/>
              <a:t>Slide </a:t>
            </a:r>
            <a:r>
              <a:rPr spc="-20" dirty="0"/>
              <a:t>:</a:t>
            </a:r>
            <a:r>
              <a:rPr spc="-229" dirty="0"/>
              <a:t> </a:t>
            </a: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0"/>
              </a:lnSpc>
            </a:pPr>
            <a:r>
              <a:rPr spc="20" dirty="0"/>
              <a:t>제네릭 </a:t>
            </a:r>
            <a:r>
              <a:rPr spc="-95" dirty="0"/>
              <a:t>클래스, </a:t>
            </a:r>
            <a:r>
              <a:rPr spc="20" dirty="0"/>
              <a:t>인터페이스</a:t>
            </a:r>
            <a:r>
              <a:rPr spc="45" dirty="0"/>
              <a:t> </a:t>
            </a:r>
            <a:r>
              <a:rPr spc="20" dirty="0"/>
              <a:t>사용</a:t>
            </a:r>
          </a:p>
        </p:txBody>
      </p:sp>
      <p:sp>
        <p:nvSpPr>
          <p:cNvPr id="3" name="object 3"/>
          <p:cNvSpPr/>
          <p:nvPr/>
        </p:nvSpPr>
        <p:spPr>
          <a:xfrm>
            <a:off x="1449260" y="2583319"/>
            <a:ext cx="4125595" cy="723900"/>
          </a:xfrm>
          <a:custGeom>
            <a:avLst/>
            <a:gdLst/>
            <a:ahLst/>
            <a:cxnLst/>
            <a:rect l="l" t="t" r="r" b="b"/>
            <a:pathLst>
              <a:path w="4125595" h="723900">
                <a:moveTo>
                  <a:pt x="4122483" y="0"/>
                </a:moveTo>
                <a:lnTo>
                  <a:pt x="3048" y="0"/>
                </a:lnTo>
                <a:lnTo>
                  <a:pt x="0" y="3035"/>
                </a:lnTo>
                <a:lnTo>
                  <a:pt x="0" y="720458"/>
                </a:lnTo>
                <a:lnTo>
                  <a:pt x="3048" y="723506"/>
                </a:lnTo>
                <a:lnTo>
                  <a:pt x="4122483" y="723506"/>
                </a:lnTo>
                <a:lnTo>
                  <a:pt x="4125531" y="720458"/>
                </a:lnTo>
                <a:lnTo>
                  <a:pt x="4125531" y="717410"/>
                </a:lnTo>
                <a:lnTo>
                  <a:pt x="10655" y="717410"/>
                </a:lnTo>
                <a:lnTo>
                  <a:pt x="4571" y="712838"/>
                </a:lnTo>
                <a:lnTo>
                  <a:pt x="10655" y="712838"/>
                </a:lnTo>
                <a:lnTo>
                  <a:pt x="10655" y="10655"/>
                </a:lnTo>
                <a:lnTo>
                  <a:pt x="4571" y="10655"/>
                </a:lnTo>
                <a:lnTo>
                  <a:pt x="10655" y="6083"/>
                </a:lnTo>
                <a:lnTo>
                  <a:pt x="4125531" y="6083"/>
                </a:lnTo>
                <a:lnTo>
                  <a:pt x="4125531" y="3035"/>
                </a:lnTo>
                <a:lnTo>
                  <a:pt x="4122483" y="0"/>
                </a:lnTo>
                <a:close/>
              </a:path>
              <a:path w="4125595" h="723900">
                <a:moveTo>
                  <a:pt x="10655" y="712838"/>
                </a:moveTo>
                <a:lnTo>
                  <a:pt x="4571" y="712838"/>
                </a:lnTo>
                <a:lnTo>
                  <a:pt x="10655" y="717410"/>
                </a:lnTo>
                <a:lnTo>
                  <a:pt x="10655" y="712838"/>
                </a:lnTo>
                <a:close/>
              </a:path>
              <a:path w="4125595" h="723900">
                <a:moveTo>
                  <a:pt x="4114876" y="712838"/>
                </a:moveTo>
                <a:lnTo>
                  <a:pt x="10655" y="712838"/>
                </a:lnTo>
                <a:lnTo>
                  <a:pt x="10655" y="717410"/>
                </a:lnTo>
                <a:lnTo>
                  <a:pt x="4114876" y="717410"/>
                </a:lnTo>
                <a:lnTo>
                  <a:pt x="4114876" y="712838"/>
                </a:lnTo>
                <a:close/>
              </a:path>
              <a:path w="4125595" h="723900">
                <a:moveTo>
                  <a:pt x="4114876" y="6083"/>
                </a:moveTo>
                <a:lnTo>
                  <a:pt x="4114876" y="717410"/>
                </a:lnTo>
                <a:lnTo>
                  <a:pt x="4119435" y="712838"/>
                </a:lnTo>
                <a:lnTo>
                  <a:pt x="4125531" y="712838"/>
                </a:lnTo>
                <a:lnTo>
                  <a:pt x="4125531" y="10655"/>
                </a:lnTo>
                <a:lnTo>
                  <a:pt x="4119435" y="10655"/>
                </a:lnTo>
                <a:lnTo>
                  <a:pt x="4114876" y="6083"/>
                </a:lnTo>
                <a:close/>
              </a:path>
              <a:path w="4125595" h="723900">
                <a:moveTo>
                  <a:pt x="4125531" y="712838"/>
                </a:moveTo>
                <a:lnTo>
                  <a:pt x="4119435" y="712838"/>
                </a:lnTo>
                <a:lnTo>
                  <a:pt x="4114876" y="717410"/>
                </a:lnTo>
                <a:lnTo>
                  <a:pt x="4125531" y="717410"/>
                </a:lnTo>
                <a:lnTo>
                  <a:pt x="4125531" y="712838"/>
                </a:lnTo>
                <a:close/>
              </a:path>
              <a:path w="4125595" h="723900">
                <a:moveTo>
                  <a:pt x="10655" y="6083"/>
                </a:moveTo>
                <a:lnTo>
                  <a:pt x="4571" y="10655"/>
                </a:lnTo>
                <a:lnTo>
                  <a:pt x="10655" y="10655"/>
                </a:lnTo>
                <a:lnTo>
                  <a:pt x="10655" y="6083"/>
                </a:lnTo>
                <a:close/>
              </a:path>
              <a:path w="4125595" h="723900">
                <a:moveTo>
                  <a:pt x="4114876" y="6083"/>
                </a:moveTo>
                <a:lnTo>
                  <a:pt x="10655" y="6083"/>
                </a:lnTo>
                <a:lnTo>
                  <a:pt x="10655" y="10655"/>
                </a:lnTo>
                <a:lnTo>
                  <a:pt x="4114876" y="10655"/>
                </a:lnTo>
                <a:lnTo>
                  <a:pt x="4114876" y="6083"/>
                </a:lnTo>
                <a:close/>
              </a:path>
              <a:path w="4125595" h="723900">
                <a:moveTo>
                  <a:pt x="4125531" y="6083"/>
                </a:moveTo>
                <a:lnTo>
                  <a:pt x="4114876" y="6083"/>
                </a:lnTo>
                <a:lnTo>
                  <a:pt x="4119435" y="10655"/>
                </a:lnTo>
                <a:lnTo>
                  <a:pt x="4125531" y="10655"/>
                </a:lnTo>
                <a:lnTo>
                  <a:pt x="4125531" y="6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9684" y="7113257"/>
            <a:ext cx="10055225" cy="0"/>
          </a:xfrm>
          <a:custGeom>
            <a:avLst/>
            <a:gdLst/>
            <a:ahLst/>
            <a:cxnLst/>
            <a:rect l="l" t="t" r="r" b="b"/>
            <a:pathLst>
              <a:path w="10055225">
                <a:moveTo>
                  <a:pt x="0" y="0"/>
                </a:moveTo>
                <a:lnTo>
                  <a:pt x="10055021" y="0"/>
                </a:lnTo>
              </a:path>
            </a:pathLst>
          </a:custGeom>
          <a:ln w="42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231" y="7166609"/>
            <a:ext cx="0" cy="389890"/>
          </a:xfrm>
          <a:custGeom>
            <a:avLst/>
            <a:gdLst/>
            <a:ahLst/>
            <a:cxnLst/>
            <a:rect l="l" t="t" r="r" b="b"/>
            <a:pathLst>
              <a:path h="389890">
                <a:moveTo>
                  <a:pt x="0" y="0"/>
                </a:moveTo>
                <a:lnTo>
                  <a:pt x="0" y="3898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469" y="7165975"/>
            <a:ext cx="10070465" cy="0"/>
          </a:xfrm>
          <a:custGeom>
            <a:avLst/>
            <a:gdLst/>
            <a:ahLst/>
            <a:cxnLst/>
            <a:rect l="l" t="t" r="r" b="b"/>
            <a:pathLst>
              <a:path w="10070465">
                <a:moveTo>
                  <a:pt x="0" y="0"/>
                </a:moveTo>
                <a:lnTo>
                  <a:pt x="100702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7591" y="5043246"/>
            <a:ext cx="5958840" cy="417830"/>
          </a:xfrm>
          <a:custGeom>
            <a:avLst/>
            <a:gdLst/>
            <a:ahLst/>
            <a:cxnLst/>
            <a:rect l="l" t="t" r="r" b="b"/>
            <a:pathLst>
              <a:path w="5958840" h="417829">
                <a:moveTo>
                  <a:pt x="5956884" y="0"/>
                </a:moveTo>
                <a:lnTo>
                  <a:pt x="3035" y="0"/>
                </a:lnTo>
                <a:lnTo>
                  <a:pt x="0" y="3048"/>
                </a:lnTo>
                <a:lnTo>
                  <a:pt x="0" y="415836"/>
                </a:lnTo>
                <a:lnTo>
                  <a:pt x="3035" y="417360"/>
                </a:lnTo>
                <a:lnTo>
                  <a:pt x="5956884" y="417360"/>
                </a:lnTo>
                <a:lnTo>
                  <a:pt x="5958408" y="415836"/>
                </a:lnTo>
                <a:lnTo>
                  <a:pt x="5958408" y="412788"/>
                </a:lnTo>
                <a:lnTo>
                  <a:pt x="10655" y="412788"/>
                </a:lnTo>
                <a:lnTo>
                  <a:pt x="6083" y="406692"/>
                </a:lnTo>
                <a:lnTo>
                  <a:pt x="10655" y="406692"/>
                </a:lnTo>
                <a:lnTo>
                  <a:pt x="10655" y="10668"/>
                </a:lnTo>
                <a:lnTo>
                  <a:pt x="6083" y="10668"/>
                </a:lnTo>
                <a:lnTo>
                  <a:pt x="10655" y="6096"/>
                </a:lnTo>
                <a:lnTo>
                  <a:pt x="5958408" y="6096"/>
                </a:lnTo>
                <a:lnTo>
                  <a:pt x="5958408" y="3048"/>
                </a:lnTo>
                <a:lnTo>
                  <a:pt x="5956884" y="0"/>
                </a:lnTo>
                <a:close/>
              </a:path>
              <a:path w="5958840" h="417829">
                <a:moveTo>
                  <a:pt x="10655" y="406692"/>
                </a:moveTo>
                <a:lnTo>
                  <a:pt x="6083" y="406692"/>
                </a:lnTo>
                <a:lnTo>
                  <a:pt x="10655" y="412788"/>
                </a:lnTo>
                <a:lnTo>
                  <a:pt x="10655" y="406692"/>
                </a:lnTo>
                <a:close/>
              </a:path>
              <a:path w="5958840" h="417829">
                <a:moveTo>
                  <a:pt x="5947752" y="406692"/>
                </a:moveTo>
                <a:lnTo>
                  <a:pt x="10655" y="406692"/>
                </a:lnTo>
                <a:lnTo>
                  <a:pt x="10655" y="412788"/>
                </a:lnTo>
                <a:lnTo>
                  <a:pt x="5947752" y="412788"/>
                </a:lnTo>
                <a:lnTo>
                  <a:pt x="5947752" y="406692"/>
                </a:lnTo>
                <a:close/>
              </a:path>
              <a:path w="5958840" h="417829">
                <a:moveTo>
                  <a:pt x="5947752" y="6096"/>
                </a:moveTo>
                <a:lnTo>
                  <a:pt x="5947752" y="412788"/>
                </a:lnTo>
                <a:lnTo>
                  <a:pt x="5953848" y="406692"/>
                </a:lnTo>
                <a:lnTo>
                  <a:pt x="5958408" y="406692"/>
                </a:lnTo>
                <a:lnTo>
                  <a:pt x="5958408" y="10668"/>
                </a:lnTo>
                <a:lnTo>
                  <a:pt x="5953848" y="10668"/>
                </a:lnTo>
                <a:lnTo>
                  <a:pt x="5947752" y="6096"/>
                </a:lnTo>
                <a:close/>
              </a:path>
              <a:path w="5958840" h="417829">
                <a:moveTo>
                  <a:pt x="5958408" y="406692"/>
                </a:moveTo>
                <a:lnTo>
                  <a:pt x="5953848" y="406692"/>
                </a:lnTo>
                <a:lnTo>
                  <a:pt x="5947752" y="412788"/>
                </a:lnTo>
                <a:lnTo>
                  <a:pt x="5958408" y="412788"/>
                </a:lnTo>
                <a:lnTo>
                  <a:pt x="5958408" y="406692"/>
                </a:lnTo>
                <a:close/>
              </a:path>
              <a:path w="5958840" h="417829">
                <a:moveTo>
                  <a:pt x="10655" y="6096"/>
                </a:moveTo>
                <a:lnTo>
                  <a:pt x="6083" y="10668"/>
                </a:lnTo>
                <a:lnTo>
                  <a:pt x="10655" y="10668"/>
                </a:lnTo>
                <a:lnTo>
                  <a:pt x="10655" y="6096"/>
                </a:lnTo>
                <a:close/>
              </a:path>
              <a:path w="5958840" h="417829">
                <a:moveTo>
                  <a:pt x="5947752" y="6096"/>
                </a:moveTo>
                <a:lnTo>
                  <a:pt x="10655" y="6096"/>
                </a:lnTo>
                <a:lnTo>
                  <a:pt x="10655" y="10668"/>
                </a:lnTo>
                <a:lnTo>
                  <a:pt x="5947752" y="10668"/>
                </a:lnTo>
                <a:lnTo>
                  <a:pt x="5947752" y="6096"/>
                </a:lnTo>
                <a:close/>
              </a:path>
              <a:path w="5958840" h="417829">
                <a:moveTo>
                  <a:pt x="5958408" y="6096"/>
                </a:moveTo>
                <a:lnTo>
                  <a:pt x="5947752" y="6096"/>
                </a:lnTo>
                <a:lnTo>
                  <a:pt x="5953848" y="10668"/>
                </a:lnTo>
                <a:lnTo>
                  <a:pt x="5958408" y="10668"/>
                </a:lnTo>
                <a:lnTo>
                  <a:pt x="595840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4240" y="1319126"/>
            <a:ext cx="9236075" cy="408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9890" algn="l"/>
              </a:tabLst>
            </a:pPr>
            <a:r>
              <a:rPr sz="2650" spc="-5" dirty="0">
                <a:latin typeface="Batang"/>
                <a:cs typeface="Batang"/>
              </a:rPr>
              <a:t>•	</a:t>
            </a:r>
            <a:r>
              <a:rPr sz="2650" spc="-5" dirty="0">
                <a:latin typeface="Gulim"/>
                <a:cs typeface="Gulim"/>
              </a:rPr>
              <a:t>변수</a:t>
            </a:r>
            <a:r>
              <a:rPr sz="2650" spc="-110" dirty="0">
                <a:latin typeface="Gulim"/>
                <a:cs typeface="Gulim"/>
              </a:rPr>
              <a:t> </a:t>
            </a:r>
            <a:r>
              <a:rPr sz="2650" spc="-5" dirty="0">
                <a:latin typeface="Gulim"/>
                <a:cs typeface="Gulim"/>
              </a:rPr>
              <a:t>선언</a:t>
            </a:r>
            <a:endParaRPr sz="2650">
              <a:latin typeface="Gulim"/>
              <a:cs typeface="Gulim"/>
            </a:endParaRPr>
          </a:p>
          <a:p>
            <a:pPr marL="831215" marR="5080" indent="-315595">
              <a:lnSpc>
                <a:spcPct val="100400"/>
              </a:lnSpc>
              <a:spcBef>
                <a:spcPts val="509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5" dirty="0">
                <a:latin typeface="Gulim"/>
                <a:cs typeface="Gulim"/>
              </a:rPr>
              <a:t>제네릭 클래스 또는 인터페이스 타입 변수를 선언할 때는</a:t>
            </a:r>
            <a:r>
              <a:rPr sz="2200" spc="-190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타입</a:t>
            </a:r>
            <a:r>
              <a:rPr sz="2200" spc="-25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매개 </a:t>
            </a:r>
            <a:r>
              <a:rPr sz="2200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변수에 실제 타입을</a:t>
            </a:r>
            <a:r>
              <a:rPr sz="2200" spc="-140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기입</a:t>
            </a:r>
            <a:endParaRPr sz="2200">
              <a:latin typeface="Gulim"/>
              <a:cs typeface="Gulim"/>
            </a:endParaRPr>
          </a:p>
          <a:p>
            <a:pPr marL="909955" marR="6147435">
              <a:lnSpc>
                <a:spcPct val="102000"/>
              </a:lnSpc>
              <a:spcBef>
                <a:spcPts val="1440"/>
              </a:spcBef>
            </a:pPr>
            <a:r>
              <a:rPr sz="1950" spc="-15" dirty="0">
                <a:latin typeface="Gulim"/>
                <a:cs typeface="Gulim"/>
              </a:rPr>
              <a:t>List&lt;Integer&gt; </a:t>
            </a:r>
            <a:r>
              <a:rPr sz="1950" spc="-35" dirty="0">
                <a:latin typeface="Gulim"/>
                <a:cs typeface="Gulim"/>
              </a:rPr>
              <a:t>li;  </a:t>
            </a:r>
            <a:r>
              <a:rPr sz="1950" spc="10" dirty="0">
                <a:latin typeface="Gulim"/>
                <a:cs typeface="Gulim"/>
              </a:rPr>
              <a:t>Vector&lt;String&gt;</a:t>
            </a:r>
            <a:r>
              <a:rPr sz="1950" spc="-15" dirty="0">
                <a:latin typeface="Gulim"/>
                <a:cs typeface="Gulim"/>
              </a:rPr>
              <a:t> </a:t>
            </a:r>
            <a:r>
              <a:rPr sz="1950" spc="-10" dirty="0">
                <a:latin typeface="Gulim"/>
                <a:cs typeface="Gulim"/>
              </a:rPr>
              <a:t>vs;</a:t>
            </a:r>
            <a:endParaRPr sz="195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  <a:tabLst>
                <a:tab pos="389890" algn="l"/>
              </a:tabLst>
            </a:pPr>
            <a:r>
              <a:rPr sz="2650" spc="-5" dirty="0">
                <a:latin typeface="Batang"/>
                <a:cs typeface="Batang"/>
              </a:rPr>
              <a:t>•	</a:t>
            </a:r>
            <a:r>
              <a:rPr sz="2650" spc="-5" dirty="0">
                <a:latin typeface="Gulim"/>
                <a:cs typeface="Gulim"/>
              </a:rPr>
              <a:t>객체</a:t>
            </a:r>
            <a:r>
              <a:rPr sz="2650" spc="-110" dirty="0">
                <a:latin typeface="Gulim"/>
                <a:cs typeface="Gulim"/>
              </a:rPr>
              <a:t> </a:t>
            </a:r>
            <a:r>
              <a:rPr sz="2650" spc="-5" dirty="0">
                <a:latin typeface="Gulim"/>
                <a:cs typeface="Gulim"/>
              </a:rPr>
              <a:t>생성</a:t>
            </a:r>
            <a:endParaRPr sz="2650">
              <a:latin typeface="Gulim"/>
              <a:cs typeface="Gulim"/>
            </a:endParaRPr>
          </a:p>
          <a:p>
            <a:pPr marL="831215" marR="283210" indent="-315595">
              <a:lnSpc>
                <a:spcPct val="100400"/>
              </a:lnSpc>
              <a:spcBef>
                <a:spcPts val="509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5" dirty="0">
                <a:latin typeface="Gulim"/>
                <a:cs typeface="Gulim"/>
              </a:rPr>
              <a:t>제네릭 클래스 객체를 생성할 때도 타입 매개 변수에</a:t>
            </a:r>
            <a:r>
              <a:rPr sz="2200" spc="-190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실제</a:t>
            </a:r>
            <a:r>
              <a:rPr sz="2200" spc="-15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타입을 </a:t>
            </a:r>
            <a:r>
              <a:rPr sz="2200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기입</a:t>
            </a:r>
            <a:endParaRPr sz="2200">
              <a:latin typeface="Gulim"/>
              <a:cs typeface="Gulim"/>
            </a:endParaRPr>
          </a:p>
          <a:p>
            <a:pPr marL="1068705">
              <a:lnSpc>
                <a:spcPts val="2330"/>
              </a:lnSpc>
              <a:spcBef>
                <a:spcPts val="1689"/>
              </a:spcBef>
            </a:pPr>
            <a:r>
              <a:rPr sz="1950" spc="10" dirty="0">
                <a:latin typeface="Gulim"/>
                <a:cs typeface="Gulim"/>
              </a:rPr>
              <a:t>Vector&lt;String&gt; </a:t>
            </a:r>
            <a:r>
              <a:rPr sz="1950" spc="65" dirty="0">
                <a:latin typeface="Gulim"/>
                <a:cs typeface="Gulim"/>
              </a:rPr>
              <a:t>vs </a:t>
            </a:r>
            <a:r>
              <a:rPr sz="1950" spc="-70" dirty="0">
                <a:latin typeface="Gulim"/>
                <a:cs typeface="Gulim"/>
              </a:rPr>
              <a:t>= </a:t>
            </a:r>
            <a:r>
              <a:rPr sz="1950" spc="80" dirty="0">
                <a:latin typeface="Gulim"/>
                <a:cs typeface="Gulim"/>
              </a:rPr>
              <a:t>new</a:t>
            </a:r>
            <a:r>
              <a:rPr sz="1950" spc="100" dirty="0">
                <a:latin typeface="Gulim"/>
                <a:cs typeface="Gulim"/>
              </a:rPr>
              <a:t> </a:t>
            </a:r>
            <a:r>
              <a:rPr sz="1950" spc="-20" dirty="0">
                <a:latin typeface="Gulim"/>
                <a:cs typeface="Gulim"/>
              </a:rPr>
              <a:t>Vector&lt;String&gt;();</a:t>
            </a:r>
            <a:endParaRPr sz="1950">
              <a:latin typeface="Gulim"/>
              <a:cs typeface="Guli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469" y="0"/>
            <a:ext cx="10069195" cy="7555230"/>
          </a:xfrm>
          <a:custGeom>
            <a:avLst/>
            <a:gdLst/>
            <a:ahLst/>
            <a:cxnLst/>
            <a:rect l="l" t="t" r="r" b="b"/>
            <a:pathLst>
              <a:path w="10069195" h="7555230">
                <a:moveTo>
                  <a:pt x="0" y="0"/>
                </a:moveTo>
                <a:lnTo>
                  <a:pt x="10068712" y="0"/>
                </a:lnTo>
                <a:lnTo>
                  <a:pt x="10068712" y="7554976"/>
                </a:lnTo>
                <a:lnTo>
                  <a:pt x="0" y="7554976"/>
                </a:lnTo>
                <a:lnTo>
                  <a:pt x="0" y="0"/>
                </a:lnTo>
                <a:close/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4"/>
              </a:lnSpc>
            </a:pPr>
            <a:r>
              <a:rPr dirty="0"/>
              <a:t>Slide </a:t>
            </a:r>
            <a:r>
              <a:rPr spc="-20" dirty="0"/>
              <a:t>:</a:t>
            </a:r>
            <a:r>
              <a:rPr spc="-225" dirty="0"/>
              <a:t> </a:t>
            </a:r>
            <a:fld id="{81D60167-4931-47E6-BA6A-407CBD079E47}" type="slidenum">
              <a:rPr spc="10" dirty="0"/>
              <a:t>30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0"/>
              </a:lnSpc>
            </a:pPr>
            <a:r>
              <a:rPr spc="20" dirty="0"/>
              <a:t>제네릭의</a:t>
            </a:r>
            <a:r>
              <a:rPr spc="-75" dirty="0"/>
              <a:t> </a:t>
            </a:r>
            <a:r>
              <a:rPr spc="20" dirty="0"/>
              <a:t>장점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4240" y="1319126"/>
            <a:ext cx="9249410" cy="88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9890" algn="l"/>
              </a:tabLst>
            </a:pPr>
            <a:r>
              <a:rPr sz="2650" spc="-5" dirty="0">
                <a:latin typeface="Batang"/>
                <a:cs typeface="Batang"/>
              </a:rPr>
              <a:t>•	</a:t>
            </a:r>
            <a:r>
              <a:rPr sz="2650" spc="-5" dirty="0">
                <a:latin typeface="Gulim"/>
                <a:cs typeface="Gulim"/>
              </a:rPr>
              <a:t>컴파일 시에 타입이 결정되어 보다 안전한 프로그래밍</a:t>
            </a:r>
            <a:r>
              <a:rPr sz="2650" spc="-95" dirty="0">
                <a:latin typeface="Gulim"/>
                <a:cs typeface="Gulim"/>
              </a:rPr>
              <a:t> </a:t>
            </a:r>
            <a:r>
              <a:rPr sz="2650" spc="-5" dirty="0">
                <a:latin typeface="Gulim"/>
                <a:cs typeface="Gulim"/>
              </a:rPr>
              <a:t>가능</a:t>
            </a:r>
            <a:endParaRPr sz="2650">
              <a:latin typeface="Gulim"/>
              <a:cs typeface="Gulim"/>
            </a:endParaRPr>
          </a:p>
          <a:p>
            <a:pPr marL="12700">
              <a:lnSpc>
                <a:spcPts val="3125"/>
              </a:lnSpc>
              <a:spcBef>
                <a:spcPts val="630"/>
              </a:spcBef>
              <a:tabLst>
                <a:tab pos="389890" algn="l"/>
              </a:tabLst>
            </a:pPr>
            <a:r>
              <a:rPr sz="2650" spc="-5" dirty="0">
                <a:latin typeface="Batang"/>
                <a:cs typeface="Batang"/>
              </a:rPr>
              <a:t>•	</a:t>
            </a:r>
            <a:r>
              <a:rPr sz="2650" spc="-5" dirty="0">
                <a:latin typeface="Gulim"/>
                <a:cs typeface="Gulim"/>
              </a:rPr>
              <a:t>개발 시 </a:t>
            </a:r>
            <a:r>
              <a:rPr sz="2650" spc="-30" dirty="0">
                <a:latin typeface="Gulim"/>
                <a:cs typeface="Gulim"/>
              </a:rPr>
              <a:t>다운캐스팅(타입 </a:t>
            </a:r>
            <a:r>
              <a:rPr sz="2650" spc="-60" dirty="0">
                <a:latin typeface="Gulim"/>
                <a:cs typeface="Gulim"/>
              </a:rPr>
              <a:t>캐스팅) </a:t>
            </a:r>
            <a:r>
              <a:rPr sz="2650" spc="-5" dirty="0">
                <a:latin typeface="Gulim"/>
                <a:cs typeface="Gulim"/>
              </a:rPr>
              <a:t>절차</a:t>
            </a:r>
            <a:r>
              <a:rPr sz="2650" spc="-35" dirty="0">
                <a:latin typeface="Gulim"/>
                <a:cs typeface="Gulim"/>
              </a:rPr>
              <a:t> </a:t>
            </a:r>
            <a:r>
              <a:rPr sz="2650" spc="-5" dirty="0">
                <a:latin typeface="Gulim"/>
                <a:cs typeface="Gulim"/>
              </a:rPr>
              <a:t>불필요</a:t>
            </a:r>
            <a:endParaRPr sz="2650">
              <a:latin typeface="Gulim"/>
              <a:cs typeface="Guli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6147" y="2735783"/>
            <a:ext cx="5025390" cy="1612900"/>
          </a:xfrm>
          <a:custGeom>
            <a:avLst/>
            <a:gdLst/>
            <a:ahLst/>
            <a:cxnLst/>
            <a:rect l="l" t="t" r="r" b="b"/>
            <a:pathLst>
              <a:path w="5025390" h="1612900">
                <a:moveTo>
                  <a:pt x="3017278" y="1600200"/>
                </a:moveTo>
                <a:lnTo>
                  <a:pt x="2007971" y="1600200"/>
                </a:lnTo>
                <a:lnTo>
                  <a:pt x="2131275" y="1612900"/>
                </a:lnTo>
                <a:lnTo>
                  <a:pt x="2893961" y="1612900"/>
                </a:lnTo>
                <a:lnTo>
                  <a:pt x="3017278" y="1600200"/>
                </a:lnTo>
                <a:close/>
              </a:path>
              <a:path w="5025390" h="1612900">
                <a:moveTo>
                  <a:pt x="3137535" y="25400"/>
                </a:moveTo>
                <a:lnTo>
                  <a:pt x="1887702" y="25400"/>
                </a:lnTo>
                <a:lnTo>
                  <a:pt x="1427949" y="76200"/>
                </a:lnTo>
                <a:lnTo>
                  <a:pt x="1319872" y="101600"/>
                </a:lnTo>
                <a:lnTo>
                  <a:pt x="1214831" y="114300"/>
                </a:lnTo>
                <a:lnTo>
                  <a:pt x="1112837" y="139700"/>
                </a:lnTo>
                <a:lnTo>
                  <a:pt x="919492" y="190500"/>
                </a:lnTo>
                <a:lnTo>
                  <a:pt x="741387" y="241300"/>
                </a:lnTo>
                <a:lnTo>
                  <a:pt x="659180" y="266700"/>
                </a:lnTo>
                <a:lnTo>
                  <a:pt x="580008" y="292100"/>
                </a:lnTo>
                <a:lnTo>
                  <a:pt x="505421" y="330200"/>
                </a:lnTo>
                <a:lnTo>
                  <a:pt x="435394" y="355600"/>
                </a:lnTo>
                <a:lnTo>
                  <a:pt x="369938" y="393700"/>
                </a:lnTo>
                <a:lnTo>
                  <a:pt x="309041" y="419100"/>
                </a:lnTo>
                <a:lnTo>
                  <a:pt x="252717" y="457200"/>
                </a:lnTo>
                <a:lnTo>
                  <a:pt x="202476" y="495300"/>
                </a:lnTo>
                <a:lnTo>
                  <a:pt x="156806" y="533400"/>
                </a:lnTo>
                <a:lnTo>
                  <a:pt x="117220" y="571500"/>
                </a:lnTo>
                <a:lnTo>
                  <a:pt x="82207" y="609600"/>
                </a:lnTo>
                <a:lnTo>
                  <a:pt x="53289" y="647700"/>
                </a:lnTo>
                <a:lnTo>
                  <a:pt x="30454" y="685800"/>
                </a:lnTo>
                <a:lnTo>
                  <a:pt x="21323" y="711200"/>
                </a:lnTo>
                <a:lnTo>
                  <a:pt x="13703" y="723900"/>
                </a:lnTo>
                <a:lnTo>
                  <a:pt x="7620" y="749300"/>
                </a:lnTo>
                <a:lnTo>
                  <a:pt x="1523" y="787400"/>
                </a:lnTo>
                <a:lnTo>
                  <a:pt x="0" y="812800"/>
                </a:lnTo>
                <a:lnTo>
                  <a:pt x="1523" y="838200"/>
                </a:lnTo>
                <a:lnTo>
                  <a:pt x="4571" y="850900"/>
                </a:lnTo>
                <a:lnTo>
                  <a:pt x="9143" y="876300"/>
                </a:lnTo>
                <a:lnTo>
                  <a:pt x="15227" y="901700"/>
                </a:lnTo>
                <a:lnTo>
                  <a:pt x="21323" y="914400"/>
                </a:lnTo>
                <a:lnTo>
                  <a:pt x="31978" y="939800"/>
                </a:lnTo>
                <a:lnTo>
                  <a:pt x="54813" y="977900"/>
                </a:lnTo>
                <a:lnTo>
                  <a:pt x="82207" y="1016000"/>
                </a:lnTo>
                <a:lnTo>
                  <a:pt x="117220" y="1054100"/>
                </a:lnTo>
                <a:lnTo>
                  <a:pt x="156806" y="1092200"/>
                </a:lnTo>
                <a:lnTo>
                  <a:pt x="202476" y="1130300"/>
                </a:lnTo>
                <a:lnTo>
                  <a:pt x="254241" y="1168400"/>
                </a:lnTo>
                <a:lnTo>
                  <a:pt x="309041" y="1206500"/>
                </a:lnTo>
                <a:lnTo>
                  <a:pt x="369938" y="1231900"/>
                </a:lnTo>
                <a:lnTo>
                  <a:pt x="435394" y="1270000"/>
                </a:lnTo>
                <a:lnTo>
                  <a:pt x="505421" y="1295400"/>
                </a:lnTo>
                <a:lnTo>
                  <a:pt x="580008" y="1333500"/>
                </a:lnTo>
                <a:lnTo>
                  <a:pt x="659180" y="1358900"/>
                </a:lnTo>
                <a:lnTo>
                  <a:pt x="742899" y="1384300"/>
                </a:lnTo>
                <a:lnTo>
                  <a:pt x="829678" y="1409700"/>
                </a:lnTo>
                <a:lnTo>
                  <a:pt x="921016" y="1435100"/>
                </a:lnTo>
                <a:lnTo>
                  <a:pt x="1112837" y="1485900"/>
                </a:lnTo>
                <a:lnTo>
                  <a:pt x="1214831" y="1511300"/>
                </a:lnTo>
                <a:lnTo>
                  <a:pt x="1427949" y="1536700"/>
                </a:lnTo>
                <a:lnTo>
                  <a:pt x="1539087" y="1562100"/>
                </a:lnTo>
                <a:lnTo>
                  <a:pt x="1887702" y="1600200"/>
                </a:lnTo>
                <a:lnTo>
                  <a:pt x="3139059" y="1600200"/>
                </a:lnTo>
                <a:lnTo>
                  <a:pt x="3257804" y="1587500"/>
                </a:lnTo>
                <a:lnTo>
                  <a:pt x="2132799" y="1587500"/>
                </a:lnTo>
                <a:lnTo>
                  <a:pt x="1770481" y="1549400"/>
                </a:lnTo>
                <a:lnTo>
                  <a:pt x="1654784" y="1549400"/>
                </a:lnTo>
                <a:lnTo>
                  <a:pt x="1542135" y="1524000"/>
                </a:lnTo>
                <a:lnTo>
                  <a:pt x="1324432" y="1498600"/>
                </a:lnTo>
                <a:lnTo>
                  <a:pt x="1219390" y="1473200"/>
                </a:lnTo>
                <a:lnTo>
                  <a:pt x="1118920" y="1460500"/>
                </a:lnTo>
                <a:lnTo>
                  <a:pt x="927112" y="1409700"/>
                </a:lnTo>
                <a:lnTo>
                  <a:pt x="750519" y="1358900"/>
                </a:lnTo>
                <a:lnTo>
                  <a:pt x="668312" y="1333500"/>
                </a:lnTo>
                <a:lnTo>
                  <a:pt x="590677" y="1308100"/>
                </a:lnTo>
                <a:lnTo>
                  <a:pt x="516077" y="1270000"/>
                </a:lnTo>
                <a:lnTo>
                  <a:pt x="447573" y="1244600"/>
                </a:lnTo>
                <a:lnTo>
                  <a:pt x="382117" y="1206500"/>
                </a:lnTo>
                <a:lnTo>
                  <a:pt x="322745" y="1181100"/>
                </a:lnTo>
                <a:lnTo>
                  <a:pt x="267931" y="1143000"/>
                </a:lnTo>
                <a:lnTo>
                  <a:pt x="219227" y="1104900"/>
                </a:lnTo>
                <a:lnTo>
                  <a:pt x="175069" y="1079500"/>
                </a:lnTo>
                <a:lnTo>
                  <a:pt x="137020" y="1041400"/>
                </a:lnTo>
                <a:lnTo>
                  <a:pt x="103530" y="1003300"/>
                </a:lnTo>
                <a:lnTo>
                  <a:pt x="76123" y="965200"/>
                </a:lnTo>
                <a:lnTo>
                  <a:pt x="56337" y="927100"/>
                </a:lnTo>
                <a:lnTo>
                  <a:pt x="47193" y="901700"/>
                </a:lnTo>
                <a:lnTo>
                  <a:pt x="41109" y="889000"/>
                </a:lnTo>
                <a:lnTo>
                  <a:pt x="35013" y="863600"/>
                </a:lnTo>
                <a:lnTo>
                  <a:pt x="28930" y="825500"/>
                </a:lnTo>
                <a:lnTo>
                  <a:pt x="28930" y="787400"/>
                </a:lnTo>
                <a:lnTo>
                  <a:pt x="31978" y="774700"/>
                </a:lnTo>
                <a:lnTo>
                  <a:pt x="35013" y="749300"/>
                </a:lnTo>
                <a:lnTo>
                  <a:pt x="41109" y="736600"/>
                </a:lnTo>
                <a:lnTo>
                  <a:pt x="47193" y="711200"/>
                </a:lnTo>
                <a:lnTo>
                  <a:pt x="56337" y="698500"/>
                </a:lnTo>
                <a:lnTo>
                  <a:pt x="77647" y="660400"/>
                </a:lnTo>
                <a:lnTo>
                  <a:pt x="105041" y="622300"/>
                </a:lnTo>
                <a:lnTo>
                  <a:pt x="137020" y="584200"/>
                </a:lnTo>
                <a:lnTo>
                  <a:pt x="176593" y="546100"/>
                </a:lnTo>
                <a:lnTo>
                  <a:pt x="219227" y="508000"/>
                </a:lnTo>
                <a:lnTo>
                  <a:pt x="269455" y="482600"/>
                </a:lnTo>
                <a:lnTo>
                  <a:pt x="324269" y="444500"/>
                </a:lnTo>
                <a:lnTo>
                  <a:pt x="383628" y="419100"/>
                </a:lnTo>
                <a:lnTo>
                  <a:pt x="447573" y="381000"/>
                </a:lnTo>
                <a:lnTo>
                  <a:pt x="516077" y="355600"/>
                </a:lnTo>
                <a:lnTo>
                  <a:pt x="590677" y="317500"/>
                </a:lnTo>
                <a:lnTo>
                  <a:pt x="668312" y="292100"/>
                </a:lnTo>
                <a:lnTo>
                  <a:pt x="750519" y="266700"/>
                </a:lnTo>
                <a:lnTo>
                  <a:pt x="927112" y="215900"/>
                </a:lnTo>
                <a:lnTo>
                  <a:pt x="1118920" y="165100"/>
                </a:lnTo>
                <a:lnTo>
                  <a:pt x="1220914" y="152400"/>
                </a:lnTo>
                <a:lnTo>
                  <a:pt x="1324432" y="127000"/>
                </a:lnTo>
                <a:lnTo>
                  <a:pt x="1432521" y="114300"/>
                </a:lnTo>
                <a:lnTo>
                  <a:pt x="1542135" y="88900"/>
                </a:lnTo>
                <a:lnTo>
                  <a:pt x="1889226" y="50800"/>
                </a:lnTo>
                <a:lnTo>
                  <a:pt x="2132799" y="38100"/>
                </a:lnTo>
                <a:lnTo>
                  <a:pt x="3256279" y="38100"/>
                </a:lnTo>
                <a:lnTo>
                  <a:pt x="3137535" y="25400"/>
                </a:lnTo>
                <a:close/>
              </a:path>
              <a:path w="5025390" h="1612900">
                <a:moveTo>
                  <a:pt x="3256279" y="38100"/>
                </a:moveTo>
                <a:lnTo>
                  <a:pt x="2892437" y="38100"/>
                </a:lnTo>
                <a:lnTo>
                  <a:pt x="3136011" y="63500"/>
                </a:lnTo>
                <a:lnTo>
                  <a:pt x="3254755" y="63500"/>
                </a:lnTo>
                <a:lnTo>
                  <a:pt x="3483102" y="88900"/>
                </a:lnTo>
                <a:lnTo>
                  <a:pt x="3594239" y="114300"/>
                </a:lnTo>
                <a:lnTo>
                  <a:pt x="3700805" y="127000"/>
                </a:lnTo>
                <a:lnTo>
                  <a:pt x="3805847" y="152400"/>
                </a:lnTo>
                <a:lnTo>
                  <a:pt x="3906316" y="165100"/>
                </a:lnTo>
                <a:lnTo>
                  <a:pt x="4003751" y="190500"/>
                </a:lnTo>
                <a:lnTo>
                  <a:pt x="4189476" y="241300"/>
                </a:lnTo>
                <a:lnTo>
                  <a:pt x="4274718" y="266700"/>
                </a:lnTo>
                <a:lnTo>
                  <a:pt x="4356925" y="292100"/>
                </a:lnTo>
                <a:lnTo>
                  <a:pt x="4436084" y="317500"/>
                </a:lnTo>
                <a:lnTo>
                  <a:pt x="4509160" y="355600"/>
                </a:lnTo>
                <a:lnTo>
                  <a:pt x="4579188" y="381000"/>
                </a:lnTo>
                <a:lnTo>
                  <a:pt x="4643132" y="419100"/>
                </a:lnTo>
                <a:lnTo>
                  <a:pt x="4702492" y="444500"/>
                </a:lnTo>
                <a:lnTo>
                  <a:pt x="4757305" y="482600"/>
                </a:lnTo>
                <a:lnTo>
                  <a:pt x="4806010" y="520700"/>
                </a:lnTo>
                <a:lnTo>
                  <a:pt x="4850168" y="546100"/>
                </a:lnTo>
                <a:lnTo>
                  <a:pt x="4889741" y="584200"/>
                </a:lnTo>
                <a:lnTo>
                  <a:pt x="4921719" y="622300"/>
                </a:lnTo>
                <a:lnTo>
                  <a:pt x="4949113" y="660400"/>
                </a:lnTo>
                <a:lnTo>
                  <a:pt x="4970424" y="698500"/>
                </a:lnTo>
                <a:lnTo>
                  <a:pt x="4978044" y="711200"/>
                </a:lnTo>
                <a:lnTo>
                  <a:pt x="4984127" y="736600"/>
                </a:lnTo>
                <a:lnTo>
                  <a:pt x="4990223" y="749300"/>
                </a:lnTo>
                <a:lnTo>
                  <a:pt x="4996307" y="787400"/>
                </a:lnTo>
                <a:lnTo>
                  <a:pt x="4996307" y="825500"/>
                </a:lnTo>
                <a:lnTo>
                  <a:pt x="4993258" y="850900"/>
                </a:lnTo>
                <a:lnTo>
                  <a:pt x="4984127" y="889000"/>
                </a:lnTo>
                <a:lnTo>
                  <a:pt x="4978044" y="901700"/>
                </a:lnTo>
                <a:lnTo>
                  <a:pt x="4968900" y="927100"/>
                </a:lnTo>
                <a:lnTo>
                  <a:pt x="4947589" y="965200"/>
                </a:lnTo>
                <a:lnTo>
                  <a:pt x="4920195" y="1003300"/>
                </a:lnTo>
                <a:lnTo>
                  <a:pt x="4888217" y="1041400"/>
                </a:lnTo>
                <a:lnTo>
                  <a:pt x="4850168" y="1079500"/>
                </a:lnTo>
                <a:lnTo>
                  <a:pt x="4806010" y="1104900"/>
                </a:lnTo>
                <a:lnTo>
                  <a:pt x="4757305" y="1143000"/>
                </a:lnTo>
                <a:lnTo>
                  <a:pt x="4702492" y="1181100"/>
                </a:lnTo>
                <a:lnTo>
                  <a:pt x="4643132" y="1206500"/>
                </a:lnTo>
                <a:lnTo>
                  <a:pt x="4577664" y="1244600"/>
                </a:lnTo>
                <a:lnTo>
                  <a:pt x="4509160" y="1270000"/>
                </a:lnTo>
                <a:lnTo>
                  <a:pt x="4434560" y="1308100"/>
                </a:lnTo>
                <a:lnTo>
                  <a:pt x="4356925" y="1333500"/>
                </a:lnTo>
                <a:lnTo>
                  <a:pt x="4274718" y="1358900"/>
                </a:lnTo>
                <a:lnTo>
                  <a:pt x="4098124" y="1409700"/>
                </a:lnTo>
                <a:lnTo>
                  <a:pt x="3906316" y="1460500"/>
                </a:lnTo>
                <a:lnTo>
                  <a:pt x="3805847" y="1473200"/>
                </a:lnTo>
                <a:lnTo>
                  <a:pt x="3700805" y="1498600"/>
                </a:lnTo>
                <a:lnTo>
                  <a:pt x="3483102" y="1524000"/>
                </a:lnTo>
                <a:lnTo>
                  <a:pt x="3370453" y="1549400"/>
                </a:lnTo>
                <a:lnTo>
                  <a:pt x="3254755" y="1549400"/>
                </a:lnTo>
                <a:lnTo>
                  <a:pt x="2892437" y="1587500"/>
                </a:lnTo>
                <a:lnTo>
                  <a:pt x="3257804" y="1587500"/>
                </a:lnTo>
                <a:lnTo>
                  <a:pt x="3487674" y="1562100"/>
                </a:lnTo>
                <a:lnTo>
                  <a:pt x="3598799" y="1536700"/>
                </a:lnTo>
                <a:lnTo>
                  <a:pt x="3705364" y="1524000"/>
                </a:lnTo>
                <a:lnTo>
                  <a:pt x="3810406" y="1498600"/>
                </a:lnTo>
                <a:lnTo>
                  <a:pt x="3912400" y="1485900"/>
                </a:lnTo>
                <a:lnTo>
                  <a:pt x="4011358" y="1460500"/>
                </a:lnTo>
                <a:lnTo>
                  <a:pt x="4197083" y="1409700"/>
                </a:lnTo>
                <a:lnTo>
                  <a:pt x="4283849" y="1384300"/>
                </a:lnTo>
                <a:lnTo>
                  <a:pt x="4366056" y="1358900"/>
                </a:lnTo>
                <a:lnTo>
                  <a:pt x="4445228" y="1333500"/>
                </a:lnTo>
                <a:lnTo>
                  <a:pt x="4519815" y="1295400"/>
                </a:lnTo>
                <a:lnTo>
                  <a:pt x="4589843" y="1270000"/>
                </a:lnTo>
                <a:lnTo>
                  <a:pt x="4655299" y="1231900"/>
                </a:lnTo>
                <a:lnTo>
                  <a:pt x="4716195" y="1206500"/>
                </a:lnTo>
                <a:lnTo>
                  <a:pt x="4772520" y="1168400"/>
                </a:lnTo>
                <a:lnTo>
                  <a:pt x="4822761" y="1130300"/>
                </a:lnTo>
                <a:lnTo>
                  <a:pt x="4868430" y="1092200"/>
                </a:lnTo>
                <a:lnTo>
                  <a:pt x="4909540" y="1054100"/>
                </a:lnTo>
                <a:lnTo>
                  <a:pt x="4943030" y="1016000"/>
                </a:lnTo>
                <a:lnTo>
                  <a:pt x="4971948" y="977900"/>
                </a:lnTo>
                <a:lnTo>
                  <a:pt x="4994783" y="939800"/>
                </a:lnTo>
                <a:lnTo>
                  <a:pt x="5003914" y="914400"/>
                </a:lnTo>
                <a:lnTo>
                  <a:pt x="5011534" y="901700"/>
                </a:lnTo>
                <a:lnTo>
                  <a:pt x="5017617" y="876300"/>
                </a:lnTo>
                <a:lnTo>
                  <a:pt x="5022189" y="850900"/>
                </a:lnTo>
                <a:lnTo>
                  <a:pt x="5025237" y="812800"/>
                </a:lnTo>
                <a:lnTo>
                  <a:pt x="5023713" y="787400"/>
                </a:lnTo>
                <a:lnTo>
                  <a:pt x="5017617" y="749300"/>
                </a:lnTo>
                <a:lnTo>
                  <a:pt x="5011534" y="723900"/>
                </a:lnTo>
                <a:lnTo>
                  <a:pt x="5003914" y="711200"/>
                </a:lnTo>
                <a:lnTo>
                  <a:pt x="4994783" y="685800"/>
                </a:lnTo>
                <a:lnTo>
                  <a:pt x="4971948" y="647700"/>
                </a:lnTo>
                <a:lnTo>
                  <a:pt x="4943030" y="609600"/>
                </a:lnTo>
                <a:lnTo>
                  <a:pt x="4908016" y="571500"/>
                </a:lnTo>
                <a:lnTo>
                  <a:pt x="4868430" y="533400"/>
                </a:lnTo>
                <a:lnTo>
                  <a:pt x="4822761" y="495300"/>
                </a:lnTo>
                <a:lnTo>
                  <a:pt x="4772520" y="457200"/>
                </a:lnTo>
                <a:lnTo>
                  <a:pt x="4716195" y="419100"/>
                </a:lnTo>
                <a:lnTo>
                  <a:pt x="4655299" y="393700"/>
                </a:lnTo>
                <a:lnTo>
                  <a:pt x="4589843" y="355600"/>
                </a:lnTo>
                <a:lnTo>
                  <a:pt x="4519815" y="330200"/>
                </a:lnTo>
                <a:lnTo>
                  <a:pt x="4445228" y="292100"/>
                </a:lnTo>
                <a:lnTo>
                  <a:pt x="4366056" y="266700"/>
                </a:lnTo>
                <a:lnTo>
                  <a:pt x="4283849" y="241300"/>
                </a:lnTo>
                <a:lnTo>
                  <a:pt x="4105744" y="190500"/>
                </a:lnTo>
                <a:lnTo>
                  <a:pt x="3912400" y="139700"/>
                </a:lnTo>
                <a:lnTo>
                  <a:pt x="3810406" y="114300"/>
                </a:lnTo>
                <a:lnTo>
                  <a:pt x="3705364" y="101600"/>
                </a:lnTo>
                <a:lnTo>
                  <a:pt x="3597287" y="76200"/>
                </a:lnTo>
                <a:lnTo>
                  <a:pt x="3256279" y="38100"/>
                </a:lnTo>
                <a:close/>
              </a:path>
              <a:path w="5025390" h="1612900">
                <a:moveTo>
                  <a:pt x="2893961" y="12700"/>
                </a:moveTo>
                <a:lnTo>
                  <a:pt x="2131275" y="12700"/>
                </a:lnTo>
                <a:lnTo>
                  <a:pt x="2007971" y="25400"/>
                </a:lnTo>
                <a:lnTo>
                  <a:pt x="3017278" y="25400"/>
                </a:lnTo>
                <a:lnTo>
                  <a:pt x="2893961" y="12700"/>
                </a:lnTo>
                <a:close/>
              </a:path>
              <a:path w="5025390" h="1612900">
                <a:moveTo>
                  <a:pt x="2641257" y="0"/>
                </a:moveTo>
                <a:lnTo>
                  <a:pt x="2383980" y="0"/>
                </a:lnTo>
                <a:lnTo>
                  <a:pt x="2256104" y="12700"/>
                </a:lnTo>
                <a:lnTo>
                  <a:pt x="2769133" y="12700"/>
                </a:lnTo>
                <a:lnTo>
                  <a:pt x="2641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09732" y="3699802"/>
            <a:ext cx="4996815" cy="1336040"/>
          </a:xfrm>
          <a:custGeom>
            <a:avLst/>
            <a:gdLst/>
            <a:ahLst/>
            <a:cxnLst/>
            <a:rect l="l" t="t" r="r" b="b"/>
            <a:pathLst>
              <a:path w="4996815" h="1336039">
                <a:moveTo>
                  <a:pt x="2498153" y="0"/>
                </a:moveTo>
                <a:lnTo>
                  <a:pt x="2428250" y="304"/>
                </a:lnTo>
                <a:lnTo>
                  <a:pt x="2289892" y="2717"/>
                </a:lnTo>
                <a:lnTo>
                  <a:pt x="2153629" y="7481"/>
                </a:lnTo>
                <a:lnTo>
                  <a:pt x="2019663" y="14534"/>
                </a:lnTo>
                <a:lnTo>
                  <a:pt x="1888194" y="23812"/>
                </a:lnTo>
                <a:lnTo>
                  <a:pt x="1759423" y="35252"/>
                </a:lnTo>
                <a:lnTo>
                  <a:pt x="1633550" y="48790"/>
                </a:lnTo>
                <a:lnTo>
                  <a:pt x="1510777" y="64363"/>
                </a:lnTo>
                <a:lnTo>
                  <a:pt x="1450615" y="72893"/>
                </a:lnTo>
                <a:lnTo>
                  <a:pt x="1391304" y="81908"/>
                </a:lnTo>
                <a:lnTo>
                  <a:pt x="1332867" y="91400"/>
                </a:lnTo>
                <a:lnTo>
                  <a:pt x="1275331" y="101361"/>
                </a:lnTo>
                <a:lnTo>
                  <a:pt x="1218720" y="111783"/>
                </a:lnTo>
                <a:lnTo>
                  <a:pt x="1163059" y="122659"/>
                </a:lnTo>
                <a:lnTo>
                  <a:pt x="1108374" y="133980"/>
                </a:lnTo>
                <a:lnTo>
                  <a:pt x="1054689" y="145739"/>
                </a:lnTo>
                <a:lnTo>
                  <a:pt x="1002030" y="157927"/>
                </a:lnTo>
                <a:lnTo>
                  <a:pt x="950422" y="170537"/>
                </a:lnTo>
                <a:lnTo>
                  <a:pt x="899889" y="183560"/>
                </a:lnTo>
                <a:lnTo>
                  <a:pt x="850457" y="196989"/>
                </a:lnTo>
                <a:lnTo>
                  <a:pt x="802152" y="210816"/>
                </a:lnTo>
                <a:lnTo>
                  <a:pt x="754997" y="225033"/>
                </a:lnTo>
                <a:lnTo>
                  <a:pt x="709019" y="239632"/>
                </a:lnTo>
                <a:lnTo>
                  <a:pt x="664241" y="254606"/>
                </a:lnTo>
                <a:lnTo>
                  <a:pt x="620690" y="269945"/>
                </a:lnTo>
                <a:lnTo>
                  <a:pt x="578390" y="285643"/>
                </a:lnTo>
                <a:lnTo>
                  <a:pt x="537367" y="301691"/>
                </a:lnTo>
                <a:lnTo>
                  <a:pt x="497645" y="318081"/>
                </a:lnTo>
                <a:lnTo>
                  <a:pt x="459250" y="334806"/>
                </a:lnTo>
                <a:lnTo>
                  <a:pt x="422207" y="351857"/>
                </a:lnTo>
                <a:lnTo>
                  <a:pt x="386540" y="369228"/>
                </a:lnTo>
                <a:lnTo>
                  <a:pt x="352276" y="386908"/>
                </a:lnTo>
                <a:lnTo>
                  <a:pt x="288052" y="423171"/>
                </a:lnTo>
                <a:lnTo>
                  <a:pt x="229737" y="460581"/>
                </a:lnTo>
                <a:lnTo>
                  <a:pt x="177531" y="499076"/>
                </a:lnTo>
                <a:lnTo>
                  <a:pt x="131635" y="538592"/>
                </a:lnTo>
                <a:lnTo>
                  <a:pt x="92249" y="579066"/>
                </a:lnTo>
                <a:lnTo>
                  <a:pt x="59574" y="620434"/>
                </a:lnTo>
                <a:lnTo>
                  <a:pt x="33811" y="662633"/>
                </a:lnTo>
                <a:lnTo>
                  <a:pt x="15161" y="705600"/>
                </a:lnTo>
                <a:lnTo>
                  <a:pt x="3823" y="749272"/>
                </a:lnTo>
                <a:lnTo>
                  <a:pt x="0" y="793584"/>
                </a:lnTo>
                <a:lnTo>
                  <a:pt x="960" y="815816"/>
                </a:lnTo>
                <a:lnTo>
                  <a:pt x="8565" y="859815"/>
                </a:lnTo>
                <a:lnTo>
                  <a:pt x="23584" y="903141"/>
                </a:lnTo>
                <a:lnTo>
                  <a:pt x="45816" y="945731"/>
                </a:lnTo>
                <a:lnTo>
                  <a:pt x="75060" y="987522"/>
                </a:lnTo>
                <a:lnTo>
                  <a:pt x="111116" y="1028450"/>
                </a:lnTo>
                <a:lnTo>
                  <a:pt x="153782" y="1068452"/>
                </a:lnTo>
                <a:lnTo>
                  <a:pt x="202858" y="1107465"/>
                </a:lnTo>
                <a:lnTo>
                  <a:pt x="258143" y="1145424"/>
                </a:lnTo>
                <a:lnTo>
                  <a:pt x="319438" y="1182268"/>
                </a:lnTo>
                <a:lnTo>
                  <a:pt x="386540" y="1217932"/>
                </a:lnTo>
                <a:lnTo>
                  <a:pt x="422207" y="1235302"/>
                </a:lnTo>
                <a:lnTo>
                  <a:pt x="459250" y="1252353"/>
                </a:lnTo>
                <a:lnTo>
                  <a:pt x="497645" y="1269078"/>
                </a:lnTo>
                <a:lnTo>
                  <a:pt x="537367" y="1285468"/>
                </a:lnTo>
                <a:lnTo>
                  <a:pt x="578390" y="1301516"/>
                </a:lnTo>
                <a:lnTo>
                  <a:pt x="620690" y="1317213"/>
                </a:lnTo>
                <a:lnTo>
                  <a:pt x="664241" y="1332552"/>
                </a:lnTo>
                <a:lnTo>
                  <a:pt x="674062" y="1335836"/>
                </a:lnTo>
                <a:lnTo>
                  <a:pt x="4322233" y="1335836"/>
                </a:lnTo>
                <a:lnTo>
                  <a:pt x="4375604" y="1317213"/>
                </a:lnTo>
                <a:lnTo>
                  <a:pt x="4417904" y="1301516"/>
                </a:lnTo>
                <a:lnTo>
                  <a:pt x="4458927" y="1285468"/>
                </a:lnTo>
                <a:lnTo>
                  <a:pt x="4498649" y="1269078"/>
                </a:lnTo>
                <a:lnTo>
                  <a:pt x="4537044" y="1252353"/>
                </a:lnTo>
                <a:lnTo>
                  <a:pt x="4574087" y="1235302"/>
                </a:lnTo>
                <a:lnTo>
                  <a:pt x="4609753" y="1217932"/>
                </a:lnTo>
                <a:lnTo>
                  <a:pt x="4644018" y="1200251"/>
                </a:lnTo>
                <a:lnTo>
                  <a:pt x="4708242" y="1163990"/>
                </a:lnTo>
                <a:lnTo>
                  <a:pt x="4766557" y="1126580"/>
                </a:lnTo>
                <a:lnTo>
                  <a:pt x="4818762" y="1088086"/>
                </a:lnTo>
                <a:lnTo>
                  <a:pt x="4864659" y="1048571"/>
                </a:lnTo>
                <a:lnTo>
                  <a:pt x="4904044" y="1008098"/>
                </a:lnTo>
                <a:lnTo>
                  <a:pt x="4936719" y="966730"/>
                </a:lnTo>
                <a:lnTo>
                  <a:pt x="4962482" y="924532"/>
                </a:lnTo>
                <a:lnTo>
                  <a:pt x="4981133" y="881566"/>
                </a:lnTo>
                <a:lnTo>
                  <a:pt x="4992470" y="837896"/>
                </a:lnTo>
                <a:lnTo>
                  <a:pt x="4996294" y="793584"/>
                </a:lnTo>
                <a:lnTo>
                  <a:pt x="4995334" y="771352"/>
                </a:lnTo>
                <a:lnTo>
                  <a:pt x="4987728" y="727352"/>
                </a:lnTo>
                <a:lnTo>
                  <a:pt x="4972709" y="684025"/>
                </a:lnTo>
                <a:lnTo>
                  <a:pt x="4950477" y="641434"/>
                </a:lnTo>
                <a:lnTo>
                  <a:pt x="4921233" y="599642"/>
                </a:lnTo>
                <a:lnTo>
                  <a:pt x="4885178" y="558713"/>
                </a:lnTo>
                <a:lnTo>
                  <a:pt x="4842512" y="518710"/>
                </a:lnTo>
                <a:lnTo>
                  <a:pt x="4793436" y="479697"/>
                </a:lnTo>
                <a:lnTo>
                  <a:pt x="4738150" y="441736"/>
                </a:lnTo>
                <a:lnTo>
                  <a:pt x="4676856" y="404892"/>
                </a:lnTo>
                <a:lnTo>
                  <a:pt x="4609753" y="369228"/>
                </a:lnTo>
                <a:lnTo>
                  <a:pt x="4574087" y="351857"/>
                </a:lnTo>
                <a:lnTo>
                  <a:pt x="4537044" y="334806"/>
                </a:lnTo>
                <a:lnTo>
                  <a:pt x="4498649" y="318081"/>
                </a:lnTo>
                <a:lnTo>
                  <a:pt x="4458927" y="301691"/>
                </a:lnTo>
                <a:lnTo>
                  <a:pt x="4417904" y="285643"/>
                </a:lnTo>
                <a:lnTo>
                  <a:pt x="4375604" y="269945"/>
                </a:lnTo>
                <a:lnTo>
                  <a:pt x="4332053" y="254606"/>
                </a:lnTo>
                <a:lnTo>
                  <a:pt x="4287276" y="239632"/>
                </a:lnTo>
                <a:lnTo>
                  <a:pt x="4241298" y="225033"/>
                </a:lnTo>
                <a:lnTo>
                  <a:pt x="4194143" y="210816"/>
                </a:lnTo>
                <a:lnTo>
                  <a:pt x="4145838" y="196989"/>
                </a:lnTo>
                <a:lnTo>
                  <a:pt x="4096406" y="183560"/>
                </a:lnTo>
                <a:lnTo>
                  <a:pt x="4045874" y="170537"/>
                </a:lnTo>
                <a:lnTo>
                  <a:pt x="3994266" y="157927"/>
                </a:lnTo>
                <a:lnTo>
                  <a:pt x="3941607" y="145739"/>
                </a:lnTo>
                <a:lnTo>
                  <a:pt x="3887923" y="133980"/>
                </a:lnTo>
                <a:lnTo>
                  <a:pt x="3833238" y="122659"/>
                </a:lnTo>
                <a:lnTo>
                  <a:pt x="3777577" y="111783"/>
                </a:lnTo>
                <a:lnTo>
                  <a:pt x="3720967" y="101361"/>
                </a:lnTo>
                <a:lnTo>
                  <a:pt x="3663431" y="91400"/>
                </a:lnTo>
                <a:lnTo>
                  <a:pt x="3604994" y="81908"/>
                </a:lnTo>
                <a:lnTo>
                  <a:pt x="3545683" y="72893"/>
                </a:lnTo>
                <a:lnTo>
                  <a:pt x="3485522" y="64363"/>
                </a:lnTo>
                <a:lnTo>
                  <a:pt x="3424535" y="56326"/>
                </a:lnTo>
                <a:lnTo>
                  <a:pt x="3362749" y="48790"/>
                </a:lnTo>
                <a:lnTo>
                  <a:pt x="3300188" y="41762"/>
                </a:lnTo>
                <a:lnTo>
                  <a:pt x="3236877" y="35252"/>
                </a:lnTo>
                <a:lnTo>
                  <a:pt x="3172842" y="29266"/>
                </a:lnTo>
                <a:lnTo>
                  <a:pt x="3108107" y="23812"/>
                </a:lnTo>
                <a:lnTo>
                  <a:pt x="3042698" y="18899"/>
                </a:lnTo>
                <a:lnTo>
                  <a:pt x="2976639" y="14534"/>
                </a:lnTo>
                <a:lnTo>
                  <a:pt x="2909956" y="10725"/>
                </a:lnTo>
                <a:lnTo>
                  <a:pt x="2842674" y="7481"/>
                </a:lnTo>
                <a:lnTo>
                  <a:pt x="2774818" y="4809"/>
                </a:lnTo>
                <a:lnTo>
                  <a:pt x="2706412" y="2717"/>
                </a:lnTo>
                <a:lnTo>
                  <a:pt x="2637483" y="1212"/>
                </a:lnTo>
                <a:lnTo>
                  <a:pt x="2568055" y="304"/>
                </a:lnTo>
                <a:lnTo>
                  <a:pt x="24981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6028" y="3686098"/>
            <a:ext cx="5024120" cy="1350010"/>
          </a:xfrm>
          <a:custGeom>
            <a:avLst/>
            <a:gdLst/>
            <a:ahLst/>
            <a:cxnLst/>
            <a:rect l="l" t="t" r="r" b="b"/>
            <a:pathLst>
              <a:path w="5024120" h="1350010">
                <a:moveTo>
                  <a:pt x="2511856" y="0"/>
                </a:moveTo>
                <a:lnTo>
                  <a:pt x="2382456" y="1523"/>
                </a:lnTo>
                <a:lnTo>
                  <a:pt x="2256104" y="4571"/>
                </a:lnTo>
                <a:lnTo>
                  <a:pt x="2129751" y="9143"/>
                </a:lnTo>
                <a:lnTo>
                  <a:pt x="1886178" y="24371"/>
                </a:lnTo>
                <a:lnTo>
                  <a:pt x="1767433" y="35026"/>
                </a:lnTo>
                <a:lnTo>
                  <a:pt x="1537563" y="62445"/>
                </a:lnTo>
                <a:lnTo>
                  <a:pt x="1426425" y="77685"/>
                </a:lnTo>
                <a:lnTo>
                  <a:pt x="1318336" y="95961"/>
                </a:lnTo>
                <a:lnTo>
                  <a:pt x="1111300" y="135559"/>
                </a:lnTo>
                <a:lnTo>
                  <a:pt x="919492" y="181254"/>
                </a:lnTo>
                <a:lnTo>
                  <a:pt x="828154" y="207149"/>
                </a:lnTo>
                <a:lnTo>
                  <a:pt x="741375" y="233044"/>
                </a:lnTo>
                <a:lnTo>
                  <a:pt x="657644" y="260464"/>
                </a:lnTo>
                <a:lnTo>
                  <a:pt x="578485" y="289407"/>
                </a:lnTo>
                <a:lnTo>
                  <a:pt x="503897" y="319862"/>
                </a:lnTo>
                <a:lnTo>
                  <a:pt x="433870" y="351853"/>
                </a:lnTo>
                <a:lnTo>
                  <a:pt x="368401" y="383844"/>
                </a:lnTo>
                <a:lnTo>
                  <a:pt x="307505" y="417347"/>
                </a:lnTo>
                <a:lnTo>
                  <a:pt x="251180" y="452386"/>
                </a:lnTo>
                <a:lnTo>
                  <a:pt x="200952" y="487413"/>
                </a:lnTo>
                <a:lnTo>
                  <a:pt x="155282" y="523976"/>
                </a:lnTo>
                <a:lnTo>
                  <a:pt x="115697" y="562051"/>
                </a:lnTo>
                <a:lnTo>
                  <a:pt x="80683" y="600138"/>
                </a:lnTo>
                <a:lnTo>
                  <a:pt x="51765" y="641261"/>
                </a:lnTo>
                <a:lnTo>
                  <a:pt x="28917" y="680859"/>
                </a:lnTo>
                <a:lnTo>
                  <a:pt x="13703" y="721982"/>
                </a:lnTo>
                <a:lnTo>
                  <a:pt x="3048" y="764641"/>
                </a:lnTo>
                <a:lnTo>
                  <a:pt x="0" y="785964"/>
                </a:lnTo>
                <a:lnTo>
                  <a:pt x="0" y="830135"/>
                </a:lnTo>
                <a:lnTo>
                  <a:pt x="7607" y="872782"/>
                </a:lnTo>
                <a:lnTo>
                  <a:pt x="21310" y="913904"/>
                </a:lnTo>
                <a:lnTo>
                  <a:pt x="53276" y="976363"/>
                </a:lnTo>
                <a:lnTo>
                  <a:pt x="82207" y="1014437"/>
                </a:lnTo>
                <a:lnTo>
                  <a:pt x="115697" y="1054036"/>
                </a:lnTo>
                <a:lnTo>
                  <a:pt x="156794" y="1090599"/>
                </a:lnTo>
                <a:lnTo>
                  <a:pt x="202476" y="1127150"/>
                </a:lnTo>
                <a:lnTo>
                  <a:pt x="252704" y="1163713"/>
                </a:lnTo>
                <a:lnTo>
                  <a:pt x="309029" y="1197216"/>
                </a:lnTo>
                <a:lnTo>
                  <a:pt x="368401" y="1230731"/>
                </a:lnTo>
                <a:lnTo>
                  <a:pt x="433870" y="1264234"/>
                </a:lnTo>
                <a:lnTo>
                  <a:pt x="503897" y="1294701"/>
                </a:lnTo>
                <a:lnTo>
                  <a:pt x="578485" y="1325168"/>
                </a:lnTo>
                <a:lnTo>
                  <a:pt x="645139" y="1349540"/>
                </a:lnTo>
                <a:lnTo>
                  <a:pt x="730738" y="1349540"/>
                </a:lnTo>
                <a:lnTo>
                  <a:pt x="666788" y="1328216"/>
                </a:lnTo>
                <a:lnTo>
                  <a:pt x="589140" y="1299273"/>
                </a:lnTo>
                <a:lnTo>
                  <a:pt x="514553" y="1268806"/>
                </a:lnTo>
                <a:lnTo>
                  <a:pt x="446049" y="1238338"/>
                </a:lnTo>
                <a:lnTo>
                  <a:pt x="382104" y="1206360"/>
                </a:lnTo>
                <a:lnTo>
                  <a:pt x="321208" y="1172844"/>
                </a:lnTo>
                <a:lnTo>
                  <a:pt x="267931" y="1139342"/>
                </a:lnTo>
                <a:lnTo>
                  <a:pt x="217690" y="1104303"/>
                </a:lnTo>
                <a:lnTo>
                  <a:pt x="173545" y="1069276"/>
                </a:lnTo>
                <a:lnTo>
                  <a:pt x="135483" y="1032713"/>
                </a:lnTo>
                <a:lnTo>
                  <a:pt x="101993" y="996162"/>
                </a:lnTo>
                <a:lnTo>
                  <a:pt x="76111" y="959599"/>
                </a:lnTo>
                <a:lnTo>
                  <a:pt x="54800" y="921524"/>
                </a:lnTo>
                <a:lnTo>
                  <a:pt x="39585" y="883437"/>
                </a:lnTo>
                <a:lnTo>
                  <a:pt x="30441" y="845362"/>
                </a:lnTo>
                <a:lnTo>
                  <a:pt x="28917" y="825563"/>
                </a:lnTo>
                <a:lnTo>
                  <a:pt x="27406" y="807288"/>
                </a:lnTo>
                <a:lnTo>
                  <a:pt x="30441" y="767676"/>
                </a:lnTo>
                <a:lnTo>
                  <a:pt x="35013" y="749401"/>
                </a:lnTo>
                <a:lnTo>
                  <a:pt x="39585" y="729602"/>
                </a:lnTo>
                <a:lnTo>
                  <a:pt x="47193" y="711326"/>
                </a:lnTo>
                <a:lnTo>
                  <a:pt x="54800" y="691527"/>
                </a:lnTo>
                <a:lnTo>
                  <a:pt x="76111" y="654964"/>
                </a:lnTo>
                <a:lnTo>
                  <a:pt x="103517" y="616889"/>
                </a:lnTo>
                <a:lnTo>
                  <a:pt x="137007" y="580326"/>
                </a:lnTo>
                <a:lnTo>
                  <a:pt x="175069" y="545299"/>
                </a:lnTo>
                <a:lnTo>
                  <a:pt x="219214" y="508736"/>
                </a:lnTo>
                <a:lnTo>
                  <a:pt x="267931" y="475233"/>
                </a:lnTo>
                <a:lnTo>
                  <a:pt x="322732" y="441718"/>
                </a:lnTo>
                <a:lnTo>
                  <a:pt x="382104" y="408216"/>
                </a:lnTo>
                <a:lnTo>
                  <a:pt x="446049" y="376224"/>
                </a:lnTo>
                <a:lnTo>
                  <a:pt x="516077" y="345757"/>
                </a:lnTo>
                <a:lnTo>
                  <a:pt x="589140" y="315302"/>
                </a:lnTo>
                <a:lnTo>
                  <a:pt x="666788" y="286359"/>
                </a:lnTo>
                <a:lnTo>
                  <a:pt x="748982" y="258940"/>
                </a:lnTo>
                <a:lnTo>
                  <a:pt x="835761" y="233044"/>
                </a:lnTo>
                <a:lnTo>
                  <a:pt x="927100" y="208673"/>
                </a:lnTo>
                <a:lnTo>
                  <a:pt x="1019962" y="185826"/>
                </a:lnTo>
                <a:lnTo>
                  <a:pt x="1117396" y="162979"/>
                </a:lnTo>
                <a:lnTo>
                  <a:pt x="1322908" y="123380"/>
                </a:lnTo>
                <a:lnTo>
                  <a:pt x="1540598" y="89865"/>
                </a:lnTo>
                <a:lnTo>
                  <a:pt x="1654771" y="76161"/>
                </a:lnTo>
                <a:lnTo>
                  <a:pt x="1770468" y="63969"/>
                </a:lnTo>
                <a:lnTo>
                  <a:pt x="1889213" y="53314"/>
                </a:lnTo>
                <a:lnTo>
                  <a:pt x="2009482" y="44170"/>
                </a:lnTo>
                <a:lnTo>
                  <a:pt x="2131263" y="36550"/>
                </a:lnTo>
                <a:lnTo>
                  <a:pt x="2256104" y="31991"/>
                </a:lnTo>
                <a:lnTo>
                  <a:pt x="2383980" y="28943"/>
                </a:lnTo>
                <a:lnTo>
                  <a:pt x="2511856" y="27419"/>
                </a:lnTo>
                <a:lnTo>
                  <a:pt x="3171498" y="27419"/>
                </a:lnTo>
                <a:lnTo>
                  <a:pt x="3137535" y="24371"/>
                </a:lnTo>
                <a:lnTo>
                  <a:pt x="2892437" y="9143"/>
                </a:lnTo>
                <a:lnTo>
                  <a:pt x="2767609" y="4571"/>
                </a:lnTo>
                <a:lnTo>
                  <a:pt x="2639733" y="1523"/>
                </a:lnTo>
                <a:lnTo>
                  <a:pt x="2511856" y="0"/>
                </a:lnTo>
                <a:close/>
              </a:path>
              <a:path w="5024120" h="1350010">
                <a:moveTo>
                  <a:pt x="3171498" y="27419"/>
                </a:moveTo>
                <a:lnTo>
                  <a:pt x="2511856" y="27419"/>
                </a:lnTo>
                <a:lnTo>
                  <a:pt x="2639733" y="28943"/>
                </a:lnTo>
                <a:lnTo>
                  <a:pt x="2766085" y="31991"/>
                </a:lnTo>
                <a:lnTo>
                  <a:pt x="2890913" y="36550"/>
                </a:lnTo>
                <a:lnTo>
                  <a:pt x="3014218" y="44170"/>
                </a:lnTo>
                <a:lnTo>
                  <a:pt x="3134487" y="53314"/>
                </a:lnTo>
                <a:lnTo>
                  <a:pt x="3253231" y="63969"/>
                </a:lnTo>
                <a:lnTo>
                  <a:pt x="3368929" y="76161"/>
                </a:lnTo>
                <a:lnTo>
                  <a:pt x="3483102" y="89865"/>
                </a:lnTo>
                <a:lnTo>
                  <a:pt x="3700792" y="123380"/>
                </a:lnTo>
                <a:lnTo>
                  <a:pt x="3906316" y="162979"/>
                </a:lnTo>
                <a:lnTo>
                  <a:pt x="4003738" y="185826"/>
                </a:lnTo>
                <a:lnTo>
                  <a:pt x="4096600" y="208673"/>
                </a:lnTo>
                <a:lnTo>
                  <a:pt x="4187939" y="233044"/>
                </a:lnTo>
                <a:lnTo>
                  <a:pt x="4356925" y="286359"/>
                </a:lnTo>
                <a:lnTo>
                  <a:pt x="4434560" y="315302"/>
                </a:lnTo>
                <a:lnTo>
                  <a:pt x="4507636" y="345757"/>
                </a:lnTo>
                <a:lnTo>
                  <a:pt x="4577664" y="376224"/>
                </a:lnTo>
                <a:lnTo>
                  <a:pt x="4641596" y="408216"/>
                </a:lnTo>
                <a:lnTo>
                  <a:pt x="4700968" y="441718"/>
                </a:lnTo>
                <a:lnTo>
                  <a:pt x="4755769" y="475233"/>
                </a:lnTo>
                <a:lnTo>
                  <a:pt x="4806010" y="510260"/>
                </a:lnTo>
                <a:lnTo>
                  <a:pt x="4850155" y="545299"/>
                </a:lnTo>
                <a:lnTo>
                  <a:pt x="4888217" y="581850"/>
                </a:lnTo>
                <a:lnTo>
                  <a:pt x="4920183" y="618413"/>
                </a:lnTo>
                <a:lnTo>
                  <a:pt x="4947589" y="656488"/>
                </a:lnTo>
                <a:lnTo>
                  <a:pt x="4968900" y="693051"/>
                </a:lnTo>
                <a:lnTo>
                  <a:pt x="4984127" y="731126"/>
                </a:lnTo>
                <a:lnTo>
                  <a:pt x="4988687" y="750925"/>
                </a:lnTo>
                <a:lnTo>
                  <a:pt x="4993259" y="769200"/>
                </a:lnTo>
                <a:lnTo>
                  <a:pt x="4994783" y="789000"/>
                </a:lnTo>
                <a:lnTo>
                  <a:pt x="4996307" y="807288"/>
                </a:lnTo>
                <a:lnTo>
                  <a:pt x="4993259" y="846886"/>
                </a:lnTo>
                <a:lnTo>
                  <a:pt x="4982603" y="884961"/>
                </a:lnTo>
                <a:lnTo>
                  <a:pt x="4968900" y="923048"/>
                </a:lnTo>
                <a:lnTo>
                  <a:pt x="4947589" y="961123"/>
                </a:lnTo>
                <a:lnTo>
                  <a:pt x="4920183" y="997686"/>
                </a:lnTo>
                <a:lnTo>
                  <a:pt x="4886693" y="1034237"/>
                </a:lnTo>
                <a:lnTo>
                  <a:pt x="4848631" y="1070800"/>
                </a:lnTo>
                <a:lnTo>
                  <a:pt x="4804486" y="1105827"/>
                </a:lnTo>
                <a:lnTo>
                  <a:pt x="4755769" y="1139342"/>
                </a:lnTo>
                <a:lnTo>
                  <a:pt x="4700968" y="1174368"/>
                </a:lnTo>
                <a:lnTo>
                  <a:pt x="4641596" y="1206360"/>
                </a:lnTo>
                <a:lnTo>
                  <a:pt x="4577664" y="1238338"/>
                </a:lnTo>
                <a:lnTo>
                  <a:pt x="4507636" y="1268806"/>
                </a:lnTo>
                <a:lnTo>
                  <a:pt x="4434560" y="1299273"/>
                </a:lnTo>
                <a:lnTo>
                  <a:pt x="4355401" y="1328216"/>
                </a:lnTo>
                <a:lnTo>
                  <a:pt x="4291441" y="1349540"/>
                </a:lnTo>
                <a:lnTo>
                  <a:pt x="4378561" y="1349540"/>
                </a:lnTo>
                <a:lnTo>
                  <a:pt x="4445215" y="1325168"/>
                </a:lnTo>
                <a:lnTo>
                  <a:pt x="4519815" y="1294701"/>
                </a:lnTo>
                <a:lnTo>
                  <a:pt x="4589843" y="1264234"/>
                </a:lnTo>
                <a:lnTo>
                  <a:pt x="4655299" y="1230731"/>
                </a:lnTo>
                <a:lnTo>
                  <a:pt x="4716195" y="1197216"/>
                </a:lnTo>
                <a:lnTo>
                  <a:pt x="4770996" y="1162189"/>
                </a:lnTo>
                <a:lnTo>
                  <a:pt x="4822761" y="1127150"/>
                </a:lnTo>
                <a:lnTo>
                  <a:pt x="4868430" y="1090599"/>
                </a:lnTo>
                <a:lnTo>
                  <a:pt x="4908003" y="1052512"/>
                </a:lnTo>
                <a:lnTo>
                  <a:pt x="4943017" y="1014437"/>
                </a:lnTo>
                <a:lnTo>
                  <a:pt x="4971948" y="974839"/>
                </a:lnTo>
                <a:lnTo>
                  <a:pt x="4993259" y="933703"/>
                </a:lnTo>
                <a:lnTo>
                  <a:pt x="5009997" y="892581"/>
                </a:lnTo>
                <a:lnTo>
                  <a:pt x="5020665" y="849934"/>
                </a:lnTo>
                <a:lnTo>
                  <a:pt x="5023700" y="807288"/>
                </a:lnTo>
                <a:lnTo>
                  <a:pt x="5022176" y="785964"/>
                </a:lnTo>
                <a:lnTo>
                  <a:pt x="5020665" y="763117"/>
                </a:lnTo>
                <a:lnTo>
                  <a:pt x="5009997" y="721982"/>
                </a:lnTo>
                <a:lnTo>
                  <a:pt x="4993259" y="679335"/>
                </a:lnTo>
                <a:lnTo>
                  <a:pt x="4970424" y="639737"/>
                </a:lnTo>
                <a:lnTo>
                  <a:pt x="4941493" y="600138"/>
                </a:lnTo>
                <a:lnTo>
                  <a:pt x="4906479" y="560527"/>
                </a:lnTo>
                <a:lnTo>
                  <a:pt x="4866906" y="523976"/>
                </a:lnTo>
                <a:lnTo>
                  <a:pt x="4821237" y="487413"/>
                </a:lnTo>
                <a:lnTo>
                  <a:pt x="4770996" y="450862"/>
                </a:lnTo>
                <a:lnTo>
                  <a:pt x="4714671" y="417347"/>
                </a:lnTo>
                <a:lnTo>
                  <a:pt x="4653775" y="383844"/>
                </a:lnTo>
                <a:lnTo>
                  <a:pt x="4588319" y="350329"/>
                </a:lnTo>
                <a:lnTo>
                  <a:pt x="4518291" y="319862"/>
                </a:lnTo>
                <a:lnTo>
                  <a:pt x="4443691" y="289407"/>
                </a:lnTo>
                <a:lnTo>
                  <a:pt x="4364532" y="260464"/>
                </a:lnTo>
                <a:lnTo>
                  <a:pt x="4282325" y="233044"/>
                </a:lnTo>
                <a:lnTo>
                  <a:pt x="4195559" y="207149"/>
                </a:lnTo>
                <a:lnTo>
                  <a:pt x="4104208" y="181254"/>
                </a:lnTo>
                <a:lnTo>
                  <a:pt x="4009834" y="158407"/>
                </a:lnTo>
                <a:lnTo>
                  <a:pt x="3910876" y="135559"/>
                </a:lnTo>
                <a:lnTo>
                  <a:pt x="3705364" y="95961"/>
                </a:lnTo>
                <a:lnTo>
                  <a:pt x="3597275" y="77685"/>
                </a:lnTo>
                <a:lnTo>
                  <a:pt x="3486150" y="62445"/>
                </a:lnTo>
                <a:lnTo>
                  <a:pt x="3256267" y="35026"/>
                </a:lnTo>
                <a:lnTo>
                  <a:pt x="3171498" y="27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59775" y="3048024"/>
            <a:ext cx="6530975" cy="195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1950" spc="25" dirty="0">
                <a:latin typeface="Gulim"/>
                <a:cs typeface="Gulim"/>
              </a:rPr>
              <a:t>제너릭사용시</a:t>
            </a:r>
            <a:endParaRPr sz="1950">
              <a:latin typeface="Gulim"/>
              <a:cs typeface="Gulim"/>
            </a:endParaRPr>
          </a:p>
          <a:p>
            <a:pPr marL="12700">
              <a:lnSpc>
                <a:spcPts val="1855"/>
              </a:lnSpc>
            </a:pPr>
            <a:r>
              <a:rPr sz="1550" spc="-5" dirty="0">
                <a:latin typeface="Gulim"/>
                <a:cs typeface="Gulim"/>
              </a:rPr>
              <a:t>나는 숫자만</a:t>
            </a:r>
            <a:r>
              <a:rPr sz="1550" spc="-125" dirty="0">
                <a:latin typeface="Gulim"/>
                <a:cs typeface="Gulim"/>
              </a:rPr>
              <a:t> </a:t>
            </a:r>
            <a:r>
              <a:rPr sz="1550" spc="-30" dirty="0">
                <a:latin typeface="Gulim"/>
                <a:cs typeface="Gulim"/>
              </a:rPr>
              <a:t>넣을거야!</a:t>
            </a:r>
            <a:endParaRPr sz="1550">
              <a:latin typeface="Gulim"/>
              <a:cs typeface="Gulim"/>
            </a:endParaRPr>
          </a:p>
          <a:p>
            <a:pPr marL="12700" marR="3599179">
              <a:lnSpc>
                <a:spcPts val="1850"/>
              </a:lnSpc>
              <a:spcBef>
                <a:spcPts val="70"/>
              </a:spcBef>
            </a:pPr>
            <a:r>
              <a:rPr sz="1550" spc="15" dirty="0">
                <a:latin typeface="Gulim"/>
                <a:cs typeface="Gulim"/>
              </a:rPr>
              <a:t>String </a:t>
            </a:r>
            <a:r>
              <a:rPr sz="1550" spc="-5" dirty="0">
                <a:latin typeface="Gulim"/>
                <a:cs typeface="Gulim"/>
              </a:rPr>
              <a:t>타입 저장시 오류  꺼내올때 </a:t>
            </a:r>
            <a:r>
              <a:rPr sz="1550" spc="30" dirty="0">
                <a:latin typeface="Gulim"/>
                <a:cs typeface="Gulim"/>
              </a:rPr>
              <a:t>int </a:t>
            </a:r>
            <a:r>
              <a:rPr sz="1550" spc="-5" dirty="0">
                <a:latin typeface="Gulim"/>
                <a:cs typeface="Gulim"/>
              </a:rPr>
              <a:t>로 받아 그대로</a:t>
            </a:r>
            <a:r>
              <a:rPr sz="1550" spc="-185" dirty="0">
                <a:latin typeface="Gulim"/>
                <a:cs typeface="Gulim"/>
              </a:rPr>
              <a:t> </a:t>
            </a:r>
            <a:r>
              <a:rPr sz="1550" spc="-5" dirty="0">
                <a:latin typeface="Gulim"/>
                <a:cs typeface="Gulim"/>
              </a:rPr>
              <a:t>사용</a:t>
            </a:r>
            <a:endParaRPr sz="1550">
              <a:latin typeface="Gulim"/>
              <a:cs typeface="Gulim"/>
            </a:endParaRPr>
          </a:p>
          <a:p>
            <a:pPr marL="3581400">
              <a:lnSpc>
                <a:spcPts val="1875"/>
              </a:lnSpc>
            </a:pPr>
            <a:r>
              <a:rPr sz="1950" spc="25" dirty="0">
                <a:latin typeface="Gulim"/>
                <a:cs typeface="Gulim"/>
              </a:rPr>
              <a:t>제너릭</a:t>
            </a:r>
            <a:r>
              <a:rPr sz="1950" spc="-65" dirty="0">
                <a:latin typeface="Gulim"/>
                <a:cs typeface="Gulim"/>
              </a:rPr>
              <a:t> </a:t>
            </a:r>
            <a:r>
              <a:rPr sz="1950" spc="25" dirty="0">
                <a:latin typeface="Gulim"/>
                <a:cs typeface="Gulim"/>
              </a:rPr>
              <a:t>비사용시</a:t>
            </a:r>
            <a:endParaRPr sz="1950">
              <a:latin typeface="Gulim"/>
              <a:cs typeface="Gulim"/>
            </a:endParaRPr>
          </a:p>
          <a:p>
            <a:pPr marL="3581400" marR="934719">
              <a:lnSpc>
                <a:spcPts val="1860"/>
              </a:lnSpc>
              <a:spcBef>
                <a:spcPts val="55"/>
              </a:spcBef>
            </a:pPr>
            <a:r>
              <a:rPr sz="1550" spc="-5" dirty="0">
                <a:latin typeface="Gulim"/>
                <a:cs typeface="Gulim"/>
              </a:rPr>
              <a:t>뭘 넣어도 다</a:t>
            </a:r>
            <a:r>
              <a:rPr sz="1550" spc="-135" dirty="0">
                <a:latin typeface="Gulim"/>
                <a:cs typeface="Gulim"/>
              </a:rPr>
              <a:t> </a:t>
            </a:r>
            <a:r>
              <a:rPr sz="1550" spc="-30" dirty="0">
                <a:latin typeface="Gulim"/>
                <a:cs typeface="Gulim"/>
              </a:rPr>
              <a:t>들어가네!  </a:t>
            </a:r>
            <a:r>
              <a:rPr sz="1550" spc="-5" dirty="0">
                <a:latin typeface="Gulim"/>
                <a:cs typeface="Gulim"/>
              </a:rPr>
              <a:t>꺼낼때</a:t>
            </a:r>
            <a:r>
              <a:rPr sz="1550" spc="-110" dirty="0">
                <a:latin typeface="Gulim"/>
                <a:cs typeface="Gulim"/>
              </a:rPr>
              <a:t> </a:t>
            </a:r>
            <a:r>
              <a:rPr sz="1550" spc="-55" dirty="0">
                <a:latin typeface="Gulim"/>
                <a:cs typeface="Gulim"/>
              </a:rPr>
              <a:t>귀찮음.</a:t>
            </a:r>
            <a:endParaRPr sz="1550">
              <a:latin typeface="Gulim"/>
              <a:cs typeface="Gulim"/>
            </a:endParaRPr>
          </a:p>
          <a:p>
            <a:pPr marL="3581400">
              <a:lnSpc>
                <a:spcPts val="1785"/>
              </a:lnSpc>
            </a:pPr>
            <a:r>
              <a:rPr sz="1550" spc="-5" dirty="0">
                <a:latin typeface="Gulim"/>
                <a:cs typeface="Gulim"/>
              </a:rPr>
              <a:t>필요한 타입으로 캐스팅해서</a:t>
            </a:r>
            <a:r>
              <a:rPr sz="1550" spc="-150" dirty="0">
                <a:latin typeface="Gulim"/>
                <a:cs typeface="Gulim"/>
              </a:rPr>
              <a:t> </a:t>
            </a:r>
            <a:r>
              <a:rPr sz="1550" spc="-5" dirty="0">
                <a:latin typeface="Gulim"/>
                <a:cs typeface="Gulim"/>
              </a:rPr>
              <a:t>사용</a:t>
            </a:r>
            <a:endParaRPr sz="1550">
              <a:latin typeface="Gulim"/>
              <a:cs typeface="Gulim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9684" y="7113257"/>
            <a:ext cx="10055225" cy="0"/>
          </a:xfrm>
          <a:custGeom>
            <a:avLst/>
            <a:gdLst/>
            <a:ahLst/>
            <a:cxnLst/>
            <a:rect l="l" t="t" r="r" b="b"/>
            <a:pathLst>
              <a:path w="10055225">
                <a:moveTo>
                  <a:pt x="0" y="0"/>
                </a:moveTo>
                <a:lnTo>
                  <a:pt x="10055021" y="0"/>
                </a:lnTo>
              </a:path>
            </a:pathLst>
          </a:custGeom>
          <a:ln w="42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5231" y="7166609"/>
            <a:ext cx="0" cy="389890"/>
          </a:xfrm>
          <a:custGeom>
            <a:avLst/>
            <a:gdLst/>
            <a:ahLst/>
            <a:cxnLst/>
            <a:rect l="l" t="t" r="r" b="b"/>
            <a:pathLst>
              <a:path h="389890">
                <a:moveTo>
                  <a:pt x="0" y="0"/>
                </a:moveTo>
                <a:lnTo>
                  <a:pt x="0" y="3898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469" y="7165975"/>
            <a:ext cx="10070465" cy="0"/>
          </a:xfrm>
          <a:custGeom>
            <a:avLst/>
            <a:gdLst/>
            <a:ahLst/>
            <a:cxnLst/>
            <a:rect l="l" t="t" r="r" b="b"/>
            <a:pathLst>
              <a:path w="10070465">
                <a:moveTo>
                  <a:pt x="0" y="0"/>
                </a:moveTo>
                <a:lnTo>
                  <a:pt x="100702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41168" y="5035638"/>
            <a:ext cx="3733800" cy="265430"/>
          </a:xfrm>
          <a:custGeom>
            <a:avLst/>
            <a:gdLst/>
            <a:ahLst/>
            <a:cxnLst/>
            <a:rect l="l" t="t" r="r" b="b"/>
            <a:pathLst>
              <a:path w="3733800" h="265429">
                <a:moveTo>
                  <a:pt x="85598" y="0"/>
                </a:moveTo>
                <a:lnTo>
                  <a:pt x="0" y="0"/>
                </a:lnTo>
                <a:lnTo>
                  <a:pt x="12504" y="4571"/>
                </a:lnTo>
                <a:lnTo>
                  <a:pt x="96235" y="31978"/>
                </a:lnTo>
                <a:lnTo>
                  <a:pt x="183014" y="59397"/>
                </a:lnTo>
                <a:lnTo>
                  <a:pt x="274352" y="83769"/>
                </a:lnTo>
                <a:lnTo>
                  <a:pt x="368739" y="106616"/>
                </a:lnTo>
                <a:lnTo>
                  <a:pt x="467684" y="129463"/>
                </a:lnTo>
                <a:lnTo>
                  <a:pt x="568154" y="150787"/>
                </a:lnTo>
                <a:lnTo>
                  <a:pt x="781286" y="187350"/>
                </a:lnTo>
                <a:lnTo>
                  <a:pt x="1006596" y="217817"/>
                </a:lnTo>
                <a:lnTo>
                  <a:pt x="1122293" y="229996"/>
                </a:lnTo>
                <a:lnTo>
                  <a:pt x="1241038" y="240664"/>
                </a:lnTo>
                <a:lnTo>
                  <a:pt x="1362819" y="249796"/>
                </a:lnTo>
                <a:lnTo>
                  <a:pt x="1610964" y="261988"/>
                </a:lnTo>
                <a:lnTo>
                  <a:pt x="1737316" y="265036"/>
                </a:lnTo>
                <a:lnTo>
                  <a:pt x="1996104" y="265036"/>
                </a:lnTo>
                <a:lnTo>
                  <a:pt x="2122469" y="261988"/>
                </a:lnTo>
                <a:lnTo>
                  <a:pt x="2370602" y="249796"/>
                </a:lnTo>
                <a:lnTo>
                  <a:pt x="2492395" y="240664"/>
                </a:lnTo>
                <a:lnTo>
                  <a:pt x="2526318" y="237617"/>
                </a:lnTo>
                <a:lnTo>
                  <a:pt x="1866716" y="237617"/>
                </a:lnTo>
                <a:lnTo>
                  <a:pt x="1738840" y="236093"/>
                </a:lnTo>
                <a:lnTo>
                  <a:pt x="1610964" y="233044"/>
                </a:lnTo>
                <a:lnTo>
                  <a:pt x="1486123" y="228473"/>
                </a:lnTo>
                <a:lnTo>
                  <a:pt x="1364343" y="220852"/>
                </a:lnTo>
                <a:lnTo>
                  <a:pt x="1242550" y="211721"/>
                </a:lnTo>
                <a:lnTo>
                  <a:pt x="1125329" y="201053"/>
                </a:lnTo>
                <a:lnTo>
                  <a:pt x="1009632" y="188874"/>
                </a:lnTo>
                <a:lnTo>
                  <a:pt x="895459" y="175158"/>
                </a:lnTo>
                <a:lnTo>
                  <a:pt x="785858" y="159931"/>
                </a:lnTo>
                <a:lnTo>
                  <a:pt x="574250" y="123380"/>
                </a:lnTo>
                <a:lnTo>
                  <a:pt x="374822" y="80721"/>
                </a:lnTo>
                <a:lnTo>
                  <a:pt x="280436" y="56349"/>
                </a:lnTo>
                <a:lnTo>
                  <a:pt x="190621" y="31978"/>
                </a:lnTo>
                <a:lnTo>
                  <a:pt x="103842" y="6083"/>
                </a:lnTo>
                <a:lnTo>
                  <a:pt x="85598" y="0"/>
                </a:lnTo>
                <a:close/>
              </a:path>
              <a:path w="3733800" h="265429">
                <a:moveTo>
                  <a:pt x="3733421" y="0"/>
                </a:moveTo>
                <a:lnTo>
                  <a:pt x="3646301" y="0"/>
                </a:lnTo>
                <a:lnTo>
                  <a:pt x="3628054" y="6083"/>
                </a:lnTo>
                <a:lnTo>
                  <a:pt x="3542799" y="31978"/>
                </a:lnTo>
                <a:lnTo>
                  <a:pt x="3357074" y="80721"/>
                </a:lnTo>
                <a:lnTo>
                  <a:pt x="3159170" y="123380"/>
                </a:lnTo>
                <a:lnTo>
                  <a:pt x="2947575" y="159931"/>
                </a:lnTo>
                <a:lnTo>
                  <a:pt x="2836438" y="175158"/>
                </a:lnTo>
                <a:lnTo>
                  <a:pt x="2723789" y="188874"/>
                </a:lnTo>
                <a:lnTo>
                  <a:pt x="2489347" y="213245"/>
                </a:lnTo>
                <a:lnTo>
                  <a:pt x="2245773" y="228473"/>
                </a:lnTo>
                <a:lnTo>
                  <a:pt x="2120945" y="233044"/>
                </a:lnTo>
                <a:lnTo>
                  <a:pt x="1994593" y="236093"/>
                </a:lnTo>
                <a:lnTo>
                  <a:pt x="1866716" y="237617"/>
                </a:lnTo>
                <a:lnTo>
                  <a:pt x="2526318" y="237617"/>
                </a:lnTo>
                <a:lnTo>
                  <a:pt x="2611127" y="229996"/>
                </a:lnTo>
                <a:lnTo>
                  <a:pt x="2726837" y="217817"/>
                </a:lnTo>
                <a:lnTo>
                  <a:pt x="2952135" y="187350"/>
                </a:lnTo>
                <a:lnTo>
                  <a:pt x="3165266" y="150787"/>
                </a:lnTo>
                <a:lnTo>
                  <a:pt x="3265736" y="129463"/>
                </a:lnTo>
                <a:lnTo>
                  <a:pt x="3364694" y="106616"/>
                </a:lnTo>
                <a:lnTo>
                  <a:pt x="3459068" y="83769"/>
                </a:lnTo>
                <a:lnTo>
                  <a:pt x="3550419" y="59397"/>
                </a:lnTo>
                <a:lnTo>
                  <a:pt x="3637185" y="31978"/>
                </a:lnTo>
                <a:lnTo>
                  <a:pt x="3720916" y="4571"/>
                </a:lnTo>
                <a:lnTo>
                  <a:pt x="3733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469" y="0"/>
            <a:ext cx="10069195" cy="7555230"/>
          </a:xfrm>
          <a:custGeom>
            <a:avLst/>
            <a:gdLst/>
            <a:ahLst/>
            <a:cxnLst/>
            <a:rect l="l" t="t" r="r" b="b"/>
            <a:pathLst>
              <a:path w="10069195" h="7555230">
                <a:moveTo>
                  <a:pt x="0" y="0"/>
                </a:moveTo>
                <a:lnTo>
                  <a:pt x="10068712" y="0"/>
                </a:lnTo>
                <a:lnTo>
                  <a:pt x="10068712" y="7554976"/>
                </a:lnTo>
                <a:lnTo>
                  <a:pt x="0" y="7554976"/>
                </a:lnTo>
                <a:lnTo>
                  <a:pt x="0" y="0"/>
                </a:lnTo>
                <a:close/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4"/>
              </a:lnSpc>
            </a:pPr>
            <a:r>
              <a:rPr dirty="0"/>
              <a:t>Slide </a:t>
            </a:r>
            <a:r>
              <a:rPr spc="-20" dirty="0"/>
              <a:t>:</a:t>
            </a:r>
            <a:r>
              <a:rPr spc="-225" dirty="0"/>
              <a:t> </a:t>
            </a:r>
            <a:fld id="{81D60167-4931-47E6-BA6A-407CBD079E47}" type="slidenum">
              <a:rPr spc="10" dirty="0"/>
              <a:t>31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240" y="233772"/>
            <a:ext cx="9392218" cy="538609"/>
          </a:xfrm>
        </p:spPr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문의 확장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" y="1339850"/>
            <a:ext cx="997898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240" y="233772"/>
            <a:ext cx="9392218" cy="538609"/>
          </a:xfrm>
        </p:spPr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사용시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" y="1187450"/>
            <a:ext cx="9906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3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0"/>
              </a:lnSpc>
            </a:pPr>
            <a:r>
              <a:rPr spc="20" dirty="0"/>
              <a:t>컬렉션을 위한 인터페이스와</a:t>
            </a:r>
            <a:r>
              <a:rPr spc="-50" dirty="0"/>
              <a:t> </a:t>
            </a:r>
            <a:r>
              <a:rPr spc="20" dirty="0"/>
              <a:t>클래스</a:t>
            </a:r>
          </a:p>
        </p:txBody>
      </p:sp>
      <p:sp>
        <p:nvSpPr>
          <p:cNvPr id="3" name="object 3"/>
          <p:cNvSpPr/>
          <p:nvPr/>
        </p:nvSpPr>
        <p:spPr>
          <a:xfrm>
            <a:off x="3020314" y="1393710"/>
            <a:ext cx="1505585" cy="417830"/>
          </a:xfrm>
          <a:custGeom>
            <a:avLst/>
            <a:gdLst/>
            <a:ahLst/>
            <a:cxnLst/>
            <a:rect l="l" t="t" r="r" b="b"/>
            <a:pathLst>
              <a:path w="1505585" h="417830">
                <a:moveTo>
                  <a:pt x="1504061" y="0"/>
                </a:moveTo>
                <a:lnTo>
                  <a:pt x="3048" y="0"/>
                </a:lnTo>
                <a:lnTo>
                  <a:pt x="0" y="1524"/>
                </a:lnTo>
                <a:lnTo>
                  <a:pt x="0" y="414299"/>
                </a:lnTo>
                <a:lnTo>
                  <a:pt x="3048" y="417347"/>
                </a:lnTo>
                <a:lnTo>
                  <a:pt x="1504061" y="417347"/>
                </a:lnTo>
                <a:lnTo>
                  <a:pt x="1505585" y="414299"/>
                </a:lnTo>
                <a:lnTo>
                  <a:pt x="1505585" y="412775"/>
                </a:lnTo>
                <a:lnTo>
                  <a:pt x="10655" y="412775"/>
                </a:lnTo>
                <a:lnTo>
                  <a:pt x="6083" y="406692"/>
                </a:lnTo>
                <a:lnTo>
                  <a:pt x="10655" y="406692"/>
                </a:lnTo>
                <a:lnTo>
                  <a:pt x="10655" y="10668"/>
                </a:lnTo>
                <a:lnTo>
                  <a:pt x="6083" y="10668"/>
                </a:lnTo>
                <a:lnTo>
                  <a:pt x="10655" y="4572"/>
                </a:lnTo>
                <a:lnTo>
                  <a:pt x="1505585" y="4572"/>
                </a:lnTo>
                <a:lnTo>
                  <a:pt x="1505585" y="1524"/>
                </a:lnTo>
                <a:lnTo>
                  <a:pt x="1504061" y="0"/>
                </a:lnTo>
                <a:close/>
              </a:path>
              <a:path w="1505585" h="417830">
                <a:moveTo>
                  <a:pt x="10655" y="406692"/>
                </a:moveTo>
                <a:lnTo>
                  <a:pt x="6083" y="406692"/>
                </a:lnTo>
                <a:lnTo>
                  <a:pt x="10655" y="412775"/>
                </a:lnTo>
                <a:lnTo>
                  <a:pt x="10655" y="406692"/>
                </a:lnTo>
                <a:close/>
              </a:path>
              <a:path w="1505585" h="417830">
                <a:moveTo>
                  <a:pt x="1494929" y="406692"/>
                </a:moveTo>
                <a:lnTo>
                  <a:pt x="10655" y="406692"/>
                </a:lnTo>
                <a:lnTo>
                  <a:pt x="10655" y="412775"/>
                </a:lnTo>
                <a:lnTo>
                  <a:pt x="1494929" y="412775"/>
                </a:lnTo>
                <a:lnTo>
                  <a:pt x="1494929" y="406692"/>
                </a:lnTo>
                <a:close/>
              </a:path>
              <a:path w="1505585" h="417830">
                <a:moveTo>
                  <a:pt x="1494929" y="4572"/>
                </a:moveTo>
                <a:lnTo>
                  <a:pt x="1494929" y="412775"/>
                </a:lnTo>
                <a:lnTo>
                  <a:pt x="1501025" y="406692"/>
                </a:lnTo>
                <a:lnTo>
                  <a:pt x="1505585" y="406692"/>
                </a:lnTo>
                <a:lnTo>
                  <a:pt x="1505585" y="10668"/>
                </a:lnTo>
                <a:lnTo>
                  <a:pt x="1501025" y="10668"/>
                </a:lnTo>
                <a:lnTo>
                  <a:pt x="1494929" y="4572"/>
                </a:lnTo>
                <a:close/>
              </a:path>
              <a:path w="1505585" h="417830">
                <a:moveTo>
                  <a:pt x="1505585" y="406692"/>
                </a:moveTo>
                <a:lnTo>
                  <a:pt x="1501025" y="406692"/>
                </a:lnTo>
                <a:lnTo>
                  <a:pt x="1494929" y="412775"/>
                </a:lnTo>
                <a:lnTo>
                  <a:pt x="1505585" y="412775"/>
                </a:lnTo>
                <a:lnTo>
                  <a:pt x="1505585" y="406692"/>
                </a:lnTo>
                <a:close/>
              </a:path>
              <a:path w="1505585" h="417830">
                <a:moveTo>
                  <a:pt x="10655" y="4572"/>
                </a:moveTo>
                <a:lnTo>
                  <a:pt x="6083" y="10668"/>
                </a:lnTo>
                <a:lnTo>
                  <a:pt x="10655" y="10668"/>
                </a:lnTo>
                <a:lnTo>
                  <a:pt x="10655" y="4572"/>
                </a:lnTo>
                <a:close/>
              </a:path>
              <a:path w="1505585" h="417830">
                <a:moveTo>
                  <a:pt x="1494929" y="4572"/>
                </a:moveTo>
                <a:lnTo>
                  <a:pt x="10655" y="4572"/>
                </a:lnTo>
                <a:lnTo>
                  <a:pt x="10655" y="10668"/>
                </a:lnTo>
                <a:lnTo>
                  <a:pt x="1494929" y="10668"/>
                </a:lnTo>
                <a:lnTo>
                  <a:pt x="1494929" y="4572"/>
                </a:lnTo>
                <a:close/>
              </a:path>
              <a:path w="1505585" h="417830">
                <a:moveTo>
                  <a:pt x="1505585" y="4572"/>
                </a:moveTo>
                <a:lnTo>
                  <a:pt x="1494929" y="4572"/>
                </a:lnTo>
                <a:lnTo>
                  <a:pt x="1501025" y="10668"/>
                </a:lnTo>
                <a:lnTo>
                  <a:pt x="1505585" y="10668"/>
                </a:lnTo>
                <a:lnTo>
                  <a:pt x="150558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59710" y="1459788"/>
            <a:ext cx="1226820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1950" spc="30" dirty="0">
                <a:latin typeface="Gulim"/>
                <a:cs typeface="Gulim"/>
              </a:rPr>
              <a:t>Collection</a:t>
            </a:r>
            <a:endParaRPr sz="1950">
              <a:latin typeface="Gulim"/>
              <a:cs typeface="Guli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1783" y="2417292"/>
            <a:ext cx="1505585" cy="100965"/>
          </a:xfrm>
          <a:custGeom>
            <a:avLst/>
            <a:gdLst/>
            <a:ahLst/>
            <a:cxnLst/>
            <a:rect l="l" t="t" r="r" b="b"/>
            <a:pathLst>
              <a:path w="1505585" h="100964">
                <a:moveTo>
                  <a:pt x="1502537" y="0"/>
                </a:moveTo>
                <a:lnTo>
                  <a:pt x="1511" y="0"/>
                </a:lnTo>
                <a:lnTo>
                  <a:pt x="0" y="1524"/>
                </a:lnTo>
                <a:lnTo>
                  <a:pt x="0" y="100520"/>
                </a:lnTo>
                <a:lnTo>
                  <a:pt x="10655" y="100520"/>
                </a:lnTo>
                <a:lnTo>
                  <a:pt x="10655" y="10655"/>
                </a:lnTo>
                <a:lnTo>
                  <a:pt x="4559" y="10655"/>
                </a:lnTo>
                <a:lnTo>
                  <a:pt x="10655" y="4559"/>
                </a:lnTo>
                <a:lnTo>
                  <a:pt x="1505585" y="4559"/>
                </a:lnTo>
                <a:lnTo>
                  <a:pt x="1505585" y="1524"/>
                </a:lnTo>
                <a:lnTo>
                  <a:pt x="1502537" y="0"/>
                </a:lnTo>
                <a:close/>
              </a:path>
              <a:path w="1505585" h="100964">
                <a:moveTo>
                  <a:pt x="1494929" y="4559"/>
                </a:moveTo>
                <a:lnTo>
                  <a:pt x="1494929" y="100520"/>
                </a:lnTo>
                <a:lnTo>
                  <a:pt x="1505585" y="100520"/>
                </a:lnTo>
                <a:lnTo>
                  <a:pt x="1505585" y="10655"/>
                </a:lnTo>
                <a:lnTo>
                  <a:pt x="1499489" y="10655"/>
                </a:lnTo>
                <a:lnTo>
                  <a:pt x="1494929" y="4559"/>
                </a:lnTo>
                <a:close/>
              </a:path>
              <a:path w="1505585" h="100964">
                <a:moveTo>
                  <a:pt x="10655" y="4559"/>
                </a:moveTo>
                <a:lnTo>
                  <a:pt x="4559" y="10655"/>
                </a:lnTo>
                <a:lnTo>
                  <a:pt x="10655" y="10655"/>
                </a:lnTo>
                <a:lnTo>
                  <a:pt x="10655" y="4559"/>
                </a:lnTo>
                <a:close/>
              </a:path>
              <a:path w="1505585" h="100964">
                <a:moveTo>
                  <a:pt x="1494929" y="4559"/>
                </a:moveTo>
                <a:lnTo>
                  <a:pt x="10655" y="4559"/>
                </a:lnTo>
                <a:lnTo>
                  <a:pt x="10655" y="10655"/>
                </a:lnTo>
                <a:lnTo>
                  <a:pt x="1494929" y="10655"/>
                </a:lnTo>
                <a:lnTo>
                  <a:pt x="1494929" y="4559"/>
                </a:lnTo>
                <a:close/>
              </a:path>
              <a:path w="1505585" h="100964">
                <a:moveTo>
                  <a:pt x="1505585" y="4559"/>
                </a:moveTo>
                <a:lnTo>
                  <a:pt x="1494929" y="4559"/>
                </a:lnTo>
                <a:lnTo>
                  <a:pt x="1499489" y="10655"/>
                </a:lnTo>
                <a:lnTo>
                  <a:pt x="1505585" y="10655"/>
                </a:lnTo>
                <a:lnTo>
                  <a:pt x="1505585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0314" y="2417292"/>
            <a:ext cx="1505585" cy="100965"/>
          </a:xfrm>
          <a:custGeom>
            <a:avLst/>
            <a:gdLst/>
            <a:ahLst/>
            <a:cxnLst/>
            <a:rect l="l" t="t" r="r" b="b"/>
            <a:pathLst>
              <a:path w="1505585" h="100964">
                <a:moveTo>
                  <a:pt x="1504061" y="0"/>
                </a:moveTo>
                <a:lnTo>
                  <a:pt x="3048" y="0"/>
                </a:lnTo>
                <a:lnTo>
                  <a:pt x="0" y="1524"/>
                </a:lnTo>
                <a:lnTo>
                  <a:pt x="0" y="100520"/>
                </a:lnTo>
                <a:lnTo>
                  <a:pt x="10655" y="100520"/>
                </a:lnTo>
                <a:lnTo>
                  <a:pt x="10655" y="10655"/>
                </a:lnTo>
                <a:lnTo>
                  <a:pt x="6083" y="10655"/>
                </a:lnTo>
                <a:lnTo>
                  <a:pt x="10655" y="4559"/>
                </a:lnTo>
                <a:lnTo>
                  <a:pt x="1505585" y="4559"/>
                </a:lnTo>
                <a:lnTo>
                  <a:pt x="1505585" y="1524"/>
                </a:lnTo>
                <a:lnTo>
                  <a:pt x="1504061" y="0"/>
                </a:lnTo>
                <a:close/>
              </a:path>
              <a:path w="1505585" h="100964">
                <a:moveTo>
                  <a:pt x="1494929" y="4559"/>
                </a:moveTo>
                <a:lnTo>
                  <a:pt x="1494929" y="100520"/>
                </a:lnTo>
                <a:lnTo>
                  <a:pt x="1505585" y="100520"/>
                </a:lnTo>
                <a:lnTo>
                  <a:pt x="1505585" y="10655"/>
                </a:lnTo>
                <a:lnTo>
                  <a:pt x="1501025" y="10655"/>
                </a:lnTo>
                <a:lnTo>
                  <a:pt x="1494929" y="4559"/>
                </a:lnTo>
                <a:close/>
              </a:path>
              <a:path w="1505585" h="100964">
                <a:moveTo>
                  <a:pt x="10655" y="4559"/>
                </a:moveTo>
                <a:lnTo>
                  <a:pt x="6083" y="10655"/>
                </a:lnTo>
                <a:lnTo>
                  <a:pt x="10655" y="10655"/>
                </a:lnTo>
                <a:lnTo>
                  <a:pt x="10655" y="4559"/>
                </a:lnTo>
                <a:close/>
              </a:path>
              <a:path w="1505585" h="100964">
                <a:moveTo>
                  <a:pt x="1494929" y="4559"/>
                </a:moveTo>
                <a:lnTo>
                  <a:pt x="10655" y="4559"/>
                </a:lnTo>
                <a:lnTo>
                  <a:pt x="10655" y="10655"/>
                </a:lnTo>
                <a:lnTo>
                  <a:pt x="1494929" y="10655"/>
                </a:lnTo>
                <a:lnTo>
                  <a:pt x="1494929" y="4559"/>
                </a:lnTo>
                <a:close/>
              </a:path>
              <a:path w="1505585" h="100964">
                <a:moveTo>
                  <a:pt x="1505585" y="4559"/>
                </a:moveTo>
                <a:lnTo>
                  <a:pt x="1494929" y="4559"/>
                </a:lnTo>
                <a:lnTo>
                  <a:pt x="1501025" y="10655"/>
                </a:lnTo>
                <a:lnTo>
                  <a:pt x="1505585" y="10655"/>
                </a:lnTo>
                <a:lnTo>
                  <a:pt x="1505585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51209" y="2417292"/>
            <a:ext cx="1505585" cy="100965"/>
          </a:xfrm>
          <a:custGeom>
            <a:avLst/>
            <a:gdLst/>
            <a:ahLst/>
            <a:cxnLst/>
            <a:rect l="l" t="t" r="r" b="b"/>
            <a:pathLst>
              <a:path w="1505585" h="100964">
                <a:moveTo>
                  <a:pt x="1504061" y="0"/>
                </a:moveTo>
                <a:lnTo>
                  <a:pt x="3035" y="0"/>
                </a:lnTo>
                <a:lnTo>
                  <a:pt x="0" y="1524"/>
                </a:lnTo>
                <a:lnTo>
                  <a:pt x="0" y="100520"/>
                </a:lnTo>
                <a:lnTo>
                  <a:pt x="10655" y="100520"/>
                </a:lnTo>
                <a:lnTo>
                  <a:pt x="10655" y="10655"/>
                </a:lnTo>
                <a:lnTo>
                  <a:pt x="6083" y="10655"/>
                </a:lnTo>
                <a:lnTo>
                  <a:pt x="10655" y="4559"/>
                </a:lnTo>
                <a:lnTo>
                  <a:pt x="1505585" y="4559"/>
                </a:lnTo>
                <a:lnTo>
                  <a:pt x="1505585" y="1524"/>
                </a:lnTo>
                <a:lnTo>
                  <a:pt x="1504061" y="0"/>
                </a:lnTo>
                <a:close/>
              </a:path>
              <a:path w="1505585" h="100964">
                <a:moveTo>
                  <a:pt x="1494929" y="4559"/>
                </a:moveTo>
                <a:lnTo>
                  <a:pt x="1494929" y="100520"/>
                </a:lnTo>
                <a:lnTo>
                  <a:pt x="1505585" y="100520"/>
                </a:lnTo>
                <a:lnTo>
                  <a:pt x="1505585" y="10655"/>
                </a:lnTo>
                <a:lnTo>
                  <a:pt x="1501013" y="10655"/>
                </a:lnTo>
                <a:lnTo>
                  <a:pt x="1494929" y="4559"/>
                </a:lnTo>
                <a:close/>
              </a:path>
              <a:path w="1505585" h="100964">
                <a:moveTo>
                  <a:pt x="10655" y="4559"/>
                </a:moveTo>
                <a:lnTo>
                  <a:pt x="6083" y="10655"/>
                </a:lnTo>
                <a:lnTo>
                  <a:pt x="10655" y="10655"/>
                </a:lnTo>
                <a:lnTo>
                  <a:pt x="10655" y="4559"/>
                </a:lnTo>
                <a:close/>
              </a:path>
              <a:path w="1505585" h="100964">
                <a:moveTo>
                  <a:pt x="1494929" y="4559"/>
                </a:moveTo>
                <a:lnTo>
                  <a:pt x="10655" y="4559"/>
                </a:lnTo>
                <a:lnTo>
                  <a:pt x="10655" y="10655"/>
                </a:lnTo>
                <a:lnTo>
                  <a:pt x="1494929" y="10655"/>
                </a:lnTo>
                <a:lnTo>
                  <a:pt x="1494929" y="4559"/>
                </a:lnTo>
                <a:close/>
              </a:path>
              <a:path w="1505585" h="100964">
                <a:moveTo>
                  <a:pt x="1505585" y="4559"/>
                </a:moveTo>
                <a:lnTo>
                  <a:pt x="1494929" y="4559"/>
                </a:lnTo>
                <a:lnTo>
                  <a:pt x="1501013" y="10655"/>
                </a:lnTo>
                <a:lnTo>
                  <a:pt x="1505585" y="10655"/>
                </a:lnTo>
                <a:lnTo>
                  <a:pt x="1505585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18908" y="2417292"/>
            <a:ext cx="1506220" cy="100965"/>
          </a:xfrm>
          <a:custGeom>
            <a:avLst/>
            <a:gdLst/>
            <a:ahLst/>
            <a:cxnLst/>
            <a:rect l="l" t="t" r="r" b="b"/>
            <a:pathLst>
              <a:path w="1506220" h="100964">
                <a:moveTo>
                  <a:pt x="1502549" y="0"/>
                </a:moveTo>
                <a:lnTo>
                  <a:pt x="3048" y="0"/>
                </a:lnTo>
                <a:lnTo>
                  <a:pt x="0" y="1524"/>
                </a:lnTo>
                <a:lnTo>
                  <a:pt x="0" y="100520"/>
                </a:lnTo>
                <a:lnTo>
                  <a:pt x="10655" y="100520"/>
                </a:lnTo>
                <a:lnTo>
                  <a:pt x="10655" y="10655"/>
                </a:lnTo>
                <a:lnTo>
                  <a:pt x="6096" y="10655"/>
                </a:lnTo>
                <a:lnTo>
                  <a:pt x="10655" y="4559"/>
                </a:lnTo>
                <a:lnTo>
                  <a:pt x="1505597" y="4559"/>
                </a:lnTo>
                <a:lnTo>
                  <a:pt x="1505597" y="1524"/>
                </a:lnTo>
                <a:lnTo>
                  <a:pt x="1502549" y="0"/>
                </a:lnTo>
                <a:close/>
              </a:path>
              <a:path w="1506220" h="100964">
                <a:moveTo>
                  <a:pt x="1494929" y="4559"/>
                </a:moveTo>
                <a:lnTo>
                  <a:pt x="1494929" y="100520"/>
                </a:lnTo>
                <a:lnTo>
                  <a:pt x="1505597" y="100520"/>
                </a:lnTo>
                <a:lnTo>
                  <a:pt x="1505597" y="10655"/>
                </a:lnTo>
                <a:lnTo>
                  <a:pt x="1501025" y="10655"/>
                </a:lnTo>
                <a:lnTo>
                  <a:pt x="1494929" y="4559"/>
                </a:lnTo>
                <a:close/>
              </a:path>
              <a:path w="1506220" h="100964">
                <a:moveTo>
                  <a:pt x="10655" y="4559"/>
                </a:moveTo>
                <a:lnTo>
                  <a:pt x="6096" y="10655"/>
                </a:lnTo>
                <a:lnTo>
                  <a:pt x="10655" y="10655"/>
                </a:lnTo>
                <a:lnTo>
                  <a:pt x="10655" y="4559"/>
                </a:lnTo>
                <a:close/>
              </a:path>
              <a:path w="1506220" h="100964">
                <a:moveTo>
                  <a:pt x="1494929" y="4559"/>
                </a:moveTo>
                <a:lnTo>
                  <a:pt x="10655" y="4559"/>
                </a:lnTo>
                <a:lnTo>
                  <a:pt x="10655" y="10655"/>
                </a:lnTo>
                <a:lnTo>
                  <a:pt x="1494929" y="10655"/>
                </a:lnTo>
                <a:lnTo>
                  <a:pt x="1494929" y="4559"/>
                </a:lnTo>
                <a:close/>
              </a:path>
              <a:path w="1506220" h="100964">
                <a:moveTo>
                  <a:pt x="1505597" y="4559"/>
                </a:moveTo>
                <a:lnTo>
                  <a:pt x="1494929" y="4559"/>
                </a:lnTo>
                <a:lnTo>
                  <a:pt x="1501025" y="10655"/>
                </a:lnTo>
                <a:lnTo>
                  <a:pt x="1505597" y="10655"/>
                </a:lnTo>
                <a:lnTo>
                  <a:pt x="1505597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24996" y="2108085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6"/>
                </a:lnTo>
              </a:path>
            </a:pathLst>
          </a:custGeom>
          <a:ln w="106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65184" y="2108085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6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73106" y="1806486"/>
            <a:ext cx="0" cy="615950"/>
          </a:xfrm>
          <a:custGeom>
            <a:avLst/>
            <a:gdLst/>
            <a:ahLst/>
            <a:cxnLst/>
            <a:rect l="l" t="t" r="r" b="b"/>
            <a:pathLst>
              <a:path h="615950">
                <a:moveTo>
                  <a:pt x="0" y="0"/>
                </a:moveTo>
                <a:lnTo>
                  <a:pt x="0" y="615365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4227" y="2107323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>
                <a:moveTo>
                  <a:pt x="0" y="0"/>
                </a:moveTo>
                <a:lnTo>
                  <a:pt x="3540950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11783" y="2517813"/>
            <a:ext cx="1505585" cy="316865"/>
          </a:xfrm>
          <a:custGeom>
            <a:avLst/>
            <a:gdLst/>
            <a:ahLst/>
            <a:cxnLst/>
            <a:rect l="l" t="t" r="r" b="b"/>
            <a:pathLst>
              <a:path w="1505585" h="316864">
                <a:moveTo>
                  <a:pt x="10655" y="0"/>
                </a:moveTo>
                <a:lnTo>
                  <a:pt x="0" y="0"/>
                </a:lnTo>
                <a:lnTo>
                  <a:pt x="0" y="313778"/>
                </a:lnTo>
                <a:lnTo>
                  <a:pt x="1511" y="316826"/>
                </a:lnTo>
                <a:lnTo>
                  <a:pt x="1502537" y="316826"/>
                </a:lnTo>
                <a:lnTo>
                  <a:pt x="1505585" y="313778"/>
                </a:lnTo>
                <a:lnTo>
                  <a:pt x="1505585" y="310730"/>
                </a:lnTo>
                <a:lnTo>
                  <a:pt x="10655" y="310730"/>
                </a:lnTo>
                <a:lnTo>
                  <a:pt x="4559" y="306158"/>
                </a:lnTo>
                <a:lnTo>
                  <a:pt x="10655" y="306158"/>
                </a:lnTo>
                <a:lnTo>
                  <a:pt x="10655" y="0"/>
                </a:lnTo>
                <a:close/>
              </a:path>
              <a:path w="1505585" h="316864">
                <a:moveTo>
                  <a:pt x="10655" y="306158"/>
                </a:moveTo>
                <a:lnTo>
                  <a:pt x="4559" y="306158"/>
                </a:lnTo>
                <a:lnTo>
                  <a:pt x="10655" y="310730"/>
                </a:lnTo>
                <a:lnTo>
                  <a:pt x="10655" y="306158"/>
                </a:lnTo>
                <a:close/>
              </a:path>
              <a:path w="1505585" h="316864">
                <a:moveTo>
                  <a:pt x="1494929" y="306158"/>
                </a:moveTo>
                <a:lnTo>
                  <a:pt x="10655" y="306158"/>
                </a:lnTo>
                <a:lnTo>
                  <a:pt x="10655" y="310730"/>
                </a:lnTo>
                <a:lnTo>
                  <a:pt x="1494929" y="310730"/>
                </a:lnTo>
                <a:lnTo>
                  <a:pt x="1494929" y="306158"/>
                </a:lnTo>
                <a:close/>
              </a:path>
              <a:path w="1505585" h="316864">
                <a:moveTo>
                  <a:pt x="1505585" y="0"/>
                </a:moveTo>
                <a:lnTo>
                  <a:pt x="1494929" y="0"/>
                </a:lnTo>
                <a:lnTo>
                  <a:pt x="1494929" y="310730"/>
                </a:lnTo>
                <a:lnTo>
                  <a:pt x="1499489" y="306158"/>
                </a:lnTo>
                <a:lnTo>
                  <a:pt x="1505585" y="306158"/>
                </a:lnTo>
                <a:lnTo>
                  <a:pt x="1505585" y="0"/>
                </a:lnTo>
                <a:close/>
              </a:path>
              <a:path w="1505585" h="316864">
                <a:moveTo>
                  <a:pt x="1505585" y="306158"/>
                </a:moveTo>
                <a:lnTo>
                  <a:pt x="1499489" y="306158"/>
                </a:lnTo>
                <a:lnTo>
                  <a:pt x="1494929" y="310730"/>
                </a:lnTo>
                <a:lnTo>
                  <a:pt x="1505585" y="310730"/>
                </a:lnTo>
                <a:lnTo>
                  <a:pt x="1505585" y="306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52021" y="2483167"/>
            <a:ext cx="422909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1950" spc="-90" dirty="0">
                <a:latin typeface="Gulim"/>
                <a:cs typeface="Gulim"/>
              </a:rPr>
              <a:t>S</a:t>
            </a:r>
            <a:r>
              <a:rPr sz="1950" spc="120" dirty="0">
                <a:latin typeface="Gulim"/>
                <a:cs typeface="Gulim"/>
              </a:rPr>
              <a:t>e</a:t>
            </a:r>
            <a:r>
              <a:rPr sz="1950" spc="130" dirty="0">
                <a:latin typeface="Gulim"/>
                <a:cs typeface="Gulim"/>
              </a:rPr>
              <a:t>t</a:t>
            </a:r>
            <a:endParaRPr sz="1950">
              <a:latin typeface="Gulim"/>
              <a:cs typeface="Gulim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20314" y="2517813"/>
            <a:ext cx="1505585" cy="316865"/>
          </a:xfrm>
          <a:custGeom>
            <a:avLst/>
            <a:gdLst/>
            <a:ahLst/>
            <a:cxnLst/>
            <a:rect l="l" t="t" r="r" b="b"/>
            <a:pathLst>
              <a:path w="1505585" h="316864">
                <a:moveTo>
                  <a:pt x="10655" y="0"/>
                </a:moveTo>
                <a:lnTo>
                  <a:pt x="0" y="0"/>
                </a:lnTo>
                <a:lnTo>
                  <a:pt x="0" y="313778"/>
                </a:lnTo>
                <a:lnTo>
                  <a:pt x="3048" y="316826"/>
                </a:lnTo>
                <a:lnTo>
                  <a:pt x="1504061" y="316826"/>
                </a:lnTo>
                <a:lnTo>
                  <a:pt x="1505585" y="313778"/>
                </a:lnTo>
                <a:lnTo>
                  <a:pt x="1505585" y="310730"/>
                </a:lnTo>
                <a:lnTo>
                  <a:pt x="10655" y="310730"/>
                </a:lnTo>
                <a:lnTo>
                  <a:pt x="6083" y="306158"/>
                </a:lnTo>
                <a:lnTo>
                  <a:pt x="10655" y="306158"/>
                </a:lnTo>
                <a:lnTo>
                  <a:pt x="10655" y="0"/>
                </a:lnTo>
                <a:close/>
              </a:path>
              <a:path w="1505585" h="316864">
                <a:moveTo>
                  <a:pt x="10655" y="306158"/>
                </a:moveTo>
                <a:lnTo>
                  <a:pt x="6083" y="306158"/>
                </a:lnTo>
                <a:lnTo>
                  <a:pt x="10655" y="310730"/>
                </a:lnTo>
                <a:lnTo>
                  <a:pt x="10655" y="306158"/>
                </a:lnTo>
                <a:close/>
              </a:path>
              <a:path w="1505585" h="316864">
                <a:moveTo>
                  <a:pt x="1494929" y="306158"/>
                </a:moveTo>
                <a:lnTo>
                  <a:pt x="10655" y="306158"/>
                </a:lnTo>
                <a:lnTo>
                  <a:pt x="10655" y="310730"/>
                </a:lnTo>
                <a:lnTo>
                  <a:pt x="1494929" y="310730"/>
                </a:lnTo>
                <a:lnTo>
                  <a:pt x="1494929" y="306158"/>
                </a:lnTo>
                <a:close/>
              </a:path>
              <a:path w="1505585" h="316864">
                <a:moveTo>
                  <a:pt x="1505585" y="0"/>
                </a:moveTo>
                <a:lnTo>
                  <a:pt x="1494929" y="0"/>
                </a:lnTo>
                <a:lnTo>
                  <a:pt x="1494929" y="310730"/>
                </a:lnTo>
                <a:lnTo>
                  <a:pt x="1501025" y="306158"/>
                </a:lnTo>
                <a:lnTo>
                  <a:pt x="1505585" y="306158"/>
                </a:lnTo>
                <a:lnTo>
                  <a:pt x="1505585" y="0"/>
                </a:lnTo>
                <a:close/>
              </a:path>
              <a:path w="1505585" h="316864">
                <a:moveTo>
                  <a:pt x="1505585" y="306158"/>
                </a:moveTo>
                <a:lnTo>
                  <a:pt x="1501025" y="306158"/>
                </a:lnTo>
                <a:lnTo>
                  <a:pt x="1494929" y="310730"/>
                </a:lnTo>
                <a:lnTo>
                  <a:pt x="1505585" y="310730"/>
                </a:lnTo>
                <a:lnTo>
                  <a:pt x="1505585" y="306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61607" y="2483167"/>
            <a:ext cx="422909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1950" spc="-240" dirty="0">
                <a:latin typeface="Gulim"/>
                <a:cs typeface="Gulim"/>
              </a:rPr>
              <a:t>L</a:t>
            </a:r>
            <a:r>
              <a:rPr sz="1950" spc="15" dirty="0">
                <a:latin typeface="Gulim"/>
                <a:cs typeface="Gulim"/>
              </a:rPr>
              <a:t>i</a:t>
            </a:r>
            <a:r>
              <a:rPr sz="1950" spc="40" dirty="0">
                <a:latin typeface="Gulim"/>
                <a:cs typeface="Gulim"/>
              </a:rPr>
              <a:t>s</a:t>
            </a:r>
            <a:r>
              <a:rPr sz="1950" spc="130" dirty="0">
                <a:latin typeface="Gulim"/>
                <a:cs typeface="Gulim"/>
              </a:rPr>
              <a:t>t</a:t>
            </a:r>
            <a:endParaRPr sz="1950">
              <a:latin typeface="Gulim"/>
              <a:cs typeface="Gulim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51209" y="2517813"/>
            <a:ext cx="1505585" cy="316865"/>
          </a:xfrm>
          <a:custGeom>
            <a:avLst/>
            <a:gdLst/>
            <a:ahLst/>
            <a:cxnLst/>
            <a:rect l="l" t="t" r="r" b="b"/>
            <a:pathLst>
              <a:path w="1505585" h="316864">
                <a:moveTo>
                  <a:pt x="10655" y="0"/>
                </a:moveTo>
                <a:lnTo>
                  <a:pt x="0" y="0"/>
                </a:lnTo>
                <a:lnTo>
                  <a:pt x="0" y="313778"/>
                </a:lnTo>
                <a:lnTo>
                  <a:pt x="3035" y="316826"/>
                </a:lnTo>
                <a:lnTo>
                  <a:pt x="1504061" y="316826"/>
                </a:lnTo>
                <a:lnTo>
                  <a:pt x="1505585" y="313778"/>
                </a:lnTo>
                <a:lnTo>
                  <a:pt x="1505585" y="310730"/>
                </a:lnTo>
                <a:lnTo>
                  <a:pt x="10655" y="310730"/>
                </a:lnTo>
                <a:lnTo>
                  <a:pt x="6083" y="306158"/>
                </a:lnTo>
                <a:lnTo>
                  <a:pt x="10655" y="306158"/>
                </a:lnTo>
                <a:lnTo>
                  <a:pt x="10655" y="0"/>
                </a:lnTo>
                <a:close/>
              </a:path>
              <a:path w="1505585" h="316864">
                <a:moveTo>
                  <a:pt x="10655" y="306158"/>
                </a:moveTo>
                <a:lnTo>
                  <a:pt x="6083" y="306158"/>
                </a:lnTo>
                <a:lnTo>
                  <a:pt x="10655" y="310730"/>
                </a:lnTo>
                <a:lnTo>
                  <a:pt x="10655" y="306158"/>
                </a:lnTo>
                <a:close/>
              </a:path>
              <a:path w="1505585" h="316864">
                <a:moveTo>
                  <a:pt x="1494929" y="306158"/>
                </a:moveTo>
                <a:lnTo>
                  <a:pt x="10655" y="306158"/>
                </a:lnTo>
                <a:lnTo>
                  <a:pt x="10655" y="310730"/>
                </a:lnTo>
                <a:lnTo>
                  <a:pt x="1494929" y="310730"/>
                </a:lnTo>
                <a:lnTo>
                  <a:pt x="1494929" y="306158"/>
                </a:lnTo>
                <a:close/>
              </a:path>
              <a:path w="1505585" h="316864">
                <a:moveTo>
                  <a:pt x="1505585" y="0"/>
                </a:moveTo>
                <a:lnTo>
                  <a:pt x="1494929" y="0"/>
                </a:lnTo>
                <a:lnTo>
                  <a:pt x="1494929" y="310730"/>
                </a:lnTo>
                <a:lnTo>
                  <a:pt x="1501013" y="306158"/>
                </a:lnTo>
                <a:lnTo>
                  <a:pt x="1505585" y="306158"/>
                </a:lnTo>
                <a:lnTo>
                  <a:pt x="1505585" y="0"/>
                </a:lnTo>
                <a:close/>
              </a:path>
              <a:path w="1505585" h="316864">
                <a:moveTo>
                  <a:pt x="1505585" y="306158"/>
                </a:moveTo>
                <a:lnTo>
                  <a:pt x="1501013" y="306158"/>
                </a:lnTo>
                <a:lnTo>
                  <a:pt x="1494929" y="310730"/>
                </a:lnTo>
                <a:lnTo>
                  <a:pt x="1505585" y="310730"/>
                </a:lnTo>
                <a:lnTo>
                  <a:pt x="1505585" y="306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15924" y="2483167"/>
            <a:ext cx="777875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1950" spc="-365" dirty="0">
                <a:latin typeface="Gulim"/>
                <a:cs typeface="Gulim"/>
              </a:rPr>
              <a:t>Q</a:t>
            </a:r>
            <a:r>
              <a:rPr sz="1950" spc="35" dirty="0">
                <a:latin typeface="Gulim"/>
                <a:cs typeface="Gulim"/>
              </a:rPr>
              <a:t>u</a:t>
            </a:r>
            <a:r>
              <a:rPr sz="1950" spc="120" dirty="0">
                <a:latin typeface="Gulim"/>
                <a:cs typeface="Gulim"/>
              </a:rPr>
              <a:t>e</a:t>
            </a:r>
            <a:r>
              <a:rPr sz="1950" spc="35" dirty="0">
                <a:latin typeface="Gulim"/>
                <a:cs typeface="Gulim"/>
              </a:rPr>
              <a:t>u</a:t>
            </a:r>
            <a:r>
              <a:rPr sz="1950" spc="125" dirty="0">
                <a:latin typeface="Gulim"/>
                <a:cs typeface="Gulim"/>
              </a:rPr>
              <a:t>e</a:t>
            </a:r>
            <a:endParaRPr sz="1950">
              <a:latin typeface="Gulim"/>
              <a:cs typeface="Gulim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218908" y="2517813"/>
            <a:ext cx="1506220" cy="316865"/>
          </a:xfrm>
          <a:custGeom>
            <a:avLst/>
            <a:gdLst/>
            <a:ahLst/>
            <a:cxnLst/>
            <a:rect l="l" t="t" r="r" b="b"/>
            <a:pathLst>
              <a:path w="1506220" h="316864">
                <a:moveTo>
                  <a:pt x="10655" y="0"/>
                </a:moveTo>
                <a:lnTo>
                  <a:pt x="0" y="0"/>
                </a:lnTo>
                <a:lnTo>
                  <a:pt x="0" y="313778"/>
                </a:lnTo>
                <a:lnTo>
                  <a:pt x="3048" y="316826"/>
                </a:lnTo>
                <a:lnTo>
                  <a:pt x="1502549" y="316826"/>
                </a:lnTo>
                <a:lnTo>
                  <a:pt x="1505597" y="313778"/>
                </a:lnTo>
                <a:lnTo>
                  <a:pt x="1505597" y="310730"/>
                </a:lnTo>
                <a:lnTo>
                  <a:pt x="10655" y="310730"/>
                </a:lnTo>
                <a:lnTo>
                  <a:pt x="6096" y="306158"/>
                </a:lnTo>
                <a:lnTo>
                  <a:pt x="10655" y="306158"/>
                </a:lnTo>
                <a:lnTo>
                  <a:pt x="10655" y="0"/>
                </a:lnTo>
                <a:close/>
              </a:path>
              <a:path w="1506220" h="316864">
                <a:moveTo>
                  <a:pt x="10655" y="306158"/>
                </a:moveTo>
                <a:lnTo>
                  <a:pt x="6096" y="306158"/>
                </a:lnTo>
                <a:lnTo>
                  <a:pt x="10655" y="310730"/>
                </a:lnTo>
                <a:lnTo>
                  <a:pt x="10655" y="306158"/>
                </a:lnTo>
                <a:close/>
              </a:path>
              <a:path w="1506220" h="316864">
                <a:moveTo>
                  <a:pt x="1494929" y="306158"/>
                </a:moveTo>
                <a:lnTo>
                  <a:pt x="10655" y="306158"/>
                </a:lnTo>
                <a:lnTo>
                  <a:pt x="10655" y="310730"/>
                </a:lnTo>
                <a:lnTo>
                  <a:pt x="1494929" y="310730"/>
                </a:lnTo>
                <a:lnTo>
                  <a:pt x="1494929" y="306158"/>
                </a:lnTo>
                <a:close/>
              </a:path>
              <a:path w="1506220" h="316864">
                <a:moveTo>
                  <a:pt x="1505597" y="0"/>
                </a:moveTo>
                <a:lnTo>
                  <a:pt x="1494929" y="0"/>
                </a:lnTo>
                <a:lnTo>
                  <a:pt x="1494929" y="310730"/>
                </a:lnTo>
                <a:lnTo>
                  <a:pt x="1501025" y="306158"/>
                </a:lnTo>
                <a:lnTo>
                  <a:pt x="1505597" y="306158"/>
                </a:lnTo>
                <a:lnTo>
                  <a:pt x="1505597" y="0"/>
                </a:lnTo>
                <a:close/>
              </a:path>
              <a:path w="1506220" h="316864">
                <a:moveTo>
                  <a:pt x="1505597" y="306158"/>
                </a:moveTo>
                <a:lnTo>
                  <a:pt x="1501025" y="306158"/>
                </a:lnTo>
                <a:lnTo>
                  <a:pt x="1494929" y="310730"/>
                </a:lnTo>
                <a:lnTo>
                  <a:pt x="1505597" y="310730"/>
                </a:lnTo>
                <a:lnTo>
                  <a:pt x="1505597" y="306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712615" y="2483167"/>
            <a:ext cx="517525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1950" spc="-15" dirty="0">
                <a:latin typeface="Gulim"/>
                <a:cs typeface="Gulim"/>
              </a:rPr>
              <a:t>M</a:t>
            </a:r>
            <a:r>
              <a:rPr sz="1950" spc="50" dirty="0">
                <a:latin typeface="Gulim"/>
                <a:cs typeface="Gulim"/>
              </a:rPr>
              <a:t>a</a:t>
            </a:r>
            <a:r>
              <a:rPr sz="1950" spc="-30" dirty="0">
                <a:latin typeface="Gulim"/>
                <a:cs typeface="Gulim"/>
              </a:rPr>
              <a:t>p</a:t>
            </a:r>
            <a:endParaRPr sz="1950">
              <a:latin typeface="Gulim"/>
              <a:cs typeface="Gulim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96037" y="2828544"/>
            <a:ext cx="588010" cy="2207260"/>
          </a:xfrm>
          <a:custGeom>
            <a:avLst/>
            <a:gdLst/>
            <a:ahLst/>
            <a:cxnLst/>
            <a:rect l="l" t="t" r="r" b="b"/>
            <a:pathLst>
              <a:path w="588010" h="2207260">
                <a:moveTo>
                  <a:pt x="541451" y="80726"/>
                </a:moveTo>
                <a:lnTo>
                  <a:pt x="0" y="2207094"/>
                </a:lnTo>
                <a:lnTo>
                  <a:pt x="11431" y="2207094"/>
                </a:lnTo>
                <a:lnTo>
                  <a:pt x="552161" y="83557"/>
                </a:lnTo>
                <a:lnTo>
                  <a:pt x="541451" y="80726"/>
                </a:lnTo>
                <a:close/>
              </a:path>
              <a:path w="588010" h="2207260">
                <a:moveTo>
                  <a:pt x="582048" y="67017"/>
                </a:moveTo>
                <a:lnTo>
                  <a:pt x="544941" y="67017"/>
                </a:lnTo>
                <a:lnTo>
                  <a:pt x="555597" y="70065"/>
                </a:lnTo>
                <a:lnTo>
                  <a:pt x="552161" y="83557"/>
                </a:lnTo>
                <a:lnTo>
                  <a:pt x="587563" y="92913"/>
                </a:lnTo>
                <a:lnTo>
                  <a:pt x="582048" y="67017"/>
                </a:lnTo>
                <a:close/>
              </a:path>
              <a:path w="588010" h="2207260">
                <a:moveTo>
                  <a:pt x="544941" y="67017"/>
                </a:moveTo>
                <a:lnTo>
                  <a:pt x="541451" y="80726"/>
                </a:lnTo>
                <a:lnTo>
                  <a:pt x="552161" y="83557"/>
                </a:lnTo>
                <a:lnTo>
                  <a:pt x="555597" y="70065"/>
                </a:lnTo>
                <a:lnTo>
                  <a:pt x="544941" y="67017"/>
                </a:lnTo>
                <a:close/>
              </a:path>
              <a:path w="588010" h="2207260">
                <a:moveTo>
                  <a:pt x="567776" y="0"/>
                </a:moveTo>
                <a:lnTo>
                  <a:pt x="506879" y="71589"/>
                </a:lnTo>
                <a:lnTo>
                  <a:pt x="541451" y="80726"/>
                </a:lnTo>
                <a:lnTo>
                  <a:pt x="544941" y="67017"/>
                </a:lnTo>
                <a:lnTo>
                  <a:pt x="582048" y="67017"/>
                </a:lnTo>
                <a:lnTo>
                  <a:pt x="567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29841" y="2828544"/>
            <a:ext cx="83820" cy="2207260"/>
          </a:xfrm>
          <a:custGeom>
            <a:avLst/>
            <a:gdLst/>
            <a:ahLst/>
            <a:cxnLst/>
            <a:rect l="l" t="t" r="r" b="b"/>
            <a:pathLst>
              <a:path w="83820" h="2207260">
                <a:moveTo>
                  <a:pt x="47193" y="70065"/>
                </a:moveTo>
                <a:lnTo>
                  <a:pt x="36537" y="70065"/>
                </a:lnTo>
                <a:lnTo>
                  <a:pt x="36537" y="2207094"/>
                </a:lnTo>
                <a:lnTo>
                  <a:pt x="47193" y="2207094"/>
                </a:lnTo>
                <a:lnTo>
                  <a:pt x="47193" y="70065"/>
                </a:lnTo>
                <a:close/>
              </a:path>
              <a:path w="83820" h="2207260">
                <a:moveTo>
                  <a:pt x="42621" y="0"/>
                </a:moveTo>
                <a:lnTo>
                  <a:pt x="0" y="85305"/>
                </a:lnTo>
                <a:lnTo>
                  <a:pt x="36537" y="85305"/>
                </a:lnTo>
                <a:lnTo>
                  <a:pt x="36537" y="70065"/>
                </a:lnTo>
                <a:lnTo>
                  <a:pt x="76386" y="70065"/>
                </a:lnTo>
                <a:lnTo>
                  <a:pt x="42621" y="0"/>
                </a:lnTo>
                <a:close/>
              </a:path>
              <a:path w="83820" h="2207260">
                <a:moveTo>
                  <a:pt x="76386" y="70065"/>
                </a:moveTo>
                <a:lnTo>
                  <a:pt x="47193" y="70065"/>
                </a:lnTo>
                <a:lnTo>
                  <a:pt x="47193" y="85305"/>
                </a:lnTo>
                <a:lnTo>
                  <a:pt x="83731" y="85305"/>
                </a:lnTo>
                <a:lnTo>
                  <a:pt x="76386" y="700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63856" y="2828544"/>
            <a:ext cx="821055" cy="2207260"/>
          </a:xfrm>
          <a:custGeom>
            <a:avLst/>
            <a:gdLst/>
            <a:ahLst/>
            <a:cxnLst/>
            <a:rect l="l" t="t" r="r" b="b"/>
            <a:pathLst>
              <a:path w="821054" h="2207260">
                <a:moveTo>
                  <a:pt x="775942" y="78084"/>
                </a:moveTo>
                <a:lnTo>
                  <a:pt x="0" y="2207094"/>
                </a:lnTo>
                <a:lnTo>
                  <a:pt x="10246" y="2207094"/>
                </a:lnTo>
                <a:lnTo>
                  <a:pt x="785474" y="81569"/>
                </a:lnTo>
                <a:lnTo>
                  <a:pt x="775942" y="78084"/>
                </a:lnTo>
                <a:close/>
              </a:path>
              <a:path w="821054" h="2207260">
                <a:moveTo>
                  <a:pt x="817231" y="63982"/>
                </a:moveTo>
                <a:lnTo>
                  <a:pt x="781081" y="63982"/>
                </a:lnTo>
                <a:lnTo>
                  <a:pt x="790225" y="68541"/>
                </a:lnTo>
                <a:lnTo>
                  <a:pt x="785474" y="81569"/>
                </a:lnTo>
                <a:lnTo>
                  <a:pt x="820667" y="94437"/>
                </a:lnTo>
                <a:lnTo>
                  <a:pt x="817231" y="63982"/>
                </a:lnTo>
                <a:close/>
              </a:path>
              <a:path w="821054" h="2207260">
                <a:moveTo>
                  <a:pt x="781081" y="63982"/>
                </a:moveTo>
                <a:lnTo>
                  <a:pt x="775942" y="78084"/>
                </a:lnTo>
                <a:lnTo>
                  <a:pt x="785474" y="81569"/>
                </a:lnTo>
                <a:lnTo>
                  <a:pt x="790225" y="68541"/>
                </a:lnTo>
                <a:lnTo>
                  <a:pt x="781081" y="63982"/>
                </a:lnTo>
                <a:close/>
              </a:path>
              <a:path w="821054" h="2207260">
                <a:moveTo>
                  <a:pt x="810012" y="0"/>
                </a:moveTo>
                <a:lnTo>
                  <a:pt x="741508" y="65493"/>
                </a:lnTo>
                <a:lnTo>
                  <a:pt x="775942" y="78084"/>
                </a:lnTo>
                <a:lnTo>
                  <a:pt x="781081" y="63982"/>
                </a:lnTo>
                <a:lnTo>
                  <a:pt x="817231" y="63982"/>
                </a:lnTo>
                <a:lnTo>
                  <a:pt x="810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73868" y="2828544"/>
            <a:ext cx="2432050" cy="2207260"/>
          </a:xfrm>
          <a:custGeom>
            <a:avLst/>
            <a:gdLst/>
            <a:ahLst/>
            <a:cxnLst/>
            <a:rect l="l" t="t" r="r" b="b"/>
            <a:pathLst>
              <a:path w="2432050" h="2207260">
                <a:moveTo>
                  <a:pt x="64977" y="53431"/>
                </a:moveTo>
                <a:lnTo>
                  <a:pt x="58460" y="60656"/>
                </a:lnTo>
                <a:lnTo>
                  <a:pt x="2417323" y="2207094"/>
                </a:lnTo>
                <a:lnTo>
                  <a:pt x="2431793" y="2207094"/>
                </a:lnTo>
                <a:lnTo>
                  <a:pt x="64977" y="53431"/>
                </a:lnTo>
                <a:close/>
              </a:path>
              <a:path w="2432050" h="2207260">
                <a:moveTo>
                  <a:pt x="0" y="0"/>
                </a:moveTo>
                <a:lnTo>
                  <a:pt x="33489" y="88341"/>
                </a:lnTo>
                <a:lnTo>
                  <a:pt x="58460" y="60656"/>
                </a:lnTo>
                <a:lnTo>
                  <a:pt x="48717" y="51790"/>
                </a:lnTo>
                <a:lnTo>
                  <a:pt x="54800" y="44170"/>
                </a:lnTo>
                <a:lnTo>
                  <a:pt x="73330" y="44170"/>
                </a:lnTo>
                <a:lnTo>
                  <a:pt x="89814" y="25895"/>
                </a:lnTo>
                <a:lnTo>
                  <a:pt x="0" y="0"/>
                </a:lnTo>
                <a:close/>
              </a:path>
              <a:path w="2432050" h="2207260">
                <a:moveTo>
                  <a:pt x="54800" y="44170"/>
                </a:moveTo>
                <a:lnTo>
                  <a:pt x="48717" y="51790"/>
                </a:lnTo>
                <a:lnTo>
                  <a:pt x="58460" y="60656"/>
                </a:lnTo>
                <a:lnTo>
                  <a:pt x="64977" y="53431"/>
                </a:lnTo>
                <a:lnTo>
                  <a:pt x="54800" y="44170"/>
                </a:lnTo>
                <a:close/>
              </a:path>
              <a:path w="2432050" h="2207260">
                <a:moveTo>
                  <a:pt x="73330" y="44170"/>
                </a:moveTo>
                <a:lnTo>
                  <a:pt x="54800" y="44170"/>
                </a:lnTo>
                <a:lnTo>
                  <a:pt x="64977" y="53431"/>
                </a:lnTo>
                <a:lnTo>
                  <a:pt x="73330" y="441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61689" y="2828544"/>
            <a:ext cx="775335" cy="2207260"/>
          </a:xfrm>
          <a:custGeom>
            <a:avLst/>
            <a:gdLst/>
            <a:ahLst/>
            <a:cxnLst/>
            <a:rect l="l" t="t" r="r" b="b"/>
            <a:pathLst>
              <a:path w="775335" h="2207260">
                <a:moveTo>
                  <a:pt x="44261" y="79105"/>
                </a:moveTo>
                <a:lnTo>
                  <a:pt x="35145" y="82263"/>
                </a:lnTo>
                <a:lnTo>
                  <a:pt x="763561" y="2207094"/>
                </a:lnTo>
                <a:lnTo>
                  <a:pt x="775253" y="2207094"/>
                </a:lnTo>
                <a:lnTo>
                  <a:pt x="44261" y="79105"/>
                </a:lnTo>
                <a:close/>
              </a:path>
              <a:path w="775335" h="2207260">
                <a:moveTo>
                  <a:pt x="12179" y="0"/>
                </a:moveTo>
                <a:lnTo>
                  <a:pt x="0" y="94437"/>
                </a:lnTo>
                <a:lnTo>
                  <a:pt x="35145" y="82263"/>
                </a:lnTo>
                <a:lnTo>
                  <a:pt x="30441" y="68541"/>
                </a:lnTo>
                <a:lnTo>
                  <a:pt x="39585" y="65493"/>
                </a:lnTo>
                <a:lnTo>
                  <a:pt x="77635" y="65493"/>
                </a:lnTo>
                <a:lnTo>
                  <a:pt x="12179" y="0"/>
                </a:lnTo>
                <a:close/>
              </a:path>
              <a:path w="775335" h="2207260">
                <a:moveTo>
                  <a:pt x="39585" y="65493"/>
                </a:moveTo>
                <a:lnTo>
                  <a:pt x="30441" y="68541"/>
                </a:lnTo>
                <a:lnTo>
                  <a:pt x="35145" y="82263"/>
                </a:lnTo>
                <a:lnTo>
                  <a:pt x="44261" y="79105"/>
                </a:lnTo>
                <a:lnTo>
                  <a:pt x="39585" y="65493"/>
                </a:lnTo>
                <a:close/>
              </a:path>
              <a:path w="775335" h="2207260">
                <a:moveTo>
                  <a:pt x="77635" y="65493"/>
                </a:moveTo>
                <a:lnTo>
                  <a:pt x="39585" y="65493"/>
                </a:lnTo>
                <a:lnTo>
                  <a:pt x="44261" y="79105"/>
                </a:lnTo>
                <a:lnTo>
                  <a:pt x="79159" y="67017"/>
                </a:lnTo>
                <a:lnTo>
                  <a:pt x="77635" y="65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537" y="2828544"/>
            <a:ext cx="723900" cy="2207260"/>
          </a:xfrm>
          <a:custGeom>
            <a:avLst/>
            <a:gdLst/>
            <a:ahLst/>
            <a:cxnLst/>
            <a:rect l="l" t="t" r="r" b="b"/>
            <a:pathLst>
              <a:path w="723900" h="2207260">
                <a:moveTo>
                  <a:pt x="45471" y="79177"/>
                </a:moveTo>
                <a:lnTo>
                  <a:pt x="36244" y="81965"/>
                </a:lnTo>
                <a:lnTo>
                  <a:pt x="713686" y="2207094"/>
                </a:lnTo>
                <a:lnTo>
                  <a:pt x="723789" y="2207094"/>
                </a:lnTo>
                <a:lnTo>
                  <a:pt x="45471" y="79177"/>
                </a:lnTo>
                <a:close/>
              </a:path>
              <a:path w="723900" h="2207260">
                <a:moveTo>
                  <a:pt x="15227" y="0"/>
                </a:moveTo>
                <a:lnTo>
                  <a:pt x="0" y="92913"/>
                </a:lnTo>
                <a:lnTo>
                  <a:pt x="36244" y="81965"/>
                </a:lnTo>
                <a:lnTo>
                  <a:pt x="31965" y="68541"/>
                </a:lnTo>
                <a:lnTo>
                  <a:pt x="41109" y="65493"/>
                </a:lnTo>
                <a:lnTo>
                  <a:pt x="77772" y="65493"/>
                </a:lnTo>
                <a:lnTo>
                  <a:pt x="15227" y="0"/>
                </a:lnTo>
                <a:close/>
              </a:path>
              <a:path w="723900" h="2207260">
                <a:moveTo>
                  <a:pt x="41109" y="65493"/>
                </a:moveTo>
                <a:lnTo>
                  <a:pt x="31965" y="68541"/>
                </a:lnTo>
                <a:lnTo>
                  <a:pt x="36244" y="81965"/>
                </a:lnTo>
                <a:lnTo>
                  <a:pt x="45471" y="79177"/>
                </a:lnTo>
                <a:lnTo>
                  <a:pt x="41109" y="65493"/>
                </a:lnTo>
                <a:close/>
              </a:path>
              <a:path w="723900" h="2207260">
                <a:moveTo>
                  <a:pt x="77772" y="65493"/>
                </a:moveTo>
                <a:lnTo>
                  <a:pt x="41109" y="65493"/>
                </a:lnTo>
                <a:lnTo>
                  <a:pt x="45471" y="79177"/>
                </a:lnTo>
                <a:lnTo>
                  <a:pt x="80683" y="68541"/>
                </a:lnTo>
                <a:lnTo>
                  <a:pt x="77772" y="65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1533" y="3620598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255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7230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2927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8624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44321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58494" y="3620598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255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74191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89888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05585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21282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35467" y="3620598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242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51164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718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66861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718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82558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718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98255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718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12428" y="3620598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242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28125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43822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59519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75216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89389" y="3620598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255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05086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20783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36480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52177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66350" y="3620598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255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82047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97744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13454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18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29151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18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43324" y="3620598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242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59021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74718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90415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06112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620285" y="3620598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255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735982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51679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967376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83073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97246" y="3620598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255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312943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428640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44337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660034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74220" y="3620598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242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889917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18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05614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18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21311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237008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351180" y="3620598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255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66878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582574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698271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813969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28142" y="3620598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255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43839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159535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275233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390930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505115" y="3620598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242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620813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18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736509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18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852206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18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967903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18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82076" y="3620598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242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197774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313470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429167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544864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659038" y="3620598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255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74734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890431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006128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121826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235999" y="3620598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255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351695" y="362059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3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467405" y="362059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111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9061462" y="3750677"/>
            <a:ext cx="779145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1950" spc="25" dirty="0">
                <a:latin typeface="Gulim"/>
                <a:cs typeface="Gulim"/>
              </a:rPr>
              <a:t>클래스</a:t>
            </a:r>
            <a:endParaRPr sz="1950">
              <a:latin typeface="Gulim"/>
              <a:cs typeface="Gulim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8600020" y="3126129"/>
            <a:ext cx="1281430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1950" spc="25" dirty="0">
                <a:latin typeface="Gulim"/>
                <a:cs typeface="Gulim"/>
              </a:rPr>
              <a:t>인터페이스</a:t>
            </a:r>
            <a:endParaRPr sz="1950">
              <a:latin typeface="Gulim"/>
              <a:cs typeface="Gulim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319684" y="7113257"/>
            <a:ext cx="10055225" cy="0"/>
          </a:xfrm>
          <a:custGeom>
            <a:avLst/>
            <a:gdLst/>
            <a:ahLst/>
            <a:cxnLst/>
            <a:rect l="l" t="t" r="r" b="b"/>
            <a:pathLst>
              <a:path w="10055225">
                <a:moveTo>
                  <a:pt x="0" y="0"/>
                </a:moveTo>
                <a:lnTo>
                  <a:pt x="10055021" y="0"/>
                </a:lnTo>
              </a:path>
            </a:pathLst>
          </a:custGeom>
          <a:ln w="42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05231" y="7166609"/>
            <a:ext cx="0" cy="389890"/>
          </a:xfrm>
          <a:custGeom>
            <a:avLst/>
            <a:gdLst/>
            <a:ahLst/>
            <a:cxnLst/>
            <a:rect l="l" t="t" r="r" b="b"/>
            <a:pathLst>
              <a:path h="389890">
                <a:moveTo>
                  <a:pt x="0" y="0"/>
                </a:moveTo>
                <a:lnTo>
                  <a:pt x="0" y="3898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4469" y="7165975"/>
            <a:ext cx="10070465" cy="0"/>
          </a:xfrm>
          <a:custGeom>
            <a:avLst/>
            <a:gdLst/>
            <a:ahLst/>
            <a:cxnLst/>
            <a:rect l="l" t="t" r="r" b="b"/>
            <a:pathLst>
              <a:path w="10070465">
                <a:moveTo>
                  <a:pt x="0" y="0"/>
                </a:moveTo>
                <a:lnTo>
                  <a:pt x="100702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92936" y="5035638"/>
            <a:ext cx="14604" cy="15240"/>
          </a:xfrm>
          <a:custGeom>
            <a:avLst/>
            <a:gdLst/>
            <a:ahLst/>
            <a:cxnLst/>
            <a:rect l="l" t="t" r="r" b="b"/>
            <a:pathLst>
              <a:path w="14605" h="15239">
                <a:moveTo>
                  <a:pt x="14532" y="0"/>
                </a:moveTo>
                <a:lnTo>
                  <a:pt x="3101" y="0"/>
                </a:lnTo>
                <a:lnTo>
                  <a:pt x="0" y="12179"/>
                </a:lnTo>
                <a:lnTo>
                  <a:pt x="10655" y="15227"/>
                </a:lnTo>
                <a:lnTo>
                  <a:pt x="14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966379" y="5042490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55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45464" y="5043246"/>
            <a:ext cx="1505585" cy="417830"/>
          </a:xfrm>
          <a:custGeom>
            <a:avLst/>
            <a:gdLst/>
            <a:ahLst/>
            <a:cxnLst/>
            <a:rect l="l" t="t" r="r" b="b"/>
            <a:pathLst>
              <a:path w="1505585" h="417829">
                <a:moveTo>
                  <a:pt x="1504073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415836"/>
                </a:lnTo>
                <a:lnTo>
                  <a:pt x="3048" y="417360"/>
                </a:lnTo>
                <a:lnTo>
                  <a:pt x="1504073" y="417360"/>
                </a:lnTo>
                <a:lnTo>
                  <a:pt x="1505597" y="415836"/>
                </a:lnTo>
                <a:lnTo>
                  <a:pt x="1505597" y="412788"/>
                </a:lnTo>
                <a:lnTo>
                  <a:pt x="10655" y="412788"/>
                </a:lnTo>
                <a:lnTo>
                  <a:pt x="6096" y="406692"/>
                </a:lnTo>
                <a:lnTo>
                  <a:pt x="10655" y="406692"/>
                </a:lnTo>
                <a:lnTo>
                  <a:pt x="10655" y="10668"/>
                </a:lnTo>
                <a:lnTo>
                  <a:pt x="6096" y="10668"/>
                </a:lnTo>
                <a:lnTo>
                  <a:pt x="10655" y="6096"/>
                </a:lnTo>
                <a:lnTo>
                  <a:pt x="1505597" y="6096"/>
                </a:lnTo>
                <a:lnTo>
                  <a:pt x="1505597" y="3048"/>
                </a:lnTo>
                <a:lnTo>
                  <a:pt x="1504073" y="0"/>
                </a:lnTo>
                <a:close/>
              </a:path>
              <a:path w="1505585" h="417829">
                <a:moveTo>
                  <a:pt x="10655" y="406692"/>
                </a:moveTo>
                <a:lnTo>
                  <a:pt x="6096" y="406692"/>
                </a:lnTo>
                <a:lnTo>
                  <a:pt x="10655" y="412788"/>
                </a:lnTo>
                <a:lnTo>
                  <a:pt x="10655" y="406692"/>
                </a:lnTo>
                <a:close/>
              </a:path>
              <a:path w="1505585" h="417829">
                <a:moveTo>
                  <a:pt x="1494942" y="406692"/>
                </a:moveTo>
                <a:lnTo>
                  <a:pt x="10655" y="406692"/>
                </a:lnTo>
                <a:lnTo>
                  <a:pt x="10655" y="412788"/>
                </a:lnTo>
                <a:lnTo>
                  <a:pt x="1494942" y="412788"/>
                </a:lnTo>
                <a:lnTo>
                  <a:pt x="1494942" y="406692"/>
                </a:lnTo>
                <a:close/>
              </a:path>
              <a:path w="1505585" h="417829">
                <a:moveTo>
                  <a:pt x="1494942" y="6096"/>
                </a:moveTo>
                <a:lnTo>
                  <a:pt x="1494942" y="412788"/>
                </a:lnTo>
                <a:lnTo>
                  <a:pt x="1501025" y="406692"/>
                </a:lnTo>
                <a:lnTo>
                  <a:pt x="1505597" y="406692"/>
                </a:lnTo>
                <a:lnTo>
                  <a:pt x="1505597" y="10668"/>
                </a:lnTo>
                <a:lnTo>
                  <a:pt x="1501025" y="10668"/>
                </a:lnTo>
                <a:lnTo>
                  <a:pt x="1494942" y="6096"/>
                </a:lnTo>
                <a:close/>
              </a:path>
              <a:path w="1505585" h="417829">
                <a:moveTo>
                  <a:pt x="1505597" y="406692"/>
                </a:moveTo>
                <a:lnTo>
                  <a:pt x="1501025" y="406692"/>
                </a:lnTo>
                <a:lnTo>
                  <a:pt x="1494942" y="412788"/>
                </a:lnTo>
                <a:lnTo>
                  <a:pt x="1505597" y="412788"/>
                </a:lnTo>
                <a:lnTo>
                  <a:pt x="1505597" y="406692"/>
                </a:lnTo>
                <a:close/>
              </a:path>
              <a:path w="1505585" h="417829">
                <a:moveTo>
                  <a:pt x="10655" y="6096"/>
                </a:moveTo>
                <a:lnTo>
                  <a:pt x="6096" y="10668"/>
                </a:lnTo>
                <a:lnTo>
                  <a:pt x="10655" y="10668"/>
                </a:lnTo>
                <a:lnTo>
                  <a:pt x="10655" y="6096"/>
                </a:lnTo>
                <a:close/>
              </a:path>
              <a:path w="1505585" h="417829">
                <a:moveTo>
                  <a:pt x="1494942" y="6096"/>
                </a:moveTo>
                <a:lnTo>
                  <a:pt x="10655" y="6096"/>
                </a:lnTo>
                <a:lnTo>
                  <a:pt x="10655" y="10668"/>
                </a:lnTo>
                <a:lnTo>
                  <a:pt x="1494942" y="10668"/>
                </a:lnTo>
                <a:lnTo>
                  <a:pt x="1494942" y="6096"/>
                </a:lnTo>
                <a:close/>
              </a:path>
              <a:path w="1505585" h="417829">
                <a:moveTo>
                  <a:pt x="1505597" y="6096"/>
                </a:moveTo>
                <a:lnTo>
                  <a:pt x="1494942" y="6096"/>
                </a:lnTo>
                <a:lnTo>
                  <a:pt x="1501025" y="10668"/>
                </a:lnTo>
                <a:lnTo>
                  <a:pt x="1505597" y="10668"/>
                </a:lnTo>
                <a:lnTo>
                  <a:pt x="1505597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894344" y="5109857"/>
            <a:ext cx="1007110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1950" spc="10" dirty="0">
                <a:latin typeface="Gulim"/>
                <a:cs typeface="Gulim"/>
              </a:rPr>
              <a:t>HashSet</a:t>
            </a:r>
            <a:endParaRPr sz="1950">
              <a:latin typeface="Gulim"/>
              <a:cs typeface="Gulim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7218908" y="5043246"/>
            <a:ext cx="1506220" cy="417830"/>
          </a:xfrm>
          <a:custGeom>
            <a:avLst/>
            <a:gdLst/>
            <a:ahLst/>
            <a:cxnLst/>
            <a:rect l="l" t="t" r="r" b="b"/>
            <a:pathLst>
              <a:path w="1506220" h="417829">
                <a:moveTo>
                  <a:pt x="1502549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415836"/>
                </a:lnTo>
                <a:lnTo>
                  <a:pt x="3048" y="417360"/>
                </a:lnTo>
                <a:lnTo>
                  <a:pt x="1502549" y="417360"/>
                </a:lnTo>
                <a:lnTo>
                  <a:pt x="1505597" y="415836"/>
                </a:lnTo>
                <a:lnTo>
                  <a:pt x="1505597" y="412788"/>
                </a:lnTo>
                <a:lnTo>
                  <a:pt x="10655" y="412788"/>
                </a:lnTo>
                <a:lnTo>
                  <a:pt x="6096" y="406692"/>
                </a:lnTo>
                <a:lnTo>
                  <a:pt x="10655" y="406692"/>
                </a:lnTo>
                <a:lnTo>
                  <a:pt x="10655" y="10668"/>
                </a:lnTo>
                <a:lnTo>
                  <a:pt x="6096" y="10668"/>
                </a:lnTo>
                <a:lnTo>
                  <a:pt x="10655" y="6096"/>
                </a:lnTo>
                <a:lnTo>
                  <a:pt x="1505597" y="6096"/>
                </a:lnTo>
                <a:lnTo>
                  <a:pt x="1505597" y="3048"/>
                </a:lnTo>
                <a:lnTo>
                  <a:pt x="1502549" y="0"/>
                </a:lnTo>
                <a:close/>
              </a:path>
              <a:path w="1506220" h="417829">
                <a:moveTo>
                  <a:pt x="10655" y="406692"/>
                </a:moveTo>
                <a:lnTo>
                  <a:pt x="6096" y="406692"/>
                </a:lnTo>
                <a:lnTo>
                  <a:pt x="10655" y="412788"/>
                </a:lnTo>
                <a:lnTo>
                  <a:pt x="10655" y="406692"/>
                </a:lnTo>
                <a:close/>
              </a:path>
              <a:path w="1506220" h="417829">
                <a:moveTo>
                  <a:pt x="1494929" y="406692"/>
                </a:moveTo>
                <a:lnTo>
                  <a:pt x="10655" y="406692"/>
                </a:lnTo>
                <a:lnTo>
                  <a:pt x="10655" y="412788"/>
                </a:lnTo>
                <a:lnTo>
                  <a:pt x="1494929" y="412788"/>
                </a:lnTo>
                <a:lnTo>
                  <a:pt x="1494929" y="406692"/>
                </a:lnTo>
                <a:close/>
              </a:path>
              <a:path w="1506220" h="417829">
                <a:moveTo>
                  <a:pt x="1494929" y="6096"/>
                </a:moveTo>
                <a:lnTo>
                  <a:pt x="1494929" y="412788"/>
                </a:lnTo>
                <a:lnTo>
                  <a:pt x="1501025" y="406692"/>
                </a:lnTo>
                <a:lnTo>
                  <a:pt x="1505597" y="406692"/>
                </a:lnTo>
                <a:lnTo>
                  <a:pt x="1505597" y="10668"/>
                </a:lnTo>
                <a:lnTo>
                  <a:pt x="1501025" y="10668"/>
                </a:lnTo>
                <a:lnTo>
                  <a:pt x="1494929" y="6096"/>
                </a:lnTo>
                <a:close/>
              </a:path>
              <a:path w="1506220" h="417829">
                <a:moveTo>
                  <a:pt x="1505597" y="406692"/>
                </a:moveTo>
                <a:lnTo>
                  <a:pt x="1501025" y="406692"/>
                </a:lnTo>
                <a:lnTo>
                  <a:pt x="1494929" y="412788"/>
                </a:lnTo>
                <a:lnTo>
                  <a:pt x="1505597" y="412788"/>
                </a:lnTo>
                <a:lnTo>
                  <a:pt x="1505597" y="406692"/>
                </a:lnTo>
                <a:close/>
              </a:path>
              <a:path w="1506220" h="417829">
                <a:moveTo>
                  <a:pt x="10655" y="6096"/>
                </a:moveTo>
                <a:lnTo>
                  <a:pt x="6096" y="10668"/>
                </a:lnTo>
                <a:lnTo>
                  <a:pt x="10655" y="10668"/>
                </a:lnTo>
                <a:lnTo>
                  <a:pt x="10655" y="6096"/>
                </a:lnTo>
                <a:close/>
              </a:path>
              <a:path w="1506220" h="417829">
                <a:moveTo>
                  <a:pt x="1494929" y="6096"/>
                </a:moveTo>
                <a:lnTo>
                  <a:pt x="10655" y="6096"/>
                </a:lnTo>
                <a:lnTo>
                  <a:pt x="10655" y="10668"/>
                </a:lnTo>
                <a:lnTo>
                  <a:pt x="1494929" y="10668"/>
                </a:lnTo>
                <a:lnTo>
                  <a:pt x="1494929" y="6096"/>
                </a:lnTo>
                <a:close/>
              </a:path>
              <a:path w="1506220" h="417829">
                <a:moveTo>
                  <a:pt x="1505597" y="6096"/>
                </a:moveTo>
                <a:lnTo>
                  <a:pt x="1494929" y="6096"/>
                </a:lnTo>
                <a:lnTo>
                  <a:pt x="1501025" y="10668"/>
                </a:lnTo>
                <a:lnTo>
                  <a:pt x="1505597" y="10668"/>
                </a:lnTo>
                <a:lnTo>
                  <a:pt x="1505597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7364013" y="5109857"/>
            <a:ext cx="1216660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1950" spc="25" dirty="0">
                <a:latin typeface="Gulim"/>
                <a:cs typeface="Gulim"/>
              </a:rPr>
              <a:t>Hashtable</a:t>
            </a:r>
            <a:endParaRPr sz="1950">
              <a:latin typeface="Gulim"/>
              <a:cs typeface="Gulim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2210435" y="5043246"/>
            <a:ext cx="1505585" cy="417830"/>
          </a:xfrm>
          <a:custGeom>
            <a:avLst/>
            <a:gdLst/>
            <a:ahLst/>
            <a:cxnLst/>
            <a:rect l="l" t="t" r="r" b="b"/>
            <a:pathLst>
              <a:path w="1505585" h="417829">
                <a:moveTo>
                  <a:pt x="1504061" y="0"/>
                </a:moveTo>
                <a:lnTo>
                  <a:pt x="3035" y="0"/>
                </a:lnTo>
                <a:lnTo>
                  <a:pt x="0" y="3048"/>
                </a:lnTo>
                <a:lnTo>
                  <a:pt x="0" y="415836"/>
                </a:lnTo>
                <a:lnTo>
                  <a:pt x="3035" y="417360"/>
                </a:lnTo>
                <a:lnTo>
                  <a:pt x="1504061" y="417360"/>
                </a:lnTo>
                <a:lnTo>
                  <a:pt x="1505585" y="415836"/>
                </a:lnTo>
                <a:lnTo>
                  <a:pt x="1505585" y="412788"/>
                </a:lnTo>
                <a:lnTo>
                  <a:pt x="10655" y="412788"/>
                </a:lnTo>
                <a:lnTo>
                  <a:pt x="6083" y="406692"/>
                </a:lnTo>
                <a:lnTo>
                  <a:pt x="10655" y="406692"/>
                </a:lnTo>
                <a:lnTo>
                  <a:pt x="10655" y="10668"/>
                </a:lnTo>
                <a:lnTo>
                  <a:pt x="6083" y="10668"/>
                </a:lnTo>
                <a:lnTo>
                  <a:pt x="10655" y="6096"/>
                </a:lnTo>
                <a:lnTo>
                  <a:pt x="1505585" y="6096"/>
                </a:lnTo>
                <a:lnTo>
                  <a:pt x="1505585" y="3048"/>
                </a:lnTo>
                <a:lnTo>
                  <a:pt x="1504061" y="0"/>
                </a:lnTo>
                <a:close/>
              </a:path>
              <a:path w="1505585" h="417829">
                <a:moveTo>
                  <a:pt x="10655" y="406692"/>
                </a:moveTo>
                <a:lnTo>
                  <a:pt x="6083" y="406692"/>
                </a:lnTo>
                <a:lnTo>
                  <a:pt x="10655" y="412788"/>
                </a:lnTo>
                <a:lnTo>
                  <a:pt x="10655" y="406692"/>
                </a:lnTo>
                <a:close/>
              </a:path>
              <a:path w="1505585" h="417829">
                <a:moveTo>
                  <a:pt x="1494929" y="406692"/>
                </a:moveTo>
                <a:lnTo>
                  <a:pt x="10655" y="406692"/>
                </a:lnTo>
                <a:lnTo>
                  <a:pt x="10655" y="412788"/>
                </a:lnTo>
                <a:lnTo>
                  <a:pt x="1494929" y="412788"/>
                </a:lnTo>
                <a:lnTo>
                  <a:pt x="1494929" y="406692"/>
                </a:lnTo>
                <a:close/>
              </a:path>
              <a:path w="1505585" h="417829">
                <a:moveTo>
                  <a:pt x="1494929" y="6096"/>
                </a:moveTo>
                <a:lnTo>
                  <a:pt x="1494929" y="412788"/>
                </a:lnTo>
                <a:lnTo>
                  <a:pt x="1501013" y="406692"/>
                </a:lnTo>
                <a:lnTo>
                  <a:pt x="1505585" y="406692"/>
                </a:lnTo>
                <a:lnTo>
                  <a:pt x="1505585" y="10668"/>
                </a:lnTo>
                <a:lnTo>
                  <a:pt x="1501013" y="10668"/>
                </a:lnTo>
                <a:lnTo>
                  <a:pt x="1494929" y="6096"/>
                </a:lnTo>
                <a:close/>
              </a:path>
              <a:path w="1505585" h="417829">
                <a:moveTo>
                  <a:pt x="1505585" y="406692"/>
                </a:moveTo>
                <a:lnTo>
                  <a:pt x="1501013" y="406692"/>
                </a:lnTo>
                <a:lnTo>
                  <a:pt x="1494929" y="412788"/>
                </a:lnTo>
                <a:lnTo>
                  <a:pt x="1505585" y="412788"/>
                </a:lnTo>
                <a:lnTo>
                  <a:pt x="1505585" y="406692"/>
                </a:lnTo>
                <a:close/>
              </a:path>
              <a:path w="1505585" h="417829">
                <a:moveTo>
                  <a:pt x="10655" y="6096"/>
                </a:moveTo>
                <a:lnTo>
                  <a:pt x="6083" y="10668"/>
                </a:lnTo>
                <a:lnTo>
                  <a:pt x="10655" y="10668"/>
                </a:lnTo>
                <a:lnTo>
                  <a:pt x="10655" y="6096"/>
                </a:lnTo>
                <a:close/>
              </a:path>
              <a:path w="1505585" h="417829">
                <a:moveTo>
                  <a:pt x="1494929" y="6096"/>
                </a:moveTo>
                <a:lnTo>
                  <a:pt x="10655" y="6096"/>
                </a:lnTo>
                <a:lnTo>
                  <a:pt x="10655" y="10668"/>
                </a:lnTo>
                <a:lnTo>
                  <a:pt x="1494929" y="10668"/>
                </a:lnTo>
                <a:lnTo>
                  <a:pt x="1494929" y="6096"/>
                </a:lnTo>
                <a:close/>
              </a:path>
              <a:path w="1505585" h="417829">
                <a:moveTo>
                  <a:pt x="1505585" y="6096"/>
                </a:moveTo>
                <a:lnTo>
                  <a:pt x="1494929" y="6096"/>
                </a:lnTo>
                <a:lnTo>
                  <a:pt x="1501013" y="10668"/>
                </a:lnTo>
                <a:lnTo>
                  <a:pt x="1505585" y="10668"/>
                </a:lnTo>
                <a:lnTo>
                  <a:pt x="150558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2438088" y="5109857"/>
            <a:ext cx="1051560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1950" spc="25" dirty="0">
                <a:latin typeface="Gulim"/>
                <a:cs typeface="Gulim"/>
              </a:rPr>
              <a:t>ArrayList</a:t>
            </a:r>
            <a:endParaRPr sz="1950">
              <a:latin typeface="Gulim"/>
              <a:cs typeface="Gulim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5460619" y="5043246"/>
            <a:ext cx="1504315" cy="417830"/>
          </a:xfrm>
          <a:custGeom>
            <a:avLst/>
            <a:gdLst/>
            <a:ahLst/>
            <a:cxnLst/>
            <a:rect l="l" t="t" r="r" b="b"/>
            <a:pathLst>
              <a:path w="1504315" h="417829">
                <a:moveTo>
                  <a:pt x="1502536" y="0"/>
                </a:moveTo>
                <a:lnTo>
                  <a:pt x="1523" y="0"/>
                </a:lnTo>
                <a:lnTo>
                  <a:pt x="0" y="3048"/>
                </a:lnTo>
                <a:lnTo>
                  <a:pt x="0" y="415836"/>
                </a:lnTo>
                <a:lnTo>
                  <a:pt x="1523" y="417360"/>
                </a:lnTo>
                <a:lnTo>
                  <a:pt x="1502536" y="417360"/>
                </a:lnTo>
                <a:lnTo>
                  <a:pt x="1504060" y="415836"/>
                </a:lnTo>
                <a:lnTo>
                  <a:pt x="1504060" y="412788"/>
                </a:lnTo>
                <a:lnTo>
                  <a:pt x="9131" y="412788"/>
                </a:lnTo>
                <a:lnTo>
                  <a:pt x="4559" y="406692"/>
                </a:lnTo>
                <a:lnTo>
                  <a:pt x="9131" y="406692"/>
                </a:lnTo>
                <a:lnTo>
                  <a:pt x="9131" y="10668"/>
                </a:lnTo>
                <a:lnTo>
                  <a:pt x="4559" y="10668"/>
                </a:lnTo>
                <a:lnTo>
                  <a:pt x="9131" y="6096"/>
                </a:lnTo>
                <a:lnTo>
                  <a:pt x="1504060" y="6096"/>
                </a:lnTo>
                <a:lnTo>
                  <a:pt x="1504060" y="3048"/>
                </a:lnTo>
                <a:lnTo>
                  <a:pt x="1502536" y="0"/>
                </a:lnTo>
                <a:close/>
              </a:path>
              <a:path w="1504315" h="417829">
                <a:moveTo>
                  <a:pt x="9131" y="406692"/>
                </a:moveTo>
                <a:lnTo>
                  <a:pt x="4559" y="406692"/>
                </a:lnTo>
                <a:lnTo>
                  <a:pt x="9131" y="412788"/>
                </a:lnTo>
                <a:lnTo>
                  <a:pt x="9131" y="406692"/>
                </a:lnTo>
                <a:close/>
              </a:path>
              <a:path w="1504315" h="417829">
                <a:moveTo>
                  <a:pt x="1494929" y="406692"/>
                </a:moveTo>
                <a:lnTo>
                  <a:pt x="9131" y="406692"/>
                </a:lnTo>
                <a:lnTo>
                  <a:pt x="9131" y="412788"/>
                </a:lnTo>
                <a:lnTo>
                  <a:pt x="1494929" y="412788"/>
                </a:lnTo>
                <a:lnTo>
                  <a:pt x="1494929" y="406692"/>
                </a:lnTo>
                <a:close/>
              </a:path>
              <a:path w="1504315" h="417829">
                <a:moveTo>
                  <a:pt x="1494929" y="6096"/>
                </a:moveTo>
                <a:lnTo>
                  <a:pt x="1494929" y="412788"/>
                </a:lnTo>
                <a:lnTo>
                  <a:pt x="1499488" y="406692"/>
                </a:lnTo>
                <a:lnTo>
                  <a:pt x="1504060" y="406692"/>
                </a:lnTo>
                <a:lnTo>
                  <a:pt x="1504060" y="10668"/>
                </a:lnTo>
                <a:lnTo>
                  <a:pt x="1499488" y="10668"/>
                </a:lnTo>
                <a:lnTo>
                  <a:pt x="1494929" y="6096"/>
                </a:lnTo>
                <a:close/>
              </a:path>
              <a:path w="1504315" h="417829">
                <a:moveTo>
                  <a:pt x="1504060" y="406692"/>
                </a:moveTo>
                <a:lnTo>
                  <a:pt x="1499488" y="406692"/>
                </a:lnTo>
                <a:lnTo>
                  <a:pt x="1494929" y="412788"/>
                </a:lnTo>
                <a:lnTo>
                  <a:pt x="1504060" y="412788"/>
                </a:lnTo>
                <a:lnTo>
                  <a:pt x="1504060" y="406692"/>
                </a:lnTo>
                <a:close/>
              </a:path>
              <a:path w="1504315" h="417829">
                <a:moveTo>
                  <a:pt x="9131" y="6096"/>
                </a:moveTo>
                <a:lnTo>
                  <a:pt x="4559" y="10668"/>
                </a:lnTo>
                <a:lnTo>
                  <a:pt x="9131" y="10668"/>
                </a:lnTo>
                <a:lnTo>
                  <a:pt x="9131" y="6096"/>
                </a:lnTo>
                <a:close/>
              </a:path>
              <a:path w="1504315" h="417829">
                <a:moveTo>
                  <a:pt x="1494929" y="6096"/>
                </a:moveTo>
                <a:lnTo>
                  <a:pt x="9131" y="6096"/>
                </a:lnTo>
                <a:lnTo>
                  <a:pt x="9131" y="10668"/>
                </a:lnTo>
                <a:lnTo>
                  <a:pt x="1494929" y="10668"/>
                </a:lnTo>
                <a:lnTo>
                  <a:pt x="1494929" y="6096"/>
                </a:lnTo>
                <a:close/>
              </a:path>
              <a:path w="1504315" h="417829">
                <a:moveTo>
                  <a:pt x="1504060" y="6096"/>
                </a:moveTo>
                <a:lnTo>
                  <a:pt x="1494929" y="6096"/>
                </a:lnTo>
                <a:lnTo>
                  <a:pt x="1499488" y="10668"/>
                </a:lnTo>
                <a:lnTo>
                  <a:pt x="1504060" y="10668"/>
                </a:lnTo>
                <a:lnTo>
                  <a:pt x="150406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5624599" y="5109857"/>
            <a:ext cx="1174750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1950" spc="-10" dirty="0">
                <a:latin typeface="Gulim"/>
                <a:cs typeface="Gulim"/>
              </a:rPr>
              <a:t>LinkedList</a:t>
            </a:r>
            <a:endParaRPr sz="1950">
              <a:latin typeface="Gulim"/>
              <a:cs typeface="Gulim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3782999" y="5043246"/>
            <a:ext cx="1505585" cy="417830"/>
          </a:xfrm>
          <a:custGeom>
            <a:avLst/>
            <a:gdLst/>
            <a:ahLst/>
            <a:cxnLst/>
            <a:rect l="l" t="t" r="r" b="b"/>
            <a:pathLst>
              <a:path w="1505585" h="417829">
                <a:moveTo>
                  <a:pt x="1504073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415836"/>
                </a:lnTo>
                <a:lnTo>
                  <a:pt x="3047" y="417360"/>
                </a:lnTo>
                <a:lnTo>
                  <a:pt x="1504073" y="417360"/>
                </a:lnTo>
                <a:lnTo>
                  <a:pt x="1505584" y="415836"/>
                </a:lnTo>
                <a:lnTo>
                  <a:pt x="1505584" y="412788"/>
                </a:lnTo>
                <a:lnTo>
                  <a:pt x="10655" y="412788"/>
                </a:lnTo>
                <a:lnTo>
                  <a:pt x="6095" y="406692"/>
                </a:lnTo>
                <a:lnTo>
                  <a:pt x="10655" y="406692"/>
                </a:lnTo>
                <a:lnTo>
                  <a:pt x="10655" y="10668"/>
                </a:lnTo>
                <a:lnTo>
                  <a:pt x="6095" y="10668"/>
                </a:lnTo>
                <a:lnTo>
                  <a:pt x="10655" y="6096"/>
                </a:lnTo>
                <a:lnTo>
                  <a:pt x="1505584" y="6096"/>
                </a:lnTo>
                <a:lnTo>
                  <a:pt x="1505584" y="3048"/>
                </a:lnTo>
                <a:lnTo>
                  <a:pt x="1504073" y="0"/>
                </a:lnTo>
                <a:close/>
              </a:path>
              <a:path w="1505585" h="417829">
                <a:moveTo>
                  <a:pt x="10655" y="406692"/>
                </a:moveTo>
                <a:lnTo>
                  <a:pt x="6095" y="406692"/>
                </a:lnTo>
                <a:lnTo>
                  <a:pt x="10655" y="412788"/>
                </a:lnTo>
                <a:lnTo>
                  <a:pt x="10655" y="406692"/>
                </a:lnTo>
                <a:close/>
              </a:path>
              <a:path w="1505585" h="417829">
                <a:moveTo>
                  <a:pt x="1494929" y="406692"/>
                </a:moveTo>
                <a:lnTo>
                  <a:pt x="10655" y="406692"/>
                </a:lnTo>
                <a:lnTo>
                  <a:pt x="10655" y="412788"/>
                </a:lnTo>
                <a:lnTo>
                  <a:pt x="1494929" y="412788"/>
                </a:lnTo>
                <a:lnTo>
                  <a:pt x="1494929" y="406692"/>
                </a:lnTo>
                <a:close/>
              </a:path>
              <a:path w="1505585" h="417829">
                <a:moveTo>
                  <a:pt x="1494929" y="6096"/>
                </a:moveTo>
                <a:lnTo>
                  <a:pt x="1494929" y="412788"/>
                </a:lnTo>
                <a:lnTo>
                  <a:pt x="1501025" y="406692"/>
                </a:lnTo>
                <a:lnTo>
                  <a:pt x="1505584" y="406692"/>
                </a:lnTo>
                <a:lnTo>
                  <a:pt x="1505584" y="10668"/>
                </a:lnTo>
                <a:lnTo>
                  <a:pt x="1501025" y="10668"/>
                </a:lnTo>
                <a:lnTo>
                  <a:pt x="1494929" y="6096"/>
                </a:lnTo>
                <a:close/>
              </a:path>
              <a:path w="1505585" h="417829">
                <a:moveTo>
                  <a:pt x="1505584" y="406692"/>
                </a:moveTo>
                <a:lnTo>
                  <a:pt x="1501025" y="406692"/>
                </a:lnTo>
                <a:lnTo>
                  <a:pt x="1494929" y="412788"/>
                </a:lnTo>
                <a:lnTo>
                  <a:pt x="1505584" y="412788"/>
                </a:lnTo>
                <a:lnTo>
                  <a:pt x="1505584" y="406692"/>
                </a:lnTo>
                <a:close/>
              </a:path>
              <a:path w="1505585" h="417829">
                <a:moveTo>
                  <a:pt x="10655" y="6096"/>
                </a:moveTo>
                <a:lnTo>
                  <a:pt x="6095" y="10668"/>
                </a:lnTo>
                <a:lnTo>
                  <a:pt x="10655" y="10668"/>
                </a:lnTo>
                <a:lnTo>
                  <a:pt x="10655" y="6096"/>
                </a:lnTo>
                <a:close/>
              </a:path>
              <a:path w="1505585" h="417829">
                <a:moveTo>
                  <a:pt x="1494929" y="6096"/>
                </a:moveTo>
                <a:lnTo>
                  <a:pt x="10655" y="6096"/>
                </a:lnTo>
                <a:lnTo>
                  <a:pt x="10655" y="10668"/>
                </a:lnTo>
                <a:lnTo>
                  <a:pt x="1494929" y="10668"/>
                </a:lnTo>
                <a:lnTo>
                  <a:pt x="1494929" y="6096"/>
                </a:lnTo>
                <a:close/>
              </a:path>
              <a:path w="1505585" h="417829">
                <a:moveTo>
                  <a:pt x="1505584" y="6096"/>
                </a:moveTo>
                <a:lnTo>
                  <a:pt x="1494929" y="6096"/>
                </a:lnTo>
                <a:lnTo>
                  <a:pt x="1501025" y="10668"/>
                </a:lnTo>
                <a:lnTo>
                  <a:pt x="1505584" y="10668"/>
                </a:lnTo>
                <a:lnTo>
                  <a:pt x="1505584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4115389" y="5109857"/>
            <a:ext cx="841375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1950" spc="60" dirty="0">
                <a:latin typeface="Gulim"/>
                <a:cs typeface="Gulim"/>
              </a:rPr>
              <a:t>V</a:t>
            </a:r>
            <a:r>
              <a:rPr sz="1950" spc="120" dirty="0">
                <a:latin typeface="Gulim"/>
                <a:cs typeface="Gulim"/>
              </a:rPr>
              <a:t>e</a:t>
            </a:r>
            <a:r>
              <a:rPr sz="1950" spc="30" dirty="0">
                <a:latin typeface="Gulim"/>
                <a:cs typeface="Gulim"/>
              </a:rPr>
              <a:t>c</a:t>
            </a:r>
            <a:r>
              <a:rPr sz="1950" spc="130" dirty="0">
                <a:latin typeface="Gulim"/>
                <a:cs typeface="Gulim"/>
              </a:rPr>
              <a:t>t</a:t>
            </a:r>
            <a:r>
              <a:rPr sz="1950" spc="50" dirty="0">
                <a:latin typeface="Gulim"/>
                <a:cs typeface="Gulim"/>
              </a:rPr>
              <a:t>o</a:t>
            </a:r>
            <a:r>
              <a:rPr sz="1950" spc="170" dirty="0">
                <a:latin typeface="Gulim"/>
                <a:cs typeface="Gulim"/>
              </a:rPr>
              <a:t>r</a:t>
            </a:r>
            <a:endParaRPr sz="1950">
              <a:latin typeface="Gulim"/>
              <a:cs typeface="Gulim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2959417" y="5035638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4685" y="0"/>
                </a:moveTo>
                <a:lnTo>
                  <a:pt x="4438" y="0"/>
                </a:lnTo>
                <a:lnTo>
                  <a:pt x="0" y="12179"/>
                </a:lnTo>
                <a:lnTo>
                  <a:pt x="9131" y="15227"/>
                </a:lnTo>
                <a:lnTo>
                  <a:pt x="14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191192" y="5035638"/>
            <a:ext cx="24765" cy="17145"/>
          </a:xfrm>
          <a:custGeom>
            <a:avLst/>
            <a:gdLst/>
            <a:ahLst/>
            <a:cxnLst/>
            <a:rect l="l" t="t" r="r" b="b"/>
            <a:pathLst>
              <a:path w="24764" h="17145">
                <a:moveTo>
                  <a:pt x="14470" y="0"/>
                </a:moveTo>
                <a:lnTo>
                  <a:pt x="0" y="0"/>
                </a:lnTo>
                <a:lnTo>
                  <a:pt x="18409" y="16751"/>
                </a:lnTo>
                <a:lnTo>
                  <a:pt x="24505" y="9131"/>
                </a:lnTo>
                <a:lnTo>
                  <a:pt x="14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525250" y="5035638"/>
            <a:ext cx="15875" cy="15240"/>
          </a:xfrm>
          <a:custGeom>
            <a:avLst/>
            <a:gdLst/>
            <a:ahLst/>
            <a:cxnLst/>
            <a:rect l="l" t="t" r="r" b="b"/>
            <a:pathLst>
              <a:path w="15875" h="15239">
                <a:moveTo>
                  <a:pt x="11691" y="0"/>
                </a:moveTo>
                <a:lnTo>
                  <a:pt x="0" y="0"/>
                </a:lnTo>
                <a:lnTo>
                  <a:pt x="5220" y="15227"/>
                </a:lnTo>
                <a:lnTo>
                  <a:pt x="15875" y="12179"/>
                </a:lnTo>
                <a:lnTo>
                  <a:pt x="116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203223" y="5035638"/>
            <a:ext cx="14604" cy="15240"/>
          </a:xfrm>
          <a:custGeom>
            <a:avLst/>
            <a:gdLst/>
            <a:ahLst/>
            <a:cxnLst/>
            <a:rect l="l" t="t" r="r" b="b"/>
            <a:pathLst>
              <a:path w="14604" h="15239">
                <a:moveTo>
                  <a:pt x="10103" y="0"/>
                </a:moveTo>
                <a:lnTo>
                  <a:pt x="0" y="0"/>
                </a:lnTo>
                <a:lnTo>
                  <a:pt x="4854" y="15227"/>
                </a:lnTo>
                <a:lnTo>
                  <a:pt x="13985" y="12179"/>
                </a:lnTo>
                <a:lnTo>
                  <a:pt x="101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04469" y="0"/>
            <a:ext cx="10069195" cy="7555230"/>
          </a:xfrm>
          <a:custGeom>
            <a:avLst/>
            <a:gdLst/>
            <a:ahLst/>
            <a:cxnLst/>
            <a:rect l="l" t="t" r="r" b="b"/>
            <a:pathLst>
              <a:path w="10069195" h="7555230">
                <a:moveTo>
                  <a:pt x="0" y="0"/>
                </a:moveTo>
                <a:lnTo>
                  <a:pt x="10068712" y="0"/>
                </a:lnTo>
                <a:lnTo>
                  <a:pt x="10068712" y="7554976"/>
                </a:lnTo>
                <a:lnTo>
                  <a:pt x="0" y="7554976"/>
                </a:lnTo>
                <a:lnTo>
                  <a:pt x="0" y="0"/>
                </a:lnTo>
                <a:close/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1964"/>
              </a:lnSpc>
            </a:pPr>
            <a:r>
              <a:rPr dirty="0"/>
              <a:t>Slide </a:t>
            </a:r>
            <a:r>
              <a:rPr spc="-20" dirty="0"/>
              <a:t>:</a:t>
            </a:r>
            <a:r>
              <a:rPr spc="-229" dirty="0"/>
              <a:t> </a:t>
            </a: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0"/>
              </a:lnSpc>
            </a:pPr>
            <a:r>
              <a:rPr spc="160" dirty="0"/>
              <a:t>Vector</a:t>
            </a:r>
            <a:r>
              <a:rPr spc="-75" dirty="0"/>
              <a:t> </a:t>
            </a:r>
            <a:r>
              <a:rPr spc="20" dirty="0"/>
              <a:t>클래스</a:t>
            </a:r>
          </a:p>
        </p:txBody>
      </p:sp>
      <p:sp>
        <p:nvSpPr>
          <p:cNvPr id="3" name="object 3"/>
          <p:cNvSpPr/>
          <p:nvPr/>
        </p:nvSpPr>
        <p:spPr>
          <a:xfrm>
            <a:off x="304469" y="5035638"/>
            <a:ext cx="10070465" cy="2131060"/>
          </a:xfrm>
          <a:custGeom>
            <a:avLst/>
            <a:gdLst/>
            <a:ahLst/>
            <a:cxnLst/>
            <a:rect l="l" t="t" r="r" b="b"/>
            <a:pathLst>
              <a:path w="10070465" h="2131059">
                <a:moveTo>
                  <a:pt x="0" y="2130920"/>
                </a:moveTo>
                <a:lnTo>
                  <a:pt x="10070236" y="2130920"/>
                </a:lnTo>
                <a:lnTo>
                  <a:pt x="10070236" y="0"/>
                </a:lnTo>
                <a:lnTo>
                  <a:pt x="0" y="0"/>
                </a:lnTo>
                <a:lnTo>
                  <a:pt x="0" y="2130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9684" y="7113257"/>
            <a:ext cx="10055225" cy="0"/>
          </a:xfrm>
          <a:custGeom>
            <a:avLst/>
            <a:gdLst/>
            <a:ahLst/>
            <a:cxnLst/>
            <a:rect l="l" t="t" r="r" b="b"/>
            <a:pathLst>
              <a:path w="10055225">
                <a:moveTo>
                  <a:pt x="0" y="0"/>
                </a:moveTo>
                <a:lnTo>
                  <a:pt x="10055021" y="0"/>
                </a:lnTo>
              </a:path>
            </a:pathLst>
          </a:custGeom>
          <a:ln w="42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231" y="7166609"/>
            <a:ext cx="0" cy="389890"/>
          </a:xfrm>
          <a:custGeom>
            <a:avLst/>
            <a:gdLst/>
            <a:ahLst/>
            <a:cxnLst/>
            <a:rect l="l" t="t" r="r" b="b"/>
            <a:pathLst>
              <a:path h="389890">
                <a:moveTo>
                  <a:pt x="0" y="0"/>
                </a:moveTo>
                <a:lnTo>
                  <a:pt x="0" y="3898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469" y="7165975"/>
            <a:ext cx="10070465" cy="0"/>
          </a:xfrm>
          <a:custGeom>
            <a:avLst/>
            <a:gdLst/>
            <a:ahLst/>
            <a:cxnLst/>
            <a:rect l="l" t="t" r="r" b="b"/>
            <a:pathLst>
              <a:path w="10070465">
                <a:moveTo>
                  <a:pt x="0" y="0"/>
                </a:moveTo>
                <a:lnTo>
                  <a:pt x="100702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4240" y="1319126"/>
            <a:ext cx="9156700" cy="554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Batang"/>
              <a:buChar char="•"/>
              <a:tabLst>
                <a:tab pos="390525" algn="l"/>
              </a:tabLst>
            </a:pPr>
            <a:r>
              <a:rPr sz="2650" spc="90" dirty="0">
                <a:latin typeface="Gulim"/>
                <a:cs typeface="Gulim"/>
              </a:rPr>
              <a:t>Vector의</a:t>
            </a:r>
            <a:r>
              <a:rPr sz="2650" spc="-100" dirty="0">
                <a:latin typeface="Gulim"/>
                <a:cs typeface="Gulim"/>
              </a:rPr>
              <a:t> </a:t>
            </a:r>
            <a:r>
              <a:rPr sz="2650" spc="-5" dirty="0">
                <a:latin typeface="Gulim"/>
                <a:cs typeface="Gulim"/>
              </a:rPr>
              <a:t>특성</a:t>
            </a:r>
            <a:endParaRPr sz="2650">
              <a:latin typeface="Gulim"/>
              <a:cs typeface="Gulim"/>
            </a:endParaRPr>
          </a:p>
          <a:p>
            <a:pPr marL="516255">
              <a:lnSpc>
                <a:spcPct val="100000"/>
              </a:lnSpc>
              <a:spcBef>
                <a:spcPts val="520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5" dirty="0">
                <a:latin typeface="Gulim"/>
                <a:cs typeface="Gulim"/>
              </a:rPr>
              <a:t>여러 객체들을 </a:t>
            </a:r>
            <a:r>
              <a:rPr sz="2200" spc="-90" dirty="0">
                <a:latin typeface="Gulim"/>
                <a:cs typeface="Gulim"/>
              </a:rPr>
              <a:t>삽입, 삭제, </a:t>
            </a:r>
            <a:r>
              <a:rPr sz="2200" spc="5" dirty="0">
                <a:latin typeface="Gulim"/>
                <a:cs typeface="Gulim"/>
              </a:rPr>
              <a:t>검색하는 컨테이너</a:t>
            </a:r>
            <a:r>
              <a:rPr sz="2200" spc="10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클래스</a:t>
            </a:r>
            <a:endParaRPr sz="2200">
              <a:latin typeface="Gulim"/>
              <a:cs typeface="Gulim"/>
            </a:endParaRPr>
          </a:p>
          <a:p>
            <a:pPr marL="1020444">
              <a:lnSpc>
                <a:spcPct val="100000"/>
              </a:lnSpc>
              <a:spcBef>
                <a:spcPts val="509"/>
              </a:spcBef>
              <a:tabLst>
                <a:tab pos="1272540" algn="l"/>
              </a:tabLst>
            </a:pPr>
            <a:r>
              <a:rPr sz="1950" spc="10" dirty="0">
                <a:latin typeface="Batang"/>
                <a:cs typeface="Batang"/>
              </a:rPr>
              <a:t>•	</a:t>
            </a:r>
            <a:r>
              <a:rPr sz="1950" spc="25" dirty="0">
                <a:latin typeface="Gulim"/>
                <a:cs typeface="Gulim"/>
              </a:rPr>
              <a:t>배열의 길이 제한 단점</a:t>
            </a:r>
            <a:r>
              <a:rPr sz="1950" spc="-65" dirty="0">
                <a:latin typeface="Gulim"/>
                <a:cs typeface="Gulim"/>
              </a:rPr>
              <a:t> </a:t>
            </a:r>
            <a:r>
              <a:rPr sz="1950" spc="25" dirty="0">
                <a:latin typeface="Gulim"/>
                <a:cs typeface="Gulim"/>
              </a:rPr>
              <a:t>극복</a:t>
            </a:r>
            <a:endParaRPr sz="1950">
              <a:latin typeface="Gulim"/>
              <a:cs typeface="Gulim"/>
            </a:endParaRPr>
          </a:p>
          <a:p>
            <a:pPr marL="1020444">
              <a:lnSpc>
                <a:spcPct val="100000"/>
              </a:lnSpc>
              <a:spcBef>
                <a:spcPts val="515"/>
              </a:spcBef>
              <a:tabLst>
                <a:tab pos="1272540" algn="l"/>
              </a:tabLst>
            </a:pPr>
            <a:r>
              <a:rPr sz="1950" spc="10" dirty="0">
                <a:latin typeface="Batang"/>
                <a:cs typeface="Batang"/>
              </a:rPr>
              <a:t>•	</a:t>
            </a:r>
            <a:r>
              <a:rPr sz="1950" spc="25" dirty="0">
                <a:latin typeface="Gulim"/>
                <a:cs typeface="Gulim"/>
              </a:rPr>
              <a:t>원소의 개수가 넘쳐나면 자동으로 늘어나는 가변</a:t>
            </a:r>
            <a:r>
              <a:rPr sz="1950" dirty="0">
                <a:latin typeface="Gulim"/>
                <a:cs typeface="Gulim"/>
              </a:rPr>
              <a:t> </a:t>
            </a:r>
            <a:r>
              <a:rPr sz="1950" spc="25" dirty="0">
                <a:latin typeface="Gulim"/>
                <a:cs typeface="Gulim"/>
              </a:rPr>
              <a:t>길이</a:t>
            </a:r>
            <a:endParaRPr sz="1950">
              <a:latin typeface="Gulim"/>
              <a:cs typeface="Gulim"/>
            </a:endParaRPr>
          </a:p>
          <a:p>
            <a:pPr marL="516255">
              <a:lnSpc>
                <a:spcPct val="100000"/>
              </a:lnSpc>
              <a:spcBef>
                <a:spcPts val="550"/>
              </a:spcBef>
              <a:tabLst>
                <a:tab pos="831215" algn="l"/>
                <a:tab pos="3790950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80" dirty="0">
                <a:latin typeface="Gulim"/>
                <a:cs typeface="Gulim"/>
              </a:rPr>
              <a:t>Vector에</a:t>
            </a:r>
            <a:r>
              <a:rPr sz="2200" spc="695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삽입  가능한	것</a:t>
            </a:r>
            <a:endParaRPr sz="2200">
              <a:latin typeface="Gulim"/>
              <a:cs typeface="Gulim"/>
            </a:endParaRPr>
          </a:p>
          <a:p>
            <a:pPr marL="1020444">
              <a:lnSpc>
                <a:spcPct val="100000"/>
              </a:lnSpc>
              <a:spcBef>
                <a:spcPts val="500"/>
              </a:spcBef>
              <a:tabLst>
                <a:tab pos="1272540" algn="l"/>
              </a:tabLst>
            </a:pPr>
            <a:r>
              <a:rPr sz="1950" spc="10" dirty="0">
                <a:latin typeface="Batang"/>
                <a:cs typeface="Batang"/>
              </a:rPr>
              <a:t>•	</a:t>
            </a:r>
            <a:r>
              <a:rPr sz="1950" spc="25" dirty="0">
                <a:latin typeface="Gulim"/>
                <a:cs typeface="Gulim"/>
              </a:rPr>
              <a:t>객체만</a:t>
            </a:r>
            <a:r>
              <a:rPr sz="1950" spc="-70" dirty="0">
                <a:latin typeface="Gulim"/>
                <a:cs typeface="Gulim"/>
              </a:rPr>
              <a:t> </a:t>
            </a:r>
            <a:r>
              <a:rPr sz="1950" spc="25" dirty="0">
                <a:latin typeface="Gulim"/>
                <a:cs typeface="Gulim"/>
              </a:rPr>
              <a:t>가능</a:t>
            </a:r>
            <a:endParaRPr sz="1950">
              <a:latin typeface="Gulim"/>
              <a:cs typeface="Gulim"/>
            </a:endParaRPr>
          </a:p>
          <a:p>
            <a:pPr marL="1020444">
              <a:lnSpc>
                <a:spcPct val="100000"/>
              </a:lnSpc>
              <a:spcBef>
                <a:spcPts val="525"/>
              </a:spcBef>
              <a:tabLst>
                <a:tab pos="1272540" algn="l"/>
              </a:tabLst>
            </a:pPr>
            <a:r>
              <a:rPr sz="1950" spc="10" dirty="0">
                <a:latin typeface="Batang"/>
                <a:cs typeface="Batang"/>
              </a:rPr>
              <a:t>•	</a:t>
            </a:r>
            <a:r>
              <a:rPr sz="1950" spc="30" dirty="0">
                <a:latin typeface="Gulim"/>
                <a:cs typeface="Gulim"/>
              </a:rPr>
              <a:t>null도 </a:t>
            </a:r>
            <a:r>
              <a:rPr sz="1950" spc="25" dirty="0">
                <a:latin typeface="Gulim"/>
                <a:cs typeface="Gulim"/>
              </a:rPr>
              <a:t>삽입</a:t>
            </a:r>
            <a:r>
              <a:rPr sz="1950" spc="-65" dirty="0">
                <a:latin typeface="Gulim"/>
                <a:cs typeface="Gulim"/>
              </a:rPr>
              <a:t> </a:t>
            </a:r>
            <a:r>
              <a:rPr sz="1950" spc="25" dirty="0">
                <a:latin typeface="Gulim"/>
                <a:cs typeface="Gulim"/>
              </a:rPr>
              <a:t>가능</a:t>
            </a:r>
            <a:endParaRPr sz="1950">
              <a:latin typeface="Gulim"/>
              <a:cs typeface="Gulim"/>
            </a:endParaRPr>
          </a:p>
          <a:p>
            <a:pPr marL="1020444">
              <a:lnSpc>
                <a:spcPct val="100000"/>
              </a:lnSpc>
              <a:spcBef>
                <a:spcPts val="515"/>
              </a:spcBef>
              <a:tabLst>
                <a:tab pos="1272540" algn="l"/>
              </a:tabLst>
            </a:pPr>
            <a:r>
              <a:rPr sz="1950" spc="10" dirty="0">
                <a:latin typeface="Batang"/>
                <a:cs typeface="Batang"/>
              </a:rPr>
              <a:t>•	</a:t>
            </a:r>
            <a:r>
              <a:rPr sz="1950" spc="25" dirty="0">
                <a:latin typeface="Gulim"/>
                <a:cs typeface="Gulim"/>
              </a:rPr>
              <a:t>기본 데이터 타입은</a:t>
            </a:r>
            <a:r>
              <a:rPr sz="1950" spc="-50" dirty="0">
                <a:latin typeface="Gulim"/>
                <a:cs typeface="Gulim"/>
              </a:rPr>
              <a:t> </a:t>
            </a:r>
            <a:r>
              <a:rPr sz="1950" spc="25" dirty="0">
                <a:latin typeface="Gulim"/>
                <a:cs typeface="Gulim"/>
              </a:rPr>
              <a:t>불가능</a:t>
            </a:r>
            <a:endParaRPr sz="1950">
              <a:latin typeface="Gulim"/>
              <a:cs typeface="Gulim"/>
            </a:endParaRPr>
          </a:p>
          <a:p>
            <a:pPr marL="1524000">
              <a:lnSpc>
                <a:spcPct val="100000"/>
              </a:lnSpc>
              <a:spcBef>
                <a:spcPts val="434"/>
              </a:spcBef>
              <a:tabLst>
                <a:tab pos="1776730" algn="l"/>
              </a:tabLst>
            </a:pPr>
            <a:r>
              <a:rPr sz="1750" spc="5" dirty="0">
                <a:latin typeface="Batang"/>
                <a:cs typeface="Batang"/>
              </a:rPr>
              <a:t>–	</a:t>
            </a:r>
            <a:r>
              <a:rPr sz="1750" spc="60" dirty="0">
                <a:latin typeface="Gulim"/>
                <a:cs typeface="Gulim"/>
              </a:rPr>
              <a:t>Wrapper </a:t>
            </a:r>
            <a:r>
              <a:rPr sz="1750" spc="10" dirty="0">
                <a:latin typeface="Gulim"/>
                <a:cs typeface="Gulim"/>
              </a:rPr>
              <a:t>객체로 만들어 삽입</a:t>
            </a:r>
            <a:r>
              <a:rPr sz="1750" spc="-130" dirty="0">
                <a:latin typeface="Gulim"/>
                <a:cs typeface="Gulim"/>
              </a:rPr>
              <a:t> </a:t>
            </a:r>
            <a:r>
              <a:rPr sz="1750" spc="10" dirty="0">
                <a:latin typeface="Gulim"/>
                <a:cs typeface="Gulim"/>
              </a:rPr>
              <a:t>가능</a:t>
            </a:r>
            <a:endParaRPr sz="1750">
              <a:latin typeface="Gulim"/>
              <a:cs typeface="Gulim"/>
            </a:endParaRPr>
          </a:p>
          <a:p>
            <a:pPr marL="831215" lvl="1" indent="-314960">
              <a:lnSpc>
                <a:spcPct val="100000"/>
              </a:lnSpc>
              <a:spcBef>
                <a:spcPts val="545"/>
              </a:spcBef>
              <a:buFont typeface="Batang"/>
              <a:buChar char="–"/>
              <a:tabLst>
                <a:tab pos="831850" algn="l"/>
              </a:tabLst>
            </a:pPr>
            <a:r>
              <a:rPr sz="2200" spc="80" dirty="0">
                <a:latin typeface="Gulim"/>
                <a:cs typeface="Gulim"/>
              </a:rPr>
              <a:t>Vector에 </a:t>
            </a:r>
            <a:r>
              <a:rPr sz="2200" spc="5" dirty="0">
                <a:latin typeface="Gulim"/>
                <a:cs typeface="Gulim"/>
              </a:rPr>
              <a:t>객체</a:t>
            </a:r>
            <a:r>
              <a:rPr sz="2200" spc="-185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삽입</a:t>
            </a:r>
            <a:endParaRPr sz="2200">
              <a:latin typeface="Gulim"/>
              <a:cs typeface="Gulim"/>
            </a:endParaRPr>
          </a:p>
          <a:p>
            <a:pPr marL="1020444">
              <a:lnSpc>
                <a:spcPct val="100000"/>
              </a:lnSpc>
              <a:spcBef>
                <a:spcPts val="509"/>
              </a:spcBef>
              <a:tabLst>
                <a:tab pos="1272540" algn="l"/>
              </a:tabLst>
            </a:pPr>
            <a:r>
              <a:rPr sz="1950" spc="10" dirty="0">
                <a:latin typeface="Batang"/>
                <a:cs typeface="Batang"/>
              </a:rPr>
              <a:t>•	</a:t>
            </a:r>
            <a:r>
              <a:rPr sz="1950" spc="25" dirty="0">
                <a:latin typeface="Gulim"/>
                <a:cs typeface="Gulim"/>
              </a:rPr>
              <a:t>벡터의 맨 뒤에 객체 추가 </a:t>
            </a:r>
            <a:r>
              <a:rPr sz="1950" spc="-160" dirty="0">
                <a:latin typeface="Gulim"/>
                <a:cs typeface="Gulim"/>
              </a:rPr>
              <a:t>: </a:t>
            </a:r>
            <a:r>
              <a:rPr sz="1950" spc="25" dirty="0">
                <a:latin typeface="Gulim"/>
                <a:cs typeface="Gulim"/>
              </a:rPr>
              <a:t>공간이 모자라면 자동</a:t>
            </a:r>
            <a:r>
              <a:rPr sz="1950" spc="130" dirty="0">
                <a:latin typeface="Gulim"/>
                <a:cs typeface="Gulim"/>
              </a:rPr>
              <a:t> </a:t>
            </a:r>
            <a:r>
              <a:rPr sz="1950" spc="25" dirty="0">
                <a:latin typeface="Gulim"/>
                <a:cs typeface="Gulim"/>
              </a:rPr>
              <a:t>늘림</a:t>
            </a:r>
            <a:endParaRPr sz="1950">
              <a:latin typeface="Gulim"/>
              <a:cs typeface="Gulim"/>
            </a:endParaRPr>
          </a:p>
          <a:p>
            <a:pPr marL="1020444">
              <a:lnSpc>
                <a:spcPct val="100000"/>
              </a:lnSpc>
              <a:spcBef>
                <a:spcPts val="515"/>
              </a:spcBef>
              <a:tabLst>
                <a:tab pos="1272540" algn="l"/>
              </a:tabLst>
            </a:pPr>
            <a:r>
              <a:rPr sz="1950" spc="10" dirty="0">
                <a:latin typeface="Batang"/>
                <a:cs typeface="Batang"/>
              </a:rPr>
              <a:t>•	</a:t>
            </a:r>
            <a:r>
              <a:rPr sz="1950" spc="25" dirty="0">
                <a:latin typeface="Gulim"/>
                <a:cs typeface="Gulim"/>
              </a:rPr>
              <a:t>벡터 중간에 객체 삽입 </a:t>
            </a:r>
            <a:r>
              <a:rPr sz="1950" spc="-160" dirty="0">
                <a:latin typeface="Gulim"/>
                <a:cs typeface="Gulim"/>
              </a:rPr>
              <a:t>: </a:t>
            </a:r>
            <a:r>
              <a:rPr sz="1950" spc="25" dirty="0">
                <a:latin typeface="Gulim"/>
                <a:cs typeface="Gulim"/>
              </a:rPr>
              <a:t>삽입된 뒤의 객체는 뒤로 하나씩</a:t>
            </a:r>
            <a:r>
              <a:rPr sz="1950" spc="145" dirty="0">
                <a:latin typeface="Gulim"/>
                <a:cs typeface="Gulim"/>
              </a:rPr>
              <a:t> </a:t>
            </a:r>
            <a:r>
              <a:rPr sz="1950" spc="25" dirty="0">
                <a:latin typeface="Gulim"/>
                <a:cs typeface="Gulim"/>
              </a:rPr>
              <a:t>이동</a:t>
            </a:r>
            <a:endParaRPr sz="1950">
              <a:latin typeface="Gulim"/>
              <a:cs typeface="Gulim"/>
            </a:endParaRPr>
          </a:p>
          <a:p>
            <a:pPr marL="831215" lvl="1" indent="-314960">
              <a:lnSpc>
                <a:spcPct val="100000"/>
              </a:lnSpc>
              <a:spcBef>
                <a:spcPts val="550"/>
              </a:spcBef>
              <a:buFont typeface="Batang"/>
              <a:buChar char="–"/>
              <a:tabLst>
                <a:tab pos="831850" algn="l"/>
              </a:tabLst>
            </a:pPr>
            <a:r>
              <a:rPr sz="2200" spc="70" dirty="0">
                <a:latin typeface="Gulim"/>
                <a:cs typeface="Gulim"/>
              </a:rPr>
              <a:t>Vector에서 </a:t>
            </a:r>
            <a:r>
              <a:rPr sz="2200" spc="5" dirty="0">
                <a:latin typeface="Gulim"/>
                <a:cs typeface="Gulim"/>
              </a:rPr>
              <a:t>객체</a:t>
            </a:r>
            <a:r>
              <a:rPr sz="2200" spc="-170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삭제</a:t>
            </a:r>
            <a:endParaRPr sz="2200">
              <a:latin typeface="Gulim"/>
              <a:cs typeface="Gulim"/>
            </a:endParaRPr>
          </a:p>
          <a:p>
            <a:pPr marL="1273175" marR="5080" indent="-252729">
              <a:lnSpc>
                <a:spcPct val="102000"/>
              </a:lnSpc>
              <a:spcBef>
                <a:spcPts val="450"/>
              </a:spcBef>
              <a:tabLst>
                <a:tab pos="1272540" algn="l"/>
              </a:tabLst>
            </a:pPr>
            <a:r>
              <a:rPr sz="1950" spc="10" dirty="0">
                <a:latin typeface="Batang"/>
                <a:cs typeface="Batang"/>
              </a:rPr>
              <a:t>•	</a:t>
            </a:r>
            <a:r>
              <a:rPr sz="1950" spc="25" dirty="0">
                <a:latin typeface="Gulim"/>
                <a:cs typeface="Gulim"/>
              </a:rPr>
              <a:t>임의의 위치에 있는 객체 삭제 가능 </a:t>
            </a:r>
            <a:r>
              <a:rPr sz="1950" spc="-160" dirty="0">
                <a:latin typeface="Gulim"/>
                <a:cs typeface="Gulim"/>
              </a:rPr>
              <a:t>: </a:t>
            </a:r>
            <a:r>
              <a:rPr sz="1950" spc="25" dirty="0">
                <a:latin typeface="Gulim"/>
                <a:cs typeface="Gulim"/>
              </a:rPr>
              <a:t>객체 삭제 후 하나씩</a:t>
            </a:r>
            <a:r>
              <a:rPr sz="1950" spc="140" dirty="0">
                <a:latin typeface="Gulim"/>
                <a:cs typeface="Gulim"/>
              </a:rPr>
              <a:t> </a:t>
            </a:r>
            <a:r>
              <a:rPr sz="1950" spc="25" dirty="0">
                <a:latin typeface="Gulim"/>
                <a:cs typeface="Gulim"/>
              </a:rPr>
              <a:t>앞으로 자동 </a:t>
            </a:r>
            <a:r>
              <a:rPr sz="1950" spc="5" dirty="0">
                <a:latin typeface="Gulim"/>
                <a:cs typeface="Gulim"/>
              </a:rPr>
              <a:t> </a:t>
            </a:r>
            <a:r>
              <a:rPr sz="1950" spc="25" dirty="0">
                <a:latin typeface="Gulim"/>
                <a:cs typeface="Gulim"/>
              </a:rPr>
              <a:t>이동</a:t>
            </a:r>
            <a:endParaRPr sz="1950">
              <a:latin typeface="Gulim"/>
              <a:cs typeface="Gulim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469" y="0"/>
            <a:ext cx="10069195" cy="7555230"/>
          </a:xfrm>
          <a:custGeom>
            <a:avLst/>
            <a:gdLst/>
            <a:ahLst/>
            <a:cxnLst/>
            <a:rect l="l" t="t" r="r" b="b"/>
            <a:pathLst>
              <a:path w="10069195" h="7555230">
                <a:moveTo>
                  <a:pt x="0" y="0"/>
                </a:moveTo>
                <a:lnTo>
                  <a:pt x="10068712" y="0"/>
                </a:lnTo>
                <a:lnTo>
                  <a:pt x="10068712" y="7554976"/>
                </a:lnTo>
                <a:lnTo>
                  <a:pt x="0" y="7554976"/>
                </a:lnTo>
                <a:lnTo>
                  <a:pt x="0" y="0"/>
                </a:lnTo>
                <a:close/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1964"/>
              </a:lnSpc>
            </a:pPr>
            <a:r>
              <a:rPr dirty="0"/>
              <a:t>Slide </a:t>
            </a:r>
            <a:r>
              <a:rPr spc="-20" dirty="0"/>
              <a:t>:</a:t>
            </a:r>
            <a:r>
              <a:rPr spc="-229" dirty="0"/>
              <a:t> </a:t>
            </a: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0"/>
              </a:lnSpc>
            </a:pPr>
            <a:r>
              <a:rPr spc="160" dirty="0"/>
              <a:t>Vector </a:t>
            </a:r>
            <a:r>
              <a:rPr spc="20" dirty="0"/>
              <a:t>클래스의 주요</a:t>
            </a:r>
            <a:r>
              <a:rPr spc="-204" dirty="0"/>
              <a:t> </a:t>
            </a:r>
            <a:r>
              <a:rPr spc="20" dirty="0"/>
              <a:t>메소드</a:t>
            </a:r>
          </a:p>
        </p:txBody>
      </p:sp>
      <p:sp>
        <p:nvSpPr>
          <p:cNvPr id="3" name="object 3"/>
          <p:cNvSpPr/>
          <p:nvPr/>
        </p:nvSpPr>
        <p:spPr>
          <a:xfrm>
            <a:off x="423214" y="1012913"/>
            <a:ext cx="4046854" cy="377825"/>
          </a:xfrm>
          <a:custGeom>
            <a:avLst/>
            <a:gdLst/>
            <a:ahLst/>
            <a:cxnLst/>
            <a:rect l="l" t="t" r="r" b="b"/>
            <a:pathLst>
              <a:path w="4046854" h="377825">
                <a:moveTo>
                  <a:pt x="0" y="376224"/>
                </a:moveTo>
                <a:lnTo>
                  <a:pt x="0" y="377748"/>
                </a:lnTo>
                <a:lnTo>
                  <a:pt x="1511" y="377748"/>
                </a:lnTo>
                <a:lnTo>
                  <a:pt x="0" y="376224"/>
                </a:lnTo>
                <a:close/>
              </a:path>
              <a:path w="4046854" h="377825">
                <a:moveTo>
                  <a:pt x="4044835" y="0"/>
                </a:moveTo>
                <a:lnTo>
                  <a:pt x="0" y="0"/>
                </a:lnTo>
                <a:lnTo>
                  <a:pt x="0" y="376224"/>
                </a:lnTo>
                <a:lnTo>
                  <a:pt x="1511" y="377748"/>
                </a:lnTo>
                <a:lnTo>
                  <a:pt x="1511" y="1524"/>
                </a:lnTo>
                <a:lnTo>
                  <a:pt x="4046359" y="1524"/>
                </a:lnTo>
                <a:lnTo>
                  <a:pt x="4044835" y="0"/>
                </a:lnTo>
                <a:close/>
              </a:path>
              <a:path w="4046854" h="377825">
                <a:moveTo>
                  <a:pt x="4044835" y="376224"/>
                </a:moveTo>
                <a:lnTo>
                  <a:pt x="1511" y="376224"/>
                </a:lnTo>
                <a:lnTo>
                  <a:pt x="1511" y="377748"/>
                </a:lnTo>
                <a:lnTo>
                  <a:pt x="4044835" y="377748"/>
                </a:lnTo>
                <a:lnTo>
                  <a:pt x="4044835" y="376224"/>
                </a:lnTo>
                <a:close/>
              </a:path>
              <a:path w="4046854" h="377825">
                <a:moveTo>
                  <a:pt x="4046359" y="1524"/>
                </a:moveTo>
                <a:lnTo>
                  <a:pt x="4044835" y="1524"/>
                </a:lnTo>
                <a:lnTo>
                  <a:pt x="4044835" y="377748"/>
                </a:lnTo>
                <a:lnTo>
                  <a:pt x="4046359" y="377748"/>
                </a:lnTo>
                <a:lnTo>
                  <a:pt x="4046359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8050" y="1012913"/>
            <a:ext cx="5789930" cy="377825"/>
          </a:xfrm>
          <a:custGeom>
            <a:avLst/>
            <a:gdLst/>
            <a:ahLst/>
            <a:cxnLst/>
            <a:rect l="l" t="t" r="r" b="b"/>
            <a:pathLst>
              <a:path w="5789930" h="377825">
                <a:moveTo>
                  <a:pt x="0" y="376224"/>
                </a:moveTo>
                <a:lnTo>
                  <a:pt x="0" y="377748"/>
                </a:lnTo>
                <a:lnTo>
                  <a:pt x="1524" y="377748"/>
                </a:lnTo>
                <a:lnTo>
                  <a:pt x="0" y="376224"/>
                </a:lnTo>
                <a:close/>
              </a:path>
              <a:path w="5789930" h="377825">
                <a:moveTo>
                  <a:pt x="5789434" y="0"/>
                </a:moveTo>
                <a:lnTo>
                  <a:pt x="0" y="0"/>
                </a:lnTo>
                <a:lnTo>
                  <a:pt x="0" y="376224"/>
                </a:lnTo>
                <a:lnTo>
                  <a:pt x="1524" y="377748"/>
                </a:lnTo>
                <a:lnTo>
                  <a:pt x="1524" y="1524"/>
                </a:lnTo>
                <a:lnTo>
                  <a:pt x="5789434" y="1524"/>
                </a:lnTo>
                <a:lnTo>
                  <a:pt x="5789434" y="0"/>
                </a:lnTo>
                <a:close/>
              </a:path>
              <a:path w="5789930" h="377825">
                <a:moveTo>
                  <a:pt x="5787923" y="376224"/>
                </a:moveTo>
                <a:lnTo>
                  <a:pt x="1524" y="376224"/>
                </a:lnTo>
                <a:lnTo>
                  <a:pt x="1524" y="377748"/>
                </a:lnTo>
                <a:lnTo>
                  <a:pt x="5787923" y="377748"/>
                </a:lnTo>
                <a:lnTo>
                  <a:pt x="5787923" y="376224"/>
                </a:lnTo>
                <a:close/>
              </a:path>
              <a:path w="5789930" h="377825">
                <a:moveTo>
                  <a:pt x="5789434" y="1524"/>
                </a:moveTo>
                <a:lnTo>
                  <a:pt x="5787923" y="1524"/>
                </a:lnTo>
                <a:lnTo>
                  <a:pt x="5787923" y="377748"/>
                </a:lnTo>
                <a:lnTo>
                  <a:pt x="5789434" y="376224"/>
                </a:lnTo>
                <a:lnTo>
                  <a:pt x="5789434" y="1524"/>
                </a:lnTo>
                <a:close/>
              </a:path>
              <a:path w="5789930" h="377825">
                <a:moveTo>
                  <a:pt x="5789434" y="376224"/>
                </a:moveTo>
                <a:lnTo>
                  <a:pt x="5787923" y="377748"/>
                </a:lnTo>
                <a:lnTo>
                  <a:pt x="5789434" y="377748"/>
                </a:lnTo>
                <a:lnTo>
                  <a:pt x="5789434" y="3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214" y="1389138"/>
            <a:ext cx="4046854" cy="377825"/>
          </a:xfrm>
          <a:custGeom>
            <a:avLst/>
            <a:gdLst/>
            <a:ahLst/>
            <a:cxnLst/>
            <a:rect l="l" t="t" r="r" b="b"/>
            <a:pathLst>
              <a:path w="4046854" h="377825">
                <a:moveTo>
                  <a:pt x="0" y="376224"/>
                </a:moveTo>
                <a:lnTo>
                  <a:pt x="0" y="377748"/>
                </a:lnTo>
                <a:lnTo>
                  <a:pt x="1511" y="377748"/>
                </a:lnTo>
                <a:lnTo>
                  <a:pt x="0" y="376224"/>
                </a:lnTo>
                <a:close/>
              </a:path>
              <a:path w="4046854" h="377825">
                <a:moveTo>
                  <a:pt x="4044835" y="0"/>
                </a:moveTo>
                <a:lnTo>
                  <a:pt x="0" y="0"/>
                </a:lnTo>
                <a:lnTo>
                  <a:pt x="0" y="376224"/>
                </a:lnTo>
                <a:lnTo>
                  <a:pt x="1511" y="377748"/>
                </a:lnTo>
                <a:lnTo>
                  <a:pt x="1511" y="1524"/>
                </a:lnTo>
                <a:lnTo>
                  <a:pt x="4046359" y="1524"/>
                </a:lnTo>
                <a:lnTo>
                  <a:pt x="4044835" y="0"/>
                </a:lnTo>
                <a:close/>
              </a:path>
              <a:path w="4046854" h="377825">
                <a:moveTo>
                  <a:pt x="4044835" y="376224"/>
                </a:moveTo>
                <a:lnTo>
                  <a:pt x="1511" y="376224"/>
                </a:lnTo>
                <a:lnTo>
                  <a:pt x="1511" y="377748"/>
                </a:lnTo>
                <a:lnTo>
                  <a:pt x="4044835" y="377748"/>
                </a:lnTo>
                <a:lnTo>
                  <a:pt x="4044835" y="376224"/>
                </a:lnTo>
                <a:close/>
              </a:path>
              <a:path w="4046854" h="377825">
                <a:moveTo>
                  <a:pt x="4046359" y="1524"/>
                </a:moveTo>
                <a:lnTo>
                  <a:pt x="4044835" y="1524"/>
                </a:lnTo>
                <a:lnTo>
                  <a:pt x="4044835" y="377748"/>
                </a:lnTo>
                <a:lnTo>
                  <a:pt x="4046359" y="377748"/>
                </a:lnTo>
                <a:lnTo>
                  <a:pt x="4046359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8050" y="1389138"/>
            <a:ext cx="5789930" cy="377825"/>
          </a:xfrm>
          <a:custGeom>
            <a:avLst/>
            <a:gdLst/>
            <a:ahLst/>
            <a:cxnLst/>
            <a:rect l="l" t="t" r="r" b="b"/>
            <a:pathLst>
              <a:path w="5789930" h="377825">
                <a:moveTo>
                  <a:pt x="0" y="376224"/>
                </a:moveTo>
                <a:lnTo>
                  <a:pt x="0" y="377748"/>
                </a:lnTo>
                <a:lnTo>
                  <a:pt x="1524" y="377748"/>
                </a:lnTo>
                <a:lnTo>
                  <a:pt x="0" y="376224"/>
                </a:lnTo>
                <a:close/>
              </a:path>
              <a:path w="5789930" h="377825">
                <a:moveTo>
                  <a:pt x="5789434" y="0"/>
                </a:moveTo>
                <a:lnTo>
                  <a:pt x="0" y="0"/>
                </a:lnTo>
                <a:lnTo>
                  <a:pt x="0" y="376224"/>
                </a:lnTo>
                <a:lnTo>
                  <a:pt x="1524" y="377748"/>
                </a:lnTo>
                <a:lnTo>
                  <a:pt x="1524" y="1524"/>
                </a:lnTo>
                <a:lnTo>
                  <a:pt x="5789434" y="1524"/>
                </a:lnTo>
                <a:lnTo>
                  <a:pt x="5789434" y="0"/>
                </a:lnTo>
                <a:close/>
              </a:path>
              <a:path w="5789930" h="377825">
                <a:moveTo>
                  <a:pt x="5787923" y="376224"/>
                </a:moveTo>
                <a:lnTo>
                  <a:pt x="1524" y="376224"/>
                </a:lnTo>
                <a:lnTo>
                  <a:pt x="1524" y="377748"/>
                </a:lnTo>
                <a:lnTo>
                  <a:pt x="5787923" y="377748"/>
                </a:lnTo>
                <a:lnTo>
                  <a:pt x="5787923" y="376224"/>
                </a:lnTo>
                <a:close/>
              </a:path>
              <a:path w="5789930" h="377825">
                <a:moveTo>
                  <a:pt x="5789434" y="1524"/>
                </a:moveTo>
                <a:lnTo>
                  <a:pt x="5787923" y="1524"/>
                </a:lnTo>
                <a:lnTo>
                  <a:pt x="5787923" y="377748"/>
                </a:lnTo>
                <a:lnTo>
                  <a:pt x="5789434" y="376224"/>
                </a:lnTo>
                <a:lnTo>
                  <a:pt x="5789434" y="1524"/>
                </a:lnTo>
                <a:close/>
              </a:path>
              <a:path w="5789930" h="377825">
                <a:moveTo>
                  <a:pt x="5789434" y="376224"/>
                </a:moveTo>
                <a:lnTo>
                  <a:pt x="5787923" y="377748"/>
                </a:lnTo>
                <a:lnTo>
                  <a:pt x="5789434" y="377748"/>
                </a:lnTo>
                <a:lnTo>
                  <a:pt x="5789434" y="3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214" y="1765363"/>
            <a:ext cx="4046854" cy="377825"/>
          </a:xfrm>
          <a:custGeom>
            <a:avLst/>
            <a:gdLst/>
            <a:ahLst/>
            <a:cxnLst/>
            <a:rect l="l" t="t" r="r" b="b"/>
            <a:pathLst>
              <a:path w="4046854" h="377825">
                <a:moveTo>
                  <a:pt x="4044835" y="0"/>
                </a:moveTo>
                <a:lnTo>
                  <a:pt x="0" y="0"/>
                </a:lnTo>
                <a:lnTo>
                  <a:pt x="0" y="377748"/>
                </a:lnTo>
                <a:lnTo>
                  <a:pt x="4044835" y="377748"/>
                </a:lnTo>
                <a:lnTo>
                  <a:pt x="4046359" y="376224"/>
                </a:lnTo>
                <a:lnTo>
                  <a:pt x="1511" y="376224"/>
                </a:lnTo>
                <a:lnTo>
                  <a:pt x="1511" y="1524"/>
                </a:lnTo>
                <a:lnTo>
                  <a:pt x="4046359" y="1524"/>
                </a:lnTo>
                <a:lnTo>
                  <a:pt x="4044835" y="0"/>
                </a:lnTo>
                <a:close/>
              </a:path>
              <a:path w="4046854" h="377825">
                <a:moveTo>
                  <a:pt x="4046359" y="1524"/>
                </a:moveTo>
                <a:lnTo>
                  <a:pt x="4044835" y="1524"/>
                </a:lnTo>
                <a:lnTo>
                  <a:pt x="4044835" y="376224"/>
                </a:lnTo>
                <a:lnTo>
                  <a:pt x="4046359" y="376224"/>
                </a:lnTo>
                <a:lnTo>
                  <a:pt x="4046359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8050" y="2141854"/>
            <a:ext cx="5789930" cy="0"/>
          </a:xfrm>
          <a:custGeom>
            <a:avLst/>
            <a:gdLst/>
            <a:ahLst/>
            <a:cxnLst/>
            <a:rect l="l" t="t" r="r" b="b"/>
            <a:pathLst>
              <a:path w="5789930">
                <a:moveTo>
                  <a:pt x="0" y="0"/>
                </a:moveTo>
                <a:lnTo>
                  <a:pt x="5789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8812" y="1766570"/>
            <a:ext cx="0" cy="374650"/>
          </a:xfrm>
          <a:custGeom>
            <a:avLst/>
            <a:gdLst/>
            <a:ahLst/>
            <a:cxnLst/>
            <a:rect l="l" t="t" r="r" b="b"/>
            <a:pathLst>
              <a:path h="374650">
                <a:moveTo>
                  <a:pt x="0" y="0"/>
                </a:moveTo>
                <a:lnTo>
                  <a:pt x="0" y="374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68050" y="1765935"/>
            <a:ext cx="5789930" cy="0"/>
          </a:xfrm>
          <a:custGeom>
            <a:avLst/>
            <a:gdLst/>
            <a:ahLst/>
            <a:cxnLst/>
            <a:rect l="l" t="t" r="r" b="b"/>
            <a:pathLst>
              <a:path w="5789930">
                <a:moveTo>
                  <a:pt x="0" y="0"/>
                </a:moveTo>
                <a:lnTo>
                  <a:pt x="5789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56729" y="1766887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3214" y="2141588"/>
            <a:ext cx="4046854" cy="377825"/>
          </a:xfrm>
          <a:custGeom>
            <a:avLst/>
            <a:gdLst/>
            <a:ahLst/>
            <a:cxnLst/>
            <a:rect l="l" t="t" r="r" b="b"/>
            <a:pathLst>
              <a:path w="4046854" h="377825">
                <a:moveTo>
                  <a:pt x="1511" y="0"/>
                </a:moveTo>
                <a:lnTo>
                  <a:pt x="0" y="1524"/>
                </a:lnTo>
                <a:lnTo>
                  <a:pt x="0" y="377748"/>
                </a:lnTo>
                <a:lnTo>
                  <a:pt x="4044835" y="377748"/>
                </a:lnTo>
                <a:lnTo>
                  <a:pt x="4046359" y="376224"/>
                </a:lnTo>
                <a:lnTo>
                  <a:pt x="1511" y="376224"/>
                </a:lnTo>
                <a:lnTo>
                  <a:pt x="1511" y="0"/>
                </a:lnTo>
                <a:close/>
              </a:path>
              <a:path w="4046854" h="377825">
                <a:moveTo>
                  <a:pt x="4046359" y="0"/>
                </a:moveTo>
                <a:lnTo>
                  <a:pt x="4044835" y="0"/>
                </a:lnTo>
                <a:lnTo>
                  <a:pt x="4044835" y="376224"/>
                </a:lnTo>
                <a:lnTo>
                  <a:pt x="4046359" y="376224"/>
                </a:lnTo>
                <a:lnTo>
                  <a:pt x="4046359" y="0"/>
                </a:lnTo>
                <a:close/>
              </a:path>
              <a:path w="4046854" h="377825">
                <a:moveTo>
                  <a:pt x="1511" y="0"/>
                </a:moveTo>
                <a:lnTo>
                  <a:pt x="0" y="0"/>
                </a:lnTo>
                <a:lnTo>
                  <a:pt x="0" y="1524"/>
                </a:lnTo>
                <a:lnTo>
                  <a:pt x="1511" y="0"/>
                </a:lnTo>
                <a:close/>
              </a:path>
              <a:path w="4046854" h="377825">
                <a:moveTo>
                  <a:pt x="4044835" y="0"/>
                </a:moveTo>
                <a:lnTo>
                  <a:pt x="1511" y="0"/>
                </a:lnTo>
                <a:lnTo>
                  <a:pt x="1511" y="1524"/>
                </a:lnTo>
                <a:lnTo>
                  <a:pt x="4044835" y="1524"/>
                </a:lnTo>
                <a:lnTo>
                  <a:pt x="40448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68050" y="2141588"/>
            <a:ext cx="5789930" cy="377825"/>
          </a:xfrm>
          <a:custGeom>
            <a:avLst/>
            <a:gdLst/>
            <a:ahLst/>
            <a:cxnLst/>
            <a:rect l="l" t="t" r="r" b="b"/>
            <a:pathLst>
              <a:path w="5789930" h="377825">
                <a:moveTo>
                  <a:pt x="1524" y="0"/>
                </a:moveTo>
                <a:lnTo>
                  <a:pt x="0" y="1524"/>
                </a:lnTo>
                <a:lnTo>
                  <a:pt x="0" y="377748"/>
                </a:lnTo>
                <a:lnTo>
                  <a:pt x="5789434" y="377748"/>
                </a:lnTo>
                <a:lnTo>
                  <a:pt x="5789434" y="376224"/>
                </a:lnTo>
                <a:lnTo>
                  <a:pt x="1524" y="376224"/>
                </a:lnTo>
                <a:lnTo>
                  <a:pt x="1524" y="0"/>
                </a:lnTo>
                <a:close/>
              </a:path>
              <a:path w="5789930" h="377825">
                <a:moveTo>
                  <a:pt x="5787923" y="0"/>
                </a:moveTo>
                <a:lnTo>
                  <a:pt x="5787923" y="376224"/>
                </a:lnTo>
                <a:lnTo>
                  <a:pt x="5789434" y="376224"/>
                </a:lnTo>
                <a:lnTo>
                  <a:pt x="5789434" y="1524"/>
                </a:lnTo>
                <a:lnTo>
                  <a:pt x="5787923" y="0"/>
                </a:lnTo>
                <a:close/>
              </a:path>
              <a:path w="5789930" h="377825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5789930" h="377825">
                <a:moveTo>
                  <a:pt x="5787923" y="0"/>
                </a:moveTo>
                <a:lnTo>
                  <a:pt x="1524" y="0"/>
                </a:lnTo>
                <a:lnTo>
                  <a:pt x="1524" y="1524"/>
                </a:lnTo>
                <a:lnTo>
                  <a:pt x="5787923" y="1524"/>
                </a:lnTo>
                <a:lnTo>
                  <a:pt x="5787923" y="0"/>
                </a:lnTo>
                <a:close/>
              </a:path>
              <a:path w="5789930" h="377825">
                <a:moveTo>
                  <a:pt x="5789434" y="0"/>
                </a:moveTo>
                <a:lnTo>
                  <a:pt x="5787923" y="0"/>
                </a:lnTo>
                <a:lnTo>
                  <a:pt x="5789434" y="1524"/>
                </a:lnTo>
                <a:lnTo>
                  <a:pt x="5789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3214" y="2517813"/>
            <a:ext cx="4046854" cy="0"/>
          </a:xfrm>
          <a:custGeom>
            <a:avLst/>
            <a:gdLst/>
            <a:ahLst/>
            <a:cxnLst/>
            <a:rect l="l" t="t" r="r" b="b"/>
            <a:pathLst>
              <a:path w="4046854">
                <a:moveTo>
                  <a:pt x="0" y="0"/>
                </a:moveTo>
                <a:lnTo>
                  <a:pt x="40463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68050" y="2517813"/>
            <a:ext cx="5789930" cy="0"/>
          </a:xfrm>
          <a:custGeom>
            <a:avLst/>
            <a:gdLst/>
            <a:ahLst/>
            <a:cxnLst/>
            <a:rect l="l" t="t" r="r" b="b"/>
            <a:pathLst>
              <a:path w="5789930">
                <a:moveTo>
                  <a:pt x="0" y="0"/>
                </a:moveTo>
                <a:lnTo>
                  <a:pt x="5789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68050" y="1006817"/>
            <a:ext cx="0" cy="1511300"/>
          </a:xfrm>
          <a:custGeom>
            <a:avLst/>
            <a:gdLst/>
            <a:ahLst/>
            <a:cxnLst/>
            <a:rect l="l" t="t" r="r" b="b"/>
            <a:pathLst>
              <a:path h="1511300">
                <a:moveTo>
                  <a:pt x="0" y="0"/>
                </a:moveTo>
                <a:lnTo>
                  <a:pt x="0" y="1510995"/>
                </a:lnTo>
              </a:path>
            </a:pathLst>
          </a:custGeom>
          <a:ln w="15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7118" y="1389900"/>
            <a:ext cx="9848215" cy="0"/>
          </a:xfrm>
          <a:custGeom>
            <a:avLst/>
            <a:gdLst/>
            <a:ahLst/>
            <a:cxnLst/>
            <a:rect l="l" t="t" r="r" b="b"/>
            <a:pathLst>
              <a:path w="9848215">
                <a:moveTo>
                  <a:pt x="0" y="0"/>
                </a:moveTo>
                <a:lnTo>
                  <a:pt x="9847986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7118" y="1766131"/>
            <a:ext cx="9848215" cy="0"/>
          </a:xfrm>
          <a:custGeom>
            <a:avLst/>
            <a:gdLst/>
            <a:ahLst/>
            <a:cxnLst/>
            <a:rect l="l" t="t" r="r" b="b"/>
            <a:pathLst>
              <a:path w="9848215">
                <a:moveTo>
                  <a:pt x="0" y="0"/>
                </a:moveTo>
                <a:lnTo>
                  <a:pt x="9847986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7118" y="2142356"/>
            <a:ext cx="9848215" cy="0"/>
          </a:xfrm>
          <a:custGeom>
            <a:avLst/>
            <a:gdLst/>
            <a:ahLst/>
            <a:cxnLst/>
            <a:rect l="l" t="t" r="r" b="b"/>
            <a:pathLst>
              <a:path w="9848215">
                <a:moveTo>
                  <a:pt x="0" y="0"/>
                </a:moveTo>
                <a:lnTo>
                  <a:pt x="9847986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7118" y="2514771"/>
            <a:ext cx="9848215" cy="0"/>
          </a:xfrm>
          <a:custGeom>
            <a:avLst/>
            <a:gdLst/>
            <a:ahLst/>
            <a:cxnLst/>
            <a:rect l="l" t="t" r="r" b="b"/>
            <a:pathLst>
              <a:path w="9848215">
                <a:moveTo>
                  <a:pt x="0" y="0"/>
                </a:moveTo>
                <a:lnTo>
                  <a:pt x="9847986" y="0"/>
                </a:lnTo>
              </a:path>
            </a:pathLst>
          </a:custGeom>
          <a:ln w="6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3970" y="1006817"/>
            <a:ext cx="0" cy="1511300"/>
          </a:xfrm>
          <a:custGeom>
            <a:avLst/>
            <a:gdLst/>
            <a:ahLst/>
            <a:cxnLst/>
            <a:rect l="l" t="t" r="r" b="b"/>
            <a:pathLst>
              <a:path h="1511300">
                <a:moveTo>
                  <a:pt x="0" y="0"/>
                </a:moveTo>
                <a:lnTo>
                  <a:pt x="0" y="1510995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257491" y="1006817"/>
            <a:ext cx="0" cy="1511300"/>
          </a:xfrm>
          <a:custGeom>
            <a:avLst/>
            <a:gdLst/>
            <a:ahLst/>
            <a:cxnLst/>
            <a:rect l="l" t="t" r="r" b="b"/>
            <a:pathLst>
              <a:path h="1511300">
                <a:moveTo>
                  <a:pt x="0" y="0"/>
                </a:moveTo>
                <a:lnTo>
                  <a:pt x="0" y="1510995"/>
                </a:lnTo>
              </a:path>
            </a:pathLst>
          </a:custGeom>
          <a:ln w="152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7118" y="1013675"/>
            <a:ext cx="9848215" cy="0"/>
          </a:xfrm>
          <a:custGeom>
            <a:avLst/>
            <a:gdLst/>
            <a:ahLst/>
            <a:cxnLst/>
            <a:rect l="l" t="t" r="r" b="b"/>
            <a:pathLst>
              <a:path w="9848215">
                <a:moveTo>
                  <a:pt x="0" y="0"/>
                </a:moveTo>
                <a:lnTo>
                  <a:pt x="9847986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61708" y="1097978"/>
            <a:ext cx="61023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b="1" spc="-20" dirty="0">
                <a:latin typeface="Malgun Gothic"/>
                <a:cs typeface="Malgun Gothic"/>
              </a:rPr>
              <a:t>메</a:t>
            </a:r>
            <a:r>
              <a:rPr sz="1550" b="1" spc="-30" dirty="0">
                <a:latin typeface="Malgun Gothic"/>
                <a:cs typeface="Malgun Gothic"/>
              </a:rPr>
              <a:t>소</a:t>
            </a:r>
            <a:r>
              <a:rPr sz="1550" b="1" spc="-5" dirty="0">
                <a:latin typeface="Malgun Gothic"/>
                <a:cs typeface="Malgun Gothic"/>
              </a:rPr>
              <a:t>드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06277" y="1097978"/>
            <a:ext cx="41719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b="1" spc="-20" dirty="0">
                <a:latin typeface="Malgun Gothic"/>
                <a:cs typeface="Malgun Gothic"/>
              </a:rPr>
              <a:t>설</a:t>
            </a:r>
            <a:r>
              <a:rPr sz="1550" b="1" spc="-5" dirty="0">
                <a:latin typeface="Malgun Gothic"/>
                <a:cs typeface="Malgun Gothic"/>
              </a:rPr>
              <a:t>명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1708" y="1474152"/>
            <a:ext cx="157924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20" dirty="0">
                <a:latin typeface="Gulim"/>
                <a:cs typeface="Gulim"/>
              </a:rPr>
              <a:t>boolean </a:t>
            </a:r>
            <a:r>
              <a:rPr sz="1550" spc="-90" dirty="0">
                <a:latin typeface="Gulim"/>
                <a:cs typeface="Gulim"/>
              </a:rPr>
              <a:t>add(E</a:t>
            </a:r>
            <a:r>
              <a:rPr sz="1550" spc="-185" dirty="0">
                <a:latin typeface="Gulim"/>
                <a:cs typeface="Gulim"/>
              </a:rPr>
              <a:t> </a:t>
            </a:r>
            <a:r>
              <a:rPr sz="1550" spc="-25" dirty="0">
                <a:latin typeface="Gulim"/>
                <a:cs typeface="Gulim"/>
              </a:rPr>
              <a:t>e)</a:t>
            </a:r>
            <a:endParaRPr sz="1550">
              <a:latin typeface="Gulim"/>
              <a:cs typeface="Guli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06277" y="1474152"/>
            <a:ext cx="224345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Gulim"/>
                <a:cs typeface="Gulim"/>
              </a:rPr>
              <a:t>벡터의 맨 뒤에 요소</a:t>
            </a:r>
            <a:r>
              <a:rPr sz="1550" spc="-145" dirty="0">
                <a:latin typeface="Gulim"/>
                <a:cs typeface="Gulim"/>
              </a:rPr>
              <a:t> </a:t>
            </a:r>
            <a:r>
              <a:rPr sz="1550" spc="-5" dirty="0">
                <a:latin typeface="Gulim"/>
                <a:cs typeface="Gulim"/>
              </a:rPr>
              <a:t>추가</a:t>
            </a:r>
            <a:endParaRPr sz="1550">
              <a:latin typeface="Gulim"/>
              <a:cs typeface="Gulim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1708" y="1850338"/>
            <a:ext cx="276225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" dirty="0">
                <a:latin typeface="Gulim"/>
                <a:cs typeface="Gulim"/>
              </a:rPr>
              <a:t>void </a:t>
            </a:r>
            <a:r>
              <a:rPr sz="1550" spc="-15" dirty="0">
                <a:latin typeface="Gulim"/>
                <a:cs typeface="Gulim"/>
              </a:rPr>
              <a:t>add(int </a:t>
            </a:r>
            <a:r>
              <a:rPr sz="1550" spc="-25" dirty="0">
                <a:latin typeface="Gulim"/>
                <a:cs typeface="Gulim"/>
              </a:rPr>
              <a:t>index, </a:t>
            </a:r>
            <a:r>
              <a:rPr sz="1550" spc="-265" dirty="0">
                <a:latin typeface="Gulim"/>
                <a:cs typeface="Gulim"/>
              </a:rPr>
              <a:t>E</a:t>
            </a:r>
            <a:r>
              <a:rPr sz="1550" spc="-125" dirty="0">
                <a:latin typeface="Gulim"/>
                <a:cs typeface="Gulim"/>
              </a:rPr>
              <a:t> </a:t>
            </a:r>
            <a:r>
              <a:rPr sz="1550" spc="20" dirty="0">
                <a:latin typeface="Gulim"/>
                <a:cs typeface="Gulim"/>
              </a:rPr>
              <a:t>element)</a:t>
            </a:r>
            <a:endParaRPr sz="1550">
              <a:latin typeface="Gulim"/>
              <a:cs typeface="Guli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06277" y="1850338"/>
            <a:ext cx="322262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Gulim"/>
                <a:cs typeface="Gulim"/>
              </a:rPr>
              <a:t>지정된 인덱스에 지정된 객체를</a:t>
            </a:r>
            <a:r>
              <a:rPr sz="1550" spc="-160" dirty="0">
                <a:latin typeface="Gulim"/>
                <a:cs typeface="Gulim"/>
              </a:rPr>
              <a:t> </a:t>
            </a:r>
            <a:r>
              <a:rPr sz="1550" spc="-5" dirty="0">
                <a:latin typeface="Gulim"/>
                <a:cs typeface="Gulim"/>
              </a:rPr>
              <a:t>삽입</a:t>
            </a:r>
            <a:endParaRPr sz="1550">
              <a:latin typeface="Gulim"/>
              <a:cs typeface="Guli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1708" y="2226512"/>
            <a:ext cx="123253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30" dirty="0">
                <a:latin typeface="Gulim"/>
                <a:cs typeface="Gulim"/>
              </a:rPr>
              <a:t>int</a:t>
            </a:r>
            <a:r>
              <a:rPr sz="1550" spc="-95" dirty="0">
                <a:latin typeface="Gulim"/>
                <a:cs typeface="Gulim"/>
              </a:rPr>
              <a:t> </a:t>
            </a:r>
            <a:r>
              <a:rPr sz="1550" spc="-15" dirty="0">
                <a:latin typeface="Gulim"/>
                <a:cs typeface="Gulim"/>
              </a:rPr>
              <a:t>capacity()</a:t>
            </a:r>
            <a:endParaRPr sz="1550">
              <a:latin typeface="Gulim"/>
              <a:cs typeface="Guli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06277" y="2226512"/>
            <a:ext cx="1983739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Gulim"/>
                <a:cs typeface="Gulim"/>
              </a:rPr>
              <a:t>벡터의 현재 용량</a:t>
            </a:r>
            <a:r>
              <a:rPr sz="1550" spc="-135" dirty="0">
                <a:latin typeface="Gulim"/>
                <a:cs typeface="Gulim"/>
              </a:rPr>
              <a:t> </a:t>
            </a:r>
            <a:r>
              <a:rPr sz="1550" spc="-5" dirty="0">
                <a:latin typeface="Gulim"/>
                <a:cs typeface="Gulim"/>
              </a:rPr>
              <a:t>반환</a:t>
            </a:r>
            <a:endParaRPr sz="1550">
              <a:latin typeface="Gulim"/>
              <a:cs typeface="Gulim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23214" y="2518575"/>
            <a:ext cx="4046854" cy="0"/>
          </a:xfrm>
          <a:custGeom>
            <a:avLst/>
            <a:gdLst/>
            <a:ahLst/>
            <a:cxnLst/>
            <a:rect l="l" t="t" r="r" b="b"/>
            <a:pathLst>
              <a:path w="4046854">
                <a:moveTo>
                  <a:pt x="0" y="0"/>
                </a:moveTo>
                <a:lnTo>
                  <a:pt x="40463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68050" y="2518575"/>
            <a:ext cx="5789930" cy="0"/>
          </a:xfrm>
          <a:custGeom>
            <a:avLst/>
            <a:gdLst/>
            <a:ahLst/>
            <a:cxnLst/>
            <a:rect l="l" t="t" r="r" b="b"/>
            <a:pathLst>
              <a:path w="5789930">
                <a:moveTo>
                  <a:pt x="0" y="0"/>
                </a:moveTo>
                <a:lnTo>
                  <a:pt x="5789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3214" y="2517813"/>
            <a:ext cx="4046854" cy="377825"/>
          </a:xfrm>
          <a:custGeom>
            <a:avLst/>
            <a:gdLst/>
            <a:ahLst/>
            <a:cxnLst/>
            <a:rect l="l" t="t" r="r" b="b"/>
            <a:pathLst>
              <a:path w="4046854" h="377825">
                <a:moveTo>
                  <a:pt x="1511" y="0"/>
                </a:moveTo>
                <a:lnTo>
                  <a:pt x="0" y="1524"/>
                </a:lnTo>
                <a:lnTo>
                  <a:pt x="0" y="377748"/>
                </a:lnTo>
                <a:lnTo>
                  <a:pt x="4044835" y="377748"/>
                </a:lnTo>
                <a:lnTo>
                  <a:pt x="4046359" y="376224"/>
                </a:lnTo>
                <a:lnTo>
                  <a:pt x="1511" y="376224"/>
                </a:lnTo>
                <a:lnTo>
                  <a:pt x="1511" y="0"/>
                </a:lnTo>
                <a:close/>
              </a:path>
              <a:path w="4046854" h="377825">
                <a:moveTo>
                  <a:pt x="4046359" y="0"/>
                </a:moveTo>
                <a:lnTo>
                  <a:pt x="4044835" y="0"/>
                </a:lnTo>
                <a:lnTo>
                  <a:pt x="4044835" y="376224"/>
                </a:lnTo>
                <a:lnTo>
                  <a:pt x="4046359" y="376224"/>
                </a:lnTo>
                <a:lnTo>
                  <a:pt x="4046359" y="0"/>
                </a:lnTo>
                <a:close/>
              </a:path>
              <a:path w="4046854" h="377825">
                <a:moveTo>
                  <a:pt x="1511" y="0"/>
                </a:moveTo>
                <a:lnTo>
                  <a:pt x="0" y="0"/>
                </a:lnTo>
                <a:lnTo>
                  <a:pt x="0" y="1524"/>
                </a:lnTo>
                <a:lnTo>
                  <a:pt x="1511" y="0"/>
                </a:lnTo>
                <a:close/>
              </a:path>
              <a:path w="4046854" h="377825">
                <a:moveTo>
                  <a:pt x="4044835" y="0"/>
                </a:moveTo>
                <a:lnTo>
                  <a:pt x="1511" y="0"/>
                </a:lnTo>
                <a:lnTo>
                  <a:pt x="1511" y="1524"/>
                </a:lnTo>
                <a:lnTo>
                  <a:pt x="4044835" y="1524"/>
                </a:lnTo>
                <a:lnTo>
                  <a:pt x="40448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68050" y="2517813"/>
            <a:ext cx="5789930" cy="377825"/>
          </a:xfrm>
          <a:custGeom>
            <a:avLst/>
            <a:gdLst/>
            <a:ahLst/>
            <a:cxnLst/>
            <a:rect l="l" t="t" r="r" b="b"/>
            <a:pathLst>
              <a:path w="5789930" h="377825">
                <a:moveTo>
                  <a:pt x="1524" y="0"/>
                </a:moveTo>
                <a:lnTo>
                  <a:pt x="0" y="1524"/>
                </a:lnTo>
                <a:lnTo>
                  <a:pt x="0" y="377748"/>
                </a:lnTo>
                <a:lnTo>
                  <a:pt x="5789434" y="377748"/>
                </a:lnTo>
                <a:lnTo>
                  <a:pt x="5789434" y="376224"/>
                </a:lnTo>
                <a:lnTo>
                  <a:pt x="1524" y="376224"/>
                </a:lnTo>
                <a:lnTo>
                  <a:pt x="1524" y="0"/>
                </a:lnTo>
                <a:close/>
              </a:path>
              <a:path w="5789930" h="377825">
                <a:moveTo>
                  <a:pt x="5787923" y="0"/>
                </a:moveTo>
                <a:lnTo>
                  <a:pt x="5787923" y="376224"/>
                </a:lnTo>
                <a:lnTo>
                  <a:pt x="5789434" y="376224"/>
                </a:lnTo>
                <a:lnTo>
                  <a:pt x="5789434" y="1524"/>
                </a:lnTo>
                <a:lnTo>
                  <a:pt x="5787923" y="0"/>
                </a:lnTo>
                <a:close/>
              </a:path>
              <a:path w="5789930" h="377825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5789930" h="377825">
                <a:moveTo>
                  <a:pt x="5787923" y="0"/>
                </a:moveTo>
                <a:lnTo>
                  <a:pt x="1524" y="0"/>
                </a:lnTo>
                <a:lnTo>
                  <a:pt x="1524" y="1524"/>
                </a:lnTo>
                <a:lnTo>
                  <a:pt x="5787923" y="1524"/>
                </a:lnTo>
                <a:lnTo>
                  <a:pt x="5787923" y="0"/>
                </a:lnTo>
                <a:close/>
              </a:path>
              <a:path w="5789930" h="377825">
                <a:moveTo>
                  <a:pt x="5789434" y="0"/>
                </a:moveTo>
                <a:lnTo>
                  <a:pt x="5787923" y="0"/>
                </a:lnTo>
                <a:lnTo>
                  <a:pt x="5789434" y="1524"/>
                </a:lnTo>
                <a:lnTo>
                  <a:pt x="5789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3214" y="2894037"/>
            <a:ext cx="4046854" cy="377825"/>
          </a:xfrm>
          <a:custGeom>
            <a:avLst/>
            <a:gdLst/>
            <a:ahLst/>
            <a:cxnLst/>
            <a:rect l="l" t="t" r="r" b="b"/>
            <a:pathLst>
              <a:path w="4046854" h="377825">
                <a:moveTo>
                  <a:pt x="1511" y="0"/>
                </a:moveTo>
                <a:lnTo>
                  <a:pt x="0" y="1524"/>
                </a:lnTo>
                <a:lnTo>
                  <a:pt x="0" y="377748"/>
                </a:lnTo>
                <a:lnTo>
                  <a:pt x="4044835" y="377748"/>
                </a:lnTo>
                <a:lnTo>
                  <a:pt x="4046359" y="376237"/>
                </a:lnTo>
                <a:lnTo>
                  <a:pt x="1511" y="376237"/>
                </a:lnTo>
                <a:lnTo>
                  <a:pt x="1511" y="0"/>
                </a:lnTo>
                <a:close/>
              </a:path>
              <a:path w="4046854" h="377825">
                <a:moveTo>
                  <a:pt x="4046359" y="0"/>
                </a:moveTo>
                <a:lnTo>
                  <a:pt x="4044835" y="0"/>
                </a:lnTo>
                <a:lnTo>
                  <a:pt x="4044835" y="376237"/>
                </a:lnTo>
                <a:lnTo>
                  <a:pt x="4046359" y="376237"/>
                </a:lnTo>
                <a:lnTo>
                  <a:pt x="4046359" y="0"/>
                </a:lnTo>
                <a:close/>
              </a:path>
              <a:path w="4046854" h="377825">
                <a:moveTo>
                  <a:pt x="1511" y="0"/>
                </a:moveTo>
                <a:lnTo>
                  <a:pt x="0" y="0"/>
                </a:lnTo>
                <a:lnTo>
                  <a:pt x="0" y="1524"/>
                </a:lnTo>
                <a:lnTo>
                  <a:pt x="1511" y="0"/>
                </a:lnTo>
                <a:close/>
              </a:path>
              <a:path w="4046854" h="377825">
                <a:moveTo>
                  <a:pt x="4044835" y="0"/>
                </a:moveTo>
                <a:lnTo>
                  <a:pt x="1511" y="0"/>
                </a:lnTo>
                <a:lnTo>
                  <a:pt x="1511" y="1524"/>
                </a:lnTo>
                <a:lnTo>
                  <a:pt x="4044835" y="1524"/>
                </a:lnTo>
                <a:lnTo>
                  <a:pt x="40448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68050" y="2894037"/>
            <a:ext cx="5789930" cy="377825"/>
          </a:xfrm>
          <a:custGeom>
            <a:avLst/>
            <a:gdLst/>
            <a:ahLst/>
            <a:cxnLst/>
            <a:rect l="l" t="t" r="r" b="b"/>
            <a:pathLst>
              <a:path w="5789930" h="377825">
                <a:moveTo>
                  <a:pt x="1524" y="0"/>
                </a:moveTo>
                <a:lnTo>
                  <a:pt x="0" y="1524"/>
                </a:lnTo>
                <a:lnTo>
                  <a:pt x="0" y="377748"/>
                </a:lnTo>
                <a:lnTo>
                  <a:pt x="5789434" y="377748"/>
                </a:lnTo>
                <a:lnTo>
                  <a:pt x="5789434" y="376237"/>
                </a:lnTo>
                <a:lnTo>
                  <a:pt x="1524" y="376237"/>
                </a:lnTo>
                <a:lnTo>
                  <a:pt x="1524" y="0"/>
                </a:lnTo>
                <a:close/>
              </a:path>
              <a:path w="5789930" h="377825">
                <a:moveTo>
                  <a:pt x="5787923" y="0"/>
                </a:moveTo>
                <a:lnTo>
                  <a:pt x="5787923" y="376237"/>
                </a:lnTo>
                <a:lnTo>
                  <a:pt x="5789434" y="376237"/>
                </a:lnTo>
                <a:lnTo>
                  <a:pt x="5789434" y="1524"/>
                </a:lnTo>
                <a:lnTo>
                  <a:pt x="5787923" y="0"/>
                </a:lnTo>
                <a:close/>
              </a:path>
              <a:path w="5789930" h="377825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5789930" h="377825">
                <a:moveTo>
                  <a:pt x="5787923" y="0"/>
                </a:moveTo>
                <a:lnTo>
                  <a:pt x="1524" y="0"/>
                </a:lnTo>
                <a:lnTo>
                  <a:pt x="1524" y="1524"/>
                </a:lnTo>
                <a:lnTo>
                  <a:pt x="5787923" y="1524"/>
                </a:lnTo>
                <a:lnTo>
                  <a:pt x="5787923" y="0"/>
                </a:lnTo>
                <a:close/>
              </a:path>
              <a:path w="5789930" h="377825">
                <a:moveTo>
                  <a:pt x="5789434" y="0"/>
                </a:moveTo>
                <a:lnTo>
                  <a:pt x="5787923" y="0"/>
                </a:lnTo>
                <a:lnTo>
                  <a:pt x="5789434" y="1524"/>
                </a:lnTo>
                <a:lnTo>
                  <a:pt x="5789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3214" y="3270275"/>
            <a:ext cx="4046854" cy="377825"/>
          </a:xfrm>
          <a:custGeom>
            <a:avLst/>
            <a:gdLst/>
            <a:ahLst/>
            <a:cxnLst/>
            <a:rect l="l" t="t" r="r" b="b"/>
            <a:pathLst>
              <a:path w="4046854" h="377825">
                <a:moveTo>
                  <a:pt x="1511" y="0"/>
                </a:moveTo>
                <a:lnTo>
                  <a:pt x="0" y="1511"/>
                </a:lnTo>
                <a:lnTo>
                  <a:pt x="0" y="377748"/>
                </a:lnTo>
                <a:lnTo>
                  <a:pt x="4044835" y="377748"/>
                </a:lnTo>
                <a:lnTo>
                  <a:pt x="4046359" y="376224"/>
                </a:lnTo>
                <a:lnTo>
                  <a:pt x="1511" y="376224"/>
                </a:lnTo>
                <a:lnTo>
                  <a:pt x="1511" y="0"/>
                </a:lnTo>
                <a:close/>
              </a:path>
              <a:path w="4046854" h="377825">
                <a:moveTo>
                  <a:pt x="4046359" y="0"/>
                </a:moveTo>
                <a:lnTo>
                  <a:pt x="4044835" y="0"/>
                </a:lnTo>
                <a:lnTo>
                  <a:pt x="4044835" y="376224"/>
                </a:lnTo>
                <a:lnTo>
                  <a:pt x="4046359" y="376224"/>
                </a:lnTo>
                <a:lnTo>
                  <a:pt x="4046359" y="0"/>
                </a:lnTo>
                <a:close/>
              </a:path>
              <a:path w="4046854" h="377825">
                <a:moveTo>
                  <a:pt x="1511" y="0"/>
                </a:moveTo>
                <a:lnTo>
                  <a:pt x="0" y="0"/>
                </a:lnTo>
                <a:lnTo>
                  <a:pt x="0" y="1511"/>
                </a:lnTo>
                <a:lnTo>
                  <a:pt x="1511" y="0"/>
                </a:lnTo>
                <a:close/>
              </a:path>
              <a:path w="4046854" h="377825">
                <a:moveTo>
                  <a:pt x="4044835" y="0"/>
                </a:moveTo>
                <a:lnTo>
                  <a:pt x="1511" y="0"/>
                </a:lnTo>
                <a:lnTo>
                  <a:pt x="1511" y="1511"/>
                </a:lnTo>
                <a:lnTo>
                  <a:pt x="4044835" y="1511"/>
                </a:lnTo>
                <a:lnTo>
                  <a:pt x="40448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68050" y="3270275"/>
            <a:ext cx="5789930" cy="377825"/>
          </a:xfrm>
          <a:custGeom>
            <a:avLst/>
            <a:gdLst/>
            <a:ahLst/>
            <a:cxnLst/>
            <a:rect l="l" t="t" r="r" b="b"/>
            <a:pathLst>
              <a:path w="5789930" h="377825">
                <a:moveTo>
                  <a:pt x="1524" y="0"/>
                </a:moveTo>
                <a:lnTo>
                  <a:pt x="0" y="1511"/>
                </a:lnTo>
                <a:lnTo>
                  <a:pt x="0" y="377748"/>
                </a:lnTo>
                <a:lnTo>
                  <a:pt x="5789434" y="377748"/>
                </a:lnTo>
                <a:lnTo>
                  <a:pt x="5789434" y="376224"/>
                </a:lnTo>
                <a:lnTo>
                  <a:pt x="1524" y="376224"/>
                </a:lnTo>
                <a:lnTo>
                  <a:pt x="1524" y="0"/>
                </a:lnTo>
                <a:close/>
              </a:path>
              <a:path w="5789930" h="377825">
                <a:moveTo>
                  <a:pt x="5787923" y="0"/>
                </a:moveTo>
                <a:lnTo>
                  <a:pt x="5787923" y="376224"/>
                </a:lnTo>
                <a:lnTo>
                  <a:pt x="5789434" y="376224"/>
                </a:lnTo>
                <a:lnTo>
                  <a:pt x="5789434" y="1511"/>
                </a:lnTo>
                <a:lnTo>
                  <a:pt x="5787923" y="0"/>
                </a:lnTo>
                <a:close/>
              </a:path>
              <a:path w="5789930" h="377825">
                <a:moveTo>
                  <a:pt x="1524" y="0"/>
                </a:moveTo>
                <a:lnTo>
                  <a:pt x="0" y="0"/>
                </a:lnTo>
                <a:lnTo>
                  <a:pt x="0" y="1511"/>
                </a:lnTo>
                <a:lnTo>
                  <a:pt x="1524" y="0"/>
                </a:lnTo>
                <a:close/>
              </a:path>
              <a:path w="5789930" h="377825">
                <a:moveTo>
                  <a:pt x="5787923" y="0"/>
                </a:moveTo>
                <a:lnTo>
                  <a:pt x="1524" y="0"/>
                </a:lnTo>
                <a:lnTo>
                  <a:pt x="1524" y="1511"/>
                </a:lnTo>
                <a:lnTo>
                  <a:pt x="5787923" y="1511"/>
                </a:lnTo>
                <a:lnTo>
                  <a:pt x="5787923" y="0"/>
                </a:lnTo>
                <a:close/>
              </a:path>
              <a:path w="5789930" h="377825">
                <a:moveTo>
                  <a:pt x="5789434" y="0"/>
                </a:moveTo>
                <a:lnTo>
                  <a:pt x="5787923" y="0"/>
                </a:lnTo>
                <a:lnTo>
                  <a:pt x="5789434" y="1511"/>
                </a:lnTo>
                <a:lnTo>
                  <a:pt x="5789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3214" y="3646500"/>
            <a:ext cx="4046854" cy="377825"/>
          </a:xfrm>
          <a:custGeom>
            <a:avLst/>
            <a:gdLst/>
            <a:ahLst/>
            <a:cxnLst/>
            <a:rect l="l" t="t" r="r" b="b"/>
            <a:pathLst>
              <a:path w="4046854" h="377825">
                <a:moveTo>
                  <a:pt x="1511" y="0"/>
                </a:moveTo>
                <a:lnTo>
                  <a:pt x="0" y="1524"/>
                </a:lnTo>
                <a:lnTo>
                  <a:pt x="0" y="377748"/>
                </a:lnTo>
                <a:lnTo>
                  <a:pt x="4044835" y="377748"/>
                </a:lnTo>
                <a:lnTo>
                  <a:pt x="4046359" y="376224"/>
                </a:lnTo>
                <a:lnTo>
                  <a:pt x="1511" y="376224"/>
                </a:lnTo>
                <a:lnTo>
                  <a:pt x="1511" y="0"/>
                </a:lnTo>
                <a:close/>
              </a:path>
              <a:path w="4046854" h="377825">
                <a:moveTo>
                  <a:pt x="4046359" y="0"/>
                </a:moveTo>
                <a:lnTo>
                  <a:pt x="4044835" y="0"/>
                </a:lnTo>
                <a:lnTo>
                  <a:pt x="4044835" y="376224"/>
                </a:lnTo>
                <a:lnTo>
                  <a:pt x="4046359" y="376224"/>
                </a:lnTo>
                <a:lnTo>
                  <a:pt x="4046359" y="0"/>
                </a:lnTo>
                <a:close/>
              </a:path>
              <a:path w="4046854" h="377825">
                <a:moveTo>
                  <a:pt x="1511" y="0"/>
                </a:moveTo>
                <a:lnTo>
                  <a:pt x="0" y="0"/>
                </a:lnTo>
                <a:lnTo>
                  <a:pt x="0" y="1524"/>
                </a:lnTo>
                <a:lnTo>
                  <a:pt x="1511" y="0"/>
                </a:lnTo>
                <a:close/>
              </a:path>
              <a:path w="4046854" h="377825">
                <a:moveTo>
                  <a:pt x="4044835" y="0"/>
                </a:moveTo>
                <a:lnTo>
                  <a:pt x="1511" y="0"/>
                </a:lnTo>
                <a:lnTo>
                  <a:pt x="1511" y="1524"/>
                </a:lnTo>
                <a:lnTo>
                  <a:pt x="4044835" y="1524"/>
                </a:lnTo>
                <a:lnTo>
                  <a:pt x="40448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68050" y="3646500"/>
            <a:ext cx="5789930" cy="377825"/>
          </a:xfrm>
          <a:custGeom>
            <a:avLst/>
            <a:gdLst/>
            <a:ahLst/>
            <a:cxnLst/>
            <a:rect l="l" t="t" r="r" b="b"/>
            <a:pathLst>
              <a:path w="5789930" h="377825">
                <a:moveTo>
                  <a:pt x="1524" y="0"/>
                </a:moveTo>
                <a:lnTo>
                  <a:pt x="0" y="1524"/>
                </a:lnTo>
                <a:lnTo>
                  <a:pt x="0" y="377748"/>
                </a:lnTo>
                <a:lnTo>
                  <a:pt x="5789434" y="377748"/>
                </a:lnTo>
                <a:lnTo>
                  <a:pt x="5789434" y="376224"/>
                </a:lnTo>
                <a:lnTo>
                  <a:pt x="1524" y="376224"/>
                </a:lnTo>
                <a:lnTo>
                  <a:pt x="1524" y="0"/>
                </a:lnTo>
                <a:close/>
              </a:path>
              <a:path w="5789930" h="377825">
                <a:moveTo>
                  <a:pt x="5787923" y="0"/>
                </a:moveTo>
                <a:lnTo>
                  <a:pt x="5787923" y="376224"/>
                </a:lnTo>
                <a:lnTo>
                  <a:pt x="5789434" y="376224"/>
                </a:lnTo>
                <a:lnTo>
                  <a:pt x="5789434" y="1524"/>
                </a:lnTo>
                <a:lnTo>
                  <a:pt x="5787923" y="0"/>
                </a:lnTo>
                <a:close/>
              </a:path>
              <a:path w="5789930" h="377825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5789930" h="377825">
                <a:moveTo>
                  <a:pt x="5787923" y="0"/>
                </a:moveTo>
                <a:lnTo>
                  <a:pt x="1524" y="0"/>
                </a:lnTo>
                <a:lnTo>
                  <a:pt x="1524" y="1524"/>
                </a:lnTo>
                <a:lnTo>
                  <a:pt x="5787923" y="1524"/>
                </a:lnTo>
                <a:lnTo>
                  <a:pt x="5787923" y="0"/>
                </a:lnTo>
                <a:close/>
              </a:path>
              <a:path w="5789930" h="377825">
                <a:moveTo>
                  <a:pt x="5789434" y="0"/>
                </a:moveTo>
                <a:lnTo>
                  <a:pt x="5787923" y="0"/>
                </a:lnTo>
                <a:lnTo>
                  <a:pt x="5789434" y="1524"/>
                </a:lnTo>
                <a:lnTo>
                  <a:pt x="5789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3214" y="4022725"/>
            <a:ext cx="4046854" cy="377825"/>
          </a:xfrm>
          <a:custGeom>
            <a:avLst/>
            <a:gdLst/>
            <a:ahLst/>
            <a:cxnLst/>
            <a:rect l="l" t="t" r="r" b="b"/>
            <a:pathLst>
              <a:path w="4046854" h="377825">
                <a:moveTo>
                  <a:pt x="1511" y="0"/>
                </a:moveTo>
                <a:lnTo>
                  <a:pt x="0" y="1524"/>
                </a:lnTo>
                <a:lnTo>
                  <a:pt x="0" y="377748"/>
                </a:lnTo>
                <a:lnTo>
                  <a:pt x="4044835" y="377748"/>
                </a:lnTo>
                <a:lnTo>
                  <a:pt x="4046359" y="376224"/>
                </a:lnTo>
                <a:lnTo>
                  <a:pt x="1511" y="376224"/>
                </a:lnTo>
                <a:lnTo>
                  <a:pt x="1511" y="0"/>
                </a:lnTo>
                <a:close/>
              </a:path>
              <a:path w="4046854" h="377825">
                <a:moveTo>
                  <a:pt x="4046359" y="0"/>
                </a:moveTo>
                <a:lnTo>
                  <a:pt x="4044835" y="0"/>
                </a:lnTo>
                <a:lnTo>
                  <a:pt x="4044835" y="376224"/>
                </a:lnTo>
                <a:lnTo>
                  <a:pt x="4046359" y="376224"/>
                </a:lnTo>
                <a:lnTo>
                  <a:pt x="4046359" y="0"/>
                </a:lnTo>
                <a:close/>
              </a:path>
              <a:path w="4046854" h="377825">
                <a:moveTo>
                  <a:pt x="1511" y="0"/>
                </a:moveTo>
                <a:lnTo>
                  <a:pt x="0" y="0"/>
                </a:lnTo>
                <a:lnTo>
                  <a:pt x="0" y="1524"/>
                </a:lnTo>
                <a:lnTo>
                  <a:pt x="1511" y="0"/>
                </a:lnTo>
                <a:close/>
              </a:path>
              <a:path w="4046854" h="377825">
                <a:moveTo>
                  <a:pt x="4044835" y="0"/>
                </a:moveTo>
                <a:lnTo>
                  <a:pt x="1511" y="0"/>
                </a:lnTo>
                <a:lnTo>
                  <a:pt x="1511" y="1524"/>
                </a:lnTo>
                <a:lnTo>
                  <a:pt x="4044835" y="1524"/>
                </a:lnTo>
                <a:lnTo>
                  <a:pt x="40448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68050" y="4022725"/>
            <a:ext cx="5789930" cy="377825"/>
          </a:xfrm>
          <a:custGeom>
            <a:avLst/>
            <a:gdLst/>
            <a:ahLst/>
            <a:cxnLst/>
            <a:rect l="l" t="t" r="r" b="b"/>
            <a:pathLst>
              <a:path w="5789930" h="377825">
                <a:moveTo>
                  <a:pt x="1524" y="0"/>
                </a:moveTo>
                <a:lnTo>
                  <a:pt x="0" y="1524"/>
                </a:lnTo>
                <a:lnTo>
                  <a:pt x="0" y="377748"/>
                </a:lnTo>
                <a:lnTo>
                  <a:pt x="5789434" y="377748"/>
                </a:lnTo>
                <a:lnTo>
                  <a:pt x="5789434" y="376224"/>
                </a:lnTo>
                <a:lnTo>
                  <a:pt x="1524" y="376224"/>
                </a:lnTo>
                <a:lnTo>
                  <a:pt x="1524" y="0"/>
                </a:lnTo>
                <a:close/>
              </a:path>
              <a:path w="5789930" h="377825">
                <a:moveTo>
                  <a:pt x="5787923" y="0"/>
                </a:moveTo>
                <a:lnTo>
                  <a:pt x="5787923" y="376224"/>
                </a:lnTo>
                <a:lnTo>
                  <a:pt x="5789434" y="376224"/>
                </a:lnTo>
                <a:lnTo>
                  <a:pt x="5789434" y="1524"/>
                </a:lnTo>
                <a:lnTo>
                  <a:pt x="5787923" y="0"/>
                </a:lnTo>
                <a:close/>
              </a:path>
              <a:path w="5789930" h="377825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5789930" h="377825">
                <a:moveTo>
                  <a:pt x="5787923" y="0"/>
                </a:moveTo>
                <a:lnTo>
                  <a:pt x="1524" y="0"/>
                </a:lnTo>
                <a:lnTo>
                  <a:pt x="1524" y="1524"/>
                </a:lnTo>
                <a:lnTo>
                  <a:pt x="5787923" y="1524"/>
                </a:lnTo>
                <a:lnTo>
                  <a:pt x="5787923" y="0"/>
                </a:lnTo>
                <a:close/>
              </a:path>
              <a:path w="5789930" h="377825">
                <a:moveTo>
                  <a:pt x="5789434" y="0"/>
                </a:moveTo>
                <a:lnTo>
                  <a:pt x="5787923" y="0"/>
                </a:lnTo>
                <a:lnTo>
                  <a:pt x="5789434" y="1524"/>
                </a:lnTo>
                <a:lnTo>
                  <a:pt x="5789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3214" y="4398949"/>
            <a:ext cx="4046854" cy="377825"/>
          </a:xfrm>
          <a:custGeom>
            <a:avLst/>
            <a:gdLst/>
            <a:ahLst/>
            <a:cxnLst/>
            <a:rect l="l" t="t" r="r" b="b"/>
            <a:pathLst>
              <a:path w="4046854" h="377825">
                <a:moveTo>
                  <a:pt x="1511" y="0"/>
                </a:moveTo>
                <a:lnTo>
                  <a:pt x="0" y="1523"/>
                </a:lnTo>
                <a:lnTo>
                  <a:pt x="0" y="377748"/>
                </a:lnTo>
                <a:lnTo>
                  <a:pt x="4044835" y="377748"/>
                </a:lnTo>
                <a:lnTo>
                  <a:pt x="4046359" y="376224"/>
                </a:lnTo>
                <a:lnTo>
                  <a:pt x="1511" y="376224"/>
                </a:lnTo>
                <a:lnTo>
                  <a:pt x="1511" y="0"/>
                </a:lnTo>
                <a:close/>
              </a:path>
              <a:path w="4046854" h="377825">
                <a:moveTo>
                  <a:pt x="4046359" y="0"/>
                </a:moveTo>
                <a:lnTo>
                  <a:pt x="4044835" y="0"/>
                </a:lnTo>
                <a:lnTo>
                  <a:pt x="4044835" y="376224"/>
                </a:lnTo>
                <a:lnTo>
                  <a:pt x="4046359" y="376224"/>
                </a:lnTo>
                <a:lnTo>
                  <a:pt x="4046359" y="0"/>
                </a:lnTo>
                <a:close/>
              </a:path>
              <a:path w="4046854" h="377825">
                <a:moveTo>
                  <a:pt x="1511" y="0"/>
                </a:moveTo>
                <a:lnTo>
                  <a:pt x="0" y="0"/>
                </a:lnTo>
                <a:lnTo>
                  <a:pt x="0" y="1523"/>
                </a:lnTo>
                <a:lnTo>
                  <a:pt x="1511" y="0"/>
                </a:lnTo>
                <a:close/>
              </a:path>
              <a:path w="4046854" h="377825">
                <a:moveTo>
                  <a:pt x="4044835" y="0"/>
                </a:moveTo>
                <a:lnTo>
                  <a:pt x="1511" y="0"/>
                </a:lnTo>
                <a:lnTo>
                  <a:pt x="1511" y="1523"/>
                </a:lnTo>
                <a:lnTo>
                  <a:pt x="4044835" y="1523"/>
                </a:lnTo>
                <a:lnTo>
                  <a:pt x="40448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68050" y="4398949"/>
            <a:ext cx="5789930" cy="377825"/>
          </a:xfrm>
          <a:custGeom>
            <a:avLst/>
            <a:gdLst/>
            <a:ahLst/>
            <a:cxnLst/>
            <a:rect l="l" t="t" r="r" b="b"/>
            <a:pathLst>
              <a:path w="5789930" h="377825">
                <a:moveTo>
                  <a:pt x="1524" y="0"/>
                </a:moveTo>
                <a:lnTo>
                  <a:pt x="0" y="1523"/>
                </a:lnTo>
                <a:lnTo>
                  <a:pt x="0" y="377748"/>
                </a:lnTo>
                <a:lnTo>
                  <a:pt x="5789434" y="377748"/>
                </a:lnTo>
                <a:lnTo>
                  <a:pt x="5789434" y="376224"/>
                </a:lnTo>
                <a:lnTo>
                  <a:pt x="1524" y="376224"/>
                </a:lnTo>
                <a:lnTo>
                  <a:pt x="1524" y="0"/>
                </a:lnTo>
                <a:close/>
              </a:path>
              <a:path w="5789930" h="377825">
                <a:moveTo>
                  <a:pt x="5787923" y="0"/>
                </a:moveTo>
                <a:lnTo>
                  <a:pt x="5787923" y="376224"/>
                </a:lnTo>
                <a:lnTo>
                  <a:pt x="5789434" y="376224"/>
                </a:lnTo>
                <a:lnTo>
                  <a:pt x="5789434" y="1523"/>
                </a:lnTo>
                <a:lnTo>
                  <a:pt x="5787923" y="0"/>
                </a:lnTo>
                <a:close/>
              </a:path>
              <a:path w="5789930" h="377825">
                <a:moveTo>
                  <a:pt x="1524" y="0"/>
                </a:moveTo>
                <a:lnTo>
                  <a:pt x="0" y="0"/>
                </a:lnTo>
                <a:lnTo>
                  <a:pt x="0" y="1523"/>
                </a:lnTo>
                <a:lnTo>
                  <a:pt x="1524" y="0"/>
                </a:lnTo>
                <a:close/>
              </a:path>
              <a:path w="5789930" h="377825">
                <a:moveTo>
                  <a:pt x="5787923" y="0"/>
                </a:moveTo>
                <a:lnTo>
                  <a:pt x="1524" y="0"/>
                </a:lnTo>
                <a:lnTo>
                  <a:pt x="1524" y="1523"/>
                </a:lnTo>
                <a:lnTo>
                  <a:pt x="5787923" y="1523"/>
                </a:lnTo>
                <a:lnTo>
                  <a:pt x="5787923" y="0"/>
                </a:lnTo>
                <a:close/>
              </a:path>
              <a:path w="5789930" h="377825">
                <a:moveTo>
                  <a:pt x="5789434" y="0"/>
                </a:moveTo>
                <a:lnTo>
                  <a:pt x="5787923" y="0"/>
                </a:lnTo>
                <a:lnTo>
                  <a:pt x="5789434" y="1523"/>
                </a:lnTo>
                <a:lnTo>
                  <a:pt x="5789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3214" y="4775174"/>
            <a:ext cx="4046854" cy="260985"/>
          </a:xfrm>
          <a:custGeom>
            <a:avLst/>
            <a:gdLst/>
            <a:ahLst/>
            <a:cxnLst/>
            <a:rect l="l" t="t" r="r" b="b"/>
            <a:pathLst>
              <a:path w="4046854" h="260985">
                <a:moveTo>
                  <a:pt x="1511" y="0"/>
                </a:moveTo>
                <a:lnTo>
                  <a:pt x="0" y="1524"/>
                </a:lnTo>
                <a:lnTo>
                  <a:pt x="0" y="260464"/>
                </a:lnTo>
                <a:lnTo>
                  <a:pt x="1511" y="260464"/>
                </a:lnTo>
                <a:lnTo>
                  <a:pt x="1511" y="0"/>
                </a:lnTo>
                <a:close/>
              </a:path>
              <a:path w="4046854" h="260985">
                <a:moveTo>
                  <a:pt x="4046359" y="0"/>
                </a:moveTo>
                <a:lnTo>
                  <a:pt x="4044835" y="0"/>
                </a:lnTo>
                <a:lnTo>
                  <a:pt x="4044835" y="260464"/>
                </a:lnTo>
                <a:lnTo>
                  <a:pt x="4046359" y="260464"/>
                </a:lnTo>
                <a:lnTo>
                  <a:pt x="4046359" y="0"/>
                </a:lnTo>
                <a:close/>
              </a:path>
              <a:path w="4046854" h="260985">
                <a:moveTo>
                  <a:pt x="1511" y="0"/>
                </a:moveTo>
                <a:lnTo>
                  <a:pt x="0" y="0"/>
                </a:lnTo>
                <a:lnTo>
                  <a:pt x="0" y="1524"/>
                </a:lnTo>
                <a:lnTo>
                  <a:pt x="1511" y="0"/>
                </a:lnTo>
                <a:close/>
              </a:path>
              <a:path w="4046854" h="260985">
                <a:moveTo>
                  <a:pt x="4044835" y="0"/>
                </a:moveTo>
                <a:lnTo>
                  <a:pt x="1511" y="0"/>
                </a:lnTo>
                <a:lnTo>
                  <a:pt x="1511" y="1524"/>
                </a:lnTo>
                <a:lnTo>
                  <a:pt x="4044835" y="1524"/>
                </a:lnTo>
                <a:lnTo>
                  <a:pt x="40448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68050" y="4775174"/>
            <a:ext cx="5789930" cy="260985"/>
          </a:xfrm>
          <a:custGeom>
            <a:avLst/>
            <a:gdLst/>
            <a:ahLst/>
            <a:cxnLst/>
            <a:rect l="l" t="t" r="r" b="b"/>
            <a:pathLst>
              <a:path w="5789930" h="260985">
                <a:moveTo>
                  <a:pt x="1524" y="0"/>
                </a:moveTo>
                <a:lnTo>
                  <a:pt x="0" y="1524"/>
                </a:lnTo>
                <a:lnTo>
                  <a:pt x="0" y="260464"/>
                </a:lnTo>
                <a:lnTo>
                  <a:pt x="1524" y="260464"/>
                </a:lnTo>
                <a:lnTo>
                  <a:pt x="1524" y="0"/>
                </a:lnTo>
                <a:close/>
              </a:path>
              <a:path w="5789930" h="260985">
                <a:moveTo>
                  <a:pt x="5787923" y="0"/>
                </a:moveTo>
                <a:lnTo>
                  <a:pt x="5787923" y="260464"/>
                </a:lnTo>
                <a:lnTo>
                  <a:pt x="5789434" y="260464"/>
                </a:lnTo>
                <a:lnTo>
                  <a:pt x="5789434" y="1524"/>
                </a:lnTo>
                <a:lnTo>
                  <a:pt x="5787923" y="0"/>
                </a:lnTo>
                <a:close/>
              </a:path>
              <a:path w="5789930" h="260985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5789930" h="260985">
                <a:moveTo>
                  <a:pt x="5787923" y="0"/>
                </a:moveTo>
                <a:lnTo>
                  <a:pt x="1524" y="0"/>
                </a:lnTo>
                <a:lnTo>
                  <a:pt x="1524" y="1524"/>
                </a:lnTo>
                <a:lnTo>
                  <a:pt x="5787923" y="1524"/>
                </a:lnTo>
                <a:lnTo>
                  <a:pt x="5787923" y="0"/>
                </a:lnTo>
                <a:close/>
              </a:path>
              <a:path w="5789930" h="260985">
                <a:moveTo>
                  <a:pt x="5789434" y="0"/>
                </a:moveTo>
                <a:lnTo>
                  <a:pt x="5787923" y="0"/>
                </a:lnTo>
                <a:lnTo>
                  <a:pt x="5789434" y="1524"/>
                </a:lnTo>
                <a:lnTo>
                  <a:pt x="5789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68050" y="2517813"/>
            <a:ext cx="0" cy="2518410"/>
          </a:xfrm>
          <a:custGeom>
            <a:avLst/>
            <a:gdLst/>
            <a:ahLst/>
            <a:cxnLst/>
            <a:rect l="l" t="t" r="r" b="b"/>
            <a:pathLst>
              <a:path h="2518410">
                <a:moveTo>
                  <a:pt x="0" y="0"/>
                </a:moveTo>
                <a:lnTo>
                  <a:pt x="0" y="2517825"/>
                </a:lnTo>
              </a:path>
            </a:pathLst>
          </a:custGeom>
          <a:ln w="15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7118" y="2521623"/>
            <a:ext cx="9848215" cy="0"/>
          </a:xfrm>
          <a:custGeom>
            <a:avLst/>
            <a:gdLst/>
            <a:ahLst/>
            <a:cxnLst/>
            <a:rect l="l" t="t" r="r" b="b"/>
            <a:pathLst>
              <a:path w="9848215">
                <a:moveTo>
                  <a:pt x="0" y="0"/>
                </a:moveTo>
                <a:lnTo>
                  <a:pt x="9847986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7118" y="2894806"/>
            <a:ext cx="9848215" cy="0"/>
          </a:xfrm>
          <a:custGeom>
            <a:avLst/>
            <a:gdLst/>
            <a:ahLst/>
            <a:cxnLst/>
            <a:rect l="l" t="t" r="r" b="b"/>
            <a:pathLst>
              <a:path w="9848215">
                <a:moveTo>
                  <a:pt x="0" y="0"/>
                </a:moveTo>
                <a:lnTo>
                  <a:pt x="9847986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7118" y="3271030"/>
            <a:ext cx="9848215" cy="0"/>
          </a:xfrm>
          <a:custGeom>
            <a:avLst/>
            <a:gdLst/>
            <a:ahLst/>
            <a:cxnLst/>
            <a:rect l="l" t="t" r="r" b="b"/>
            <a:pathLst>
              <a:path w="9848215">
                <a:moveTo>
                  <a:pt x="0" y="0"/>
                </a:moveTo>
                <a:lnTo>
                  <a:pt x="9847986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7118" y="3647255"/>
            <a:ext cx="9848215" cy="0"/>
          </a:xfrm>
          <a:custGeom>
            <a:avLst/>
            <a:gdLst/>
            <a:ahLst/>
            <a:cxnLst/>
            <a:rect l="l" t="t" r="r" b="b"/>
            <a:pathLst>
              <a:path w="9848215">
                <a:moveTo>
                  <a:pt x="0" y="0"/>
                </a:moveTo>
                <a:lnTo>
                  <a:pt x="9847986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7118" y="4023480"/>
            <a:ext cx="9848215" cy="0"/>
          </a:xfrm>
          <a:custGeom>
            <a:avLst/>
            <a:gdLst/>
            <a:ahLst/>
            <a:cxnLst/>
            <a:rect l="l" t="t" r="r" b="b"/>
            <a:pathLst>
              <a:path w="9848215">
                <a:moveTo>
                  <a:pt x="0" y="0"/>
                </a:moveTo>
                <a:lnTo>
                  <a:pt x="9847986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7118" y="4399705"/>
            <a:ext cx="9848215" cy="0"/>
          </a:xfrm>
          <a:custGeom>
            <a:avLst/>
            <a:gdLst/>
            <a:ahLst/>
            <a:cxnLst/>
            <a:rect l="l" t="t" r="r" b="b"/>
            <a:pathLst>
              <a:path w="9848215">
                <a:moveTo>
                  <a:pt x="0" y="0"/>
                </a:moveTo>
                <a:lnTo>
                  <a:pt x="9847986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7118" y="4775930"/>
            <a:ext cx="9848215" cy="0"/>
          </a:xfrm>
          <a:custGeom>
            <a:avLst/>
            <a:gdLst/>
            <a:ahLst/>
            <a:cxnLst/>
            <a:rect l="l" t="t" r="r" b="b"/>
            <a:pathLst>
              <a:path w="9848215">
                <a:moveTo>
                  <a:pt x="0" y="0"/>
                </a:moveTo>
                <a:lnTo>
                  <a:pt x="9847986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3970" y="2517813"/>
            <a:ext cx="0" cy="2518410"/>
          </a:xfrm>
          <a:custGeom>
            <a:avLst/>
            <a:gdLst/>
            <a:ahLst/>
            <a:cxnLst/>
            <a:rect l="l" t="t" r="r" b="b"/>
            <a:pathLst>
              <a:path h="2518410">
                <a:moveTo>
                  <a:pt x="0" y="0"/>
                </a:moveTo>
                <a:lnTo>
                  <a:pt x="0" y="2517825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257491" y="2517813"/>
            <a:ext cx="0" cy="2518410"/>
          </a:xfrm>
          <a:custGeom>
            <a:avLst/>
            <a:gdLst/>
            <a:ahLst/>
            <a:cxnLst/>
            <a:rect l="l" t="t" r="r" b="b"/>
            <a:pathLst>
              <a:path h="2518410">
                <a:moveTo>
                  <a:pt x="0" y="0"/>
                </a:moveTo>
                <a:lnTo>
                  <a:pt x="0" y="2517825"/>
                </a:lnTo>
              </a:path>
            </a:pathLst>
          </a:custGeom>
          <a:ln w="152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61708" y="2602699"/>
            <a:ext cx="38919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20" dirty="0">
                <a:latin typeface="Gulim"/>
                <a:cs typeface="Gulim"/>
              </a:rPr>
              <a:t>boolean </a:t>
            </a:r>
            <a:r>
              <a:rPr sz="1550" spc="-20" dirty="0">
                <a:latin typeface="Gulim"/>
                <a:cs typeface="Gulim"/>
              </a:rPr>
              <a:t>addAll(Collection&lt;? </a:t>
            </a:r>
            <a:r>
              <a:rPr sz="1550" spc="30" dirty="0">
                <a:latin typeface="Gulim"/>
                <a:cs typeface="Gulim"/>
              </a:rPr>
              <a:t>extends </a:t>
            </a:r>
            <a:r>
              <a:rPr sz="1550" spc="-265" dirty="0">
                <a:latin typeface="Gulim"/>
                <a:cs typeface="Gulim"/>
              </a:rPr>
              <a:t>E&gt;</a:t>
            </a:r>
            <a:r>
              <a:rPr sz="1550" spc="-160" dirty="0">
                <a:latin typeface="Gulim"/>
                <a:cs typeface="Gulim"/>
              </a:rPr>
              <a:t> </a:t>
            </a:r>
            <a:r>
              <a:rPr sz="1550" spc="-65" dirty="0">
                <a:latin typeface="Gulim"/>
                <a:cs typeface="Gulim"/>
              </a:rPr>
              <a:t>c)</a:t>
            </a:r>
            <a:endParaRPr sz="1550">
              <a:latin typeface="Gulim"/>
              <a:cs typeface="Gulim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506277" y="2602699"/>
            <a:ext cx="496697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dirty="0">
                <a:latin typeface="Gulim"/>
                <a:cs typeface="Gulim"/>
              </a:rPr>
              <a:t>c가 </a:t>
            </a:r>
            <a:r>
              <a:rPr sz="1550" spc="-5" dirty="0">
                <a:latin typeface="Gulim"/>
                <a:cs typeface="Gulim"/>
              </a:rPr>
              <a:t>지정하는 컬렉션의 모든 요소를 벡터의 맨 뒤에</a:t>
            </a:r>
            <a:r>
              <a:rPr sz="1550" spc="-190" dirty="0">
                <a:latin typeface="Gulim"/>
                <a:cs typeface="Gulim"/>
              </a:rPr>
              <a:t> </a:t>
            </a:r>
            <a:r>
              <a:rPr sz="1550" spc="-5" dirty="0">
                <a:latin typeface="Gulim"/>
                <a:cs typeface="Gulim"/>
              </a:rPr>
              <a:t>추가</a:t>
            </a:r>
            <a:endParaRPr sz="1550">
              <a:latin typeface="Gulim"/>
              <a:cs typeface="Gulim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61708" y="2978873"/>
            <a:ext cx="107823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" dirty="0">
                <a:latin typeface="Gulim"/>
                <a:cs typeface="Gulim"/>
              </a:rPr>
              <a:t>void</a:t>
            </a:r>
            <a:r>
              <a:rPr sz="1550" spc="-120" dirty="0">
                <a:latin typeface="Gulim"/>
                <a:cs typeface="Gulim"/>
              </a:rPr>
              <a:t> </a:t>
            </a:r>
            <a:r>
              <a:rPr sz="1550" dirty="0">
                <a:latin typeface="Gulim"/>
                <a:cs typeface="Gulim"/>
              </a:rPr>
              <a:t>clear()</a:t>
            </a:r>
            <a:endParaRPr sz="1550">
              <a:latin typeface="Gulim"/>
              <a:cs typeface="Gulim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506277" y="2978873"/>
            <a:ext cx="1983739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Gulim"/>
                <a:cs typeface="Gulim"/>
              </a:rPr>
              <a:t>벡터의 모든 요소</a:t>
            </a:r>
            <a:r>
              <a:rPr sz="1550" spc="-135" dirty="0">
                <a:latin typeface="Gulim"/>
                <a:cs typeface="Gulim"/>
              </a:rPr>
              <a:t> </a:t>
            </a:r>
            <a:r>
              <a:rPr sz="1550" spc="-5" dirty="0">
                <a:latin typeface="Gulim"/>
                <a:cs typeface="Gulim"/>
              </a:rPr>
              <a:t>삭제</a:t>
            </a:r>
            <a:endParaRPr sz="1550">
              <a:latin typeface="Gulim"/>
              <a:cs typeface="Gulim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61708" y="3355060"/>
            <a:ext cx="255079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20" dirty="0">
                <a:latin typeface="Gulim"/>
                <a:cs typeface="Gulim"/>
              </a:rPr>
              <a:t>boolean </a:t>
            </a:r>
            <a:r>
              <a:rPr sz="1550" spc="-5" dirty="0">
                <a:latin typeface="Gulim"/>
                <a:cs typeface="Gulim"/>
              </a:rPr>
              <a:t>contains(Object</a:t>
            </a:r>
            <a:r>
              <a:rPr sz="1550" spc="-145" dirty="0">
                <a:latin typeface="Gulim"/>
                <a:cs typeface="Gulim"/>
              </a:rPr>
              <a:t> </a:t>
            </a:r>
            <a:r>
              <a:rPr sz="1550" spc="-55" dirty="0">
                <a:latin typeface="Gulim"/>
                <a:cs typeface="Gulim"/>
              </a:rPr>
              <a:t>o)</a:t>
            </a:r>
            <a:endParaRPr sz="1550">
              <a:latin typeface="Gulim"/>
              <a:cs typeface="Gulim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506277" y="3355060"/>
            <a:ext cx="433260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Gulim"/>
                <a:cs typeface="Gulim"/>
              </a:rPr>
              <a:t>벡터가 지정된 객체를 포함하고 있으면 </a:t>
            </a:r>
            <a:r>
              <a:rPr sz="1550" spc="75" dirty="0">
                <a:latin typeface="Gulim"/>
                <a:cs typeface="Gulim"/>
              </a:rPr>
              <a:t>true</a:t>
            </a:r>
            <a:r>
              <a:rPr sz="1550" spc="-155" dirty="0">
                <a:latin typeface="Gulim"/>
                <a:cs typeface="Gulim"/>
              </a:rPr>
              <a:t> </a:t>
            </a:r>
            <a:r>
              <a:rPr sz="1550" spc="-5" dirty="0">
                <a:latin typeface="Gulim"/>
                <a:cs typeface="Gulim"/>
              </a:rPr>
              <a:t>반환</a:t>
            </a:r>
            <a:endParaRPr sz="1550">
              <a:latin typeface="Gulim"/>
              <a:cs typeface="Gulim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61708" y="3731234"/>
            <a:ext cx="204660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265" dirty="0">
                <a:latin typeface="Gulim"/>
                <a:cs typeface="Gulim"/>
              </a:rPr>
              <a:t>E  </a:t>
            </a:r>
            <a:r>
              <a:rPr sz="1550" spc="20" dirty="0">
                <a:latin typeface="Gulim"/>
                <a:cs typeface="Gulim"/>
              </a:rPr>
              <a:t>elementAt(int</a:t>
            </a:r>
            <a:r>
              <a:rPr sz="1550" spc="-120" dirty="0">
                <a:latin typeface="Gulim"/>
                <a:cs typeface="Gulim"/>
              </a:rPr>
              <a:t> </a:t>
            </a:r>
            <a:r>
              <a:rPr sz="1550" spc="-15" dirty="0">
                <a:latin typeface="Gulim"/>
                <a:cs typeface="Gulim"/>
              </a:rPr>
              <a:t>index)</a:t>
            </a:r>
            <a:endParaRPr sz="1550">
              <a:latin typeface="Gulim"/>
              <a:cs typeface="Gulim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506277" y="3731234"/>
            <a:ext cx="237490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Gulim"/>
                <a:cs typeface="Gulim"/>
              </a:rPr>
              <a:t>지정된 인덱스의 요소</a:t>
            </a:r>
            <a:r>
              <a:rPr sz="1550" spc="-145" dirty="0">
                <a:latin typeface="Gulim"/>
                <a:cs typeface="Gulim"/>
              </a:rPr>
              <a:t> </a:t>
            </a:r>
            <a:r>
              <a:rPr sz="1550" spc="-5" dirty="0">
                <a:latin typeface="Gulim"/>
                <a:cs typeface="Gulim"/>
              </a:rPr>
              <a:t>반환</a:t>
            </a:r>
            <a:endParaRPr sz="1550">
              <a:latin typeface="Gulim"/>
              <a:cs typeface="Gulim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61708" y="4107420"/>
            <a:ext cx="14027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265" dirty="0">
                <a:latin typeface="Gulim"/>
                <a:cs typeface="Gulim"/>
              </a:rPr>
              <a:t>E  </a:t>
            </a:r>
            <a:r>
              <a:rPr sz="1550" spc="15" dirty="0">
                <a:latin typeface="Gulim"/>
                <a:cs typeface="Gulim"/>
              </a:rPr>
              <a:t>get(int</a:t>
            </a:r>
            <a:r>
              <a:rPr sz="1550" spc="-120" dirty="0">
                <a:latin typeface="Gulim"/>
                <a:cs typeface="Gulim"/>
              </a:rPr>
              <a:t> </a:t>
            </a:r>
            <a:r>
              <a:rPr sz="1550" spc="-15" dirty="0">
                <a:latin typeface="Gulim"/>
                <a:cs typeface="Gulim"/>
              </a:rPr>
              <a:t>index)</a:t>
            </a:r>
            <a:endParaRPr sz="1550">
              <a:latin typeface="Gulim"/>
              <a:cs typeface="Gulim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506277" y="4107420"/>
            <a:ext cx="237490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Gulim"/>
                <a:cs typeface="Gulim"/>
              </a:rPr>
              <a:t>지정된 인덱스의 요소</a:t>
            </a:r>
            <a:r>
              <a:rPr sz="1550" spc="-145" dirty="0">
                <a:latin typeface="Gulim"/>
                <a:cs typeface="Gulim"/>
              </a:rPr>
              <a:t> </a:t>
            </a:r>
            <a:r>
              <a:rPr sz="1550" spc="-5" dirty="0">
                <a:latin typeface="Gulim"/>
                <a:cs typeface="Gulim"/>
              </a:rPr>
              <a:t>반환</a:t>
            </a:r>
            <a:endParaRPr sz="1550">
              <a:latin typeface="Gulim"/>
              <a:cs typeface="Gulim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61708" y="4483607"/>
            <a:ext cx="190690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30" dirty="0">
                <a:latin typeface="Gulim"/>
                <a:cs typeface="Gulim"/>
              </a:rPr>
              <a:t>int </a:t>
            </a:r>
            <a:r>
              <a:rPr sz="1550" spc="-30" dirty="0">
                <a:latin typeface="Gulim"/>
                <a:cs typeface="Gulim"/>
              </a:rPr>
              <a:t>indexOf(Object</a:t>
            </a:r>
            <a:r>
              <a:rPr sz="1550" spc="-160" dirty="0">
                <a:latin typeface="Gulim"/>
                <a:cs typeface="Gulim"/>
              </a:rPr>
              <a:t> </a:t>
            </a:r>
            <a:r>
              <a:rPr sz="1550" spc="-55" dirty="0">
                <a:latin typeface="Gulim"/>
                <a:cs typeface="Gulim"/>
              </a:rPr>
              <a:t>o)</a:t>
            </a:r>
            <a:endParaRPr sz="1550">
              <a:latin typeface="Gulim"/>
              <a:cs typeface="Gulim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506277" y="4483607"/>
            <a:ext cx="564324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Gulim"/>
                <a:cs typeface="Gulim"/>
              </a:rPr>
              <a:t>지정된 객체와 같은 첫 번째 요소의 인덱스 </a:t>
            </a:r>
            <a:r>
              <a:rPr sz="1550" spc="-70" dirty="0">
                <a:latin typeface="Gulim"/>
                <a:cs typeface="Gulim"/>
              </a:rPr>
              <a:t>반환. </a:t>
            </a:r>
            <a:r>
              <a:rPr sz="1550" spc="-5" dirty="0">
                <a:latin typeface="Gulim"/>
                <a:cs typeface="Gulim"/>
              </a:rPr>
              <a:t>없으면 </a:t>
            </a:r>
            <a:r>
              <a:rPr sz="1550" spc="-35" dirty="0">
                <a:latin typeface="Gulim"/>
                <a:cs typeface="Gulim"/>
              </a:rPr>
              <a:t>-1</a:t>
            </a:r>
            <a:r>
              <a:rPr sz="1550" spc="-135" dirty="0">
                <a:latin typeface="Gulim"/>
                <a:cs typeface="Gulim"/>
              </a:rPr>
              <a:t> </a:t>
            </a:r>
            <a:r>
              <a:rPr sz="1550" spc="-5" dirty="0">
                <a:latin typeface="Gulim"/>
                <a:cs typeface="Gulim"/>
              </a:rPr>
              <a:t>반환</a:t>
            </a:r>
            <a:endParaRPr sz="1550">
              <a:latin typeface="Gulim"/>
              <a:cs typeface="Gulim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1708" y="4859781"/>
            <a:ext cx="165544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20" dirty="0">
                <a:latin typeface="Gulim"/>
                <a:cs typeface="Gulim"/>
              </a:rPr>
              <a:t>boolean</a:t>
            </a:r>
            <a:r>
              <a:rPr sz="1550" spc="-105" dirty="0">
                <a:latin typeface="Gulim"/>
                <a:cs typeface="Gulim"/>
              </a:rPr>
              <a:t> </a:t>
            </a:r>
            <a:r>
              <a:rPr sz="1550" spc="-60" dirty="0">
                <a:latin typeface="Gulim"/>
                <a:cs typeface="Gulim"/>
              </a:rPr>
              <a:t>isEmpty()</a:t>
            </a:r>
            <a:endParaRPr sz="1550">
              <a:latin typeface="Gulim"/>
              <a:cs typeface="Gulim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506277" y="4859781"/>
            <a:ext cx="25711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Gulim"/>
                <a:cs typeface="Gulim"/>
              </a:rPr>
              <a:t>벡터가 비어있으면 </a:t>
            </a:r>
            <a:r>
              <a:rPr sz="1550" spc="75" dirty="0">
                <a:latin typeface="Gulim"/>
                <a:cs typeface="Gulim"/>
              </a:rPr>
              <a:t>true</a:t>
            </a:r>
            <a:r>
              <a:rPr sz="1550" spc="-125" dirty="0">
                <a:latin typeface="Gulim"/>
                <a:cs typeface="Gulim"/>
              </a:rPr>
              <a:t> </a:t>
            </a:r>
            <a:r>
              <a:rPr sz="1550" spc="-5" dirty="0">
                <a:latin typeface="Gulim"/>
                <a:cs typeface="Gulim"/>
              </a:rPr>
              <a:t>반환</a:t>
            </a:r>
            <a:endParaRPr sz="1550">
              <a:latin typeface="Gulim"/>
              <a:cs typeface="Gulim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04469" y="5035638"/>
            <a:ext cx="10070465" cy="2131060"/>
          </a:xfrm>
          <a:custGeom>
            <a:avLst/>
            <a:gdLst/>
            <a:ahLst/>
            <a:cxnLst/>
            <a:rect l="l" t="t" r="r" b="b"/>
            <a:pathLst>
              <a:path w="10070465" h="2131059">
                <a:moveTo>
                  <a:pt x="0" y="2130920"/>
                </a:moveTo>
                <a:lnTo>
                  <a:pt x="10070236" y="2130920"/>
                </a:lnTo>
                <a:lnTo>
                  <a:pt x="10070236" y="0"/>
                </a:lnTo>
                <a:lnTo>
                  <a:pt x="0" y="0"/>
                </a:lnTo>
                <a:lnTo>
                  <a:pt x="0" y="2130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9684" y="7113257"/>
            <a:ext cx="10055225" cy="0"/>
          </a:xfrm>
          <a:custGeom>
            <a:avLst/>
            <a:gdLst/>
            <a:ahLst/>
            <a:cxnLst/>
            <a:rect l="l" t="t" r="r" b="b"/>
            <a:pathLst>
              <a:path w="10055225">
                <a:moveTo>
                  <a:pt x="0" y="0"/>
                </a:moveTo>
                <a:lnTo>
                  <a:pt x="10055021" y="0"/>
                </a:lnTo>
              </a:path>
            </a:pathLst>
          </a:custGeom>
          <a:ln w="42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05231" y="7166609"/>
            <a:ext cx="0" cy="389890"/>
          </a:xfrm>
          <a:custGeom>
            <a:avLst/>
            <a:gdLst/>
            <a:ahLst/>
            <a:cxnLst/>
            <a:rect l="l" t="t" r="r" b="b"/>
            <a:pathLst>
              <a:path h="389890">
                <a:moveTo>
                  <a:pt x="0" y="0"/>
                </a:moveTo>
                <a:lnTo>
                  <a:pt x="0" y="3898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04469" y="7165975"/>
            <a:ext cx="10070465" cy="0"/>
          </a:xfrm>
          <a:custGeom>
            <a:avLst/>
            <a:gdLst/>
            <a:ahLst/>
            <a:cxnLst/>
            <a:rect l="l" t="t" r="r" b="b"/>
            <a:pathLst>
              <a:path w="10070465">
                <a:moveTo>
                  <a:pt x="0" y="0"/>
                </a:moveTo>
                <a:lnTo>
                  <a:pt x="100702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23214" y="5035638"/>
            <a:ext cx="4044950" cy="116205"/>
          </a:xfrm>
          <a:custGeom>
            <a:avLst/>
            <a:gdLst/>
            <a:ahLst/>
            <a:cxnLst/>
            <a:rect l="l" t="t" r="r" b="b"/>
            <a:pathLst>
              <a:path w="4044950" h="116204">
                <a:moveTo>
                  <a:pt x="0" y="115760"/>
                </a:moveTo>
                <a:lnTo>
                  <a:pt x="4044848" y="115760"/>
                </a:lnTo>
                <a:lnTo>
                  <a:pt x="4044848" y="0"/>
                </a:lnTo>
                <a:lnTo>
                  <a:pt x="0" y="0"/>
                </a:lnTo>
                <a:lnTo>
                  <a:pt x="0" y="11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3214" y="5035638"/>
            <a:ext cx="4046854" cy="117475"/>
          </a:xfrm>
          <a:custGeom>
            <a:avLst/>
            <a:gdLst/>
            <a:ahLst/>
            <a:cxnLst/>
            <a:rect l="l" t="t" r="r" b="b"/>
            <a:pathLst>
              <a:path w="4046854" h="117475">
                <a:moveTo>
                  <a:pt x="1511" y="0"/>
                </a:moveTo>
                <a:lnTo>
                  <a:pt x="0" y="0"/>
                </a:lnTo>
                <a:lnTo>
                  <a:pt x="0" y="117284"/>
                </a:lnTo>
                <a:lnTo>
                  <a:pt x="4044835" y="117284"/>
                </a:lnTo>
                <a:lnTo>
                  <a:pt x="4046359" y="115760"/>
                </a:lnTo>
                <a:lnTo>
                  <a:pt x="1511" y="115760"/>
                </a:lnTo>
                <a:lnTo>
                  <a:pt x="1511" y="0"/>
                </a:lnTo>
                <a:close/>
              </a:path>
              <a:path w="4046854" h="117475">
                <a:moveTo>
                  <a:pt x="4046359" y="0"/>
                </a:moveTo>
                <a:lnTo>
                  <a:pt x="4044835" y="0"/>
                </a:lnTo>
                <a:lnTo>
                  <a:pt x="4044835" y="115760"/>
                </a:lnTo>
                <a:lnTo>
                  <a:pt x="4046359" y="115760"/>
                </a:lnTo>
                <a:lnTo>
                  <a:pt x="4046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468050" y="5035638"/>
            <a:ext cx="5789930" cy="116205"/>
          </a:xfrm>
          <a:custGeom>
            <a:avLst/>
            <a:gdLst/>
            <a:ahLst/>
            <a:cxnLst/>
            <a:rect l="l" t="t" r="r" b="b"/>
            <a:pathLst>
              <a:path w="5789930" h="116204">
                <a:moveTo>
                  <a:pt x="0" y="115760"/>
                </a:moveTo>
                <a:lnTo>
                  <a:pt x="5789434" y="115760"/>
                </a:lnTo>
                <a:lnTo>
                  <a:pt x="5789434" y="0"/>
                </a:lnTo>
                <a:lnTo>
                  <a:pt x="0" y="0"/>
                </a:lnTo>
                <a:lnTo>
                  <a:pt x="0" y="11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468050" y="5151754"/>
            <a:ext cx="5789930" cy="0"/>
          </a:xfrm>
          <a:custGeom>
            <a:avLst/>
            <a:gdLst/>
            <a:ahLst/>
            <a:cxnLst/>
            <a:rect l="l" t="t" r="r" b="b"/>
            <a:pathLst>
              <a:path w="5789930">
                <a:moveTo>
                  <a:pt x="0" y="0"/>
                </a:moveTo>
                <a:lnTo>
                  <a:pt x="5789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68812" y="5035550"/>
            <a:ext cx="0" cy="115570"/>
          </a:xfrm>
          <a:custGeom>
            <a:avLst/>
            <a:gdLst/>
            <a:ahLst/>
            <a:cxnLst/>
            <a:rect l="l" t="t" r="r" b="b"/>
            <a:pathLst>
              <a:path h="115570">
                <a:moveTo>
                  <a:pt x="0" y="0"/>
                </a:moveTo>
                <a:lnTo>
                  <a:pt x="0" y="1155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256729" y="5035638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4">
                <a:moveTo>
                  <a:pt x="0" y="0"/>
                </a:moveTo>
                <a:lnTo>
                  <a:pt x="0" y="1157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23214" y="5151399"/>
            <a:ext cx="4044950" cy="376555"/>
          </a:xfrm>
          <a:custGeom>
            <a:avLst/>
            <a:gdLst/>
            <a:ahLst/>
            <a:cxnLst/>
            <a:rect l="l" t="t" r="r" b="b"/>
            <a:pathLst>
              <a:path w="4044950" h="376554">
                <a:moveTo>
                  <a:pt x="0" y="376224"/>
                </a:moveTo>
                <a:lnTo>
                  <a:pt x="4044848" y="376224"/>
                </a:lnTo>
                <a:lnTo>
                  <a:pt x="4044848" y="0"/>
                </a:lnTo>
                <a:lnTo>
                  <a:pt x="0" y="0"/>
                </a:lnTo>
                <a:lnTo>
                  <a:pt x="0" y="376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23214" y="5151399"/>
            <a:ext cx="4046854" cy="377825"/>
          </a:xfrm>
          <a:custGeom>
            <a:avLst/>
            <a:gdLst/>
            <a:ahLst/>
            <a:cxnLst/>
            <a:rect l="l" t="t" r="r" b="b"/>
            <a:pathLst>
              <a:path w="4046854" h="377825">
                <a:moveTo>
                  <a:pt x="1511" y="0"/>
                </a:moveTo>
                <a:lnTo>
                  <a:pt x="0" y="1523"/>
                </a:lnTo>
                <a:lnTo>
                  <a:pt x="0" y="377748"/>
                </a:lnTo>
                <a:lnTo>
                  <a:pt x="4044835" y="377748"/>
                </a:lnTo>
                <a:lnTo>
                  <a:pt x="4046359" y="376224"/>
                </a:lnTo>
                <a:lnTo>
                  <a:pt x="1511" y="376224"/>
                </a:lnTo>
                <a:lnTo>
                  <a:pt x="1511" y="0"/>
                </a:lnTo>
                <a:close/>
              </a:path>
              <a:path w="4046854" h="377825">
                <a:moveTo>
                  <a:pt x="4046359" y="0"/>
                </a:moveTo>
                <a:lnTo>
                  <a:pt x="4044835" y="0"/>
                </a:lnTo>
                <a:lnTo>
                  <a:pt x="4044835" y="376224"/>
                </a:lnTo>
                <a:lnTo>
                  <a:pt x="4046359" y="376224"/>
                </a:lnTo>
                <a:lnTo>
                  <a:pt x="4046359" y="0"/>
                </a:lnTo>
                <a:close/>
              </a:path>
              <a:path w="4046854" h="377825">
                <a:moveTo>
                  <a:pt x="1511" y="0"/>
                </a:moveTo>
                <a:lnTo>
                  <a:pt x="0" y="0"/>
                </a:lnTo>
                <a:lnTo>
                  <a:pt x="0" y="1523"/>
                </a:lnTo>
                <a:lnTo>
                  <a:pt x="1511" y="0"/>
                </a:lnTo>
                <a:close/>
              </a:path>
              <a:path w="4046854" h="377825">
                <a:moveTo>
                  <a:pt x="4044835" y="0"/>
                </a:moveTo>
                <a:lnTo>
                  <a:pt x="1511" y="0"/>
                </a:lnTo>
                <a:lnTo>
                  <a:pt x="1511" y="1523"/>
                </a:lnTo>
                <a:lnTo>
                  <a:pt x="4044835" y="1523"/>
                </a:lnTo>
                <a:lnTo>
                  <a:pt x="40448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468050" y="5151399"/>
            <a:ext cx="5789930" cy="376555"/>
          </a:xfrm>
          <a:custGeom>
            <a:avLst/>
            <a:gdLst/>
            <a:ahLst/>
            <a:cxnLst/>
            <a:rect l="l" t="t" r="r" b="b"/>
            <a:pathLst>
              <a:path w="5789930" h="376554">
                <a:moveTo>
                  <a:pt x="0" y="376224"/>
                </a:moveTo>
                <a:lnTo>
                  <a:pt x="5789434" y="376224"/>
                </a:lnTo>
                <a:lnTo>
                  <a:pt x="5789434" y="0"/>
                </a:lnTo>
                <a:lnTo>
                  <a:pt x="0" y="0"/>
                </a:lnTo>
                <a:lnTo>
                  <a:pt x="0" y="376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68050" y="5151399"/>
            <a:ext cx="5789930" cy="377825"/>
          </a:xfrm>
          <a:custGeom>
            <a:avLst/>
            <a:gdLst/>
            <a:ahLst/>
            <a:cxnLst/>
            <a:rect l="l" t="t" r="r" b="b"/>
            <a:pathLst>
              <a:path w="5789930" h="377825">
                <a:moveTo>
                  <a:pt x="1524" y="0"/>
                </a:moveTo>
                <a:lnTo>
                  <a:pt x="0" y="1523"/>
                </a:lnTo>
                <a:lnTo>
                  <a:pt x="0" y="377748"/>
                </a:lnTo>
                <a:lnTo>
                  <a:pt x="5789434" y="377748"/>
                </a:lnTo>
                <a:lnTo>
                  <a:pt x="5789434" y="376224"/>
                </a:lnTo>
                <a:lnTo>
                  <a:pt x="1524" y="376224"/>
                </a:lnTo>
                <a:lnTo>
                  <a:pt x="1524" y="0"/>
                </a:lnTo>
                <a:close/>
              </a:path>
              <a:path w="5789930" h="377825">
                <a:moveTo>
                  <a:pt x="5787923" y="0"/>
                </a:moveTo>
                <a:lnTo>
                  <a:pt x="5787923" y="376224"/>
                </a:lnTo>
                <a:lnTo>
                  <a:pt x="5789434" y="376224"/>
                </a:lnTo>
                <a:lnTo>
                  <a:pt x="5789434" y="1523"/>
                </a:lnTo>
                <a:lnTo>
                  <a:pt x="5787923" y="0"/>
                </a:lnTo>
                <a:close/>
              </a:path>
              <a:path w="5789930" h="377825">
                <a:moveTo>
                  <a:pt x="1524" y="0"/>
                </a:moveTo>
                <a:lnTo>
                  <a:pt x="0" y="0"/>
                </a:lnTo>
                <a:lnTo>
                  <a:pt x="0" y="1523"/>
                </a:lnTo>
                <a:lnTo>
                  <a:pt x="1524" y="0"/>
                </a:lnTo>
                <a:close/>
              </a:path>
              <a:path w="5789930" h="377825">
                <a:moveTo>
                  <a:pt x="5787923" y="0"/>
                </a:moveTo>
                <a:lnTo>
                  <a:pt x="1524" y="0"/>
                </a:lnTo>
                <a:lnTo>
                  <a:pt x="1524" y="1523"/>
                </a:lnTo>
                <a:lnTo>
                  <a:pt x="5787923" y="1523"/>
                </a:lnTo>
                <a:lnTo>
                  <a:pt x="5787923" y="0"/>
                </a:lnTo>
                <a:close/>
              </a:path>
              <a:path w="5789930" h="377825">
                <a:moveTo>
                  <a:pt x="5789434" y="0"/>
                </a:moveTo>
                <a:lnTo>
                  <a:pt x="5787923" y="0"/>
                </a:lnTo>
                <a:lnTo>
                  <a:pt x="5789434" y="1523"/>
                </a:lnTo>
                <a:lnTo>
                  <a:pt x="5789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23214" y="5527624"/>
            <a:ext cx="4044950" cy="376555"/>
          </a:xfrm>
          <a:custGeom>
            <a:avLst/>
            <a:gdLst/>
            <a:ahLst/>
            <a:cxnLst/>
            <a:rect l="l" t="t" r="r" b="b"/>
            <a:pathLst>
              <a:path w="4044950" h="376554">
                <a:moveTo>
                  <a:pt x="0" y="376224"/>
                </a:moveTo>
                <a:lnTo>
                  <a:pt x="4044848" y="376224"/>
                </a:lnTo>
                <a:lnTo>
                  <a:pt x="4044848" y="0"/>
                </a:lnTo>
                <a:lnTo>
                  <a:pt x="0" y="0"/>
                </a:lnTo>
                <a:lnTo>
                  <a:pt x="0" y="376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23214" y="5527624"/>
            <a:ext cx="4046854" cy="377825"/>
          </a:xfrm>
          <a:custGeom>
            <a:avLst/>
            <a:gdLst/>
            <a:ahLst/>
            <a:cxnLst/>
            <a:rect l="l" t="t" r="r" b="b"/>
            <a:pathLst>
              <a:path w="4046854" h="377825">
                <a:moveTo>
                  <a:pt x="1511" y="0"/>
                </a:moveTo>
                <a:lnTo>
                  <a:pt x="0" y="1524"/>
                </a:lnTo>
                <a:lnTo>
                  <a:pt x="0" y="377748"/>
                </a:lnTo>
                <a:lnTo>
                  <a:pt x="4044835" y="377748"/>
                </a:lnTo>
                <a:lnTo>
                  <a:pt x="4046359" y="376224"/>
                </a:lnTo>
                <a:lnTo>
                  <a:pt x="1511" y="376224"/>
                </a:lnTo>
                <a:lnTo>
                  <a:pt x="1511" y="0"/>
                </a:lnTo>
                <a:close/>
              </a:path>
              <a:path w="4046854" h="377825">
                <a:moveTo>
                  <a:pt x="4046359" y="0"/>
                </a:moveTo>
                <a:lnTo>
                  <a:pt x="4044835" y="0"/>
                </a:lnTo>
                <a:lnTo>
                  <a:pt x="4044835" y="376224"/>
                </a:lnTo>
                <a:lnTo>
                  <a:pt x="4046359" y="376224"/>
                </a:lnTo>
                <a:lnTo>
                  <a:pt x="4046359" y="0"/>
                </a:lnTo>
                <a:close/>
              </a:path>
              <a:path w="4046854" h="377825">
                <a:moveTo>
                  <a:pt x="1511" y="0"/>
                </a:moveTo>
                <a:lnTo>
                  <a:pt x="0" y="0"/>
                </a:lnTo>
                <a:lnTo>
                  <a:pt x="0" y="1524"/>
                </a:lnTo>
                <a:lnTo>
                  <a:pt x="1511" y="0"/>
                </a:lnTo>
                <a:close/>
              </a:path>
              <a:path w="4046854" h="377825">
                <a:moveTo>
                  <a:pt x="4044835" y="0"/>
                </a:moveTo>
                <a:lnTo>
                  <a:pt x="1511" y="0"/>
                </a:lnTo>
                <a:lnTo>
                  <a:pt x="1511" y="1524"/>
                </a:lnTo>
                <a:lnTo>
                  <a:pt x="4044835" y="1524"/>
                </a:lnTo>
                <a:lnTo>
                  <a:pt x="40448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468050" y="5527624"/>
            <a:ext cx="5789930" cy="376555"/>
          </a:xfrm>
          <a:custGeom>
            <a:avLst/>
            <a:gdLst/>
            <a:ahLst/>
            <a:cxnLst/>
            <a:rect l="l" t="t" r="r" b="b"/>
            <a:pathLst>
              <a:path w="5789930" h="376554">
                <a:moveTo>
                  <a:pt x="0" y="376224"/>
                </a:moveTo>
                <a:lnTo>
                  <a:pt x="5789434" y="376224"/>
                </a:lnTo>
                <a:lnTo>
                  <a:pt x="5789434" y="0"/>
                </a:lnTo>
                <a:lnTo>
                  <a:pt x="0" y="0"/>
                </a:lnTo>
                <a:lnTo>
                  <a:pt x="0" y="376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468050" y="5527624"/>
            <a:ext cx="5789930" cy="377825"/>
          </a:xfrm>
          <a:custGeom>
            <a:avLst/>
            <a:gdLst/>
            <a:ahLst/>
            <a:cxnLst/>
            <a:rect l="l" t="t" r="r" b="b"/>
            <a:pathLst>
              <a:path w="5789930" h="377825">
                <a:moveTo>
                  <a:pt x="1524" y="0"/>
                </a:moveTo>
                <a:lnTo>
                  <a:pt x="0" y="1524"/>
                </a:lnTo>
                <a:lnTo>
                  <a:pt x="0" y="377748"/>
                </a:lnTo>
                <a:lnTo>
                  <a:pt x="5789434" y="377748"/>
                </a:lnTo>
                <a:lnTo>
                  <a:pt x="5789434" y="376224"/>
                </a:lnTo>
                <a:lnTo>
                  <a:pt x="1524" y="376224"/>
                </a:lnTo>
                <a:lnTo>
                  <a:pt x="1524" y="0"/>
                </a:lnTo>
                <a:close/>
              </a:path>
              <a:path w="5789930" h="377825">
                <a:moveTo>
                  <a:pt x="5787923" y="0"/>
                </a:moveTo>
                <a:lnTo>
                  <a:pt x="5787923" y="376224"/>
                </a:lnTo>
                <a:lnTo>
                  <a:pt x="5789434" y="376224"/>
                </a:lnTo>
                <a:lnTo>
                  <a:pt x="5789434" y="1524"/>
                </a:lnTo>
                <a:lnTo>
                  <a:pt x="5787923" y="0"/>
                </a:lnTo>
                <a:close/>
              </a:path>
              <a:path w="5789930" h="377825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5789930" h="377825">
                <a:moveTo>
                  <a:pt x="5787923" y="0"/>
                </a:moveTo>
                <a:lnTo>
                  <a:pt x="1524" y="0"/>
                </a:lnTo>
                <a:lnTo>
                  <a:pt x="1524" y="1524"/>
                </a:lnTo>
                <a:lnTo>
                  <a:pt x="5787923" y="1524"/>
                </a:lnTo>
                <a:lnTo>
                  <a:pt x="5787923" y="0"/>
                </a:lnTo>
                <a:close/>
              </a:path>
              <a:path w="5789930" h="377825">
                <a:moveTo>
                  <a:pt x="5789434" y="0"/>
                </a:moveTo>
                <a:lnTo>
                  <a:pt x="5787923" y="0"/>
                </a:lnTo>
                <a:lnTo>
                  <a:pt x="5789434" y="1524"/>
                </a:lnTo>
                <a:lnTo>
                  <a:pt x="5789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23214" y="5903848"/>
            <a:ext cx="4044950" cy="376555"/>
          </a:xfrm>
          <a:custGeom>
            <a:avLst/>
            <a:gdLst/>
            <a:ahLst/>
            <a:cxnLst/>
            <a:rect l="l" t="t" r="r" b="b"/>
            <a:pathLst>
              <a:path w="4044950" h="376554">
                <a:moveTo>
                  <a:pt x="0" y="376224"/>
                </a:moveTo>
                <a:lnTo>
                  <a:pt x="4044848" y="376224"/>
                </a:lnTo>
                <a:lnTo>
                  <a:pt x="4044848" y="0"/>
                </a:lnTo>
                <a:lnTo>
                  <a:pt x="0" y="0"/>
                </a:lnTo>
                <a:lnTo>
                  <a:pt x="0" y="376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23214" y="5903848"/>
            <a:ext cx="4046854" cy="377825"/>
          </a:xfrm>
          <a:custGeom>
            <a:avLst/>
            <a:gdLst/>
            <a:ahLst/>
            <a:cxnLst/>
            <a:rect l="l" t="t" r="r" b="b"/>
            <a:pathLst>
              <a:path w="4046854" h="377825">
                <a:moveTo>
                  <a:pt x="1511" y="0"/>
                </a:moveTo>
                <a:lnTo>
                  <a:pt x="0" y="1524"/>
                </a:lnTo>
                <a:lnTo>
                  <a:pt x="0" y="377748"/>
                </a:lnTo>
                <a:lnTo>
                  <a:pt x="4044835" y="377748"/>
                </a:lnTo>
                <a:lnTo>
                  <a:pt x="4046359" y="376224"/>
                </a:lnTo>
                <a:lnTo>
                  <a:pt x="1511" y="376224"/>
                </a:lnTo>
                <a:lnTo>
                  <a:pt x="1511" y="0"/>
                </a:lnTo>
                <a:close/>
              </a:path>
              <a:path w="4046854" h="377825">
                <a:moveTo>
                  <a:pt x="4046359" y="0"/>
                </a:moveTo>
                <a:lnTo>
                  <a:pt x="4044835" y="0"/>
                </a:lnTo>
                <a:lnTo>
                  <a:pt x="4044835" y="376224"/>
                </a:lnTo>
                <a:lnTo>
                  <a:pt x="4046359" y="376224"/>
                </a:lnTo>
                <a:lnTo>
                  <a:pt x="4046359" y="0"/>
                </a:lnTo>
                <a:close/>
              </a:path>
              <a:path w="4046854" h="377825">
                <a:moveTo>
                  <a:pt x="1511" y="0"/>
                </a:moveTo>
                <a:lnTo>
                  <a:pt x="0" y="0"/>
                </a:lnTo>
                <a:lnTo>
                  <a:pt x="0" y="1524"/>
                </a:lnTo>
                <a:lnTo>
                  <a:pt x="1511" y="0"/>
                </a:lnTo>
                <a:close/>
              </a:path>
              <a:path w="4046854" h="377825">
                <a:moveTo>
                  <a:pt x="4044835" y="0"/>
                </a:moveTo>
                <a:lnTo>
                  <a:pt x="1511" y="0"/>
                </a:lnTo>
                <a:lnTo>
                  <a:pt x="1511" y="1524"/>
                </a:lnTo>
                <a:lnTo>
                  <a:pt x="4044835" y="1524"/>
                </a:lnTo>
                <a:lnTo>
                  <a:pt x="40448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468050" y="5903848"/>
            <a:ext cx="5789930" cy="376555"/>
          </a:xfrm>
          <a:custGeom>
            <a:avLst/>
            <a:gdLst/>
            <a:ahLst/>
            <a:cxnLst/>
            <a:rect l="l" t="t" r="r" b="b"/>
            <a:pathLst>
              <a:path w="5789930" h="376554">
                <a:moveTo>
                  <a:pt x="0" y="376224"/>
                </a:moveTo>
                <a:lnTo>
                  <a:pt x="5789434" y="376224"/>
                </a:lnTo>
                <a:lnTo>
                  <a:pt x="5789434" y="0"/>
                </a:lnTo>
                <a:lnTo>
                  <a:pt x="0" y="0"/>
                </a:lnTo>
                <a:lnTo>
                  <a:pt x="0" y="376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468050" y="5903848"/>
            <a:ext cx="5789930" cy="377825"/>
          </a:xfrm>
          <a:custGeom>
            <a:avLst/>
            <a:gdLst/>
            <a:ahLst/>
            <a:cxnLst/>
            <a:rect l="l" t="t" r="r" b="b"/>
            <a:pathLst>
              <a:path w="5789930" h="377825">
                <a:moveTo>
                  <a:pt x="1524" y="0"/>
                </a:moveTo>
                <a:lnTo>
                  <a:pt x="0" y="1524"/>
                </a:lnTo>
                <a:lnTo>
                  <a:pt x="0" y="377748"/>
                </a:lnTo>
                <a:lnTo>
                  <a:pt x="5789434" y="377748"/>
                </a:lnTo>
                <a:lnTo>
                  <a:pt x="5789434" y="376224"/>
                </a:lnTo>
                <a:lnTo>
                  <a:pt x="1524" y="376224"/>
                </a:lnTo>
                <a:lnTo>
                  <a:pt x="1524" y="0"/>
                </a:lnTo>
                <a:close/>
              </a:path>
              <a:path w="5789930" h="377825">
                <a:moveTo>
                  <a:pt x="5787923" y="0"/>
                </a:moveTo>
                <a:lnTo>
                  <a:pt x="5787923" y="376224"/>
                </a:lnTo>
                <a:lnTo>
                  <a:pt x="5789434" y="376224"/>
                </a:lnTo>
                <a:lnTo>
                  <a:pt x="5789434" y="1524"/>
                </a:lnTo>
                <a:lnTo>
                  <a:pt x="5787923" y="0"/>
                </a:lnTo>
                <a:close/>
              </a:path>
              <a:path w="5789930" h="377825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5789930" h="377825">
                <a:moveTo>
                  <a:pt x="5787923" y="0"/>
                </a:moveTo>
                <a:lnTo>
                  <a:pt x="1524" y="0"/>
                </a:lnTo>
                <a:lnTo>
                  <a:pt x="1524" y="1524"/>
                </a:lnTo>
                <a:lnTo>
                  <a:pt x="5787923" y="1524"/>
                </a:lnTo>
                <a:lnTo>
                  <a:pt x="5787923" y="0"/>
                </a:lnTo>
                <a:close/>
              </a:path>
              <a:path w="5789930" h="377825">
                <a:moveTo>
                  <a:pt x="5789434" y="0"/>
                </a:moveTo>
                <a:lnTo>
                  <a:pt x="5787923" y="0"/>
                </a:lnTo>
                <a:lnTo>
                  <a:pt x="5789434" y="1524"/>
                </a:lnTo>
                <a:lnTo>
                  <a:pt x="5789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23214" y="6280073"/>
            <a:ext cx="4044950" cy="376555"/>
          </a:xfrm>
          <a:custGeom>
            <a:avLst/>
            <a:gdLst/>
            <a:ahLst/>
            <a:cxnLst/>
            <a:rect l="l" t="t" r="r" b="b"/>
            <a:pathLst>
              <a:path w="4044950" h="376554">
                <a:moveTo>
                  <a:pt x="0" y="376224"/>
                </a:moveTo>
                <a:lnTo>
                  <a:pt x="4044848" y="376224"/>
                </a:lnTo>
                <a:lnTo>
                  <a:pt x="4044848" y="0"/>
                </a:lnTo>
                <a:lnTo>
                  <a:pt x="0" y="0"/>
                </a:lnTo>
                <a:lnTo>
                  <a:pt x="0" y="376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3214" y="6280073"/>
            <a:ext cx="4046854" cy="377825"/>
          </a:xfrm>
          <a:custGeom>
            <a:avLst/>
            <a:gdLst/>
            <a:ahLst/>
            <a:cxnLst/>
            <a:rect l="l" t="t" r="r" b="b"/>
            <a:pathLst>
              <a:path w="4046854" h="377825">
                <a:moveTo>
                  <a:pt x="1511" y="0"/>
                </a:moveTo>
                <a:lnTo>
                  <a:pt x="0" y="1523"/>
                </a:lnTo>
                <a:lnTo>
                  <a:pt x="0" y="377748"/>
                </a:lnTo>
                <a:lnTo>
                  <a:pt x="4044835" y="377748"/>
                </a:lnTo>
                <a:lnTo>
                  <a:pt x="4046359" y="376224"/>
                </a:lnTo>
                <a:lnTo>
                  <a:pt x="1511" y="376224"/>
                </a:lnTo>
                <a:lnTo>
                  <a:pt x="1511" y="0"/>
                </a:lnTo>
                <a:close/>
              </a:path>
              <a:path w="4046854" h="377825">
                <a:moveTo>
                  <a:pt x="4046359" y="0"/>
                </a:moveTo>
                <a:lnTo>
                  <a:pt x="4044835" y="0"/>
                </a:lnTo>
                <a:lnTo>
                  <a:pt x="4044835" y="376224"/>
                </a:lnTo>
                <a:lnTo>
                  <a:pt x="4046359" y="376224"/>
                </a:lnTo>
                <a:lnTo>
                  <a:pt x="4046359" y="0"/>
                </a:lnTo>
                <a:close/>
              </a:path>
              <a:path w="4046854" h="377825">
                <a:moveTo>
                  <a:pt x="1511" y="0"/>
                </a:moveTo>
                <a:lnTo>
                  <a:pt x="0" y="0"/>
                </a:lnTo>
                <a:lnTo>
                  <a:pt x="0" y="1523"/>
                </a:lnTo>
                <a:lnTo>
                  <a:pt x="1511" y="0"/>
                </a:lnTo>
                <a:close/>
              </a:path>
              <a:path w="4046854" h="377825">
                <a:moveTo>
                  <a:pt x="4044835" y="0"/>
                </a:moveTo>
                <a:lnTo>
                  <a:pt x="1511" y="0"/>
                </a:lnTo>
                <a:lnTo>
                  <a:pt x="1511" y="1523"/>
                </a:lnTo>
                <a:lnTo>
                  <a:pt x="4044835" y="1523"/>
                </a:lnTo>
                <a:lnTo>
                  <a:pt x="40448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68050" y="6280073"/>
            <a:ext cx="5789930" cy="376555"/>
          </a:xfrm>
          <a:custGeom>
            <a:avLst/>
            <a:gdLst/>
            <a:ahLst/>
            <a:cxnLst/>
            <a:rect l="l" t="t" r="r" b="b"/>
            <a:pathLst>
              <a:path w="5789930" h="376554">
                <a:moveTo>
                  <a:pt x="0" y="376224"/>
                </a:moveTo>
                <a:lnTo>
                  <a:pt x="5789434" y="376224"/>
                </a:lnTo>
                <a:lnTo>
                  <a:pt x="5789434" y="0"/>
                </a:lnTo>
                <a:lnTo>
                  <a:pt x="0" y="0"/>
                </a:lnTo>
                <a:lnTo>
                  <a:pt x="0" y="376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468050" y="6280073"/>
            <a:ext cx="5789930" cy="377825"/>
          </a:xfrm>
          <a:custGeom>
            <a:avLst/>
            <a:gdLst/>
            <a:ahLst/>
            <a:cxnLst/>
            <a:rect l="l" t="t" r="r" b="b"/>
            <a:pathLst>
              <a:path w="5789930" h="377825">
                <a:moveTo>
                  <a:pt x="1524" y="0"/>
                </a:moveTo>
                <a:lnTo>
                  <a:pt x="0" y="1523"/>
                </a:lnTo>
                <a:lnTo>
                  <a:pt x="0" y="377748"/>
                </a:lnTo>
                <a:lnTo>
                  <a:pt x="5789434" y="377748"/>
                </a:lnTo>
                <a:lnTo>
                  <a:pt x="5789434" y="376224"/>
                </a:lnTo>
                <a:lnTo>
                  <a:pt x="1524" y="376224"/>
                </a:lnTo>
                <a:lnTo>
                  <a:pt x="1524" y="0"/>
                </a:lnTo>
                <a:close/>
              </a:path>
              <a:path w="5789930" h="377825">
                <a:moveTo>
                  <a:pt x="5787923" y="0"/>
                </a:moveTo>
                <a:lnTo>
                  <a:pt x="5787923" y="376224"/>
                </a:lnTo>
                <a:lnTo>
                  <a:pt x="5789434" y="376224"/>
                </a:lnTo>
                <a:lnTo>
                  <a:pt x="5789434" y="1523"/>
                </a:lnTo>
                <a:lnTo>
                  <a:pt x="5787923" y="0"/>
                </a:lnTo>
                <a:close/>
              </a:path>
              <a:path w="5789930" h="377825">
                <a:moveTo>
                  <a:pt x="1524" y="0"/>
                </a:moveTo>
                <a:lnTo>
                  <a:pt x="0" y="0"/>
                </a:lnTo>
                <a:lnTo>
                  <a:pt x="0" y="1523"/>
                </a:lnTo>
                <a:lnTo>
                  <a:pt x="1524" y="0"/>
                </a:lnTo>
                <a:close/>
              </a:path>
              <a:path w="5789930" h="377825">
                <a:moveTo>
                  <a:pt x="5787923" y="0"/>
                </a:moveTo>
                <a:lnTo>
                  <a:pt x="1524" y="0"/>
                </a:lnTo>
                <a:lnTo>
                  <a:pt x="1524" y="1523"/>
                </a:lnTo>
                <a:lnTo>
                  <a:pt x="5787923" y="1523"/>
                </a:lnTo>
                <a:lnTo>
                  <a:pt x="5787923" y="0"/>
                </a:lnTo>
                <a:close/>
              </a:path>
              <a:path w="5789930" h="377825">
                <a:moveTo>
                  <a:pt x="5789434" y="0"/>
                </a:moveTo>
                <a:lnTo>
                  <a:pt x="5787923" y="0"/>
                </a:lnTo>
                <a:lnTo>
                  <a:pt x="5789434" y="1523"/>
                </a:lnTo>
                <a:lnTo>
                  <a:pt x="5789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23214" y="6656298"/>
            <a:ext cx="4044950" cy="376555"/>
          </a:xfrm>
          <a:custGeom>
            <a:avLst/>
            <a:gdLst/>
            <a:ahLst/>
            <a:cxnLst/>
            <a:rect l="l" t="t" r="r" b="b"/>
            <a:pathLst>
              <a:path w="4044950" h="376554">
                <a:moveTo>
                  <a:pt x="0" y="376224"/>
                </a:moveTo>
                <a:lnTo>
                  <a:pt x="4044848" y="376224"/>
                </a:lnTo>
                <a:lnTo>
                  <a:pt x="4044848" y="0"/>
                </a:lnTo>
                <a:lnTo>
                  <a:pt x="0" y="0"/>
                </a:lnTo>
                <a:lnTo>
                  <a:pt x="0" y="376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23214" y="6656298"/>
            <a:ext cx="4046854" cy="377825"/>
          </a:xfrm>
          <a:custGeom>
            <a:avLst/>
            <a:gdLst/>
            <a:ahLst/>
            <a:cxnLst/>
            <a:rect l="l" t="t" r="r" b="b"/>
            <a:pathLst>
              <a:path w="4046854" h="377825">
                <a:moveTo>
                  <a:pt x="1511" y="0"/>
                </a:moveTo>
                <a:lnTo>
                  <a:pt x="0" y="1524"/>
                </a:lnTo>
                <a:lnTo>
                  <a:pt x="0" y="377748"/>
                </a:lnTo>
                <a:lnTo>
                  <a:pt x="4044835" y="377748"/>
                </a:lnTo>
                <a:lnTo>
                  <a:pt x="4046359" y="376224"/>
                </a:lnTo>
                <a:lnTo>
                  <a:pt x="1511" y="376224"/>
                </a:lnTo>
                <a:lnTo>
                  <a:pt x="1511" y="0"/>
                </a:lnTo>
                <a:close/>
              </a:path>
              <a:path w="4046854" h="377825">
                <a:moveTo>
                  <a:pt x="4046359" y="0"/>
                </a:moveTo>
                <a:lnTo>
                  <a:pt x="4044835" y="0"/>
                </a:lnTo>
                <a:lnTo>
                  <a:pt x="4044835" y="376224"/>
                </a:lnTo>
                <a:lnTo>
                  <a:pt x="4046359" y="376224"/>
                </a:lnTo>
                <a:lnTo>
                  <a:pt x="4046359" y="0"/>
                </a:lnTo>
                <a:close/>
              </a:path>
              <a:path w="4046854" h="377825">
                <a:moveTo>
                  <a:pt x="1511" y="0"/>
                </a:moveTo>
                <a:lnTo>
                  <a:pt x="0" y="0"/>
                </a:lnTo>
                <a:lnTo>
                  <a:pt x="0" y="1524"/>
                </a:lnTo>
                <a:lnTo>
                  <a:pt x="1511" y="0"/>
                </a:lnTo>
                <a:close/>
              </a:path>
              <a:path w="4046854" h="377825">
                <a:moveTo>
                  <a:pt x="4044835" y="0"/>
                </a:moveTo>
                <a:lnTo>
                  <a:pt x="1511" y="0"/>
                </a:lnTo>
                <a:lnTo>
                  <a:pt x="1511" y="1524"/>
                </a:lnTo>
                <a:lnTo>
                  <a:pt x="4044835" y="1524"/>
                </a:lnTo>
                <a:lnTo>
                  <a:pt x="40448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468050" y="6656298"/>
            <a:ext cx="5789930" cy="376555"/>
          </a:xfrm>
          <a:custGeom>
            <a:avLst/>
            <a:gdLst/>
            <a:ahLst/>
            <a:cxnLst/>
            <a:rect l="l" t="t" r="r" b="b"/>
            <a:pathLst>
              <a:path w="5789930" h="376554">
                <a:moveTo>
                  <a:pt x="0" y="376224"/>
                </a:moveTo>
                <a:lnTo>
                  <a:pt x="5789434" y="376224"/>
                </a:lnTo>
                <a:lnTo>
                  <a:pt x="5789434" y="0"/>
                </a:lnTo>
                <a:lnTo>
                  <a:pt x="0" y="0"/>
                </a:lnTo>
                <a:lnTo>
                  <a:pt x="0" y="376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468050" y="6656298"/>
            <a:ext cx="5789930" cy="377825"/>
          </a:xfrm>
          <a:custGeom>
            <a:avLst/>
            <a:gdLst/>
            <a:ahLst/>
            <a:cxnLst/>
            <a:rect l="l" t="t" r="r" b="b"/>
            <a:pathLst>
              <a:path w="5789930" h="377825">
                <a:moveTo>
                  <a:pt x="1524" y="0"/>
                </a:moveTo>
                <a:lnTo>
                  <a:pt x="0" y="1524"/>
                </a:lnTo>
                <a:lnTo>
                  <a:pt x="0" y="377748"/>
                </a:lnTo>
                <a:lnTo>
                  <a:pt x="5789434" y="377748"/>
                </a:lnTo>
                <a:lnTo>
                  <a:pt x="5789434" y="376224"/>
                </a:lnTo>
                <a:lnTo>
                  <a:pt x="1524" y="376224"/>
                </a:lnTo>
                <a:lnTo>
                  <a:pt x="1524" y="0"/>
                </a:lnTo>
                <a:close/>
              </a:path>
              <a:path w="5789930" h="377825">
                <a:moveTo>
                  <a:pt x="5787923" y="0"/>
                </a:moveTo>
                <a:lnTo>
                  <a:pt x="5787923" y="376224"/>
                </a:lnTo>
                <a:lnTo>
                  <a:pt x="5789434" y="376224"/>
                </a:lnTo>
                <a:lnTo>
                  <a:pt x="5789434" y="1524"/>
                </a:lnTo>
                <a:lnTo>
                  <a:pt x="5787923" y="0"/>
                </a:lnTo>
                <a:close/>
              </a:path>
              <a:path w="5789930" h="377825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5789930" h="377825">
                <a:moveTo>
                  <a:pt x="5787923" y="0"/>
                </a:moveTo>
                <a:lnTo>
                  <a:pt x="1524" y="0"/>
                </a:lnTo>
                <a:lnTo>
                  <a:pt x="1524" y="1524"/>
                </a:lnTo>
                <a:lnTo>
                  <a:pt x="5787923" y="1524"/>
                </a:lnTo>
                <a:lnTo>
                  <a:pt x="5787923" y="0"/>
                </a:lnTo>
                <a:close/>
              </a:path>
              <a:path w="5789930" h="377825">
                <a:moveTo>
                  <a:pt x="5789434" y="0"/>
                </a:moveTo>
                <a:lnTo>
                  <a:pt x="5787923" y="0"/>
                </a:lnTo>
                <a:lnTo>
                  <a:pt x="5789434" y="1524"/>
                </a:lnTo>
                <a:lnTo>
                  <a:pt x="5789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468050" y="5035638"/>
            <a:ext cx="0" cy="2004695"/>
          </a:xfrm>
          <a:custGeom>
            <a:avLst/>
            <a:gdLst/>
            <a:ahLst/>
            <a:cxnLst/>
            <a:rect l="l" t="t" r="r" b="b"/>
            <a:pathLst>
              <a:path h="2004695">
                <a:moveTo>
                  <a:pt x="0" y="0"/>
                </a:moveTo>
                <a:lnTo>
                  <a:pt x="0" y="2004504"/>
                </a:lnTo>
              </a:path>
            </a:pathLst>
          </a:custGeom>
          <a:ln w="15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17118" y="5152161"/>
            <a:ext cx="9848215" cy="0"/>
          </a:xfrm>
          <a:custGeom>
            <a:avLst/>
            <a:gdLst/>
            <a:ahLst/>
            <a:cxnLst/>
            <a:rect l="l" t="t" r="r" b="b"/>
            <a:pathLst>
              <a:path w="9848215">
                <a:moveTo>
                  <a:pt x="0" y="0"/>
                </a:moveTo>
                <a:lnTo>
                  <a:pt x="9847986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17118" y="5528386"/>
            <a:ext cx="9848215" cy="0"/>
          </a:xfrm>
          <a:custGeom>
            <a:avLst/>
            <a:gdLst/>
            <a:ahLst/>
            <a:cxnLst/>
            <a:rect l="l" t="t" r="r" b="b"/>
            <a:pathLst>
              <a:path w="9848215">
                <a:moveTo>
                  <a:pt x="0" y="0"/>
                </a:moveTo>
                <a:lnTo>
                  <a:pt x="9847986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17118" y="5904610"/>
            <a:ext cx="9848215" cy="0"/>
          </a:xfrm>
          <a:custGeom>
            <a:avLst/>
            <a:gdLst/>
            <a:ahLst/>
            <a:cxnLst/>
            <a:rect l="l" t="t" r="r" b="b"/>
            <a:pathLst>
              <a:path w="9848215">
                <a:moveTo>
                  <a:pt x="0" y="0"/>
                </a:moveTo>
                <a:lnTo>
                  <a:pt x="9847986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17118" y="6280835"/>
            <a:ext cx="9848215" cy="0"/>
          </a:xfrm>
          <a:custGeom>
            <a:avLst/>
            <a:gdLst/>
            <a:ahLst/>
            <a:cxnLst/>
            <a:rect l="l" t="t" r="r" b="b"/>
            <a:pathLst>
              <a:path w="9848215">
                <a:moveTo>
                  <a:pt x="0" y="0"/>
                </a:moveTo>
                <a:lnTo>
                  <a:pt x="9847986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17118" y="6657060"/>
            <a:ext cx="9848215" cy="0"/>
          </a:xfrm>
          <a:custGeom>
            <a:avLst/>
            <a:gdLst/>
            <a:ahLst/>
            <a:cxnLst/>
            <a:rect l="l" t="t" r="r" b="b"/>
            <a:pathLst>
              <a:path w="9848215">
                <a:moveTo>
                  <a:pt x="0" y="0"/>
                </a:moveTo>
                <a:lnTo>
                  <a:pt x="9847986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23970" y="5035638"/>
            <a:ext cx="0" cy="2004695"/>
          </a:xfrm>
          <a:custGeom>
            <a:avLst/>
            <a:gdLst/>
            <a:ahLst/>
            <a:cxnLst/>
            <a:rect l="l" t="t" r="r" b="b"/>
            <a:pathLst>
              <a:path h="2004695">
                <a:moveTo>
                  <a:pt x="0" y="0"/>
                </a:moveTo>
                <a:lnTo>
                  <a:pt x="0" y="2004504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257491" y="5035638"/>
            <a:ext cx="0" cy="2004695"/>
          </a:xfrm>
          <a:custGeom>
            <a:avLst/>
            <a:gdLst/>
            <a:ahLst/>
            <a:cxnLst/>
            <a:rect l="l" t="t" r="r" b="b"/>
            <a:pathLst>
              <a:path h="2004695">
                <a:moveTo>
                  <a:pt x="0" y="0"/>
                </a:moveTo>
                <a:lnTo>
                  <a:pt x="0" y="2004504"/>
                </a:lnTo>
              </a:path>
            </a:pathLst>
          </a:custGeom>
          <a:ln w="152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17118" y="7032529"/>
            <a:ext cx="9848215" cy="0"/>
          </a:xfrm>
          <a:custGeom>
            <a:avLst/>
            <a:gdLst/>
            <a:ahLst/>
            <a:cxnLst/>
            <a:rect l="l" t="t" r="r" b="b"/>
            <a:pathLst>
              <a:path w="9848215">
                <a:moveTo>
                  <a:pt x="0" y="0"/>
                </a:moveTo>
                <a:lnTo>
                  <a:pt x="9847986" y="0"/>
                </a:lnTo>
              </a:path>
            </a:pathLst>
          </a:custGeom>
          <a:ln w="152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461708" y="5235955"/>
            <a:ext cx="1812289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265" dirty="0">
                <a:latin typeface="Gulim"/>
                <a:cs typeface="Gulim"/>
              </a:rPr>
              <a:t>E  </a:t>
            </a:r>
            <a:r>
              <a:rPr sz="1550" spc="30" dirty="0">
                <a:latin typeface="Gulim"/>
                <a:cs typeface="Gulim"/>
              </a:rPr>
              <a:t>remove(int</a:t>
            </a:r>
            <a:r>
              <a:rPr sz="1550" spc="-125" dirty="0">
                <a:latin typeface="Gulim"/>
                <a:cs typeface="Gulim"/>
              </a:rPr>
              <a:t> </a:t>
            </a:r>
            <a:r>
              <a:rPr sz="1550" spc="-15" dirty="0">
                <a:latin typeface="Gulim"/>
                <a:cs typeface="Gulim"/>
              </a:rPr>
              <a:t>index)</a:t>
            </a:r>
            <a:endParaRPr sz="1550">
              <a:latin typeface="Gulim"/>
              <a:cs typeface="Gulim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506277" y="5235955"/>
            <a:ext cx="237490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Gulim"/>
                <a:cs typeface="Gulim"/>
              </a:rPr>
              <a:t>지정된 인덱스의 요소</a:t>
            </a:r>
            <a:r>
              <a:rPr sz="1550" spc="-145" dirty="0">
                <a:latin typeface="Gulim"/>
                <a:cs typeface="Gulim"/>
              </a:rPr>
              <a:t> </a:t>
            </a:r>
            <a:r>
              <a:rPr sz="1550" spc="-5" dirty="0">
                <a:latin typeface="Gulim"/>
                <a:cs typeface="Gulim"/>
              </a:rPr>
              <a:t>삭제</a:t>
            </a:r>
            <a:endParaRPr sz="1550">
              <a:latin typeface="Gulim"/>
              <a:cs typeface="Gulim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61708" y="5612142"/>
            <a:ext cx="246380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20" dirty="0">
                <a:latin typeface="Gulim"/>
                <a:cs typeface="Gulim"/>
              </a:rPr>
              <a:t>boolean </a:t>
            </a:r>
            <a:r>
              <a:rPr sz="1550" spc="10" dirty="0">
                <a:latin typeface="Gulim"/>
                <a:cs typeface="Gulim"/>
              </a:rPr>
              <a:t>remove(Object</a:t>
            </a:r>
            <a:r>
              <a:rPr sz="1550" spc="-195" dirty="0">
                <a:latin typeface="Gulim"/>
                <a:cs typeface="Gulim"/>
              </a:rPr>
              <a:t> </a:t>
            </a:r>
            <a:r>
              <a:rPr sz="1550" spc="-55" dirty="0">
                <a:latin typeface="Gulim"/>
                <a:cs typeface="Gulim"/>
              </a:rPr>
              <a:t>o)</a:t>
            </a:r>
            <a:endParaRPr sz="1550">
              <a:latin typeface="Gulim"/>
              <a:cs typeface="Gulim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506277" y="5612142"/>
            <a:ext cx="439801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Gulim"/>
                <a:cs typeface="Gulim"/>
              </a:rPr>
              <a:t>지정된 객체와 같은 첫 번째 요소를 벡터에서</a:t>
            </a:r>
            <a:r>
              <a:rPr sz="1550" spc="-170" dirty="0">
                <a:latin typeface="Gulim"/>
                <a:cs typeface="Gulim"/>
              </a:rPr>
              <a:t> </a:t>
            </a:r>
            <a:r>
              <a:rPr sz="1550" spc="-5" dirty="0">
                <a:latin typeface="Gulim"/>
                <a:cs typeface="Gulim"/>
              </a:rPr>
              <a:t>삭제</a:t>
            </a:r>
            <a:endParaRPr sz="1550">
              <a:latin typeface="Gulim"/>
              <a:cs typeface="Gulim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61708" y="5988329"/>
            <a:ext cx="237109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" dirty="0">
                <a:latin typeface="Gulim"/>
                <a:cs typeface="Gulim"/>
              </a:rPr>
              <a:t>void</a:t>
            </a:r>
            <a:r>
              <a:rPr sz="1550" spc="-130" dirty="0">
                <a:latin typeface="Gulim"/>
                <a:cs typeface="Gulim"/>
              </a:rPr>
              <a:t> </a:t>
            </a:r>
            <a:r>
              <a:rPr sz="1550" dirty="0">
                <a:latin typeface="Gulim"/>
                <a:cs typeface="Gulim"/>
              </a:rPr>
              <a:t>removeAllElements()</a:t>
            </a:r>
            <a:endParaRPr sz="1550">
              <a:latin typeface="Gulim"/>
              <a:cs typeface="Gulim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506277" y="5988329"/>
            <a:ext cx="425005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Gulim"/>
                <a:cs typeface="Gulim"/>
              </a:rPr>
              <a:t>벡터의 모든 요소를 삭제하고 크기를 0으로</a:t>
            </a:r>
            <a:r>
              <a:rPr sz="1550" spc="-160" dirty="0">
                <a:latin typeface="Gulim"/>
                <a:cs typeface="Gulim"/>
              </a:rPr>
              <a:t> </a:t>
            </a:r>
            <a:r>
              <a:rPr sz="1550" spc="-5" dirty="0">
                <a:latin typeface="Gulim"/>
                <a:cs typeface="Gulim"/>
              </a:rPr>
              <a:t>만듬</a:t>
            </a:r>
            <a:endParaRPr sz="1550">
              <a:latin typeface="Gulim"/>
              <a:cs typeface="Gulim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61708" y="6364502"/>
            <a:ext cx="80137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30" dirty="0">
                <a:latin typeface="Gulim"/>
                <a:cs typeface="Gulim"/>
              </a:rPr>
              <a:t>int</a:t>
            </a:r>
            <a:r>
              <a:rPr sz="1550" spc="-85" dirty="0">
                <a:latin typeface="Gulim"/>
                <a:cs typeface="Gulim"/>
              </a:rPr>
              <a:t> </a:t>
            </a:r>
            <a:r>
              <a:rPr sz="1550" spc="-50" dirty="0">
                <a:latin typeface="Gulim"/>
                <a:cs typeface="Gulim"/>
              </a:rPr>
              <a:t>size()</a:t>
            </a:r>
            <a:endParaRPr sz="1550">
              <a:latin typeface="Gulim"/>
              <a:cs typeface="Gulim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506277" y="6364502"/>
            <a:ext cx="302768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Gulim"/>
                <a:cs typeface="Gulim"/>
              </a:rPr>
              <a:t>벡터가 포함하는 요소의 개수</a:t>
            </a:r>
            <a:r>
              <a:rPr sz="1550" spc="-150" dirty="0">
                <a:latin typeface="Gulim"/>
                <a:cs typeface="Gulim"/>
              </a:rPr>
              <a:t> </a:t>
            </a:r>
            <a:r>
              <a:rPr sz="1550" spc="-5" dirty="0">
                <a:latin typeface="Gulim"/>
                <a:cs typeface="Gulim"/>
              </a:rPr>
              <a:t>반환</a:t>
            </a:r>
            <a:endParaRPr sz="1550">
              <a:latin typeface="Gulim"/>
              <a:cs typeface="Gulim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61708" y="6740684"/>
            <a:ext cx="161607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75" dirty="0">
                <a:latin typeface="Gulim"/>
                <a:cs typeface="Gulim"/>
              </a:rPr>
              <a:t>Object[]</a:t>
            </a:r>
            <a:r>
              <a:rPr sz="1550" spc="-105" dirty="0">
                <a:latin typeface="Gulim"/>
                <a:cs typeface="Gulim"/>
              </a:rPr>
              <a:t> </a:t>
            </a:r>
            <a:r>
              <a:rPr sz="1550" dirty="0">
                <a:latin typeface="Gulim"/>
                <a:cs typeface="Gulim"/>
              </a:rPr>
              <a:t>toArray()</a:t>
            </a:r>
            <a:endParaRPr sz="1550">
              <a:latin typeface="Gulim"/>
              <a:cs typeface="Gulim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506277" y="6740684"/>
            <a:ext cx="367919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Gulim"/>
                <a:cs typeface="Gulim"/>
              </a:rPr>
              <a:t>벡터의 모든 요소를 포함하는 배열을</a:t>
            </a:r>
            <a:r>
              <a:rPr sz="1550" spc="-165" dirty="0">
                <a:latin typeface="Gulim"/>
                <a:cs typeface="Gulim"/>
              </a:rPr>
              <a:t> </a:t>
            </a:r>
            <a:r>
              <a:rPr sz="1550" spc="-5" dirty="0">
                <a:latin typeface="Gulim"/>
                <a:cs typeface="Gulim"/>
              </a:rPr>
              <a:t>반환</a:t>
            </a:r>
            <a:endParaRPr sz="1550">
              <a:latin typeface="Gulim"/>
              <a:cs typeface="Gulim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304469" y="0"/>
            <a:ext cx="10069195" cy="7555230"/>
          </a:xfrm>
          <a:custGeom>
            <a:avLst/>
            <a:gdLst/>
            <a:ahLst/>
            <a:cxnLst/>
            <a:rect l="l" t="t" r="r" b="b"/>
            <a:pathLst>
              <a:path w="10069195" h="7555230">
                <a:moveTo>
                  <a:pt x="0" y="0"/>
                </a:moveTo>
                <a:lnTo>
                  <a:pt x="10068712" y="0"/>
                </a:lnTo>
                <a:lnTo>
                  <a:pt x="10068712" y="7554976"/>
                </a:lnTo>
                <a:lnTo>
                  <a:pt x="0" y="7554976"/>
                </a:lnTo>
                <a:lnTo>
                  <a:pt x="0" y="0"/>
                </a:lnTo>
                <a:close/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1964"/>
              </a:lnSpc>
            </a:pPr>
            <a:r>
              <a:rPr dirty="0"/>
              <a:t>Slide </a:t>
            </a:r>
            <a:r>
              <a:rPr spc="-20" dirty="0"/>
              <a:t>:</a:t>
            </a:r>
            <a:r>
              <a:rPr spc="-229" dirty="0"/>
              <a:t> </a:t>
            </a: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00748" y="1561261"/>
            <a:ext cx="3410585" cy="735965"/>
          </a:xfrm>
          <a:custGeom>
            <a:avLst/>
            <a:gdLst/>
            <a:ahLst/>
            <a:cxnLst/>
            <a:rect l="l" t="t" r="r" b="b"/>
            <a:pathLst>
              <a:path w="3410584" h="735964">
                <a:moveTo>
                  <a:pt x="3291281" y="0"/>
                </a:moveTo>
                <a:lnTo>
                  <a:pt x="117221" y="0"/>
                </a:lnTo>
                <a:lnTo>
                  <a:pt x="103517" y="3047"/>
                </a:lnTo>
                <a:lnTo>
                  <a:pt x="57848" y="22847"/>
                </a:lnTo>
                <a:lnTo>
                  <a:pt x="28917" y="48742"/>
                </a:lnTo>
                <a:lnTo>
                  <a:pt x="4559" y="92913"/>
                </a:lnTo>
                <a:lnTo>
                  <a:pt x="0" y="118808"/>
                </a:lnTo>
                <a:lnTo>
                  <a:pt x="0" y="618413"/>
                </a:lnTo>
                <a:lnTo>
                  <a:pt x="10655" y="656488"/>
                </a:lnTo>
                <a:lnTo>
                  <a:pt x="38049" y="697610"/>
                </a:lnTo>
                <a:lnTo>
                  <a:pt x="80683" y="726554"/>
                </a:lnTo>
                <a:lnTo>
                  <a:pt x="118732" y="735698"/>
                </a:lnTo>
                <a:lnTo>
                  <a:pt x="3292805" y="735698"/>
                </a:lnTo>
                <a:lnTo>
                  <a:pt x="3306508" y="734174"/>
                </a:lnTo>
                <a:lnTo>
                  <a:pt x="3330867" y="725030"/>
                </a:lnTo>
                <a:lnTo>
                  <a:pt x="3341522" y="720458"/>
                </a:lnTo>
                <a:lnTo>
                  <a:pt x="3358567" y="708278"/>
                </a:lnTo>
                <a:lnTo>
                  <a:pt x="120256" y="708278"/>
                </a:lnTo>
                <a:lnTo>
                  <a:pt x="109600" y="706754"/>
                </a:lnTo>
                <a:lnTo>
                  <a:pt x="100469" y="703706"/>
                </a:lnTo>
                <a:lnTo>
                  <a:pt x="89814" y="700658"/>
                </a:lnTo>
                <a:lnTo>
                  <a:pt x="80683" y="696087"/>
                </a:lnTo>
                <a:lnTo>
                  <a:pt x="73063" y="690003"/>
                </a:lnTo>
                <a:lnTo>
                  <a:pt x="63931" y="683907"/>
                </a:lnTo>
                <a:lnTo>
                  <a:pt x="50228" y="670204"/>
                </a:lnTo>
                <a:lnTo>
                  <a:pt x="31965" y="635165"/>
                </a:lnTo>
                <a:lnTo>
                  <a:pt x="27393" y="613841"/>
                </a:lnTo>
                <a:lnTo>
                  <a:pt x="27393" y="120332"/>
                </a:lnTo>
                <a:lnTo>
                  <a:pt x="39573" y="82245"/>
                </a:lnTo>
                <a:lnTo>
                  <a:pt x="73063" y="45694"/>
                </a:lnTo>
                <a:lnTo>
                  <a:pt x="132435" y="27419"/>
                </a:lnTo>
                <a:lnTo>
                  <a:pt x="3359026" y="27419"/>
                </a:lnTo>
                <a:lnTo>
                  <a:pt x="3352177" y="22847"/>
                </a:lnTo>
                <a:lnTo>
                  <a:pt x="3341522" y="15227"/>
                </a:lnTo>
                <a:lnTo>
                  <a:pt x="3317163" y="6095"/>
                </a:lnTo>
                <a:lnTo>
                  <a:pt x="3304984" y="3047"/>
                </a:lnTo>
                <a:lnTo>
                  <a:pt x="3291281" y="0"/>
                </a:lnTo>
                <a:close/>
              </a:path>
              <a:path w="3410584" h="735964">
                <a:moveTo>
                  <a:pt x="3359026" y="27419"/>
                </a:moveTo>
                <a:lnTo>
                  <a:pt x="3279101" y="27419"/>
                </a:lnTo>
                <a:lnTo>
                  <a:pt x="3300412" y="30467"/>
                </a:lnTo>
                <a:lnTo>
                  <a:pt x="3309556" y="33502"/>
                </a:lnTo>
                <a:lnTo>
                  <a:pt x="3320211" y="36550"/>
                </a:lnTo>
                <a:lnTo>
                  <a:pt x="3327819" y="41122"/>
                </a:lnTo>
                <a:lnTo>
                  <a:pt x="3336950" y="45694"/>
                </a:lnTo>
                <a:lnTo>
                  <a:pt x="3344570" y="51790"/>
                </a:lnTo>
                <a:lnTo>
                  <a:pt x="3359785" y="67017"/>
                </a:lnTo>
                <a:lnTo>
                  <a:pt x="3364356" y="74637"/>
                </a:lnTo>
                <a:lnTo>
                  <a:pt x="3370440" y="82245"/>
                </a:lnTo>
                <a:lnTo>
                  <a:pt x="3375012" y="92913"/>
                </a:lnTo>
                <a:lnTo>
                  <a:pt x="3381095" y="111188"/>
                </a:lnTo>
                <a:lnTo>
                  <a:pt x="3382619" y="121856"/>
                </a:lnTo>
                <a:lnTo>
                  <a:pt x="3382619" y="615365"/>
                </a:lnTo>
                <a:lnTo>
                  <a:pt x="3379571" y="626021"/>
                </a:lnTo>
                <a:lnTo>
                  <a:pt x="3378060" y="635165"/>
                </a:lnTo>
                <a:lnTo>
                  <a:pt x="3358261" y="671715"/>
                </a:lnTo>
                <a:lnTo>
                  <a:pt x="3327819" y="696087"/>
                </a:lnTo>
                <a:lnTo>
                  <a:pt x="3308032" y="703706"/>
                </a:lnTo>
                <a:lnTo>
                  <a:pt x="3298888" y="706754"/>
                </a:lnTo>
                <a:lnTo>
                  <a:pt x="3288233" y="708278"/>
                </a:lnTo>
                <a:lnTo>
                  <a:pt x="3358567" y="708278"/>
                </a:lnTo>
                <a:lnTo>
                  <a:pt x="3388715" y="677811"/>
                </a:lnTo>
                <a:lnTo>
                  <a:pt x="3403930" y="642785"/>
                </a:lnTo>
                <a:lnTo>
                  <a:pt x="3408502" y="630593"/>
                </a:lnTo>
                <a:lnTo>
                  <a:pt x="3410026" y="616889"/>
                </a:lnTo>
                <a:lnTo>
                  <a:pt x="3410026" y="117284"/>
                </a:lnTo>
                <a:lnTo>
                  <a:pt x="3406978" y="105092"/>
                </a:lnTo>
                <a:lnTo>
                  <a:pt x="3403930" y="91389"/>
                </a:lnTo>
                <a:lnTo>
                  <a:pt x="3379571" y="47218"/>
                </a:lnTo>
                <a:lnTo>
                  <a:pt x="3361308" y="28943"/>
                </a:lnTo>
                <a:lnTo>
                  <a:pt x="3359026" y="27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55372" y="1718144"/>
            <a:ext cx="501015" cy="342900"/>
          </a:xfrm>
          <a:custGeom>
            <a:avLst/>
            <a:gdLst/>
            <a:ahLst/>
            <a:cxnLst/>
            <a:rect l="l" t="t" r="r" b="b"/>
            <a:pathLst>
              <a:path w="501014" h="342900">
                <a:moveTo>
                  <a:pt x="494753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336626"/>
                </a:lnTo>
                <a:lnTo>
                  <a:pt x="6095" y="342722"/>
                </a:lnTo>
                <a:lnTo>
                  <a:pt x="494753" y="342722"/>
                </a:lnTo>
                <a:lnTo>
                  <a:pt x="500849" y="336626"/>
                </a:lnTo>
                <a:lnTo>
                  <a:pt x="500849" y="329006"/>
                </a:lnTo>
                <a:lnTo>
                  <a:pt x="28930" y="329006"/>
                </a:lnTo>
                <a:lnTo>
                  <a:pt x="15227" y="315302"/>
                </a:lnTo>
                <a:lnTo>
                  <a:pt x="28930" y="315302"/>
                </a:lnTo>
                <a:lnTo>
                  <a:pt x="28930" y="28943"/>
                </a:lnTo>
                <a:lnTo>
                  <a:pt x="15227" y="28943"/>
                </a:lnTo>
                <a:lnTo>
                  <a:pt x="28930" y="13716"/>
                </a:lnTo>
                <a:lnTo>
                  <a:pt x="500849" y="13716"/>
                </a:lnTo>
                <a:lnTo>
                  <a:pt x="500849" y="6096"/>
                </a:lnTo>
                <a:lnTo>
                  <a:pt x="494753" y="0"/>
                </a:lnTo>
                <a:close/>
              </a:path>
              <a:path w="501014" h="342900">
                <a:moveTo>
                  <a:pt x="28930" y="315302"/>
                </a:moveTo>
                <a:lnTo>
                  <a:pt x="15227" y="315302"/>
                </a:lnTo>
                <a:lnTo>
                  <a:pt x="28930" y="329006"/>
                </a:lnTo>
                <a:lnTo>
                  <a:pt x="28930" y="315302"/>
                </a:lnTo>
                <a:close/>
              </a:path>
              <a:path w="501014" h="342900">
                <a:moveTo>
                  <a:pt x="471919" y="315302"/>
                </a:moveTo>
                <a:lnTo>
                  <a:pt x="28930" y="315302"/>
                </a:lnTo>
                <a:lnTo>
                  <a:pt x="28930" y="329006"/>
                </a:lnTo>
                <a:lnTo>
                  <a:pt x="471919" y="329006"/>
                </a:lnTo>
                <a:lnTo>
                  <a:pt x="471919" y="315302"/>
                </a:lnTo>
                <a:close/>
              </a:path>
              <a:path w="501014" h="342900">
                <a:moveTo>
                  <a:pt x="471919" y="13716"/>
                </a:moveTo>
                <a:lnTo>
                  <a:pt x="471919" y="329006"/>
                </a:lnTo>
                <a:lnTo>
                  <a:pt x="487146" y="315302"/>
                </a:lnTo>
                <a:lnTo>
                  <a:pt x="500849" y="315302"/>
                </a:lnTo>
                <a:lnTo>
                  <a:pt x="500849" y="28943"/>
                </a:lnTo>
                <a:lnTo>
                  <a:pt x="487146" y="28943"/>
                </a:lnTo>
                <a:lnTo>
                  <a:pt x="471919" y="13716"/>
                </a:lnTo>
                <a:close/>
              </a:path>
              <a:path w="501014" h="342900">
                <a:moveTo>
                  <a:pt x="500849" y="315302"/>
                </a:moveTo>
                <a:lnTo>
                  <a:pt x="487146" y="315302"/>
                </a:lnTo>
                <a:lnTo>
                  <a:pt x="471919" y="329006"/>
                </a:lnTo>
                <a:lnTo>
                  <a:pt x="500849" y="329006"/>
                </a:lnTo>
                <a:lnTo>
                  <a:pt x="500849" y="315302"/>
                </a:lnTo>
                <a:close/>
              </a:path>
              <a:path w="501014" h="342900">
                <a:moveTo>
                  <a:pt x="28930" y="13716"/>
                </a:moveTo>
                <a:lnTo>
                  <a:pt x="15227" y="28943"/>
                </a:lnTo>
                <a:lnTo>
                  <a:pt x="28930" y="28943"/>
                </a:lnTo>
                <a:lnTo>
                  <a:pt x="28930" y="13716"/>
                </a:lnTo>
                <a:close/>
              </a:path>
              <a:path w="501014" h="342900">
                <a:moveTo>
                  <a:pt x="471919" y="13716"/>
                </a:moveTo>
                <a:lnTo>
                  <a:pt x="28930" y="13716"/>
                </a:lnTo>
                <a:lnTo>
                  <a:pt x="28930" y="28943"/>
                </a:lnTo>
                <a:lnTo>
                  <a:pt x="471919" y="28943"/>
                </a:lnTo>
                <a:lnTo>
                  <a:pt x="471919" y="13716"/>
                </a:lnTo>
                <a:close/>
              </a:path>
              <a:path w="501014" h="342900">
                <a:moveTo>
                  <a:pt x="500849" y="13716"/>
                </a:moveTo>
                <a:lnTo>
                  <a:pt x="471919" y="13716"/>
                </a:lnTo>
                <a:lnTo>
                  <a:pt x="487146" y="28943"/>
                </a:lnTo>
                <a:lnTo>
                  <a:pt x="500849" y="28943"/>
                </a:lnTo>
                <a:lnTo>
                  <a:pt x="500849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27394" y="1811058"/>
            <a:ext cx="156845" cy="158750"/>
          </a:xfrm>
          <a:custGeom>
            <a:avLst/>
            <a:gdLst/>
            <a:ahLst/>
            <a:cxnLst/>
            <a:rect l="l" t="t" r="r" b="b"/>
            <a:pathLst>
              <a:path w="156845" h="158750">
                <a:moveTo>
                  <a:pt x="79159" y="0"/>
                </a:moveTo>
                <a:lnTo>
                  <a:pt x="48166" y="6165"/>
                </a:lnTo>
                <a:lnTo>
                  <a:pt x="23025" y="23040"/>
                </a:lnTo>
                <a:lnTo>
                  <a:pt x="6160" y="48198"/>
                </a:lnTo>
                <a:lnTo>
                  <a:pt x="0" y="79209"/>
                </a:lnTo>
                <a:lnTo>
                  <a:pt x="6160" y="109577"/>
                </a:lnTo>
                <a:lnTo>
                  <a:pt x="23025" y="134807"/>
                </a:lnTo>
                <a:lnTo>
                  <a:pt x="48166" y="152040"/>
                </a:lnTo>
                <a:lnTo>
                  <a:pt x="79159" y="158419"/>
                </a:lnTo>
                <a:lnTo>
                  <a:pt x="109277" y="152040"/>
                </a:lnTo>
                <a:lnTo>
                  <a:pt x="133970" y="134807"/>
                </a:lnTo>
                <a:lnTo>
                  <a:pt x="150669" y="109577"/>
                </a:lnTo>
                <a:lnTo>
                  <a:pt x="156806" y="79209"/>
                </a:lnTo>
                <a:lnTo>
                  <a:pt x="150669" y="48198"/>
                </a:lnTo>
                <a:lnTo>
                  <a:pt x="133970" y="23040"/>
                </a:lnTo>
                <a:lnTo>
                  <a:pt x="109277" y="6165"/>
                </a:lnTo>
                <a:lnTo>
                  <a:pt x="7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3691" y="1797354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100482" y="0"/>
                </a:moveTo>
                <a:lnTo>
                  <a:pt x="82207" y="0"/>
                </a:lnTo>
                <a:lnTo>
                  <a:pt x="73075" y="1524"/>
                </a:lnTo>
                <a:lnTo>
                  <a:pt x="33502" y="21323"/>
                </a:lnTo>
                <a:lnTo>
                  <a:pt x="6096" y="57873"/>
                </a:lnTo>
                <a:lnTo>
                  <a:pt x="0" y="83769"/>
                </a:lnTo>
                <a:lnTo>
                  <a:pt x="0" y="103581"/>
                </a:lnTo>
                <a:lnTo>
                  <a:pt x="1524" y="112712"/>
                </a:lnTo>
                <a:lnTo>
                  <a:pt x="4572" y="120332"/>
                </a:lnTo>
                <a:lnTo>
                  <a:pt x="7620" y="129463"/>
                </a:lnTo>
                <a:lnTo>
                  <a:pt x="33502" y="164503"/>
                </a:lnTo>
                <a:lnTo>
                  <a:pt x="74599" y="184302"/>
                </a:lnTo>
                <a:lnTo>
                  <a:pt x="83731" y="184302"/>
                </a:lnTo>
                <a:lnTo>
                  <a:pt x="92862" y="185826"/>
                </a:lnTo>
                <a:lnTo>
                  <a:pt x="152234" y="164503"/>
                </a:lnTo>
                <a:lnTo>
                  <a:pt x="159547" y="156883"/>
                </a:lnTo>
                <a:lnTo>
                  <a:pt x="85255" y="156883"/>
                </a:lnTo>
                <a:lnTo>
                  <a:pt x="66992" y="152311"/>
                </a:lnTo>
                <a:lnTo>
                  <a:pt x="60896" y="149275"/>
                </a:lnTo>
                <a:lnTo>
                  <a:pt x="56337" y="146227"/>
                </a:lnTo>
                <a:lnTo>
                  <a:pt x="50241" y="141655"/>
                </a:lnTo>
                <a:lnTo>
                  <a:pt x="45669" y="138607"/>
                </a:lnTo>
                <a:lnTo>
                  <a:pt x="42633" y="134035"/>
                </a:lnTo>
                <a:lnTo>
                  <a:pt x="38061" y="127939"/>
                </a:lnTo>
                <a:lnTo>
                  <a:pt x="35013" y="123380"/>
                </a:lnTo>
                <a:lnTo>
                  <a:pt x="31978" y="117284"/>
                </a:lnTo>
                <a:lnTo>
                  <a:pt x="27406" y="99009"/>
                </a:lnTo>
                <a:lnTo>
                  <a:pt x="27406" y="85293"/>
                </a:lnTo>
                <a:lnTo>
                  <a:pt x="30454" y="73113"/>
                </a:lnTo>
                <a:lnTo>
                  <a:pt x="33502" y="67017"/>
                </a:lnTo>
                <a:lnTo>
                  <a:pt x="35013" y="60921"/>
                </a:lnTo>
                <a:lnTo>
                  <a:pt x="39585" y="56349"/>
                </a:lnTo>
                <a:lnTo>
                  <a:pt x="42633" y="50266"/>
                </a:lnTo>
                <a:lnTo>
                  <a:pt x="47193" y="45694"/>
                </a:lnTo>
                <a:lnTo>
                  <a:pt x="51765" y="42646"/>
                </a:lnTo>
                <a:lnTo>
                  <a:pt x="56337" y="38074"/>
                </a:lnTo>
                <a:lnTo>
                  <a:pt x="68516" y="31991"/>
                </a:lnTo>
                <a:lnTo>
                  <a:pt x="73075" y="30467"/>
                </a:lnTo>
                <a:lnTo>
                  <a:pt x="79171" y="28943"/>
                </a:lnTo>
                <a:lnTo>
                  <a:pt x="86779" y="27419"/>
                </a:lnTo>
                <a:lnTo>
                  <a:pt x="158025" y="27419"/>
                </a:lnTo>
                <a:lnTo>
                  <a:pt x="156806" y="25895"/>
                </a:lnTo>
                <a:lnTo>
                  <a:pt x="150710" y="21323"/>
                </a:lnTo>
                <a:lnTo>
                  <a:pt x="143103" y="15227"/>
                </a:lnTo>
                <a:lnTo>
                  <a:pt x="135496" y="10655"/>
                </a:lnTo>
                <a:lnTo>
                  <a:pt x="127876" y="7620"/>
                </a:lnTo>
                <a:lnTo>
                  <a:pt x="109613" y="1524"/>
                </a:lnTo>
                <a:lnTo>
                  <a:pt x="100482" y="0"/>
                </a:lnTo>
                <a:close/>
              </a:path>
              <a:path w="186054" h="186055">
                <a:moveTo>
                  <a:pt x="158025" y="27419"/>
                </a:moveTo>
                <a:lnTo>
                  <a:pt x="92862" y="27419"/>
                </a:lnTo>
                <a:lnTo>
                  <a:pt x="98958" y="28943"/>
                </a:lnTo>
                <a:lnTo>
                  <a:pt x="106565" y="28943"/>
                </a:lnTo>
                <a:lnTo>
                  <a:pt x="112661" y="30467"/>
                </a:lnTo>
                <a:lnTo>
                  <a:pt x="118745" y="33502"/>
                </a:lnTo>
                <a:lnTo>
                  <a:pt x="123317" y="36550"/>
                </a:lnTo>
                <a:lnTo>
                  <a:pt x="129400" y="39598"/>
                </a:lnTo>
                <a:lnTo>
                  <a:pt x="156806" y="86817"/>
                </a:lnTo>
                <a:lnTo>
                  <a:pt x="156806" y="100533"/>
                </a:lnTo>
                <a:lnTo>
                  <a:pt x="152234" y="118808"/>
                </a:lnTo>
                <a:lnTo>
                  <a:pt x="149199" y="123380"/>
                </a:lnTo>
                <a:lnTo>
                  <a:pt x="146151" y="129463"/>
                </a:lnTo>
                <a:lnTo>
                  <a:pt x="132448" y="143179"/>
                </a:lnTo>
                <a:lnTo>
                  <a:pt x="123317" y="149275"/>
                </a:lnTo>
                <a:lnTo>
                  <a:pt x="111137" y="155359"/>
                </a:lnTo>
                <a:lnTo>
                  <a:pt x="105041" y="156883"/>
                </a:lnTo>
                <a:lnTo>
                  <a:pt x="159547" y="156883"/>
                </a:lnTo>
                <a:lnTo>
                  <a:pt x="181165" y="118808"/>
                </a:lnTo>
                <a:lnTo>
                  <a:pt x="185724" y="91389"/>
                </a:lnTo>
                <a:lnTo>
                  <a:pt x="181165" y="63969"/>
                </a:lnTo>
                <a:lnTo>
                  <a:pt x="178117" y="56349"/>
                </a:lnTo>
                <a:lnTo>
                  <a:pt x="173545" y="48742"/>
                </a:lnTo>
                <a:lnTo>
                  <a:pt x="168986" y="39598"/>
                </a:lnTo>
                <a:lnTo>
                  <a:pt x="162890" y="33502"/>
                </a:lnTo>
                <a:lnTo>
                  <a:pt x="158025" y="27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84201" y="1836953"/>
            <a:ext cx="630555" cy="109855"/>
          </a:xfrm>
          <a:custGeom>
            <a:avLst/>
            <a:gdLst/>
            <a:ahLst/>
            <a:cxnLst/>
            <a:rect l="l" t="t" r="r" b="b"/>
            <a:pathLst>
              <a:path w="630554" h="109855">
                <a:moveTo>
                  <a:pt x="600918" y="59364"/>
                </a:moveTo>
                <a:lnTo>
                  <a:pt x="532815" y="99009"/>
                </a:lnTo>
                <a:lnTo>
                  <a:pt x="529767" y="100533"/>
                </a:lnTo>
                <a:lnTo>
                  <a:pt x="529767" y="103581"/>
                </a:lnTo>
                <a:lnTo>
                  <a:pt x="531291" y="106629"/>
                </a:lnTo>
                <a:lnTo>
                  <a:pt x="532815" y="108153"/>
                </a:lnTo>
                <a:lnTo>
                  <a:pt x="535863" y="109677"/>
                </a:lnTo>
                <a:lnTo>
                  <a:pt x="537375" y="108153"/>
                </a:lnTo>
                <a:lnTo>
                  <a:pt x="622274" y="59410"/>
                </a:lnTo>
                <a:lnTo>
                  <a:pt x="600918" y="59364"/>
                </a:lnTo>
                <a:close/>
              </a:path>
              <a:path w="630554" h="109855">
                <a:moveTo>
                  <a:pt x="616546" y="59403"/>
                </a:moveTo>
                <a:lnTo>
                  <a:pt x="619582" y="59410"/>
                </a:lnTo>
                <a:lnTo>
                  <a:pt x="616546" y="59403"/>
                </a:lnTo>
                <a:close/>
              </a:path>
              <a:path w="630554" h="109855">
                <a:moveTo>
                  <a:pt x="619582" y="50266"/>
                </a:moveTo>
                <a:lnTo>
                  <a:pt x="616546" y="50266"/>
                </a:lnTo>
                <a:lnTo>
                  <a:pt x="616546" y="59403"/>
                </a:lnTo>
                <a:lnTo>
                  <a:pt x="619582" y="59410"/>
                </a:lnTo>
                <a:lnTo>
                  <a:pt x="619582" y="50266"/>
                </a:lnTo>
                <a:close/>
              </a:path>
              <a:path w="630554" h="109855">
                <a:moveTo>
                  <a:pt x="535863" y="0"/>
                </a:moveTo>
                <a:lnTo>
                  <a:pt x="532815" y="0"/>
                </a:lnTo>
                <a:lnTo>
                  <a:pt x="529767" y="6096"/>
                </a:lnTo>
                <a:lnTo>
                  <a:pt x="531291" y="9144"/>
                </a:lnTo>
                <a:lnTo>
                  <a:pt x="532815" y="10668"/>
                </a:lnTo>
                <a:lnTo>
                  <a:pt x="600679" y="50173"/>
                </a:lnTo>
                <a:lnTo>
                  <a:pt x="619582" y="50266"/>
                </a:lnTo>
                <a:lnTo>
                  <a:pt x="619582" y="59410"/>
                </a:lnTo>
                <a:lnTo>
                  <a:pt x="622274" y="59410"/>
                </a:lnTo>
                <a:lnTo>
                  <a:pt x="630237" y="54838"/>
                </a:lnTo>
                <a:lnTo>
                  <a:pt x="538899" y="1524"/>
                </a:lnTo>
                <a:lnTo>
                  <a:pt x="535863" y="0"/>
                </a:lnTo>
                <a:close/>
              </a:path>
              <a:path w="630554" h="109855">
                <a:moveTo>
                  <a:pt x="616546" y="50266"/>
                </a:moveTo>
                <a:lnTo>
                  <a:pt x="608693" y="54838"/>
                </a:lnTo>
                <a:lnTo>
                  <a:pt x="616546" y="59403"/>
                </a:lnTo>
                <a:lnTo>
                  <a:pt x="616546" y="50266"/>
                </a:lnTo>
                <a:close/>
              </a:path>
              <a:path w="630554" h="109855">
                <a:moveTo>
                  <a:pt x="608693" y="54838"/>
                </a:moveTo>
                <a:lnTo>
                  <a:pt x="600918" y="59364"/>
                </a:lnTo>
                <a:lnTo>
                  <a:pt x="616534" y="59403"/>
                </a:lnTo>
                <a:lnTo>
                  <a:pt x="608693" y="54838"/>
                </a:lnTo>
                <a:close/>
              </a:path>
              <a:path w="630554" h="109855">
                <a:moveTo>
                  <a:pt x="0" y="47218"/>
                </a:moveTo>
                <a:lnTo>
                  <a:pt x="0" y="57886"/>
                </a:lnTo>
                <a:lnTo>
                  <a:pt x="600918" y="59364"/>
                </a:lnTo>
                <a:lnTo>
                  <a:pt x="608693" y="54838"/>
                </a:lnTo>
                <a:lnTo>
                  <a:pt x="600679" y="50173"/>
                </a:lnTo>
                <a:lnTo>
                  <a:pt x="0" y="47218"/>
                </a:lnTo>
                <a:close/>
              </a:path>
              <a:path w="630554" h="109855">
                <a:moveTo>
                  <a:pt x="600679" y="50173"/>
                </a:moveTo>
                <a:lnTo>
                  <a:pt x="608693" y="54838"/>
                </a:lnTo>
                <a:lnTo>
                  <a:pt x="616546" y="50266"/>
                </a:lnTo>
                <a:lnTo>
                  <a:pt x="619582" y="50266"/>
                </a:lnTo>
                <a:lnTo>
                  <a:pt x="600679" y="501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35903" y="1476618"/>
            <a:ext cx="14668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75" dirty="0">
                <a:latin typeface="Gulim"/>
                <a:cs typeface="Gulim"/>
              </a:rPr>
              <a:t>v</a:t>
            </a:r>
            <a:endParaRPr sz="1750">
              <a:latin typeface="Gulim"/>
              <a:cs typeface="Gulim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92086" y="1731860"/>
            <a:ext cx="441959" cy="403860"/>
          </a:xfrm>
          <a:custGeom>
            <a:avLst/>
            <a:gdLst/>
            <a:ahLst/>
            <a:cxnLst/>
            <a:rect l="l" t="t" r="r" b="b"/>
            <a:pathLst>
              <a:path w="441959" h="403860">
                <a:moveTo>
                  <a:pt x="0" y="403644"/>
                </a:moveTo>
                <a:lnTo>
                  <a:pt x="441477" y="403644"/>
                </a:lnTo>
                <a:lnTo>
                  <a:pt x="441477" y="0"/>
                </a:lnTo>
                <a:lnTo>
                  <a:pt x="0" y="0"/>
                </a:lnTo>
                <a:lnTo>
                  <a:pt x="0" y="403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92086" y="1731860"/>
            <a:ext cx="441959" cy="405765"/>
          </a:xfrm>
          <a:custGeom>
            <a:avLst/>
            <a:gdLst/>
            <a:ahLst/>
            <a:cxnLst/>
            <a:rect l="l" t="t" r="r" b="b"/>
            <a:pathLst>
              <a:path w="441959" h="405764">
                <a:moveTo>
                  <a:pt x="1524" y="0"/>
                </a:moveTo>
                <a:lnTo>
                  <a:pt x="0" y="1524"/>
                </a:lnTo>
                <a:lnTo>
                  <a:pt x="0" y="405168"/>
                </a:lnTo>
                <a:lnTo>
                  <a:pt x="441477" y="405168"/>
                </a:lnTo>
                <a:lnTo>
                  <a:pt x="441477" y="403644"/>
                </a:lnTo>
                <a:lnTo>
                  <a:pt x="1524" y="403644"/>
                </a:lnTo>
                <a:lnTo>
                  <a:pt x="1524" y="0"/>
                </a:lnTo>
                <a:close/>
              </a:path>
              <a:path w="441959" h="405764">
                <a:moveTo>
                  <a:pt x="439953" y="0"/>
                </a:moveTo>
                <a:lnTo>
                  <a:pt x="439953" y="403644"/>
                </a:lnTo>
                <a:lnTo>
                  <a:pt x="441477" y="403644"/>
                </a:lnTo>
                <a:lnTo>
                  <a:pt x="441477" y="1524"/>
                </a:lnTo>
                <a:lnTo>
                  <a:pt x="439953" y="0"/>
                </a:lnTo>
                <a:close/>
              </a:path>
              <a:path w="441959" h="405764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441959" h="405764">
                <a:moveTo>
                  <a:pt x="439953" y="0"/>
                </a:moveTo>
                <a:lnTo>
                  <a:pt x="1524" y="0"/>
                </a:lnTo>
                <a:lnTo>
                  <a:pt x="1524" y="1524"/>
                </a:lnTo>
                <a:lnTo>
                  <a:pt x="439953" y="1524"/>
                </a:lnTo>
                <a:lnTo>
                  <a:pt x="439953" y="0"/>
                </a:lnTo>
                <a:close/>
              </a:path>
              <a:path w="441959" h="405764">
                <a:moveTo>
                  <a:pt x="441477" y="0"/>
                </a:moveTo>
                <a:lnTo>
                  <a:pt x="439953" y="0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33564" y="1731860"/>
            <a:ext cx="440055" cy="403860"/>
          </a:xfrm>
          <a:custGeom>
            <a:avLst/>
            <a:gdLst/>
            <a:ahLst/>
            <a:cxnLst/>
            <a:rect l="l" t="t" r="r" b="b"/>
            <a:pathLst>
              <a:path w="440054" h="403860">
                <a:moveTo>
                  <a:pt x="0" y="403644"/>
                </a:moveTo>
                <a:lnTo>
                  <a:pt x="439953" y="403644"/>
                </a:lnTo>
                <a:lnTo>
                  <a:pt x="439953" y="0"/>
                </a:lnTo>
                <a:lnTo>
                  <a:pt x="0" y="0"/>
                </a:lnTo>
                <a:lnTo>
                  <a:pt x="0" y="403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32040" y="1731860"/>
            <a:ext cx="443230" cy="405765"/>
          </a:xfrm>
          <a:custGeom>
            <a:avLst/>
            <a:gdLst/>
            <a:ahLst/>
            <a:cxnLst/>
            <a:rect l="l" t="t" r="r" b="b"/>
            <a:pathLst>
              <a:path w="443229" h="405764">
                <a:moveTo>
                  <a:pt x="1524" y="0"/>
                </a:moveTo>
                <a:lnTo>
                  <a:pt x="0" y="0"/>
                </a:lnTo>
                <a:lnTo>
                  <a:pt x="0" y="403644"/>
                </a:lnTo>
                <a:lnTo>
                  <a:pt x="1524" y="405168"/>
                </a:lnTo>
                <a:lnTo>
                  <a:pt x="441477" y="405168"/>
                </a:lnTo>
                <a:lnTo>
                  <a:pt x="443001" y="403644"/>
                </a:lnTo>
                <a:lnTo>
                  <a:pt x="1524" y="403644"/>
                </a:lnTo>
                <a:lnTo>
                  <a:pt x="1524" y="0"/>
                </a:lnTo>
                <a:close/>
              </a:path>
              <a:path w="443229" h="405764">
                <a:moveTo>
                  <a:pt x="443001" y="0"/>
                </a:moveTo>
                <a:lnTo>
                  <a:pt x="441477" y="0"/>
                </a:lnTo>
                <a:lnTo>
                  <a:pt x="441477" y="403644"/>
                </a:lnTo>
                <a:lnTo>
                  <a:pt x="443001" y="403644"/>
                </a:lnTo>
                <a:lnTo>
                  <a:pt x="443001" y="0"/>
                </a:lnTo>
                <a:close/>
              </a:path>
              <a:path w="443229" h="405764">
                <a:moveTo>
                  <a:pt x="441477" y="0"/>
                </a:moveTo>
                <a:lnTo>
                  <a:pt x="1524" y="0"/>
                </a:lnTo>
                <a:lnTo>
                  <a:pt x="1524" y="1524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73517" y="1731860"/>
            <a:ext cx="441959" cy="403860"/>
          </a:xfrm>
          <a:custGeom>
            <a:avLst/>
            <a:gdLst/>
            <a:ahLst/>
            <a:cxnLst/>
            <a:rect l="l" t="t" r="r" b="b"/>
            <a:pathLst>
              <a:path w="441959" h="403860">
                <a:moveTo>
                  <a:pt x="0" y="403644"/>
                </a:moveTo>
                <a:lnTo>
                  <a:pt x="441477" y="403644"/>
                </a:lnTo>
                <a:lnTo>
                  <a:pt x="441477" y="0"/>
                </a:lnTo>
                <a:lnTo>
                  <a:pt x="0" y="0"/>
                </a:lnTo>
                <a:lnTo>
                  <a:pt x="0" y="403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73517" y="1731860"/>
            <a:ext cx="441959" cy="405765"/>
          </a:xfrm>
          <a:custGeom>
            <a:avLst/>
            <a:gdLst/>
            <a:ahLst/>
            <a:cxnLst/>
            <a:rect l="l" t="t" r="r" b="b"/>
            <a:pathLst>
              <a:path w="441959" h="405764">
                <a:moveTo>
                  <a:pt x="1524" y="0"/>
                </a:moveTo>
                <a:lnTo>
                  <a:pt x="0" y="1524"/>
                </a:lnTo>
                <a:lnTo>
                  <a:pt x="0" y="405168"/>
                </a:lnTo>
                <a:lnTo>
                  <a:pt x="441477" y="405168"/>
                </a:lnTo>
                <a:lnTo>
                  <a:pt x="441477" y="403644"/>
                </a:lnTo>
                <a:lnTo>
                  <a:pt x="1524" y="403644"/>
                </a:lnTo>
                <a:lnTo>
                  <a:pt x="1524" y="0"/>
                </a:lnTo>
                <a:close/>
              </a:path>
              <a:path w="441959" h="405764">
                <a:moveTo>
                  <a:pt x="439953" y="0"/>
                </a:moveTo>
                <a:lnTo>
                  <a:pt x="439953" y="403644"/>
                </a:lnTo>
                <a:lnTo>
                  <a:pt x="441477" y="403644"/>
                </a:lnTo>
                <a:lnTo>
                  <a:pt x="441477" y="1524"/>
                </a:lnTo>
                <a:lnTo>
                  <a:pt x="439953" y="0"/>
                </a:lnTo>
                <a:close/>
              </a:path>
              <a:path w="441959" h="405764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441959" h="405764">
                <a:moveTo>
                  <a:pt x="439953" y="0"/>
                </a:moveTo>
                <a:lnTo>
                  <a:pt x="1524" y="0"/>
                </a:lnTo>
                <a:lnTo>
                  <a:pt x="1524" y="1524"/>
                </a:lnTo>
                <a:lnTo>
                  <a:pt x="439953" y="1524"/>
                </a:lnTo>
                <a:lnTo>
                  <a:pt x="439953" y="0"/>
                </a:lnTo>
                <a:close/>
              </a:path>
              <a:path w="441959" h="405764">
                <a:moveTo>
                  <a:pt x="441477" y="0"/>
                </a:moveTo>
                <a:lnTo>
                  <a:pt x="439953" y="0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14994" y="1731860"/>
            <a:ext cx="440055" cy="403860"/>
          </a:xfrm>
          <a:custGeom>
            <a:avLst/>
            <a:gdLst/>
            <a:ahLst/>
            <a:cxnLst/>
            <a:rect l="l" t="t" r="r" b="b"/>
            <a:pathLst>
              <a:path w="440054" h="403860">
                <a:moveTo>
                  <a:pt x="0" y="403644"/>
                </a:moveTo>
                <a:lnTo>
                  <a:pt x="439953" y="403644"/>
                </a:lnTo>
                <a:lnTo>
                  <a:pt x="439953" y="0"/>
                </a:lnTo>
                <a:lnTo>
                  <a:pt x="0" y="0"/>
                </a:lnTo>
                <a:lnTo>
                  <a:pt x="0" y="403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3470" y="1731860"/>
            <a:ext cx="443230" cy="405765"/>
          </a:xfrm>
          <a:custGeom>
            <a:avLst/>
            <a:gdLst/>
            <a:ahLst/>
            <a:cxnLst/>
            <a:rect l="l" t="t" r="r" b="b"/>
            <a:pathLst>
              <a:path w="443229" h="405764">
                <a:moveTo>
                  <a:pt x="1524" y="0"/>
                </a:moveTo>
                <a:lnTo>
                  <a:pt x="0" y="0"/>
                </a:lnTo>
                <a:lnTo>
                  <a:pt x="0" y="403644"/>
                </a:lnTo>
                <a:lnTo>
                  <a:pt x="1524" y="405168"/>
                </a:lnTo>
                <a:lnTo>
                  <a:pt x="441477" y="405168"/>
                </a:lnTo>
                <a:lnTo>
                  <a:pt x="443001" y="403644"/>
                </a:lnTo>
                <a:lnTo>
                  <a:pt x="1524" y="403644"/>
                </a:lnTo>
                <a:lnTo>
                  <a:pt x="1524" y="0"/>
                </a:lnTo>
                <a:close/>
              </a:path>
              <a:path w="443229" h="405764">
                <a:moveTo>
                  <a:pt x="443001" y="0"/>
                </a:moveTo>
                <a:lnTo>
                  <a:pt x="441477" y="0"/>
                </a:lnTo>
                <a:lnTo>
                  <a:pt x="441477" y="403644"/>
                </a:lnTo>
                <a:lnTo>
                  <a:pt x="443001" y="403644"/>
                </a:lnTo>
                <a:lnTo>
                  <a:pt x="443001" y="0"/>
                </a:lnTo>
                <a:close/>
              </a:path>
              <a:path w="443229" h="405764">
                <a:moveTo>
                  <a:pt x="441477" y="0"/>
                </a:moveTo>
                <a:lnTo>
                  <a:pt x="1524" y="0"/>
                </a:lnTo>
                <a:lnTo>
                  <a:pt x="1524" y="1524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54948" y="1731860"/>
            <a:ext cx="441959" cy="403860"/>
          </a:xfrm>
          <a:custGeom>
            <a:avLst/>
            <a:gdLst/>
            <a:ahLst/>
            <a:cxnLst/>
            <a:rect l="l" t="t" r="r" b="b"/>
            <a:pathLst>
              <a:path w="441959" h="403860">
                <a:moveTo>
                  <a:pt x="0" y="403644"/>
                </a:moveTo>
                <a:lnTo>
                  <a:pt x="441477" y="403644"/>
                </a:lnTo>
                <a:lnTo>
                  <a:pt x="441477" y="0"/>
                </a:lnTo>
                <a:lnTo>
                  <a:pt x="0" y="0"/>
                </a:lnTo>
                <a:lnTo>
                  <a:pt x="0" y="403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54948" y="1731860"/>
            <a:ext cx="441959" cy="405765"/>
          </a:xfrm>
          <a:custGeom>
            <a:avLst/>
            <a:gdLst/>
            <a:ahLst/>
            <a:cxnLst/>
            <a:rect l="l" t="t" r="r" b="b"/>
            <a:pathLst>
              <a:path w="441959" h="405764">
                <a:moveTo>
                  <a:pt x="1524" y="0"/>
                </a:moveTo>
                <a:lnTo>
                  <a:pt x="0" y="1524"/>
                </a:lnTo>
                <a:lnTo>
                  <a:pt x="0" y="405168"/>
                </a:lnTo>
                <a:lnTo>
                  <a:pt x="441477" y="405168"/>
                </a:lnTo>
                <a:lnTo>
                  <a:pt x="441477" y="403644"/>
                </a:lnTo>
                <a:lnTo>
                  <a:pt x="1524" y="403644"/>
                </a:lnTo>
                <a:lnTo>
                  <a:pt x="1524" y="0"/>
                </a:lnTo>
                <a:close/>
              </a:path>
              <a:path w="441959" h="405764">
                <a:moveTo>
                  <a:pt x="439953" y="0"/>
                </a:moveTo>
                <a:lnTo>
                  <a:pt x="439953" y="403644"/>
                </a:lnTo>
                <a:lnTo>
                  <a:pt x="441477" y="403644"/>
                </a:lnTo>
                <a:lnTo>
                  <a:pt x="441477" y="1524"/>
                </a:lnTo>
                <a:lnTo>
                  <a:pt x="439953" y="0"/>
                </a:lnTo>
                <a:close/>
              </a:path>
              <a:path w="441959" h="405764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441959" h="405764">
                <a:moveTo>
                  <a:pt x="439953" y="0"/>
                </a:moveTo>
                <a:lnTo>
                  <a:pt x="1524" y="0"/>
                </a:lnTo>
                <a:lnTo>
                  <a:pt x="1524" y="1524"/>
                </a:lnTo>
                <a:lnTo>
                  <a:pt x="439953" y="1524"/>
                </a:lnTo>
                <a:lnTo>
                  <a:pt x="439953" y="0"/>
                </a:lnTo>
                <a:close/>
              </a:path>
              <a:path w="441959" h="405764">
                <a:moveTo>
                  <a:pt x="441477" y="0"/>
                </a:moveTo>
                <a:lnTo>
                  <a:pt x="439953" y="0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96425" y="1731860"/>
            <a:ext cx="440055" cy="403860"/>
          </a:xfrm>
          <a:custGeom>
            <a:avLst/>
            <a:gdLst/>
            <a:ahLst/>
            <a:cxnLst/>
            <a:rect l="l" t="t" r="r" b="b"/>
            <a:pathLst>
              <a:path w="440054" h="403860">
                <a:moveTo>
                  <a:pt x="0" y="403644"/>
                </a:moveTo>
                <a:lnTo>
                  <a:pt x="439953" y="403644"/>
                </a:lnTo>
                <a:lnTo>
                  <a:pt x="439953" y="0"/>
                </a:lnTo>
                <a:lnTo>
                  <a:pt x="0" y="0"/>
                </a:lnTo>
                <a:lnTo>
                  <a:pt x="0" y="403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94901" y="1731860"/>
            <a:ext cx="441959" cy="405765"/>
          </a:xfrm>
          <a:custGeom>
            <a:avLst/>
            <a:gdLst/>
            <a:ahLst/>
            <a:cxnLst/>
            <a:rect l="l" t="t" r="r" b="b"/>
            <a:pathLst>
              <a:path w="441959" h="405764">
                <a:moveTo>
                  <a:pt x="1524" y="0"/>
                </a:moveTo>
                <a:lnTo>
                  <a:pt x="0" y="0"/>
                </a:lnTo>
                <a:lnTo>
                  <a:pt x="0" y="403644"/>
                </a:lnTo>
                <a:lnTo>
                  <a:pt x="1524" y="405168"/>
                </a:lnTo>
                <a:lnTo>
                  <a:pt x="441477" y="405168"/>
                </a:lnTo>
                <a:lnTo>
                  <a:pt x="441477" y="403644"/>
                </a:lnTo>
                <a:lnTo>
                  <a:pt x="1524" y="403644"/>
                </a:lnTo>
                <a:lnTo>
                  <a:pt x="1524" y="0"/>
                </a:lnTo>
                <a:close/>
              </a:path>
              <a:path w="441959" h="405764">
                <a:moveTo>
                  <a:pt x="439953" y="0"/>
                </a:moveTo>
                <a:lnTo>
                  <a:pt x="439953" y="403644"/>
                </a:lnTo>
                <a:lnTo>
                  <a:pt x="441477" y="403644"/>
                </a:lnTo>
                <a:lnTo>
                  <a:pt x="441477" y="1524"/>
                </a:lnTo>
                <a:lnTo>
                  <a:pt x="439953" y="0"/>
                </a:lnTo>
                <a:close/>
              </a:path>
              <a:path w="441959" h="405764">
                <a:moveTo>
                  <a:pt x="439953" y="0"/>
                </a:moveTo>
                <a:lnTo>
                  <a:pt x="1524" y="0"/>
                </a:lnTo>
                <a:lnTo>
                  <a:pt x="1524" y="1524"/>
                </a:lnTo>
                <a:lnTo>
                  <a:pt x="439953" y="1524"/>
                </a:lnTo>
                <a:lnTo>
                  <a:pt x="439953" y="0"/>
                </a:lnTo>
                <a:close/>
              </a:path>
              <a:path w="441959" h="405764">
                <a:moveTo>
                  <a:pt x="441477" y="0"/>
                </a:moveTo>
                <a:lnTo>
                  <a:pt x="439953" y="0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36379" y="1731860"/>
            <a:ext cx="440055" cy="403860"/>
          </a:xfrm>
          <a:custGeom>
            <a:avLst/>
            <a:gdLst/>
            <a:ahLst/>
            <a:cxnLst/>
            <a:rect l="l" t="t" r="r" b="b"/>
            <a:pathLst>
              <a:path w="440054" h="403860">
                <a:moveTo>
                  <a:pt x="0" y="403644"/>
                </a:moveTo>
                <a:lnTo>
                  <a:pt x="439953" y="403644"/>
                </a:lnTo>
                <a:lnTo>
                  <a:pt x="439953" y="0"/>
                </a:lnTo>
                <a:lnTo>
                  <a:pt x="0" y="0"/>
                </a:lnTo>
                <a:lnTo>
                  <a:pt x="0" y="403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34855" y="1731860"/>
            <a:ext cx="443230" cy="405765"/>
          </a:xfrm>
          <a:custGeom>
            <a:avLst/>
            <a:gdLst/>
            <a:ahLst/>
            <a:cxnLst/>
            <a:rect l="l" t="t" r="r" b="b"/>
            <a:pathLst>
              <a:path w="443229" h="405764">
                <a:moveTo>
                  <a:pt x="1524" y="0"/>
                </a:moveTo>
                <a:lnTo>
                  <a:pt x="0" y="0"/>
                </a:lnTo>
                <a:lnTo>
                  <a:pt x="0" y="403644"/>
                </a:lnTo>
                <a:lnTo>
                  <a:pt x="1524" y="405168"/>
                </a:lnTo>
                <a:lnTo>
                  <a:pt x="441477" y="405168"/>
                </a:lnTo>
                <a:lnTo>
                  <a:pt x="443001" y="403644"/>
                </a:lnTo>
                <a:lnTo>
                  <a:pt x="1524" y="403644"/>
                </a:lnTo>
                <a:lnTo>
                  <a:pt x="1524" y="0"/>
                </a:lnTo>
                <a:close/>
              </a:path>
              <a:path w="443229" h="405764">
                <a:moveTo>
                  <a:pt x="443001" y="0"/>
                </a:moveTo>
                <a:lnTo>
                  <a:pt x="441477" y="0"/>
                </a:lnTo>
                <a:lnTo>
                  <a:pt x="441477" y="403644"/>
                </a:lnTo>
                <a:lnTo>
                  <a:pt x="443001" y="403644"/>
                </a:lnTo>
                <a:lnTo>
                  <a:pt x="443001" y="0"/>
                </a:lnTo>
                <a:close/>
              </a:path>
              <a:path w="443229" h="405764">
                <a:moveTo>
                  <a:pt x="441477" y="0"/>
                </a:moveTo>
                <a:lnTo>
                  <a:pt x="1524" y="0"/>
                </a:lnTo>
                <a:lnTo>
                  <a:pt x="1524" y="1524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32795" y="1725764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74272" y="1725764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14226" y="1725764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55703" y="1725764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95663" y="1725764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36379" y="1725764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5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92842" y="1725764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077094" y="1725764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85990" y="1732616"/>
            <a:ext cx="3098165" cy="0"/>
          </a:xfrm>
          <a:custGeom>
            <a:avLst/>
            <a:gdLst/>
            <a:ahLst/>
            <a:cxnLst/>
            <a:rect l="l" t="t" r="r" b="b"/>
            <a:pathLst>
              <a:path w="3098165">
                <a:moveTo>
                  <a:pt x="0" y="0"/>
                </a:moveTo>
                <a:lnTo>
                  <a:pt x="3097949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85990" y="2135498"/>
            <a:ext cx="3098165" cy="0"/>
          </a:xfrm>
          <a:custGeom>
            <a:avLst/>
            <a:gdLst/>
            <a:ahLst/>
            <a:cxnLst/>
            <a:rect l="l" t="t" r="r" b="b"/>
            <a:pathLst>
              <a:path w="3098165">
                <a:moveTo>
                  <a:pt x="0" y="0"/>
                </a:moveTo>
                <a:lnTo>
                  <a:pt x="3097949" y="0"/>
                </a:lnTo>
              </a:path>
            </a:pathLst>
          </a:custGeom>
          <a:ln w="152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86750" y="1710537"/>
            <a:ext cx="2945765" cy="807720"/>
          </a:xfrm>
          <a:custGeom>
            <a:avLst/>
            <a:gdLst/>
            <a:ahLst/>
            <a:cxnLst/>
            <a:rect l="l" t="t" r="r" b="b"/>
            <a:pathLst>
              <a:path w="2945765" h="807719">
                <a:moveTo>
                  <a:pt x="2942666" y="0"/>
                </a:moveTo>
                <a:lnTo>
                  <a:pt x="3035" y="0"/>
                </a:lnTo>
                <a:lnTo>
                  <a:pt x="0" y="3035"/>
                </a:lnTo>
                <a:lnTo>
                  <a:pt x="0" y="807275"/>
                </a:lnTo>
                <a:lnTo>
                  <a:pt x="10655" y="807275"/>
                </a:lnTo>
                <a:lnTo>
                  <a:pt x="10655" y="10655"/>
                </a:lnTo>
                <a:lnTo>
                  <a:pt x="6083" y="10655"/>
                </a:lnTo>
                <a:lnTo>
                  <a:pt x="10655" y="6083"/>
                </a:lnTo>
                <a:lnTo>
                  <a:pt x="2945714" y="6083"/>
                </a:lnTo>
                <a:lnTo>
                  <a:pt x="2945714" y="3035"/>
                </a:lnTo>
                <a:lnTo>
                  <a:pt x="2942666" y="0"/>
                </a:lnTo>
                <a:close/>
              </a:path>
              <a:path w="2945765" h="807719">
                <a:moveTo>
                  <a:pt x="2935058" y="6083"/>
                </a:moveTo>
                <a:lnTo>
                  <a:pt x="2935058" y="807275"/>
                </a:lnTo>
                <a:lnTo>
                  <a:pt x="2945714" y="807275"/>
                </a:lnTo>
                <a:lnTo>
                  <a:pt x="2945714" y="10655"/>
                </a:lnTo>
                <a:lnTo>
                  <a:pt x="2939630" y="10655"/>
                </a:lnTo>
                <a:lnTo>
                  <a:pt x="2935058" y="6083"/>
                </a:lnTo>
                <a:close/>
              </a:path>
              <a:path w="2945765" h="807719">
                <a:moveTo>
                  <a:pt x="10655" y="6083"/>
                </a:moveTo>
                <a:lnTo>
                  <a:pt x="6083" y="10655"/>
                </a:lnTo>
                <a:lnTo>
                  <a:pt x="10655" y="10655"/>
                </a:lnTo>
                <a:lnTo>
                  <a:pt x="10655" y="6083"/>
                </a:lnTo>
                <a:close/>
              </a:path>
              <a:path w="2945765" h="807719">
                <a:moveTo>
                  <a:pt x="2935058" y="6083"/>
                </a:moveTo>
                <a:lnTo>
                  <a:pt x="10655" y="6083"/>
                </a:lnTo>
                <a:lnTo>
                  <a:pt x="10655" y="10655"/>
                </a:lnTo>
                <a:lnTo>
                  <a:pt x="2935058" y="10655"/>
                </a:lnTo>
                <a:lnTo>
                  <a:pt x="2935058" y="6083"/>
                </a:lnTo>
                <a:close/>
              </a:path>
              <a:path w="2945765" h="807719">
                <a:moveTo>
                  <a:pt x="2945714" y="6083"/>
                </a:moveTo>
                <a:lnTo>
                  <a:pt x="2935058" y="6083"/>
                </a:lnTo>
                <a:lnTo>
                  <a:pt x="2939630" y="10655"/>
                </a:lnTo>
                <a:lnTo>
                  <a:pt x="2945714" y="10655"/>
                </a:lnTo>
                <a:lnTo>
                  <a:pt x="2945714" y="6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21576" y="2511723"/>
            <a:ext cx="821055" cy="0"/>
          </a:xfrm>
          <a:custGeom>
            <a:avLst/>
            <a:gdLst/>
            <a:ahLst/>
            <a:cxnLst/>
            <a:rect l="l" t="t" r="r" b="b"/>
            <a:pathLst>
              <a:path w="821054">
                <a:moveTo>
                  <a:pt x="0" y="0"/>
                </a:moveTo>
                <a:lnTo>
                  <a:pt x="820547" y="0"/>
                </a:lnTo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89990" y="2047151"/>
            <a:ext cx="83820" cy="472440"/>
          </a:xfrm>
          <a:custGeom>
            <a:avLst/>
            <a:gdLst/>
            <a:ahLst/>
            <a:cxnLst/>
            <a:rect l="l" t="t" r="r" b="b"/>
            <a:pathLst>
              <a:path w="83820" h="472439">
                <a:moveTo>
                  <a:pt x="36434" y="388416"/>
                </a:moveTo>
                <a:lnTo>
                  <a:pt x="0" y="388416"/>
                </a:lnTo>
                <a:lnTo>
                  <a:pt x="42621" y="472186"/>
                </a:lnTo>
                <a:lnTo>
                  <a:pt x="76995" y="402120"/>
                </a:lnTo>
                <a:lnTo>
                  <a:pt x="36537" y="402120"/>
                </a:lnTo>
                <a:lnTo>
                  <a:pt x="36434" y="388416"/>
                </a:lnTo>
                <a:close/>
              </a:path>
              <a:path w="83820" h="472439">
                <a:moveTo>
                  <a:pt x="44145" y="0"/>
                </a:moveTo>
                <a:lnTo>
                  <a:pt x="33489" y="0"/>
                </a:lnTo>
                <a:lnTo>
                  <a:pt x="36537" y="402120"/>
                </a:lnTo>
                <a:lnTo>
                  <a:pt x="47193" y="402120"/>
                </a:lnTo>
                <a:lnTo>
                  <a:pt x="44145" y="0"/>
                </a:lnTo>
                <a:close/>
              </a:path>
              <a:path w="83820" h="472439">
                <a:moveTo>
                  <a:pt x="83718" y="388416"/>
                </a:moveTo>
                <a:lnTo>
                  <a:pt x="47089" y="388416"/>
                </a:lnTo>
                <a:lnTo>
                  <a:pt x="47193" y="402120"/>
                </a:lnTo>
                <a:lnTo>
                  <a:pt x="76995" y="402120"/>
                </a:lnTo>
                <a:lnTo>
                  <a:pt x="83718" y="38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86268" y="2511723"/>
            <a:ext cx="822325" cy="0"/>
          </a:xfrm>
          <a:custGeom>
            <a:avLst/>
            <a:gdLst/>
            <a:ahLst/>
            <a:cxnLst/>
            <a:rect l="l" t="t" r="r" b="b"/>
            <a:pathLst>
              <a:path w="822325">
                <a:moveTo>
                  <a:pt x="0" y="0"/>
                </a:moveTo>
                <a:lnTo>
                  <a:pt x="822058" y="0"/>
                </a:lnTo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17764" y="2044103"/>
            <a:ext cx="480059" cy="475615"/>
          </a:xfrm>
          <a:custGeom>
            <a:avLst/>
            <a:gdLst/>
            <a:ahLst/>
            <a:cxnLst/>
            <a:rect l="l" t="t" r="r" b="b"/>
            <a:pathLst>
              <a:path w="480059" h="475614">
                <a:moveTo>
                  <a:pt x="416304" y="419694"/>
                </a:moveTo>
                <a:lnTo>
                  <a:pt x="389712" y="446303"/>
                </a:lnTo>
                <a:lnTo>
                  <a:pt x="479539" y="475234"/>
                </a:lnTo>
                <a:lnTo>
                  <a:pt x="463786" y="429539"/>
                </a:lnTo>
                <a:lnTo>
                  <a:pt x="426250" y="429539"/>
                </a:lnTo>
                <a:lnTo>
                  <a:pt x="416304" y="419694"/>
                </a:lnTo>
                <a:close/>
              </a:path>
              <a:path w="480059" h="475614">
                <a:moveTo>
                  <a:pt x="423909" y="412084"/>
                </a:moveTo>
                <a:lnTo>
                  <a:pt x="416304" y="419694"/>
                </a:lnTo>
                <a:lnTo>
                  <a:pt x="426250" y="429539"/>
                </a:lnTo>
                <a:lnTo>
                  <a:pt x="433857" y="421932"/>
                </a:lnTo>
                <a:lnTo>
                  <a:pt x="423909" y="412084"/>
                </a:lnTo>
                <a:close/>
              </a:path>
              <a:path w="480059" h="475614">
                <a:moveTo>
                  <a:pt x="449084" y="386892"/>
                </a:moveTo>
                <a:lnTo>
                  <a:pt x="423909" y="412084"/>
                </a:lnTo>
                <a:lnTo>
                  <a:pt x="433857" y="421932"/>
                </a:lnTo>
                <a:lnTo>
                  <a:pt x="426250" y="429539"/>
                </a:lnTo>
                <a:lnTo>
                  <a:pt x="463786" y="429539"/>
                </a:lnTo>
                <a:lnTo>
                  <a:pt x="449084" y="386892"/>
                </a:lnTo>
                <a:close/>
              </a:path>
              <a:path w="480059" h="475614">
                <a:moveTo>
                  <a:pt x="7607" y="0"/>
                </a:moveTo>
                <a:lnTo>
                  <a:pt x="0" y="7620"/>
                </a:lnTo>
                <a:lnTo>
                  <a:pt x="416304" y="419694"/>
                </a:lnTo>
                <a:lnTo>
                  <a:pt x="423909" y="412084"/>
                </a:lnTo>
                <a:lnTo>
                  <a:pt x="76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78354" y="2506389"/>
            <a:ext cx="821055" cy="0"/>
          </a:xfrm>
          <a:custGeom>
            <a:avLst/>
            <a:gdLst/>
            <a:ahLst/>
            <a:cxnLst/>
            <a:rect l="l" t="t" r="r" b="b"/>
            <a:pathLst>
              <a:path w="821054">
                <a:moveTo>
                  <a:pt x="0" y="0"/>
                </a:moveTo>
                <a:lnTo>
                  <a:pt x="820534" y="0"/>
                </a:lnTo>
              </a:path>
            </a:pathLst>
          </a:custGeom>
          <a:ln w="22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47532" y="2019731"/>
            <a:ext cx="840740" cy="490855"/>
          </a:xfrm>
          <a:custGeom>
            <a:avLst/>
            <a:gdLst/>
            <a:ahLst/>
            <a:cxnLst/>
            <a:rect l="l" t="t" r="r" b="b"/>
            <a:pathLst>
              <a:path w="840740" h="490855">
                <a:moveTo>
                  <a:pt x="765778" y="452973"/>
                </a:moveTo>
                <a:lnTo>
                  <a:pt x="747471" y="484377"/>
                </a:lnTo>
                <a:lnTo>
                  <a:pt x="840333" y="490474"/>
                </a:lnTo>
                <a:lnTo>
                  <a:pt x="821008" y="460006"/>
                </a:lnTo>
                <a:lnTo>
                  <a:pt x="777913" y="460006"/>
                </a:lnTo>
                <a:lnTo>
                  <a:pt x="765778" y="452973"/>
                </a:lnTo>
                <a:close/>
              </a:path>
              <a:path w="840740" h="490855">
                <a:moveTo>
                  <a:pt x="770917" y="444158"/>
                </a:moveTo>
                <a:lnTo>
                  <a:pt x="765778" y="452973"/>
                </a:lnTo>
                <a:lnTo>
                  <a:pt x="777913" y="460006"/>
                </a:lnTo>
                <a:lnTo>
                  <a:pt x="782485" y="450862"/>
                </a:lnTo>
                <a:lnTo>
                  <a:pt x="770917" y="444158"/>
                </a:lnTo>
                <a:close/>
              </a:path>
              <a:path w="840740" h="490855">
                <a:moveTo>
                  <a:pt x="790092" y="411264"/>
                </a:moveTo>
                <a:lnTo>
                  <a:pt x="770917" y="444158"/>
                </a:lnTo>
                <a:lnTo>
                  <a:pt x="782485" y="450862"/>
                </a:lnTo>
                <a:lnTo>
                  <a:pt x="777913" y="460006"/>
                </a:lnTo>
                <a:lnTo>
                  <a:pt x="821008" y="460006"/>
                </a:lnTo>
                <a:lnTo>
                  <a:pt x="790092" y="411264"/>
                </a:lnTo>
                <a:close/>
              </a:path>
              <a:path w="840740" h="490855">
                <a:moveTo>
                  <a:pt x="4572" y="0"/>
                </a:moveTo>
                <a:lnTo>
                  <a:pt x="0" y="9144"/>
                </a:lnTo>
                <a:lnTo>
                  <a:pt x="765778" y="452973"/>
                </a:lnTo>
                <a:lnTo>
                  <a:pt x="770917" y="444158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15668" y="546823"/>
            <a:ext cx="2880360" cy="384175"/>
          </a:xfrm>
          <a:custGeom>
            <a:avLst/>
            <a:gdLst/>
            <a:ahLst/>
            <a:cxnLst/>
            <a:rect l="l" t="t" r="r" b="b"/>
            <a:pathLst>
              <a:path w="2880360" h="384175">
                <a:moveTo>
                  <a:pt x="2877210" y="0"/>
                </a:moveTo>
                <a:lnTo>
                  <a:pt x="3047" y="0"/>
                </a:lnTo>
                <a:lnTo>
                  <a:pt x="0" y="1524"/>
                </a:lnTo>
                <a:lnTo>
                  <a:pt x="0" y="380796"/>
                </a:lnTo>
                <a:lnTo>
                  <a:pt x="3047" y="383844"/>
                </a:lnTo>
                <a:lnTo>
                  <a:pt x="2877210" y="383844"/>
                </a:lnTo>
                <a:lnTo>
                  <a:pt x="2880258" y="380796"/>
                </a:lnTo>
                <a:lnTo>
                  <a:pt x="2880258" y="377748"/>
                </a:lnTo>
                <a:lnTo>
                  <a:pt x="10655" y="377748"/>
                </a:lnTo>
                <a:lnTo>
                  <a:pt x="6095" y="373176"/>
                </a:lnTo>
                <a:lnTo>
                  <a:pt x="10655" y="373176"/>
                </a:lnTo>
                <a:lnTo>
                  <a:pt x="10655" y="10655"/>
                </a:lnTo>
                <a:lnTo>
                  <a:pt x="6095" y="10655"/>
                </a:lnTo>
                <a:lnTo>
                  <a:pt x="10655" y="4572"/>
                </a:lnTo>
                <a:lnTo>
                  <a:pt x="2880258" y="4572"/>
                </a:lnTo>
                <a:lnTo>
                  <a:pt x="2880258" y="1524"/>
                </a:lnTo>
                <a:lnTo>
                  <a:pt x="2877210" y="0"/>
                </a:lnTo>
                <a:close/>
              </a:path>
              <a:path w="2880360" h="384175">
                <a:moveTo>
                  <a:pt x="10655" y="373176"/>
                </a:moveTo>
                <a:lnTo>
                  <a:pt x="6095" y="373176"/>
                </a:lnTo>
                <a:lnTo>
                  <a:pt x="10655" y="377748"/>
                </a:lnTo>
                <a:lnTo>
                  <a:pt x="10655" y="373176"/>
                </a:lnTo>
                <a:close/>
              </a:path>
              <a:path w="2880360" h="384175">
                <a:moveTo>
                  <a:pt x="2869603" y="373176"/>
                </a:moveTo>
                <a:lnTo>
                  <a:pt x="10655" y="373176"/>
                </a:lnTo>
                <a:lnTo>
                  <a:pt x="10655" y="377748"/>
                </a:lnTo>
                <a:lnTo>
                  <a:pt x="2869603" y="377748"/>
                </a:lnTo>
                <a:lnTo>
                  <a:pt x="2869603" y="373176"/>
                </a:lnTo>
                <a:close/>
              </a:path>
              <a:path w="2880360" h="384175">
                <a:moveTo>
                  <a:pt x="2869603" y="4572"/>
                </a:moveTo>
                <a:lnTo>
                  <a:pt x="2869603" y="377748"/>
                </a:lnTo>
                <a:lnTo>
                  <a:pt x="2874175" y="373176"/>
                </a:lnTo>
                <a:lnTo>
                  <a:pt x="2880258" y="373176"/>
                </a:lnTo>
                <a:lnTo>
                  <a:pt x="2880258" y="10655"/>
                </a:lnTo>
                <a:lnTo>
                  <a:pt x="2874175" y="10655"/>
                </a:lnTo>
                <a:lnTo>
                  <a:pt x="2869603" y="4572"/>
                </a:lnTo>
                <a:close/>
              </a:path>
              <a:path w="2880360" h="384175">
                <a:moveTo>
                  <a:pt x="2880258" y="373176"/>
                </a:moveTo>
                <a:lnTo>
                  <a:pt x="2874175" y="373176"/>
                </a:lnTo>
                <a:lnTo>
                  <a:pt x="2869603" y="377748"/>
                </a:lnTo>
                <a:lnTo>
                  <a:pt x="2880258" y="377748"/>
                </a:lnTo>
                <a:lnTo>
                  <a:pt x="2880258" y="373176"/>
                </a:lnTo>
                <a:close/>
              </a:path>
              <a:path w="2880360" h="384175">
                <a:moveTo>
                  <a:pt x="10655" y="4572"/>
                </a:moveTo>
                <a:lnTo>
                  <a:pt x="6095" y="10655"/>
                </a:lnTo>
                <a:lnTo>
                  <a:pt x="10655" y="10655"/>
                </a:lnTo>
                <a:lnTo>
                  <a:pt x="10655" y="4572"/>
                </a:lnTo>
                <a:close/>
              </a:path>
              <a:path w="2880360" h="384175">
                <a:moveTo>
                  <a:pt x="2869603" y="4572"/>
                </a:moveTo>
                <a:lnTo>
                  <a:pt x="10655" y="4572"/>
                </a:lnTo>
                <a:lnTo>
                  <a:pt x="10655" y="10655"/>
                </a:lnTo>
                <a:lnTo>
                  <a:pt x="2869603" y="10655"/>
                </a:lnTo>
                <a:lnTo>
                  <a:pt x="2869603" y="4572"/>
                </a:lnTo>
                <a:close/>
              </a:path>
              <a:path w="2880360" h="384175">
                <a:moveTo>
                  <a:pt x="2880258" y="4572"/>
                </a:moveTo>
                <a:lnTo>
                  <a:pt x="2869603" y="4572"/>
                </a:lnTo>
                <a:lnTo>
                  <a:pt x="2874175" y="10655"/>
                </a:lnTo>
                <a:lnTo>
                  <a:pt x="2880258" y="10655"/>
                </a:lnTo>
                <a:lnTo>
                  <a:pt x="288025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00748" y="301586"/>
            <a:ext cx="3410585" cy="815340"/>
          </a:xfrm>
          <a:custGeom>
            <a:avLst/>
            <a:gdLst/>
            <a:ahLst/>
            <a:cxnLst/>
            <a:rect l="l" t="t" r="r" b="b"/>
            <a:pathLst>
              <a:path w="3410584" h="815340">
                <a:moveTo>
                  <a:pt x="3279101" y="0"/>
                </a:moveTo>
                <a:lnTo>
                  <a:pt x="143090" y="0"/>
                </a:lnTo>
                <a:lnTo>
                  <a:pt x="129387" y="1524"/>
                </a:lnTo>
                <a:lnTo>
                  <a:pt x="114173" y="3048"/>
                </a:lnTo>
                <a:lnTo>
                  <a:pt x="74587" y="18275"/>
                </a:lnTo>
                <a:lnTo>
                  <a:pt x="41097" y="42646"/>
                </a:lnTo>
                <a:lnTo>
                  <a:pt x="16738" y="76161"/>
                </a:lnTo>
                <a:lnTo>
                  <a:pt x="1511" y="117284"/>
                </a:lnTo>
                <a:lnTo>
                  <a:pt x="0" y="131000"/>
                </a:lnTo>
                <a:lnTo>
                  <a:pt x="0" y="685431"/>
                </a:lnTo>
                <a:lnTo>
                  <a:pt x="10655" y="726554"/>
                </a:lnTo>
                <a:lnTo>
                  <a:pt x="42621" y="773772"/>
                </a:lnTo>
                <a:lnTo>
                  <a:pt x="76111" y="798144"/>
                </a:lnTo>
                <a:lnTo>
                  <a:pt x="115697" y="811860"/>
                </a:lnTo>
                <a:lnTo>
                  <a:pt x="130911" y="814908"/>
                </a:lnTo>
                <a:lnTo>
                  <a:pt x="3280625" y="814908"/>
                </a:lnTo>
                <a:lnTo>
                  <a:pt x="3295853" y="811860"/>
                </a:lnTo>
                <a:lnTo>
                  <a:pt x="3309556" y="808812"/>
                </a:lnTo>
                <a:lnTo>
                  <a:pt x="3321723" y="804240"/>
                </a:lnTo>
                <a:lnTo>
                  <a:pt x="3335426" y="796620"/>
                </a:lnTo>
                <a:lnTo>
                  <a:pt x="3347605" y="790536"/>
                </a:lnTo>
                <a:lnTo>
                  <a:pt x="3351159" y="787488"/>
                </a:lnTo>
                <a:lnTo>
                  <a:pt x="144614" y="787488"/>
                </a:lnTo>
                <a:lnTo>
                  <a:pt x="120256" y="784440"/>
                </a:lnTo>
                <a:lnTo>
                  <a:pt x="98945" y="778344"/>
                </a:lnTo>
                <a:lnTo>
                  <a:pt x="88290" y="772261"/>
                </a:lnTo>
                <a:lnTo>
                  <a:pt x="79159" y="767689"/>
                </a:lnTo>
                <a:lnTo>
                  <a:pt x="47193" y="735698"/>
                </a:lnTo>
                <a:lnTo>
                  <a:pt x="28917" y="693051"/>
                </a:lnTo>
                <a:lnTo>
                  <a:pt x="27393" y="680859"/>
                </a:lnTo>
                <a:lnTo>
                  <a:pt x="27393" y="132524"/>
                </a:lnTo>
                <a:lnTo>
                  <a:pt x="41097" y="88341"/>
                </a:lnTo>
                <a:lnTo>
                  <a:pt x="70027" y="54838"/>
                </a:lnTo>
                <a:lnTo>
                  <a:pt x="109600" y="33515"/>
                </a:lnTo>
                <a:lnTo>
                  <a:pt x="144614" y="27419"/>
                </a:lnTo>
                <a:lnTo>
                  <a:pt x="3349638" y="27419"/>
                </a:lnTo>
                <a:lnTo>
                  <a:pt x="3346081" y="24371"/>
                </a:lnTo>
                <a:lnTo>
                  <a:pt x="3333902" y="16764"/>
                </a:lnTo>
                <a:lnTo>
                  <a:pt x="3321723" y="10668"/>
                </a:lnTo>
                <a:lnTo>
                  <a:pt x="3308032" y="6096"/>
                </a:lnTo>
                <a:lnTo>
                  <a:pt x="3294329" y="3048"/>
                </a:lnTo>
                <a:lnTo>
                  <a:pt x="3279101" y="0"/>
                </a:lnTo>
                <a:close/>
              </a:path>
              <a:path w="3410584" h="815340">
                <a:moveTo>
                  <a:pt x="3349638" y="27419"/>
                </a:moveTo>
                <a:lnTo>
                  <a:pt x="3265398" y="27419"/>
                </a:lnTo>
                <a:lnTo>
                  <a:pt x="3289757" y="30467"/>
                </a:lnTo>
                <a:lnTo>
                  <a:pt x="3300412" y="33515"/>
                </a:lnTo>
                <a:lnTo>
                  <a:pt x="3339998" y="54838"/>
                </a:lnTo>
                <a:lnTo>
                  <a:pt x="3368916" y="89865"/>
                </a:lnTo>
                <a:lnTo>
                  <a:pt x="3379571" y="121856"/>
                </a:lnTo>
                <a:lnTo>
                  <a:pt x="3382619" y="134048"/>
                </a:lnTo>
                <a:lnTo>
                  <a:pt x="3382619" y="670204"/>
                </a:lnTo>
                <a:lnTo>
                  <a:pt x="3379571" y="694575"/>
                </a:lnTo>
                <a:lnTo>
                  <a:pt x="3373488" y="715899"/>
                </a:lnTo>
                <a:lnTo>
                  <a:pt x="3367404" y="726554"/>
                </a:lnTo>
                <a:lnTo>
                  <a:pt x="3362832" y="735698"/>
                </a:lnTo>
                <a:lnTo>
                  <a:pt x="3330867" y="767689"/>
                </a:lnTo>
                <a:lnTo>
                  <a:pt x="3288233" y="784440"/>
                </a:lnTo>
                <a:lnTo>
                  <a:pt x="3276053" y="787488"/>
                </a:lnTo>
                <a:lnTo>
                  <a:pt x="3351159" y="787488"/>
                </a:lnTo>
                <a:lnTo>
                  <a:pt x="3368916" y="772261"/>
                </a:lnTo>
                <a:lnTo>
                  <a:pt x="3393274" y="738746"/>
                </a:lnTo>
                <a:lnTo>
                  <a:pt x="3406978" y="699147"/>
                </a:lnTo>
                <a:lnTo>
                  <a:pt x="3410026" y="683907"/>
                </a:lnTo>
                <a:lnTo>
                  <a:pt x="3410026" y="129476"/>
                </a:lnTo>
                <a:lnTo>
                  <a:pt x="3399370" y="88341"/>
                </a:lnTo>
                <a:lnTo>
                  <a:pt x="3376536" y="51790"/>
                </a:lnTo>
                <a:lnTo>
                  <a:pt x="3367404" y="42646"/>
                </a:lnTo>
                <a:lnTo>
                  <a:pt x="3349638" y="27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92086" y="551395"/>
            <a:ext cx="441959" cy="403860"/>
          </a:xfrm>
          <a:custGeom>
            <a:avLst/>
            <a:gdLst/>
            <a:ahLst/>
            <a:cxnLst/>
            <a:rect l="l" t="t" r="r" b="b"/>
            <a:pathLst>
              <a:path w="441959" h="403859">
                <a:moveTo>
                  <a:pt x="0" y="402120"/>
                </a:moveTo>
                <a:lnTo>
                  <a:pt x="0" y="403644"/>
                </a:lnTo>
                <a:lnTo>
                  <a:pt x="1524" y="403644"/>
                </a:lnTo>
                <a:lnTo>
                  <a:pt x="0" y="402120"/>
                </a:lnTo>
                <a:close/>
              </a:path>
              <a:path w="441959" h="403859">
                <a:moveTo>
                  <a:pt x="1524" y="0"/>
                </a:moveTo>
                <a:lnTo>
                  <a:pt x="0" y="1524"/>
                </a:lnTo>
                <a:lnTo>
                  <a:pt x="0" y="402120"/>
                </a:lnTo>
                <a:lnTo>
                  <a:pt x="1524" y="403644"/>
                </a:lnTo>
                <a:lnTo>
                  <a:pt x="1524" y="0"/>
                </a:lnTo>
                <a:close/>
              </a:path>
              <a:path w="441959" h="403859">
                <a:moveTo>
                  <a:pt x="439953" y="402120"/>
                </a:moveTo>
                <a:lnTo>
                  <a:pt x="1524" y="402120"/>
                </a:lnTo>
                <a:lnTo>
                  <a:pt x="1524" y="403644"/>
                </a:lnTo>
                <a:lnTo>
                  <a:pt x="439953" y="403644"/>
                </a:lnTo>
                <a:lnTo>
                  <a:pt x="439953" y="402120"/>
                </a:lnTo>
                <a:close/>
              </a:path>
              <a:path w="441959" h="403859">
                <a:moveTo>
                  <a:pt x="439953" y="0"/>
                </a:moveTo>
                <a:lnTo>
                  <a:pt x="439953" y="403644"/>
                </a:lnTo>
                <a:lnTo>
                  <a:pt x="441477" y="402120"/>
                </a:lnTo>
                <a:lnTo>
                  <a:pt x="441477" y="1524"/>
                </a:lnTo>
                <a:lnTo>
                  <a:pt x="439953" y="0"/>
                </a:lnTo>
                <a:close/>
              </a:path>
              <a:path w="441959" h="403859">
                <a:moveTo>
                  <a:pt x="441477" y="402120"/>
                </a:moveTo>
                <a:lnTo>
                  <a:pt x="439953" y="403644"/>
                </a:lnTo>
                <a:lnTo>
                  <a:pt x="441477" y="403644"/>
                </a:lnTo>
                <a:lnTo>
                  <a:pt x="441477" y="402120"/>
                </a:lnTo>
                <a:close/>
              </a:path>
              <a:path w="441959" h="403859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441959" h="403859">
                <a:moveTo>
                  <a:pt x="439953" y="0"/>
                </a:moveTo>
                <a:lnTo>
                  <a:pt x="1524" y="0"/>
                </a:lnTo>
                <a:lnTo>
                  <a:pt x="1524" y="1524"/>
                </a:lnTo>
                <a:lnTo>
                  <a:pt x="439953" y="1524"/>
                </a:lnTo>
                <a:lnTo>
                  <a:pt x="439953" y="0"/>
                </a:lnTo>
                <a:close/>
              </a:path>
              <a:path w="441959" h="403859">
                <a:moveTo>
                  <a:pt x="441477" y="0"/>
                </a:moveTo>
                <a:lnTo>
                  <a:pt x="439953" y="0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73517" y="551395"/>
            <a:ext cx="441959" cy="403860"/>
          </a:xfrm>
          <a:custGeom>
            <a:avLst/>
            <a:gdLst/>
            <a:ahLst/>
            <a:cxnLst/>
            <a:rect l="l" t="t" r="r" b="b"/>
            <a:pathLst>
              <a:path w="441959" h="403859">
                <a:moveTo>
                  <a:pt x="0" y="402120"/>
                </a:moveTo>
                <a:lnTo>
                  <a:pt x="0" y="403644"/>
                </a:lnTo>
                <a:lnTo>
                  <a:pt x="1524" y="403644"/>
                </a:lnTo>
                <a:lnTo>
                  <a:pt x="0" y="402120"/>
                </a:lnTo>
                <a:close/>
              </a:path>
              <a:path w="441959" h="403859">
                <a:moveTo>
                  <a:pt x="1524" y="0"/>
                </a:moveTo>
                <a:lnTo>
                  <a:pt x="0" y="1524"/>
                </a:lnTo>
                <a:lnTo>
                  <a:pt x="0" y="402120"/>
                </a:lnTo>
                <a:lnTo>
                  <a:pt x="1524" y="403644"/>
                </a:lnTo>
                <a:lnTo>
                  <a:pt x="1524" y="0"/>
                </a:lnTo>
                <a:close/>
              </a:path>
              <a:path w="441959" h="403859">
                <a:moveTo>
                  <a:pt x="439953" y="402120"/>
                </a:moveTo>
                <a:lnTo>
                  <a:pt x="1524" y="402120"/>
                </a:lnTo>
                <a:lnTo>
                  <a:pt x="1524" y="403644"/>
                </a:lnTo>
                <a:lnTo>
                  <a:pt x="439953" y="403644"/>
                </a:lnTo>
                <a:lnTo>
                  <a:pt x="439953" y="402120"/>
                </a:lnTo>
                <a:close/>
              </a:path>
              <a:path w="441959" h="403859">
                <a:moveTo>
                  <a:pt x="439953" y="0"/>
                </a:moveTo>
                <a:lnTo>
                  <a:pt x="439953" y="403644"/>
                </a:lnTo>
                <a:lnTo>
                  <a:pt x="441477" y="402120"/>
                </a:lnTo>
                <a:lnTo>
                  <a:pt x="441477" y="1524"/>
                </a:lnTo>
                <a:lnTo>
                  <a:pt x="439953" y="0"/>
                </a:lnTo>
                <a:close/>
              </a:path>
              <a:path w="441959" h="403859">
                <a:moveTo>
                  <a:pt x="441477" y="402120"/>
                </a:moveTo>
                <a:lnTo>
                  <a:pt x="439953" y="403644"/>
                </a:lnTo>
                <a:lnTo>
                  <a:pt x="441477" y="403644"/>
                </a:lnTo>
                <a:lnTo>
                  <a:pt x="441477" y="402120"/>
                </a:lnTo>
                <a:close/>
              </a:path>
              <a:path w="441959" h="403859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441959" h="403859">
                <a:moveTo>
                  <a:pt x="439953" y="0"/>
                </a:moveTo>
                <a:lnTo>
                  <a:pt x="1524" y="0"/>
                </a:lnTo>
                <a:lnTo>
                  <a:pt x="1524" y="1524"/>
                </a:lnTo>
                <a:lnTo>
                  <a:pt x="439953" y="1524"/>
                </a:lnTo>
                <a:lnTo>
                  <a:pt x="439953" y="0"/>
                </a:lnTo>
                <a:close/>
              </a:path>
              <a:path w="441959" h="403859">
                <a:moveTo>
                  <a:pt x="441477" y="0"/>
                </a:moveTo>
                <a:lnTo>
                  <a:pt x="439953" y="0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54948" y="551395"/>
            <a:ext cx="441959" cy="403860"/>
          </a:xfrm>
          <a:custGeom>
            <a:avLst/>
            <a:gdLst/>
            <a:ahLst/>
            <a:cxnLst/>
            <a:rect l="l" t="t" r="r" b="b"/>
            <a:pathLst>
              <a:path w="441959" h="403859">
                <a:moveTo>
                  <a:pt x="0" y="402120"/>
                </a:moveTo>
                <a:lnTo>
                  <a:pt x="0" y="403644"/>
                </a:lnTo>
                <a:lnTo>
                  <a:pt x="1524" y="403644"/>
                </a:lnTo>
                <a:lnTo>
                  <a:pt x="0" y="402120"/>
                </a:lnTo>
                <a:close/>
              </a:path>
              <a:path w="441959" h="403859">
                <a:moveTo>
                  <a:pt x="1524" y="0"/>
                </a:moveTo>
                <a:lnTo>
                  <a:pt x="0" y="1524"/>
                </a:lnTo>
                <a:lnTo>
                  <a:pt x="0" y="402120"/>
                </a:lnTo>
                <a:lnTo>
                  <a:pt x="1524" y="403644"/>
                </a:lnTo>
                <a:lnTo>
                  <a:pt x="1524" y="0"/>
                </a:lnTo>
                <a:close/>
              </a:path>
              <a:path w="441959" h="403859">
                <a:moveTo>
                  <a:pt x="439953" y="402120"/>
                </a:moveTo>
                <a:lnTo>
                  <a:pt x="1524" y="402120"/>
                </a:lnTo>
                <a:lnTo>
                  <a:pt x="1524" y="403644"/>
                </a:lnTo>
                <a:lnTo>
                  <a:pt x="439953" y="403644"/>
                </a:lnTo>
                <a:lnTo>
                  <a:pt x="439953" y="402120"/>
                </a:lnTo>
                <a:close/>
              </a:path>
              <a:path w="441959" h="403859">
                <a:moveTo>
                  <a:pt x="439953" y="0"/>
                </a:moveTo>
                <a:lnTo>
                  <a:pt x="439953" y="403644"/>
                </a:lnTo>
                <a:lnTo>
                  <a:pt x="441477" y="402120"/>
                </a:lnTo>
                <a:lnTo>
                  <a:pt x="441477" y="1524"/>
                </a:lnTo>
                <a:lnTo>
                  <a:pt x="439953" y="0"/>
                </a:lnTo>
                <a:close/>
              </a:path>
              <a:path w="441959" h="403859">
                <a:moveTo>
                  <a:pt x="441477" y="402120"/>
                </a:moveTo>
                <a:lnTo>
                  <a:pt x="439953" y="403644"/>
                </a:lnTo>
                <a:lnTo>
                  <a:pt x="441477" y="403644"/>
                </a:lnTo>
                <a:lnTo>
                  <a:pt x="441477" y="402120"/>
                </a:lnTo>
                <a:close/>
              </a:path>
              <a:path w="441959" h="403859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441959" h="403859">
                <a:moveTo>
                  <a:pt x="439953" y="0"/>
                </a:moveTo>
                <a:lnTo>
                  <a:pt x="1524" y="0"/>
                </a:lnTo>
                <a:lnTo>
                  <a:pt x="1524" y="1524"/>
                </a:lnTo>
                <a:lnTo>
                  <a:pt x="439953" y="1524"/>
                </a:lnTo>
                <a:lnTo>
                  <a:pt x="439953" y="0"/>
                </a:lnTo>
                <a:close/>
              </a:path>
              <a:path w="441959" h="403859">
                <a:moveTo>
                  <a:pt x="441477" y="0"/>
                </a:moveTo>
                <a:lnTo>
                  <a:pt x="439953" y="0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94901" y="551395"/>
            <a:ext cx="441959" cy="403860"/>
          </a:xfrm>
          <a:custGeom>
            <a:avLst/>
            <a:gdLst/>
            <a:ahLst/>
            <a:cxnLst/>
            <a:rect l="l" t="t" r="r" b="b"/>
            <a:pathLst>
              <a:path w="441959" h="403859">
                <a:moveTo>
                  <a:pt x="1524" y="0"/>
                </a:moveTo>
                <a:lnTo>
                  <a:pt x="0" y="0"/>
                </a:lnTo>
                <a:lnTo>
                  <a:pt x="0" y="403644"/>
                </a:lnTo>
                <a:lnTo>
                  <a:pt x="1524" y="403644"/>
                </a:lnTo>
                <a:lnTo>
                  <a:pt x="1524" y="0"/>
                </a:lnTo>
                <a:close/>
              </a:path>
              <a:path w="441959" h="403859">
                <a:moveTo>
                  <a:pt x="439953" y="402120"/>
                </a:moveTo>
                <a:lnTo>
                  <a:pt x="1524" y="402120"/>
                </a:lnTo>
                <a:lnTo>
                  <a:pt x="1524" y="403644"/>
                </a:lnTo>
                <a:lnTo>
                  <a:pt x="439953" y="403644"/>
                </a:lnTo>
                <a:lnTo>
                  <a:pt x="439953" y="402120"/>
                </a:lnTo>
                <a:close/>
              </a:path>
              <a:path w="441959" h="403859">
                <a:moveTo>
                  <a:pt x="439953" y="0"/>
                </a:moveTo>
                <a:lnTo>
                  <a:pt x="439953" y="403644"/>
                </a:lnTo>
                <a:lnTo>
                  <a:pt x="441477" y="402120"/>
                </a:lnTo>
                <a:lnTo>
                  <a:pt x="441477" y="1524"/>
                </a:lnTo>
                <a:lnTo>
                  <a:pt x="439953" y="0"/>
                </a:lnTo>
                <a:close/>
              </a:path>
              <a:path w="441959" h="403859">
                <a:moveTo>
                  <a:pt x="441477" y="402120"/>
                </a:moveTo>
                <a:lnTo>
                  <a:pt x="439953" y="403644"/>
                </a:lnTo>
                <a:lnTo>
                  <a:pt x="441477" y="403644"/>
                </a:lnTo>
                <a:lnTo>
                  <a:pt x="441477" y="402120"/>
                </a:lnTo>
                <a:close/>
              </a:path>
              <a:path w="441959" h="403859">
                <a:moveTo>
                  <a:pt x="439953" y="0"/>
                </a:moveTo>
                <a:lnTo>
                  <a:pt x="1524" y="0"/>
                </a:lnTo>
                <a:lnTo>
                  <a:pt x="1524" y="1524"/>
                </a:lnTo>
                <a:lnTo>
                  <a:pt x="439953" y="1524"/>
                </a:lnTo>
                <a:lnTo>
                  <a:pt x="439953" y="0"/>
                </a:lnTo>
                <a:close/>
              </a:path>
              <a:path w="441959" h="403859">
                <a:moveTo>
                  <a:pt x="441477" y="0"/>
                </a:moveTo>
                <a:lnTo>
                  <a:pt x="439953" y="0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6985990" y="545299"/>
          <a:ext cx="3084249" cy="40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953"/>
                <a:gridCol w="441477"/>
                <a:gridCol w="439953"/>
                <a:gridCol w="441477"/>
                <a:gridCol w="439959"/>
                <a:gridCol w="440715"/>
                <a:gridCol w="440715"/>
              </a:tblGrid>
              <a:tr h="402120">
                <a:tc>
                  <a:txBody>
                    <a:bodyPr/>
                    <a:lstStyle/>
                    <a:p>
                      <a:endParaRPr sz="17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703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703">
                      <a:solidFill>
                        <a:srgbClr val="000000"/>
                      </a:solidFill>
                      <a:prstDash val="solid"/>
                    </a:lnL>
                    <a:lnR w="13690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3690">
                      <a:solidFill>
                        <a:srgbClr val="000000"/>
                      </a:solidFill>
                      <a:prstDash val="solid"/>
                    </a:lnL>
                    <a:lnR w="15214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5214">
                      <a:solidFill>
                        <a:srgbClr val="000000"/>
                      </a:solidFill>
                      <a:prstDash val="solid"/>
                    </a:lnL>
                    <a:lnR w="13690">
                      <a:solidFill>
                        <a:srgbClr val="000000"/>
                      </a:solidFill>
                      <a:prstDash val="solid"/>
                    </a:lnR>
                    <a:lnT w="13703">
                      <a:solidFill>
                        <a:srgbClr val="000000"/>
                      </a:solidFill>
                      <a:prstDash val="solid"/>
                    </a:lnT>
                    <a:lnB w="1370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" name="object 46"/>
          <p:cNvSpPr/>
          <p:nvPr/>
        </p:nvSpPr>
        <p:spPr>
          <a:xfrm>
            <a:off x="7150404" y="1890267"/>
            <a:ext cx="156845" cy="157480"/>
          </a:xfrm>
          <a:custGeom>
            <a:avLst/>
            <a:gdLst/>
            <a:ahLst/>
            <a:cxnLst/>
            <a:rect l="l" t="t" r="r" b="b"/>
            <a:pathLst>
              <a:path w="156845" h="157480">
                <a:moveTo>
                  <a:pt x="77635" y="0"/>
                </a:moveTo>
                <a:lnTo>
                  <a:pt x="47523" y="6163"/>
                </a:lnTo>
                <a:lnTo>
                  <a:pt x="22834" y="23036"/>
                </a:lnTo>
                <a:lnTo>
                  <a:pt x="6136" y="48193"/>
                </a:lnTo>
                <a:lnTo>
                  <a:pt x="0" y="79209"/>
                </a:lnTo>
                <a:lnTo>
                  <a:pt x="6136" y="109337"/>
                </a:lnTo>
                <a:lnTo>
                  <a:pt x="22834" y="134038"/>
                </a:lnTo>
                <a:lnTo>
                  <a:pt x="47523" y="150743"/>
                </a:lnTo>
                <a:lnTo>
                  <a:pt x="77635" y="156883"/>
                </a:lnTo>
                <a:lnTo>
                  <a:pt x="108634" y="150743"/>
                </a:lnTo>
                <a:lnTo>
                  <a:pt x="133780" y="134038"/>
                </a:lnTo>
                <a:lnTo>
                  <a:pt x="150646" y="109337"/>
                </a:lnTo>
                <a:lnTo>
                  <a:pt x="156806" y="79209"/>
                </a:lnTo>
                <a:lnTo>
                  <a:pt x="150646" y="48193"/>
                </a:lnTo>
                <a:lnTo>
                  <a:pt x="133780" y="23036"/>
                </a:lnTo>
                <a:lnTo>
                  <a:pt x="108634" y="6163"/>
                </a:lnTo>
                <a:lnTo>
                  <a:pt x="776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136701" y="1876564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4" h="184785">
                <a:moveTo>
                  <a:pt x="100482" y="0"/>
                </a:moveTo>
                <a:lnTo>
                  <a:pt x="82207" y="0"/>
                </a:lnTo>
                <a:lnTo>
                  <a:pt x="73075" y="1511"/>
                </a:lnTo>
                <a:lnTo>
                  <a:pt x="54813" y="7607"/>
                </a:lnTo>
                <a:lnTo>
                  <a:pt x="47193" y="10655"/>
                </a:lnTo>
                <a:lnTo>
                  <a:pt x="39585" y="15227"/>
                </a:lnTo>
                <a:lnTo>
                  <a:pt x="33489" y="21323"/>
                </a:lnTo>
                <a:lnTo>
                  <a:pt x="25882" y="27406"/>
                </a:lnTo>
                <a:lnTo>
                  <a:pt x="19799" y="33502"/>
                </a:lnTo>
                <a:lnTo>
                  <a:pt x="6095" y="56349"/>
                </a:lnTo>
                <a:lnTo>
                  <a:pt x="3047" y="65493"/>
                </a:lnTo>
                <a:lnTo>
                  <a:pt x="0" y="83769"/>
                </a:lnTo>
                <a:lnTo>
                  <a:pt x="0" y="102044"/>
                </a:lnTo>
                <a:lnTo>
                  <a:pt x="15227" y="144691"/>
                </a:lnTo>
                <a:lnTo>
                  <a:pt x="56324" y="178206"/>
                </a:lnTo>
                <a:lnTo>
                  <a:pt x="83731" y="184302"/>
                </a:lnTo>
                <a:lnTo>
                  <a:pt x="102006" y="184302"/>
                </a:lnTo>
                <a:lnTo>
                  <a:pt x="120268" y="181254"/>
                </a:lnTo>
                <a:lnTo>
                  <a:pt x="129400" y="176682"/>
                </a:lnTo>
                <a:lnTo>
                  <a:pt x="137007" y="173634"/>
                </a:lnTo>
                <a:lnTo>
                  <a:pt x="144627" y="169062"/>
                </a:lnTo>
                <a:lnTo>
                  <a:pt x="152234" y="162979"/>
                </a:lnTo>
                <a:lnTo>
                  <a:pt x="158324" y="156883"/>
                </a:lnTo>
                <a:lnTo>
                  <a:pt x="85255" y="156883"/>
                </a:lnTo>
                <a:lnTo>
                  <a:pt x="79159" y="155359"/>
                </a:lnTo>
                <a:lnTo>
                  <a:pt x="41109" y="132511"/>
                </a:lnTo>
                <a:lnTo>
                  <a:pt x="35013" y="121843"/>
                </a:lnTo>
                <a:lnTo>
                  <a:pt x="31978" y="117284"/>
                </a:lnTo>
                <a:lnTo>
                  <a:pt x="28930" y="105092"/>
                </a:lnTo>
                <a:lnTo>
                  <a:pt x="27406" y="97472"/>
                </a:lnTo>
                <a:lnTo>
                  <a:pt x="27406" y="85293"/>
                </a:lnTo>
                <a:lnTo>
                  <a:pt x="28930" y="79197"/>
                </a:lnTo>
                <a:lnTo>
                  <a:pt x="30454" y="71577"/>
                </a:lnTo>
                <a:lnTo>
                  <a:pt x="33489" y="67017"/>
                </a:lnTo>
                <a:lnTo>
                  <a:pt x="35013" y="60921"/>
                </a:lnTo>
                <a:lnTo>
                  <a:pt x="39585" y="54825"/>
                </a:lnTo>
                <a:lnTo>
                  <a:pt x="42633" y="50253"/>
                </a:lnTo>
                <a:lnTo>
                  <a:pt x="51765" y="41122"/>
                </a:lnTo>
                <a:lnTo>
                  <a:pt x="56324" y="38074"/>
                </a:lnTo>
                <a:lnTo>
                  <a:pt x="62420" y="35026"/>
                </a:lnTo>
                <a:lnTo>
                  <a:pt x="66992" y="31978"/>
                </a:lnTo>
                <a:lnTo>
                  <a:pt x="79159" y="28930"/>
                </a:lnTo>
                <a:lnTo>
                  <a:pt x="86779" y="27406"/>
                </a:lnTo>
                <a:lnTo>
                  <a:pt x="158318" y="27406"/>
                </a:lnTo>
                <a:lnTo>
                  <a:pt x="150710" y="19799"/>
                </a:lnTo>
                <a:lnTo>
                  <a:pt x="127876" y="6083"/>
                </a:lnTo>
                <a:lnTo>
                  <a:pt x="118744" y="3035"/>
                </a:lnTo>
                <a:lnTo>
                  <a:pt x="100482" y="0"/>
                </a:lnTo>
                <a:close/>
              </a:path>
              <a:path w="184784" h="184785">
                <a:moveTo>
                  <a:pt x="158318" y="27406"/>
                </a:moveTo>
                <a:lnTo>
                  <a:pt x="98958" y="27406"/>
                </a:lnTo>
                <a:lnTo>
                  <a:pt x="105041" y="28930"/>
                </a:lnTo>
                <a:lnTo>
                  <a:pt x="112661" y="30454"/>
                </a:lnTo>
                <a:lnTo>
                  <a:pt x="117220" y="33502"/>
                </a:lnTo>
                <a:lnTo>
                  <a:pt x="123316" y="35026"/>
                </a:lnTo>
                <a:lnTo>
                  <a:pt x="129400" y="39598"/>
                </a:lnTo>
                <a:lnTo>
                  <a:pt x="133972" y="42646"/>
                </a:lnTo>
                <a:lnTo>
                  <a:pt x="143103" y="51777"/>
                </a:lnTo>
                <a:lnTo>
                  <a:pt x="146151" y="56349"/>
                </a:lnTo>
                <a:lnTo>
                  <a:pt x="149186" y="62445"/>
                </a:lnTo>
                <a:lnTo>
                  <a:pt x="152234" y="67017"/>
                </a:lnTo>
                <a:lnTo>
                  <a:pt x="155282" y="79197"/>
                </a:lnTo>
                <a:lnTo>
                  <a:pt x="156806" y="86817"/>
                </a:lnTo>
                <a:lnTo>
                  <a:pt x="156806" y="98996"/>
                </a:lnTo>
                <a:lnTo>
                  <a:pt x="132448" y="143167"/>
                </a:lnTo>
                <a:lnTo>
                  <a:pt x="121792" y="149263"/>
                </a:lnTo>
                <a:lnTo>
                  <a:pt x="117220" y="152311"/>
                </a:lnTo>
                <a:lnTo>
                  <a:pt x="105041" y="155359"/>
                </a:lnTo>
                <a:lnTo>
                  <a:pt x="97434" y="156883"/>
                </a:lnTo>
                <a:lnTo>
                  <a:pt x="158324" y="156883"/>
                </a:lnTo>
                <a:lnTo>
                  <a:pt x="164414" y="150787"/>
                </a:lnTo>
                <a:lnTo>
                  <a:pt x="178117" y="127939"/>
                </a:lnTo>
                <a:lnTo>
                  <a:pt x="181165" y="118808"/>
                </a:lnTo>
                <a:lnTo>
                  <a:pt x="184200" y="100520"/>
                </a:lnTo>
                <a:lnTo>
                  <a:pt x="184200" y="82245"/>
                </a:lnTo>
                <a:lnTo>
                  <a:pt x="181165" y="63969"/>
                </a:lnTo>
                <a:lnTo>
                  <a:pt x="176593" y="54825"/>
                </a:lnTo>
                <a:lnTo>
                  <a:pt x="173545" y="47218"/>
                </a:lnTo>
                <a:lnTo>
                  <a:pt x="168986" y="39598"/>
                </a:lnTo>
                <a:lnTo>
                  <a:pt x="162890" y="31978"/>
                </a:lnTo>
                <a:lnTo>
                  <a:pt x="158318" y="27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43165" y="1890267"/>
            <a:ext cx="158750" cy="157480"/>
          </a:xfrm>
          <a:custGeom>
            <a:avLst/>
            <a:gdLst/>
            <a:ahLst/>
            <a:cxnLst/>
            <a:rect l="l" t="t" r="r" b="b"/>
            <a:pathLst>
              <a:path w="158750" h="157480">
                <a:moveTo>
                  <a:pt x="79159" y="0"/>
                </a:moveTo>
                <a:lnTo>
                  <a:pt x="48166" y="6163"/>
                </a:lnTo>
                <a:lnTo>
                  <a:pt x="23025" y="23036"/>
                </a:lnTo>
                <a:lnTo>
                  <a:pt x="6160" y="48193"/>
                </a:lnTo>
                <a:lnTo>
                  <a:pt x="0" y="79209"/>
                </a:lnTo>
                <a:lnTo>
                  <a:pt x="6160" y="109337"/>
                </a:lnTo>
                <a:lnTo>
                  <a:pt x="23025" y="134038"/>
                </a:lnTo>
                <a:lnTo>
                  <a:pt x="48166" y="150743"/>
                </a:lnTo>
                <a:lnTo>
                  <a:pt x="79159" y="156883"/>
                </a:lnTo>
                <a:lnTo>
                  <a:pt x="109515" y="150743"/>
                </a:lnTo>
                <a:lnTo>
                  <a:pt x="134732" y="134038"/>
                </a:lnTo>
                <a:lnTo>
                  <a:pt x="151955" y="109337"/>
                </a:lnTo>
                <a:lnTo>
                  <a:pt x="158330" y="79209"/>
                </a:lnTo>
                <a:lnTo>
                  <a:pt x="151955" y="48193"/>
                </a:lnTo>
                <a:lnTo>
                  <a:pt x="134732" y="23036"/>
                </a:lnTo>
                <a:lnTo>
                  <a:pt x="109515" y="6163"/>
                </a:lnTo>
                <a:lnTo>
                  <a:pt x="7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29461" y="1876564"/>
            <a:ext cx="186055" cy="184785"/>
          </a:xfrm>
          <a:custGeom>
            <a:avLst/>
            <a:gdLst/>
            <a:ahLst/>
            <a:cxnLst/>
            <a:rect l="l" t="t" r="r" b="b"/>
            <a:pathLst>
              <a:path w="186054" h="184785">
                <a:moveTo>
                  <a:pt x="102006" y="0"/>
                </a:moveTo>
                <a:lnTo>
                  <a:pt x="82207" y="0"/>
                </a:lnTo>
                <a:lnTo>
                  <a:pt x="73075" y="1511"/>
                </a:lnTo>
                <a:lnTo>
                  <a:pt x="33502" y="21323"/>
                </a:lnTo>
                <a:lnTo>
                  <a:pt x="7620" y="56349"/>
                </a:lnTo>
                <a:lnTo>
                  <a:pt x="0" y="83769"/>
                </a:lnTo>
                <a:lnTo>
                  <a:pt x="0" y="102044"/>
                </a:lnTo>
                <a:lnTo>
                  <a:pt x="21323" y="152311"/>
                </a:lnTo>
                <a:lnTo>
                  <a:pt x="57848" y="178206"/>
                </a:lnTo>
                <a:lnTo>
                  <a:pt x="83731" y="184302"/>
                </a:lnTo>
                <a:lnTo>
                  <a:pt x="103530" y="184302"/>
                </a:lnTo>
                <a:lnTo>
                  <a:pt x="112661" y="182778"/>
                </a:lnTo>
                <a:lnTo>
                  <a:pt x="120269" y="181254"/>
                </a:lnTo>
                <a:lnTo>
                  <a:pt x="129400" y="176682"/>
                </a:lnTo>
                <a:lnTo>
                  <a:pt x="137020" y="173634"/>
                </a:lnTo>
                <a:lnTo>
                  <a:pt x="144627" y="169062"/>
                </a:lnTo>
                <a:lnTo>
                  <a:pt x="152234" y="162979"/>
                </a:lnTo>
                <a:lnTo>
                  <a:pt x="158324" y="156883"/>
                </a:lnTo>
                <a:lnTo>
                  <a:pt x="85255" y="156883"/>
                </a:lnTo>
                <a:lnTo>
                  <a:pt x="66992" y="152311"/>
                </a:lnTo>
                <a:lnTo>
                  <a:pt x="60896" y="149263"/>
                </a:lnTo>
                <a:lnTo>
                  <a:pt x="56337" y="146215"/>
                </a:lnTo>
                <a:lnTo>
                  <a:pt x="51765" y="141655"/>
                </a:lnTo>
                <a:lnTo>
                  <a:pt x="45681" y="137083"/>
                </a:lnTo>
                <a:lnTo>
                  <a:pt x="42633" y="132511"/>
                </a:lnTo>
                <a:lnTo>
                  <a:pt x="38061" y="127939"/>
                </a:lnTo>
                <a:lnTo>
                  <a:pt x="35013" y="121843"/>
                </a:lnTo>
                <a:lnTo>
                  <a:pt x="33502" y="117284"/>
                </a:lnTo>
                <a:lnTo>
                  <a:pt x="30454" y="111188"/>
                </a:lnTo>
                <a:lnTo>
                  <a:pt x="28930" y="105092"/>
                </a:lnTo>
                <a:lnTo>
                  <a:pt x="28930" y="97472"/>
                </a:lnTo>
                <a:lnTo>
                  <a:pt x="27406" y="91389"/>
                </a:lnTo>
                <a:lnTo>
                  <a:pt x="28930" y="85293"/>
                </a:lnTo>
                <a:lnTo>
                  <a:pt x="28930" y="79197"/>
                </a:lnTo>
                <a:lnTo>
                  <a:pt x="30454" y="71577"/>
                </a:lnTo>
                <a:lnTo>
                  <a:pt x="33502" y="67017"/>
                </a:lnTo>
                <a:lnTo>
                  <a:pt x="39585" y="54825"/>
                </a:lnTo>
                <a:lnTo>
                  <a:pt x="42633" y="50253"/>
                </a:lnTo>
                <a:lnTo>
                  <a:pt x="51765" y="41122"/>
                </a:lnTo>
                <a:lnTo>
                  <a:pt x="57848" y="38074"/>
                </a:lnTo>
                <a:lnTo>
                  <a:pt x="62420" y="35026"/>
                </a:lnTo>
                <a:lnTo>
                  <a:pt x="68516" y="31978"/>
                </a:lnTo>
                <a:lnTo>
                  <a:pt x="86779" y="27406"/>
                </a:lnTo>
                <a:lnTo>
                  <a:pt x="159547" y="27406"/>
                </a:lnTo>
                <a:lnTo>
                  <a:pt x="158330" y="25882"/>
                </a:lnTo>
                <a:lnTo>
                  <a:pt x="120269" y="3035"/>
                </a:lnTo>
                <a:lnTo>
                  <a:pt x="102006" y="0"/>
                </a:lnTo>
                <a:close/>
              </a:path>
              <a:path w="186054" h="184785">
                <a:moveTo>
                  <a:pt x="159547" y="27406"/>
                </a:moveTo>
                <a:lnTo>
                  <a:pt x="100482" y="27406"/>
                </a:lnTo>
                <a:lnTo>
                  <a:pt x="112661" y="30454"/>
                </a:lnTo>
                <a:lnTo>
                  <a:pt x="118745" y="33502"/>
                </a:lnTo>
                <a:lnTo>
                  <a:pt x="124841" y="35026"/>
                </a:lnTo>
                <a:lnTo>
                  <a:pt x="129400" y="39598"/>
                </a:lnTo>
                <a:lnTo>
                  <a:pt x="133972" y="42646"/>
                </a:lnTo>
                <a:lnTo>
                  <a:pt x="143103" y="51777"/>
                </a:lnTo>
                <a:lnTo>
                  <a:pt x="146151" y="56349"/>
                </a:lnTo>
                <a:lnTo>
                  <a:pt x="149199" y="62445"/>
                </a:lnTo>
                <a:lnTo>
                  <a:pt x="152234" y="67017"/>
                </a:lnTo>
                <a:lnTo>
                  <a:pt x="155282" y="73101"/>
                </a:lnTo>
                <a:lnTo>
                  <a:pt x="156806" y="79197"/>
                </a:lnTo>
                <a:lnTo>
                  <a:pt x="156806" y="98996"/>
                </a:lnTo>
                <a:lnTo>
                  <a:pt x="141579" y="134035"/>
                </a:lnTo>
                <a:lnTo>
                  <a:pt x="138544" y="138607"/>
                </a:lnTo>
                <a:lnTo>
                  <a:pt x="133972" y="143167"/>
                </a:lnTo>
                <a:lnTo>
                  <a:pt x="127876" y="146215"/>
                </a:lnTo>
                <a:lnTo>
                  <a:pt x="123317" y="149263"/>
                </a:lnTo>
                <a:lnTo>
                  <a:pt x="117221" y="152311"/>
                </a:lnTo>
                <a:lnTo>
                  <a:pt x="98958" y="156883"/>
                </a:lnTo>
                <a:lnTo>
                  <a:pt x="158324" y="156883"/>
                </a:lnTo>
                <a:lnTo>
                  <a:pt x="184213" y="109664"/>
                </a:lnTo>
                <a:lnTo>
                  <a:pt x="185724" y="100520"/>
                </a:lnTo>
                <a:lnTo>
                  <a:pt x="185724" y="91389"/>
                </a:lnTo>
                <a:lnTo>
                  <a:pt x="181165" y="63969"/>
                </a:lnTo>
                <a:lnTo>
                  <a:pt x="178117" y="54825"/>
                </a:lnTo>
                <a:lnTo>
                  <a:pt x="168986" y="39598"/>
                </a:lnTo>
                <a:lnTo>
                  <a:pt x="164414" y="33502"/>
                </a:lnTo>
                <a:lnTo>
                  <a:pt x="159547" y="27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15096" y="1890267"/>
            <a:ext cx="158750" cy="157480"/>
          </a:xfrm>
          <a:custGeom>
            <a:avLst/>
            <a:gdLst/>
            <a:ahLst/>
            <a:cxnLst/>
            <a:rect l="l" t="t" r="r" b="b"/>
            <a:pathLst>
              <a:path w="158750" h="157480">
                <a:moveTo>
                  <a:pt x="79159" y="0"/>
                </a:moveTo>
                <a:lnTo>
                  <a:pt x="48166" y="6163"/>
                </a:lnTo>
                <a:lnTo>
                  <a:pt x="23025" y="23036"/>
                </a:lnTo>
                <a:lnTo>
                  <a:pt x="6160" y="48193"/>
                </a:lnTo>
                <a:lnTo>
                  <a:pt x="0" y="79209"/>
                </a:lnTo>
                <a:lnTo>
                  <a:pt x="6160" y="109337"/>
                </a:lnTo>
                <a:lnTo>
                  <a:pt x="23025" y="134038"/>
                </a:lnTo>
                <a:lnTo>
                  <a:pt x="48166" y="150743"/>
                </a:lnTo>
                <a:lnTo>
                  <a:pt x="79159" y="156883"/>
                </a:lnTo>
                <a:lnTo>
                  <a:pt x="110151" y="150743"/>
                </a:lnTo>
                <a:lnTo>
                  <a:pt x="135293" y="134038"/>
                </a:lnTo>
                <a:lnTo>
                  <a:pt x="152157" y="109337"/>
                </a:lnTo>
                <a:lnTo>
                  <a:pt x="158318" y="79209"/>
                </a:lnTo>
                <a:lnTo>
                  <a:pt x="152157" y="48193"/>
                </a:lnTo>
                <a:lnTo>
                  <a:pt x="135293" y="23036"/>
                </a:lnTo>
                <a:lnTo>
                  <a:pt x="110151" y="6163"/>
                </a:lnTo>
                <a:lnTo>
                  <a:pt x="7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01393" y="1876564"/>
            <a:ext cx="186055" cy="184785"/>
          </a:xfrm>
          <a:custGeom>
            <a:avLst/>
            <a:gdLst/>
            <a:ahLst/>
            <a:cxnLst/>
            <a:rect l="l" t="t" r="r" b="b"/>
            <a:pathLst>
              <a:path w="186054" h="184785">
                <a:moveTo>
                  <a:pt x="101993" y="0"/>
                </a:moveTo>
                <a:lnTo>
                  <a:pt x="82207" y="0"/>
                </a:lnTo>
                <a:lnTo>
                  <a:pt x="73063" y="1511"/>
                </a:lnTo>
                <a:lnTo>
                  <a:pt x="33489" y="21323"/>
                </a:lnTo>
                <a:lnTo>
                  <a:pt x="7607" y="56349"/>
                </a:lnTo>
                <a:lnTo>
                  <a:pt x="0" y="83769"/>
                </a:lnTo>
                <a:lnTo>
                  <a:pt x="0" y="92913"/>
                </a:lnTo>
                <a:lnTo>
                  <a:pt x="1524" y="102044"/>
                </a:lnTo>
                <a:lnTo>
                  <a:pt x="1524" y="111188"/>
                </a:lnTo>
                <a:lnTo>
                  <a:pt x="21310" y="152311"/>
                </a:lnTo>
                <a:lnTo>
                  <a:pt x="57848" y="178206"/>
                </a:lnTo>
                <a:lnTo>
                  <a:pt x="83731" y="184302"/>
                </a:lnTo>
                <a:lnTo>
                  <a:pt x="103517" y="184302"/>
                </a:lnTo>
                <a:lnTo>
                  <a:pt x="121780" y="181254"/>
                </a:lnTo>
                <a:lnTo>
                  <a:pt x="129400" y="176682"/>
                </a:lnTo>
                <a:lnTo>
                  <a:pt x="137007" y="173634"/>
                </a:lnTo>
                <a:lnTo>
                  <a:pt x="144614" y="169062"/>
                </a:lnTo>
                <a:lnTo>
                  <a:pt x="152234" y="162979"/>
                </a:lnTo>
                <a:lnTo>
                  <a:pt x="158324" y="156883"/>
                </a:lnTo>
                <a:lnTo>
                  <a:pt x="85242" y="156883"/>
                </a:lnTo>
                <a:lnTo>
                  <a:pt x="66979" y="152311"/>
                </a:lnTo>
                <a:lnTo>
                  <a:pt x="35013" y="121843"/>
                </a:lnTo>
                <a:lnTo>
                  <a:pt x="33489" y="117284"/>
                </a:lnTo>
                <a:lnTo>
                  <a:pt x="30441" y="111188"/>
                </a:lnTo>
                <a:lnTo>
                  <a:pt x="28917" y="105092"/>
                </a:lnTo>
                <a:lnTo>
                  <a:pt x="28917" y="79197"/>
                </a:lnTo>
                <a:lnTo>
                  <a:pt x="31965" y="71577"/>
                </a:lnTo>
                <a:lnTo>
                  <a:pt x="33489" y="67017"/>
                </a:lnTo>
                <a:lnTo>
                  <a:pt x="39573" y="54825"/>
                </a:lnTo>
                <a:lnTo>
                  <a:pt x="44145" y="50253"/>
                </a:lnTo>
                <a:lnTo>
                  <a:pt x="47193" y="45694"/>
                </a:lnTo>
                <a:lnTo>
                  <a:pt x="51752" y="41122"/>
                </a:lnTo>
                <a:lnTo>
                  <a:pt x="57848" y="38074"/>
                </a:lnTo>
                <a:lnTo>
                  <a:pt x="62407" y="35026"/>
                </a:lnTo>
                <a:lnTo>
                  <a:pt x="68503" y="31978"/>
                </a:lnTo>
                <a:lnTo>
                  <a:pt x="86766" y="27406"/>
                </a:lnTo>
                <a:lnTo>
                  <a:pt x="159842" y="27406"/>
                </a:lnTo>
                <a:lnTo>
                  <a:pt x="158318" y="25882"/>
                </a:lnTo>
                <a:lnTo>
                  <a:pt x="120256" y="3035"/>
                </a:lnTo>
                <a:lnTo>
                  <a:pt x="101993" y="0"/>
                </a:lnTo>
                <a:close/>
              </a:path>
              <a:path w="186054" h="184785">
                <a:moveTo>
                  <a:pt x="159842" y="27406"/>
                </a:moveTo>
                <a:lnTo>
                  <a:pt x="100469" y="27406"/>
                </a:lnTo>
                <a:lnTo>
                  <a:pt x="112649" y="30454"/>
                </a:lnTo>
                <a:lnTo>
                  <a:pt x="118745" y="33502"/>
                </a:lnTo>
                <a:lnTo>
                  <a:pt x="124828" y="35026"/>
                </a:lnTo>
                <a:lnTo>
                  <a:pt x="129400" y="39598"/>
                </a:lnTo>
                <a:lnTo>
                  <a:pt x="133959" y="42646"/>
                </a:lnTo>
                <a:lnTo>
                  <a:pt x="147662" y="56349"/>
                </a:lnTo>
                <a:lnTo>
                  <a:pt x="150710" y="62445"/>
                </a:lnTo>
                <a:lnTo>
                  <a:pt x="152234" y="67017"/>
                </a:lnTo>
                <a:lnTo>
                  <a:pt x="155270" y="73101"/>
                </a:lnTo>
                <a:lnTo>
                  <a:pt x="156794" y="79197"/>
                </a:lnTo>
                <a:lnTo>
                  <a:pt x="156794" y="86817"/>
                </a:lnTo>
                <a:lnTo>
                  <a:pt x="158318" y="92913"/>
                </a:lnTo>
                <a:lnTo>
                  <a:pt x="156794" y="98996"/>
                </a:lnTo>
                <a:lnTo>
                  <a:pt x="156794" y="106616"/>
                </a:lnTo>
                <a:lnTo>
                  <a:pt x="153758" y="112712"/>
                </a:lnTo>
                <a:lnTo>
                  <a:pt x="127876" y="146215"/>
                </a:lnTo>
                <a:lnTo>
                  <a:pt x="123304" y="149263"/>
                </a:lnTo>
                <a:lnTo>
                  <a:pt x="117221" y="152311"/>
                </a:lnTo>
                <a:lnTo>
                  <a:pt x="98945" y="156883"/>
                </a:lnTo>
                <a:lnTo>
                  <a:pt x="158324" y="156883"/>
                </a:lnTo>
                <a:lnTo>
                  <a:pt x="184200" y="109664"/>
                </a:lnTo>
                <a:lnTo>
                  <a:pt x="185724" y="100520"/>
                </a:lnTo>
                <a:lnTo>
                  <a:pt x="185724" y="82245"/>
                </a:lnTo>
                <a:lnTo>
                  <a:pt x="184200" y="73101"/>
                </a:lnTo>
                <a:lnTo>
                  <a:pt x="178104" y="54825"/>
                </a:lnTo>
                <a:lnTo>
                  <a:pt x="164414" y="31978"/>
                </a:lnTo>
                <a:lnTo>
                  <a:pt x="159842" y="27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55372" y="537679"/>
            <a:ext cx="501015" cy="342900"/>
          </a:xfrm>
          <a:custGeom>
            <a:avLst/>
            <a:gdLst/>
            <a:ahLst/>
            <a:cxnLst/>
            <a:rect l="l" t="t" r="r" b="b"/>
            <a:pathLst>
              <a:path w="501014" h="342900">
                <a:moveTo>
                  <a:pt x="494753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336626"/>
                </a:lnTo>
                <a:lnTo>
                  <a:pt x="6095" y="342722"/>
                </a:lnTo>
                <a:lnTo>
                  <a:pt x="494753" y="342722"/>
                </a:lnTo>
                <a:lnTo>
                  <a:pt x="500849" y="336626"/>
                </a:lnTo>
                <a:lnTo>
                  <a:pt x="500849" y="329006"/>
                </a:lnTo>
                <a:lnTo>
                  <a:pt x="28930" y="329006"/>
                </a:lnTo>
                <a:lnTo>
                  <a:pt x="15227" y="315302"/>
                </a:lnTo>
                <a:lnTo>
                  <a:pt x="28930" y="315302"/>
                </a:lnTo>
                <a:lnTo>
                  <a:pt x="28930" y="27419"/>
                </a:lnTo>
                <a:lnTo>
                  <a:pt x="15227" y="27419"/>
                </a:lnTo>
                <a:lnTo>
                  <a:pt x="28930" y="13716"/>
                </a:lnTo>
                <a:lnTo>
                  <a:pt x="500849" y="13716"/>
                </a:lnTo>
                <a:lnTo>
                  <a:pt x="500849" y="6096"/>
                </a:lnTo>
                <a:lnTo>
                  <a:pt x="494753" y="0"/>
                </a:lnTo>
                <a:close/>
              </a:path>
              <a:path w="501014" h="342900">
                <a:moveTo>
                  <a:pt x="28930" y="315302"/>
                </a:moveTo>
                <a:lnTo>
                  <a:pt x="15227" y="315302"/>
                </a:lnTo>
                <a:lnTo>
                  <a:pt x="28930" y="329006"/>
                </a:lnTo>
                <a:lnTo>
                  <a:pt x="28930" y="315302"/>
                </a:lnTo>
                <a:close/>
              </a:path>
              <a:path w="501014" h="342900">
                <a:moveTo>
                  <a:pt x="471919" y="315302"/>
                </a:moveTo>
                <a:lnTo>
                  <a:pt x="28930" y="315302"/>
                </a:lnTo>
                <a:lnTo>
                  <a:pt x="28930" y="329006"/>
                </a:lnTo>
                <a:lnTo>
                  <a:pt x="471919" y="329006"/>
                </a:lnTo>
                <a:lnTo>
                  <a:pt x="471919" y="315302"/>
                </a:lnTo>
                <a:close/>
              </a:path>
              <a:path w="501014" h="342900">
                <a:moveTo>
                  <a:pt x="471919" y="13716"/>
                </a:moveTo>
                <a:lnTo>
                  <a:pt x="471919" y="329006"/>
                </a:lnTo>
                <a:lnTo>
                  <a:pt x="487146" y="315302"/>
                </a:lnTo>
                <a:lnTo>
                  <a:pt x="500849" y="315302"/>
                </a:lnTo>
                <a:lnTo>
                  <a:pt x="500849" y="27419"/>
                </a:lnTo>
                <a:lnTo>
                  <a:pt x="487146" y="27419"/>
                </a:lnTo>
                <a:lnTo>
                  <a:pt x="471919" y="13716"/>
                </a:lnTo>
                <a:close/>
              </a:path>
              <a:path w="501014" h="342900">
                <a:moveTo>
                  <a:pt x="500849" y="315302"/>
                </a:moveTo>
                <a:lnTo>
                  <a:pt x="487146" y="315302"/>
                </a:lnTo>
                <a:lnTo>
                  <a:pt x="471919" y="329006"/>
                </a:lnTo>
                <a:lnTo>
                  <a:pt x="500849" y="329006"/>
                </a:lnTo>
                <a:lnTo>
                  <a:pt x="500849" y="315302"/>
                </a:lnTo>
                <a:close/>
              </a:path>
              <a:path w="501014" h="342900">
                <a:moveTo>
                  <a:pt x="28930" y="13716"/>
                </a:moveTo>
                <a:lnTo>
                  <a:pt x="15227" y="27419"/>
                </a:lnTo>
                <a:lnTo>
                  <a:pt x="28930" y="27419"/>
                </a:lnTo>
                <a:lnTo>
                  <a:pt x="28930" y="13716"/>
                </a:lnTo>
                <a:close/>
              </a:path>
              <a:path w="501014" h="342900">
                <a:moveTo>
                  <a:pt x="471919" y="13716"/>
                </a:moveTo>
                <a:lnTo>
                  <a:pt x="28930" y="13716"/>
                </a:lnTo>
                <a:lnTo>
                  <a:pt x="28930" y="27419"/>
                </a:lnTo>
                <a:lnTo>
                  <a:pt x="471919" y="27419"/>
                </a:lnTo>
                <a:lnTo>
                  <a:pt x="471919" y="13716"/>
                </a:lnTo>
                <a:close/>
              </a:path>
              <a:path w="501014" h="342900">
                <a:moveTo>
                  <a:pt x="500849" y="13716"/>
                </a:moveTo>
                <a:lnTo>
                  <a:pt x="471919" y="13716"/>
                </a:lnTo>
                <a:lnTo>
                  <a:pt x="487146" y="27419"/>
                </a:lnTo>
                <a:lnTo>
                  <a:pt x="500849" y="27419"/>
                </a:lnTo>
                <a:lnTo>
                  <a:pt x="500849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27394" y="630593"/>
            <a:ext cx="156845" cy="157480"/>
          </a:xfrm>
          <a:custGeom>
            <a:avLst/>
            <a:gdLst/>
            <a:ahLst/>
            <a:cxnLst/>
            <a:rect l="l" t="t" r="r" b="b"/>
            <a:pathLst>
              <a:path w="156845" h="157479">
                <a:moveTo>
                  <a:pt x="79159" y="0"/>
                </a:moveTo>
                <a:lnTo>
                  <a:pt x="48166" y="6165"/>
                </a:lnTo>
                <a:lnTo>
                  <a:pt x="23025" y="23040"/>
                </a:lnTo>
                <a:lnTo>
                  <a:pt x="6160" y="48198"/>
                </a:lnTo>
                <a:lnTo>
                  <a:pt x="0" y="79209"/>
                </a:lnTo>
                <a:lnTo>
                  <a:pt x="6160" y="109339"/>
                </a:lnTo>
                <a:lnTo>
                  <a:pt x="23025" y="134045"/>
                </a:lnTo>
                <a:lnTo>
                  <a:pt x="48166" y="150754"/>
                </a:lnTo>
                <a:lnTo>
                  <a:pt x="79159" y="156895"/>
                </a:lnTo>
                <a:lnTo>
                  <a:pt x="109277" y="150754"/>
                </a:lnTo>
                <a:lnTo>
                  <a:pt x="133970" y="134045"/>
                </a:lnTo>
                <a:lnTo>
                  <a:pt x="150669" y="109339"/>
                </a:lnTo>
                <a:lnTo>
                  <a:pt x="156806" y="79209"/>
                </a:lnTo>
                <a:lnTo>
                  <a:pt x="150669" y="48198"/>
                </a:lnTo>
                <a:lnTo>
                  <a:pt x="133970" y="23040"/>
                </a:lnTo>
                <a:lnTo>
                  <a:pt x="109277" y="6165"/>
                </a:lnTo>
                <a:lnTo>
                  <a:pt x="7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13691" y="616889"/>
            <a:ext cx="186055" cy="184785"/>
          </a:xfrm>
          <a:custGeom>
            <a:avLst/>
            <a:gdLst/>
            <a:ahLst/>
            <a:cxnLst/>
            <a:rect l="l" t="t" r="r" b="b"/>
            <a:pathLst>
              <a:path w="186054" h="184784">
                <a:moveTo>
                  <a:pt x="100482" y="0"/>
                </a:moveTo>
                <a:lnTo>
                  <a:pt x="82207" y="0"/>
                </a:lnTo>
                <a:lnTo>
                  <a:pt x="73075" y="1524"/>
                </a:lnTo>
                <a:lnTo>
                  <a:pt x="63944" y="4572"/>
                </a:lnTo>
                <a:lnTo>
                  <a:pt x="56337" y="7620"/>
                </a:lnTo>
                <a:lnTo>
                  <a:pt x="47193" y="10655"/>
                </a:lnTo>
                <a:lnTo>
                  <a:pt x="39585" y="15227"/>
                </a:lnTo>
                <a:lnTo>
                  <a:pt x="33502" y="21323"/>
                </a:lnTo>
                <a:lnTo>
                  <a:pt x="25882" y="27419"/>
                </a:lnTo>
                <a:lnTo>
                  <a:pt x="19799" y="33502"/>
                </a:lnTo>
                <a:lnTo>
                  <a:pt x="6096" y="56349"/>
                </a:lnTo>
                <a:lnTo>
                  <a:pt x="3048" y="65493"/>
                </a:lnTo>
                <a:lnTo>
                  <a:pt x="0" y="83769"/>
                </a:lnTo>
                <a:lnTo>
                  <a:pt x="0" y="102057"/>
                </a:lnTo>
                <a:lnTo>
                  <a:pt x="15227" y="144703"/>
                </a:lnTo>
                <a:lnTo>
                  <a:pt x="56337" y="178206"/>
                </a:lnTo>
                <a:lnTo>
                  <a:pt x="83731" y="184302"/>
                </a:lnTo>
                <a:lnTo>
                  <a:pt x="102006" y="184302"/>
                </a:lnTo>
                <a:lnTo>
                  <a:pt x="120269" y="181254"/>
                </a:lnTo>
                <a:lnTo>
                  <a:pt x="129400" y="176682"/>
                </a:lnTo>
                <a:lnTo>
                  <a:pt x="137020" y="173647"/>
                </a:lnTo>
                <a:lnTo>
                  <a:pt x="144627" y="169075"/>
                </a:lnTo>
                <a:lnTo>
                  <a:pt x="152234" y="162979"/>
                </a:lnTo>
                <a:lnTo>
                  <a:pt x="158330" y="156883"/>
                </a:lnTo>
                <a:lnTo>
                  <a:pt x="85255" y="156883"/>
                </a:lnTo>
                <a:lnTo>
                  <a:pt x="66992" y="152311"/>
                </a:lnTo>
                <a:lnTo>
                  <a:pt x="42633" y="132511"/>
                </a:lnTo>
                <a:lnTo>
                  <a:pt x="38061" y="127939"/>
                </a:lnTo>
                <a:lnTo>
                  <a:pt x="35013" y="123380"/>
                </a:lnTo>
                <a:lnTo>
                  <a:pt x="31978" y="117284"/>
                </a:lnTo>
                <a:lnTo>
                  <a:pt x="28930" y="105092"/>
                </a:lnTo>
                <a:lnTo>
                  <a:pt x="27406" y="97485"/>
                </a:lnTo>
                <a:lnTo>
                  <a:pt x="27406" y="85293"/>
                </a:lnTo>
                <a:lnTo>
                  <a:pt x="28930" y="79209"/>
                </a:lnTo>
                <a:lnTo>
                  <a:pt x="30454" y="71589"/>
                </a:lnTo>
                <a:lnTo>
                  <a:pt x="33502" y="67017"/>
                </a:lnTo>
                <a:lnTo>
                  <a:pt x="39585" y="54838"/>
                </a:lnTo>
                <a:lnTo>
                  <a:pt x="42633" y="50266"/>
                </a:lnTo>
                <a:lnTo>
                  <a:pt x="47193" y="45694"/>
                </a:lnTo>
                <a:lnTo>
                  <a:pt x="51765" y="42646"/>
                </a:lnTo>
                <a:lnTo>
                  <a:pt x="56337" y="38074"/>
                </a:lnTo>
                <a:lnTo>
                  <a:pt x="68516" y="31991"/>
                </a:lnTo>
                <a:lnTo>
                  <a:pt x="73075" y="30467"/>
                </a:lnTo>
                <a:lnTo>
                  <a:pt x="79171" y="28943"/>
                </a:lnTo>
                <a:lnTo>
                  <a:pt x="86779" y="27419"/>
                </a:lnTo>
                <a:lnTo>
                  <a:pt x="158025" y="27419"/>
                </a:lnTo>
                <a:lnTo>
                  <a:pt x="156806" y="25895"/>
                </a:lnTo>
                <a:lnTo>
                  <a:pt x="150710" y="19799"/>
                </a:lnTo>
                <a:lnTo>
                  <a:pt x="127876" y="6096"/>
                </a:lnTo>
                <a:lnTo>
                  <a:pt x="118745" y="3048"/>
                </a:lnTo>
                <a:lnTo>
                  <a:pt x="100482" y="0"/>
                </a:lnTo>
                <a:close/>
              </a:path>
              <a:path w="186054" h="184784">
                <a:moveTo>
                  <a:pt x="158025" y="27419"/>
                </a:moveTo>
                <a:lnTo>
                  <a:pt x="98958" y="27419"/>
                </a:lnTo>
                <a:lnTo>
                  <a:pt x="106565" y="28943"/>
                </a:lnTo>
                <a:lnTo>
                  <a:pt x="112661" y="30467"/>
                </a:lnTo>
                <a:lnTo>
                  <a:pt x="118745" y="33502"/>
                </a:lnTo>
                <a:lnTo>
                  <a:pt x="123317" y="35026"/>
                </a:lnTo>
                <a:lnTo>
                  <a:pt x="129400" y="39598"/>
                </a:lnTo>
                <a:lnTo>
                  <a:pt x="153758" y="73113"/>
                </a:lnTo>
                <a:lnTo>
                  <a:pt x="156806" y="86817"/>
                </a:lnTo>
                <a:lnTo>
                  <a:pt x="156806" y="99009"/>
                </a:lnTo>
                <a:lnTo>
                  <a:pt x="155282" y="106616"/>
                </a:lnTo>
                <a:lnTo>
                  <a:pt x="152234" y="118808"/>
                </a:lnTo>
                <a:lnTo>
                  <a:pt x="149199" y="123380"/>
                </a:lnTo>
                <a:lnTo>
                  <a:pt x="146151" y="129463"/>
                </a:lnTo>
                <a:lnTo>
                  <a:pt x="105041" y="155359"/>
                </a:lnTo>
                <a:lnTo>
                  <a:pt x="97434" y="156883"/>
                </a:lnTo>
                <a:lnTo>
                  <a:pt x="158330" y="156883"/>
                </a:lnTo>
                <a:lnTo>
                  <a:pt x="164414" y="150799"/>
                </a:lnTo>
                <a:lnTo>
                  <a:pt x="178117" y="127939"/>
                </a:lnTo>
                <a:lnTo>
                  <a:pt x="181165" y="118808"/>
                </a:lnTo>
                <a:lnTo>
                  <a:pt x="185724" y="91389"/>
                </a:lnTo>
                <a:lnTo>
                  <a:pt x="181165" y="63969"/>
                </a:lnTo>
                <a:lnTo>
                  <a:pt x="178117" y="56349"/>
                </a:lnTo>
                <a:lnTo>
                  <a:pt x="173545" y="47218"/>
                </a:lnTo>
                <a:lnTo>
                  <a:pt x="168986" y="39598"/>
                </a:lnTo>
                <a:lnTo>
                  <a:pt x="162890" y="33502"/>
                </a:lnTo>
                <a:lnTo>
                  <a:pt x="158025" y="27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135903" y="295797"/>
            <a:ext cx="14668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75" dirty="0">
                <a:latin typeface="Gulim"/>
                <a:cs typeface="Gulim"/>
              </a:rPr>
              <a:t>v</a:t>
            </a:r>
            <a:endParaRPr sz="1750">
              <a:latin typeface="Gulim"/>
              <a:cs typeface="Gulim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284201" y="654964"/>
            <a:ext cx="630555" cy="111760"/>
          </a:xfrm>
          <a:custGeom>
            <a:avLst/>
            <a:gdLst/>
            <a:ahLst/>
            <a:cxnLst/>
            <a:rect l="l" t="t" r="r" b="b"/>
            <a:pathLst>
              <a:path w="630554" h="111759">
                <a:moveTo>
                  <a:pt x="600918" y="60888"/>
                </a:moveTo>
                <a:lnTo>
                  <a:pt x="532815" y="100533"/>
                </a:lnTo>
                <a:lnTo>
                  <a:pt x="529767" y="102057"/>
                </a:lnTo>
                <a:lnTo>
                  <a:pt x="529767" y="105105"/>
                </a:lnTo>
                <a:lnTo>
                  <a:pt x="531291" y="106629"/>
                </a:lnTo>
                <a:lnTo>
                  <a:pt x="532815" y="109677"/>
                </a:lnTo>
                <a:lnTo>
                  <a:pt x="535863" y="111201"/>
                </a:lnTo>
                <a:lnTo>
                  <a:pt x="537375" y="109677"/>
                </a:lnTo>
                <a:lnTo>
                  <a:pt x="622274" y="60934"/>
                </a:lnTo>
                <a:lnTo>
                  <a:pt x="600918" y="60888"/>
                </a:lnTo>
                <a:close/>
              </a:path>
              <a:path w="630554" h="111759">
                <a:moveTo>
                  <a:pt x="616546" y="60927"/>
                </a:moveTo>
                <a:lnTo>
                  <a:pt x="619582" y="60934"/>
                </a:lnTo>
                <a:lnTo>
                  <a:pt x="616546" y="60927"/>
                </a:lnTo>
                <a:close/>
              </a:path>
              <a:path w="630554" h="111759">
                <a:moveTo>
                  <a:pt x="619582" y="51790"/>
                </a:moveTo>
                <a:lnTo>
                  <a:pt x="616546" y="51790"/>
                </a:lnTo>
                <a:lnTo>
                  <a:pt x="616546" y="60927"/>
                </a:lnTo>
                <a:lnTo>
                  <a:pt x="619582" y="60934"/>
                </a:lnTo>
                <a:lnTo>
                  <a:pt x="619582" y="51790"/>
                </a:lnTo>
                <a:close/>
              </a:path>
              <a:path w="630554" h="111759">
                <a:moveTo>
                  <a:pt x="535863" y="0"/>
                </a:moveTo>
                <a:lnTo>
                  <a:pt x="532815" y="1524"/>
                </a:lnTo>
                <a:lnTo>
                  <a:pt x="531291" y="4572"/>
                </a:lnTo>
                <a:lnTo>
                  <a:pt x="529767" y="6096"/>
                </a:lnTo>
                <a:lnTo>
                  <a:pt x="531291" y="9144"/>
                </a:lnTo>
                <a:lnTo>
                  <a:pt x="532815" y="10668"/>
                </a:lnTo>
                <a:lnTo>
                  <a:pt x="598691" y="50215"/>
                </a:lnTo>
                <a:lnTo>
                  <a:pt x="619582" y="50266"/>
                </a:lnTo>
                <a:lnTo>
                  <a:pt x="619582" y="60934"/>
                </a:lnTo>
                <a:lnTo>
                  <a:pt x="622274" y="60934"/>
                </a:lnTo>
                <a:lnTo>
                  <a:pt x="630237" y="56362"/>
                </a:lnTo>
                <a:lnTo>
                  <a:pt x="538899" y="1524"/>
                </a:lnTo>
                <a:lnTo>
                  <a:pt x="535863" y="0"/>
                </a:lnTo>
                <a:close/>
              </a:path>
              <a:path w="630554" h="111759">
                <a:moveTo>
                  <a:pt x="616546" y="51790"/>
                </a:moveTo>
                <a:lnTo>
                  <a:pt x="608813" y="56292"/>
                </a:lnTo>
                <a:lnTo>
                  <a:pt x="616546" y="60927"/>
                </a:lnTo>
                <a:lnTo>
                  <a:pt x="616546" y="51790"/>
                </a:lnTo>
                <a:close/>
              </a:path>
              <a:path w="630554" h="111759">
                <a:moveTo>
                  <a:pt x="608813" y="56292"/>
                </a:moveTo>
                <a:lnTo>
                  <a:pt x="600918" y="60888"/>
                </a:lnTo>
                <a:lnTo>
                  <a:pt x="616534" y="60927"/>
                </a:lnTo>
                <a:lnTo>
                  <a:pt x="608813" y="56292"/>
                </a:lnTo>
                <a:close/>
              </a:path>
              <a:path w="630554" h="111759">
                <a:moveTo>
                  <a:pt x="0" y="48742"/>
                </a:moveTo>
                <a:lnTo>
                  <a:pt x="0" y="59410"/>
                </a:lnTo>
                <a:lnTo>
                  <a:pt x="600918" y="60888"/>
                </a:lnTo>
                <a:lnTo>
                  <a:pt x="608813" y="56292"/>
                </a:lnTo>
                <a:lnTo>
                  <a:pt x="598691" y="50215"/>
                </a:lnTo>
                <a:lnTo>
                  <a:pt x="0" y="48742"/>
                </a:lnTo>
                <a:close/>
              </a:path>
              <a:path w="630554" h="111759">
                <a:moveTo>
                  <a:pt x="598691" y="50215"/>
                </a:moveTo>
                <a:lnTo>
                  <a:pt x="608813" y="56292"/>
                </a:lnTo>
                <a:lnTo>
                  <a:pt x="616546" y="51790"/>
                </a:lnTo>
                <a:lnTo>
                  <a:pt x="619582" y="51790"/>
                </a:lnTo>
                <a:lnTo>
                  <a:pt x="619582" y="50266"/>
                </a:lnTo>
                <a:lnTo>
                  <a:pt x="598691" y="50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92473" y="188177"/>
            <a:ext cx="4084320" cy="68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80" dirty="0">
                <a:latin typeface="Gulim"/>
                <a:cs typeface="Gulim"/>
              </a:rPr>
              <a:t>Vector </a:t>
            </a:r>
            <a:r>
              <a:rPr sz="1750" spc="10" dirty="0">
                <a:latin typeface="Gulim"/>
                <a:cs typeface="Gulim"/>
              </a:rPr>
              <a:t>객체</a:t>
            </a:r>
            <a:r>
              <a:rPr sz="1750" spc="-170" dirty="0">
                <a:latin typeface="Gulim"/>
                <a:cs typeface="Gulim"/>
              </a:rPr>
              <a:t> </a:t>
            </a:r>
            <a:r>
              <a:rPr sz="1750" spc="10" dirty="0">
                <a:latin typeface="Gulim"/>
                <a:cs typeface="Gulim"/>
              </a:rPr>
              <a:t>생성</a:t>
            </a:r>
            <a:endParaRPr sz="1750">
              <a:latin typeface="Gulim"/>
              <a:cs typeface="Gulim"/>
            </a:endParaRPr>
          </a:p>
          <a:p>
            <a:pPr marL="1428750">
              <a:lnSpc>
                <a:spcPct val="100000"/>
              </a:lnSpc>
              <a:spcBef>
                <a:spcPts val="1225"/>
              </a:spcBef>
            </a:pPr>
            <a:r>
              <a:rPr sz="1750" spc="80" dirty="0">
                <a:latin typeface="Gulim"/>
                <a:cs typeface="Gulim"/>
              </a:rPr>
              <a:t>Vector </a:t>
            </a:r>
            <a:r>
              <a:rPr sz="1750" spc="75" dirty="0">
                <a:latin typeface="Gulim"/>
                <a:cs typeface="Gulim"/>
              </a:rPr>
              <a:t>v </a:t>
            </a:r>
            <a:r>
              <a:rPr sz="1750" spc="-70" dirty="0">
                <a:latin typeface="Gulim"/>
                <a:cs typeface="Gulim"/>
              </a:rPr>
              <a:t>= </a:t>
            </a:r>
            <a:r>
              <a:rPr sz="1750" spc="65" dirty="0">
                <a:latin typeface="Gulim"/>
                <a:cs typeface="Gulim"/>
              </a:rPr>
              <a:t>new</a:t>
            </a:r>
            <a:r>
              <a:rPr sz="1750" spc="-140" dirty="0">
                <a:latin typeface="Gulim"/>
                <a:cs typeface="Gulim"/>
              </a:rPr>
              <a:t> </a:t>
            </a:r>
            <a:r>
              <a:rPr sz="1750" spc="5" dirty="0">
                <a:latin typeface="Gulim"/>
                <a:cs typeface="Gulim"/>
              </a:rPr>
              <a:t>Vector();</a:t>
            </a:r>
            <a:endParaRPr sz="1750">
              <a:latin typeface="Gulim"/>
              <a:cs typeface="Gulim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92473" y="1378421"/>
            <a:ext cx="3719195" cy="1201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" dirty="0">
                <a:latin typeface="Gulim"/>
                <a:cs typeface="Gulim"/>
              </a:rPr>
              <a:t>요소 객체</a:t>
            </a:r>
            <a:r>
              <a:rPr sz="1750" spc="-100" dirty="0">
                <a:latin typeface="Gulim"/>
                <a:cs typeface="Gulim"/>
              </a:rPr>
              <a:t> </a:t>
            </a:r>
            <a:r>
              <a:rPr sz="1750" spc="10" dirty="0">
                <a:latin typeface="Gulim"/>
                <a:cs typeface="Gulim"/>
              </a:rPr>
              <a:t>삽입</a:t>
            </a:r>
            <a:endParaRPr sz="1750">
              <a:latin typeface="Gulim"/>
              <a:cs typeface="Gulim"/>
            </a:endParaRPr>
          </a:p>
          <a:p>
            <a:pPr marL="1399540" marR="5080">
              <a:lnSpc>
                <a:spcPct val="100800"/>
              </a:lnSpc>
              <a:spcBef>
                <a:spcPts val="1005"/>
              </a:spcBef>
            </a:pPr>
            <a:r>
              <a:rPr sz="1750" spc="-40" dirty="0">
                <a:latin typeface="Gulim"/>
                <a:cs typeface="Gulim"/>
              </a:rPr>
              <a:t>v.add("Hello");  </a:t>
            </a:r>
            <a:r>
              <a:rPr sz="1750" spc="-15" dirty="0">
                <a:latin typeface="Gulim"/>
                <a:cs typeface="Gulim"/>
              </a:rPr>
              <a:t>v.add(new Integer(4));  v.add(new</a:t>
            </a:r>
            <a:r>
              <a:rPr sz="1750" spc="-60" dirty="0">
                <a:latin typeface="Gulim"/>
                <a:cs typeface="Gulim"/>
              </a:rPr>
              <a:t> </a:t>
            </a:r>
            <a:r>
              <a:rPr sz="1750" spc="-40" dirty="0">
                <a:latin typeface="Gulim"/>
                <a:cs typeface="Gulim"/>
              </a:rPr>
              <a:t>Person());</a:t>
            </a:r>
            <a:endParaRPr sz="1750">
              <a:latin typeface="Gulim"/>
              <a:cs typeface="Gulim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62787" y="1181227"/>
            <a:ext cx="9755505" cy="0"/>
          </a:xfrm>
          <a:custGeom>
            <a:avLst/>
            <a:gdLst/>
            <a:ahLst/>
            <a:cxnLst/>
            <a:rect l="l" t="t" r="r" b="b"/>
            <a:pathLst>
              <a:path w="9755505">
                <a:moveTo>
                  <a:pt x="0" y="0"/>
                </a:moveTo>
                <a:lnTo>
                  <a:pt x="9755123" y="0"/>
                </a:lnTo>
              </a:path>
            </a:pathLst>
          </a:custGeom>
          <a:ln w="31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866812" y="59653"/>
            <a:ext cx="127571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80" dirty="0">
                <a:latin typeface="Gulim"/>
                <a:cs typeface="Gulim"/>
              </a:rPr>
              <a:t>Vector</a:t>
            </a:r>
            <a:r>
              <a:rPr sz="1750" spc="-95" dirty="0">
                <a:latin typeface="Gulim"/>
                <a:cs typeface="Gulim"/>
              </a:rPr>
              <a:t> </a:t>
            </a:r>
            <a:r>
              <a:rPr sz="1750" spc="10" dirty="0">
                <a:latin typeface="Gulim"/>
                <a:cs typeface="Gulim"/>
              </a:rPr>
              <a:t>객체</a:t>
            </a:r>
            <a:endParaRPr sz="1750">
              <a:latin typeface="Gulim"/>
              <a:cs typeface="Gulim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04469" y="2517813"/>
            <a:ext cx="10070465" cy="2518410"/>
          </a:xfrm>
          <a:custGeom>
            <a:avLst/>
            <a:gdLst/>
            <a:ahLst/>
            <a:cxnLst/>
            <a:rect l="l" t="t" r="r" b="b"/>
            <a:pathLst>
              <a:path w="10070465" h="2518410">
                <a:moveTo>
                  <a:pt x="0" y="0"/>
                </a:moveTo>
                <a:lnTo>
                  <a:pt x="10070236" y="0"/>
                </a:lnTo>
                <a:lnTo>
                  <a:pt x="10070236" y="2517825"/>
                </a:lnTo>
                <a:lnTo>
                  <a:pt x="0" y="25178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92833" y="2517813"/>
            <a:ext cx="2933700" cy="114300"/>
          </a:xfrm>
          <a:custGeom>
            <a:avLst/>
            <a:gdLst/>
            <a:ahLst/>
            <a:cxnLst/>
            <a:rect l="l" t="t" r="r" b="b"/>
            <a:pathLst>
              <a:path w="2933700" h="114300">
                <a:moveTo>
                  <a:pt x="0" y="114249"/>
                </a:moveTo>
                <a:lnTo>
                  <a:pt x="2933534" y="114249"/>
                </a:lnTo>
                <a:lnTo>
                  <a:pt x="2933534" y="0"/>
                </a:lnTo>
                <a:lnTo>
                  <a:pt x="0" y="0"/>
                </a:lnTo>
                <a:lnTo>
                  <a:pt x="0" y="114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86750" y="2517813"/>
            <a:ext cx="2945765" cy="119380"/>
          </a:xfrm>
          <a:custGeom>
            <a:avLst/>
            <a:gdLst/>
            <a:ahLst/>
            <a:cxnLst/>
            <a:rect l="l" t="t" r="r" b="b"/>
            <a:pathLst>
              <a:path w="2945765" h="119380">
                <a:moveTo>
                  <a:pt x="10655" y="0"/>
                </a:moveTo>
                <a:lnTo>
                  <a:pt x="0" y="0"/>
                </a:lnTo>
                <a:lnTo>
                  <a:pt x="0" y="117284"/>
                </a:lnTo>
                <a:lnTo>
                  <a:pt x="3035" y="118808"/>
                </a:lnTo>
                <a:lnTo>
                  <a:pt x="2942666" y="118808"/>
                </a:lnTo>
                <a:lnTo>
                  <a:pt x="2945714" y="117284"/>
                </a:lnTo>
                <a:lnTo>
                  <a:pt x="2945714" y="114249"/>
                </a:lnTo>
                <a:lnTo>
                  <a:pt x="10655" y="114249"/>
                </a:lnTo>
                <a:lnTo>
                  <a:pt x="6083" y="108153"/>
                </a:lnTo>
                <a:lnTo>
                  <a:pt x="10655" y="108153"/>
                </a:lnTo>
                <a:lnTo>
                  <a:pt x="10655" y="0"/>
                </a:lnTo>
                <a:close/>
              </a:path>
              <a:path w="2945765" h="119380">
                <a:moveTo>
                  <a:pt x="10655" y="108153"/>
                </a:moveTo>
                <a:lnTo>
                  <a:pt x="6083" y="108153"/>
                </a:lnTo>
                <a:lnTo>
                  <a:pt x="10655" y="114249"/>
                </a:lnTo>
                <a:lnTo>
                  <a:pt x="10655" y="108153"/>
                </a:lnTo>
                <a:close/>
              </a:path>
              <a:path w="2945765" h="119380">
                <a:moveTo>
                  <a:pt x="2935058" y="108153"/>
                </a:moveTo>
                <a:lnTo>
                  <a:pt x="10655" y="108153"/>
                </a:lnTo>
                <a:lnTo>
                  <a:pt x="10655" y="114249"/>
                </a:lnTo>
                <a:lnTo>
                  <a:pt x="2935058" y="114249"/>
                </a:lnTo>
                <a:lnTo>
                  <a:pt x="2935058" y="108153"/>
                </a:lnTo>
                <a:close/>
              </a:path>
              <a:path w="2945765" h="119380">
                <a:moveTo>
                  <a:pt x="2945714" y="0"/>
                </a:moveTo>
                <a:lnTo>
                  <a:pt x="2935058" y="0"/>
                </a:lnTo>
                <a:lnTo>
                  <a:pt x="2935058" y="114249"/>
                </a:lnTo>
                <a:lnTo>
                  <a:pt x="2939630" y="108153"/>
                </a:lnTo>
                <a:lnTo>
                  <a:pt x="2945714" y="108153"/>
                </a:lnTo>
                <a:lnTo>
                  <a:pt x="2945714" y="0"/>
                </a:lnTo>
                <a:close/>
              </a:path>
              <a:path w="2945765" h="119380">
                <a:moveTo>
                  <a:pt x="2945714" y="108153"/>
                </a:moveTo>
                <a:lnTo>
                  <a:pt x="2939630" y="108153"/>
                </a:lnTo>
                <a:lnTo>
                  <a:pt x="2935058" y="114249"/>
                </a:lnTo>
                <a:lnTo>
                  <a:pt x="2945714" y="114249"/>
                </a:lnTo>
                <a:lnTo>
                  <a:pt x="2945714" y="1081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35279" y="2519337"/>
            <a:ext cx="793750" cy="398145"/>
          </a:xfrm>
          <a:custGeom>
            <a:avLst/>
            <a:gdLst/>
            <a:ahLst/>
            <a:cxnLst/>
            <a:rect l="l" t="t" r="r" b="b"/>
            <a:pathLst>
              <a:path w="793750" h="398144">
                <a:moveTo>
                  <a:pt x="0" y="397548"/>
                </a:moveTo>
                <a:lnTo>
                  <a:pt x="793140" y="397548"/>
                </a:lnTo>
                <a:lnTo>
                  <a:pt x="793140" y="0"/>
                </a:lnTo>
                <a:lnTo>
                  <a:pt x="0" y="0"/>
                </a:lnTo>
                <a:lnTo>
                  <a:pt x="0" y="3975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21576" y="2517813"/>
            <a:ext cx="821055" cy="413384"/>
          </a:xfrm>
          <a:custGeom>
            <a:avLst/>
            <a:gdLst/>
            <a:ahLst/>
            <a:cxnLst/>
            <a:rect l="l" t="t" r="r" b="b"/>
            <a:pathLst>
              <a:path w="821054" h="413385">
                <a:moveTo>
                  <a:pt x="820547" y="0"/>
                </a:moveTo>
                <a:lnTo>
                  <a:pt x="0" y="0"/>
                </a:lnTo>
                <a:lnTo>
                  <a:pt x="0" y="406692"/>
                </a:lnTo>
                <a:lnTo>
                  <a:pt x="6096" y="412788"/>
                </a:lnTo>
                <a:lnTo>
                  <a:pt x="814451" y="412788"/>
                </a:lnTo>
                <a:lnTo>
                  <a:pt x="820547" y="406692"/>
                </a:lnTo>
                <a:lnTo>
                  <a:pt x="820547" y="399072"/>
                </a:lnTo>
                <a:lnTo>
                  <a:pt x="27406" y="399072"/>
                </a:lnTo>
                <a:lnTo>
                  <a:pt x="13703" y="385368"/>
                </a:lnTo>
                <a:lnTo>
                  <a:pt x="27406" y="385368"/>
                </a:lnTo>
                <a:lnTo>
                  <a:pt x="27406" y="15239"/>
                </a:lnTo>
                <a:lnTo>
                  <a:pt x="13703" y="15239"/>
                </a:lnTo>
                <a:lnTo>
                  <a:pt x="27406" y="1524"/>
                </a:lnTo>
                <a:lnTo>
                  <a:pt x="820547" y="1524"/>
                </a:lnTo>
                <a:lnTo>
                  <a:pt x="820547" y="0"/>
                </a:lnTo>
                <a:close/>
              </a:path>
              <a:path w="821054" h="413385">
                <a:moveTo>
                  <a:pt x="27406" y="385368"/>
                </a:moveTo>
                <a:lnTo>
                  <a:pt x="13703" y="385368"/>
                </a:lnTo>
                <a:lnTo>
                  <a:pt x="27406" y="399072"/>
                </a:lnTo>
                <a:lnTo>
                  <a:pt x="27406" y="385368"/>
                </a:lnTo>
                <a:close/>
              </a:path>
              <a:path w="821054" h="413385">
                <a:moveTo>
                  <a:pt x="793140" y="385368"/>
                </a:moveTo>
                <a:lnTo>
                  <a:pt x="27406" y="385368"/>
                </a:lnTo>
                <a:lnTo>
                  <a:pt x="27406" y="399072"/>
                </a:lnTo>
                <a:lnTo>
                  <a:pt x="793140" y="399072"/>
                </a:lnTo>
                <a:lnTo>
                  <a:pt x="793140" y="385368"/>
                </a:lnTo>
                <a:close/>
              </a:path>
              <a:path w="821054" h="413385">
                <a:moveTo>
                  <a:pt x="793140" y="1524"/>
                </a:moveTo>
                <a:lnTo>
                  <a:pt x="793140" y="399072"/>
                </a:lnTo>
                <a:lnTo>
                  <a:pt x="806843" y="385368"/>
                </a:lnTo>
                <a:lnTo>
                  <a:pt x="820547" y="385368"/>
                </a:lnTo>
                <a:lnTo>
                  <a:pt x="820547" y="15239"/>
                </a:lnTo>
                <a:lnTo>
                  <a:pt x="806843" y="15239"/>
                </a:lnTo>
                <a:lnTo>
                  <a:pt x="793140" y="1524"/>
                </a:lnTo>
                <a:close/>
              </a:path>
              <a:path w="821054" h="413385">
                <a:moveTo>
                  <a:pt x="820547" y="385368"/>
                </a:moveTo>
                <a:lnTo>
                  <a:pt x="806843" y="385368"/>
                </a:lnTo>
                <a:lnTo>
                  <a:pt x="793140" y="399072"/>
                </a:lnTo>
                <a:lnTo>
                  <a:pt x="820547" y="399072"/>
                </a:lnTo>
                <a:lnTo>
                  <a:pt x="820547" y="385368"/>
                </a:lnTo>
                <a:close/>
              </a:path>
              <a:path w="821054" h="413385">
                <a:moveTo>
                  <a:pt x="27406" y="1524"/>
                </a:moveTo>
                <a:lnTo>
                  <a:pt x="13703" y="15239"/>
                </a:lnTo>
                <a:lnTo>
                  <a:pt x="27406" y="15239"/>
                </a:lnTo>
                <a:lnTo>
                  <a:pt x="27406" y="1524"/>
                </a:lnTo>
                <a:close/>
              </a:path>
              <a:path w="821054" h="413385">
                <a:moveTo>
                  <a:pt x="793140" y="1524"/>
                </a:moveTo>
                <a:lnTo>
                  <a:pt x="27406" y="1524"/>
                </a:lnTo>
                <a:lnTo>
                  <a:pt x="27406" y="15239"/>
                </a:lnTo>
                <a:lnTo>
                  <a:pt x="793140" y="15239"/>
                </a:lnTo>
                <a:lnTo>
                  <a:pt x="793140" y="1524"/>
                </a:lnTo>
                <a:close/>
              </a:path>
              <a:path w="821054" h="413385">
                <a:moveTo>
                  <a:pt x="820547" y="1524"/>
                </a:moveTo>
                <a:lnTo>
                  <a:pt x="793140" y="1524"/>
                </a:lnTo>
                <a:lnTo>
                  <a:pt x="806843" y="15239"/>
                </a:lnTo>
                <a:lnTo>
                  <a:pt x="820547" y="15239"/>
                </a:lnTo>
                <a:lnTo>
                  <a:pt x="82054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977815" y="2631049"/>
            <a:ext cx="50482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Gulim"/>
                <a:cs typeface="Gulim"/>
              </a:rPr>
              <a:t>"</a:t>
            </a:r>
            <a:r>
              <a:rPr sz="1200" spc="-125" dirty="0">
                <a:latin typeface="Gulim"/>
                <a:cs typeface="Gulim"/>
              </a:rPr>
              <a:t>H</a:t>
            </a:r>
            <a:r>
              <a:rPr sz="1200" spc="70" dirty="0">
                <a:latin typeface="Gulim"/>
                <a:cs typeface="Gulim"/>
              </a:rPr>
              <a:t>e</a:t>
            </a:r>
            <a:r>
              <a:rPr sz="1200" spc="20" dirty="0">
                <a:latin typeface="Gulim"/>
                <a:cs typeface="Gulim"/>
              </a:rPr>
              <a:t>ll</a:t>
            </a:r>
            <a:r>
              <a:rPr sz="1200" spc="25" dirty="0">
                <a:latin typeface="Gulim"/>
                <a:cs typeface="Gulim"/>
              </a:rPr>
              <a:t>o</a:t>
            </a:r>
            <a:r>
              <a:rPr sz="1200" dirty="0">
                <a:latin typeface="Gulim"/>
                <a:cs typeface="Gulim"/>
              </a:rPr>
              <a:t>"</a:t>
            </a:r>
            <a:endParaRPr sz="1200">
              <a:latin typeface="Gulim"/>
              <a:cs typeface="Gulim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231836" y="251781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1523" y="0"/>
                </a:moveTo>
                <a:lnTo>
                  <a:pt x="0" y="0"/>
                </a:lnTo>
                <a:lnTo>
                  <a:pt x="775" y="1524"/>
                </a:lnTo>
                <a:lnTo>
                  <a:pt x="1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01495" y="2519337"/>
            <a:ext cx="791845" cy="398145"/>
          </a:xfrm>
          <a:custGeom>
            <a:avLst/>
            <a:gdLst/>
            <a:ahLst/>
            <a:cxnLst/>
            <a:rect l="l" t="t" r="r" b="b"/>
            <a:pathLst>
              <a:path w="791845" h="398144">
                <a:moveTo>
                  <a:pt x="0" y="397548"/>
                </a:moveTo>
                <a:lnTo>
                  <a:pt x="791616" y="397548"/>
                </a:lnTo>
                <a:lnTo>
                  <a:pt x="791616" y="0"/>
                </a:lnTo>
                <a:lnTo>
                  <a:pt x="0" y="0"/>
                </a:lnTo>
                <a:lnTo>
                  <a:pt x="0" y="3975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86268" y="2517813"/>
            <a:ext cx="822325" cy="413384"/>
          </a:xfrm>
          <a:custGeom>
            <a:avLst/>
            <a:gdLst/>
            <a:ahLst/>
            <a:cxnLst/>
            <a:rect l="l" t="t" r="r" b="b"/>
            <a:pathLst>
              <a:path w="822325" h="413385">
                <a:moveTo>
                  <a:pt x="822058" y="0"/>
                </a:moveTo>
                <a:lnTo>
                  <a:pt x="0" y="0"/>
                </a:lnTo>
                <a:lnTo>
                  <a:pt x="0" y="406692"/>
                </a:lnTo>
                <a:lnTo>
                  <a:pt x="6083" y="412788"/>
                </a:lnTo>
                <a:lnTo>
                  <a:pt x="815975" y="412788"/>
                </a:lnTo>
                <a:lnTo>
                  <a:pt x="822058" y="406692"/>
                </a:lnTo>
                <a:lnTo>
                  <a:pt x="822058" y="399072"/>
                </a:lnTo>
                <a:lnTo>
                  <a:pt x="28917" y="399072"/>
                </a:lnTo>
                <a:lnTo>
                  <a:pt x="15227" y="385368"/>
                </a:lnTo>
                <a:lnTo>
                  <a:pt x="28917" y="385368"/>
                </a:lnTo>
                <a:lnTo>
                  <a:pt x="28917" y="15239"/>
                </a:lnTo>
                <a:lnTo>
                  <a:pt x="15227" y="15239"/>
                </a:lnTo>
                <a:lnTo>
                  <a:pt x="28917" y="1524"/>
                </a:lnTo>
                <a:lnTo>
                  <a:pt x="822058" y="1524"/>
                </a:lnTo>
                <a:lnTo>
                  <a:pt x="822058" y="0"/>
                </a:lnTo>
                <a:close/>
              </a:path>
              <a:path w="822325" h="413385">
                <a:moveTo>
                  <a:pt x="28917" y="385368"/>
                </a:moveTo>
                <a:lnTo>
                  <a:pt x="15227" y="385368"/>
                </a:lnTo>
                <a:lnTo>
                  <a:pt x="28917" y="399072"/>
                </a:lnTo>
                <a:lnTo>
                  <a:pt x="28917" y="385368"/>
                </a:lnTo>
                <a:close/>
              </a:path>
              <a:path w="822325" h="413385">
                <a:moveTo>
                  <a:pt x="793140" y="385368"/>
                </a:moveTo>
                <a:lnTo>
                  <a:pt x="28917" y="385368"/>
                </a:lnTo>
                <a:lnTo>
                  <a:pt x="28917" y="399072"/>
                </a:lnTo>
                <a:lnTo>
                  <a:pt x="793140" y="399072"/>
                </a:lnTo>
                <a:lnTo>
                  <a:pt x="793140" y="385368"/>
                </a:lnTo>
                <a:close/>
              </a:path>
              <a:path w="822325" h="413385">
                <a:moveTo>
                  <a:pt x="793140" y="1524"/>
                </a:moveTo>
                <a:lnTo>
                  <a:pt x="793140" y="399072"/>
                </a:lnTo>
                <a:lnTo>
                  <a:pt x="806831" y="385368"/>
                </a:lnTo>
                <a:lnTo>
                  <a:pt x="822058" y="385368"/>
                </a:lnTo>
                <a:lnTo>
                  <a:pt x="822058" y="15239"/>
                </a:lnTo>
                <a:lnTo>
                  <a:pt x="806831" y="15239"/>
                </a:lnTo>
                <a:lnTo>
                  <a:pt x="793140" y="1524"/>
                </a:lnTo>
                <a:close/>
              </a:path>
              <a:path w="822325" h="413385">
                <a:moveTo>
                  <a:pt x="822058" y="385368"/>
                </a:moveTo>
                <a:lnTo>
                  <a:pt x="806831" y="385368"/>
                </a:lnTo>
                <a:lnTo>
                  <a:pt x="793140" y="399072"/>
                </a:lnTo>
                <a:lnTo>
                  <a:pt x="822058" y="399072"/>
                </a:lnTo>
                <a:lnTo>
                  <a:pt x="822058" y="385368"/>
                </a:lnTo>
                <a:close/>
              </a:path>
              <a:path w="822325" h="413385">
                <a:moveTo>
                  <a:pt x="28917" y="1524"/>
                </a:moveTo>
                <a:lnTo>
                  <a:pt x="15227" y="15239"/>
                </a:lnTo>
                <a:lnTo>
                  <a:pt x="28917" y="15239"/>
                </a:lnTo>
                <a:lnTo>
                  <a:pt x="28917" y="1524"/>
                </a:lnTo>
                <a:close/>
              </a:path>
              <a:path w="822325" h="413385">
                <a:moveTo>
                  <a:pt x="793140" y="1524"/>
                </a:moveTo>
                <a:lnTo>
                  <a:pt x="28917" y="1524"/>
                </a:lnTo>
                <a:lnTo>
                  <a:pt x="28917" y="15239"/>
                </a:lnTo>
                <a:lnTo>
                  <a:pt x="793140" y="15239"/>
                </a:lnTo>
                <a:lnTo>
                  <a:pt x="793140" y="1524"/>
                </a:lnTo>
                <a:close/>
              </a:path>
              <a:path w="822325" h="413385">
                <a:moveTo>
                  <a:pt x="822058" y="1524"/>
                </a:moveTo>
                <a:lnTo>
                  <a:pt x="793140" y="1524"/>
                </a:lnTo>
                <a:lnTo>
                  <a:pt x="806831" y="15239"/>
                </a:lnTo>
                <a:lnTo>
                  <a:pt x="822058" y="15239"/>
                </a:lnTo>
                <a:lnTo>
                  <a:pt x="82205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035058" y="2625186"/>
            <a:ext cx="123189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Gulim"/>
                <a:cs typeface="Gulim"/>
              </a:rPr>
              <a:t>4</a:t>
            </a:r>
            <a:endParaRPr sz="1300">
              <a:latin typeface="Gulim"/>
              <a:cs typeface="Gulim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8092571" y="2517813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5">
                <a:moveTo>
                  <a:pt x="4206" y="0"/>
                </a:moveTo>
                <a:lnTo>
                  <a:pt x="0" y="0"/>
                </a:lnTo>
                <a:lnTo>
                  <a:pt x="4731" y="1524"/>
                </a:lnTo>
                <a:lnTo>
                  <a:pt x="4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592057" y="2517813"/>
            <a:ext cx="793750" cy="388620"/>
          </a:xfrm>
          <a:custGeom>
            <a:avLst/>
            <a:gdLst/>
            <a:ahLst/>
            <a:cxnLst/>
            <a:rect l="l" t="t" r="r" b="b"/>
            <a:pathLst>
              <a:path w="793750" h="388619">
                <a:moveTo>
                  <a:pt x="0" y="388416"/>
                </a:moveTo>
                <a:lnTo>
                  <a:pt x="793140" y="388416"/>
                </a:lnTo>
                <a:lnTo>
                  <a:pt x="793140" y="0"/>
                </a:lnTo>
                <a:lnTo>
                  <a:pt x="0" y="0"/>
                </a:lnTo>
                <a:lnTo>
                  <a:pt x="0" y="3884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578354" y="2517813"/>
            <a:ext cx="821055" cy="402590"/>
          </a:xfrm>
          <a:custGeom>
            <a:avLst/>
            <a:gdLst/>
            <a:ahLst/>
            <a:cxnLst/>
            <a:rect l="l" t="t" r="r" b="b"/>
            <a:pathLst>
              <a:path w="821054" h="402589">
                <a:moveTo>
                  <a:pt x="19799" y="0"/>
                </a:moveTo>
                <a:lnTo>
                  <a:pt x="0" y="0"/>
                </a:lnTo>
                <a:lnTo>
                  <a:pt x="0" y="396036"/>
                </a:lnTo>
                <a:lnTo>
                  <a:pt x="6096" y="402120"/>
                </a:lnTo>
                <a:lnTo>
                  <a:pt x="814451" y="402120"/>
                </a:lnTo>
                <a:lnTo>
                  <a:pt x="820534" y="396036"/>
                </a:lnTo>
                <a:lnTo>
                  <a:pt x="820534" y="388416"/>
                </a:lnTo>
                <a:lnTo>
                  <a:pt x="27406" y="388416"/>
                </a:lnTo>
                <a:lnTo>
                  <a:pt x="13703" y="374713"/>
                </a:lnTo>
                <a:lnTo>
                  <a:pt x="27406" y="374713"/>
                </a:lnTo>
                <a:lnTo>
                  <a:pt x="27406" y="6096"/>
                </a:lnTo>
                <a:lnTo>
                  <a:pt x="13703" y="6096"/>
                </a:lnTo>
                <a:lnTo>
                  <a:pt x="19799" y="0"/>
                </a:lnTo>
                <a:close/>
              </a:path>
              <a:path w="821054" h="402589">
                <a:moveTo>
                  <a:pt x="27406" y="374713"/>
                </a:moveTo>
                <a:lnTo>
                  <a:pt x="13703" y="374713"/>
                </a:lnTo>
                <a:lnTo>
                  <a:pt x="27406" y="388416"/>
                </a:lnTo>
                <a:lnTo>
                  <a:pt x="27406" y="374713"/>
                </a:lnTo>
                <a:close/>
              </a:path>
              <a:path w="821054" h="402589">
                <a:moveTo>
                  <a:pt x="793140" y="374713"/>
                </a:moveTo>
                <a:lnTo>
                  <a:pt x="27406" y="374713"/>
                </a:lnTo>
                <a:lnTo>
                  <a:pt x="27406" y="388416"/>
                </a:lnTo>
                <a:lnTo>
                  <a:pt x="793140" y="388416"/>
                </a:lnTo>
                <a:lnTo>
                  <a:pt x="793140" y="374713"/>
                </a:lnTo>
                <a:close/>
              </a:path>
              <a:path w="821054" h="402589">
                <a:moveTo>
                  <a:pt x="800747" y="0"/>
                </a:moveTo>
                <a:lnTo>
                  <a:pt x="793140" y="0"/>
                </a:lnTo>
                <a:lnTo>
                  <a:pt x="793140" y="388416"/>
                </a:lnTo>
                <a:lnTo>
                  <a:pt x="806843" y="374713"/>
                </a:lnTo>
                <a:lnTo>
                  <a:pt x="820534" y="374713"/>
                </a:lnTo>
                <a:lnTo>
                  <a:pt x="820534" y="6096"/>
                </a:lnTo>
                <a:lnTo>
                  <a:pt x="806843" y="6096"/>
                </a:lnTo>
                <a:lnTo>
                  <a:pt x="800747" y="0"/>
                </a:lnTo>
                <a:close/>
              </a:path>
              <a:path w="821054" h="402589">
                <a:moveTo>
                  <a:pt x="820534" y="374713"/>
                </a:moveTo>
                <a:lnTo>
                  <a:pt x="806843" y="374713"/>
                </a:lnTo>
                <a:lnTo>
                  <a:pt x="793140" y="388416"/>
                </a:lnTo>
                <a:lnTo>
                  <a:pt x="820534" y="388416"/>
                </a:lnTo>
                <a:lnTo>
                  <a:pt x="820534" y="374713"/>
                </a:lnTo>
                <a:close/>
              </a:path>
              <a:path w="821054" h="402589">
                <a:moveTo>
                  <a:pt x="27406" y="0"/>
                </a:moveTo>
                <a:lnTo>
                  <a:pt x="19799" y="0"/>
                </a:lnTo>
                <a:lnTo>
                  <a:pt x="13703" y="6096"/>
                </a:lnTo>
                <a:lnTo>
                  <a:pt x="27406" y="6096"/>
                </a:lnTo>
                <a:lnTo>
                  <a:pt x="27406" y="0"/>
                </a:lnTo>
                <a:close/>
              </a:path>
              <a:path w="821054" h="402589">
                <a:moveTo>
                  <a:pt x="793140" y="0"/>
                </a:moveTo>
                <a:lnTo>
                  <a:pt x="27406" y="0"/>
                </a:lnTo>
                <a:lnTo>
                  <a:pt x="27406" y="6096"/>
                </a:lnTo>
                <a:lnTo>
                  <a:pt x="793140" y="6096"/>
                </a:lnTo>
                <a:lnTo>
                  <a:pt x="793140" y="0"/>
                </a:lnTo>
                <a:close/>
              </a:path>
              <a:path w="821054" h="402589">
                <a:moveTo>
                  <a:pt x="820534" y="0"/>
                </a:moveTo>
                <a:lnTo>
                  <a:pt x="800747" y="0"/>
                </a:lnTo>
                <a:lnTo>
                  <a:pt x="806843" y="6096"/>
                </a:lnTo>
                <a:lnTo>
                  <a:pt x="820534" y="6096"/>
                </a:lnTo>
                <a:lnTo>
                  <a:pt x="8205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6922681" y="2968781"/>
            <a:ext cx="57277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85" dirty="0">
                <a:latin typeface="Gulim"/>
                <a:cs typeface="Gulim"/>
              </a:rPr>
              <a:t>S</a:t>
            </a:r>
            <a:r>
              <a:rPr sz="1550" spc="85" dirty="0">
                <a:latin typeface="Gulim"/>
                <a:cs typeface="Gulim"/>
              </a:rPr>
              <a:t>t</a:t>
            </a:r>
            <a:r>
              <a:rPr sz="1550" spc="125" dirty="0">
                <a:latin typeface="Gulim"/>
                <a:cs typeface="Gulim"/>
              </a:rPr>
              <a:t>r</a:t>
            </a:r>
            <a:r>
              <a:rPr sz="1550" spc="5" dirty="0">
                <a:latin typeface="Gulim"/>
                <a:cs typeface="Gulim"/>
              </a:rPr>
              <a:t>i</a:t>
            </a:r>
            <a:r>
              <a:rPr sz="1550" spc="-5" dirty="0">
                <a:latin typeface="Gulim"/>
                <a:cs typeface="Gulim"/>
              </a:rPr>
              <a:t>n</a:t>
            </a:r>
            <a:r>
              <a:rPr sz="1550" spc="-40" dirty="0">
                <a:latin typeface="Gulim"/>
                <a:cs typeface="Gulim"/>
              </a:rPr>
              <a:t>g</a:t>
            </a:r>
            <a:endParaRPr sz="1550">
              <a:latin typeface="Gulim"/>
              <a:cs typeface="Gulim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709458" y="2968781"/>
            <a:ext cx="7042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40" dirty="0">
                <a:latin typeface="Gulim"/>
                <a:cs typeface="Gulim"/>
              </a:rPr>
              <a:t>Integer</a:t>
            </a:r>
            <a:endParaRPr sz="1550">
              <a:latin typeface="Gulim"/>
              <a:cs typeface="Gulim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574913" y="2968781"/>
            <a:ext cx="68199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" dirty="0">
                <a:latin typeface="Gulim"/>
                <a:cs typeface="Gulim"/>
              </a:rPr>
              <a:t>Person</a:t>
            </a:r>
            <a:endParaRPr sz="1550">
              <a:latin typeface="Gulim"/>
              <a:cs typeface="Gulim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163241" y="3535298"/>
            <a:ext cx="3262629" cy="655320"/>
          </a:xfrm>
          <a:custGeom>
            <a:avLst/>
            <a:gdLst/>
            <a:ahLst/>
            <a:cxnLst/>
            <a:rect l="l" t="t" r="r" b="b"/>
            <a:pathLst>
              <a:path w="3262629" h="655320">
                <a:moveTo>
                  <a:pt x="3259315" y="0"/>
                </a:moveTo>
                <a:lnTo>
                  <a:pt x="1524" y="0"/>
                </a:lnTo>
                <a:lnTo>
                  <a:pt x="0" y="3048"/>
                </a:lnTo>
                <a:lnTo>
                  <a:pt x="0" y="653453"/>
                </a:lnTo>
                <a:lnTo>
                  <a:pt x="1524" y="654977"/>
                </a:lnTo>
                <a:lnTo>
                  <a:pt x="3259315" y="654977"/>
                </a:lnTo>
                <a:lnTo>
                  <a:pt x="3262363" y="653453"/>
                </a:lnTo>
                <a:lnTo>
                  <a:pt x="3262363" y="650405"/>
                </a:lnTo>
                <a:lnTo>
                  <a:pt x="10655" y="650405"/>
                </a:lnTo>
                <a:lnTo>
                  <a:pt x="4559" y="645833"/>
                </a:lnTo>
                <a:lnTo>
                  <a:pt x="10655" y="645833"/>
                </a:lnTo>
                <a:lnTo>
                  <a:pt x="10655" y="10667"/>
                </a:lnTo>
                <a:lnTo>
                  <a:pt x="4559" y="10667"/>
                </a:lnTo>
                <a:lnTo>
                  <a:pt x="10655" y="6096"/>
                </a:lnTo>
                <a:lnTo>
                  <a:pt x="3262363" y="6096"/>
                </a:lnTo>
                <a:lnTo>
                  <a:pt x="3262363" y="3048"/>
                </a:lnTo>
                <a:lnTo>
                  <a:pt x="3259315" y="0"/>
                </a:lnTo>
                <a:close/>
              </a:path>
              <a:path w="3262629" h="655320">
                <a:moveTo>
                  <a:pt x="10655" y="645833"/>
                </a:moveTo>
                <a:lnTo>
                  <a:pt x="4559" y="645833"/>
                </a:lnTo>
                <a:lnTo>
                  <a:pt x="10655" y="650405"/>
                </a:lnTo>
                <a:lnTo>
                  <a:pt x="10655" y="645833"/>
                </a:lnTo>
                <a:close/>
              </a:path>
              <a:path w="3262629" h="655320">
                <a:moveTo>
                  <a:pt x="3251708" y="645833"/>
                </a:moveTo>
                <a:lnTo>
                  <a:pt x="10655" y="645833"/>
                </a:lnTo>
                <a:lnTo>
                  <a:pt x="10655" y="650405"/>
                </a:lnTo>
                <a:lnTo>
                  <a:pt x="3251708" y="650405"/>
                </a:lnTo>
                <a:lnTo>
                  <a:pt x="3251708" y="645833"/>
                </a:lnTo>
                <a:close/>
              </a:path>
              <a:path w="3262629" h="655320">
                <a:moveTo>
                  <a:pt x="3251708" y="6096"/>
                </a:moveTo>
                <a:lnTo>
                  <a:pt x="3251708" y="650405"/>
                </a:lnTo>
                <a:lnTo>
                  <a:pt x="3256267" y="645833"/>
                </a:lnTo>
                <a:lnTo>
                  <a:pt x="3262363" y="645833"/>
                </a:lnTo>
                <a:lnTo>
                  <a:pt x="3262363" y="10667"/>
                </a:lnTo>
                <a:lnTo>
                  <a:pt x="3256267" y="10667"/>
                </a:lnTo>
                <a:lnTo>
                  <a:pt x="3251708" y="6096"/>
                </a:lnTo>
                <a:close/>
              </a:path>
              <a:path w="3262629" h="655320">
                <a:moveTo>
                  <a:pt x="3262363" y="645833"/>
                </a:moveTo>
                <a:lnTo>
                  <a:pt x="3256267" y="645833"/>
                </a:lnTo>
                <a:lnTo>
                  <a:pt x="3251708" y="650405"/>
                </a:lnTo>
                <a:lnTo>
                  <a:pt x="3262363" y="650405"/>
                </a:lnTo>
                <a:lnTo>
                  <a:pt x="3262363" y="645833"/>
                </a:lnTo>
                <a:close/>
              </a:path>
              <a:path w="3262629" h="655320">
                <a:moveTo>
                  <a:pt x="10655" y="6096"/>
                </a:moveTo>
                <a:lnTo>
                  <a:pt x="4559" y="10667"/>
                </a:lnTo>
                <a:lnTo>
                  <a:pt x="10655" y="10667"/>
                </a:lnTo>
                <a:lnTo>
                  <a:pt x="10655" y="6096"/>
                </a:lnTo>
                <a:close/>
              </a:path>
              <a:path w="3262629" h="655320">
                <a:moveTo>
                  <a:pt x="3251708" y="6096"/>
                </a:moveTo>
                <a:lnTo>
                  <a:pt x="10655" y="6096"/>
                </a:lnTo>
                <a:lnTo>
                  <a:pt x="10655" y="10667"/>
                </a:lnTo>
                <a:lnTo>
                  <a:pt x="3251708" y="10667"/>
                </a:lnTo>
                <a:lnTo>
                  <a:pt x="3251708" y="6096"/>
                </a:lnTo>
                <a:close/>
              </a:path>
              <a:path w="3262629" h="655320">
                <a:moveTo>
                  <a:pt x="3262363" y="6096"/>
                </a:moveTo>
                <a:lnTo>
                  <a:pt x="3251708" y="6096"/>
                </a:lnTo>
                <a:lnTo>
                  <a:pt x="3256267" y="10667"/>
                </a:lnTo>
                <a:lnTo>
                  <a:pt x="3262363" y="10667"/>
                </a:lnTo>
                <a:lnTo>
                  <a:pt x="3262363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255596" y="3600210"/>
            <a:ext cx="2849245" cy="535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45" dirty="0">
                <a:latin typeface="Gulim"/>
                <a:cs typeface="Gulim"/>
              </a:rPr>
              <a:t>int </a:t>
            </a:r>
            <a:r>
              <a:rPr sz="1750" spc="10" dirty="0">
                <a:latin typeface="Gulim"/>
                <a:cs typeface="Gulim"/>
              </a:rPr>
              <a:t>n </a:t>
            </a:r>
            <a:r>
              <a:rPr sz="1750" spc="-70" dirty="0">
                <a:latin typeface="Gulim"/>
                <a:cs typeface="Gulim"/>
              </a:rPr>
              <a:t>= </a:t>
            </a:r>
            <a:r>
              <a:rPr sz="1750" spc="-65" dirty="0">
                <a:latin typeface="Gulim"/>
                <a:cs typeface="Gulim"/>
              </a:rPr>
              <a:t>v.size(); </a:t>
            </a:r>
            <a:r>
              <a:rPr sz="1750" spc="-75" dirty="0">
                <a:latin typeface="Gulim"/>
                <a:cs typeface="Gulim"/>
              </a:rPr>
              <a:t>// </a:t>
            </a:r>
            <a:r>
              <a:rPr sz="1750" spc="10" dirty="0">
                <a:latin typeface="Gulim"/>
                <a:cs typeface="Gulim"/>
              </a:rPr>
              <a:t>n은</a:t>
            </a:r>
            <a:r>
              <a:rPr sz="1750" spc="145" dirty="0">
                <a:latin typeface="Gulim"/>
                <a:cs typeface="Gulim"/>
              </a:rPr>
              <a:t> </a:t>
            </a:r>
            <a:r>
              <a:rPr sz="1750" spc="20" dirty="0">
                <a:latin typeface="Gulim"/>
                <a:cs typeface="Gulim"/>
              </a:rPr>
              <a:t>3</a:t>
            </a:r>
            <a:endParaRPr sz="175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750" spc="45" dirty="0">
                <a:latin typeface="Gulim"/>
                <a:cs typeface="Gulim"/>
              </a:rPr>
              <a:t>int </a:t>
            </a:r>
            <a:r>
              <a:rPr sz="1750" spc="25" dirty="0">
                <a:latin typeface="Gulim"/>
                <a:cs typeface="Gulim"/>
              </a:rPr>
              <a:t>c </a:t>
            </a:r>
            <a:r>
              <a:rPr sz="1750" spc="-70" dirty="0">
                <a:latin typeface="Gulim"/>
                <a:cs typeface="Gulim"/>
              </a:rPr>
              <a:t>= </a:t>
            </a:r>
            <a:r>
              <a:rPr sz="1750" spc="-25" dirty="0">
                <a:latin typeface="Gulim"/>
                <a:cs typeface="Gulim"/>
              </a:rPr>
              <a:t>v.capacity(); </a:t>
            </a:r>
            <a:r>
              <a:rPr sz="1750" spc="-30" dirty="0">
                <a:latin typeface="Gulim"/>
                <a:cs typeface="Gulim"/>
              </a:rPr>
              <a:t>//c는</a:t>
            </a:r>
            <a:r>
              <a:rPr sz="1750" spc="-10" dirty="0">
                <a:latin typeface="Gulim"/>
                <a:cs typeface="Gulim"/>
              </a:rPr>
              <a:t> </a:t>
            </a:r>
            <a:r>
              <a:rPr sz="1750" spc="20" dirty="0">
                <a:latin typeface="Gulim"/>
                <a:cs typeface="Gulim"/>
              </a:rPr>
              <a:t>7</a:t>
            </a:r>
            <a:endParaRPr sz="1750">
              <a:latin typeface="Gulim"/>
              <a:cs typeface="Gulim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665723" y="3600210"/>
            <a:ext cx="567055" cy="535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" dirty="0">
                <a:latin typeface="Gulim"/>
                <a:cs typeface="Gulim"/>
              </a:rPr>
              <a:t>n </a:t>
            </a:r>
            <a:r>
              <a:rPr sz="1750" spc="-70" dirty="0">
                <a:latin typeface="Gulim"/>
                <a:cs typeface="Gulim"/>
              </a:rPr>
              <a:t>=</a:t>
            </a:r>
            <a:r>
              <a:rPr sz="1750" spc="-95" dirty="0">
                <a:latin typeface="Gulim"/>
                <a:cs typeface="Gulim"/>
              </a:rPr>
              <a:t> </a:t>
            </a:r>
            <a:r>
              <a:rPr sz="1750" spc="20" dirty="0">
                <a:latin typeface="Gulim"/>
                <a:cs typeface="Gulim"/>
              </a:rPr>
              <a:t>3</a:t>
            </a:r>
            <a:endParaRPr sz="175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750" spc="25" dirty="0">
                <a:latin typeface="Gulim"/>
                <a:cs typeface="Gulim"/>
              </a:rPr>
              <a:t>c </a:t>
            </a:r>
            <a:r>
              <a:rPr sz="1750" spc="-70" dirty="0">
                <a:latin typeface="Gulim"/>
                <a:cs typeface="Gulim"/>
              </a:rPr>
              <a:t>=</a:t>
            </a:r>
            <a:r>
              <a:rPr sz="1750" spc="-110" dirty="0">
                <a:latin typeface="Gulim"/>
                <a:cs typeface="Gulim"/>
              </a:rPr>
              <a:t> </a:t>
            </a:r>
            <a:r>
              <a:rPr sz="1750" spc="20" dirty="0">
                <a:latin typeface="Gulim"/>
                <a:cs typeface="Gulim"/>
              </a:rPr>
              <a:t>7</a:t>
            </a:r>
            <a:endParaRPr sz="1750">
              <a:latin typeface="Gulim"/>
              <a:cs typeface="Gulim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692833" y="4890935"/>
            <a:ext cx="1842135" cy="144780"/>
          </a:xfrm>
          <a:custGeom>
            <a:avLst/>
            <a:gdLst/>
            <a:ahLst/>
            <a:cxnLst/>
            <a:rect l="l" t="t" r="r" b="b"/>
            <a:pathLst>
              <a:path w="1842135" h="144779">
                <a:moveTo>
                  <a:pt x="0" y="144703"/>
                </a:moveTo>
                <a:lnTo>
                  <a:pt x="1842020" y="144703"/>
                </a:lnTo>
                <a:lnTo>
                  <a:pt x="1842020" y="0"/>
                </a:lnTo>
                <a:lnTo>
                  <a:pt x="0" y="0"/>
                </a:lnTo>
                <a:lnTo>
                  <a:pt x="0" y="144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686750" y="4884839"/>
            <a:ext cx="1852930" cy="151130"/>
          </a:xfrm>
          <a:custGeom>
            <a:avLst/>
            <a:gdLst/>
            <a:ahLst/>
            <a:cxnLst/>
            <a:rect l="l" t="t" r="r" b="b"/>
            <a:pathLst>
              <a:path w="1852929" h="151129">
                <a:moveTo>
                  <a:pt x="1851152" y="0"/>
                </a:moveTo>
                <a:lnTo>
                  <a:pt x="3035" y="0"/>
                </a:lnTo>
                <a:lnTo>
                  <a:pt x="0" y="3047"/>
                </a:lnTo>
                <a:lnTo>
                  <a:pt x="0" y="150799"/>
                </a:lnTo>
                <a:lnTo>
                  <a:pt x="10655" y="150799"/>
                </a:lnTo>
                <a:lnTo>
                  <a:pt x="10655" y="10667"/>
                </a:lnTo>
                <a:lnTo>
                  <a:pt x="6083" y="10667"/>
                </a:lnTo>
                <a:lnTo>
                  <a:pt x="10655" y="6095"/>
                </a:lnTo>
                <a:lnTo>
                  <a:pt x="1852676" y="6095"/>
                </a:lnTo>
                <a:lnTo>
                  <a:pt x="1852676" y="3047"/>
                </a:lnTo>
                <a:lnTo>
                  <a:pt x="1851152" y="0"/>
                </a:lnTo>
                <a:close/>
              </a:path>
              <a:path w="1852929" h="151129">
                <a:moveTo>
                  <a:pt x="1842020" y="6095"/>
                </a:moveTo>
                <a:lnTo>
                  <a:pt x="1842020" y="150799"/>
                </a:lnTo>
                <a:lnTo>
                  <a:pt x="1852676" y="150799"/>
                </a:lnTo>
                <a:lnTo>
                  <a:pt x="1852676" y="10667"/>
                </a:lnTo>
                <a:lnTo>
                  <a:pt x="1848116" y="10667"/>
                </a:lnTo>
                <a:lnTo>
                  <a:pt x="1842020" y="6095"/>
                </a:lnTo>
                <a:close/>
              </a:path>
              <a:path w="1852929" h="151129">
                <a:moveTo>
                  <a:pt x="10655" y="6095"/>
                </a:moveTo>
                <a:lnTo>
                  <a:pt x="6083" y="10667"/>
                </a:lnTo>
                <a:lnTo>
                  <a:pt x="10655" y="10667"/>
                </a:lnTo>
                <a:lnTo>
                  <a:pt x="10655" y="6095"/>
                </a:lnTo>
                <a:close/>
              </a:path>
              <a:path w="1852929" h="151129">
                <a:moveTo>
                  <a:pt x="1842020" y="6095"/>
                </a:moveTo>
                <a:lnTo>
                  <a:pt x="10655" y="6095"/>
                </a:lnTo>
                <a:lnTo>
                  <a:pt x="10655" y="10667"/>
                </a:lnTo>
                <a:lnTo>
                  <a:pt x="1842020" y="10667"/>
                </a:lnTo>
                <a:lnTo>
                  <a:pt x="1842020" y="6095"/>
                </a:lnTo>
                <a:close/>
              </a:path>
              <a:path w="1852929" h="151129">
                <a:moveTo>
                  <a:pt x="1852676" y="6095"/>
                </a:moveTo>
                <a:lnTo>
                  <a:pt x="1842020" y="6095"/>
                </a:lnTo>
                <a:lnTo>
                  <a:pt x="1848116" y="10667"/>
                </a:lnTo>
                <a:lnTo>
                  <a:pt x="1852676" y="10667"/>
                </a:lnTo>
                <a:lnTo>
                  <a:pt x="1852676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14438" y="4487290"/>
            <a:ext cx="3382645" cy="548640"/>
          </a:xfrm>
          <a:custGeom>
            <a:avLst/>
            <a:gdLst/>
            <a:ahLst/>
            <a:cxnLst/>
            <a:rect l="l" t="t" r="r" b="b"/>
            <a:pathLst>
              <a:path w="3382645" h="548639">
                <a:moveTo>
                  <a:pt x="3265411" y="0"/>
                </a:moveTo>
                <a:lnTo>
                  <a:pt x="117221" y="0"/>
                </a:lnTo>
                <a:lnTo>
                  <a:pt x="71291" y="9353"/>
                </a:lnTo>
                <a:lnTo>
                  <a:pt x="34064" y="34844"/>
                </a:lnTo>
                <a:lnTo>
                  <a:pt x="9111" y="72614"/>
                </a:lnTo>
                <a:lnTo>
                  <a:pt x="0" y="118808"/>
                </a:lnTo>
                <a:lnTo>
                  <a:pt x="0" y="548347"/>
                </a:lnTo>
                <a:lnTo>
                  <a:pt x="3382632" y="548347"/>
                </a:lnTo>
                <a:lnTo>
                  <a:pt x="3382632" y="118808"/>
                </a:lnTo>
                <a:lnTo>
                  <a:pt x="3373308" y="72614"/>
                </a:lnTo>
                <a:lnTo>
                  <a:pt x="3348000" y="34844"/>
                </a:lnTo>
                <a:lnTo>
                  <a:pt x="3310703" y="9353"/>
                </a:lnTo>
                <a:lnTo>
                  <a:pt x="3265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900748" y="4473587"/>
            <a:ext cx="3410585" cy="562610"/>
          </a:xfrm>
          <a:custGeom>
            <a:avLst/>
            <a:gdLst/>
            <a:ahLst/>
            <a:cxnLst/>
            <a:rect l="l" t="t" r="r" b="b"/>
            <a:pathLst>
              <a:path w="3410584" h="562610">
                <a:moveTo>
                  <a:pt x="3279101" y="0"/>
                </a:moveTo>
                <a:lnTo>
                  <a:pt x="130911" y="0"/>
                </a:lnTo>
                <a:lnTo>
                  <a:pt x="103517" y="3035"/>
                </a:lnTo>
                <a:lnTo>
                  <a:pt x="91338" y="6083"/>
                </a:lnTo>
                <a:lnTo>
                  <a:pt x="79159" y="10655"/>
                </a:lnTo>
                <a:lnTo>
                  <a:pt x="68503" y="16751"/>
                </a:lnTo>
                <a:lnTo>
                  <a:pt x="56324" y="22847"/>
                </a:lnTo>
                <a:lnTo>
                  <a:pt x="21310" y="59397"/>
                </a:lnTo>
                <a:lnTo>
                  <a:pt x="4559" y="94437"/>
                </a:lnTo>
                <a:lnTo>
                  <a:pt x="0" y="120319"/>
                </a:lnTo>
                <a:lnTo>
                  <a:pt x="0" y="562051"/>
                </a:lnTo>
                <a:lnTo>
                  <a:pt x="27393" y="562051"/>
                </a:lnTo>
                <a:lnTo>
                  <a:pt x="27393" y="120319"/>
                </a:lnTo>
                <a:lnTo>
                  <a:pt x="28917" y="111188"/>
                </a:lnTo>
                <a:lnTo>
                  <a:pt x="45669" y="73101"/>
                </a:lnTo>
                <a:lnTo>
                  <a:pt x="73063" y="45694"/>
                </a:lnTo>
                <a:lnTo>
                  <a:pt x="121780" y="28930"/>
                </a:lnTo>
                <a:lnTo>
                  <a:pt x="3359479" y="28930"/>
                </a:lnTo>
                <a:lnTo>
                  <a:pt x="3352177" y="22847"/>
                </a:lnTo>
                <a:lnTo>
                  <a:pt x="3341522" y="15227"/>
                </a:lnTo>
                <a:lnTo>
                  <a:pt x="3317163" y="6083"/>
                </a:lnTo>
                <a:lnTo>
                  <a:pt x="3304984" y="3035"/>
                </a:lnTo>
                <a:lnTo>
                  <a:pt x="3291281" y="1511"/>
                </a:lnTo>
                <a:lnTo>
                  <a:pt x="3279101" y="0"/>
                </a:lnTo>
                <a:close/>
              </a:path>
              <a:path w="3410584" h="562610">
                <a:moveTo>
                  <a:pt x="3359479" y="28930"/>
                </a:moveTo>
                <a:lnTo>
                  <a:pt x="3289757" y="28930"/>
                </a:lnTo>
                <a:lnTo>
                  <a:pt x="3300412" y="30454"/>
                </a:lnTo>
                <a:lnTo>
                  <a:pt x="3309556" y="33502"/>
                </a:lnTo>
                <a:lnTo>
                  <a:pt x="3344570" y="51777"/>
                </a:lnTo>
                <a:lnTo>
                  <a:pt x="3364356" y="74625"/>
                </a:lnTo>
                <a:lnTo>
                  <a:pt x="3370440" y="83769"/>
                </a:lnTo>
                <a:lnTo>
                  <a:pt x="3375012" y="92913"/>
                </a:lnTo>
                <a:lnTo>
                  <a:pt x="3378060" y="102044"/>
                </a:lnTo>
                <a:lnTo>
                  <a:pt x="3381095" y="112712"/>
                </a:lnTo>
                <a:lnTo>
                  <a:pt x="3382619" y="121843"/>
                </a:lnTo>
                <a:lnTo>
                  <a:pt x="3382619" y="562051"/>
                </a:lnTo>
                <a:lnTo>
                  <a:pt x="3410026" y="562051"/>
                </a:lnTo>
                <a:lnTo>
                  <a:pt x="3410026" y="118808"/>
                </a:lnTo>
                <a:lnTo>
                  <a:pt x="3406978" y="105092"/>
                </a:lnTo>
                <a:lnTo>
                  <a:pt x="3394798" y="68541"/>
                </a:lnTo>
                <a:lnTo>
                  <a:pt x="3361308" y="30454"/>
                </a:lnTo>
                <a:lnTo>
                  <a:pt x="3359479" y="28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970600" y="4645698"/>
            <a:ext cx="472440" cy="314325"/>
          </a:xfrm>
          <a:custGeom>
            <a:avLst/>
            <a:gdLst/>
            <a:ahLst/>
            <a:cxnLst/>
            <a:rect l="l" t="t" r="r" b="b"/>
            <a:pathLst>
              <a:path w="472439" h="314325">
                <a:moveTo>
                  <a:pt x="0" y="313778"/>
                </a:moveTo>
                <a:lnTo>
                  <a:pt x="471919" y="313778"/>
                </a:lnTo>
                <a:lnTo>
                  <a:pt x="471919" y="0"/>
                </a:lnTo>
                <a:lnTo>
                  <a:pt x="0" y="0"/>
                </a:lnTo>
                <a:lnTo>
                  <a:pt x="0" y="3137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955372" y="4631994"/>
            <a:ext cx="501015" cy="342900"/>
          </a:xfrm>
          <a:custGeom>
            <a:avLst/>
            <a:gdLst/>
            <a:ahLst/>
            <a:cxnLst/>
            <a:rect l="l" t="t" r="r" b="b"/>
            <a:pathLst>
              <a:path w="501014" h="342900">
                <a:moveTo>
                  <a:pt x="494753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336626"/>
                </a:lnTo>
                <a:lnTo>
                  <a:pt x="6095" y="342709"/>
                </a:lnTo>
                <a:lnTo>
                  <a:pt x="494753" y="342709"/>
                </a:lnTo>
                <a:lnTo>
                  <a:pt x="500849" y="336626"/>
                </a:lnTo>
                <a:lnTo>
                  <a:pt x="500849" y="327482"/>
                </a:lnTo>
                <a:lnTo>
                  <a:pt x="28930" y="327482"/>
                </a:lnTo>
                <a:lnTo>
                  <a:pt x="15227" y="313778"/>
                </a:lnTo>
                <a:lnTo>
                  <a:pt x="28930" y="313778"/>
                </a:lnTo>
                <a:lnTo>
                  <a:pt x="28930" y="27419"/>
                </a:lnTo>
                <a:lnTo>
                  <a:pt x="15227" y="27419"/>
                </a:lnTo>
                <a:lnTo>
                  <a:pt x="28930" y="13703"/>
                </a:lnTo>
                <a:lnTo>
                  <a:pt x="500849" y="13703"/>
                </a:lnTo>
                <a:lnTo>
                  <a:pt x="500849" y="6096"/>
                </a:lnTo>
                <a:lnTo>
                  <a:pt x="494753" y="0"/>
                </a:lnTo>
                <a:close/>
              </a:path>
              <a:path w="501014" h="342900">
                <a:moveTo>
                  <a:pt x="28930" y="313778"/>
                </a:moveTo>
                <a:lnTo>
                  <a:pt x="15227" y="313778"/>
                </a:lnTo>
                <a:lnTo>
                  <a:pt x="28930" y="327482"/>
                </a:lnTo>
                <a:lnTo>
                  <a:pt x="28930" y="313778"/>
                </a:lnTo>
                <a:close/>
              </a:path>
              <a:path w="501014" h="342900">
                <a:moveTo>
                  <a:pt x="471919" y="313778"/>
                </a:moveTo>
                <a:lnTo>
                  <a:pt x="28930" y="313778"/>
                </a:lnTo>
                <a:lnTo>
                  <a:pt x="28930" y="327482"/>
                </a:lnTo>
                <a:lnTo>
                  <a:pt x="471919" y="327482"/>
                </a:lnTo>
                <a:lnTo>
                  <a:pt x="471919" y="313778"/>
                </a:lnTo>
                <a:close/>
              </a:path>
              <a:path w="501014" h="342900">
                <a:moveTo>
                  <a:pt x="471919" y="13703"/>
                </a:moveTo>
                <a:lnTo>
                  <a:pt x="471919" y="327482"/>
                </a:lnTo>
                <a:lnTo>
                  <a:pt x="487146" y="313778"/>
                </a:lnTo>
                <a:lnTo>
                  <a:pt x="500849" y="313778"/>
                </a:lnTo>
                <a:lnTo>
                  <a:pt x="500849" y="27419"/>
                </a:lnTo>
                <a:lnTo>
                  <a:pt x="487146" y="27419"/>
                </a:lnTo>
                <a:lnTo>
                  <a:pt x="471919" y="13703"/>
                </a:lnTo>
                <a:close/>
              </a:path>
              <a:path w="501014" h="342900">
                <a:moveTo>
                  <a:pt x="500849" y="313778"/>
                </a:moveTo>
                <a:lnTo>
                  <a:pt x="487146" y="313778"/>
                </a:lnTo>
                <a:lnTo>
                  <a:pt x="471919" y="327482"/>
                </a:lnTo>
                <a:lnTo>
                  <a:pt x="500849" y="327482"/>
                </a:lnTo>
                <a:lnTo>
                  <a:pt x="500849" y="313778"/>
                </a:lnTo>
                <a:close/>
              </a:path>
              <a:path w="501014" h="342900">
                <a:moveTo>
                  <a:pt x="28930" y="13703"/>
                </a:moveTo>
                <a:lnTo>
                  <a:pt x="15227" y="27419"/>
                </a:lnTo>
                <a:lnTo>
                  <a:pt x="28930" y="27419"/>
                </a:lnTo>
                <a:lnTo>
                  <a:pt x="28930" y="13703"/>
                </a:lnTo>
                <a:close/>
              </a:path>
              <a:path w="501014" h="342900">
                <a:moveTo>
                  <a:pt x="471919" y="13703"/>
                </a:moveTo>
                <a:lnTo>
                  <a:pt x="28930" y="13703"/>
                </a:lnTo>
                <a:lnTo>
                  <a:pt x="28930" y="27419"/>
                </a:lnTo>
                <a:lnTo>
                  <a:pt x="471919" y="27419"/>
                </a:lnTo>
                <a:lnTo>
                  <a:pt x="471919" y="13703"/>
                </a:lnTo>
                <a:close/>
              </a:path>
              <a:path w="501014" h="342900">
                <a:moveTo>
                  <a:pt x="500849" y="13703"/>
                </a:moveTo>
                <a:lnTo>
                  <a:pt x="471919" y="13703"/>
                </a:lnTo>
                <a:lnTo>
                  <a:pt x="487146" y="27419"/>
                </a:lnTo>
                <a:lnTo>
                  <a:pt x="500849" y="27419"/>
                </a:lnTo>
                <a:lnTo>
                  <a:pt x="500849" y="13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127394" y="4723384"/>
            <a:ext cx="156845" cy="158750"/>
          </a:xfrm>
          <a:custGeom>
            <a:avLst/>
            <a:gdLst/>
            <a:ahLst/>
            <a:cxnLst/>
            <a:rect l="l" t="t" r="r" b="b"/>
            <a:pathLst>
              <a:path w="156845" h="158750">
                <a:moveTo>
                  <a:pt x="79159" y="0"/>
                </a:moveTo>
                <a:lnTo>
                  <a:pt x="48166" y="6377"/>
                </a:lnTo>
                <a:lnTo>
                  <a:pt x="23025" y="23607"/>
                </a:lnTo>
                <a:lnTo>
                  <a:pt x="6160" y="48836"/>
                </a:lnTo>
                <a:lnTo>
                  <a:pt x="0" y="79209"/>
                </a:lnTo>
                <a:lnTo>
                  <a:pt x="6160" y="110218"/>
                </a:lnTo>
                <a:lnTo>
                  <a:pt x="23025" y="135372"/>
                </a:lnTo>
                <a:lnTo>
                  <a:pt x="48166" y="152244"/>
                </a:lnTo>
                <a:lnTo>
                  <a:pt x="79159" y="158407"/>
                </a:lnTo>
                <a:lnTo>
                  <a:pt x="109277" y="152244"/>
                </a:lnTo>
                <a:lnTo>
                  <a:pt x="133970" y="135372"/>
                </a:lnTo>
                <a:lnTo>
                  <a:pt x="150669" y="110218"/>
                </a:lnTo>
                <a:lnTo>
                  <a:pt x="156806" y="79209"/>
                </a:lnTo>
                <a:lnTo>
                  <a:pt x="150669" y="48836"/>
                </a:lnTo>
                <a:lnTo>
                  <a:pt x="133970" y="23607"/>
                </a:lnTo>
                <a:lnTo>
                  <a:pt x="109277" y="6377"/>
                </a:lnTo>
                <a:lnTo>
                  <a:pt x="7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113691" y="4709680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4">
                <a:moveTo>
                  <a:pt x="100482" y="0"/>
                </a:moveTo>
                <a:lnTo>
                  <a:pt x="91351" y="0"/>
                </a:lnTo>
                <a:lnTo>
                  <a:pt x="63944" y="4559"/>
                </a:lnTo>
                <a:lnTo>
                  <a:pt x="25882" y="27406"/>
                </a:lnTo>
                <a:lnTo>
                  <a:pt x="3048" y="65493"/>
                </a:lnTo>
                <a:lnTo>
                  <a:pt x="0" y="83769"/>
                </a:lnTo>
                <a:lnTo>
                  <a:pt x="0" y="103568"/>
                </a:lnTo>
                <a:lnTo>
                  <a:pt x="15227" y="146215"/>
                </a:lnTo>
                <a:lnTo>
                  <a:pt x="48717" y="175158"/>
                </a:lnTo>
                <a:lnTo>
                  <a:pt x="83731" y="185826"/>
                </a:lnTo>
                <a:lnTo>
                  <a:pt x="102006" y="185826"/>
                </a:lnTo>
                <a:lnTo>
                  <a:pt x="111137" y="184302"/>
                </a:lnTo>
                <a:lnTo>
                  <a:pt x="129400" y="178206"/>
                </a:lnTo>
                <a:lnTo>
                  <a:pt x="152234" y="164503"/>
                </a:lnTo>
                <a:lnTo>
                  <a:pt x="158330" y="158407"/>
                </a:lnTo>
                <a:lnTo>
                  <a:pt x="91351" y="158407"/>
                </a:lnTo>
                <a:lnTo>
                  <a:pt x="85255" y="156883"/>
                </a:lnTo>
                <a:lnTo>
                  <a:pt x="79171" y="156883"/>
                </a:lnTo>
                <a:lnTo>
                  <a:pt x="73075" y="155359"/>
                </a:lnTo>
                <a:lnTo>
                  <a:pt x="60896" y="149263"/>
                </a:lnTo>
                <a:lnTo>
                  <a:pt x="56337" y="146215"/>
                </a:lnTo>
                <a:lnTo>
                  <a:pt x="50241" y="143179"/>
                </a:lnTo>
                <a:lnTo>
                  <a:pt x="45669" y="138607"/>
                </a:lnTo>
                <a:lnTo>
                  <a:pt x="42633" y="134035"/>
                </a:lnTo>
                <a:lnTo>
                  <a:pt x="38061" y="127939"/>
                </a:lnTo>
                <a:lnTo>
                  <a:pt x="35013" y="123367"/>
                </a:lnTo>
                <a:lnTo>
                  <a:pt x="31978" y="117284"/>
                </a:lnTo>
                <a:lnTo>
                  <a:pt x="27406" y="98996"/>
                </a:lnTo>
                <a:lnTo>
                  <a:pt x="27406" y="85293"/>
                </a:lnTo>
                <a:lnTo>
                  <a:pt x="30454" y="73101"/>
                </a:lnTo>
                <a:lnTo>
                  <a:pt x="33502" y="67017"/>
                </a:lnTo>
                <a:lnTo>
                  <a:pt x="35013" y="60921"/>
                </a:lnTo>
                <a:lnTo>
                  <a:pt x="39585" y="56349"/>
                </a:lnTo>
                <a:lnTo>
                  <a:pt x="42633" y="51777"/>
                </a:lnTo>
                <a:lnTo>
                  <a:pt x="51765" y="42646"/>
                </a:lnTo>
                <a:lnTo>
                  <a:pt x="56337" y="39598"/>
                </a:lnTo>
                <a:lnTo>
                  <a:pt x="68516" y="33502"/>
                </a:lnTo>
                <a:lnTo>
                  <a:pt x="73075" y="30454"/>
                </a:lnTo>
                <a:lnTo>
                  <a:pt x="79171" y="28930"/>
                </a:lnTo>
                <a:lnTo>
                  <a:pt x="158318" y="28930"/>
                </a:lnTo>
                <a:lnTo>
                  <a:pt x="150710" y="21323"/>
                </a:lnTo>
                <a:lnTo>
                  <a:pt x="143103" y="15227"/>
                </a:lnTo>
                <a:lnTo>
                  <a:pt x="135496" y="10655"/>
                </a:lnTo>
                <a:lnTo>
                  <a:pt x="127876" y="7607"/>
                </a:lnTo>
                <a:lnTo>
                  <a:pt x="109613" y="1511"/>
                </a:lnTo>
                <a:lnTo>
                  <a:pt x="100482" y="0"/>
                </a:lnTo>
                <a:close/>
              </a:path>
              <a:path w="186054" h="186054">
                <a:moveTo>
                  <a:pt x="158318" y="28930"/>
                </a:moveTo>
                <a:lnTo>
                  <a:pt x="98958" y="28930"/>
                </a:lnTo>
                <a:lnTo>
                  <a:pt x="106565" y="30454"/>
                </a:lnTo>
                <a:lnTo>
                  <a:pt x="118745" y="33502"/>
                </a:lnTo>
                <a:lnTo>
                  <a:pt x="123317" y="36550"/>
                </a:lnTo>
                <a:lnTo>
                  <a:pt x="129400" y="39598"/>
                </a:lnTo>
                <a:lnTo>
                  <a:pt x="133972" y="44170"/>
                </a:lnTo>
                <a:lnTo>
                  <a:pt x="138531" y="47218"/>
                </a:lnTo>
                <a:lnTo>
                  <a:pt x="143103" y="51777"/>
                </a:lnTo>
                <a:lnTo>
                  <a:pt x="146151" y="57873"/>
                </a:lnTo>
                <a:lnTo>
                  <a:pt x="149199" y="62445"/>
                </a:lnTo>
                <a:lnTo>
                  <a:pt x="152234" y="68541"/>
                </a:lnTo>
                <a:lnTo>
                  <a:pt x="156806" y="86817"/>
                </a:lnTo>
                <a:lnTo>
                  <a:pt x="156806" y="100520"/>
                </a:lnTo>
                <a:lnTo>
                  <a:pt x="127876" y="147739"/>
                </a:lnTo>
                <a:lnTo>
                  <a:pt x="117221" y="152311"/>
                </a:lnTo>
                <a:lnTo>
                  <a:pt x="111137" y="155359"/>
                </a:lnTo>
                <a:lnTo>
                  <a:pt x="105041" y="156883"/>
                </a:lnTo>
                <a:lnTo>
                  <a:pt x="97434" y="156883"/>
                </a:lnTo>
                <a:lnTo>
                  <a:pt x="91351" y="158407"/>
                </a:lnTo>
                <a:lnTo>
                  <a:pt x="158330" y="158407"/>
                </a:lnTo>
                <a:lnTo>
                  <a:pt x="164414" y="150787"/>
                </a:lnTo>
                <a:lnTo>
                  <a:pt x="185724" y="92913"/>
                </a:lnTo>
                <a:lnTo>
                  <a:pt x="184213" y="82245"/>
                </a:lnTo>
                <a:lnTo>
                  <a:pt x="168986" y="41122"/>
                </a:lnTo>
                <a:lnTo>
                  <a:pt x="162890" y="33502"/>
                </a:lnTo>
                <a:lnTo>
                  <a:pt x="158318" y="28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284201" y="4749279"/>
            <a:ext cx="630555" cy="109855"/>
          </a:xfrm>
          <a:custGeom>
            <a:avLst/>
            <a:gdLst/>
            <a:ahLst/>
            <a:cxnLst/>
            <a:rect l="l" t="t" r="r" b="b"/>
            <a:pathLst>
              <a:path w="630554" h="109854">
                <a:moveTo>
                  <a:pt x="598332" y="60869"/>
                </a:moveTo>
                <a:lnTo>
                  <a:pt x="532815" y="99009"/>
                </a:lnTo>
                <a:lnTo>
                  <a:pt x="529767" y="100533"/>
                </a:lnTo>
                <a:lnTo>
                  <a:pt x="529767" y="103581"/>
                </a:lnTo>
                <a:lnTo>
                  <a:pt x="532815" y="109664"/>
                </a:lnTo>
                <a:lnTo>
                  <a:pt x="535863" y="109664"/>
                </a:lnTo>
                <a:lnTo>
                  <a:pt x="537375" y="108140"/>
                </a:lnTo>
                <a:lnTo>
                  <a:pt x="619639" y="60921"/>
                </a:lnTo>
                <a:lnTo>
                  <a:pt x="598332" y="60869"/>
                </a:lnTo>
                <a:close/>
              </a:path>
              <a:path w="630554" h="109854">
                <a:moveTo>
                  <a:pt x="608703" y="54832"/>
                </a:moveTo>
                <a:lnTo>
                  <a:pt x="598332" y="60869"/>
                </a:lnTo>
                <a:lnTo>
                  <a:pt x="619582" y="60921"/>
                </a:lnTo>
                <a:lnTo>
                  <a:pt x="619582" y="59397"/>
                </a:lnTo>
                <a:lnTo>
                  <a:pt x="616546" y="59397"/>
                </a:lnTo>
                <a:lnTo>
                  <a:pt x="608703" y="54832"/>
                </a:lnTo>
                <a:close/>
              </a:path>
              <a:path w="630554" h="109854">
                <a:moveTo>
                  <a:pt x="535863" y="0"/>
                </a:moveTo>
                <a:lnTo>
                  <a:pt x="532815" y="0"/>
                </a:lnTo>
                <a:lnTo>
                  <a:pt x="529767" y="6095"/>
                </a:lnTo>
                <a:lnTo>
                  <a:pt x="531291" y="9131"/>
                </a:lnTo>
                <a:lnTo>
                  <a:pt x="532815" y="10655"/>
                </a:lnTo>
                <a:lnTo>
                  <a:pt x="600781" y="50220"/>
                </a:lnTo>
                <a:lnTo>
                  <a:pt x="619582" y="50266"/>
                </a:lnTo>
                <a:lnTo>
                  <a:pt x="619582" y="60921"/>
                </a:lnTo>
                <a:lnTo>
                  <a:pt x="630237" y="54838"/>
                </a:lnTo>
                <a:lnTo>
                  <a:pt x="538899" y="1524"/>
                </a:lnTo>
                <a:lnTo>
                  <a:pt x="535863" y="0"/>
                </a:lnTo>
                <a:close/>
              </a:path>
              <a:path w="630554" h="109854">
                <a:moveTo>
                  <a:pt x="0" y="48742"/>
                </a:moveTo>
                <a:lnTo>
                  <a:pt x="0" y="59397"/>
                </a:lnTo>
                <a:lnTo>
                  <a:pt x="598332" y="60869"/>
                </a:lnTo>
                <a:lnTo>
                  <a:pt x="608703" y="54832"/>
                </a:lnTo>
                <a:lnTo>
                  <a:pt x="600781" y="50220"/>
                </a:lnTo>
                <a:lnTo>
                  <a:pt x="0" y="48742"/>
                </a:lnTo>
                <a:close/>
              </a:path>
              <a:path w="630554" h="109854">
                <a:moveTo>
                  <a:pt x="616546" y="50266"/>
                </a:moveTo>
                <a:lnTo>
                  <a:pt x="608703" y="54832"/>
                </a:lnTo>
                <a:lnTo>
                  <a:pt x="616546" y="59397"/>
                </a:lnTo>
                <a:lnTo>
                  <a:pt x="616546" y="50266"/>
                </a:lnTo>
                <a:close/>
              </a:path>
              <a:path w="630554" h="109854">
                <a:moveTo>
                  <a:pt x="619582" y="50266"/>
                </a:moveTo>
                <a:lnTo>
                  <a:pt x="616546" y="50266"/>
                </a:lnTo>
                <a:lnTo>
                  <a:pt x="616546" y="59397"/>
                </a:lnTo>
                <a:lnTo>
                  <a:pt x="619582" y="59397"/>
                </a:lnTo>
                <a:lnTo>
                  <a:pt x="619582" y="50266"/>
                </a:lnTo>
                <a:close/>
              </a:path>
              <a:path w="630554" h="109854">
                <a:moveTo>
                  <a:pt x="600781" y="50220"/>
                </a:moveTo>
                <a:lnTo>
                  <a:pt x="608703" y="54832"/>
                </a:lnTo>
                <a:lnTo>
                  <a:pt x="616546" y="50266"/>
                </a:lnTo>
                <a:lnTo>
                  <a:pt x="619582" y="50266"/>
                </a:lnTo>
                <a:lnTo>
                  <a:pt x="600781" y="50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6135903" y="4389299"/>
            <a:ext cx="14668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75" dirty="0">
                <a:latin typeface="Gulim"/>
                <a:cs typeface="Gulim"/>
              </a:rPr>
              <a:t>v</a:t>
            </a:r>
            <a:endParaRPr sz="1750">
              <a:latin typeface="Gulim"/>
              <a:cs typeface="Gulim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992086" y="4645698"/>
            <a:ext cx="441959" cy="390525"/>
          </a:xfrm>
          <a:custGeom>
            <a:avLst/>
            <a:gdLst/>
            <a:ahLst/>
            <a:cxnLst/>
            <a:rect l="l" t="t" r="r" b="b"/>
            <a:pathLst>
              <a:path w="441959" h="390525">
                <a:moveTo>
                  <a:pt x="0" y="389940"/>
                </a:moveTo>
                <a:lnTo>
                  <a:pt x="441477" y="389940"/>
                </a:lnTo>
                <a:lnTo>
                  <a:pt x="441477" y="0"/>
                </a:lnTo>
                <a:lnTo>
                  <a:pt x="0" y="0"/>
                </a:lnTo>
                <a:lnTo>
                  <a:pt x="0" y="389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92848" y="4645659"/>
            <a:ext cx="0" cy="402590"/>
          </a:xfrm>
          <a:custGeom>
            <a:avLst/>
            <a:gdLst/>
            <a:ahLst/>
            <a:cxnLst/>
            <a:rect l="l" t="t" r="r" b="b"/>
            <a:pathLst>
              <a:path h="402589">
                <a:moveTo>
                  <a:pt x="0" y="0"/>
                </a:moveTo>
                <a:lnTo>
                  <a:pt x="0" y="4025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992086" y="4645025"/>
            <a:ext cx="441959" cy="0"/>
          </a:xfrm>
          <a:custGeom>
            <a:avLst/>
            <a:gdLst/>
            <a:ahLst/>
            <a:cxnLst/>
            <a:rect l="l" t="t" r="r" b="b"/>
            <a:pathLst>
              <a:path w="441959">
                <a:moveTo>
                  <a:pt x="0" y="0"/>
                </a:moveTo>
                <a:lnTo>
                  <a:pt x="4414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432802" y="4645698"/>
            <a:ext cx="0" cy="402590"/>
          </a:xfrm>
          <a:custGeom>
            <a:avLst/>
            <a:gdLst/>
            <a:ahLst/>
            <a:cxnLst/>
            <a:rect l="l" t="t" r="r" b="b"/>
            <a:pathLst>
              <a:path h="402589">
                <a:moveTo>
                  <a:pt x="0" y="0"/>
                </a:moveTo>
                <a:lnTo>
                  <a:pt x="0" y="4021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433564" y="4645698"/>
            <a:ext cx="440055" cy="390525"/>
          </a:xfrm>
          <a:custGeom>
            <a:avLst/>
            <a:gdLst/>
            <a:ahLst/>
            <a:cxnLst/>
            <a:rect l="l" t="t" r="r" b="b"/>
            <a:pathLst>
              <a:path w="440054" h="390525">
                <a:moveTo>
                  <a:pt x="0" y="389940"/>
                </a:moveTo>
                <a:lnTo>
                  <a:pt x="439953" y="389940"/>
                </a:lnTo>
                <a:lnTo>
                  <a:pt x="439953" y="0"/>
                </a:lnTo>
                <a:lnTo>
                  <a:pt x="0" y="0"/>
                </a:lnTo>
                <a:lnTo>
                  <a:pt x="0" y="389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432040" y="4644174"/>
            <a:ext cx="443230" cy="391795"/>
          </a:xfrm>
          <a:custGeom>
            <a:avLst/>
            <a:gdLst/>
            <a:ahLst/>
            <a:cxnLst/>
            <a:rect l="l" t="t" r="r" b="b"/>
            <a:pathLst>
              <a:path w="443229" h="391795">
                <a:moveTo>
                  <a:pt x="441477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91464"/>
                </a:lnTo>
                <a:lnTo>
                  <a:pt x="1524" y="391464"/>
                </a:lnTo>
                <a:lnTo>
                  <a:pt x="1524" y="1524"/>
                </a:lnTo>
                <a:lnTo>
                  <a:pt x="443001" y="1524"/>
                </a:lnTo>
                <a:lnTo>
                  <a:pt x="441477" y="0"/>
                </a:lnTo>
                <a:close/>
              </a:path>
              <a:path w="443229" h="391795">
                <a:moveTo>
                  <a:pt x="443001" y="1524"/>
                </a:moveTo>
                <a:lnTo>
                  <a:pt x="441477" y="1524"/>
                </a:lnTo>
                <a:lnTo>
                  <a:pt x="441477" y="391464"/>
                </a:lnTo>
                <a:lnTo>
                  <a:pt x="443001" y="391464"/>
                </a:lnTo>
                <a:lnTo>
                  <a:pt x="443001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873517" y="4645698"/>
            <a:ext cx="441959" cy="390525"/>
          </a:xfrm>
          <a:custGeom>
            <a:avLst/>
            <a:gdLst/>
            <a:ahLst/>
            <a:cxnLst/>
            <a:rect l="l" t="t" r="r" b="b"/>
            <a:pathLst>
              <a:path w="441959" h="390525">
                <a:moveTo>
                  <a:pt x="0" y="389940"/>
                </a:moveTo>
                <a:lnTo>
                  <a:pt x="441477" y="389940"/>
                </a:lnTo>
                <a:lnTo>
                  <a:pt x="441477" y="0"/>
                </a:lnTo>
                <a:lnTo>
                  <a:pt x="0" y="0"/>
                </a:lnTo>
                <a:lnTo>
                  <a:pt x="0" y="389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874279" y="4645659"/>
            <a:ext cx="0" cy="402590"/>
          </a:xfrm>
          <a:custGeom>
            <a:avLst/>
            <a:gdLst/>
            <a:ahLst/>
            <a:cxnLst/>
            <a:rect l="l" t="t" r="r" b="b"/>
            <a:pathLst>
              <a:path h="402589">
                <a:moveTo>
                  <a:pt x="0" y="0"/>
                </a:moveTo>
                <a:lnTo>
                  <a:pt x="0" y="4025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873517" y="4645025"/>
            <a:ext cx="441959" cy="0"/>
          </a:xfrm>
          <a:custGeom>
            <a:avLst/>
            <a:gdLst/>
            <a:ahLst/>
            <a:cxnLst/>
            <a:rect l="l" t="t" r="r" b="b"/>
            <a:pathLst>
              <a:path w="441959">
                <a:moveTo>
                  <a:pt x="0" y="0"/>
                </a:moveTo>
                <a:lnTo>
                  <a:pt x="4414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314232" y="4645698"/>
            <a:ext cx="0" cy="402590"/>
          </a:xfrm>
          <a:custGeom>
            <a:avLst/>
            <a:gdLst/>
            <a:ahLst/>
            <a:cxnLst/>
            <a:rect l="l" t="t" r="r" b="b"/>
            <a:pathLst>
              <a:path h="402589">
                <a:moveTo>
                  <a:pt x="0" y="0"/>
                </a:moveTo>
                <a:lnTo>
                  <a:pt x="0" y="4021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314994" y="4645698"/>
            <a:ext cx="440055" cy="390525"/>
          </a:xfrm>
          <a:custGeom>
            <a:avLst/>
            <a:gdLst/>
            <a:ahLst/>
            <a:cxnLst/>
            <a:rect l="l" t="t" r="r" b="b"/>
            <a:pathLst>
              <a:path w="440054" h="390525">
                <a:moveTo>
                  <a:pt x="0" y="389940"/>
                </a:moveTo>
                <a:lnTo>
                  <a:pt x="439953" y="389940"/>
                </a:lnTo>
                <a:lnTo>
                  <a:pt x="439953" y="0"/>
                </a:lnTo>
                <a:lnTo>
                  <a:pt x="0" y="0"/>
                </a:lnTo>
                <a:lnTo>
                  <a:pt x="0" y="389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313470" y="4644174"/>
            <a:ext cx="443230" cy="391795"/>
          </a:xfrm>
          <a:custGeom>
            <a:avLst/>
            <a:gdLst/>
            <a:ahLst/>
            <a:cxnLst/>
            <a:rect l="l" t="t" r="r" b="b"/>
            <a:pathLst>
              <a:path w="443229" h="391795">
                <a:moveTo>
                  <a:pt x="441477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91464"/>
                </a:lnTo>
                <a:lnTo>
                  <a:pt x="1524" y="391464"/>
                </a:lnTo>
                <a:lnTo>
                  <a:pt x="1524" y="1524"/>
                </a:lnTo>
                <a:lnTo>
                  <a:pt x="443001" y="1524"/>
                </a:lnTo>
                <a:lnTo>
                  <a:pt x="441477" y="0"/>
                </a:lnTo>
                <a:close/>
              </a:path>
              <a:path w="443229" h="391795">
                <a:moveTo>
                  <a:pt x="443001" y="1524"/>
                </a:moveTo>
                <a:lnTo>
                  <a:pt x="441477" y="1524"/>
                </a:lnTo>
                <a:lnTo>
                  <a:pt x="441477" y="391464"/>
                </a:lnTo>
                <a:lnTo>
                  <a:pt x="443001" y="391464"/>
                </a:lnTo>
                <a:lnTo>
                  <a:pt x="443001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754948" y="4645698"/>
            <a:ext cx="441959" cy="390525"/>
          </a:xfrm>
          <a:custGeom>
            <a:avLst/>
            <a:gdLst/>
            <a:ahLst/>
            <a:cxnLst/>
            <a:rect l="l" t="t" r="r" b="b"/>
            <a:pathLst>
              <a:path w="441959" h="390525">
                <a:moveTo>
                  <a:pt x="0" y="389940"/>
                </a:moveTo>
                <a:lnTo>
                  <a:pt x="441477" y="389940"/>
                </a:lnTo>
                <a:lnTo>
                  <a:pt x="441477" y="0"/>
                </a:lnTo>
                <a:lnTo>
                  <a:pt x="0" y="0"/>
                </a:lnTo>
                <a:lnTo>
                  <a:pt x="0" y="389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755710" y="4645659"/>
            <a:ext cx="0" cy="402590"/>
          </a:xfrm>
          <a:custGeom>
            <a:avLst/>
            <a:gdLst/>
            <a:ahLst/>
            <a:cxnLst/>
            <a:rect l="l" t="t" r="r" b="b"/>
            <a:pathLst>
              <a:path h="402589">
                <a:moveTo>
                  <a:pt x="0" y="0"/>
                </a:moveTo>
                <a:lnTo>
                  <a:pt x="0" y="4025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754948" y="4645025"/>
            <a:ext cx="441959" cy="0"/>
          </a:xfrm>
          <a:custGeom>
            <a:avLst/>
            <a:gdLst/>
            <a:ahLst/>
            <a:cxnLst/>
            <a:rect l="l" t="t" r="r" b="b"/>
            <a:pathLst>
              <a:path w="441959">
                <a:moveTo>
                  <a:pt x="0" y="0"/>
                </a:moveTo>
                <a:lnTo>
                  <a:pt x="4414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195663" y="4645698"/>
            <a:ext cx="0" cy="402590"/>
          </a:xfrm>
          <a:custGeom>
            <a:avLst/>
            <a:gdLst/>
            <a:ahLst/>
            <a:cxnLst/>
            <a:rect l="l" t="t" r="r" b="b"/>
            <a:pathLst>
              <a:path h="402589">
                <a:moveTo>
                  <a:pt x="0" y="0"/>
                </a:moveTo>
                <a:lnTo>
                  <a:pt x="0" y="4021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196425" y="4645698"/>
            <a:ext cx="440055" cy="390525"/>
          </a:xfrm>
          <a:custGeom>
            <a:avLst/>
            <a:gdLst/>
            <a:ahLst/>
            <a:cxnLst/>
            <a:rect l="l" t="t" r="r" b="b"/>
            <a:pathLst>
              <a:path w="440054" h="390525">
                <a:moveTo>
                  <a:pt x="0" y="389940"/>
                </a:moveTo>
                <a:lnTo>
                  <a:pt x="439953" y="389940"/>
                </a:lnTo>
                <a:lnTo>
                  <a:pt x="439953" y="0"/>
                </a:lnTo>
                <a:lnTo>
                  <a:pt x="0" y="0"/>
                </a:lnTo>
                <a:lnTo>
                  <a:pt x="0" y="389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194901" y="4644174"/>
            <a:ext cx="441959" cy="391795"/>
          </a:xfrm>
          <a:custGeom>
            <a:avLst/>
            <a:gdLst/>
            <a:ahLst/>
            <a:cxnLst/>
            <a:rect l="l" t="t" r="r" b="b"/>
            <a:pathLst>
              <a:path w="441959" h="391795">
                <a:moveTo>
                  <a:pt x="441477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91464"/>
                </a:lnTo>
                <a:lnTo>
                  <a:pt x="1524" y="391464"/>
                </a:lnTo>
                <a:lnTo>
                  <a:pt x="1524" y="1524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  <a:path w="441959" h="391795">
                <a:moveTo>
                  <a:pt x="441477" y="1524"/>
                </a:moveTo>
                <a:lnTo>
                  <a:pt x="439953" y="1524"/>
                </a:lnTo>
                <a:lnTo>
                  <a:pt x="439953" y="391464"/>
                </a:lnTo>
                <a:lnTo>
                  <a:pt x="441477" y="391464"/>
                </a:lnTo>
                <a:lnTo>
                  <a:pt x="44147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636379" y="4645698"/>
            <a:ext cx="440055" cy="390525"/>
          </a:xfrm>
          <a:custGeom>
            <a:avLst/>
            <a:gdLst/>
            <a:ahLst/>
            <a:cxnLst/>
            <a:rect l="l" t="t" r="r" b="b"/>
            <a:pathLst>
              <a:path w="440054" h="390525">
                <a:moveTo>
                  <a:pt x="0" y="389940"/>
                </a:moveTo>
                <a:lnTo>
                  <a:pt x="439953" y="389940"/>
                </a:lnTo>
                <a:lnTo>
                  <a:pt x="439953" y="0"/>
                </a:lnTo>
                <a:lnTo>
                  <a:pt x="0" y="0"/>
                </a:lnTo>
                <a:lnTo>
                  <a:pt x="0" y="389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634855" y="4644174"/>
            <a:ext cx="443230" cy="391795"/>
          </a:xfrm>
          <a:custGeom>
            <a:avLst/>
            <a:gdLst/>
            <a:ahLst/>
            <a:cxnLst/>
            <a:rect l="l" t="t" r="r" b="b"/>
            <a:pathLst>
              <a:path w="443229" h="391795">
                <a:moveTo>
                  <a:pt x="441477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91464"/>
                </a:lnTo>
                <a:lnTo>
                  <a:pt x="1524" y="391464"/>
                </a:lnTo>
                <a:lnTo>
                  <a:pt x="1524" y="1524"/>
                </a:lnTo>
                <a:lnTo>
                  <a:pt x="443001" y="1524"/>
                </a:lnTo>
                <a:lnTo>
                  <a:pt x="441477" y="0"/>
                </a:lnTo>
                <a:close/>
              </a:path>
              <a:path w="443229" h="391795">
                <a:moveTo>
                  <a:pt x="443001" y="1524"/>
                </a:moveTo>
                <a:lnTo>
                  <a:pt x="441477" y="1524"/>
                </a:lnTo>
                <a:lnTo>
                  <a:pt x="441477" y="391464"/>
                </a:lnTo>
                <a:lnTo>
                  <a:pt x="443001" y="391464"/>
                </a:lnTo>
                <a:lnTo>
                  <a:pt x="443001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432795" y="4638090"/>
            <a:ext cx="0" cy="417830"/>
          </a:xfrm>
          <a:custGeom>
            <a:avLst/>
            <a:gdLst/>
            <a:ahLst/>
            <a:cxnLst/>
            <a:rect l="l" t="t" r="r" b="b"/>
            <a:pathLst>
              <a:path h="417829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874272" y="4638090"/>
            <a:ext cx="0" cy="417830"/>
          </a:xfrm>
          <a:custGeom>
            <a:avLst/>
            <a:gdLst/>
            <a:ahLst/>
            <a:cxnLst/>
            <a:rect l="l" t="t" r="r" b="b"/>
            <a:pathLst>
              <a:path h="417829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314226" y="4638090"/>
            <a:ext cx="0" cy="417830"/>
          </a:xfrm>
          <a:custGeom>
            <a:avLst/>
            <a:gdLst/>
            <a:ahLst/>
            <a:cxnLst/>
            <a:rect l="l" t="t" r="r" b="b"/>
            <a:pathLst>
              <a:path h="417829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755703" y="4638090"/>
            <a:ext cx="0" cy="417830"/>
          </a:xfrm>
          <a:custGeom>
            <a:avLst/>
            <a:gdLst/>
            <a:ahLst/>
            <a:cxnLst/>
            <a:rect l="l" t="t" r="r" b="b"/>
            <a:pathLst>
              <a:path h="417829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195663" y="4638090"/>
            <a:ext cx="0" cy="417830"/>
          </a:xfrm>
          <a:custGeom>
            <a:avLst/>
            <a:gdLst/>
            <a:ahLst/>
            <a:cxnLst/>
            <a:rect l="l" t="t" r="r" b="b"/>
            <a:pathLst>
              <a:path h="417829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636379" y="4638090"/>
            <a:ext cx="0" cy="417830"/>
          </a:xfrm>
          <a:custGeom>
            <a:avLst/>
            <a:gdLst/>
            <a:ahLst/>
            <a:cxnLst/>
            <a:rect l="l" t="t" r="r" b="b"/>
            <a:pathLst>
              <a:path h="417829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5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992842" y="4638090"/>
            <a:ext cx="0" cy="417830"/>
          </a:xfrm>
          <a:custGeom>
            <a:avLst/>
            <a:gdLst/>
            <a:ahLst/>
            <a:cxnLst/>
            <a:rect l="l" t="t" r="r" b="b"/>
            <a:pathLst>
              <a:path h="417829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077094" y="4638090"/>
            <a:ext cx="0" cy="417830"/>
          </a:xfrm>
          <a:custGeom>
            <a:avLst/>
            <a:gdLst/>
            <a:ahLst/>
            <a:cxnLst/>
            <a:rect l="l" t="t" r="r" b="b"/>
            <a:pathLst>
              <a:path h="417829">
                <a:moveTo>
                  <a:pt x="0" y="0"/>
                </a:moveTo>
                <a:lnTo>
                  <a:pt x="0" y="417347"/>
                </a:lnTo>
              </a:path>
            </a:pathLst>
          </a:custGeom>
          <a:ln w="1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985990" y="4644942"/>
            <a:ext cx="3098165" cy="0"/>
          </a:xfrm>
          <a:custGeom>
            <a:avLst/>
            <a:gdLst/>
            <a:ahLst/>
            <a:cxnLst/>
            <a:rect l="l" t="t" r="r" b="b"/>
            <a:pathLst>
              <a:path w="3098165">
                <a:moveTo>
                  <a:pt x="0" y="0"/>
                </a:moveTo>
                <a:lnTo>
                  <a:pt x="3097949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229095" y="4959477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161"/>
                </a:lnTo>
              </a:path>
            </a:pathLst>
          </a:custGeom>
          <a:ln w="112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617764" y="4956428"/>
            <a:ext cx="87630" cy="79375"/>
          </a:xfrm>
          <a:custGeom>
            <a:avLst/>
            <a:gdLst/>
            <a:ahLst/>
            <a:cxnLst/>
            <a:rect l="l" t="t" r="r" b="b"/>
            <a:pathLst>
              <a:path w="87629" h="79375">
                <a:moveTo>
                  <a:pt x="7607" y="0"/>
                </a:moveTo>
                <a:lnTo>
                  <a:pt x="0" y="7620"/>
                </a:lnTo>
                <a:lnTo>
                  <a:pt x="72064" y="79209"/>
                </a:lnTo>
                <a:lnTo>
                  <a:pt x="87342" y="79209"/>
                </a:lnTo>
                <a:lnTo>
                  <a:pt x="76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619464" y="4932057"/>
            <a:ext cx="240665" cy="104139"/>
          </a:xfrm>
          <a:custGeom>
            <a:avLst/>
            <a:gdLst/>
            <a:ahLst/>
            <a:cxnLst/>
            <a:rect l="l" t="t" r="r" b="b"/>
            <a:pathLst>
              <a:path w="240665" h="104139">
                <a:moveTo>
                  <a:pt x="4559" y="0"/>
                </a:moveTo>
                <a:lnTo>
                  <a:pt x="0" y="9143"/>
                </a:lnTo>
                <a:lnTo>
                  <a:pt x="214902" y="103581"/>
                </a:lnTo>
                <a:lnTo>
                  <a:pt x="240272" y="103581"/>
                </a:lnTo>
                <a:lnTo>
                  <a:pt x="45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150404" y="4802594"/>
            <a:ext cx="156845" cy="157480"/>
          </a:xfrm>
          <a:custGeom>
            <a:avLst/>
            <a:gdLst/>
            <a:ahLst/>
            <a:cxnLst/>
            <a:rect l="l" t="t" r="r" b="b"/>
            <a:pathLst>
              <a:path w="156845" h="157479">
                <a:moveTo>
                  <a:pt x="77635" y="0"/>
                </a:moveTo>
                <a:lnTo>
                  <a:pt x="47523" y="6163"/>
                </a:lnTo>
                <a:lnTo>
                  <a:pt x="22834" y="23034"/>
                </a:lnTo>
                <a:lnTo>
                  <a:pt x="6136" y="48188"/>
                </a:lnTo>
                <a:lnTo>
                  <a:pt x="0" y="79197"/>
                </a:lnTo>
                <a:lnTo>
                  <a:pt x="6136" y="109327"/>
                </a:lnTo>
                <a:lnTo>
                  <a:pt x="22834" y="134032"/>
                </a:lnTo>
                <a:lnTo>
                  <a:pt x="47523" y="150741"/>
                </a:lnTo>
                <a:lnTo>
                  <a:pt x="77635" y="156883"/>
                </a:lnTo>
                <a:lnTo>
                  <a:pt x="108634" y="150741"/>
                </a:lnTo>
                <a:lnTo>
                  <a:pt x="133780" y="134032"/>
                </a:lnTo>
                <a:lnTo>
                  <a:pt x="150646" y="109327"/>
                </a:lnTo>
                <a:lnTo>
                  <a:pt x="156806" y="79197"/>
                </a:lnTo>
                <a:lnTo>
                  <a:pt x="150646" y="48188"/>
                </a:lnTo>
                <a:lnTo>
                  <a:pt x="133780" y="23034"/>
                </a:lnTo>
                <a:lnTo>
                  <a:pt x="108634" y="6163"/>
                </a:lnTo>
                <a:lnTo>
                  <a:pt x="776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136701" y="4788877"/>
            <a:ext cx="184785" cy="186055"/>
          </a:xfrm>
          <a:custGeom>
            <a:avLst/>
            <a:gdLst/>
            <a:ahLst/>
            <a:cxnLst/>
            <a:rect l="l" t="t" r="r" b="b"/>
            <a:pathLst>
              <a:path w="184784" h="186054">
                <a:moveTo>
                  <a:pt x="100482" y="0"/>
                </a:moveTo>
                <a:lnTo>
                  <a:pt x="82207" y="0"/>
                </a:lnTo>
                <a:lnTo>
                  <a:pt x="73075" y="1524"/>
                </a:lnTo>
                <a:lnTo>
                  <a:pt x="54813" y="7619"/>
                </a:lnTo>
                <a:lnTo>
                  <a:pt x="47193" y="10668"/>
                </a:lnTo>
                <a:lnTo>
                  <a:pt x="39585" y="16751"/>
                </a:lnTo>
                <a:lnTo>
                  <a:pt x="33489" y="21323"/>
                </a:lnTo>
                <a:lnTo>
                  <a:pt x="6095" y="56362"/>
                </a:lnTo>
                <a:lnTo>
                  <a:pt x="0" y="83781"/>
                </a:lnTo>
                <a:lnTo>
                  <a:pt x="0" y="103581"/>
                </a:lnTo>
                <a:lnTo>
                  <a:pt x="15227" y="144703"/>
                </a:lnTo>
                <a:lnTo>
                  <a:pt x="48717" y="173647"/>
                </a:lnTo>
                <a:lnTo>
                  <a:pt x="56324" y="178219"/>
                </a:lnTo>
                <a:lnTo>
                  <a:pt x="65468" y="181267"/>
                </a:lnTo>
                <a:lnTo>
                  <a:pt x="92862" y="185826"/>
                </a:lnTo>
                <a:lnTo>
                  <a:pt x="120268" y="181267"/>
                </a:lnTo>
                <a:lnTo>
                  <a:pt x="129400" y="178219"/>
                </a:lnTo>
                <a:lnTo>
                  <a:pt x="144627" y="169075"/>
                </a:lnTo>
                <a:lnTo>
                  <a:pt x="152234" y="162979"/>
                </a:lnTo>
                <a:lnTo>
                  <a:pt x="158330" y="158407"/>
                </a:lnTo>
                <a:lnTo>
                  <a:pt x="159539" y="156895"/>
                </a:lnTo>
                <a:lnTo>
                  <a:pt x="85255" y="156895"/>
                </a:lnTo>
                <a:lnTo>
                  <a:pt x="79159" y="155371"/>
                </a:lnTo>
                <a:lnTo>
                  <a:pt x="71551" y="153847"/>
                </a:lnTo>
                <a:lnTo>
                  <a:pt x="66992" y="152323"/>
                </a:lnTo>
                <a:lnTo>
                  <a:pt x="54813" y="146227"/>
                </a:lnTo>
                <a:lnTo>
                  <a:pt x="50241" y="141655"/>
                </a:lnTo>
                <a:lnTo>
                  <a:pt x="45669" y="138607"/>
                </a:lnTo>
                <a:lnTo>
                  <a:pt x="41109" y="134048"/>
                </a:lnTo>
                <a:lnTo>
                  <a:pt x="38061" y="127952"/>
                </a:lnTo>
                <a:lnTo>
                  <a:pt x="35013" y="123380"/>
                </a:lnTo>
                <a:lnTo>
                  <a:pt x="31978" y="117284"/>
                </a:lnTo>
                <a:lnTo>
                  <a:pt x="27406" y="99009"/>
                </a:lnTo>
                <a:lnTo>
                  <a:pt x="27406" y="85305"/>
                </a:lnTo>
                <a:lnTo>
                  <a:pt x="30454" y="73113"/>
                </a:lnTo>
                <a:lnTo>
                  <a:pt x="33489" y="67017"/>
                </a:lnTo>
                <a:lnTo>
                  <a:pt x="35013" y="60934"/>
                </a:lnTo>
                <a:lnTo>
                  <a:pt x="39585" y="56362"/>
                </a:lnTo>
                <a:lnTo>
                  <a:pt x="42633" y="50266"/>
                </a:lnTo>
                <a:lnTo>
                  <a:pt x="47193" y="45694"/>
                </a:lnTo>
                <a:lnTo>
                  <a:pt x="51765" y="42646"/>
                </a:lnTo>
                <a:lnTo>
                  <a:pt x="56324" y="38087"/>
                </a:lnTo>
                <a:lnTo>
                  <a:pt x="62420" y="35039"/>
                </a:lnTo>
                <a:lnTo>
                  <a:pt x="66992" y="31991"/>
                </a:lnTo>
                <a:lnTo>
                  <a:pt x="79159" y="28943"/>
                </a:lnTo>
                <a:lnTo>
                  <a:pt x="86779" y="27419"/>
                </a:lnTo>
                <a:lnTo>
                  <a:pt x="158023" y="27419"/>
                </a:lnTo>
                <a:lnTo>
                  <a:pt x="156806" y="25895"/>
                </a:lnTo>
                <a:lnTo>
                  <a:pt x="150710" y="21323"/>
                </a:lnTo>
                <a:lnTo>
                  <a:pt x="143103" y="15239"/>
                </a:lnTo>
                <a:lnTo>
                  <a:pt x="135496" y="10668"/>
                </a:lnTo>
                <a:lnTo>
                  <a:pt x="127876" y="7619"/>
                </a:lnTo>
                <a:lnTo>
                  <a:pt x="118744" y="3048"/>
                </a:lnTo>
                <a:lnTo>
                  <a:pt x="100482" y="0"/>
                </a:lnTo>
                <a:close/>
              </a:path>
              <a:path w="184784" h="186054">
                <a:moveTo>
                  <a:pt x="158023" y="27419"/>
                </a:moveTo>
                <a:lnTo>
                  <a:pt x="92862" y="27419"/>
                </a:lnTo>
                <a:lnTo>
                  <a:pt x="98958" y="28943"/>
                </a:lnTo>
                <a:lnTo>
                  <a:pt x="105041" y="28943"/>
                </a:lnTo>
                <a:lnTo>
                  <a:pt x="112661" y="30467"/>
                </a:lnTo>
                <a:lnTo>
                  <a:pt x="117220" y="33515"/>
                </a:lnTo>
                <a:lnTo>
                  <a:pt x="129400" y="39611"/>
                </a:lnTo>
                <a:lnTo>
                  <a:pt x="133972" y="42646"/>
                </a:lnTo>
                <a:lnTo>
                  <a:pt x="143103" y="51790"/>
                </a:lnTo>
                <a:lnTo>
                  <a:pt x="146151" y="56362"/>
                </a:lnTo>
                <a:lnTo>
                  <a:pt x="152234" y="68541"/>
                </a:lnTo>
                <a:lnTo>
                  <a:pt x="156806" y="86829"/>
                </a:lnTo>
                <a:lnTo>
                  <a:pt x="156806" y="100533"/>
                </a:lnTo>
                <a:lnTo>
                  <a:pt x="152234" y="118808"/>
                </a:lnTo>
                <a:lnTo>
                  <a:pt x="149186" y="123380"/>
                </a:lnTo>
                <a:lnTo>
                  <a:pt x="146151" y="129476"/>
                </a:lnTo>
                <a:lnTo>
                  <a:pt x="132448" y="143179"/>
                </a:lnTo>
                <a:lnTo>
                  <a:pt x="127876" y="146227"/>
                </a:lnTo>
                <a:lnTo>
                  <a:pt x="121792" y="149275"/>
                </a:lnTo>
                <a:lnTo>
                  <a:pt x="117220" y="152323"/>
                </a:lnTo>
                <a:lnTo>
                  <a:pt x="111137" y="155371"/>
                </a:lnTo>
                <a:lnTo>
                  <a:pt x="105041" y="155371"/>
                </a:lnTo>
                <a:lnTo>
                  <a:pt x="97434" y="156895"/>
                </a:lnTo>
                <a:lnTo>
                  <a:pt x="159539" y="156895"/>
                </a:lnTo>
                <a:lnTo>
                  <a:pt x="164414" y="150799"/>
                </a:lnTo>
                <a:lnTo>
                  <a:pt x="178117" y="127952"/>
                </a:lnTo>
                <a:lnTo>
                  <a:pt x="181165" y="118808"/>
                </a:lnTo>
                <a:lnTo>
                  <a:pt x="182689" y="111188"/>
                </a:lnTo>
                <a:lnTo>
                  <a:pt x="184200" y="102057"/>
                </a:lnTo>
                <a:lnTo>
                  <a:pt x="184200" y="82257"/>
                </a:lnTo>
                <a:lnTo>
                  <a:pt x="181165" y="63982"/>
                </a:lnTo>
                <a:lnTo>
                  <a:pt x="176593" y="56362"/>
                </a:lnTo>
                <a:lnTo>
                  <a:pt x="173545" y="47218"/>
                </a:lnTo>
                <a:lnTo>
                  <a:pt x="168986" y="39611"/>
                </a:lnTo>
                <a:lnTo>
                  <a:pt x="162890" y="33515"/>
                </a:lnTo>
                <a:lnTo>
                  <a:pt x="158023" y="27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543165" y="4802594"/>
            <a:ext cx="158750" cy="157480"/>
          </a:xfrm>
          <a:custGeom>
            <a:avLst/>
            <a:gdLst/>
            <a:ahLst/>
            <a:cxnLst/>
            <a:rect l="l" t="t" r="r" b="b"/>
            <a:pathLst>
              <a:path w="158750" h="157479">
                <a:moveTo>
                  <a:pt x="79159" y="0"/>
                </a:moveTo>
                <a:lnTo>
                  <a:pt x="48166" y="6163"/>
                </a:lnTo>
                <a:lnTo>
                  <a:pt x="23025" y="23034"/>
                </a:lnTo>
                <a:lnTo>
                  <a:pt x="6160" y="48188"/>
                </a:lnTo>
                <a:lnTo>
                  <a:pt x="0" y="79197"/>
                </a:lnTo>
                <a:lnTo>
                  <a:pt x="6160" y="109327"/>
                </a:lnTo>
                <a:lnTo>
                  <a:pt x="23025" y="134032"/>
                </a:lnTo>
                <a:lnTo>
                  <a:pt x="48166" y="150741"/>
                </a:lnTo>
                <a:lnTo>
                  <a:pt x="79159" y="156883"/>
                </a:lnTo>
                <a:lnTo>
                  <a:pt x="109515" y="150741"/>
                </a:lnTo>
                <a:lnTo>
                  <a:pt x="134732" y="134032"/>
                </a:lnTo>
                <a:lnTo>
                  <a:pt x="151955" y="109327"/>
                </a:lnTo>
                <a:lnTo>
                  <a:pt x="158330" y="79197"/>
                </a:lnTo>
                <a:lnTo>
                  <a:pt x="151955" y="48188"/>
                </a:lnTo>
                <a:lnTo>
                  <a:pt x="134732" y="23034"/>
                </a:lnTo>
                <a:lnTo>
                  <a:pt x="109515" y="6163"/>
                </a:lnTo>
                <a:lnTo>
                  <a:pt x="7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529461" y="4788877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4">
                <a:moveTo>
                  <a:pt x="102006" y="0"/>
                </a:moveTo>
                <a:lnTo>
                  <a:pt x="82207" y="0"/>
                </a:lnTo>
                <a:lnTo>
                  <a:pt x="73075" y="1524"/>
                </a:lnTo>
                <a:lnTo>
                  <a:pt x="63944" y="4572"/>
                </a:lnTo>
                <a:lnTo>
                  <a:pt x="48717" y="10668"/>
                </a:lnTo>
                <a:lnTo>
                  <a:pt x="41109" y="16751"/>
                </a:lnTo>
                <a:lnTo>
                  <a:pt x="33502" y="21323"/>
                </a:lnTo>
                <a:lnTo>
                  <a:pt x="7620" y="56362"/>
                </a:lnTo>
                <a:lnTo>
                  <a:pt x="0" y="83781"/>
                </a:lnTo>
                <a:lnTo>
                  <a:pt x="0" y="103581"/>
                </a:lnTo>
                <a:lnTo>
                  <a:pt x="21323" y="152323"/>
                </a:lnTo>
                <a:lnTo>
                  <a:pt x="35013" y="164503"/>
                </a:lnTo>
                <a:lnTo>
                  <a:pt x="41109" y="170599"/>
                </a:lnTo>
                <a:lnTo>
                  <a:pt x="48717" y="173647"/>
                </a:lnTo>
                <a:lnTo>
                  <a:pt x="57848" y="178219"/>
                </a:lnTo>
                <a:lnTo>
                  <a:pt x="65468" y="181267"/>
                </a:lnTo>
                <a:lnTo>
                  <a:pt x="92862" y="185826"/>
                </a:lnTo>
                <a:lnTo>
                  <a:pt x="103530" y="184302"/>
                </a:lnTo>
                <a:lnTo>
                  <a:pt x="112661" y="182778"/>
                </a:lnTo>
                <a:lnTo>
                  <a:pt x="152234" y="162979"/>
                </a:lnTo>
                <a:lnTo>
                  <a:pt x="158318" y="156895"/>
                </a:lnTo>
                <a:lnTo>
                  <a:pt x="85255" y="156895"/>
                </a:lnTo>
                <a:lnTo>
                  <a:pt x="66992" y="152323"/>
                </a:lnTo>
                <a:lnTo>
                  <a:pt x="60896" y="149275"/>
                </a:lnTo>
                <a:lnTo>
                  <a:pt x="56337" y="146227"/>
                </a:lnTo>
                <a:lnTo>
                  <a:pt x="51765" y="141655"/>
                </a:lnTo>
                <a:lnTo>
                  <a:pt x="45681" y="138607"/>
                </a:lnTo>
                <a:lnTo>
                  <a:pt x="42633" y="134048"/>
                </a:lnTo>
                <a:lnTo>
                  <a:pt x="38061" y="127952"/>
                </a:lnTo>
                <a:lnTo>
                  <a:pt x="35013" y="123380"/>
                </a:lnTo>
                <a:lnTo>
                  <a:pt x="33502" y="117284"/>
                </a:lnTo>
                <a:lnTo>
                  <a:pt x="30454" y="111188"/>
                </a:lnTo>
                <a:lnTo>
                  <a:pt x="28930" y="105105"/>
                </a:lnTo>
                <a:lnTo>
                  <a:pt x="28930" y="99009"/>
                </a:lnTo>
                <a:lnTo>
                  <a:pt x="27406" y="91389"/>
                </a:lnTo>
                <a:lnTo>
                  <a:pt x="28930" y="85305"/>
                </a:lnTo>
                <a:lnTo>
                  <a:pt x="28930" y="79209"/>
                </a:lnTo>
                <a:lnTo>
                  <a:pt x="30454" y="73113"/>
                </a:lnTo>
                <a:lnTo>
                  <a:pt x="36537" y="60934"/>
                </a:lnTo>
                <a:lnTo>
                  <a:pt x="39585" y="56362"/>
                </a:lnTo>
                <a:lnTo>
                  <a:pt x="42633" y="50266"/>
                </a:lnTo>
                <a:lnTo>
                  <a:pt x="47193" y="45694"/>
                </a:lnTo>
                <a:lnTo>
                  <a:pt x="51765" y="42646"/>
                </a:lnTo>
                <a:lnTo>
                  <a:pt x="57848" y="38087"/>
                </a:lnTo>
                <a:lnTo>
                  <a:pt x="62420" y="35039"/>
                </a:lnTo>
                <a:lnTo>
                  <a:pt x="68516" y="31991"/>
                </a:lnTo>
                <a:lnTo>
                  <a:pt x="86779" y="27419"/>
                </a:lnTo>
                <a:lnTo>
                  <a:pt x="159547" y="27419"/>
                </a:lnTo>
                <a:lnTo>
                  <a:pt x="158330" y="25895"/>
                </a:lnTo>
                <a:lnTo>
                  <a:pt x="150710" y="21323"/>
                </a:lnTo>
                <a:lnTo>
                  <a:pt x="144627" y="15239"/>
                </a:lnTo>
                <a:lnTo>
                  <a:pt x="137020" y="10668"/>
                </a:lnTo>
                <a:lnTo>
                  <a:pt x="127876" y="7619"/>
                </a:lnTo>
                <a:lnTo>
                  <a:pt x="120269" y="3048"/>
                </a:lnTo>
                <a:lnTo>
                  <a:pt x="102006" y="0"/>
                </a:lnTo>
                <a:close/>
              </a:path>
              <a:path w="186054" h="186054">
                <a:moveTo>
                  <a:pt x="159547" y="27419"/>
                </a:moveTo>
                <a:lnTo>
                  <a:pt x="92862" y="27419"/>
                </a:lnTo>
                <a:lnTo>
                  <a:pt x="100482" y="28943"/>
                </a:lnTo>
                <a:lnTo>
                  <a:pt x="106565" y="28943"/>
                </a:lnTo>
                <a:lnTo>
                  <a:pt x="112661" y="30467"/>
                </a:lnTo>
                <a:lnTo>
                  <a:pt x="146151" y="56362"/>
                </a:lnTo>
                <a:lnTo>
                  <a:pt x="156806" y="80733"/>
                </a:lnTo>
                <a:lnTo>
                  <a:pt x="156806" y="100533"/>
                </a:lnTo>
                <a:lnTo>
                  <a:pt x="152234" y="118808"/>
                </a:lnTo>
                <a:lnTo>
                  <a:pt x="149199" y="123380"/>
                </a:lnTo>
                <a:lnTo>
                  <a:pt x="146151" y="129476"/>
                </a:lnTo>
                <a:lnTo>
                  <a:pt x="141579" y="134048"/>
                </a:lnTo>
                <a:lnTo>
                  <a:pt x="138544" y="138607"/>
                </a:lnTo>
                <a:lnTo>
                  <a:pt x="133972" y="143179"/>
                </a:lnTo>
                <a:lnTo>
                  <a:pt x="127876" y="146227"/>
                </a:lnTo>
                <a:lnTo>
                  <a:pt x="123317" y="149275"/>
                </a:lnTo>
                <a:lnTo>
                  <a:pt x="111137" y="155371"/>
                </a:lnTo>
                <a:lnTo>
                  <a:pt x="105041" y="155371"/>
                </a:lnTo>
                <a:lnTo>
                  <a:pt x="98958" y="156895"/>
                </a:lnTo>
                <a:lnTo>
                  <a:pt x="158318" y="156895"/>
                </a:lnTo>
                <a:lnTo>
                  <a:pt x="181165" y="118808"/>
                </a:lnTo>
                <a:lnTo>
                  <a:pt x="184213" y="111188"/>
                </a:lnTo>
                <a:lnTo>
                  <a:pt x="185724" y="102057"/>
                </a:lnTo>
                <a:lnTo>
                  <a:pt x="185724" y="91389"/>
                </a:lnTo>
                <a:lnTo>
                  <a:pt x="173545" y="47218"/>
                </a:lnTo>
                <a:lnTo>
                  <a:pt x="164414" y="33515"/>
                </a:lnTo>
                <a:lnTo>
                  <a:pt x="159547" y="27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015096" y="4802594"/>
            <a:ext cx="158750" cy="157480"/>
          </a:xfrm>
          <a:custGeom>
            <a:avLst/>
            <a:gdLst/>
            <a:ahLst/>
            <a:cxnLst/>
            <a:rect l="l" t="t" r="r" b="b"/>
            <a:pathLst>
              <a:path w="158750" h="157479">
                <a:moveTo>
                  <a:pt x="79159" y="0"/>
                </a:moveTo>
                <a:lnTo>
                  <a:pt x="48166" y="6163"/>
                </a:lnTo>
                <a:lnTo>
                  <a:pt x="23025" y="23034"/>
                </a:lnTo>
                <a:lnTo>
                  <a:pt x="6160" y="48188"/>
                </a:lnTo>
                <a:lnTo>
                  <a:pt x="0" y="79197"/>
                </a:lnTo>
                <a:lnTo>
                  <a:pt x="6160" y="109327"/>
                </a:lnTo>
                <a:lnTo>
                  <a:pt x="23025" y="134032"/>
                </a:lnTo>
                <a:lnTo>
                  <a:pt x="48166" y="150741"/>
                </a:lnTo>
                <a:lnTo>
                  <a:pt x="79159" y="156883"/>
                </a:lnTo>
                <a:lnTo>
                  <a:pt x="110151" y="150741"/>
                </a:lnTo>
                <a:lnTo>
                  <a:pt x="135293" y="134032"/>
                </a:lnTo>
                <a:lnTo>
                  <a:pt x="152157" y="109327"/>
                </a:lnTo>
                <a:lnTo>
                  <a:pt x="158318" y="79197"/>
                </a:lnTo>
                <a:lnTo>
                  <a:pt x="152157" y="48188"/>
                </a:lnTo>
                <a:lnTo>
                  <a:pt x="135293" y="23034"/>
                </a:lnTo>
                <a:lnTo>
                  <a:pt x="110151" y="6163"/>
                </a:lnTo>
                <a:lnTo>
                  <a:pt x="7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001393" y="4788877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4">
                <a:moveTo>
                  <a:pt x="101993" y="0"/>
                </a:moveTo>
                <a:lnTo>
                  <a:pt x="82207" y="0"/>
                </a:lnTo>
                <a:lnTo>
                  <a:pt x="73063" y="1524"/>
                </a:lnTo>
                <a:lnTo>
                  <a:pt x="63931" y="4572"/>
                </a:lnTo>
                <a:lnTo>
                  <a:pt x="48717" y="10668"/>
                </a:lnTo>
                <a:lnTo>
                  <a:pt x="41097" y="16751"/>
                </a:lnTo>
                <a:lnTo>
                  <a:pt x="33489" y="21323"/>
                </a:lnTo>
                <a:lnTo>
                  <a:pt x="7607" y="56362"/>
                </a:lnTo>
                <a:lnTo>
                  <a:pt x="0" y="83781"/>
                </a:lnTo>
                <a:lnTo>
                  <a:pt x="0" y="92913"/>
                </a:lnTo>
                <a:lnTo>
                  <a:pt x="1524" y="103581"/>
                </a:lnTo>
                <a:lnTo>
                  <a:pt x="1524" y="111188"/>
                </a:lnTo>
                <a:lnTo>
                  <a:pt x="7607" y="129476"/>
                </a:lnTo>
                <a:lnTo>
                  <a:pt x="21310" y="152323"/>
                </a:lnTo>
                <a:lnTo>
                  <a:pt x="27393" y="158407"/>
                </a:lnTo>
                <a:lnTo>
                  <a:pt x="35013" y="164503"/>
                </a:lnTo>
                <a:lnTo>
                  <a:pt x="41097" y="170599"/>
                </a:lnTo>
                <a:lnTo>
                  <a:pt x="48717" y="173647"/>
                </a:lnTo>
                <a:lnTo>
                  <a:pt x="57848" y="178219"/>
                </a:lnTo>
                <a:lnTo>
                  <a:pt x="65455" y="181267"/>
                </a:lnTo>
                <a:lnTo>
                  <a:pt x="92862" y="185826"/>
                </a:lnTo>
                <a:lnTo>
                  <a:pt x="103517" y="184302"/>
                </a:lnTo>
                <a:lnTo>
                  <a:pt x="121780" y="181267"/>
                </a:lnTo>
                <a:lnTo>
                  <a:pt x="129400" y="178219"/>
                </a:lnTo>
                <a:lnTo>
                  <a:pt x="144614" y="169075"/>
                </a:lnTo>
                <a:lnTo>
                  <a:pt x="152234" y="162979"/>
                </a:lnTo>
                <a:lnTo>
                  <a:pt x="158318" y="158407"/>
                </a:lnTo>
                <a:lnTo>
                  <a:pt x="159526" y="156895"/>
                </a:lnTo>
                <a:lnTo>
                  <a:pt x="85242" y="156895"/>
                </a:lnTo>
                <a:lnTo>
                  <a:pt x="66979" y="152323"/>
                </a:lnTo>
                <a:lnTo>
                  <a:pt x="60896" y="149275"/>
                </a:lnTo>
                <a:lnTo>
                  <a:pt x="56324" y="146227"/>
                </a:lnTo>
                <a:lnTo>
                  <a:pt x="51752" y="141655"/>
                </a:lnTo>
                <a:lnTo>
                  <a:pt x="47193" y="138607"/>
                </a:lnTo>
                <a:lnTo>
                  <a:pt x="42621" y="134048"/>
                </a:lnTo>
                <a:lnTo>
                  <a:pt x="38061" y="127952"/>
                </a:lnTo>
                <a:lnTo>
                  <a:pt x="35013" y="123380"/>
                </a:lnTo>
                <a:lnTo>
                  <a:pt x="33489" y="117284"/>
                </a:lnTo>
                <a:lnTo>
                  <a:pt x="30441" y="111188"/>
                </a:lnTo>
                <a:lnTo>
                  <a:pt x="28917" y="105105"/>
                </a:lnTo>
                <a:lnTo>
                  <a:pt x="28917" y="79209"/>
                </a:lnTo>
                <a:lnTo>
                  <a:pt x="31965" y="73113"/>
                </a:lnTo>
                <a:lnTo>
                  <a:pt x="33489" y="67017"/>
                </a:lnTo>
                <a:lnTo>
                  <a:pt x="36537" y="60934"/>
                </a:lnTo>
                <a:lnTo>
                  <a:pt x="39573" y="56362"/>
                </a:lnTo>
                <a:lnTo>
                  <a:pt x="44145" y="50266"/>
                </a:lnTo>
                <a:lnTo>
                  <a:pt x="47193" y="45694"/>
                </a:lnTo>
                <a:lnTo>
                  <a:pt x="51752" y="42646"/>
                </a:lnTo>
                <a:lnTo>
                  <a:pt x="57848" y="38087"/>
                </a:lnTo>
                <a:lnTo>
                  <a:pt x="62407" y="35039"/>
                </a:lnTo>
                <a:lnTo>
                  <a:pt x="68503" y="31991"/>
                </a:lnTo>
                <a:lnTo>
                  <a:pt x="86766" y="27419"/>
                </a:lnTo>
                <a:lnTo>
                  <a:pt x="159537" y="27419"/>
                </a:lnTo>
                <a:lnTo>
                  <a:pt x="158318" y="25895"/>
                </a:lnTo>
                <a:lnTo>
                  <a:pt x="150710" y="21323"/>
                </a:lnTo>
                <a:lnTo>
                  <a:pt x="144614" y="15239"/>
                </a:lnTo>
                <a:lnTo>
                  <a:pt x="137007" y="10668"/>
                </a:lnTo>
                <a:lnTo>
                  <a:pt x="127876" y="7619"/>
                </a:lnTo>
                <a:lnTo>
                  <a:pt x="120256" y="3048"/>
                </a:lnTo>
                <a:lnTo>
                  <a:pt x="101993" y="0"/>
                </a:lnTo>
                <a:close/>
              </a:path>
              <a:path w="186054" h="186054">
                <a:moveTo>
                  <a:pt x="159537" y="27419"/>
                </a:moveTo>
                <a:lnTo>
                  <a:pt x="92862" y="27419"/>
                </a:lnTo>
                <a:lnTo>
                  <a:pt x="100469" y="28943"/>
                </a:lnTo>
                <a:lnTo>
                  <a:pt x="106565" y="28943"/>
                </a:lnTo>
                <a:lnTo>
                  <a:pt x="112649" y="30467"/>
                </a:lnTo>
                <a:lnTo>
                  <a:pt x="147662" y="56362"/>
                </a:lnTo>
                <a:lnTo>
                  <a:pt x="152234" y="68541"/>
                </a:lnTo>
                <a:lnTo>
                  <a:pt x="155270" y="74637"/>
                </a:lnTo>
                <a:lnTo>
                  <a:pt x="156794" y="80733"/>
                </a:lnTo>
                <a:lnTo>
                  <a:pt x="156794" y="86829"/>
                </a:lnTo>
                <a:lnTo>
                  <a:pt x="158318" y="92913"/>
                </a:lnTo>
                <a:lnTo>
                  <a:pt x="156794" y="100533"/>
                </a:lnTo>
                <a:lnTo>
                  <a:pt x="156794" y="106629"/>
                </a:lnTo>
                <a:lnTo>
                  <a:pt x="153758" y="112712"/>
                </a:lnTo>
                <a:lnTo>
                  <a:pt x="152234" y="118808"/>
                </a:lnTo>
                <a:lnTo>
                  <a:pt x="149186" y="123380"/>
                </a:lnTo>
                <a:lnTo>
                  <a:pt x="146138" y="129476"/>
                </a:lnTo>
                <a:lnTo>
                  <a:pt x="143090" y="134048"/>
                </a:lnTo>
                <a:lnTo>
                  <a:pt x="133959" y="143179"/>
                </a:lnTo>
                <a:lnTo>
                  <a:pt x="127876" y="146227"/>
                </a:lnTo>
                <a:lnTo>
                  <a:pt x="123304" y="149275"/>
                </a:lnTo>
                <a:lnTo>
                  <a:pt x="111125" y="155371"/>
                </a:lnTo>
                <a:lnTo>
                  <a:pt x="105041" y="155371"/>
                </a:lnTo>
                <a:lnTo>
                  <a:pt x="98945" y="156895"/>
                </a:lnTo>
                <a:lnTo>
                  <a:pt x="159526" y="156895"/>
                </a:lnTo>
                <a:lnTo>
                  <a:pt x="170497" y="143179"/>
                </a:lnTo>
                <a:lnTo>
                  <a:pt x="175069" y="135559"/>
                </a:lnTo>
                <a:lnTo>
                  <a:pt x="178104" y="127952"/>
                </a:lnTo>
                <a:lnTo>
                  <a:pt x="181152" y="118808"/>
                </a:lnTo>
                <a:lnTo>
                  <a:pt x="184200" y="111188"/>
                </a:lnTo>
                <a:lnTo>
                  <a:pt x="185724" y="102057"/>
                </a:lnTo>
                <a:lnTo>
                  <a:pt x="185724" y="82257"/>
                </a:lnTo>
                <a:lnTo>
                  <a:pt x="168973" y="39611"/>
                </a:lnTo>
                <a:lnTo>
                  <a:pt x="164414" y="33515"/>
                </a:lnTo>
                <a:lnTo>
                  <a:pt x="159537" y="27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487016" y="4802594"/>
            <a:ext cx="158750" cy="157480"/>
          </a:xfrm>
          <a:custGeom>
            <a:avLst/>
            <a:gdLst/>
            <a:ahLst/>
            <a:cxnLst/>
            <a:rect l="l" t="t" r="r" b="b"/>
            <a:pathLst>
              <a:path w="158750" h="157479">
                <a:moveTo>
                  <a:pt x="79159" y="0"/>
                </a:moveTo>
                <a:lnTo>
                  <a:pt x="48809" y="6163"/>
                </a:lnTo>
                <a:lnTo>
                  <a:pt x="23596" y="23034"/>
                </a:lnTo>
                <a:lnTo>
                  <a:pt x="6375" y="48188"/>
                </a:lnTo>
                <a:lnTo>
                  <a:pt x="0" y="79197"/>
                </a:lnTo>
                <a:lnTo>
                  <a:pt x="6375" y="109327"/>
                </a:lnTo>
                <a:lnTo>
                  <a:pt x="23596" y="134032"/>
                </a:lnTo>
                <a:lnTo>
                  <a:pt x="48809" y="150741"/>
                </a:lnTo>
                <a:lnTo>
                  <a:pt x="79159" y="156883"/>
                </a:lnTo>
                <a:lnTo>
                  <a:pt x="110151" y="150741"/>
                </a:lnTo>
                <a:lnTo>
                  <a:pt x="135293" y="134032"/>
                </a:lnTo>
                <a:lnTo>
                  <a:pt x="152157" y="109327"/>
                </a:lnTo>
                <a:lnTo>
                  <a:pt x="158318" y="79197"/>
                </a:lnTo>
                <a:lnTo>
                  <a:pt x="152157" y="48188"/>
                </a:lnTo>
                <a:lnTo>
                  <a:pt x="135293" y="23034"/>
                </a:lnTo>
                <a:lnTo>
                  <a:pt x="110151" y="6163"/>
                </a:lnTo>
                <a:lnTo>
                  <a:pt x="7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473313" y="4788877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4">
                <a:moveTo>
                  <a:pt x="101993" y="0"/>
                </a:moveTo>
                <a:lnTo>
                  <a:pt x="82207" y="0"/>
                </a:lnTo>
                <a:lnTo>
                  <a:pt x="73075" y="1524"/>
                </a:lnTo>
                <a:lnTo>
                  <a:pt x="65468" y="4572"/>
                </a:lnTo>
                <a:lnTo>
                  <a:pt x="56324" y="7619"/>
                </a:lnTo>
                <a:lnTo>
                  <a:pt x="48717" y="10668"/>
                </a:lnTo>
                <a:lnTo>
                  <a:pt x="41109" y="16751"/>
                </a:lnTo>
                <a:lnTo>
                  <a:pt x="33489" y="21323"/>
                </a:lnTo>
                <a:lnTo>
                  <a:pt x="7607" y="56362"/>
                </a:lnTo>
                <a:lnTo>
                  <a:pt x="0" y="83781"/>
                </a:lnTo>
                <a:lnTo>
                  <a:pt x="0" y="92913"/>
                </a:lnTo>
                <a:lnTo>
                  <a:pt x="1523" y="103581"/>
                </a:lnTo>
                <a:lnTo>
                  <a:pt x="3047" y="111188"/>
                </a:lnTo>
                <a:lnTo>
                  <a:pt x="4571" y="120332"/>
                </a:lnTo>
                <a:lnTo>
                  <a:pt x="7607" y="129476"/>
                </a:lnTo>
                <a:lnTo>
                  <a:pt x="21310" y="152323"/>
                </a:lnTo>
                <a:lnTo>
                  <a:pt x="27406" y="158407"/>
                </a:lnTo>
                <a:lnTo>
                  <a:pt x="35013" y="164503"/>
                </a:lnTo>
                <a:lnTo>
                  <a:pt x="41109" y="170599"/>
                </a:lnTo>
                <a:lnTo>
                  <a:pt x="48717" y="173647"/>
                </a:lnTo>
                <a:lnTo>
                  <a:pt x="57848" y="178219"/>
                </a:lnTo>
                <a:lnTo>
                  <a:pt x="65468" y="181267"/>
                </a:lnTo>
                <a:lnTo>
                  <a:pt x="83731" y="184302"/>
                </a:lnTo>
                <a:lnTo>
                  <a:pt x="94386" y="185826"/>
                </a:lnTo>
                <a:lnTo>
                  <a:pt x="121792" y="181267"/>
                </a:lnTo>
                <a:lnTo>
                  <a:pt x="129400" y="178219"/>
                </a:lnTo>
                <a:lnTo>
                  <a:pt x="137007" y="173647"/>
                </a:lnTo>
                <a:lnTo>
                  <a:pt x="146151" y="169075"/>
                </a:lnTo>
                <a:lnTo>
                  <a:pt x="158322" y="156895"/>
                </a:lnTo>
                <a:lnTo>
                  <a:pt x="85255" y="156895"/>
                </a:lnTo>
                <a:lnTo>
                  <a:pt x="66979" y="152323"/>
                </a:lnTo>
                <a:lnTo>
                  <a:pt x="60896" y="149275"/>
                </a:lnTo>
                <a:lnTo>
                  <a:pt x="56324" y="146227"/>
                </a:lnTo>
                <a:lnTo>
                  <a:pt x="51765" y="141655"/>
                </a:lnTo>
                <a:lnTo>
                  <a:pt x="47193" y="138607"/>
                </a:lnTo>
                <a:lnTo>
                  <a:pt x="42633" y="134048"/>
                </a:lnTo>
                <a:lnTo>
                  <a:pt x="39585" y="127952"/>
                </a:lnTo>
                <a:lnTo>
                  <a:pt x="36537" y="123380"/>
                </a:lnTo>
                <a:lnTo>
                  <a:pt x="30454" y="111188"/>
                </a:lnTo>
                <a:lnTo>
                  <a:pt x="28930" y="105105"/>
                </a:lnTo>
                <a:lnTo>
                  <a:pt x="28930" y="85305"/>
                </a:lnTo>
                <a:lnTo>
                  <a:pt x="33489" y="67017"/>
                </a:lnTo>
                <a:lnTo>
                  <a:pt x="36537" y="60934"/>
                </a:lnTo>
                <a:lnTo>
                  <a:pt x="39585" y="56362"/>
                </a:lnTo>
                <a:lnTo>
                  <a:pt x="44145" y="50266"/>
                </a:lnTo>
                <a:lnTo>
                  <a:pt x="47193" y="45694"/>
                </a:lnTo>
                <a:lnTo>
                  <a:pt x="51765" y="42646"/>
                </a:lnTo>
                <a:lnTo>
                  <a:pt x="57848" y="38087"/>
                </a:lnTo>
                <a:lnTo>
                  <a:pt x="62420" y="35039"/>
                </a:lnTo>
                <a:lnTo>
                  <a:pt x="68503" y="31991"/>
                </a:lnTo>
                <a:lnTo>
                  <a:pt x="86779" y="27419"/>
                </a:lnTo>
                <a:lnTo>
                  <a:pt x="159537" y="27419"/>
                </a:lnTo>
                <a:lnTo>
                  <a:pt x="158318" y="25895"/>
                </a:lnTo>
                <a:lnTo>
                  <a:pt x="150710" y="21323"/>
                </a:lnTo>
                <a:lnTo>
                  <a:pt x="144627" y="15239"/>
                </a:lnTo>
                <a:lnTo>
                  <a:pt x="137007" y="10668"/>
                </a:lnTo>
                <a:lnTo>
                  <a:pt x="127876" y="7619"/>
                </a:lnTo>
                <a:lnTo>
                  <a:pt x="120268" y="3048"/>
                </a:lnTo>
                <a:lnTo>
                  <a:pt x="101993" y="0"/>
                </a:lnTo>
                <a:close/>
              </a:path>
              <a:path w="186054" h="186054">
                <a:moveTo>
                  <a:pt x="159537" y="27419"/>
                </a:moveTo>
                <a:lnTo>
                  <a:pt x="94386" y="27419"/>
                </a:lnTo>
                <a:lnTo>
                  <a:pt x="100482" y="28943"/>
                </a:lnTo>
                <a:lnTo>
                  <a:pt x="106565" y="28943"/>
                </a:lnTo>
                <a:lnTo>
                  <a:pt x="112648" y="30467"/>
                </a:lnTo>
                <a:lnTo>
                  <a:pt x="124828" y="36563"/>
                </a:lnTo>
                <a:lnTo>
                  <a:pt x="133972" y="42646"/>
                </a:lnTo>
                <a:lnTo>
                  <a:pt x="140055" y="47218"/>
                </a:lnTo>
                <a:lnTo>
                  <a:pt x="143103" y="51790"/>
                </a:lnTo>
                <a:lnTo>
                  <a:pt x="147662" y="56362"/>
                </a:lnTo>
                <a:lnTo>
                  <a:pt x="150710" y="62458"/>
                </a:lnTo>
                <a:lnTo>
                  <a:pt x="152234" y="68541"/>
                </a:lnTo>
                <a:lnTo>
                  <a:pt x="155282" y="74637"/>
                </a:lnTo>
                <a:lnTo>
                  <a:pt x="156806" y="80733"/>
                </a:lnTo>
                <a:lnTo>
                  <a:pt x="156806" y="86829"/>
                </a:lnTo>
                <a:lnTo>
                  <a:pt x="158318" y="92913"/>
                </a:lnTo>
                <a:lnTo>
                  <a:pt x="156806" y="100533"/>
                </a:lnTo>
                <a:lnTo>
                  <a:pt x="156806" y="106629"/>
                </a:lnTo>
                <a:lnTo>
                  <a:pt x="155282" y="112712"/>
                </a:lnTo>
                <a:lnTo>
                  <a:pt x="152234" y="118808"/>
                </a:lnTo>
                <a:lnTo>
                  <a:pt x="149186" y="123380"/>
                </a:lnTo>
                <a:lnTo>
                  <a:pt x="146151" y="129476"/>
                </a:lnTo>
                <a:lnTo>
                  <a:pt x="143103" y="134048"/>
                </a:lnTo>
                <a:lnTo>
                  <a:pt x="133972" y="143179"/>
                </a:lnTo>
                <a:lnTo>
                  <a:pt x="127876" y="146227"/>
                </a:lnTo>
                <a:lnTo>
                  <a:pt x="123316" y="149275"/>
                </a:lnTo>
                <a:lnTo>
                  <a:pt x="111137" y="155371"/>
                </a:lnTo>
                <a:lnTo>
                  <a:pt x="105041" y="155371"/>
                </a:lnTo>
                <a:lnTo>
                  <a:pt x="98958" y="156895"/>
                </a:lnTo>
                <a:lnTo>
                  <a:pt x="158322" y="156895"/>
                </a:lnTo>
                <a:lnTo>
                  <a:pt x="164414" y="150799"/>
                </a:lnTo>
                <a:lnTo>
                  <a:pt x="170497" y="143179"/>
                </a:lnTo>
                <a:lnTo>
                  <a:pt x="175069" y="135559"/>
                </a:lnTo>
                <a:lnTo>
                  <a:pt x="178117" y="127952"/>
                </a:lnTo>
                <a:lnTo>
                  <a:pt x="181165" y="118808"/>
                </a:lnTo>
                <a:lnTo>
                  <a:pt x="184200" y="111188"/>
                </a:lnTo>
                <a:lnTo>
                  <a:pt x="185724" y="102057"/>
                </a:lnTo>
                <a:lnTo>
                  <a:pt x="185724" y="82257"/>
                </a:lnTo>
                <a:lnTo>
                  <a:pt x="168986" y="39611"/>
                </a:lnTo>
                <a:lnTo>
                  <a:pt x="164414" y="33515"/>
                </a:lnTo>
                <a:lnTo>
                  <a:pt x="159537" y="27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147532" y="4932057"/>
            <a:ext cx="158750" cy="104139"/>
          </a:xfrm>
          <a:custGeom>
            <a:avLst/>
            <a:gdLst/>
            <a:ahLst/>
            <a:cxnLst/>
            <a:rect l="l" t="t" r="r" b="b"/>
            <a:pathLst>
              <a:path w="158750" h="104139">
                <a:moveTo>
                  <a:pt x="4572" y="0"/>
                </a:moveTo>
                <a:lnTo>
                  <a:pt x="0" y="9143"/>
                </a:lnTo>
                <a:lnTo>
                  <a:pt x="139692" y="103581"/>
                </a:lnTo>
                <a:lnTo>
                  <a:pt x="158131" y="103581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392473" y="3522028"/>
            <a:ext cx="1573530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1750" spc="10" dirty="0">
                <a:latin typeface="Gulim"/>
                <a:cs typeface="Gulim"/>
              </a:rPr>
              <a:t>요소객체개수</a:t>
            </a:r>
            <a:r>
              <a:rPr sz="1750" spc="-85" dirty="0">
                <a:latin typeface="Gulim"/>
                <a:cs typeface="Gulim"/>
              </a:rPr>
              <a:t> </a:t>
            </a:r>
            <a:r>
              <a:rPr sz="1750" spc="10" dirty="0">
                <a:latin typeface="Gulim"/>
                <a:cs typeface="Gulim"/>
              </a:rPr>
              <a:t>n  벡터의 용량</a:t>
            </a:r>
            <a:r>
              <a:rPr sz="1750" spc="-100" dirty="0">
                <a:latin typeface="Gulim"/>
                <a:cs typeface="Gulim"/>
              </a:rPr>
              <a:t> </a:t>
            </a:r>
            <a:r>
              <a:rPr sz="1750" spc="25" dirty="0">
                <a:latin typeface="Gulim"/>
                <a:cs typeface="Gulim"/>
              </a:rPr>
              <a:t>c</a:t>
            </a:r>
            <a:endParaRPr sz="1750">
              <a:latin typeface="Gulim"/>
              <a:cs typeface="Gulim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462787" y="3306826"/>
            <a:ext cx="9755505" cy="0"/>
          </a:xfrm>
          <a:custGeom>
            <a:avLst/>
            <a:gdLst/>
            <a:ahLst/>
            <a:cxnLst/>
            <a:rect l="l" t="t" r="r" b="b"/>
            <a:pathLst>
              <a:path w="9755505">
                <a:moveTo>
                  <a:pt x="0" y="0"/>
                </a:moveTo>
                <a:lnTo>
                  <a:pt x="9755123" y="0"/>
                </a:lnTo>
              </a:path>
            </a:pathLst>
          </a:custGeom>
          <a:ln w="304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62787" y="4330401"/>
            <a:ext cx="9755505" cy="0"/>
          </a:xfrm>
          <a:custGeom>
            <a:avLst/>
            <a:gdLst/>
            <a:ahLst/>
            <a:cxnLst/>
            <a:rect l="l" t="t" r="r" b="b"/>
            <a:pathLst>
              <a:path w="9755505">
                <a:moveTo>
                  <a:pt x="0" y="0"/>
                </a:moveTo>
                <a:lnTo>
                  <a:pt x="9755123" y="0"/>
                </a:lnTo>
              </a:path>
            </a:pathLst>
          </a:custGeom>
          <a:ln w="30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62787" y="6219907"/>
            <a:ext cx="9755505" cy="0"/>
          </a:xfrm>
          <a:custGeom>
            <a:avLst/>
            <a:gdLst/>
            <a:ahLst/>
            <a:cxnLst/>
            <a:rect l="l" t="t" r="r" b="b"/>
            <a:pathLst>
              <a:path w="9755505">
                <a:moveTo>
                  <a:pt x="0" y="0"/>
                </a:moveTo>
                <a:lnTo>
                  <a:pt x="9755123" y="0"/>
                </a:lnTo>
              </a:path>
            </a:pathLst>
          </a:custGeom>
          <a:ln w="31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686750" y="5035638"/>
            <a:ext cx="1852930" cy="233045"/>
          </a:xfrm>
          <a:custGeom>
            <a:avLst/>
            <a:gdLst/>
            <a:ahLst/>
            <a:cxnLst/>
            <a:rect l="l" t="t" r="r" b="b"/>
            <a:pathLst>
              <a:path w="1852929" h="233045">
                <a:moveTo>
                  <a:pt x="10655" y="0"/>
                </a:moveTo>
                <a:lnTo>
                  <a:pt x="0" y="0"/>
                </a:lnTo>
                <a:lnTo>
                  <a:pt x="0" y="229996"/>
                </a:lnTo>
                <a:lnTo>
                  <a:pt x="3035" y="233044"/>
                </a:lnTo>
                <a:lnTo>
                  <a:pt x="1851152" y="233044"/>
                </a:lnTo>
                <a:lnTo>
                  <a:pt x="1852676" y="229996"/>
                </a:lnTo>
                <a:lnTo>
                  <a:pt x="1852676" y="226949"/>
                </a:lnTo>
                <a:lnTo>
                  <a:pt x="10655" y="226949"/>
                </a:lnTo>
                <a:lnTo>
                  <a:pt x="6083" y="222376"/>
                </a:lnTo>
                <a:lnTo>
                  <a:pt x="10655" y="222376"/>
                </a:lnTo>
                <a:lnTo>
                  <a:pt x="10655" y="0"/>
                </a:lnTo>
                <a:close/>
              </a:path>
              <a:path w="1852929" h="233045">
                <a:moveTo>
                  <a:pt x="10655" y="222376"/>
                </a:moveTo>
                <a:lnTo>
                  <a:pt x="6083" y="222376"/>
                </a:lnTo>
                <a:lnTo>
                  <a:pt x="10655" y="226949"/>
                </a:lnTo>
                <a:lnTo>
                  <a:pt x="10655" y="222376"/>
                </a:lnTo>
                <a:close/>
              </a:path>
              <a:path w="1852929" h="233045">
                <a:moveTo>
                  <a:pt x="1842020" y="222376"/>
                </a:moveTo>
                <a:lnTo>
                  <a:pt x="10655" y="222376"/>
                </a:lnTo>
                <a:lnTo>
                  <a:pt x="10655" y="226949"/>
                </a:lnTo>
                <a:lnTo>
                  <a:pt x="1842020" y="226949"/>
                </a:lnTo>
                <a:lnTo>
                  <a:pt x="1842020" y="222376"/>
                </a:lnTo>
                <a:close/>
              </a:path>
              <a:path w="1852929" h="233045">
                <a:moveTo>
                  <a:pt x="1852676" y="0"/>
                </a:moveTo>
                <a:lnTo>
                  <a:pt x="1842020" y="0"/>
                </a:lnTo>
                <a:lnTo>
                  <a:pt x="1842020" y="226949"/>
                </a:lnTo>
                <a:lnTo>
                  <a:pt x="1848116" y="222376"/>
                </a:lnTo>
                <a:lnTo>
                  <a:pt x="1852676" y="222376"/>
                </a:lnTo>
                <a:lnTo>
                  <a:pt x="1852676" y="0"/>
                </a:lnTo>
                <a:close/>
              </a:path>
              <a:path w="1852929" h="233045">
                <a:moveTo>
                  <a:pt x="1852676" y="222376"/>
                </a:moveTo>
                <a:lnTo>
                  <a:pt x="1848116" y="222376"/>
                </a:lnTo>
                <a:lnTo>
                  <a:pt x="1842020" y="226949"/>
                </a:lnTo>
                <a:lnTo>
                  <a:pt x="1852676" y="226949"/>
                </a:lnTo>
                <a:lnTo>
                  <a:pt x="1852676" y="222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392473" y="4552392"/>
            <a:ext cx="3236595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" dirty="0">
                <a:latin typeface="Gulim"/>
                <a:cs typeface="Gulim"/>
              </a:rPr>
              <a:t>요소 객체 중간</a:t>
            </a:r>
            <a:r>
              <a:rPr sz="1750" spc="-90" dirty="0">
                <a:latin typeface="Gulim"/>
                <a:cs typeface="Gulim"/>
              </a:rPr>
              <a:t> </a:t>
            </a:r>
            <a:r>
              <a:rPr sz="1750" spc="10" dirty="0">
                <a:latin typeface="Gulim"/>
                <a:cs typeface="Gulim"/>
              </a:rPr>
              <a:t>삽입</a:t>
            </a:r>
            <a:endParaRPr sz="1750">
              <a:latin typeface="Gulim"/>
              <a:cs typeface="Gulim"/>
            </a:endParaRPr>
          </a:p>
          <a:p>
            <a:pPr marL="1399540">
              <a:lnSpc>
                <a:spcPct val="100000"/>
              </a:lnSpc>
              <a:spcBef>
                <a:spcPts val="1025"/>
              </a:spcBef>
              <a:tabLst>
                <a:tab pos="2353945" algn="l"/>
              </a:tabLst>
            </a:pPr>
            <a:r>
              <a:rPr sz="1750" spc="80" dirty="0">
                <a:latin typeface="Gulim"/>
                <a:cs typeface="Gulim"/>
              </a:rPr>
              <a:t>v</a:t>
            </a:r>
            <a:r>
              <a:rPr sz="1750" spc="-215" dirty="0">
                <a:latin typeface="Gulim"/>
                <a:cs typeface="Gulim"/>
              </a:rPr>
              <a:t>.</a:t>
            </a:r>
            <a:r>
              <a:rPr sz="1750" spc="40" dirty="0">
                <a:latin typeface="Gulim"/>
                <a:cs typeface="Gulim"/>
              </a:rPr>
              <a:t>a</a:t>
            </a:r>
            <a:r>
              <a:rPr sz="1750" spc="-35" dirty="0">
                <a:latin typeface="Gulim"/>
                <a:cs typeface="Gulim"/>
              </a:rPr>
              <a:t>dd</a:t>
            </a:r>
            <a:r>
              <a:rPr sz="1750" spc="-145" dirty="0">
                <a:latin typeface="Gulim"/>
                <a:cs typeface="Gulim"/>
              </a:rPr>
              <a:t>(</a:t>
            </a:r>
            <a:r>
              <a:rPr sz="1750" spc="20" dirty="0">
                <a:latin typeface="Gulim"/>
                <a:cs typeface="Gulim"/>
              </a:rPr>
              <a:t>2</a:t>
            </a:r>
            <a:r>
              <a:rPr sz="1750" spc="-220" dirty="0">
                <a:latin typeface="Gulim"/>
                <a:cs typeface="Gulim"/>
              </a:rPr>
              <a:t>,</a:t>
            </a:r>
            <a:r>
              <a:rPr sz="1750" dirty="0">
                <a:latin typeface="Gulim"/>
                <a:cs typeface="Gulim"/>
              </a:rPr>
              <a:t>	</a:t>
            </a:r>
            <a:r>
              <a:rPr sz="1750" spc="-5" dirty="0">
                <a:latin typeface="Gulim"/>
                <a:cs typeface="Gulim"/>
              </a:rPr>
              <a:t>"</a:t>
            </a:r>
            <a:r>
              <a:rPr sz="1750" spc="-85" dirty="0">
                <a:latin typeface="Gulim"/>
                <a:cs typeface="Gulim"/>
              </a:rPr>
              <a:t>S</a:t>
            </a:r>
            <a:r>
              <a:rPr sz="1750" spc="40" dirty="0">
                <a:latin typeface="Gulim"/>
                <a:cs typeface="Gulim"/>
              </a:rPr>
              <a:t>a</a:t>
            </a:r>
            <a:r>
              <a:rPr sz="1750" spc="25" dirty="0">
                <a:latin typeface="Gulim"/>
                <a:cs typeface="Gulim"/>
              </a:rPr>
              <a:t>h</a:t>
            </a:r>
            <a:r>
              <a:rPr sz="1750" spc="10" dirty="0">
                <a:latin typeface="Gulim"/>
                <a:cs typeface="Gulim"/>
              </a:rPr>
              <a:t>n</a:t>
            </a:r>
            <a:r>
              <a:rPr sz="1750" spc="15" dirty="0">
                <a:latin typeface="Gulim"/>
                <a:cs typeface="Gulim"/>
              </a:rPr>
              <a:t>i</a:t>
            </a:r>
            <a:r>
              <a:rPr sz="1750" spc="-5" dirty="0">
                <a:latin typeface="Gulim"/>
                <a:cs typeface="Gulim"/>
              </a:rPr>
              <a:t>"</a:t>
            </a:r>
            <a:r>
              <a:rPr sz="1750" spc="-145" dirty="0">
                <a:latin typeface="Gulim"/>
                <a:cs typeface="Gulim"/>
              </a:rPr>
              <a:t>);</a:t>
            </a:r>
            <a:endParaRPr sz="1750">
              <a:latin typeface="Gulim"/>
              <a:cs typeface="Gulim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6900748" y="5035638"/>
            <a:ext cx="3410585" cy="175260"/>
          </a:xfrm>
          <a:custGeom>
            <a:avLst/>
            <a:gdLst/>
            <a:ahLst/>
            <a:cxnLst/>
            <a:rect l="l" t="t" r="r" b="b"/>
            <a:pathLst>
              <a:path w="3410584" h="175260">
                <a:moveTo>
                  <a:pt x="27393" y="0"/>
                </a:moveTo>
                <a:lnTo>
                  <a:pt x="0" y="0"/>
                </a:lnTo>
                <a:lnTo>
                  <a:pt x="0" y="56349"/>
                </a:lnTo>
                <a:lnTo>
                  <a:pt x="1511" y="70065"/>
                </a:lnTo>
                <a:lnTo>
                  <a:pt x="15214" y="106616"/>
                </a:lnTo>
                <a:lnTo>
                  <a:pt x="22834" y="117284"/>
                </a:lnTo>
                <a:lnTo>
                  <a:pt x="30441" y="126415"/>
                </a:lnTo>
                <a:lnTo>
                  <a:pt x="38049" y="137083"/>
                </a:lnTo>
                <a:lnTo>
                  <a:pt x="80683" y="164503"/>
                </a:lnTo>
                <a:lnTo>
                  <a:pt x="118732" y="173634"/>
                </a:lnTo>
                <a:lnTo>
                  <a:pt x="130911" y="175158"/>
                </a:lnTo>
                <a:lnTo>
                  <a:pt x="3279101" y="175158"/>
                </a:lnTo>
                <a:lnTo>
                  <a:pt x="3306508" y="172110"/>
                </a:lnTo>
                <a:lnTo>
                  <a:pt x="3318687" y="169075"/>
                </a:lnTo>
                <a:lnTo>
                  <a:pt x="3330867" y="164503"/>
                </a:lnTo>
                <a:lnTo>
                  <a:pt x="3352177" y="152311"/>
                </a:lnTo>
                <a:lnTo>
                  <a:pt x="3360698" y="146227"/>
                </a:lnTo>
                <a:lnTo>
                  <a:pt x="120256" y="146227"/>
                </a:lnTo>
                <a:lnTo>
                  <a:pt x="109600" y="144703"/>
                </a:lnTo>
                <a:lnTo>
                  <a:pt x="100469" y="141655"/>
                </a:lnTo>
                <a:lnTo>
                  <a:pt x="89814" y="138607"/>
                </a:lnTo>
                <a:lnTo>
                  <a:pt x="80683" y="134035"/>
                </a:lnTo>
                <a:lnTo>
                  <a:pt x="73063" y="127939"/>
                </a:lnTo>
                <a:lnTo>
                  <a:pt x="63931" y="121856"/>
                </a:lnTo>
                <a:lnTo>
                  <a:pt x="50228" y="108140"/>
                </a:lnTo>
                <a:lnTo>
                  <a:pt x="31965" y="73113"/>
                </a:lnTo>
                <a:lnTo>
                  <a:pt x="27393" y="53301"/>
                </a:lnTo>
                <a:lnTo>
                  <a:pt x="27393" y="0"/>
                </a:lnTo>
                <a:close/>
              </a:path>
              <a:path w="3410584" h="175260">
                <a:moveTo>
                  <a:pt x="3410026" y="0"/>
                </a:moveTo>
                <a:lnTo>
                  <a:pt x="3382619" y="0"/>
                </a:lnTo>
                <a:lnTo>
                  <a:pt x="3382619" y="53301"/>
                </a:lnTo>
                <a:lnTo>
                  <a:pt x="3379571" y="63969"/>
                </a:lnTo>
                <a:lnTo>
                  <a:pt x="3364356" y="102044"/>
                </a:lnTo>
                <a:lnTo>
                  <a:pt x="3335426" y="129463"/>
                </a:lnTo>
                <a:lnTo>
                  <a:pt x="3308032" y="141655"/>
                </a:lnTo>
                <a:lnTo>
                  <a:pt x="3298888" y="144703"/>
                </a:lnTo>
                <a:lnTo>
                  <a:pt x="3288233" y="146227"/>
                </a:lnTo>
                <a:lnTo>
                  <a:pt x="3360698" y="146227"/>
                </a:lnTo>
                <a:lnTo>
                  <a:pt x="3388715" y="115760"/>
                </a:lnTo>
                <a:lnTo>
                  <a:pt x="3403930" y="80721"/>
                </a:lnTo>
                <a:lnTo>
                  <a:pt x="3408502" y="68541"/>
                </a:lnTo>
                <a:lnTo>
                  <a:pt x="3410026" y="54825"/>
                </a:lnTo>
                <a:lnTo>
                  <a:pt x="34100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992086" y="5041728"/>
            <a:ext cx="441959" cy="0"/>
          </a:xfrm>
          <a:custGeom>
            <a:avLst/>
            <a:gdLst/>
            <a:ahLst/>
            <a:cxnLst/>
            <a:rect l="l" t="t" r="r" b="b"/>
            <a:pathLst>
              <a:path w="441959">
                <a:moveTo>
                  <a:pt x="0" y="0"/>
                </a:moveTo>
                <a:lnTo>
                  <a:pt x="441477" y="0"/>
                </a:lnTo>
              </a:path>
            </a:pathLst>
          </a:custGeom>
          <a:ln w="121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992086" y="5048884"/>
            <a:ext cx="441959" cy="0"/>
          </a:xfrm>
          <a:custGeom>
            <a:avLst/>
            <a:gdLst/>
            <a:ahLst/>
            <a:cxnLst/>
            <a:rect l="l" t="t" r="r" b="b"/>
            <a:pathLst>
              <a:path w="441959">
                <a:moveTo>
                  <a:pt x="0" y="0"/>
                </a:moveTo>
                <a:lnTo>
                  <a:pt x="4414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433564" y="5035638"/>
            <a:ext cx="440055" cy="12700"/>
          </a:xfrm>
          <a:custGeom>
            <a:avLst/>
            <a:gdLst/>
            <a:ahLst/>
            <a:cxnLst/>
            <a:rect l="l" t="t" r="r" b="b"/>
            <a:pathLst>
              <a:path w="440054" h="12700">
                <a:moveTo>
                  <a:pt x="0" y="12179"/>
                </a:moveTo>
                <a:lnTo>
                  <a:pt x="439953" y="12179"/>
                </a:lnTo>
                <a:lnTo>
                  <a:pt x="439953" y="0"/>
                </a:lnTo>
                <a:lnTo>
                  <a:pt x="0" y="0"/>
                </a:lnTo>
                <a:lnTo>
                  <a:pt x="0" y="12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432040" y="5035638"/>
            <a:ext cx="443230" cy="13970"/>
          </a:xfrm>
          <a:custGeom>
            <a:avLst/>
            <a:gdLst/>
            <a:ahLst/>
            <a:cxnLst/>
            <a:rect l="l" t="t" r="r" b="b"/>
            <a:pathLst>
              <a:path w="443229" h="13970">
                <a:moveTo>
                  <a:pt x="0" y="13703"/>
                </a:moveTo>
                <a:lnTo>
                  <a:pt x="443001" y="13703"/>
                </a:lnTo>
                <a:lnTo>
                  <a:pt x="443001" y="0"/>
                </a:lnTo>
                <a:lnTo>
                  <a:pt x="0" y="0"/>
                </a:lnTo>
                <a:lnTo>
                  <a:pt x="0" y="13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873517" y="5041728"/>
            <a:ext cx="441959" cy="0"/>
          </a:xfrm>
          <a:custGeom>
            <a:avLst/>
            <a:gdLst/>
            <a:ahLst/>
            <a:cxnLst/>
            <a:rect l="l" t="t" r="r" b="b"/>
            <a:pathLst>
              <a:path w="441959">
                <a:moveTo>
                  <a:pt x="0" y="0"/>
                </a:moveTo>
                <a:lnTo>
                  <a:pt x="441477" y="0"/>
                </a:lnTo>
              </a:path>
            </a:pathLst>
          </a:custGeom>
          <a:ln w="121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873517" y="5048884"/>
            <a:ext cx="441959" cy="0"/>
          </a:xfrm>
          <a:custGeom>
            <a:avLst/>
            <a:gdLst/>
            <a:ahLst/>
            <a:cxnLst/>
            <a:rect l="l" t="t" r="r" b="b"/>
            <a:pathLst>
              <a:path w="441959">
                <a:moveTo>
                  <a:pt x="0" y="0"/>
                </a:moveTo>
                <a:lnTo>
                  <a:pt x="4414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314994" y="5035638"/>
            <a:ext cx="440055" cy="12700"/>
          </a:xfrm>
          <a:custGeom>
            <a:avLst/>
            <a:gdLst/>
            <a:ahLst/>
            <a:cxnLst/>
            <a:rect l="l" t="t" r="r" b="b"/>
            <a:pathLst>
              <a:path w="440054" h="12700">
                <a:moveTo>
                  <a:pt x="0" y="12179"/>
                </a:moveTo>
                <a:lnTo>
                  <a:pt x="439953" y="12179"/>
                </a:lnTo>
                <a:lnTo>
                  <a:pt x="439953" y="0"/>
                </a:lnTo>
                <a:lnTo>
                  <a:pt x="0" y="0"/>
                </a:lnTo>
                <a:lnTo>
                  <a:pt x="0" y="12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313470" y="5035638"/>
            <a:ext cx="443230" cy="13970"/>
          </a:xfrm>
          <a:custGeom>
            <a:avLst/>
            <a:gdLst/>
            <a:ahLst/>
            <a:cxnLst/>
            <a:rect l="l" t="t" r="r" b="b"/>
            <a:pathLst>
              <a:path w="443229" h="13970">
                <a:moveTo>
                  <a:pt x="0" y="13703"/>
                </a:moveTo>
                <a:lnTo>
                  <a:pt x="443001" y="13703"/>
                </a:lnTo>
                <a:lnTo>
                  <a:pt x="443001" y="0"/>
                </a:lnTo>
                <a:lnTo>
                  <a:pt x="0" y="0"/>
                </a:lnTo>
                <a:lnTo>
                  <a:pt x="0" y="13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754948" y="5041728"/>
            <a:ext cx="441959" cy="0"/>
          </a:xfrm>
          <a:custGeom>
            <a:avLst/>
            <a:gdLst/>
            <a:ahLst/>
            <a:cxnLst/>
            <a:rect l="l" t="t" r="r" b="b"/>
            <a:pathLst>
              <a:path w="441959">
                <a:moveTo>
                  <a:pt x="0" y="0"/>
                </a:moveTo>
                <a:lnTo>
                  <a:pt x="441477" y="0"/>
                </a:lnTo>
              </a:path>
            </a:pathLst>
          </a:custGeom>
          <a:ln w="121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754948" y="5048884"/>
            <a:ext cx="441959" cy="0"/>
          </a:xfrm>
          <a:custGeom>
            <a:avLst/>
            <a:gdLst/>
            <a:ahLst/>
            <a:cxnLst/>
            <a:rect l="l" t="t" r="r" b="b"/>
            <a:pathLst>
              <a:path w="441959">
                <a:moveTo>
                  <a:pt x="0" y="0"/>
                </a:moveTo>
                <a:lnTo>
                  <a:pt x="4414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196425" y="5035638"/>
            <a:ext cx="440055" cy="12700"/>
          </a:xfrm>
          <a:custGeom>
            <a:avLst/>
            <a:gdLst/>
            <a:ahLst/>
            <a:cxnLst/>
            <a:rect l="l" t="t" r="r" b="b"/>
            <a:pathLst>
              <a:path w="440054" h="12700">
                <a:moveTo>
                  <a:pt x="0" y="12179"/>
                </a:moveTo>
                <a:lnTo>
                  <a:pt x="439953" y="12179"/>
                </a:lnTo>
                <a:lnTo>
                  <a:pt x="439953" y="0"/>
                </a:lnTo>
                <a:lnTo>
                  <a:pt x="0" y="0"/>
                </a:lnTo>
                <a:lnTo>
                  <a:pt x="0" y="12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194901" y="5035638"/>
            <a:ext cx="441959" cy="13970"/>
          </a:xfrm>
          <a:custGeom>
            <a:avLst/>
            <a:gdLst/>
            <a:ahLst/>
            <a:cxnLst/>
            <a:rect l="l" t="t" r="r" b="b"/>
            <a:pathLst>
              <a:path w="441959" h="13970">
                <a:moveTo>
                  <a:pt x="0" y="13703"/>
                </a:moveTo>
                <a:lnTo>
                  <a:pt x="441477" y="13703"/>
                </a:lnTo>
                <a:lnTo>
                  <a:pt x="441477" y="0"/>
                </a:lnTo>
                <a:lnTo>
                  <a:pt x="0" y="0"/>
                </a:lnTo>
                <a:lnTo>
                  <a:pt x="0" y="13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636379" y="5035638"/>
            <a:ext cx="440055" cy="12700"/>
          </a:xfrm>
          <a:custGeom>
            <a:avLst/>
            <a:gdLst/>
            <a:ahLst/>
            <a:cxnLst/>
            <a:rect l="l" t="t" r="r" b="b"/>
            <a:pathLst>
              <a:path w="440054" h="12700">
                <a:moveTo>
                  <a:pt x="0" y="12179"/>
                </a:moveTo>
                <a:lnTo>
                  <a:pt x="439953" y="12179"/>
                </a:lnTo>
                <a:lnTo>
                  <a:pt x="439953" y="0"/>
                </a:lnTo>
                <a:lnTo>
                  <a:pt x="0" y="0"/>
                </a:lnTo>
                <a:lnTo>
                  <a:pt x="0" y="12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634855" y="5035638"/>
            <a:ext cx="443230" cy="13970"/>
          </a:xfrm>
          <a:custGeom>
            <a:avLst/>
            <a:gdLst/>
            <a:ahLst/>
            <a:cxnLst/>
            <a:rect l="l" t="t" r="r" b="b"/>
            <a:pathLst>
              <a:path w="443229" h="13970">
                <a:moveTo>
                  <a:pt x="0" y="13703"/>
                </a:moveTo>
                <a:lnTo>
                  <a:pt x="443001" y="13703"/>
                </a:lnTo>
                <a:lnTo>
                  <a:pt x="443001" y="0"/>
                </a:lnTo>
                <a:lnTo>
                  <a:pt x="0" y="0"/>
                </a:lnTo>
                <a:lnTo>
                  <a:pt x="0" y="13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985990" y="5048580"/>
            <a:ext cx="3098165" cy="0"/>
          </a:xfrm>
          <a:custGeom>
            <a:avLst/>
            <a:gdLst/>
            <a:ahLst/>
            <a:cxnLst/>
            <a:rect l="l" t="t" r="r" b="b"/>
            <a:pathLst>
              <a:path w="3098165">
                <a:moveTo>
                  <a:pt x="0" y="0"/>
                </a:moveTo>
                <a:lnTo>
                  <a:pt x="3097949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821576" y="5417959"/>
            <a:ext cx="821055" cy="425450"/>
          </a:xfrm>
          <a:custGeom>
            <a:avLst/>
            <a:gdLst/>
            <a:ahLst/>
            <a:cxnLst/>
            <a:rect l="l" t="t" r="r" b="b"/>
            <a:pathLst>
              <a:path w="821054" h="425450">
                <a:moveTo>
                  <a:pt x="814451" y="0"/>
                </a:moveTo>
                <a:lnTo>
                  <a:pt x="6096" y="0"/>
                </a:lnTo>
                <a:lnTo>
                  <a:pt x="0" y="6083"/>
                </a:lnTo>
                <a:lnTo>
                  <a:pt x="0" y="418871"/>
                </a:lnTo>
                <a:lnTo>
                  <a:pt x="6096" y="424967"/>
                </a:lnTo>
                <a:lnTo>
                  <a:pt x="814451" y="424967"/>
                </a:lnTo>
                <a:lnTo>
                  <a:pt x="820547" y="418871"/>
                </a:lnTo>
                <a:lnTo>
                  <a:pt x="820547" y="411251"/>
                </a:lnTo>
                <a:lnTo>
                  <a:pt x="27406" y="411251"/>
                </a:lnTo>
                <a:lnTo>
                  <a:pt x="13703" y="397548"/>
                </a:lnTo>
                <a:lnTo>
                  <a:pt x="27406" y="397548"/>
                </a:lnTo>
                <a:lnTo>
                  <a:pt x="27406" y="28930"/>
                </a:lnTo>
                <a:lnTo>
                  <a:pt x="13703" y="28930"/>
                </a:lnTo>
                <a:lnTo>
                  <a:pt x="27406" y="15227"/>
                </a:lnTo>
                <a:lnTo>
                  <a:pt x="820547" y="15227"/>
                </a:lnTo>
                <a:lnTo>
                  <a:pt x="820547" y="6083"/>
                </a:lnTo>
                <a:lnTo>
                  <a:pt x="814451" y="0"/>
                </a:lnTo>
                <a:close/>
              </a:path>
              <a:path w="821054" h="425450">
                <a:moveTo>
                  <a:pt x="27406" y="397548"/>
                </a:moveTo>
                <a:lnTo>
                  <a:pt x="13703" y="397548"/>
                </a:lnTo>
                <a:lnTo>
                  <a:pt x="27406" y="411251"/>
                </a:lnTo>
                <a:lnTo>
                  <a:pt x="27406" y="397548"/>
                </a:lnTo>
                <a:close/>
              </a:path>
              <a:path w="821054" h="425450">
                <a:moveTo>
                  <a:pt x="793140" y="397548"/>
                </a:moveTo>
                <a:lnTo>
                  <a:pt x="27406" y="397548"/>
                </a:lnTo>
                <a:lnTo>
                  <a:pt x="27406" y="411251"/>
                </a:lnTo>
                <a:lnTo>
                  <a:pt x="793140" y="411251"/>
                </a:lnTo>
                <a:lnTo>
                  <a:pt x="793140" y="397548"/>
                </a:lnTo>
                <a:close/>
              </a:path>
              <a:path w="821054" h="425450">
                <a:moveTo>
                  <a:pt x="793140" y="15227"/>
                </a:moveTo>
                <a:lnTo>
                  <a:pt x="793140" y="411251"/>
                </a:lnTo>
                <a:lnTo>
                  <a:pt x="806843" y="397548"/>
                </a:lnTo>
                <a:lnTo>
                  <a:pt x="820547" y="397548"/>
                </a:lnTo>
                <a:lnTo>
                  <a:pt x="820547" y="28930"/>
                </a:lnTo>
                <a:lnTo>
                  <a:pt x="806843" y="28930"/>
                </a:lnTo>
                <a:lnTo>
                  <a:pt x="793140" y="15227"/>
                </a:lnTo>
                <a:close/>
              </a:path>
              <a:path w="821054" h="425450">
                <a:moveTo>
                  <a:pt x="820547" y="397548"/>
                </a:moveTo>
                <a:lnTo>
                  <a:pt x="806843" y="397548"/>
                </a:lnTo>
                <a:lnTo>
                  <a:pt x="793140" y="411251"/>
                </a:lnTo>
                <a:lnTo>
                  <a:pt x="820547" y="411251"/>
                </a:lnTo>
                <a:lnTo>
                  <a:pt x="820547" y="397548"/>
                </a:lnTo>
                <a:close/>
              </a:path>
              <a:path w="821054" h="425450">
                <a:moveTo>
                  <a:pt x="27406" y="15227"/>
                </a:moveTo>
                <a:lnTo>
                  <a:pt x="13703" y="28930"/>
                </a:lnTo>
                <a:lnTo>
                  <a:pt x="27406" y="28930"/>
                </a:lnTo>
                <a:lnTo>
                  <a:pt x="27406" y="15227"/>
                </a:lnTo>
                <a:close/>
              </a:path>
              <a:path w="821054" h="425450">
                <a:moveTo>
                  <a:pt x="793140" y="15227"/>
                </a:moveTo>
                <a:lnTo>
                  <a:pt x="27406" y="15227"/>
                </a:lnTo>
                <a:lnTo>
                  <a:pt x="27406" y="28930"/>
                </a:lnTo>
                <a:lnTo>
                  <a:pt x="793140" y="28930"/>
                </a:lnTo>
                <a:lnTo>
                  <a:pt x="793140" y="15227"/>
                </a:lnTo>
                <a:close/>
              </a:path>
              <a:path w="821054" h="425450">
                <a:moveTo>
                  <a:pt x="820547" y="15227"/>
                </a:moveTo>
                <a:lnTo>
                  <a:pt x="793140" y="15227"/>
                </a:lnTo>
                <a:lnTo>
                  <a:pt x="806843" y="28930"/>
                </a:lnTo>
                <a:lnTo>
                  <a:pt x="820547" y="28930"/>
                </a:lnTo>
                <a:lnTo>
                  <a:pt x="820547" y="15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 txBox="1"/>
          <p:nvPr/>
        </p:nvSpPr>
        <p:spPr>
          <a:xfrm>
            <a:off x="6977815" y="5543743"/>
            <a:ext cx="50482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Gulim"/>
                <a:cs typeface="Gulim"/>
              </a:rPr>
              <a:t>"</a:t>
            </a:r>
            <a:r>
              <a:rPr sz="1200" spc="-125" dirty="0">
                <a:latin typeface="Gulim"/>
                <a:cs typeface="Gulim"/>
              </a:rPr>
              <a:t>H</a:t>
            </a:r>
            <a:r>
              <a:rPr sz="1200" spc="70" dirty="0">
                <a:latin typeface="Gulim"/>
                <a:cs typeface="Gulim"/>
              </a:rPr>
              <a:t>e</a:t>
            </a:r>
            <a:r>
              <a:rPr sz="1200" spc="20" dirty="0">
                <a:latin typeface="Gulim"/>
                <a:cs typeface="Gulim"/>
              </a:rPr>
              <a:t>ll</a:t>
            </a:r>
            <a:r>
              <a:rPr sz="1200" spc="25" dirty="0">
                <a:latin typeface="Gulim"/>
                <a:cs typeface="Gulim"/>
              </a:rPr>
              <a:t>o</a:t>
            </a:r>
            <a:r>
              <a:rPr sz="1200" dirty="0">
                <a:latin typeface="Gulim"/>
                <a:cs typeface="Gulim"/>
              </a:rPr>
              <a:t>"</a:t>
            </a:r>
            <a:endParaRPr sz="1200">
              <a:latin typeface="Gulim"/>
              <a:cs typeface="Gulim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7189990" y="5035638"/>
            <a:ext cx="83820" cy="398145"/>
          </a:xfrm>
          <a:custGeom>
            <a:avLst/>
            <a:gdLst/>
            <a:ahLst/>
            <a:cxnLst/>
            <a:rect l="l" t="t" r="r" b="b"/>
            <a:pathLst>
              <a:path w="83820" h="398145">
                <a:moveTo>
                  <a:pt x="36429" y="313108"/>
                </a:moveTo>
                <a:lnTo>
                  <a:pt x="0" y="313766"/>
                </a:lnTo>
                <a:lnTo>
                  <a:pt x="42621" y="397548"/>
                </a:lnTo>
                <a:lnTo>
                  <a:pt x="76381" y="327482"/>
                </a:lnTo>
                <a:lnTo>
                  <a:pt x="36537" y="327482"/>
                </a:lnTo>
                <a:lnTo>
                  <a:pt x="36429" y="313108"/>
                </a:lnTo>
                <a:close/>
              </a:path>
              <a:path w="83820" h="398145">
                <a:moveTo>
                  <a:pt x="47083" y="312916"/>
                </a:moveTo>
                <a:lnTo>
                  <a:pt x="36429" y="313108"/>
                </a:lnTo>
                <a:lnTo>
                  <a:pt x="36537" y="327482"/>
                </a:lnTo>
                <a:lnTo>
                  <a:pt x="47193" y="327482"/>
                </a:lnTo>
                <a:lnTo>
                  <a:pt x="47083" y="312916"/>
                </a:lnTo>
                <a:close/>
              </a:path>
              <a:path w="83820" h="398145">
                <a:moveTo>
                  <a:pt x="83718" y="312254"/>
                </a:moveTo>
                <a:lnTo>
                  <a:pt x="47083" y="312916"/>
                </a:lnTo>
                <a:lnTo>
                  <a:pt x="47193" y="327482"/>
                </a:lnTo>
                <a:lnTo>
                  <a:pt x="76381" y="327482"/>
                </a:lnTo>
                <a:lnTo>
                  <a:pt x="83718" y="312254"/>
                </a:lnTo>
                <a:close/>
              </a:path>
              <a:path w="83820" h="398145">
                <a:moveTo>
                  <a:pt x="44720" y="0"/>
                </a:moveTo>
                <a:lnTo>
                  <a:pt x="34065" y="0"/>
                </a:lnTo>
                <a:lnTo>
                  <a:pt x="36429" y="313108"/>
                </a:lnTo>
                <a:lnTo>
                  <a:pt x="47083" y="312916"/>
                </a:lnTo>
                <a:lnTo>
                  <a:pt x="44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686268" y="5417959"/>
            <a:ext cx="822325" cy="425450"/>
          </a:xfrm>
          <a:custGeom>
            <a:avLst/>
            <a:gdLst/>
            <a:ahLst/>
            <a:cxnLst/>
            <a:rect l="l" t="t" r="r" b="b"/>
            <a:pathLst>
              <a:path w="822325" h="425450">
                <a:moveTo>
                  <a:pt x="815975" y="0"/>
                </a:moveTo>
                <a:lnTo>
                  <a:pt x="6083" y="0"/>
                </a:lnTo>
                <a:lnTo>
                  <a:pt x="0" y="6083"/>
                </a:lnTo>
                <a:lnTo>
                  <a:pt x="0" y="418871"/>
                </a:lnTo>
                <a:lnTo>
                  <a:pt x="6083" y="424967"/>
                </a:lnTo>
                <a:lnTo>
                  <a:pt x="815975" y="424967"/>
                </a:lnTo>
                <a:lnTo>
                  <a:pt x="822058" y="418871"/>
                </a:lnTo>
                <a:lnTo>
                  <a:pt x="822058" y="411251"/>
                </a:lnTo>
                <a:lnTo>
                  <a:pt x="28917" y="411251"/>
                </a:lnTo>
                <a:lnTo>
                  <a:pt x="15227" y="397548"/>
                </a:lnTo>
                <a:lnTo>
                  <a:pt x="28917" y="397548"/>
                </a:lnTo>
                <a:lnTo>
                  <a:pt x="28917" y="28930"/>
                </a:lnTo>
                <a:lnTo>
                  <a:pt x="15227" y="28930"/>
                </a:lnTo>
                <a:lnTo>
                  <a:pt x="28917" y="15227"/>
                </a:lnTo>
                <a:lnTo>
                  <a:pt x="822058" y="15227"/>
                </a:lnTo>
                <a:lnTo>
                  <a:pt x="822058" y="6083"/>
                </a:lnTo>
                <a:lnTo>
                  <a:pt x="815975" y="0"/>
                </a:lnTo>
                <a:close/>
              </a:path>
              <a:path w="822325" h="425450">
                <a:moveTo>
                  <a:pt x="28917" y="397548"/>
                </a:moveTo>
                <a:lnTo>
                  <a:pt x="15227" y="397548"/>
                </a:lnTo>
                <a:lnTo>
                  <a:pt x="28917" y="411251"/>
                </a:lnTo>
                <a:lnTo>
                  <a:pt x="28917" y="397548"/>
                </a:lnTo>
                <a:close/>
              </a:path>
              <a:path w="822325" h="425450">
                <a:moveTo>
                  <a:pt x="793140" y="397548"/>
                </a:moveTo>
                <a:lnTo>
                  <a:pt x="28917" y="397548"/>
                </a:lnTo>
                <a:lnTo>
                  <a:pt x="28917" y="411251"/>
                </a:lnTo>
                <a:lnTo>
                  <a:pt x="793140" y="411251"/>
                </a:lnTo>
                <a:lnTo>
                  <a:pt x="793140" y="397548"/>
                </a:lnTo>
                <a:close/>
              </a:path>
              <a:path w="822325" h="425450">
                <a:moveTo>
                  <a:pt x="793140" y="15227"/>
                </a:moveTo>
                <a:lnTo>
                  <a:pt x="793140" y="411251"/>
                </a:lnTo>
                <a:lnTo>
                  <a:pt x="806831" y="397548"/>
                </a:lnTo>
                <a:lnTo>
                  <a:pt x="822058" y="397548"/>
                </a:lnTo>
                <a:lnTo>
                  <a:pt x="822058" y="28930"/>
                </a:lnTo>
                <a:lnTo>
                  <a:pt x="806831" y="28930"/>
                </a:lnTo>
                <a:lnTo>
                  <a:pt x="793140" y="15227"/>
                </a:lnTo>
                <a:close/>
              </a:path>
              <a:path w="822325" h="425450">
                <a:moveTo>
                  <a:pt x="822058" y="397548"/>
                </a:moveTo>
                <a:lnTo>
                  <a:pt x="806831" y="397548"/>
                </a:lnTo>
                <a:lnTo>
                  <a:pt x="793140" y="411251"/>
                </a:lnTo>
                <a:lnTo>
                  <a:pt x="822058" y="411251"/>
                </a:lnTo>
                <a:lnTo>
                  <a:pt x="822058" y="397548"/>
                </a:lnTo>
                <a:close/>
              </a:path>
              <a:path w="822325" h="425450">
                <a:moveTo>
                  <a:pt x="28917" y="15227"/>
                </a:moveTo>
                <a:lnTo>
                  <a:pt x="15227" y="28930"/>
                </a:lnTo>
                <a:lnTo>
                  <a:pt x="28917" y="28930"/>
                </a:lnTo>
                <a:lnTo>
                  <a:pt x="28917" y="15227"/>
                </a:lnTo>
                <a:close/>
              </a:path>
              <a:path w="822325" h="425450">
                <a:moveTo>
                  <a:pt x="793140" y="15227"/>
                </a:moveTo>
                <a:lnTo>
                  <a:pt x="28917" y="15227"/>
                </a:lnTo>
                <a:lnTo>
                  <a:pt x="28917" y="28930"/>
                </a:lnTo>
                <a:lnTo>
                  <a:pt x="793140" y="28930"/>
                </a:lnTo>
                <a:lnTo>
                  <a:pt x="793140" y="15227"/>
                </a:lnTo>
                <a:close/>
              </a:path>
              <a:path w="822325" h="425450">
                <a:moveTo>
                  <a:pt x="822058" y="15227"/>
                </a:moveTo>
                <a:lnTo>
                  <a:pt x="793140" y="15227"/>
                </a:lnTo>
                <a:lnTo>
                  <a:pt x="806831" y="28930"/>
                </a:lnTo>
                <a:lnTo>
                  <a:pt x="822058" y="28930"/>
                </a:lnTo>
                <a:lnTo>
                  <a:pt x="822058" y="15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8038128" y="5543743"/>
            <a:ext cx="11557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Gulim"/>
                <a:cs typeface="Gulim"/>
              </a:rPr>
              <a:t>4</a:t>
            </a:r>
            <a:endParaRPr sz="1200">
              <a:latin typeface="Gulim"/>
              <a:cs typeface="Gulim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7689829" y="5035638"/>
            <a:ext cx="407670" cy="398145"/>
          </a:xfrm>
          <a:custGeom>
            <a:avLst/>
            <a:gdLst/>
            <a:ahLst/>
            <a:cxnLst/>
            <a:rect l="l" t="t" r="r" b="b"/>
            <a:pathLst>
              <a:path w="407670" h="398145">
                <a:moveTo>
                  <a:pt x="343489" y="341227"/>
                </a:moveTo>
                <a:lnTo>
                  <a:pt x="317647" y="367080"/>
                </a:lnTo>
                <a:lnTo>
                  <a:pt x="407474" y="397548"/>
                </a:lnTo>
                <a:lnTo>
                  <a:pt x="391989" y="351853"/>
                </a:lnTo>
                <a:lnTo>
                  <a:pt x="354185" y="351853"/>
                </a:lnTo>
                <a:lnTo>
                  <a:pt x="343489" y="341227"/>
                </a:lnTo>
                <a:close/>
              </a:path>
              <a:path w="407670" h="398145">
                <a:moveTo>
                  <a:pt x="351101" y="333612"/>
                </a:moveTo>
                <a:lnTo>
                  <a:pt x="343489" y="341227"/>
                </a:lnTo>
                <a:lnTo>
                  <a:pt x="354185" y="351853"/>
                </a:lnTo>
                <a:lnTo>
                  <a:pt x="361792" y="344233"/>
                </a:lnTo>
                <a:lnTo>
                  <a:pt x="351101" y="333612"/>
                </a:lnTo>
                <a:close/>
              </a:path>
              <a:path w="407670" h="398145">
                <a:moveTo>
                  <a:pt x="377020" y="307682"/>
                </a:moveTo>
                <a:lnTo>
                  <a:pt x="351101" y="333612"/>
                </a:lnTo>
                <a:lnTo>
                  <a:pt x="361792" y="344233"/>
                </a:lnTo>
                <a:lnTo>
                  <a:pt x="354185" y="351853"/>
                </a:lnTo>
                <a:lnTo>
                  <a:pt x="391989" y="351853"/>
                </a:lnTo>
                <a:lnTo>
                  <a:pt x="377020" y="307682"/>
                </a:lnTo>
                <a:close/>
              </a:path>
              <a:path w="407670" h="398145">
                <a:moveTo>
                  <a:pt x="15277" y="0"/>
                </a:moveTo>
                <a:lnTo>
                  <a:pt x="0" y="0"/>
                </a:lnTo>
                <a:lnTo>
                  <a:pt x="343489" y="341227"/>
                </a:lnTo>
                <a:lnTo>
                  <a:pt x="351101" y="333612"/>
                </a:lnTo>
                <a:lnTo>
                  <a:pt x="152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9339529" y="5417959"/>
            <a:ext cx="821055" cy="425450"/>
          </a:xfrm>
          <a:custGeom>
            <a:avLst/>
            <a:gdLst/>
            <a:ahLst/>
            <a:cxnLst/>
            <a:rect l="l" t="t" r="r" b="b"/>
            <a:pathLst>
              <a:path w="821054" h="425450">
                <a:moveTo>
                  <a:pt x="814438" y="0"/>
                </a:moveTo>
                <a:lnTo>
                  <a:pt x="6083" y="0"/>
                </a:lnTo>
                <a:lnTo>
                  <a:pt x="0" y="6083"/>
                </a:lnTo>
                <a:lnTo>
                  <a:pt x="0" y="418871"/>
                </a:lnTo>
                <a:lnTo>
                  <a:pt x="6083" y="424967"/>
                </a:lnTo>
                <a:lnTo>
                  <a:pt x="814438" y="424967"/>
                </a:lnTo>
                <a:lnTo>
                  <a:pt x="820534" y="418871"/>
                </a:lnTo>
                <a:lnTo>
                  <a:pt x="820534" y="411251"/>
                </a:lnTo>
                <a:lnTo>
                  <a:pt x="27393" y="411251"/>
                </a:lnTo>
                <a:lnTo>
                  <a:pt x="13690" y="397548"/>
                </a:lnTo>
                <a:lnTo>
                  <a:pt x="27393" y="397548"/>
                </a:lnTo>
                <a:lnTo>
                  <a:pt x="27393" y="28930"/>
                </a:lnTo>
                <a:lnTo>
                  <a:pt x="13690" y="28930"/>
                </a:lnTo>
                <a:lnTo>
                  <a:pt x="27393" y="15227"/>
                </a:lnTo>
                <a:lnTo>
                  <a:pt x="820534" y="15227"/>
                </a:lnTo>
                <a:lnTo>
                  <a:pt x="820534" y="6083"/>
                </a:lnTo>
                <a:lnTo>
                  <a:pt x="814438" y="0"/>
                </a:lnTo>
                <a:close/>
              </a:path>
              <a:path w="821054" h="425450">
                <a:moveTo>
                  <a:pt x="27393" y="397548"/>
                </a:moveTo>
                <a:lnTo>
                  <a:pt x="13690" y="397548"/>
                </a:lnTo>
                <a:lnTo>
                  <a:pt x="27393" y="411251"/>
                </a:lnTo>
                <a:lnTo>
                  <a:pt x="27393" y="397548"/>
                </a:lnTo>
                <a:close/>
              </a:path>
              <a:path w="821054" h="425450">
                <a:moveTo>
                  <a:pt x="793127" y="397548"/>
                </a:moveTo>
                <a:lnTo>
                  <a:pt x="27393" y="397548"/>
                </a:lnTo>
                <a:lnTo>
                  <a:pt x="27393" y="411251"/>
                </a:lnTo>
                <a:lnTo>
                  <a:pt x="793127" y="411251"/>
                </a:lnTo>
                <a:lnTo>
                  <a:pt x="793127" y="397548"/>
                </a:lnTo>
                <a:close/>
              </a:path>
              <a:path w="821054" h="425450">
                <a:moveTo>
                  <a:pt x="793127" y="15227"/>
                </a:moveTo>
                <a:lnTo>
                  <a:pt x="793127" y="411251"/>
                </a:lnTo>
                <a:lnTo>
                  <a:pt x="806831" y="397548"/>
                </a:lnTo>
                <a:lnTo>
                  <a:pt x="820534" y="397548"/>
                </a:lnTo>
                <a:lnTo>
                  <a:pt x="820534" y="28930"/>
                </a:lnTo>
                <a:lnTo>
                  <a:pt x="806831" y="28930"/>
                </a:lnTo>
                <a:lnTo>
                  <a:pt x="793127" y="15227"/>
                </a:lnTo>
                <a:close/>
              </a:path>
              <a:path w="821054" h="425450">
                <a:moveTo>
                  <a:pt x="820534" y="397548"/>
                </a:moveTo>
                <a:lnTo>
                  <a:pt x="806831" y="397548"/>
                </a:lnTo>
                <a:lnTo>
                  <a:pt x="793127" y="411251"/>
                </a:lnTo>
                <a:lnTo>
                  <a:pt x="820534" y="411251"/>
                </a:lnTo>
                <a:lnTo>
                  <a:pt x="820534" y="397548"/>
                </a:lnTo>
                <a:close/>
              </a:path>
              <a:path w="821054" h="425450">
                <a:moveTo>
                  <a:pt x="27393" y="15227"/>
                </a:moveTo>
                <a:lnTo>
                  <a:pt x="13690" y="28930"/>
                </a:lnTo>
                <a:lnTo>
                  <a:pt x="27393" y="28930"/>
                </a:lnTo>
                <a:lnTo>
                  <a:pt x="27393" y="15227"/>
                </a:lnTo>
                <a:close/>
              </a:path>
              <a:path w="821054" h="425450">
                <a:moveTo>
                  <a:pt x="793127" y="15227"/>
                </a:moveTo>
                <a:lnTo>
                  <a:pt x="27393" y="15227"/>
                </a:lnTo>
                <a:lnTo>
                  <a:pt x="27393" y="28930"/>
                </a:lnTo>
                <a:lnTo>
                  <a:pt x="793127" y="28930"/>
                </a:lnTo>
                <a:lnTo>
                  <a:pt x="793127" y="15227"/>
                </a:lnTo>
                <a:close/>
              </a:path>
              <a:path w="821054" h="425450">
                <a:moveTo>
                  <a:pt x="820534" y="15227"/>
                </a:moveTo>
                <a:lnTo>
                  <a:pt x="793127" y="15227"/>
                </a:lnTo>
                <a:lnTo>
                  <a:pt x="806831" y="28930"/>
                </a:lnTo>
                <a:lnTo>
                  <a:pt x="820534" y="28930"/>
                </a:lnTo>
                <a:lnTo>
                  <a:pt x="820534" y="15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834366" y="5035638"/>
            <a:ext cx="915035" cy="402590"/>
          </a:xfrm>
          <a:custGeom>
            <a:avLst/>
            <a:gdLst/>
            <a:ahLst/>
            <a:cxnLst/>
            <a:rect l="l" t="t" r="r" b="b"/>
            <a:pathLst>
              <a:path w="915034" h="402589">
                <a:moveTo>
                  <a:pt x="836653" y="367661"/>
                </a:moveTo>
                <a:lnTo>
                  <a:pt x="821798" y="402120"/>
                </a:lnTo>
                <a:lnTo>
                  <a:pt x="914661" y="397548"/>
                </a:lnTo>
                <a:lnTo>
                  <a:pt x="894870" y="373176"/>
                </a:lnTo>
                <a:lnTo>
                  <a:pt x="849205" y="373176"/>
                </a:lnTo>
                <a:lnTo>
                  <a:pt x="836653" y="367661"/>
                </a:lnTo>
                <a:close/>
              </a:path>
              <a:path w="915034" h="402589">
                <a:moveTo>
                  <a:pt x="840695" y="358284"/>
                </a:moveTo>
                <a:lnTo>
                  <a:pt x="836653" y="367661"/>
                </a:lnTo>
                <a:lnTo>
                  <a:pt x="849205" y="373176"/>
                </a:lnTo>
                <a:lnTo>
                  <a:pt x="853777" y="364032"/>
                </a:lnTo>
                <a:lnTo>
                  <a:pt x="840695" y="358284"/>
                </a:lnTo>
                <a:close/>
              </a:path>
              <a:path w="915034" h="402589">
                <a:moveTo>
                  <a:pt x="855288" y="324434"/>
                </a:moveTo>
                <a:lnTo>
                  <a:pt x="840695" y="358284"/>
                </a:lnTo>
                <a:lnTo>
                  <a:pt x="853777" y="364032"/>
                </a:lnTo>
                <a:lnTo>
                  <a:pt x="849205" y="373176"/>
                </a:lnTo>
                <a:lnTo>
                  <a:pt x="894870" y="373176"/>
                </a:lnTo>
                <a:lnTo>
                  <a:pt x="855288" y="324434"/>
                </a:lnTo>
                <a:close/>
              </a:path>
              <a:path w="915034" h="402589">
                <a:moveTo>
                  <a:pt x="25370" y="0"/>
                </a:moveTo>
                <a:lnTo>
                  <a:pt x="0" y="0"/>
                </a:lnTo>
                <a:lnTo>
                  <a:pt x="836653" y="367661"/>
                </a:lnTo>
                <a:lnTo>
                  <a:pt x="840695" y="358284"/>
                </a:lnTo>
                <a:lnTo>
                  <a:pt x="25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6922681" y="5881463"/>
            <a:ext cx="57277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85" dirty="0">
                <a:latin typeface="Gulim"/>
                <a:cs typeface="Gulim"/>
              </a:rPr>
              <a:t>S</a:t>
            </a:r>
            <a:r>
              <a:rPr sz="1550" spc="85" dirty="0">
                <a:latin typeface="Gulim"/>
                <a:cs typeface="Gulim"/>
              </a:rPr>
              <a:t>t</a:t>
            </a:r>
            <a:r>
              <a:rPr sz="1550" spc="125" dirty="0">
                <a:latin typeface="Gulim"/>
                <a:cs typeface="Gulim"/>
              </a:rPr>
              <a:t>r</a:t>
            </a:r>
            <a:r>
              <a:rPr sz="1550" spc="5" dirty="0">
                <a:latin typeface="Gulim"/>
                <a:cs typeface="Gulim"/>
              </a:rPr>
              <a:t>i</a:t>
            </a:r>
            <a:r>
              <a:rPr sz="1550" spc="-5" dirty="0">
                <a:latin typeface="Gulim"/>
                <a:cs typeface="Gulim"/>
              </a:rPr>
              <a:t>n</a:t>
            </a:r>
            <a:r>
              <a:rPr sz="1550" spc="-40" dirty="0">
                <a:latin typeface="Gulim"/>
                <a:cs typeface="Gulim"/>
              </a:rPr>
              <a:t>g</a:t>
            </a:r>
            <a:endParaRPr sz="1550">
              <a:latin typeface="Gulim"/>
              <a:cs typeface="Gulim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7709458" y="5881463"/>
            <a:ext cx="7042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40" dirty="0">
                <a:latin typeface="Gulim"/>
                <a:cs typeface="Gulim"/>
              </a:rPr>
              <a:t>Integer</a:t>
            </a:r>
            <a:endParaRPr sz="1550">
              <a:latin typeface="Gulim"/>
              <a:cs typeface="Gulim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9519043" y="5881463"/>
            <a:ext cx="68199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" dirty="0">
                <a:latin typeface="Gulim"/>
                <a:cs typeface="Gulim"/>
              </a:rPr>
              <a:t>Person</a:t>
            </a:r>
            <a:endParaRPr sz="1550">
              <a:latin typeface="Gulim"/>
              <a:cs typeface="Gulim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8487016" y="5433186"/>
            <a:ext cx="793750" cy="396240"/>
          </a:xfrm>
          <a:custGeom>
            <a:avLst/>
            <a:gdLst/>
            <a:ahLst/>
            <a:cxnLst/>
            <a:rect l="l" t="t" r="r" b="b"/>
            <a:pathLst>
              <a:path w="793750" h="396239">
                <a:moveTo>
                  <a:pt x="0" y="396024"/>
                </a:moveTo>
                <a:lnTo>
                  <a:pt x="793140" y="396024"/>
                </a:lnTo>
                <a:lnTo>
                  <a:pt x="793140" y="0"/>
                </a:lnTo>
                <a:lnTo>
                  <a:pt x="0" y="0"/>
                </a:lnTo>
                <a:lnTo>
                  <a:pt x="0" y="3960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473313" y="5417959"/>
            <a:ext cx="821055" cy="425450"/>
          </a:xfrm>
          <a:custGeom>
            <a:avLst/>
            <a:gdLst/>
            <a:ahLst/>
            <a:cxnLst/>
            <a:rect l="l" t="t" r="r" b="b"/>
            <a:pathLst>
              <a:path w="821054" h="425450">
                <a:moveTo>
                  <a:pt x="814451" y="0"/>
                </a:moveTo>
                <a:lnTo>
                  <a:pt x="6095" y="0"/>
                </a:lnTo>
                <a:lnTo>
                  <a:pt x="0" y="6083"/>
                </a:lnTo>
                <a:lnTo>
                  <a:pt x="0" y="418871"/>
                </a:lnTo>
                <a:lnTo>
                  <a:pt x="6095" y="424967"/>
                </a:lnTo>
                <a:lnTo>
                  <a:pt x="814451" y="424967"/>
                </a:lnTo>
                <a:lnTo>
                  <a:pt x="820534" y="418871"/>
                </a:lnTo>
                <a:lnTo>
                  <a:pt x="820534" y="411251"/>
                </a:lnTo>
                <a:lnTo>
                  <a:pt x="28930" y="411251"/>
                </a:lnTo>
                <a:lnTo>
                  <a:pt x="13703" y="397548"/>
                </a:lnTo>
                <a:lnTo>
                  <a:pt x="28930" y="397548"/>
                </a:lnTo>
                <a:lnTo>
                  <a:pt x="28930" y="28930"/>
                </a:lnTo>
                <a:lnTo>
                  <a:pt x="13703" y="28930"/>
                </a:lnTo>
                <a:lnTo>
                  <a:pt x="28930" y="15227"/>
                </a:lnTo>
                <a:lnTo>
                  <a:pt x="820534" y="15227"/>
                </a:lnTo>
                <a:lnTo>
                  <a:pt x="820534" y="6083"/>
                </a:lnTo>
                <a:lnTo>
                  <a:pt x="814451" y="0"/>
                </a:lnTo>
                <a:close/>
              </a:path>
              <a:path w="821054" h="425450">
                <a:moveTo>
                  <a:pt x="28930" y="397548"/>
                </a:moveTo>
                <a:lnTo>
                  <a:pt x="13703" y="397548"/>
                </a:lnTo>
                <a:lnTo>
                  <a:pt x="28930" y="411251"/>
                </a:lnTo>
                <a:lnTo>
                  <a:pt x="28930" y="397548"/>
                </a:lnTo>
                <a:close/>
              </a:path>
              <a:path w="821054" h="425450">
                <a:moveTo>
                  <a:pt x="793140" y="397548"/>
                </a:moveTo>
                <a:lnTo>
                  <a:pt x="28930" y="397548"/>
                </a:lnTo>
                <a:lnTo>
                  <a:pt x="28930" y="411251"/>
                </a:lnTo>
                <a:lnTo>
                  <a:pt x="793140" y="411251"/>
                </a:lnTo>
                <a:lnTo>
                  <a:pt x="793140" y="397548"/>
                </a:lnTo>
                <a:close/>
              </a:path>
              <a:path w="821054" h="425450">
                <a:moveTo>
                  <a:pt x="793140" y="15227"/>
                </a:moveTo>
                <a:lnTo>
                  <a:pt x="793140" y="411251"/>
                </a:lnTo>
                <a:lnTo>
                  <a:pt x="806843" y="397548"/>
                </a:lnTo>
                <a:lnTo>
                  <a:pt x="820534" y="397548"/>
                </a:lnTo>
                <a:lnTo>
                  <a:pt x="820534" y="28930"/>
                </a:lnTo>
                <a:lnTo>
                  <a:pt x="806843" y="28930"/>
                </a:lnTo>
                <a:lnTo>
                  <a:pt x="793140" y="15227"/>
                </a:lnTo>
                <a:close/>
              </a:path>
              <a:path w="821054" h="425450">
                <a:moveTo>
                  <a:pt x="820534" y="397548"/>
                </a:moveTo>
                <a:lnTo>
                  <a:pt x="806843" y="397548"/>
                </a:lnTo>
                <a:lnTo>
                  <a:pt x="793140" y="411251"/>
                </a:lnTo>
                <a:lnTo>
                  <a:pt x="820534" y="411251"/>
                </a:lnTo>
                <a:lnTo>
                  <a:pt x="820534" y="397548"/>
                </a:lnTo>
                <a:close/>
              </a:path>
              <a:path w="821054" h="425450">
                <a:moveTo>
                  <a:pt x="28930" y="15227"/>
                </a:moveTo>
                <a:lnTo>
                  <a:pt x="13703" y="28930"/>
                </a:lnTo>
                <a:lnTo>
                  <a:pt x="28930" y="28930"/>
                </a:lnTo>
                <a:lnTo>
                  <a:pt x="28930" y="15227"/>
                </a:lnTo>
                <a:close/>
              </a:path>
              <a:path w="821054" h="425450">
                <a:moveTo>
                  <a:pt x="793140" y="15227"/>
                </a:moveTo>
                <a:lnTo>
                  <a:pt x="28930" y="15227"/>
                </a:lnTo>
                <a:lnTo>
                  <a:pt x="28930" y="28930"/>
                </a:lnTo>
                <a:lnTo>
                  <a:pt x="793140" y="28930"/>
                </a:lnTo>
                <a:lnTo>
                  <a:pt x="793140" y="15227"/>
                </a:lnTo>
                <a:close/>
              </a:path>
              <a:path w="821054" h="425450">
                <a:moveTo>
                  <a:pt x="820534" y="15227"/>
                </a:moveTo>
                <a:lnTo>
                  <a:pt x="793140" y="15227"/>
                </a:lnTo>
                <a:lnTo>
                  <a:pt x="806843" y="28930"/>
                </a:lnTo>
                <a:lnTo>
                  <a:pt x="820534" y="28930"/>
                </a:lnTo>
                <a:lnTo>
                  <a:pt x="820534" y="15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8613276" y="5543743"/>
            <a:ext cx="53848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Gulim"/>
                <a:cs typeface="Gulim"/>
              </a:rPr>
              <a:t>"</a:t>
            </a:r>
            <a:r>
              <a:rPr sz="1200" spc="-55" dirty="0">
                <a:latin typeface="Gulim"/>
                <a:cs typeface="Gulim"/>
              </a:rPr>
              <a:t>S</a:t>
            </a:r>
            <a:r>
              <a:rPr sz="1200" spc="30" dirty="0">
                <a:latin typeface="Gulim"/>
                <a:cs typeface="Gulim"/>
              </a:rPr>
              <a:t>a</a:t>
            </a:r>
            <a:r>
              <a:rPr sz="1200" spc="20" dirty="0">
                <a:latin typeface="Gulim"/>
                <a:cs typeface="Gulim"/>
              </a:rPr>
              <a:t>h</a:t>
            </a:r>
            <a:r>
              <a:rPr sz="1200" spc="5" dirty="0">
                <a:latin typeface="Gulim"/>
                <a:cs typeface="Gulim"/>
              </a:rPr>
              <a:t>ni</a:t>
            </a:r>
            <a:r>
              <a:rPr sz="1200" dirty="0">
                <a:latin typeface="Gulim"/>
                <a:cs typeface="Gulim"/>
              </a:rPr>
              <a:t>"</a:t>
            </a:r>
            <a:endParaRPr sz="1200">
              <a:latin typeface="Gulim"/>
              <a:cs typeface="Gulim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8574913" y="5881463"/>
            <a:ext cx="57277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85" dirty="0">
                <a:latin typeface="Gulim"/>
                <a:cs typeface="Gulim"/>
              </a:rPr>
              <a:t>S</a:t>
            </a:r>
            <a:r>
              <a:rPr sz="1550" spc="85" dirty="0">
                <a:latin typeface="Gulim"/>
                <a:cs typeface="Gulim"/>
              </a:rPr>
              <a:t>t</a:t>
            </a:r>
            <a:r>
              <a:rPr sz="1550" spc="125" dirty="0">
                <a:latin typeface="Gulim"/>
                <a:cs typeface="Gulim"/>
              </a:rPr>
              <a:t>r</a:t>
            </a:r>
            <a:r>
              <a:rPr sz="1550" spc="5" dirty="0">
                <a:latin typeface="Gulim"/>
                <a:cs typeface="Gulim"/>
              </a:rPr>
              <a:t>i</a:t>
            </a:r>
            <a:r>
              <a:rPr sz="1550" spc="-5" dirty="0">
                <a:latin typeface="Gulim"/>
                <a:cs typeface="Gulim"/>
              </a:rPr>
              <a:t>n</a:t>
            </a:r>
            <a:r>
              <a:rPr sz="1550" spc="-40" dirty="0">
                <a:latin typeface="Gulim"/>
                <a:cs typeface="Gulim"/>
              </a:rPr>
              <a:t>g</a:t>
            </a:r>
            <a:endParaRPr sz="1550">
              <a:latin typeface="Gulim"/>
              <a:cs typeface="Gulim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8287225" y="5035638"/>
            <a:ext cx="597535" cy="398145"/>
          </a:xfrm>
          <a:custGeom>
            <a:avLst/>
            <a:gdLst/>
            <a:ahLst/>
            <a:cxnLst/>
            <a:rect l="l" t="t" r="r" b="b"/>
            <a:pathLst>
              <a:path w="597534" h="398145">
                <a:moveTo>
                  <a:pt x="524836" y="354808"/>
                </a:moveTo>
                <a:lnTo>
                  <a:pt x="504260" y="385356"/>
                </a:lnTo>
                <a:lnTo>
                  <a:pt x="597123" y="397548"/>
                </a:lnTo>
                <a:lnTo>
                  <a:pt x="577669" y="362508"/>
                </a:lnTo>
                <a:lnTo>
                  <a:pt x="536226" y="362508"/>
                </a:lnTo>
                <a:lnTo>
                  <a:pt x="524836" y="354808"/>
                </a:lnTo>
                <a:close/>
              </a:path>
              <a:path w="597534" h="398145">
                <a:moveTo>
                  <a:pt x="530961" y="345714"/>
                </a:moveTo>
                <a:lnTo>
                  <a:pt x="524836" y="354808"/>
                </a:lnTo>
                <a:lnTo>
                  <a:pt x="536226" y="362508"/>
                </a:lnTo>
                <a:lnTo>
                  <a:pt x="542322" y="353377"/>
                </a:lnTo>
                <a:lnTo>
                  <a:pt x="530961" y="345714"/>
                </a:lnTo>
                <a:close/>
              </a:path>
              <a:path w="597534" h="398145">
                <a:moveTo>
                  <a:pt x="551454" y="315290"/>
                </a:moveTo>
                <a:lnTo>
                  <a:pt x="530961" y="345714"/>
                </a:lnTo>
                <a:lnTo>
                  <a:pt x="542322" y="353377"/>
                </a:lnTo>
                <a:lnTo>
                  <a:pt x="536226" y="362508"/>
                </a:lnTo>
                <a:lnTo>
                  <a:pt x="577669" y="362508"/>
                </a:lnTo>
                <a:lnTo>
                  <a:pt x="551454" y="315290"/>
                </a:lnTo>
                <a:close/>
              </a:path>
              <a:path w="597534" h="398145">
                <a:moveTo>
                  <a:pt x="18439" y="0"/>
                </a:moveTo>
                <a:lnTo>
                  <a:pt x="0" y="0"/>
                </a:lnTo>
                <a:lnTo>
                  <a:pt x="524836" y="354808"/>
                </a:lnTo>
                <a:lnTo>
                  <a:pt x="530961" y="345714"/>
                </a:lnTo>
                <a:lnTo>
                  <a:pt x="18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686750" y="6630403"/>
            <a:ext cx="3818254" cy="655320"/>
          </a:xfrm>
          <a:custGeom>
            <a:avLst/>
            <a:gdLst/>
            <a:ahLst/>
            <a:cxnLst/>
            <a:rect l="l" t="t" r="r" b="b"/>
            <a:pathLst>
              <a:path w="3818254" h="655320">
                <a:moveTo>
                  <a:pt x="3814965" y="0"/>
                </a:moveTo>
                <a:lnTo>
                  <a:pt x="3035" y="0"/>
                </a:lnTo>
                <a:lnTo>
                  <a:pt x="0" y="3048"/>
                </a:lnTo>
                <a:lnTo>
                  <a:pt x="0" y="653453"/>
                </a:lnTo>
                <a:lnTo>
                  <a:pt x="3035" y="654964"/>
                </a:lnTo>
                <a:lnTo>
                  <a:pt x="3814965" y="654964"/>
                </a:lnTo>
                <a:lnTo>
                  <a:pt x="3818013" y="653453"/>
                </a:lnTo>
                <a:lnTo>
                  <a:pt x="3818013" y="650405"/>
                </a:lnTo>
                <a:lnTo>
                  <a:pt x="10655" y="650405"/>
                </a:lnTo>
                <a:lnTo>
                  <a:pt x="6083" y="644309"/>
                </a:lnTo>
                <a:lnTo>
                  <a:pt x="10655" y="644309"/>
                </a:lnTo>
                <a:lnTo>
                  <a:pt x="10655" y="10668"/>
                </a:lnTo>
                <a:lnTo>
                  <a:pt x="6083" y="10668"/>
                </a:lnTo>
                <a:lnTo>
                  <a:pt x="10655" y="6096"/>
                </a:lnTo>
                <a:lnTo>
                  <a:pt x="3818013" y="6096"/>
                </a:lnTo>
                <a:lnTo>
                  <a:pt x="3818013" y="3048"/>
                </a:lnTo>
                <a:lnTo>
                  <a:pt x="3814965" y="0"/>
                </a:lnTo>
                <a:close/>
              </a:path>
              <a:path w="3818254" h="655320">
                <a:moveTo>
                  <a:pt x="10655" y="644309"/>
                </a:moveTo>
                <a:lnTo>
                  <a:pt x="6083" y="644309"/>
                </a:lnTo>
                <a:lnTo>
                  <a:pt x="10655" y="650405"/>
                </a:lnTo>
                <a:lnTo>
                  <a:pt x="10655" y="644309"/>
                </a:lnTo>
                <a:close/>
              </a:path>
              <a:path w="3818254" h="655320">
                <a:moveTo>
                  <a:pt x="3807358" y="644309"/>
                </a:moveTo>
                <a:lnTo>
                  <a:pt x="10655" y="644309"/>
                </a:lnTo>
                <a:lnTo>
                  <a:pt x="10655" y="650405"/>
                </a:lnTo>
                <a:lnTo>
                  <a:pt x="3807358" y="650405"/>
                </a:lnTo>
                <a:lnTo>
                  <a:pt x="3807358" y="644309"/>
                </a:lnTo>
                <a:close/>
              </a:path>
              <a:path w="3818254" h="655320">
                <a:moveTo>
                  <a:pt x="3807358" y="6096"/>
                </a:moveTo>
                <a:lnTo>
                  <a:pt x="3807358" y="650405"/>
                </a:lnTo>
                <a:lnTo>
                  <a:pt x="3811917" y="644309"/>
                </a:lnTo>
                <a:lnTo>
                  <a:pt x="3818013" y="644309"/>
                </a:lnTo>
                <a:lnTo>
                  <a:pt x="3818013" y="10668"/>
                </a:lnTo>
                <a:lnTo>
                  <a:pt x="3811917" y="10668"/>
                </a:lnTo>
                <a:lnTo>
                  <a:pt x="3807358" y="6096"/>
                </a:lnTo>
                <a:close/>
              </a:path>
              <a:path w="3818254" h="655320">
                <a:moveTo>
                  <a:pt x="3818013" y="644309"/>
                </a:moveTo>
                <a:lnTo>
                  <a:pt x="3811917" y="644309"/>
                </a:lnTo>
                <a:lnTo>
                  <a:pt x="3807358" y="650405"/>
                </a:lnTo>
                <a:lnTo>
                  <a:pt x="3818013" y="650405"/>
                </a:lnTo>
                <a:lnTo>
                  <a:pt x="3818013" y="644309"/>
                </a:lnTo>
                <a:close/>
              </a:path>
              <a:path w="3818254" h="655320">
                <a:moveTo>
                  <a:pt x="10655" y="6096"/>
                </a:moveTo>
                <a:lnTo>
                  <a:pt x="6083" y="10668"/>
                </a:lnTo>
                <a:lnTo>
                  <a:pt x="10655" y="10668"/>
                </a:lnTo>
                <a:lnTo>
                  <a:pt x="10655" y="6096"/>
                </a:lnTo>
                <a:close/>
              </a:path>
              <a:path w="3818254" h="655320">
                <a:moveTo>
                  <a:pt x="3807358" y="6096"/>
                </a:moveTo>
                <a:lnTo>
                  <a:pt x="10655" y="6096"/>
                </a:lnTo>
                <a:lnTo>
                  <a:pt x="10655" y="10668"/>
                </a:lnTo>
                <a:lnTo>
                  <a:pt x="3807358" y="10668"/>
                </a:lnTo>
                <a:lnTo>
                  <a:pt x="3807358" y="6096"/>
                </a:lnTo>
                <a:close/>
              </a:path>
              <a:path w="3818254" h="655320">
                <a:moveTo>
                  <a:pt x="3818013" y="6096"/>
                </a:moveTo>
                <a:lnTo>
                  <a:pt x="3807358" y="6096"/>
                </a:lnTo>
                <a:lnTo>
                  <a:pt x="3811917" y="10668"/>
                </a:lnTo>
                <a:lnTo>
                  <a:pt x="3818013" y="10668"/>
                </a:lnTo>
                <a:lnTo>
                  <a:pt x="3818013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955372" y="6545109"/>
            <a:ext cx="501015" cy="342900"/>
          </a:xfrm>
          <a:custGeom>
            <a:avLst/>
            <a:gdLst/>
            <a:ahLst/>
            <a:cxnLst/>
            <a:rect l="l" t="t" r="r" b="b"/>
            <a:pathLst>
              <a:path w="501014" h="342900">
                <a:moveTo>
                  <a:pt x="494753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336626"/>
                </a:lnTo>
                <a:lnTo>
                  <a:pt x="6095" y="342709"/>
                </a:lnTo>
                <a:lnTo>
                  <a:pt x="494753" y="342709"/>
                </a:lnTo>
                <a:lnTo>
                  <a:pt x="500849" y="336626"/>
                </a:lnTo>
                <a:lnTo>
                  <a:pt x="500849" y="329006"/>
                </a:lnTo>
                <a:lnTo>
                  <a:pt x="28930" y="329006"/>
                </a:lnTo>
                <a:lnTo>
                  <a:pt x="15227" y="315290"/>
                </a:lnTo>
                <a:lnTo>
                  <a:pt x="28930" y="315290"/>
                </a:lnTo>
                <a:lnTo>
                  <a:pt x="28930" y="27419"/>
                </a:lnTo>
                <a:lnTo>
                  <a:pt x="15227" y="27419"/>
                </a:lnTo>
                <a:lnTo>
                  <a:pt x="28930" y="13703"/>
                </a:lnTo>
                <a:lnTo>
                  <a:pt x="500849" y="13703"/>
                </a:lnTo>
                <a:lnTo>
                  <a:pt x="500849" y="6095"/>
                </a:lnTo>
                <a:lnTo>
                  <a:pt x="494753" y="0"/>
                </a:lnTo>
                <a:close/>
              </a:path>
              <a:path w="501014" h="342900">
                <a:moveTo>
                  <a:pt x="28930" y="315290"/>
                </a:moveTo>
                <a:lnTo>
                  <a:pt x="15227" y="315290"/>
                </a:lnTo>
                <a:lnTo>
                  <a:pt x="28930" y="329006"/>
                </a:lnTo>
                <a:lnTo>
                  <a:pt x="28930" y="315290"/>
                </a:lnTo>
                <a:close/>
              </a:path>
              <a:path w="501014" h="342900">
                <a:moveTo>
                  <a:pt x="471919" y="315290"/>
                </a:moveTo>
                <a:lnTo>
                  <a:pt x="28930" y="315290"/>
                </a:lnTo>
                <a:lnTo>
                  <a:pt x="28930" y="329006"/>
                </a:lnTo>
                <a:lnTo>
                  <a:pt x="471919" y="329006"/>
                </a:lnTo>
                <a:lnTo>
                  <a:pt x="471919" y="315290"/>
                </a:lnTo>
                <a:close/>
              </a:path>
              <a:path w="501014" h="342900">
                <a:moveTo>
                  <a:pt x="471919" y="13703"/>
                </a:moveTo>
                <a:lnTo>
                  <a:pt x="471919" y="329006"/>
                </a:lnTo>
                <a:lnTo>
                  <a:pt x="487146" y="315290"/>
                </a:lnTo>
                <a:lnTo>
                  <a:pt x="500849" y="315290"/>
                </a:lnTo>
                <a:lnTo>
                  <a:pt x="500849" y="27419"/>
                </a:lnTo>
                <a:lnTo>
                  <a:pt x="487146" y="27419"/>
                </a:lnTo>
                <a:lnTo>
                  <a:pt x="471919" y="13703"/>
                </a:lnTo>
                <a:close/>
              </a:path>
              <a:path w="501014" h="342900">
                <a:moveTo>
                  <a:pt x="500849" y="315290"/>
                </a:moveTo>
                <a:lnTo>
                  <a:pt x="487146" y="315290"/>
                </a:lnTo>
                <a:lnTo>
                  <a:pt x="471919" y="329006"/>
                </a:lnTo>
                <a:lnTo>
                  <a:pt x="500849" y="329006"/>
                </a:lnTo>
                <a:lnTo>
                  <a:pt x="500849" y="315290"/>
                </a:lnTo>
                <a:close/>
              </a:path>
              <a:path w="501014" h="342900">
                <a:moveTo>
                  <a:pt x="28930" y="13703"/>
                </a:moveTo>
                <a:lnTo>
                  <a:pt x="15227" y="27419"/>
                </a:lnTo>
                <a:lnTo>
                  <a:pt x="28930" y="27419"/>
                </a:lnTo>
                <a:lnTo>
                  <a:pt x="28930" y="13703"/>
                </a:lnTo>
                <a:close/>
              </a:path>
              <a:path w="501014" h="342900">
                <a:moveTo>
                  <a:pt x="471919" y="13703"/>
                </a:moveTo>
                <a:lnTo>
                  <a:pt x="28930" y="13703"/>
                </a:lnTo>
                <a:lnTo>
                  <a:pt x="28930" y="27419"/>
                </a:lnTo>
                <a:lnTo>
                  <a:pt x="471919" y="27419"/>
                </a:lnTo>
                <a:lnTo>
                  <a:pt x="471919" y="13703"/>
                </a:lnTo>
                <a:close/>
              </a:path>
              <a:path w="501014" h="342900">
                <a:moveTo>
                  <a:pt x="500849" y="13703"/>
                </a:moveTo>
                <a:lnTo>
                  <a:pt x="471919" y="13703"/>
                </a:lnTo>
                <a:lnTo>
                  <a:pt x="487146" y="27419"/>
                </a:lnTo>
                <a:lnTo>
                  <a:pt x="500849" y="27419"/>
                </a:lnTo>
                <a:lnTo>
                  <a:pt x="500849" y="13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127394" y="6557289"/>
            <a:ext cx="156845" cy="158750"/>
          </a:xfrm>
          <a:custGeom>
            <a:avLst/>
            <a:gdLst/>
            <a:ahLst/>
            <a:cxnLst/>
            <a:rect l="l" t="t" r="r" b="b"/>
            <a:pathLst>
              <a:path w="156845" h="158750">
                <a:moveTo>
                  <a:pt x="79159" y="0"/>
                </a:moveTo>
                <a:lnTo>
                  <a:pt x="48166" y="6165"/>
                </a:lnTo>
                <a:lnTo>
                  <a:pt x="23025" y="23040"/>
                </a:lnTo>
                <a:lnTo>
                  <a:pt x="6160" y="48198"/>
                </a:lnTo>
                <a:lnTo>
                  <a:pt x="0" y="79209"/>
                </a:lnTo>
                <a:lnTo>
                  <a:pt x="6160" y="110220"/>
                </a:lnTo>
                <a:lnTo>
                  <a:pt x="23025" y="135378"/>
                </a:lnTo>
                <a:lnTo>
                  <a:pt x="48166" y="152254"/>
                </a:lnTo>
                <a:lnTo>
                  <a:pt x="79159" y="158419"/>
                </a:lnTo>
                <a:lnTo>
                  <a:pt x="109277" y="152254"/>
                </a:lnTo>
                <a:lnTo>
                  <a:pt x="133970" y="135378"/>
                </a:lnTo>
                <a:lnTo>
                  <a:pt x="150669" y="110220"/>
                </a:lnTo>
                <a:lnTo>
                  <a:pt x="156806" y="79209"/>
                </a:lnTo>
                <a:lnTo>
                  <a:pt x="150669" y="48198"/>
                </a:lnTo>
                <a:lnTo>
                  <a:pt x="133970" y="23040"/>
                </a:lnTo>
                <a:lnTo>
                  <a:pt x="109277" y="6165"/>
                </a:lnTo>
                <a:lnTo>
                  <a:pt x="7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113691" y="6543585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4">
                <a:moveTo>
                  <a:pt x="100482" y="0"/>
                </a:moveTo>
                <a:lnTo>
                  <a:pt x="91351" y="0"/>
                </a:lnTo>
                <a:lnTo>
                  <a:pt x="82207" y="1524"/>
                </a:lnTo>
                <a:lnTo>
                  <a:pt x="73075" y="1524"/>
                </a:lnTo>
                <a:lnTo>
                  <a:pt x="33502" y="21323"/>
                </a:lnTo>
                <a:lnTo>
                  <a:pt x="6096" y="57873"/>
                </a:lnTo>
                <a:lnTo>
                  <a:pt x="0" y="83769"/>
                </a:lnTo>
                <a:lnTo>
                  <a:pt x="0" y="103581"/>
                </a:lnTo>
                <a:lnTo>
                  <a:pt x="15227" y="146227"/>
                </a:lnTo>
                <a:lnTo>
                  <a:pt x="48717" y="175158"/>
                </a:lnTo>
                <a:lnTo>
                  <a:pt x="83731" y="185826"/>
                </a:lnTo>
                <a:lnTo>
                  <a:pt x="102006" y="185826"/>
                </a:lnTo>
                <a:lnTo>
                  <a:pt x="111137" y="184302"/>
                </a:lnTo>
                <a:lnTo>
                  <a:pt x="129400" y="178206"/>
                </a:lnTo>
                <a:lnTo>
                  <a:pt x="152234" y="164503"/>
                </a:lnTo>
                <a:lnTo>
                  <a:pt x="158330" y="158407"/>
                </a:lnTo>
                <a:lnTo>
                  <a:pt x="91351" y="158407"/>
                </a:lnTo>
                <a:lnTo>
                  <a:pt x="85255" y="156883"/>
                </a:lnTo>
                <a:lnTo>
                  <a:pt x="79171" y="156883"/>
                </a:lnTo>
                <a:lnTo>
                  <a:pt x="73075" y="153835"/>
                </a:lnTo>
                <a:lnTo>
                  <a:pt x="66992" y="152311"/>
                </a:lnTo>
                <a:lnTo>
                  <a:pt x="60896" y="149275"/>
                </a:lnTo>
                <a:lnTo>
                  <a:pt x="56337" y="146227"/>
                </a:lnTo>
                <a:lnTo>
                  <a:pt x="50241" y="143179"/>
                </a:lnTo>
                <a:lnTo>
                  <a:pt x="45669" y="138607"/>
                </a:lnTo>
                <a:lnTo>
                  <a:pt x="42633" y="134035"/>
                </a:lnTo>
                <a:lnTo>
                  <a:pt x="38061" y="127939"/>
                </a:lnTo>
                <a:lnTo>
                  <a:pt x="35013" y="123380"/>
                </a:lnTo>
                <a:lnTo>
                  <a:pt x="31978" y="117284"/>
                </a:lnTo>
                <a:lnTo>
                  <a:pt x="27406" y="99009"/>
                </a:lnTo>
                <a:lnTo>
                  <a:pt x="27406" y="85293"/>
                </a:lnTo>
                <a:lnTo>
                  <a:pt x="30454" y="73113"/>
                </a:lnTo>
                <a:lnTo>
                  <a:pt x="33502" y="67017"/>
                </a:lnTo>
                <a:lnTo>
                  <a:pt x="35013" y="60921"/>
                </a:lnTo>
                <a:lnTo>
                  <a:pt x="39585" y="56362"/>
                </a:lnTo>
                <a:lnTo>
                  <a:pt x="42633" y="51790"/>
                </a:lnTo>
                <a:lnTo>
                  <a:pt x="56337" y="38074"/>
                </a:lnTo>
                <a:lnTo>
                  <a:pt x="62420" y="35026"/>
                </a:lnTo>
                <a:lnTo>
                  <a:pt x="68516" y="33502"/>
                </a:lnTo>
                <a:lnTo>
                  <a:pt x="73075" y="30467"/>
                </a:lnTo>
                <a:lnTo>
                  <a:pt x="79171" y="28943"/>
                </a:lnTo>
                <a:lnTo>
                  <a:pt x="158330" y="28943"/>
                </a:lnTo>
                <a:lnTo>
                  <a:pt x="150710" y="21323"/>
                </a:lnTo>
                <a:lnTo>
                  <a:pt x="143103" y="15227"/>
                </a:lnTo>
                <a:lnTo>
                  <a:pt x="135496" y="10655"/>
                </a:lnTo>
                <a:lnTo>
                  <a:pt x="127876" y="7620"/>
                </a:lnTo>
                <a:lnTo>
                  <a:pt x="109613" y="1524"/>
                </a:lnTo>
                <a:lnTo>
                  <a:pt x="100482" y="0"/>
                </a:lnTo>
                <a:close/>
              </a:path>
              <a:path w="186054" h="186054">
                <a:moveTo>
                  <a:pt x="158330" y="28943"/>
                </a:moveTo>
                <a:lnTo>
                  <a:pt x="106565" y="28943"/>
                </a:lnTo>
                <a:lnTo>
                  <a:pt x="112661" y="31991"/>
                </a:lnTo>
                <a:lnTo>
                  <a:pt x="118745" y="33502"/>
                </a:lnTo>
                <a:lnTo>
                  <a:pt x="123317" y="36550"/>
                </a:lnTo>
                <a:lnTo>
                  <a:pt x="129400" y="39598"/>
                </a:lnTo>
                <a:lnTo>
                  <a:pt x="133972" y="44170"/>
                </a:lnTo>
                <a:lnTo>
                  <a:pt x="138531" y="47218"/>
                </a:lnTo>
                <a:lnTo>
                  <a:pt x="143103" y="51790"/>
                </a:lnTo>
                <a:lnTo>
                  <a:pt x="146151" y="57873"/>
                </a:lnTo>
                <a:lnTo>
                  <a:pt x="149199" y="62445"/>
                </a:lnTo>
                <a:lnTo>
                  <a:pt x="152234" y="68541"/>
                </a:lnTo>
                <a:lnTo>
                  <a:pt x="156806" y="86817"/>
                </a:lnTo>
                <a:lnTo>
                  <a:pt x="156806" y="100533"/>
                </a:lnTo>
                <a:lnTo>
                  <a:pt x="127876" y="147751"/>
                </a:lnTo>
                <a:lnTo>
                  <a:pt x="117221" y="152311"/>
                </a:lnTo>
                <a:lnTo>
                  <a:pt x="111137" y="155359"/>
                </a:lnTo>
                <a:lnTo>
                  <a:pt x="105041" y="156883"/>
                </a:lnTo>
                <a:lnTo>
                  <a:pt x="97434" y="156883"/>
                </a:lnTo>
                <a:lnTo>
                  <a:pt x="91351" y="158407"/>
                </a:lnTo>
                <a:lnTo>
                  <a:pt x="158330" y="158407"/>
                </a:lnTo>
                <a:lnTo>
                  <a:pt x="164414" y="150799"/>
                </a:lnTo>
                <a:lnTo>
                  <a:pt x="185724" y="92913"/>
                </a:lnTo>
                <a:lnTo>
                  <a:pt x="184213" y="82245"/>
                </a:lnTo>
                <a:lnTo>
                  <a:pt x="181165" y="63969"/>
                </a:lnTo>
                <a:lnTo>
                  <a:pt x="178117" y="56362"/>
                </a:lnTo>
                <a:lnTo>
                  <a:pt x="168986" y="41122"/>
                </a:lnTo>
                <a:lnTo>
                  <a:pt x="162890" y="33502"/>
                </a:lnTo>
                <a:lnTo>
                  <a:pt x="158330" y="28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6057226" y="6303111"/>
            <a:ext cx="36195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40" dirty="0">
                <a:latin typeface="Gulim"/>
                <a:cs typeface="Gulim"/>
              </a:rPr>
              <a:t>o</a:t>
            </a:r>
            <a:r>
              <a:rPr sz="1750" spc="-35" dirty="0">
                <a:latin typeface="Gulim"/>
                <a:cs typeface="Gulim"/>
              </a:rPr>
              <a:t>b</a:t>
            </a:r>
            <a:r>
              <a:rPr sz="1750" spc="90" dirty="0">
                <a:latin typeface="Gulim"/>
                <a:cs typeface="Gulim"/>
              </a:rPr>
              <a:t>j</a:t>
            </a:r>
            <a:endParaRPr sz="1750">
              <a:latin typeface="Gulim"/>
              <a:cs typeface="Gulim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6272021" y="5826162"/>
            <a:ext cx="1458595" cy="804545"/>
          </a:xfrm>
          <a:custGeom>
            <a:avLst/>
            <a:gdLst/>
            <a:ahLst/>
            <a:cxnLst/>
            <a:rect l="l" t="t" r="r" b="b"/>
            <a:pathLst>
              <a:path w="1458595" h="804545">
                <a:moveTo>
                  <a:pt x="0" y="787488"/>
                </a:moveTo>
                <a:lnTo>
                  <a:pt x="0" y="798144"/>
                </a:lnTo>
                <a:lnTo>
                  <a:pt x="28917" y="801192"/>
                </a:lnTo>
                <a:lnTo>
                  <a:pt x="57848" y="802716"/>
                </a:lnTo>
                <a:lnTo>
                  <a:pt x="88290" y="802716"/>
                </a:lnTo>
                <a:lnTo>
                  <a:pt x="105041" y="804240"/>
                </a:lnTo>
                <a:lnTo>
                  <a:pt x="203987" y="804240"/>
                </a:lnTo>
                <a:lnTo>
                  <a:pt x="309029" y="798144"/>
                </a:lnTo>
                <a:lnTo>
                  <a:pt x="324256" y="798144"/>
                </a:lnTo>
                <a:lnTo>
                  <a:pt x="340995" y="796632"/>
                </a:lnTo>
                <a:lnTo>
                  <a:pt x="392760" y="796632"/>
                </a:lnTo>
                <a:lnTo>
                  <a:pt x="412546" y="795108"/>
                </a:lnTo>
                <a:lnTo>
                  <a:pt x="537375" y="795108"/>
                </a:lnTo>
                <a:lnTo>
                  <a:pt x="581526" y="793584"/>
                </a:lnTo>
                <a:lnTo>
                  <a:pt x="89814" y="793584"/>
                </a:lnTo>
                <a:lnTo>
                  <a:pt x="73063" y="792060"/>
                </a:lnTo>
                <a:lnTo>
                  <a:pt x="57848" y="792060"/>
                </a:lnTo>
                <a:lnTo>
                  <a:pt x="28917" y="790536"/>
                </a:lnTo>
                <a:lnTo>
                  <a:pt x="0" y="787488"/>
                </a:lnTo>
                <a:close/>
              </a:path>
              <a:path w="1458595" h="804545">
                <a:moveTo>
                  <a:pt x="1410644" y="82050"/>
                </a:moveTo>
                <a:lnTo>
                  <a:pt x="1409674" y="88353"/>
                </a:lnTo>
                <a:lnTo>
                  <a:pt x="1402067" y="134048"/>
                </a:lnTo>
                <a:lnTo>
                  <a:pt x="1395983" y="156895"/>
                </a:lnTo>
                <a:lnTo>
                  <a:pt x="1391411" y="178219"/>
                </a:lnTo>
                <a:lnTo>
                  <a:pt x="1383804" y="201066"/>
                </a:lnTo>
                <a:lnTo>
                  <a:pt x="1377708" y="223913"/>
                </a:lnTo>
                <a:lnTo>
                  <a:pt x="1368577" y="246761"/>
                </a:lnTo>
                <a:lnTo>
                  <a:pt x="1359446" y="268084"/>
                </a:lnTo>
                <a:lnTo>
                  <a:pt x="1350302" y="290931"/>
                </a:lnTo>
                <a:lnTo>
                  <a:pt x="1325956" y="336626"/>
                </a:lnTo>
                <a:lnTo>
                  <a:pt x="1295501" y="382320"/>
                </a:lnTo>
                <a:lnTo>
                  <a:pt x="1280274" y="408216"/>
                </a:lnTo>
                <a:lnTo>
                  <a:pt x="1262011" y="432587"/>
                </a:lnTo>
                <a:lnTo>
                  <a:pt x="1243749" y="458482"/>
                </a:lnTo>
                <a:lnTo>
                  <a:pt x="1225473" y="485902"/>
                </a:lnTo>
                <a:lnTo>
                  <a:pt x="1205687" y="511797"/>
                </a:lnTo>
                <a:lnTo>
                  <a:pt x="1138707" y="589470"/>
                </a:lnTo>
                <a:lnTo>
                  <a:pt x="1064107" y="659536"/>
                </a:lnTo>
                <a:lnTo>
                  <a:pt x="1009307" y="699147"/>
                </a:lnTo>
                <a:lnTo>
                  <a:pt x="963637" y="723519"/>
                </a:lnTo>
                <a:lnTo>
                  <a:pt x="916444" y="741794"/>
                </a:lnTo>
                <a:lnTo>
                  <a:pt x="861644" y="757021"/>
                </a:lnTo>
                <a:lnTo>
                  <a:pt x="841844" y="760069"/>
                </a:lnTo>
                <a:lnTo>
                  <a:pt x="800747" y="767689"/>
                </a:lnTo>
                <a:lnTo>
                  <a:pt x="715492" y="776820"/>
                </a:lnTo>
                <a:lnTo>
                  <a:pt x="671347" y="779868"/>
                </a:lnTo>
                <a:lnTo>
                  <a:pt x="537375" y="784440"/>
                </a:lnTo>
                <a:lnTo>
                  <a:pt x="432346" y="784440"/>
                </a:lnTo>
                <a:lnTo>
                  <a:pt x="412546" y="785964"/>
                </a:lnTo>
                <a:lnTo>
                  <a:pt x="339483" y="785964"/>
                </a:lnTo>
                <a:lnTo>
                  <a:pt x="324256" y="787488"/>
                </a:lnTo>
                <a:lnTo>
                  <a:pt x="309029" y="787488"/>
                </a:lnTo>
                <a:lnTo>
                  <a:pt x="280111" y="790536"/>
                </a:lnTo>
                <a:lnTo>
                  <a:pt x="252704" y="790536"/>
                </a:lnTo>
                <a:lnTo>
                  <a:pt x="203987" y="793584"/>
                </a:lnTo>
                <a:lnTo>
                  <a:pt x="581526" y="793584"/>
                </a:lnTo>
                <a:lnTo>
                  <a:pt x="671347" y="790536"/>
                </a:lnTo>
                <a:lnTo>
                  <a:pt x="715492" y="787488"/>
                </a:lnTo>
                <a:lnTo>
                  <a:pt x="802271" y="778344"/>
                </a:lnTo>
                <a:lnTo>
                  <a:pt x="843368" y="770737"/>
                </a:lnTo>
                <a:lnTo>
                  <a:pt x="863155" y="767689"/>
                </a:lnTo>
                <a:lnTo>
                  <a:pt x="882954" y="763117"/>
                </a:lnTo>
                <a:lnTo>
                  <a:pt x="901217" y="757021"/>
                </a:lnTo>
                <a:lnTo>
                  <a:pt x="919492" y="752449"/>
                </a:lnTo>
                <a:lnTo>
                  <a:pt x="936231" y="746366"/>
                </a:lnTo>
                <a:lnTo>
                  <a:pt x="952982" y="738746"/>
                </a:lnTo>
                <a:lnTo>
                  <a:pt x="968197" y="732650"/>
                </a:lnTo>
                <a:lnTo>
                  <a:pt x="1013866" y="708279"/>
                </a:lnTo>
                <a:lnTo>
                  <a:pt x="1097597" y="645833"/>
                </a:lnTo>
                <a:lnTo>
                  <a:pt x="1146314" y="597090"/>
                </a:lnTo>
                <a:lnTo>
                  <a:pt x="1191983" y="545299"/>
                </a:lnTo>
                <a:lnTo>
                  <a:pt x="1233093" y="491985"/>
                </a:lnTo>
                <a:lnTo>
                  <a:pt x="1271143" y="438683"/>
                </a:lnTo>
                <a:lnTo>
                  <a:pt x="1287894" y="412788"/>
                </a:lnTo>
                <a:lnTo>
                  <a:pt x="1304632" y="388416"/>
                </a:lnTo>
                <a:lnTo>
                  <a:pt x="1319860" y="365569"/>
                </a:lnTo>
                <a:lnTo>
                  <a:pt x="1347266" y="319874"/>
                </a:lnTo>
                <a:lnTo>
                  <a:pt x="1359446" y="295503"/>
                </a:lnTo>
                <a:lnTo>
                  <a:pt x="1368577" y="272656"/>
                </a:lnTo>
                <a:lnTo>
                  <a:pt x="1379232" y="249809"/>
                </a:lnTo>
                <a:lnTo>
                  <a:pt x="1394459" y="204114"/>
                </a:lnTo>
                <a:lnTo>
                  <a:pt x="1406639" y="158419"/>
                </a:lnTo>
                <a:lnTo>
                  <a:pt x="1411198" y="135572"/>
                </a:lnTo>
                <a:lnTo>
                  <a:pt x="1420329" y="91389"/>
                </a:lnTo>
                <a:lnTo>
                  <a:pt x="1421412" y="83813"/>
                </a:lnTo>
                <a:lnTo>
                  <a:pt x="1410644" y="82050"/>
                </a:lnTo>
                <a:close/>
              </a:path>
              <a:path w="1458595" h="804545">
                <a:moveTo>
                  <a:pt x="1451530" y="68541"/>
                </a:moveTo>
                <a:lnTo>
                  <a:pt x="1412722" y="68541"/>
                </a:lnTo>
                <a:lnTo>
                  <a:pt x="1423377" y="70065"/>
                </a:lnTo>
                <a:lnTo>
                  <a:pt x="1421412" y="83813"/>
                </a:lnTo>
                <a:lnTo>
                  <a:pt x="1458391" y="89865"/>
                </a:lnTo>
                <a:lnTo>
                  <a:pt x="1451530" y="68541"/>
                </a:lnTo>
                <a:close/>
              </a:path>
              <a:path w="1458595" h="804545">
                <a:moveTo>
                  <a:pt x="1412722" y="68541"/>
                </a:moveTo>
                <a:lnTo>
                  <a:pt x="1410644" y="82050"/>
                </a:lnTo>
                <a:lnTo>
                  <a:pt x="1421412" y="83813"/>
                </a:lnTo>
                <a:lnTo>
                  <a:pt x="1423377" y="70065"/>
                </a:lnTo>
                <a:lnTo>
                  <a:pt x="1412722" y="68541"/>
                </a:lnTo>
                <a:close/>
              </a:path>
              <a:path w="1458595" h="804545">
                <a:moveTo>
                  <a:pt x="1429473" y="0"/>
                </a:moveTo>
                <a:lnTo>
                  <a:pt x="1374660" y="76161"/>
                </a:lnTo>
                <a:lnTo>
                  <a:pt x="1410644" y="82050"/>
                </a:lnTo>
                <a:lnTo>
                  <a:pt x="1412722" y="68541"/>
                </a:lnTo>
                <a:lnTo>
                  <a:pt x="1451530" y="68541"/>
                </a:lnTo>
                <a:lnTo>
                  <a:pt x="14294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 txBox="1"/>
          <p:nvPr/>
        </p:nvSpPr>
        <p:spPr>
          <a:xfrm>
            <a:off x="5978550" y="6908386"/>
            <a:ext cx="492759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5" dirty="0">
                <a:latin typeface="Gulim"/>
                <a:cs typeface="Gulim"/>
              </a:rPr>
              <a:t>i </a:t>
            </a:r>
            <a:r>
              <a:rPr sz="1750" spc="-70" dirty="0">
                <a:latin typeface="Gulim"/>
                <a:cs typeface="Gulim"/>
              </a:rPr>
              <a:t>=</a:t>
            </a:r>
            <a:r>
              <a:rPr sz="1750" spc="-95" dirty="0">
                <a:latin typeface="Gulim"/>
                <a:cs typeface="Gulim"/>
              </a:rPr>
              <a:t> </a:t>
            </a:r>
            <a:r>
              <a:rPr sz="1750" spc="20" dirty="0">
                <a:latin typeface="Gulim"/>
                <a:cs typeface="Gulim"/>
              </a:rPr>
              <a:t>4</a:t>
            </a:r>
            <a:endParaRPr sz="1750">
              <a:latin typeface="Gulim"/>
              <a:cs typeface="Gulim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392473" y="6377435"/>
            <a:ext cx="4700905" cy="852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" dirty="0">
                <a:latin typeface="Gulim"/>
                <a:cs typeface="Gulim"/>
              </a:rPr>
              <a:t>객체</a:t>
            </a:r>
            <a:r>
              <a:rPr sz="1750" spc="-90" dirty="0">
                <a:latin typeface="Gulim"/>
                <a:cs typeface="Gulim"/>
              </a:rPr>
              <a:t> </a:t>
            </a:r>
            <a:r>
              <a:rPr sz="1750" spc="10" dirty="0">
                <a:latin typeface="Gulim"/>
                <a:cs typeface="Gulim"/>
              </a:rPr>
              <a:t>얻어내기</a:t>
            </a:r>
            <a:endParaRPr sz="1750">
              <a:latin typeface="Gulim"/>
              <a:cs typeface="Gulim"/>
            </a:endParaRPr>
          </a:p>
          <a:p>
            <a:pPr marL="1399540" marR="5080">
              <a:lnSpc>
                <a:spcPct val="100499"/>
              </a:lnSpc>
              <a:spcBef>
                <a:spcPts val="385"/>
              </a:spcBef>
            </a:pPr>
            <a:r>
              <a:rPr sz="1750" spc="60" dirty="0">
                <a:latin typeface="Gulim"/>
                <a:cs typeface="Gulim"/>
              </a:rPr>
              <a:t>Integer </a:t>
            </a:r>
            <a:r>
              <a:rPr sz="1750" spc="30" dirty="0">
                <a:latin typeface="Gulim"/>
                <a:cs typeface="Gulim"/>
              </a:rPr>
              <a:t>obj </a:t>
            </a:r>
            <a:r>
              <a:rPr sz="1750" spc="-70" dirty="0">
                <a:latin typeface="Gulim"/>
                <a:cs typeface="Gulim"/>
              </a:rPr>
              <a:t>= </a:t>
            </a:r>
            <a:r>
              <a:rPr sz="1750" spc="10" dirty="0">
                <a:latin typeface="Gulim"/>
                <a:cs typeface="Gulim"/>
              </a:rPr>
              <a:t>(Integer)v.get </a:t>
            </a:r>
            <a:r>
              <a:rPr sz="1750" spc="-105" dirty="0">
                <a:latin typeface="Gulim"/>
                <a:cs typeface="Gulim"/>
              </a:rPr>
              <a:t>(1);  </a:t>
            </a:r>
            <a:r>
              <a:rPr sz="1750" spc="45" dirty="0">
                <a:latin typeface="Gulim"/>
                <a:cs typeface="Gulim"/>
              </a:rPr>
              <a:t>int </a:t>
            </a:r>
            <a:r>
              <a:rPr sz="1750" spc="15" dirty="0">
                <a:latin typeface="Gulim"/>
                <a:cs typeface="Gulim"/>
              </a:rPr>
              <a:t>i </a:t>
            </a:r>
            <a:r>
              <a:rPr sz="1750" spc="-70" dirty="0">
                <a:latin typeface="Gulim"/>
                <a:cs typeface="Gulim"/>
              </a:rPr>
              <a:t>=</a:t>
            </a:r>
            <a:r>
              <a:rPr sz="1750" spc="-125" dirty="0">
                <a:latin typeface="Gulim"/>
                <a:cs typeface="Gulim"/>
              </a:rPr>
              <a:t> </a:t>
            </a:r>
            <a:r>
              <a:rPr sz="1750" spc="-10" dirty="0">
                <a:latin typeface="Gulim"/>
                <a:cs typeface="Gulim"/>
              </a:rPr>
              <a:t>obj.intValue();</a:t>
            </a:r>
            <a:endParaRPr sz="1750">
              <a:latin typeface="Gulim"/>
              <a:cs typeface="Gulim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1686750" y="5361597"/>
            <a:ext cx="4239895" cy="620395"/>
          </a:xfrm>
          <a:custGeom>
            <a:avLst/>
            <a:gdLst/>
            <a:ahLst/>
            <a:cxnLst/>
            <a:rect l="l" t="t" r="r" b="b"/>
            <a:pathLst>
              <a:path w="4239895" h="620395">
                <a:moveTo>
                  <a:pt x="4236656" y="0"/>
                </a:moveTo>
                <a:lnTo>
                  <a:pt x="3035" y="0"/>
                </a:lnTo>
                <a:lnTo>
                  <a:pt x="0" y="1524"/>
                </a:lnTo>
                <a:lnTo>
                  <a:pt x="0" y="618413"/>
                </a:lnTo>
                <a:lnTo>
                  <a:pt x="3035" y="619937"/>
                </a:lnTo>
                <a:lnTo>
                  <a:pt x="4236656" y="619937"/>
                </a:lnTo>
                <a:lnTo>
                  <a:pt x="4239704" y="618413"/>
                </a:lnTo>
                <a:lnTo>
                  <a:pt x="4239704" y="615365"/>
                </a:lnTo>
                <a:lnTo>
                  <a:pt x="10655" y="615365"/>
                </a:lnTo>
                <a:lnTo>
                  <a:pt x="6083" y="609269"/>
                </a:lnTo>
                <a:lnTo>
                  <a:pt x="10655" y="609269"/>
                </a:lnTo>
                <a:lnTo>
                  <a:pt x="10655" y="10655"/>
                </a:lnTo>
                <a:lnTo>
                  <a:pt x="6083" y="10655"/>
                </a:lnTo>
                <a:lnTo>
                  <a:pt x="10655" y="4571"/>
                </a:lnTo>
                <a:lnTo>
                  <a:pt x="4239704" y="4571"/>
                </a:lnTo>
                <a:lnTo>
                  <a:pt x="4239704" y="1524"/>
                </a:lnTo>
                <a:lnTo>
                  <a:pt x="4236656" y="0"/>
                </a:lnTo>
                <a:close/>
              </a:path>
              <a:path w="4239895" h="620395">
                <a:moveTo>
                  <a:pt x="10655" y="609269"/>
                </a:moveTo>
                <a:lnTo>
                  <a:pt x="6083" y="609269"/>
                </a:lnTo>
                <a:lnTo>
                  <a:pt x="10655" y="615365"/>
                </a:lnTo>
                <a:lnTo>
                  <a:pt x="10655" y="609269"/>
                </a:lnTo>
                <a:close/>
              </a:path>
              <a:path w="4239895" h="620395">
                <a:moveTo>
                  <a:pt x="4229036" y="609269"/>
                </a:moveTo>
                <a:lnTo>
                  <a:pt x="10655" y="609269"/>
                </a:lnTo>
                <a:lnTo>
                  <a:pt x="10655" y="615365"/>
                </a:lnTo>
                <a:lnTo>
                  <a:pt x="4229036" y="615365"/>
                </a:lnTo>
                <a:lnTo>
                  <a:pt x="4229036" y="609269"/>
                </a:lnTo>
                <a:close/>
              </a:path>
              <a:path w="4239895" h="620395">
                <a:moveTo>
                  <a:pt x="4229036" y="4571"/>
                </a:moveTo>
                <a:lnTo>
                  <a:pt x="4229036" y="615365"/>
                </a:lnTo>
                <a:lnTo>
                  <a:pt x="4233608" y="609269"/>
                </a:lnTo>
                <a:lnTo>
                  <a:pt x="4239704" y="609269"/>
                </a:lnTo>
                <a:lnTo>
                  <a:pt x="4239704" y="10655"/>
                </a:lnTo>
                <a:lnTo>
                  <a:pt x="4233608" y="10655"/>
                </a:lnTo>
                <a:lnTo>
                  <a:pt x="4229036" y="4571"/>
                </a:lnTo>
                <a:close/>
              </a:path>
              <a:path w="4239895" h="620395">
                <a:moveTo>
                  <a:pt x="4239704" y="609269"/>
                </a:moveTo>
                <a:lnTo>
                  <a:pt x="4233608" y="609269"/>
                </a:lnTo>
                <a:lnTo>
                  <a:pt x="4229036" y="615365"/>
                </a:lnTo>
                <a:lnTo>
                  <a:pt x="4239704" y="615365"/>
                </a:lnTo>
                <a:lnTo>
                  <a:pt x="4239704" y="609269"/>
                </a:lnTo>
                <a:close/>
              </a:path>
              <a:path w="4239895" h="620395">
                <a:moveTo>
                  <a:pt x="10655" y="4571"/>
                </a:moveTo>
                <a:lnTo>
                  <a:pt x="6083" y="10655"/>
                </a:lnTo>
                <a:lnTo>
                  <a:pt x="10655" y="10655"/>
                </a:lnTo>
                <a:lnTo>
                  <a:pt x="10655" y="4571"/>
                </a:lnTo>
                <a:close/>
              </a:path>
              <a:path w="4239895" h="620395">
                <a:moveTo>
                  <a:pt x="4229036" y="4571"/>
                </a:moveTo>
                <a:lnTo>
                  <a:pt x="10655" y="4571"/>
                </a:lnTo>
                <a:lnTo>
                  <a:pt x="10655" y="10655"/>
                </a:lnTo>
                <a:lnTo>
                  <a:pt x="4229036" y="10655"/>
                </a:lnTo>
                <a:lnTo>
                  <a:pt x="4229036" y="4571"/>
                </a:lnTo>
                <a:close/>
              </a:path>
              <a:path w="4239895" h="620395">
                <a:moveTo>
                  <a:pt x="4239704" y="4571"/>
                </a:moveTo>
                <a:lnTo>
                  <a:pt x="4229036" y="4571"/>
                </a:lnTo>
                <a:lnTo>
                  <a:pt x="4233608" y="10655"/>
                </a:lnTo>
                <a:lnTo>
                  <a:pt x="4239704" y="10655"/>
                </a:lnTo>
                <a:lnTo>
                  <a:pt x="4239704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793316" y="5595404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>
                <a:moveTo>
                  <a:pt x="0" y="0"/>
                </a:moveTo>
                <a:lnTo>
                  <a:pt x="561746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355049" y="5595404"/>
            <a:ext cx="476884" cy="0"/>
          </a:xfrm>
          <a:custGeom>
            <a:avLst/>
            <a:gdLst/>
            <a:ahLst/>
            <a:cxnLst/>
            <a:rect l="l" t="t" r="r" b="b"/>
            <a:pathLst>
              <a:path w="476885">
                <a:moveTo>
                  <a:pt x="0" y="0"/>
                </a:moveTo>
                <a:lnTo>
                  <a:pt x="476491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831541" y="5595404"/>
            <a:ext cx="580390" cy="0"/>
          </a:xfrm>
          <a:custGeom>
            <a:avLst/>
            <a:gdLst/>
            <a:ahLst/>
            <a:cxnLst/>
            <a:rect l="l" t="t" r="r" b="b"/>
            <a:pathLst>
              <a:path w="580389">
                <a:moveTo>
                  <a:pt x="0" y="0"/>
                </a:moveTo>
                <a:lnTo>
                  <a:pt x="580008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 txBox="1"/>
          <p:nvPr/>
        </p:nvSpPr>
        <p:spPr>
          <a:xfrm>
            <a:off x="1779752" y="5425238"/>
            <a:ext cx="18491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67105" algn="l"/>
              </a:tabLst>
            </a:pPr>
            <a:r>
              <a:rPr sz="1750" spc="80" dirty="0">
                <a:latin typeface="Gulim"/>
                <a:cs typeface="Gulim"/>
              </a:rPr>
              <a:t>v</a:t>
            </a:r>
            <a:r>
              <a:rPr sz="1750" spc="-215" dirty="0">
                <a:latin typeface="Gulim"/>
                <a:cs typeface="Gulim"/>
              </a:rPr>
              <a:t>.</a:t>
            </a:r>
            <a:r>
              <a:rPr sz="1750" spc="40" dirty="0">
                <a:latin typeface="Gulim"/>
                <a:cs typeface="Gulim"/>
              </a:rPr>
              <a:t>a</a:t>
            </a:r>
            <a:r>
              <a:rPr sz="1750" spc="-35" dirty="0">
                <a:latin typeface="Gulim"/>
                <a:cs typeface="Gulim"/>
              </a:rPr>
              <a:t>dd</a:t>
            </a:r>
            <a:r>
              <a:rPr sz="1750" spc="-145" dirty="0">
                <a:latin typeface="Gulim"/>
                <a:cs typeface="Gulim"/>
              </a:rPr>
              <a:t>(</a:t>
            </a:r>
            <a:r>
              <a:rPr sz="1750" spc="20" dirty="0">
                <a:latin typeface="Gulim"/>
                <a:cs typeface="Gulim"/>
              </a:rPr>
              <a:t>5</a:t>
            </a:r>
            <a:r>
              <a:rPr sz="1750" spc="-220" dirty="0">
                <a:latin typeface="Gulim"/>
                <a:cs typeface="Gulim"/>
              </a:rPr>
              <a:t>,</a:t>
            </a:r>
            <a:r>
              <a:rPr sz="1750" dirty="0">
                <a:latin typeface="Gulim"/>
                <a:cs typeface="Gulim"/>
              </a:rPr>
              <a:t>	</a:t>
            </a:r>
            <a:r>
              <a:rPr sz="1750" spc="-5" dirty="0">
                <a:latin typeface="Gulim"/>
                <a:cs typeface="Gulim"/>
              </a:rPr>
              <a:t>"</a:t>
            </a:r>
            <a:r>
              <a:rPr sz="1750" spc="-85" dirty="0">
                <a:latin typeface="Gulim"/>
                <a:cs typeface="Gulim"/>
              </a:rPr>
              <a:t>S</a:t>
            </a:r>
            <a:r>
              <a:rPr sz="1750" spc="40" dirty="0">
                <a:latin typeface="Gulim"/>
                <a:cs typeface="Gulim"/>
              </a:rPr>
              <a:t>a</a:t>
            </a:r>
            <a:r>
              <a:rPr sz="1750" spc="25" dirty="0">
                <a:latin typeface="Gulim"/>
                <a:cs typeface="Gulim"/>
              </a:rPr>
              <a:t>h</a:t>
            </a:r>
            <a:r>
              <a:rPr sz="1750" spc="10" dirty="0">
                <a:latin typeface="Gulim"/>
                <a:cs typeface="Gulim"/>
              </a:rPr>
              <a:t>n</a:t>
            </a:r>
            <a:r>
              <a:rPr sz="1750" spc="15" dirty="0">
                <a:latin typeface="Gulim"/>
                <a:cs typeface="Gulim"/>
              </a:rPr>
              <a:t>i</a:t>
            </a:r>
            <a:r>
              <a:rPr sz="1750" spc="-5" dirty="0">
                <a:latin typeface="Gulim"/>
                <a:cs typeface="Gulim"/>
              </a:rPr>
              <a:t>"</a:t>
            </a:r>
            <a:r>
              <a:rPr sz="1750" spc="-145" dirty="0">
                <a:latin typeface="Gulim"/>
                <a:cs typeface="Gulim"/>
              </a:rPr>
              <a:t>);</a:t>
            </a:r>
            <a:endParaRPr sz="1750">
              <a:latin typeface="Gulim"/>
              <a:cs typeface="Gulim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3411550" y="559540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11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1779752" y="5689782"/>
            <a:ext cx="401447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70" dirty="0">
                <a:latin typeface="Gulim"/>
                <a:cs typeface="Gulim"/>
              </a:rPr>
              <a:t>// </a:t>
            </a:r>
            <a:r>
              <a:rPr sz="1550" spc="-45" dirty="0">
                <a:latin typeface="Gulim"/>
                <a:cs typeface="Gulim"/>
              </a:rPr>
              <a:t>v.size()인 </a:t>
            </a:r>
            <a:r>
              <a:rPr sz="1550" spc="10" dirty="0">
                <a:latin typeface="Gulim"/>
                <a:cs typeface="Gulim"/>
              </a:rPr>
              <a:t>3 </a:t>
            </a:r>
            <a:r>
              <a:rPr sz="1550" spc="-5" dirty="0">
                <a:latin typeface="Gulim"/>
                <a:cs typeface="Gulim"/>
              </a:rPr>
              <a:t>보다 큰 곳에 삽입 </a:t>
            </a:r>
            <a:r>
              <a:rPr sz="1550" spc="-55" dirty="0">
                <a:latin typeface="Gulim"/>
                <a:cs typeface="Gulim"/>
              </a:rPr>
              <a:t>불가능,</a:t>
            </a:r>
            <a:r>
              <a:rPr sz="1550" spc="-85" dirty="0">
                <a:latin typeface="Gulim"/>
                <a:cs typeface="Gulim"/>
              </a:rPr>
              <a:t> </a:t>
            </a:r>
            <a:r>
              <a:rPr sz="1550" spc="-5" dirty="0">
                <a:latin typeface="Gulim"/>
                <a:cs typeface="Gulim"/>
              </a:rPr>
              <a:t>오류</a:t>
            </a:r>
            <a:endParaRPr sz="1550">
              <a:latin typeface="Gulim"/>
              <a:cs typeface="Gulim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304469" y="0"/>
            <a:ext cx="10069195" cy="7555230"/>
          </a:xfrm>
          <a:custGeom>
            <a:avLst/>
            <a:gdLst/>
            <a:ahLst/>
            <a:cxnLst/>
            <a:rect l="l" t="t" r="r" b="b"/>
            <a:pathLst>
              <a:path w="10069195" h="7555230">
                <a:moveTo>
                  <a:pt x="0" y="0"/>
                </a:moveTo>
                <a:lnTo>
                  <a:pt x="10068712" y="0"/>
                </a:lnTo>
                <a:lnTo>
                  <a:pt x="10068712" y="7554976"/>
                </a:lnTo>
                <a:lnTo>
                  <a:pt x="0" y="7554976"/>
                </a:lnTo>
                <a:lnTo>
                  <a:pt x="0" y="0"/>
                </a:lnTo>
                <a:close/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5668" y="1972513"/>
            <a:ext cx="1318895" cy="384175"/>
          </a:xfrm>
          <a:custGeom>
            <a:avLst/>
            <a:gdLst/>
            <a:ahLst/>
            <a:cxnLst/>
            <a:rect l="l" t="t" r="r" b="b"/>
            <a:pathLst>
              <a:path w="1318895" h="384175">
                <a:moveTo>
                  <a:pt x="1316824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80796"/>
                </a:lnTo>
                <a:lnTo>
                  <a:pt x="3047" y="383844"/>
                </a:lnTo>
                <a:lnTo>
                  <a:pt x="1316824" y="383844"/>
                </a:lnTo>
                <a:lnTo>
                  <a:pt x="1318348" y="380796"/>
                </a:lnTo>
                <a:lnTo>
                  <a:pt x="1318348" y="377748"/>
                </a:lnTo>
                <a:lnTo>
                  <a:pt x="10655" y="377748"/>
                </a:lnTo>
                <a:lnTo>
                  <a:pt x="6095" y="373189"/>
                </a:lnTo>
                <a:lnTo>
                  <a:pt x="10655" y="373189"/>
                </a:lnTo>
                <a:lnTo>
                  <a:pt x="10655" y="10668"/>
                </a:lnTo>
                <a:lnTo>
                  <a:pt x="6095" y="10668"/>
                </a:lnTo>
                <a:lnTo>
                  <a:pt x="10655" y="6096"/>
                </a:lnTo>
                <a:lnTo>
                  <a:pt x="1318348" y="6096"/>
                </a:lnTo>
                <a:lnTo>
                  <a:pt x="1318348" y="3048"/>
                </a:lnTo>
                <a:lnTo>
                  <a:pt x="1316824" y="0"/>
                </a:lnTo>
                <a:close/>
              </a:path>
              <a:path w="1318895" h="384175">
                <a:moveTo>
                  <a:pt x="10655" y="373189"/>
                </a:moveTo>
                <a:lnTo>
                  <a:pt x="6095" y="373189"/>
                </a:lnTo>
                <a:lnTo>
                  <a:pt x="10655" y="377748"/>
                </a:lnTo>
                <a:lnTo>
                  <a:pt x="10655" y="373189"/>
                </a:lnTo>
                <a:close/>
              </a:path>
              <a:path w="1318895" h="384175">
                <a:moveTo>
                  <a:pt x="1309204" y="373189"/>
                </a:moveTo>
                <a:lnTo>
                  <a:pt x="10655" y="373189"/>
                </a:lnTo>
                <a:lnTo>
                  <a:pt x="10655" y="377748"/>
                </a:lnTo>
                <a:lnTo>
                  <a:pt x="1309204" y="377748"/>
                </a:lnTo>
                <a:lnTo>
                  <a:pt x="1309204" y="373189"/>
                </a:lnTo>
                <a:close/>
              </a:path>
              <a:path w="1318895" h="384175">
                <a:moveTo>
                  <a:pt x="1309204" y="6096"/>
                </a:moveTo>
                <a:lnTo>
                  <a:pt x="1309204" y="377748"/>
                </a:lnTo>
                <a:lnTo>
                  <a:pt x="1313776" y="373189"/>
                </a:lnTo>
                <a:lnTo>
                  <a:pt x="1318348" y="373189"/>
                </a:lnTo>
                <a:lnTo>
                  <a:pt x="1318348" y="10668"/>
                </a:lnTo>
                <a:lnTo>
                  <a:pt x="1313776" y="10668"/>
                </a:lnTo>
                <a:lnTo>
                  <a:pt x="1309204" y="6096"/>
                </a:lnTo>
                <a:close/>
              </a:path>
              <a:path w="1318895" h="384175">
                <a:moveTo>
                  <a:pt x="1318348" y="373189"/>
                </a:moveTo>
                <a:lnTo>
                  <a:pt x="1313776" y="373189"/>
                </a:lnTo>
                <a:lnTo>
                  <a:pt x="1309204" y="377748"/>
                </a:lnTo>
                <a:lnTo>
                  <a:pt x="1318348" y="377748"/>
                </a:lnTo>
                <a:lnTo>
                  <a:pt x="1318348" y="373189"/>
                </a:lnTo>
                <a:close/>
              </a:path>
              <a:path w="1318895" h="384175">
                <a:moveTo>
                  <a:pt x="10655" y="6096"/>
                </a:moveTo>
                <a:lnTo>
                  <a:pt x="6095" y="10668"/>
                </a:lnTo>
                <a:lnTo>
                  <a:pt x="10655" y="10668"/>
                </a:lnTo>
                <a:lnTo>
                  <a:pt x="10655" y="6096"/>
                </a:lnTo>
                <a:close/>
              </a:path>
              <a:path w="1318895" h="384175">
                <a:moveTo>
                  <a:pt x="1309204" y="6096"/>
                </a:moveTo>
                <a:lnTo>
                  <a:pt x="10655" y="6096"/>
                </a:lnTo>
                <a:lnTo>
                  <a:pt x="10655" y="10668"/>
                </a:lnTo>
                <a:lnTo>
                  <a:pt x="1309204" y="10668"/>
                </a:lnTo>
                <a:lnTo>
                  <a:pt x="1309204" y="6096"/>
                </a:lnTo>
                <a:close/>
              </a:path>
              <a:path w="1318895" h="384175">
                <a:moveTo>
                  <a:pt x="1318348" y="6096"/>
                </a:moveTo>
                <a:lnTo>
                  <a:pt x="1309204" y="6096"/>
                </a:lnTo>
                <a:lnTo>
                  <a:pt x="1313776" y="10668"/>
                </a:lnTo>
                <a:lnTo>
                  <a:pt x="1318348" y="10668"/>
                </a:lnTo>
                <a:lnTo>
                  <a:pt x="131834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00748" y="1640471"/>
            <a:ext cx="3410585" cy="735965"/>
          </a:xfrm>
          <a:custGeom>
            <a:avLst/>
            <a:gdLst/>
            <a:ahLst/>
            <a:cxnLst/>
            <a:rect l="l" t="t" r="r" b="b"/>
            <a:pathLst>
              <a:path w="3410584" h="735964">
                <a:moveTo>
                  <a:pt x="3291281" y="0"/>
                </a:moveTo>
                <a:lnTo>
                  <a:pt x="117221" y="0"/>
                </a:lnTo>
                <a:lnTo>
                  <a:pt x="103517" y="1511"/>
                </a:lnTo>
                <a:lnTo>
                  <a:pt x="56324" y="22847"/>
                </a:lnTo>
                <a:lnTo>
                  <a:pt x="21310" y="57873"/>
                </a:lnTo>
                <a:lnTo>
                  <a:pt x="4559" y="92913"/>
                </a:lnTo>
                <a:lnTo>
                  <a:pt x="0" y="118808"/>
                </a:lnTo>
                <a:lnTo>
                  <a:pt x="0" y="618401"/>
                </a:lnTo>
                <a:lnTo>
                  <a:pt x="10655" y="656488"/>
                </a:lnTo>
                <a:lnTo>
                  <a:pt x="38049" y="697611"/>
                </a:lnTo>
                <a:lnTo>
                  <a:pt x="92862" y="729602"/>
                </a:lnTo>
                <a:lnTo>
                  <a:pt x="118732" y="735685"/>
                </a:lnTo>
                <a:lnTo>
                  <a:pt x="3292805" y="735685"/>
                </a:lnTo>
                <a:lnTo>
                  <a:pt x="3330867" y="725030"/>
                </a:lnTo>
                <a:lnTo>
                  <a:pt x="3358563" y="708278"/>
                </a:lnTo>
                <a:lnTo>
                  <a:pt x="130911" y="708278"/>
                </a:lnTo>
                <a:lnTo>
                  <a:pt x="109600" y="705231"/>
                </a:lnTo>
                <a:lnTo>
                  <a:pt x="73063" y="689990"/>
                </a:lnTo>
                <a:lnTo>
                  <a:pt x="57848" y="676287"/>
                </a:lnTo>
                <a:lnTo>
                  <a:pt x="50228" y="670191"/>
                </a:lnTo>
                <a:lnTo>
                  <a:pt x="44145" y="661060"/>
                </a:lnTo>
                <a:lnTo>
                  <a:pt x="39573" y="653440"/>
                </a:lnTo>
                <a:lnTo>
                  <a:pt x="35013" y="644296"/>
                </a:lnTo>
                <a:lnTo>
                  <a:pt x="31965" y="633641"/>
                </a:lnTo>
                <a:lnTo>
                  <a:pt x="28917" y="624497"/>
                </a:lnTo>
                <a:lnTo>
                  <a:pt x="27393" y="613841"/>
                </a:lnTo>
                <a:lnTo>
                  <a:pt x="27393" y="120319"/>
                </a:lnTo>
                <a:lnTo>
                  <a:pt x="28917" y="109664"/>
                </a:lnTo>
                <a:lnTo>
                  <a:pt x="31965" y="100520"/>
                </a:lnTo>
                <a:lnTo>
                  <a:pt x="35013" y="89865"/>
                </a:lnTo>
                <a:lnTo>
                  <a:pt x="57848" y="57873"/>
                </a:lnTo>
                <a:lnTo>
                  <a:pt x="91338" y="35026"/>
                </a:lnTo>
                <a:lnTo>
                  <a:pt x="121780" y="27406"/>
                </a:lnTo>
                <a:lnTo>
                  <a:pt x="3359479" y="27406"/>
                </a:lnTo>
                <a:lnTo>
                  <a:pt x="3352177" y="21323"/>
                </a:lnTo>
                <a:lnTo>
                  <a:pt x="3341522" y="15227"/>
                </a:lnTo>
                <a:lnTo>
                  <a:pt x="3329343" y="9131"/>
                </a:lnTo>
                <a:lnTo>
                  <a:pt x="3317163" y="4559"/>
                </a:lnTo>
                <a:lnTo>
                  <a:pt x="3304984" y="1511"/>
                </a:lnTo>
                <a:lnTo>
                  <a:pt x="3291281" y="0"/>
                </a:lnTo>
                <a:close/>
              </a:path>
              <a:path w="3410584" h="735964">
                <a:moveTo>
                  <a:pt x="3359479" y="27406"/>
                </a:moveTo>
                <a:lnTo>
                  <a:pt x="3289757" y="27406"/>
                </a:lnTo>
                <a:lnTo>
                  <a:pt x="3300412" y="28930"/>
                </a:lnTo>
                <a:lnTo>
                  <a:pt x="3309556" y="31978"/>
                </a:lnTo>
                <a:lnTo>
                  <a:pt x="3320211" y="36550"/>
                </a:lnTo>
                <a:lnTo>
                  <a:pt x="3329343" y="39598"/>
                </a:lnTo>
                <a:lnTo>
                  <a:pt x="3352177" y="57873"/>
                </a:lnTo>
                <a:lnTo>
                  <a:pt x="3359785" y="65493"/>
                </a:lnTo>
                <a:lnTo>
                  <a:pt x="3364356" y="73101"/>
                </a:lnTo>
                <a:lnTo>
                  <a:pt x="3370440" y="82245"/>
                </a:lnTo>
                <a:lnTo>
                  <a:pt x="3375012" y="91389"/>
                </a:lnTo>
                <a:lnTo>
                  <a:pt x="3378060" y="100520"/>
                </a:lnTo>
                <a:lnTo>
                  <a:pt x="3381095" y="111188"/>
                </a:lnTo>
                <a:lnTo>
                  <a:pt x="3382619" y="121843"/>
                </a:lnTo>
                <a:lnTo>
                  <a:pt x="3382619" y="615353"/>
                </a:lnTo>
                <a:lnTo>
                  <a:pt x="3379571" y="626021"/>
                </a:lnTo>
                <a:lnTo>
                  <a:pt x="3378060" y="635165"/>
                </a:lnTo>
                <a:lnTo>
                  <a:pt x="3364356" y="662571"/>
                </a:lnTo>
                <a:lnTo>
                  <a:pt x="3352177" y="677811"/>
                </a:lnTo>
                <a:lnTo>
                  <a:pt x="3344570" y="683907"/>
                </a:lnTo>
                <a:lnTo>
                  <a:pt x="3335426" y="689990"/>
                </a:lnTo>
                <a:lnTo>
                  <a:pt x="3327819" y="696087"/>
                </a:lnTo>
                <a:lnTo>
                  <a:pt x="3318687" y="700659"/>
                </a:lnTo>
                <a:lnTo>
                  <a:pt x="3308032" y="703707"/>
                </a:lnTo>
                <a:lnTo>
                  <a:pt x="3298888" y="706755"/>
                </a:lnTo>
                <a:lnTo>
                  <a:pt x="3288233" y="708278"/>
                </a:lnTo>
                <a:lnTo>
                  <a:pt x="3358563" y="708278"/>
                </a:lnTo>
                <a:lnTo>
                  <a:pt x="3362832" y="705231"/>
                </a:lnTo>
                <a:lnTo>
                  <a:pt x="3381095" y="686943"/>
                </a:lnTo>
                <a:lnTo>
                  <a:pt x="3388715" y="677811"/>
                </a:lnTo>
                <a:lnTo>
                  <a:pt x="3394798" y="665619"/>
                </a:lnTo>
                <a:lnTo>
                  <a:pt x="3400894" y="654964"/>
                </a:lnTo>
                <a:lnTo>
                  <a:pt x="3403930" y="642772"/>
                </a:lnTo>
                <a:lnTo>
                  <a:pt x="3408502" y="629069"/>
                </a:lnTo>
                <a:lnTo>
                  <a:pt x="3410026" y="616877"/>
                </a:lnTo>
                <a:lnTo>
                  <a:pt x="3410026" y="117284"/>
                </a:lnTo>
                <a:lnTo>
                  <a:pt x="3406978" y="103568"/>
                </a:lnTo>
                <a:lnTo>
                  <a:pt x="3387191" y="56349"/>
                </a:lnTo>
                <a:lnTo>
                  <a:pt x="3361308" y="28930"/>
                </a:lnTo>
                <a:lnTo>
                  <a:pt x="3359479" y="27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55372" y="1797354"/>
            <a:ext cx="501015" cy="342900"/>
          </a:xfrm>
          <a:custGeom>
            <a:avLst/>
            <a:gdLst/>
            <a:ahLst/>
            <a:cxnLst/>
            <a:rect l="l" t="t" r="r" b="b"/>
            <a:pathLst>
              <a:path w="501014" h="342900">
                <a:moveTo>
                  <a:pt x="494753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336626"/>
                </a:lnTo>
                <a:lnTo>
                  <a:pt x="6095" y="342709"/>
                </a:lnTo>
                <a:lnTo>
                  <a:pt x="494753" y="342709"/>
                </a:lnTo>
                <a:lnTo>
                  <a:pt x="500849" y="336626"/>
                </a:lnTo>
                <a:lnTo>
                  <a:pt x="500849" y="329006"/>
                </a:lnTo>
                <a:lnTo>
                  <a:pt x="28930" y="329006"/>
                </a:lnTo>
                <a:lnTo>
                  <a:pt x="15227" y="315302"/>
                </a:lnTo>
                <a:lnTo>
                  <a:pt x="28930" y="315302"/>
                </a:lnTo>
                <a:lnTo>
                  <a:pt x="28930" y="27419"/>
                </a:lnTo>
                <a:lnTo>
                  <a:pt x="15227" y="27419"/>
                </a:lnTo>
                <a:lnTo>
                  <a:pt x="28930" y="13703"/>
                </a:lnTo>
                <a:lnTo>
                  <a:pt x="500849" y="13703"/>
                </a:lnTo>
                <a:lnTo>
                  <a:pt x="500849" y="6096"/>
                </a:lnTo>
                <a:lnTo>
                  <a:pt x="494753" y="0"/>
                </a:lnTo>
                <a:close/>
              </a:path>
              <a:path w="501014" h="342900">
                <a:moveTo>
                  <a:pt x="28930" y="315302"/>
                </a:moveTo>
                <a:lnTo>
                  <a:pt x="15227" y="315302"/>
                </a:lnTo>
                <a:lnTo>
                  <a:pt x="28930" y="329006"/>
                </a:lnTo>
                <a:lnTo>
                  <a:pt x="28930" y="315302"/>
                </a:lnTo>
                <a:close/>
              </a:path>
              <a:path w="501014" h="342900">
                <a:moveTo>
                  <a:pt x="471919" y="315302"/>
                </a:moveTo>
                <a:lnTo>
                  <a:pt x="28930" y="315302"/>
                </a:lnTo>
                <a:lnTo>
                  <a:pt x="28930" y="329006"/>
                </a:lnTo>
                <a:lnTo>
                  <a:pt x="471919" y="329006"/>
                </a:lnTo>
                <a:lnTo>
                  <a:pt x="471919" y="315302"/>
                </a:lnTo>
                <a:close/>
              </a:path>
              <a:path w="501014" h="342900">
                <a:moveTo>
                  <a:pt x="471919" y="13703"/>
                </a:moveTo>
                <a:lnTo>
                  <a:pt x="471919" y="329006"/>
                </a:lnTo>
                <a:lnTo>
                  <a:pt x="487146" y="315302"/>
                </a:lnTo>
                <a:lnTo>
                  <a:pt x="500849" y="315302"/>
                </a:lnTo>
                <a:lnTo>
                  <a:pt x="500849" y="27419"/>
                </a:lnTo>
                <a:lnTo>
                  <a:pt x="487146" y="27419"/>
                </a:lnTo>
                <a:lnTo>
                  <a:pt x="471919" y="13703"/>
                </a:lnTo>
                <a:close/>
              </a:path>
              <a:path w="501014" h="342900">
                <a:moveTo>
                  <a:pt x="500849" y="315302"/>
                </a:moveTo>
                <a:lnTo>
                  <a:pt x="487146" y="315302"/>
                </a:lnTo>
                <a:lnTo>
                  <a:pt x="471919" y="329006"/>
                </a:lnTo>
                <a:lnTo>
                  <a:pt x="500849" y="329006"/>
                </a:lnTo>
                <a:lnTo>
                  <a:pt x="500849" y="315302"/>
                </a:lnTo>
                <a:close/>
              </a:path>
              <a:path w="501014" h="342900">
                <a:moveTo>
                  <a:pt x="28930" y="13703"/>
                </a:moveTo>
                <a:lnTo>
                  <a:pt x="15227" y="27419"/>
                </a:lnTo>
                <a:lnTo>
                  <a:pt x="28930" y="27419"/>
                </a:lnTo>
                <a:lnTo>
                  <a:pt x="28930" y="13703"/>
                </a:lnTo>
                <a:close/>
              </a:path>
              <a:path w="501014" h="342900">
                <a:moveTo>
                  <a:pt x="471919" y="13703"/>
                </a:moveTo>
                <a:lnTo>
                  <a:pt x="28930" y="13703"/>
                </a:lnTo>
                <a:lnTo>
                  <a:pt x="28930" y="27419"/>
                </a:lnTo>
                <a:lnTo>
                  <a:pt x="471919" y="27419"/>
                </a:lnTo>
                <a:lnTo>
                  <a:pt x="471919" y="13703"/>
                </a:lnTo>
                <a:close/>
              </a:path>
              <a:path w="501014" h="342900">
                <a:moveTo>
                  <a:pt x="500849" y="13703"/>
                </a:moveTo>
                <a:lnTo>
                  <a:pt x="471919" y="13703"/>
                </a:lnTo>
                <a:lnTo>
                  <a:pt x="487146" y="27419"/>
                </a:lnTo>
                <a:lnTo>
                  <a:pt x="500849" y="27419"/>
                </a:lnTo>
                <a:lnTo>
                  <a:pt x="500849" y="13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27394" y="1890267"/>
            <a:ext cx="156845" cy="157480"/>
          </a:xfrm>
          <a:custGeom>
            <a:avLst/>
            <a:gdLst/>
            <a:ahLst/>
            <a:cxnLst/>
            <a:rect l="l" t="t" r="r" b="b"/>
            <a:pathLst>
              <a:path w="156845" h="157480">
                <a:moveTo>
                  <a:pt x="79159" y="0"/>
                </a:moveTo>
                <a:lnTo>
                  <a:pt x="48166" y="6163"/>
                </a:lnTo>
                <a:lnTo>
                  <a:pt x="23025" y="23036"/>
                </a:lnTo>
                <a:lnTo>
                  <a:pt x="6160" y="48193"/>
                </a:lnTo>
                <a:lnTo>
                  <a:pt x="0" y="79209"/>
                </a:lnTo>
                <a:lnTo>
                  <a:pt x="6160" y="109337"/>
                </a:lnTo>
                <a:lnTo>
                  <a:pt x="23025" y="134038"/>
                </a:lnTo>
                <a:lnTo>
                  <a:pt x="48166" y="150743"/>
                </a:lnTo>
                <a:lnTo>
                  <a:pt x="79159" y="156883"/>
                </a:lnTo>
                <a:lnTo>
                  <a:pt x="109277" y="150743"/>
                </a:lnTo>
                <a:lnTo>
                  <a:pt x="133970" y="134038"/>
                </a:lnTo>
                <a:lnTo>
                  <a:pt x="150669" y="109337"/>
                </a:lnTo>
                <a:lnTo>
                  <a:pt x="156806" y="79209"/>
                </a:lnTo>
                <a:lnTo>
                  <a:pt x="150669" y="48193"/>
                </a:lnTo>
                <a:lnTo>
                  <a:pt x="133970" y="23036"/>
                </a:lnTo>
                <a:lnTo>
                  <a:pt x="109277" y="6163"/>
                </a:lnTo>
                <a:lnTo>
                  <a:pt x="7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13691" y="1876564"/>
            <a:ext cx="186055" cy="184785"/>
          </a:xfrm>
          <a:custGeom>
            <a:avLst/>
            <a:gdLst/>
            <a:ahLst/>
            <a:cxnLst/>
            <a:rect l="l" t="t" r="r" b="b"/>
            <a:pathLst>
              <a:path w="186054" h="184785">
                <a:moveTo>
                  <a:pt x="100482" y="0"/>
                </a:moveTo>
                <a:lnTo>
                  <a:pt x="82207" y="0"/>
                </a:lnTo>
                <a:lnTo>
                  <a:pt x="73075" y="1511"/>
                </a:lnTo>
                <a:lnTo>
                  <a:pt x="63944" y="4559"/>
                </a:lnTo>
                <a:lnTo>
                  <a:pt x="56337" y="7607"/>
                </a:lnTo>
                <a:lnTo>
                  <a:pt x="47193" y="10655"/>
                </a:lnTo>
                <a:lnTo>
                  <a:pt x="39585" y="15227"/>
                </a:lnTo>
                <a:lnTo>
                  <a:pt x="33502" y="21323"/>
                </a:lnTo>
                <a:lnTo>
                  <a:pt x="25882" y="27406"/>
                </a:lnTo>
                <a:lnTo>
                  <a:pt x="19799" y="33502"/>
                </a:lnTo>
                <a:lnTo>
                  <a:pt x="6096" y="56349"/>
                </a:lnTo>
                <a:lnTo>
                  <a:pt x="3048" y="65493"/>
                </a:lnTo>
                <a:lnTo>
                  <a:pt x="0" y="83769"/>
                </a:lnTo>
                <a:lnTo>
                  <a:pt x="0" y="102044"/>
                </a:lnTo>
                <a:lnTo>
                  <a:pt x="15227" y="144691"/>
                </a:lnTo>
                <a:lnTo>
                  <a:pt x="56337" y="178206"/>
                </a:lnTo>
                <a:lnTo>
                  <a:pt x="83731" y="184302"/>
                </a:lnTo>
                <a:lnTo>
                  <a:pt x="102006" y="184302"/>
                </a:lnTo>
                <a:lnTo>
                  <a:pt x="120269" y="181254"/>
                </a:lnTo>
                <a:lnTo>
                  <a:pt x="129400" y="176682"/>
                </a:lnTo>
                <a:lnTo>
                  <a:pt x="137020" y="173634"/>
                </a:lnTo>
                <a:lnTo>
                  <a:pt x="144627" y="169062"/>
                </a:lnTo>
                <a:lnTo>
                  <a:pt x="152234" y="162979"/>
                </a:lnTo>
                <a:lnTo>
                  <a:pt x="158324" y="156883"/>
                </a:lnTo>
                <a:lnTo>
                  <a:pt x="85255" y="156883"/>
                </a:lnTo>
                <a:lnTo>
                  <a:pt x="66992" y="152311"/>
                </a:lnTo>
                <a:lnTo>
                  <a:pt x="42633" y="132511"/>
                </a:lnTo>
                <a:lnTo>
                  <a:pt x="38061" y="127939"/>
                </a:lnTo>
                <a:lnTo>
                  <a:pt x="35013" y="121843"/>
                </a:lnTo>
                <a:lnTo>
                  <a:pt x="31978" y="117284"/>
                </a:lnTo>
                <a:lnTo>
                  <a:pt x="28930" y="105092"/>
                </a:lnTo>
                <a:lnTo>
                  <a:pt x="27406" y="97472"/>
                </a:lnTo>
                <a:lnTo>
                  <a:pt x="27406" y="85293"/>
                </a:lnTo>
                <a:lnTo>
                  <a:pt x="28930" y="79197"/>
                </a:lnTo>
                <a:lnTo>
                  <a:pt x="30454" y="71577"/>
                </a:lnTo>
                <a:lnTo>
                  <a:pt x="33502" y="67017"/>
                </a:lnTo>
                <a:lnTo>
                  <a:pt x="35013" y="60921"/>
                </a:lnTo>
                <a:lnTo>
                  <a:pt x="39585" y="54825"/>
                </a:lnTo>
                <a:lnTo>
                  <a:pt x="73075" y="30454"/>
                </a:lnTo>
                <a:lnTo>
                  <a:pt x="86779" y="27406"/>
                </a:lnTo>
                <a:lnTo>
                  <a:pt x="158318" y="27406"/>
                </a:lnTo>
                <a:lnTo>
                  <a:pt x="150710" y="19799"/>
                </a:lnTo>
                <a:lnTo>
                  <a:pt x="127876" y="6083"/>
                </a:lnTo>
                <a:lnTo>
                  <a:pt x="118745" y="3035"/>
                </a:lnTo>
                <a:lnTo>
                  <a:pt x="100482" y="0"/>
                </a:lnTo>
                <a:close/>
              </a:path>
              <a:path w="186054" h="184785">
                <a:moveTo>
                  <a:pt x="158318" y="27406"/>
                </a:moveTo>
                <a:lnTo>
                  <a:pt x="98958" y="27406"/>
                </a:lnTo>
                <a:lnTo>
                  <a:pt x="106565" y="28930"/>
                </a:lnTo>
                <a:lnTo>
                  <a:pt x="112661" y="30454"/>
                </a:lnTo>
                <a:lnTo>
                  <a:pt x="118745" y="33502"/>
                </a:lnTo>
                <a:lnTo>
                  <a:pt x="123317" y="35026"/>
                </a:lnTo>
                <a:lnTo>
                  <a:pt x="129400" y="39598"/>
                </a:lnTo>
                <a:lnTo>
                  <a:pt x="133972" y="42646"/>
                </a:lnTo>
                <a:lnTo>
                  <a:pt x="143103" y="51777"/>
                </a:lnTo>
                <a:lnTo>
                  <a:pt x="146151" y="56349"/>
                </a:lnTo>
                <a:lnTo>
                  <a:pt x="149199" y="62445"/>
                </a:lnTo>
                <a:lnTo>
                  <a:pt x="152234" y="67017"/>
                </a:lnTo>
                <a:lnTo>
                  <a:pt x="155282" y="79197"/>
                </a:lnTo>
                <a:lnTo>
                  <a:pt x="156806" y="86817"/>
                </a:lnTo>
                <a:lnTo>
                  <a:pt x="156806" y="98996"/>
                </a:lnTo>
                <a:lnTo>
                  <a:pt x="132448" y="143167"/>
                </a:lnTo>
                <a:lnTo>
                  <a:pt x="97434" y="156883"/>
                </a:lnTo>
                <a:lnTo>
                  <a:pt x="158324" y="156883"/>
                </a:lnTo>
                <a:lnTo>
                  <a:pt x="164414" y="150787"/>
                </a:lnTo>
                <a:lnTo>
                  <a:pt x="178117" y="127939"/>
                </a:lnTo>
                <a:lnTo>
                  <a:pt x="181165" y="118808"/>
                </a:lnTo>
                <a:lnTo>
                  <a:pt x="185724" y="91389"/>
                </a:lnTo>
                <a:lnTo>
                  <a:pt x="181165" y="63969"/>
                </a:lnTo>
                <a:lnTo>
                  <a:pt x="178117" y="54825"/>
                </a:lnTo>
                <a:lnTo>
                  <a:pt x="168986" y="39598"/>
                </a:lnTo>
                <a:lnTo>
                  <a:pt x="162890" y="31978"/>
                </a:lnTo>
                <a:lnTo>
                  <a:pt x="158318" y="27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84201" y="1914639"/>
            <a:ext cx="630555" cy="111760"/>
          </a:xfrm>
          <a:custGeom>
            <a:avLst/>
            <a:gdLst/>
            <a:ahLst/>
            <a:cxnLst/>
            <a:rect l="l" t="t" r="r" b="b"/>
            <a:pathLst>
              <a:path w="630554" h="111760">
                <a:moveTo>
                  <a:pt x="600939" y="60876"/>
                </a:moveTo>
                <a:lnTo>
                  <a:pt x="532815" y="100533"/>
                </a:lnTo>
                <a:lnTo>
                  <a:pt x="529767" y="102057"/>
                </a:lnTo>
                <a:lnTo>
                  <a:pt x="529767" y="105092"/>
                </a:lnTo>
                <a:lnTo>
                  <a:pt x="531291" y="106616"/>
                </a:lnTo>
                <a:lnTo>
                  <a:pt x="532815" y="109664"/>
                </a:lnTo>
                <a:lnTo>
                  <a:pt x="535863" y="111188"/>
                </a:lnTo>
                <a:lnTo>
                  <a:pt x="537375" y="109664"/>
                </a:lnTo>
                <a:lnTo>
                  <a:pt x="622294" y="60921"/>
                </a:lnTo>
                <a:lnTo>
                  <a:pt x="600939" y="60876"/>
                </a:lnTo>
                <a:close/>
              </a:path>
              <a:path w="630554" h="111760">
                <a:moveTo>
                  <a:pt x="616546" y="60914"/>
                </a:moveTo>
                <a:lnTo>
                  <a:pt x="619582" y="60921"/>
                </a:lnTo>
                <a:lnTo>
                  <a:pt x="616546" y="60914"/>
                </a:lnTo>
                <a:close/>
              </a:path>
              <a:path w="630554" h="111760">
                <a:moveTo>
                  <a:pt x="619582" y="51790"/>
                </a:moveTo>
                <a:lnTo>
                  <a:pt x="616546" y="51790"/>
                </a:lnTo>
                <a:lnTo>
                  <a:pt x="616546" y="60914"/>
                </a:lnTo>
                <a:lnTo>
                  <a:pt x="619582" y="60921"/>
                </a:lnTo>
                <a:lnTo>
                  <a:pt x="619582" y="51790"/>
                </a:lnTo>
                <a:close/>
              </a:path>
              <a:path w="630554" h="111760">
                <a:moveTo>
                  <a:pt x="535863" y="0"/>
                </a:moveTo>
                <a:lnTo>
                  <a:pt x="532815" y="1524"/>
                </a:lnTo>
                <a:lnTo>
                  <a:pt x="531291" y="4572"/>
                </a:lnTo>
                <a:lnTo>
                  <a:pt x="529767" y="6095"/>
                </a:lnTo>
                <a:lnTo>
                  <a:pt x="531291" y="9143"/>
                </a:lnTo>
                <a:lnTo>
                  <a:pt x="532815" y="10655"/>
                </a:lnTo>
                <a:lnTo>
                  <a:pt x="598712" y="50215"/>
                </a:lnTo>
                <a:lnTo>
                  <a:pt x="619582" y="50266"/>
                </a:lnTo>
                <a:lnTo>
                  <a:pt x="619582" y="60921"/>
                </a:lnTo>
                <a:lnTo>
                  <a:pt x="622294" y="60921"/>
                </a:lnTo>
                <a:lnTo>
                  <a:pt x="630237" y="56362"/>
                </a:lnTo>
                <a:lnTo>
                  <a:pt x="538899" y="1524"/>
                </a:lnTo>
                <a:lnTo>
                  <a:pt x="535863" y="0"/>
                </a:lnTo>
                <a:close/>
              </a:path>
              <a:path w="630554" h="111760">
                <a:moveTo>
                  <a:pt x="616546" y="51790"/>
                </a:moveTo>
                <a:lnTo>
                  <a:pt x="608824" y="56285"/>
                </a:lnTo>
                <a:lnTo>
                  <a:pt x="616546" y="60914"/>
                </a:lnTo>
                <a:lnTo>
                  <a:pt x="616546" y="51790"/>
                </a:lnTo>
                <a:close/>
              </a:path>
              <a:path w="630554" h="111760">
                <a:moveTo>
                  <a:pt x="608824" y="56285"/>
                </a:moveTo>
                <a:lnTo>
                  <a:pt x="600939" y="60876"/>
                </a:lnTo>
                <a:lnTo>
                  <a:pt x="616534" y="60914"/>
                </a:lnTo>
                <a:lnTo>
                  <a:pt x="608824" y="56285"/>
                </a:lnTo>
                <a:close/>
              </a:path>
              <a:path w="630554" h="111760">
                <a:moveTo>
                  <a:pt x="0" y="48742"/>
                </a:moveTo>
                <a:lnTo>
                  <a:pt x="0" y="59397"/>
                </a:lnTo>
                <a:lnTo>
                  <a:pt x="600939" y="60876"/>
                </a:lnTo>
                <a:lnTo>
                  <a:pt x="608824" y="56285"/>
                </a:lnTo>
                <a:lnTo>
                  <a:pt x="598712" y="50215"/>
                </a:lnTo>
                <a:lnTo>
                  <a:pt x="0" y="48742"/>
                </a:lnTo>
                <a:close/>
              </a:path>
              <a:path w="630554" h="111760">
                <a:moveTo>
                  <a:pt x="598712" y="50215"/>
                </a:moveTo>
                <a:lnTo>
                  <a:pt x="608824" y="56285"/>
                </a:lnTo>
                <a:lnTo>
                  <a:pt x="616546" y="51790"/>
                </a:lnTo>
                <a:lnTo>
                  <a:pt x="619582" y="51790"/>
                </a:lnTo>
                <a:lnTo>
                  <a:pt x="619582" y="50266"/>
                </a:lnTo>
                <a:lnTo>
                  <a:pt x="598712" y="50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35903" y="1555332"/>
            <a:ext cx="14668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75" dirty="0">
                <a:latin typeface="Gulim"/>
                <a:cs typeface="Gulim"/>
              </a:rPr>
              <a:t>v</a:t>
            </a:r>
            <a:endParaRPr sz="1750">
              <a:latin typeface="Gulim"/>
              <a:cs typeface="Guli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92086" y="1811058"/>
            <a:ext cx="441959" cy="403860"/>
          </a:xfrm>
          <a:custGeom>
            <a:avLst/>
            <a:gdLst/>
            <a:ahLst/>
            <a:cxnLst/>
            <a:rect l="l" t="t" r="r" b="b"/>
            <a:pathLst>
              <a:path w="441959" h="403860">
                <a:moveTo>
                  <a:pt x="0" y="403644"/>
                </a:moveTo>
                <a:lnTo>
                  <a:pt x="441477" y="403644"/>
                </a:lnTo>
                <a:lnTo>
                  <a:pt x="441477" y="0"/>
                </a:lnTo>
                <a:lnTo>
                  <a:pt x="0" y="0"/>
                </a:lnTo>
                <a:lnTo>
                  <a:pt x="0" y="403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92086" y="1811058"/>
            <a:ext cx="441959" cy="403860"/>
          </a:xfrm>
          <a:custGeom>
            <a:avLst/>
            <a:gdLst/>
            <a:ahLst/>
            <a:cxnLst/>
            <a:rect l="l" t="t" r="r" b="b"/>
            <a:pathLst>
              <a:path w="441959" h="403860">
                <a:moveTo>
                  <a:pt x="0" y="402120"/>
                </a:moveTo>
                <a:lnTo>
                  <a:pt x="0" y="403644"/>
                </a:lnTo>
                <a:lnTo>
                  <a:pt x="1524" y="403644"/>
                </a:lnTo>
                <a:lnTo>
                  <a:pt x="0" y="402120"/>
                </a:lnTo>
                <a:close/>
              </a:path>
              <a:path w="441959" h="403860">
                <a:moveTo>
                  <a:pt x="1524" y="0"/>
                </a:moveTo>
                <a:lnTo>
                  <a:pt x="0" y="1524"/>
                </a:lnTo>
                <a:lnTo>
                  <a:pt x="0" y="402120"/>
                </a:lnTo>
                <a:lnTo>
                  <a:pt x="1524" y="403644"/>
                </a:lnTo>
                <a:lnTo>
                  <a:pt x="1524" y="0"/>
                </a:lnTo>
                <a:close/>
              </a:path>
              <a:path w="441959" h="403860">
                <a:moveTo>
                  <a:pt x="439953" y="402120"/>
                </a:moveTo>
                <a:lnTo>
                  <a:pt x="1524" y="402120"/>
                </a:lnTo>
                <a:lnTo>
                  <a:pt x="1524" y="403644"/>
                </a:lnTo>
                <a:lnTo>
                  <a:pt x="439953" y="403644"/>
                </a:lnTo>
                <a:lnTo>
                  <a:pt x="439953" y="402120"/>
                </a:lnTo>
                <a:close/>
              </a:path>
              <a:path w="441959" h="403860">
                <a:moveTo>
                  <a:pt x="439953" y="0"/>
                </a:moveTo>
                <a:lnTo>
                  <a:pt x="439953" y="403644"/>
                </a:lnTo>
                <a:lnTo>
                  <a:pt x="441477" y="402120"/>
                </a:lnTo>
                <a:lnTo>
                  <a:pt x="441477" y="1524"/>
                </a:lnTo>
                <a:lnTo>
                  <a:pt x="439953" y="0"/>
                </a:lnTo>
                <a:close/>
              </a:path>
              <a:path w="441959" h="403860">
                <a:moveTo>
                  <a:pt x="441477" y="402120"/>
                </a:moveTo>
                <a:lnTo>
                  <a:pt x="439953" y="403644"/>
                </a:lnTo>
                <a:lnTo>
                  <a:pt x="441477" y="403644"/>
                </a:lnTo>
                <a:lnTo>
                  <a:pt x="441477" y="402120"/>
                </a:lnTo>
                <a:close/>
              </a:path>
              <a:path w="441959" h="403860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441959" h="403860">
                <a:moveTo>
                  <a:pt x="439953" y="0"/>
                </a:moveTo>
                <a:lnTo>
                  <a:pt x="1524" y="0"/>
                </a:lnTo>
                <a:lnTo>
                  <a:pt x="1524" y="1524"/>
                </a:lnTo>
                <a:lnTo>
                  <a:pt x="439953" y="1524"/>
                </a:lnTo>
                <a:lnTo>
                  <a:pt x="439953" y="0"/>
                </a:lnTo>
                <a:close/>
              </a:path>
              <a:path w="441959" h="403860">
                <a:moveTo>
                  <a:pt x="441477" y="0"/>
                </a:moveTo>
                <a:lnTo>
                  <a:pt x="439953" y="0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33564" y="1811058"/>
            <a:ext cx="440055" cy="403860"/>
          </a:xfrm>
          <a:custGeom>
            <a:avLst/>
            <a:gdLst/>
            <a:ahLst/>
            <a:cxnLst/>
            <a:rect l="l" t="t" r="r" b="b"/>
            <a:pathLst>
              <a:path w="440054" h="403860">
                <a:moveTo>
                  <a:pt x="0" y="403644"/>
                </a:moveTo>
                <a:lnTo>
                  <a:pt x="439953" y="403644"/>
                </a:lnTo>
                <a:lnTo>
                  <a:pt x="439953" y="0"/>
                </a:lnTo>
                <a:lnTo>
                  <a:pt x="0" y="0"/>
                </a:lnTo>
                <a:lnTo>
                  <a:pt x="0" y="403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32802" y="1811058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6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33564" y="2213940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95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74279" y="1811058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6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33564" y="1811820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95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73517" y="1811058"/>
            <a:ext cx="441959" cy="403860"/>
          </a:xfrm>
          <a:custGeom>
            <a:avLst/>
            <a:gdLst/>
            <a:ahLst/>
            <a:cxnLst/>
            <a:rect l="l" t="t" r="r" b="b"/>
            <a:pathLst>
              <a:path w="441959" h="403860">
                <a:moveTo>
                  <a:pt x="0" y="403644"/>
                </a:moveTo>
                <a:lnTo>
                  <a:pt x="441477" y="403644"/>
                </a:lnTo>
                <a:lnTo>
                  <a:pt x="441477" y="0"/>
                </a:lnTo>
                <a:lnTo>
                  <a:pt x="0" y="0"/>
                </a:lnTo>
                <a:lnTo>
                  <a:pt x="0" y="403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73517" y="1811058"/>
            <a:ext cx="441959" cy="403860"/>
          </a:xfrm>
          <a:custGeom>
            <a:avLst/>
            <a:gdLst/>
            <a:ahLst/>
            <a:cxnLst/>
            <a:rect l="l" t="t" r="r" b="b"/>
            <a:pathLst>
              <a:path w="441959" h="403860">
                <a:moveTo>
                  <a:pt x="0" y="402120"/>
                </a:moveTo>
                <a:lnTo>
                  <a:pt x="0" y="403644"/>
                </a:lnTo>
                <a:lnTo>
                  <a:pt x="1524" y="403644"/>
                </a:lnTo>
                <a:lnTo>
                  <a:pt x="0" y="402120"/>
                </a:lnTo>
                <a:close/>
              </a:path>
              <a:path w="441959" h="403860">
                <a:moveTo>
                  <a:pt x="1524" y="0"/>
                </a:moveTo>
                <a:lnTo>
                  <a:pt x="0" y="1524"/>
                </a:lnTo>
                <a:lnTo>
                  <a:pt x="0" y="402120"/>
                </a:lnTo>
                <a:lnTo>
                  <a:pt x="1524" y="403644"/>
                </a:lnTo>
                <a:lnTo>
                  <a:pt x="1524" y="0"/>
                </a:lnTo>
                <a:close/>
              </a:path>
              <a:path w="441959" h="403860">
                <a:moveTo>
                  <a:pt x="439953" y="402120"/>
                </a:moveTo>
                <a:lnTo>
                  <a:pt x="1524" y="402120"/>
                </a:lnTo>
                <a:lnTo>
                  <a:pt x="1524" y="403644"/>
                </a:lnTo>
                <a:lnTo>
                  <a:pt x="439953" y="403644"/>
                </a:lnTo>
                <a:lnTo>
                  <a:pt x="439953" y="402120"/>
                </a:lnTo>
                <a:close/>
              </a:path>
              <a:path w="441959" h="403860">
                <a:moveTo>
                  <a:pt x="439953" y="0"/>
                </a:moveTo>
                <a:lnTo>
                  <a:pt x="439953" y="403644"/>
                </a:lnTo>
                <a:lnTo>
                  <a:pt x="441477" y="402120"/>
                </a:lnTo>
                <a:lnTo>
                  <a:pt x="441477" y="1524"/>
                </a:lnTo>
                <a:lnTo>
                  <a:pt x="439953" y="0"/>
                </a:lnTo>
                <a:close/>
              </a:path>
              <a:path w="441959" h="403860">
                <a:moveTo>
                  <a:pt x="441477" y="402120"/>
                </a:moveTo>
                <a:lnTo>
                  <a:pt x="439953" y="403644"/>
                </a:lnTo>
                <a:lnTo>
                  <a:pt x="441477" y="403644"/>
                </a:lnTo>
                <a:lnTo>
                  <a:pt x="441477" y="402120"/>
                </a:lnTo>
                <a:close/>
              </a:path>
              <a:path w="441959" h="403860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441959" h="403860">
                <a:moveTo>
                  <a:pt x="439953" y="0"/>
                </a:moveTo>
                <a:lnTo>
                  <a:pt x="1524" y="0"/>
                </a:lnTo>
                <a:lnTo>
                  <a:pt x="1524" y="1524"/>
                </a:lnTo>
                <a:lnTo>
                  <a:pt x="439953" y="1524"/>
                </a:lnTo>
                <a:lnTo>
                  <a:pt x="439953" y="0"/>
                </a:lnTo>
                <a:close/>
              </a:path>
              <a:path w="441959" h="403860">
                <a:moveTo>
                  <a:pt x="441477" y="0"/>
                </a:moveTo>
                <a:lnTo>
                  <a:pt x="439953" y="0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14994" y="1811058"/>
            <a:ext cx="440055" cy="403860"/>
          </a:xfrm>
          <a:custGeom>
            <a:avLst/>
            <a:gdLst/>
            <a:ahLst/>
            <a:cxnLst/>
            <a:rect l="l" t="t" r="r" b="b"/>
            <a:pathLst>
              <a:path w="440054" h="403860">
                <a:moveTo>
                  <a:pt x="0" y="403644"/>
                </a:moveTo>
                <a:lnTo>
                  <a:pt x="439953" y="403644"/>
                </a:lnTo>
                <a:lnTo>
                  <a:pt x="439953" y="0"/>
                </a:lnTo>
                <a:lnTo>
                  <a:pt x="0" y="0"/>
                </a:lnTo>
                <a:lnTo>
                  <a:pt x="0" y="403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14232" y="1811058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6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14994" y="2213940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95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55710" y="1811058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6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14994" y="1811820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95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54948" y="1811058"/>
            <a:ext cx="441959" cy="403860"/>
          </a:xfrm>
          <a:custGeom>
            <a:avLst/>
            <a:gdLst/>
            <a:ahLst/>
            <a:cxnLst/>
            <a:rect l="l" t="t" r="r" b="b"/>
            <a:pathLst>
              <a:path w="441959" h="403860">
                <a:moveTo>
                  <a:pt x="0" y="403644"/>
                </a:moveTo>
                <a:lnTo>
                  <a:pt x="441477" y="403644"/>
                </a:lnTo>
                <a:lnTo>
                  <a:pt x="441477" y="0"/>
                </a:lnTo>
                <a:lnTo>
                  <a:pt x="0" y="0"/>
                </a:lnTo>
                <a:lnTo>
                  <a:pt x="0" y="403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54948" y="1811058"/>
            <a:ext cx="441959" cy="403860"/>
          </a:xfrm>
          <a:custGeom>
            <a:avLst/>
            <a:gdLst/>
            <a:ahLst/>
            <a:cxnLst/>
            <a:rect l="l" t="t" r="r" b="b"/>
            <a:pathLst>
              <a:path w="441959" h="403860">
                <a:moveTo>
                  <a:pt x="0" y="402120"/>
                </a:moveTo>
                <a:lnTo>
                  <a:pt x="0" y="403644"/>
                </a:lnTo>
                <a:lnTo>
                  <a:pt x="1524" y="403644"/>
                </a:lnTo>
                <a:lnTo>
                  <a:pt x="0" y="402120"/>
                </a:lnTo>
                <a:close/>
              </a:path>
              <a:path w="441959" h="403860">
                <a:moveTo>
                  <a:pt x="1524" y="0"/>
                </a:moveTo>
                <a:lnTo>
                  <a:pt x="0" y="1524"/>
                </a:lnTo>
                <a:lnTo>
                  <a:pt x="0" y="402120"/>
                </a:lnTo>
                <a:lnTo>
                  <a:pt x="1524" y="403644"/>
                </a:lnTo>
                <a:lnTo>
                  <a:pt x="1524" y="0"/>
                </a:lnTo>
                <a:close/>
              </a:path>
              <a:path w="441959" h="403860">
                <a:moveTo>
                  <a:pt x="439953" y="402120"/>
                </a:moveTo>
                <a:lnTo>
                  <a:pt x="1524" y="402120"/>
                </a:lnTo>
                <a:lnTo>
                  <a:pt x="1524" y="403644"/>
                </a:lnTo>
                <a:lnTo>
                  <a:pt x="439953" y="403644"/>
                </a:lnTo>
                <a:lnTo>
                  <a:pt x="439953" y="402120"/>
                </a:lnTo>
                <a:close/>
              </a:path>
              <a:path w="441959" h="403860">
                <a:moveTo>
                  <a:pt x="439953" y="0"/>
                </a:moveTo>
                <a:lnTo>
                  <a:pt x="439953" y="403644"/>
                </a:lnTo>
                <a:lnTo>
                  <a:pt x="441477" y="402120"/>
                </a:lnTo>
                <a:lnTo>
                  <a:pt x="441477" y="1524"/>
                </a:lnTo>
                <a:lnTo>
                  <a:pt x="439953" y="0"/>
                </a:lnTo>
                <a:close/>
              </a:path>
              <a:path w="441959" h="403860">
                <a:moveTo>
                  <a:pt x="441477" y="402120"/>
                </a:moveTo>
                <a:lnTo>
                  <a:pt x="439953" y="403644"/>
                </a:lnTo>
                <a:lnTo>
                  <a:pt x="441477" y="403644"/>
                </a:lnTo>
                <a:lnTo>
                  <a:pt x="441477" y="402120"/>
                </a:lnTo>
                <a:close/>
              </a:path>
              <a:path w="441959" h="403860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441959" h="403860">
                <a:moveTo>
                  <a:pt x="439953" y="0"/>
                </a:moveTo>
                <a:lnTo>
                  <a:pt x="1524" y="0"/>
                </a:lnTo>
                <a:lnTo>
                  <a:pt x="1524" y="1524"/>
                </a:lnTo>
                <a:lnTo>
                  <a:pt x="439953" y="1524"/>
                </a:lnTo>
                <a:lnTo>
                  <a:pt x="439953" y="0"/>
                </a:lnTo>
                <a:close/>
              </a:path>
              <a:path w="441959" h="403860">
                <a:moveTo>
                  <a:pt x="441477" y="0"/>
                </a:moveTo>
                <a:lnTo>
                  <a:pt x="439953" y="0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96425" y="1811058"/>
            <a:ext cx="440055" cy="403860"/>
          </a:xfrm>
          <a:custGeom>
            <a:avLst/>
            <a:gdLst/>
            <a:ahLst/>
            <a:cxnLst/>
            <a:rect l="l" t="t" r="r" b="b"/>
            <a:pathLst>
              <a:path w="440054" h="403860">
                <a:moveTo>
                  <a:pt x="0" y="403644"/>
                </a:moveTo>
                <a:lnTo>
                  <a:pt x="439953" y="403644"/>
                </a:lnTo>
                <a:lnTo>
                  <a:pt x="439953" y="0"/>
                </a:lnTo>
                <a:lnTo>
                  <a:pt x="0" y="0"/>
                </a:lnTo>
                <a:lnTo>
                  <a:pt x="0" y="403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94901" y="1811058"/>
            <a:ext cx="441959" cy="403860"/>
          </a:xfrm>
          <a:custGeom>
            <a:avLst/>
            <a:gdLst/>
            <a:ahLst/>
            <a:cxnLst/>
            <a:rect l="l" t="t" r="r" b="b"/>
            <a:pathLst>
              <a:path w="441959" h="403860">
                <a:moveTo>
                  <a:pt x="1524" y="0"/>
                </a:moveTo>
                <a:lnTo>
                  <a:pt x="0" y="0"/>
                </a:lnTo>
                <a:lnTo>
                  <a:pt x="0" y="403644"/>
                </a:lnTo>
                <a:lnTo>
                  <a:pt x="1524" y="403644"/>
                </a:lnTo>
                <a:lnTo>
                  <a:pt x="1524" y="0"/>
                </a:lnTo>
                <a:close/>
              </a:path>
              <a:path w="441959" h="403860">
                <a:moveTo>
                  <a:pt x="439953" y="402120"/>
                </a:moveTo>
                <a:lnTo>
                  <a:pt x="1524" y="402120"/>
                </a:lnTo>
                <a:lnTo>
                  <a:pt x="1524" y="403644"/>
                </a:lnTo>
                <a:lnTo>
                  <a:pt x="439953" y="403644"/>
                </a:lnTo>
                <a:lnTo>
                  <a:pt x="439953" y="402120"/>
                </a:lnTo>
                <a:close/>
              </a:path>
              <a:path w="441959" h="403860">
                <a:moveTo>
                  <a:pt x="439953" y="0"/>
                </a:moveTo>
                <a:lnTo>
                  <a:pt x="439953" y="403644"/>
                </a:lnTo>
                <a:lnTo>
                  <a:pt x="441477" y="402120"/>
                </a:lnTo>
                <a:lnTo>
                  <a:pt x="441477" y="1524"/>
                </a:lnTo>
                <a:lnTo>
                  <a:pt x="439953" y="0"/>
                </a:lnTo>
                <a:close/>
              </a:path>
              <a:path w="441959" h="403860">
                <a:moveTo>
                  <a:pt x="441477" y="402120"/>
                </a:moveTo>
                <a:lnTo>
                  <a:pt x="439953" y="403644"/>
                </a:lnTo>
                <a:lnTo>
                  <a:pt x="441477" y="403644"/>
                </a:lnTo>
                <a:lnTo>
                  <a:pt x="441477" y="402120"/>
                </a:lnTo>
                <a:close/>
              </a:path>
              <a:path w="441959" h="403860">
                <a:moveTo>
                  <a:pt x="439953" y="0"/>
                </a:moveTo>
                <a:lnTo>
                  <a:pt x="1524" y="0"/>
                </a:lnTo>
                <a:lnTo>
                  <a:pt x="1524" y="1524"/>
                </a:lnTo>
                <a:lnTo>
                  <a:pt x="439953" y="1524"/>
                </a:lnTo>
                <a:lnTo>
                  <a:pt x="439953" y="0"/>
                </a:lnTo>
                <a:close/>
              </a:path>
              <a:path w="441959" h="403860">
                <a:moveTo>
                  <a:pt x="441477" y="0"/>
                </a:moveTo>
                <a:lnTo>
                  <a:pt x="439953" y="0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36379" y="1811058"/>
            <a:ext cx="440055" cy="403860"/>
          </a:xfrm>
          <a:custGeom>
            <a:avLst/>
            <a:gdLst/>
            <a:ahLst/>
            <a:cxnLst/>
            <a:rect l="l" t="t" r="r" b="b"/>
            <a:pathLst>
              <a:path w="440054" h="403860">
                <a:moveTo>
                  <a:pt x="0" y="403644"/>
                </a:moveTo>
                <a:lnTo>
                  <a:pt x="439953" y="403644"/>
                </a:lnTo>
                <a:lnTo>
                  <a:pt x="439953" y="0"/>
                </a:lnTo>
                <a:lnTo>
                  <a:pt x="0" y="0"/>
                </a:lnTo>
                <a:lnTo>
                  <a:pt x="0" y="403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35617" y="1811058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6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36379" y="2213940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95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077094" y="1811058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6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36379" y="1811820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95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32795" y="1804974"/>
            <a:ext cx="0" cy="415925"/>
          </a:xfrm>
          <a:custGeom>
            <a:avLst/>
            <a:gdLst/>
            <a:ahLst/>
            <a:cxnLst/>
            <a:rect l="l" t="t" r="r" b="b"/>
            <a:pathLst>
              <a:path h="415925">
                <a:moveTo>
                  <a:pt x="0" y="0"/>
                </a:moveTo>
                <a:lnTo>
                  <a:pt x="0" y="415823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74272" y="1804974"/>
            <a:ext cx="0" cy="415925"/>
          </a:xfrm>
          <a:custGeom>
            <a:avLst/>
            <a:gdLst/>
            <a:ahLst/>
            <a:cxnLst/>
            <a:rect l="l" t="t" r="r" b="b"/>
            <a:pathLst>
              <a:path h="415925">
                <a:moveTo>
                  <a:pt x="0" y="0"/>
                </a:moveTo>
                <a:lnTo>
                  <a:pt x="0" y="415823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14226" y="1804974"/>
            <a:ext cx="0" cy="415925"/>
          </a:xfrm>
          <a:custGeom>
            <a:avLst/>
            <a:gdLst/>
            <a:ahLst/>
            <a:cxnLst/>
            <a:rect l="l" t="t" r="r" b="b"/>
            <a:pathLst>
              <a:path h="415925">
                <a:moveTo>
                  <a:pt x="0" y="0"/>
                </a:moveTo>
                <a:lnTo>
                  <a:pt x="0" y="415823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55703" y="1804974"/>
            <a:ext cx="0" cy="415925"/>
          </a:xfrm>
          <a:custGeom>
            <a:avLst/>
            <a:gdLst/>
            <a:ahLst/>
            <a:cxnLst/>
            <a:rect l="l" t="t" r="r" b="b"/>
            <a:pathLst>
              <a:path h="415925">
                <a:moveTo>
                  <a:pt x="0" y="0"/>
                </a:moveTo>
                <a:lnTo>
                  <a:pt x="0" y="415823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95663" y="1804974"/>
            <a:ext cx="0" cy="415925"/>
          </a:xfrm>
          <a:custGeom>
            <a:avLst/>
            <a:gdLst/>
            <a:ahLst/>
            <a:cxnLst/>
            <a:rect l="l" t="t" r="r" b="b"/>
            <a:pathLst>
              <a:path h="415925">
                <a:moveTo>
                  <a:pt x="0" y="0"/>
                </a:moveTo>
                <a:lnTo>
                  <a:pt x="0" y="415823"/>
                </a:lnTo>
              </a:path>
            </a:pathLst>
          </a:custGeom>
          <a:ln w="1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636379" y="1804974"/>
            <a:ext cx="0" cy="415925"/>
          </a:xfrm>
          <a:custGeom>
            <a:avLst/>
            <a:gdLst/>
            <a:ahLst/>
            <a:cxnLst/>
            <a:rect l="l" t="t" r="r" b="b"/>
            <a:pathLst>
              <a:path h="415925">
                <a:moveTo>
                  <a:pt x="0" y="0"/>
                </a:moveTo>
                <a:lnTo>
                  <a:pt x="0" y="415823"/>
                </a:lnTo>
              </a:path>
            </a:pathLst>
          </a:custGeom>
          <a:ln w="15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92842" y="1804974"/>
            <a:ext cx="0" cy="415925"/>
          </a:xfrm>
          <a:custGeom>
            <a:avLst/>
            <a:gdLst/>
            <a:ahLst/>
            <a:cxnLst/>
            <a:rect l="l" t="t" r="r" b="b"/>
            <a:pathLst>
              <a:path h="415925">
                <a:moveTo>
                  <a:pt x="0" y="0"/>
                </a:moveTo>
                <a:lnTo>
                  <a:pt x="0" y="415823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077094" y="1804974"/>
            <a:ext cx="0" cy="415925"/>
          </a:xfrm>
          <a:custGeom>
            <a:avLst/>
            <a:gdLst/>
            <a:ahLst/>
            <a:cxnLst/>
            <a:rect l="l" t="t" r="r" b="b"/>
            <a:pathLst>
              <a:path h="415925">
                <a:moveTo>
                  <a:pt x="0" y="0"/>
                </a:moveTo>
                <a:lnTo>
                  <a:pt x="0" y="415823"/>
                </a:lnTo>
              </a:path>
            </a:pathLst>
          </a:custGeom>
          <a:ln w="1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85990" y="1811826"/>
            <a:ext cx="3098165" cy="0"/>
          </a:xfrm>
          <a:custGeom>
            <a:avLst/>
            <a:gdLst/>
            <a:ahLst/>
            <a:cxnLst/>
            <a:rect l="l" t="t" r="r" b="b"/>
            <a:pathLst>
              <a:path w="3098165">
                <a:moveTo>
                  <a:pt x="0" y="0"/>
                </a:moveTo>
                <a:lnTo>
                  <a:pt x="3097949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85990" y="2213946"/>
            <a:ext cx="3098165" cy="0"/>
          </a:xfrm>
          <a:custGeom>
            <a:avLst/>
            <a:gdLst/>
            <a:ahLst/>
            <a:cxnLst/>
            <a:rect l="l" t="t" r="r" b="b"/>
            <a:pathLst>
              <a:path w="3098165">
                <a:moveTo>
                  <a:pt x="0" y="0"/>
                </a:moveTo>
                <a:lnTo>
                  <a:pt x="3097949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89990" y="2126360"/>
            <a:ext cx="83820" cy="391795"/>
          </a:xfrm>
          <a:custGeom>
            <a:avLst/>
            <a:gdLst/>
            <a:ahLst/>
            <a:cxnLst/>
            <a:rect l="l" t="t" r="r" b="b"/>
            <a:pathLst>
              <a:path w="83820" h="391794">
                <a:moveTo>
                  <a:pt x="36434" y="388416"/>
                </a:moveTo>
                <a:lnTo>
                  <a:pt x="0" y="388416"/>
                </a:lnTo>
                <a:lnTo>
                  <a:pt x="1544" y="391452"/>
                </a:lnTo>
                <a:lnTo>
                  <a:pt x="36457" y="391452"/>
                </a:lnTo>
                <a:lnTo>
                  <a:pt x="36434" y="388416"/>
                </a:lnTo>
                <a:close/>
              </a:path>
              <a:path w="83820" h="391794">
                <a:moveTo>
                  <a:pt x="44145" y="0"/>
                </a:moveTo>
                <a:lnTo>
                  <a:pt x="33489" y="0"/>
                </a:lnTo>
                <a:lnTo>
                  <a:pt x="36457" y="391452"/>
                </a:lnTo>
                <a:lnTo>
                  <a:pt x="47112" y="391452"/>
                </a:lnTo>
                <a:lnTo>
                  <a:pt x="44145" y="0"/>
                </a:lnTo>
                <a:close/>
              </a:path>
              <a:path w="83820" h="391794">
                <a:moveTo>
                  <a:pt x="83718" y="388416"/>
                </a:moveTo>
                <a:lnTo>
                  <a:pt x="47089" y="388416"/>
                </a:lnTo>
                <a:lnTo>
                  <a:pt x="47112" y="391452"/>
                </a:lnTo>
                <a:lnTo>
                  <a:pt x="82229" y="391452"/>
                </a:lnTo>
                <a:lnTo>
                  <a:pt x="83718" y="38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17764" y="2121789"/>
            <a:ext cx="452120" cy="396240"/>
          </a:xfrm>
          <a:custGeom>
            <a:avLst/>
            <a:gdLst/>
            <a:ahLst/>
            <a:cxnLst/>
            <a:rect l="l" t="t" r="r" b="b"/>
            <a:pathLst>
              <a:path w="452120" h="396239">
                <a:moveTo>
                  <a:pt x="7607" y="0"/>
                </a:moveTo>
                <a:lnTo>
                  <a:pt x="0" y="7620"/>
                </a:lnTo>
                <a:lnTo>
                  <a:pt x="390978" y="396024"/>
                </a:lnTo>
                <a:lnTo>
                  <a:pt x="406256" y="396024"/>
                </a:lnTo>
                <a:lnTo>
                  <a:pt x="7607" y="0"/>
                </a:lnTo>
                <a:close/>
              </a:path>
              <a:path w="452120" h="396239">
                <a:moveTo>
                  <a:pt x="449084" y="388416"/>
                </a:moveTo>
                <a:lnTo>
                  <a:pt x="441480" y="396024"/>
                </a:lnTo>
                <a:lnTo>
                  <a:pt x="451707" y="396024"/>
                </a:lnTo>
                <a:lnTo>
                  <a:pt x="449084" y="38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50404" y="1969477"/>
            <a:ext cx="156845" cy="157480"/>
          </a:xfrm>
          <a:custGeom>
            <a:avLst/>
            <a:gdLst/>
            <a:ahLst/>
            <a:cxnLst/>
            <a:rect l="l" t="t" r="r" b="b"/>
            <a:pathLst>
              <a:path w="156845" h="157480">
                <a:moveTo>
                  <a:pt x="77635" y="0"/>
                </a:moveTo>
                <a:lnTo>
                  <a:pt x="47523" y="6139"/>
                </a:lnTo>
                <a:lnTo>
                  <a:pt x="22834" y="22844"/>
                </a:lnTo>
                <a:lnTo>
                  <a:pt x="6136" y="47545"/>
                </a:lnTo>
                <a:lnTo>
                  <a:pt x="0" y="77673"/>
                </a:lnTo>
                <a:lnTo>
                  <a:pt x="6136" y="108684"/>
                </a:lnTo>
                <a:lnTo>
                  <a:pt x="22834" y="133842"/>
                </a:lnTo>
                <a:lnTo>
                  <a:pt x="47523" y="150718"/>
                </a:lnTo>
                <a:lnTo>
                  <a:pt x="77635" y="156883"/>
                </a:lnTo>
                <a:lnTo>
                  <a:pt x="108634" y="150718"/>
                </a:lnTo>
                <a:lnTo>
                  <a:pt x="133780" y="133842"/>
                </a:lnTo>
                <a:lnTo>
                  <a:pt x="150646" y="108684"/>
                </a:lnTo>
                <a:lnTo>
                  <a:pt x="156806" y="77673"/>
                </a:lnTo>
                <a:lnTo>
                  <a:pt x="150646" y="47545"/>
                </a:lnTo>
                <a:lnTo>
                  <a:pt x="133780" y="22844"/>
                </a:lnTo>
                <a:lnTo>
                  <a:pt x="108634" y="6139"/>
                </a:lnTo>
                <a:lnTo>
                  <a:pt x="776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36701" y="1954237"/>
            <a:ext cx="184785" cy="186055"/>
          </a:xfrm>
          <a:custGeom>
            <a:avLst/>
            <a:gdLst/>
            <a:ahLst/>
            <a:cxnLst/>
            <a:rect l="l" t="t" r="r" b="b"/>
            <a:pathLst>
              <a:path w="184784" h="186055">
                <a:moveTo>
                  <a:pt x="91338" y="0"/>
                </a:moveTo>
                <a:lnTo>
                  <a:pt x="63944" y="4572"/>
                </a:lnTo>
                <a:lnTo>
                  <a:pt x="54813" y="7619"/>
                </a:lnTo>
                <a:lnTo>
                  <a:pt x="39585" y="16763"/>
                </a:lnTo>
                <a:lnTo>
                  <a:pt x="33489" y="22847"/>
                </a:lnTo>
                <a:lnTo>
                  <a:pt x="25882" y="28943"/>
                </a:lnTo>
                <a:lnTo>
                  <a:pt x="3047" y="67017"/>
                </a:lnTo>
                <a:lnTo>
                  <a:pt x="0" y="83781"/>
                </a:lnTo>
                <a:lnTo>
                  <a:pt x="0" y="103581"/>
                </a:lnTo>
                <a:lnTo>
                  <a:pt x="1524" y="112712"/>
                </a:lnTo>
                <a:lnTo>
                  <a:pt x="4571" y="121856"/>
                </a:lnTo>
                <a:lnTo>
                  <a:pt x="7619" y="129476"/>
                </a:lnTo>
                <a:lnTo>
                  <a:pt x="10655" y="138607"/>
                </a:lnTo>
                <a:lnTo>
                  <a:pt x="15227" y="146227"/>
                </a:lnTo>
                <a:lnTo>
                  <a:pt x="21310" y="152323"/>
                </a:lnTo>
                <a:lnTo>
                  <a:pt x="27406" y="159931"/>
                </a:lnTo>
                <a:lnTo>
                  <a:pt x="33489" y="164503"/>
                </a:lnTo>
                <a:lnTo>
                  <a:pt x="41109" y="170599"/>
                </a:lnTo>
                <a:lnTo>
                  <a:pt x="48717" y="175171"/>
                </a:lnTo>
                <a:lnTo>
                  <a:pt x="56324" y="178219"/>
                </a:lnTo>
                <a:lnTo>
                  <a:pt x="65468" y="182791"/>
                </a:lnTo>
                <a:lnTo>
                  <a:pt x="83731" y="185826"/>
                </a:lnTo>
                <a:lnTo>
                  <a:pt x="102006" y="185826"/>
                </a:lnTo>
                <a:lnTo>
                  <a:pt x="111137" y="184302"/>
                </a:lnTo>
                <a:lnTo>
                  <a:pt x="129400" y="178219"/>
                </a:lnTo>
                <a:lnTo>
                  <a:pt x="137007" y="175171"/>
                </a:lnTo>
                <a:lnTo>
                  <a:pt x="144627" y="169075"/>
                </a:lnTo>
                <a:lnTo>
                  <a:pt x="152234" y="164503"/>
                </a:lnTo>
                <a:lnTo>
                  <a:pt x="158318" y="158419"/>
                </a:lnTo>
                <a:lnTo>
                  <a:pt x="91338" y="158419"/>
                </a:lnTo>
                <a:lnTo>
                  <a:pt x="85255" y="156895"/>
                </a:lnTo>
                <a:lnTo>
                  <a:pt x="79159" y="156895"/>
                </a:lnTo>
                <a:lnTo>
                  <a:pt x="71551" y="155371"/>
                </a:lnTo>
                <a:lnTo>
                  <a:pt x="66992" y="152323"/>
                </a:lnTo>
                <a:lnTo>
                  <a:pt x="54813" y="146227"/>
                </a:lnTo>
                <a:lnTo>
                  <a:pt x="27406" y="99009"/>
                </a:lnTo>
                <a:lnTo>
                  <a:pt x="27406" y="85305"/>
                </a:lnTo>
                <a:lnTo>
                  <a:pt x="30454" y="73113"/>
                </a:lnTo>
                <a:lnTo>
                  <a:pt x="33489" y="67017"/>
                </a:lnTo>
                <a:lnTo>
                  <a:pt x="35013" y="62458"/>
                </a:lnTo>
                <a:lnTo>
                  <a:pt x="39585" y="56362"/>
                </a:lnTo>
                <a:lnTo>
                  <a:pt x="42633" y="51790"/>
                </a:lnTo>
                <a:lnTo>
                  <a:pt x="51765" y="42646"/>
                </a:lnTo>
                <a:lnTo>
                  <a:pt x="56324" y="39611"/>
                </a:lnTo>
                <a:lnTo>
                  <a:pt x="62420" y="36563"/>
                </a:lnTo>
                <a:lnTo>
                  <a:pt x="66992" y="33515"/>
                </a:lnTo>
                <a:lnTo>
                  <a:pt x="73075" y="30467"/>
                </a:lnTo>
                <a:lnTo>
                  <a:pt x="79159" y="30467"/>
                </a:lnTo>
                <a:lnTo>
                  <a:pt x="86779" y="28943"/>
                </a:lnTo>
                <a:lnTo>
                  <a:pt x="158322" y="28943"/>
                </a:lnTo>
                <a:lnTo>
                  <a:pt x="150710" y="21323"/>
                </a:lnTo>
                <a:lnTo>
                  <a:pt x="143103" y="15239"/>
                </a:lnTo>
                <a:lnTo>
                  <a:pt x="135496" y="12191"/>
                </a:lnTo>
                <a:lnTo>
                  <a:pt x="127876" y="7619"/>
                </a:lnTo>
                <a:lnTo>
                  <a:pt x="118744" y="4572"/>
                </a:lnTo>
                <a:lnTo>
                  <a:pt x="91338" y="0"/>
                </a:lnTo>
                <a:close/>
              </a:path>
              <a:path w="184784" h="186055">
                <a:moveTo>
                  <a:pt x="158322" y="28943"/>
                </a:moveTo>
                <a:lnTo>
                  <a:pt x="98958" y="28943"/>
                </a:lnTo>
                <a:lnTo>
                  <a:pt x="105041" y="30467"/>
                </a:lnTo>
                <a:lnTo>
                  <a:pt x="112661" y="31991"/>
                </a:lnTo>
                <a:lnTo>
                  <a:pt x="117220" y="33515"/>
                </a:lnTo>
                <a:lnTo>
                  <a:pt x="129400" y="39611"/>
                </a:lnTo>
                <a:lnTo>
                  <a:pt x="133972" y="44170"/>
                </a:lnTo>
                <a:lnTo>
                  <a:pt x="138531" y="47218"/>
                </a:lnTo>
                <a:lnTo>
                  <a:pt x="143103" y="53314"/>
                </a:lnTo>
                <a:lnTo>
                  <a:pt x="149186" y="62458"/>
                </a:lnTo>
                <a:lnTo>
                  <a:pt x="152234" y="68541"/>
                </a:lnTo>
                <a:lnTo>
                  <a:pt x="156806" y="86829"/>
                </a:lnTo>
                <a:lnTo>
                  <a:pt x="156806" y="100533"/>
                </a:lnTo>
                <a:lnTo>
                  <a:pt x="141579" y="135572"/>
                </a:lnTo>
                <a:lnTo>
                  <a:pt x="132448" y="143179"/>
                </a:lnTo>
                <a:lnTo>
                  <a:pt x="127876" y="147751"/>
                </a:lnTo>
                <a:lnTo>
                  <a:pt x="121792" y="150799"/>
                </a:lnTo>
                <a:lnTo>
                  <a:pt x="117220" y="153847"/>
                </a:lnTo>
                <a:lnTo>
                  <a:pt x="105041" y="156895"/>
                </a:lnTo>
                <a:lnTo>
                  <a:pt x="97434" y="158419"/>
                </a:lnTo>
                <a:lnTo>
                  <a:pt x="158318" y="158419"/>
                </a:lnTo>
                <a:lnTo>
                  <a:pt x="164414" y="152323"/>
                </a:lnTo>
                <a:lnTo>
                  <a:pt x="178117" y="129476"/>
                </a:lnTo>
                <a:lnTo>
                  <a:pt x="181165" y="120332"/>
                </a:lnTo>
                <a:lnTo>
                  <a:pt x="184200" y="102057"/>
                </a:lnTo>
                <a:lnTo>
                  <a:pt x="184200" y="82257"/>
                </a:lnTo>
                <a:lnTo>
                  <a:pt x="182689" y="74637"/>
                </a:lnTo>
                <a:lnTo>
                  <a:pt x="181165" y="65493"/>
                </a:lnTo>
                <a:lnTo>
                  <a:pt x="176593" y="56362"/>
                </a:lnTo>
                <a:lnTo>
                  <a:pt x="173545" y="48742"/>
                </a:lnTo>
                <a:lnTo>
                  <a:pt x="168986" y="41135"/>
                </a:lnTo>
                <a:lnTo>
                  <a:pt x="162890" y="33515"/>
                </a:lnTo>
                <a:lnTo>
                  <a:pt x="158322" y="28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43165" y="1969477"/>
            <a:ext cx="158750" cy="157480"/>
          </a:xfrm>
          <a:custGeom>
            <a:avLst/>
            <a:gdLst/>
            <a:ahLst/>
            <a:cxnLst/>
            <a:rect l="l" t="t" r="r" b="b"/>
            <a:pathLst>
              <a:path w="158750" h="157480">
                <a:moveTo>
                  <a:pt x="79159" y="0"/>
                </a:moveTo>
                <a:lnTo>
                  <a:pt x="48166" y="6139"/>
                </a:lnTo>
                <a:lnTo>
                  <a:pt x="23025" y="22844"/>
                </a:lnTo>
                <a:lnTo>
                  <a:pt x="6160" y="47545"/>
                </a:lnTo>
                <a:lnTo>
                  <a:pt x="0" y="77673"/>
                </a:lnTo>
                <a:lnTo>
                  <a:pt x="6160" y="108684"/>
                </a:lnTo>
                <a:lnTo>
                  <a:pt x="23025" y="133842"/>
                </a:lnTo>
                <a:lnTo>
                  <a:pt x="48166" y="150718"/>
                </a:lnTo>
                <a:lnTo>
                  <a:pt x="79159" y="156883"/>
                </a:lnTo>
                <a:lnTo>
                  <a:pt x="109515" y="150718"/>
                </a:lnTo>
                <a:lnTo>
                  <a:pt x="134732" y="133842"/>
                </a:lnTo>
                <a:lnTo>
                  <a:pt x="151955" y="108684"/>
                </a:lnTo>
                <a:lnTo>
                  <a:pt x="158330" y="77673"/>
                </a:lnTo>
                <a:lnTo>
                  <a:pt x="151955" y="47545"/>
                </a:lnTo>
                <a:lnTo>
                  <a:pt x="134732" y="22844"/>
                </a:lnTo>
                <a:lnTo>
                  <a:pt x="109515" y="6139"/>
                </a:lnTo>
                <a:lnTo>
                  <a:pt x="7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29461" y="1954237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91351" y="0"/>
                </a:moveTo>
                <a:lnTo>
                  <a:pt x="41109" y="16763"/>
                </a:lnTo>
                <a:lnTo>
                  <a:pt x="10668" y="50266"/>
                </a:lnTo>
                <a:lnTo>
                  <a:pt x="4572" y="67017"/>
                </a:lnTo>
                <a:lnTo>
                  <a:pt x="1524" y="74637"/>
                </a:lnTo>
                <a:lnTo>
                  <a:pt x="0" y="83781"/>
                </a:lnTo>
                <a:lnTo>
                  <a:pt x="0" y="103581"/>
                </a:lnTo>
                <a:lnTo>
                  <a:pt x="16751" y="146227"/>
                </a:lnTo>
                <a:lnTo>
                  <a:pt x="35013" y="164503"/>
                </a:lnTo>
                <a:lnTo>
                  <a:pt x="41109" y="170599"/>
                </a:lnTo>
                <a:lnTo>
                  <a:pt x="48717" y="175171"/>
                </a:lnTo>
                <a:lnTo>
                  <a:pt x="57848" y="178219"/>
                </a:lnTo>
                <a:lnTo>
                  <a:pt x="65468" y="182791"/>
                </a:lnTo>
                <a:lnTo>
                  <a:pt x="83731" y="185826"/>
                </a:lnTo>
                <a:lnTo>
                  <a:pt x="103530" y="185826"/>
                </a:lnTo>
                <a:lnTo>
                  <a:pt x="112661" y="184302"/>
                </a:lnTo>
                <a:lnTo>
                  <a:pt x="120269" y="181267"/>
                </a:lnTo>
                <a:lnTo>
                  <a:pt x="129400" y="178219"/>
                </a:lnTo>
                <a:lnTo>
                  <a:pt x="137020" y="175171"/>
                </a:lnTo>
                <a:lnTo>
                  <a:pt x="144627" y="169075"/>
                </a:lnTo>
                <a:lnTo>
                  <a:pt x="152234" y="164503"/>
                </a:lnTo>
                <a:lnTo>
                  <a:pt x="158318" y="158419"/>
                </a:lnTo>
                <a:lnTo>
                  <a:pt x="91351" y="158419"/>
                </a:lnTo>
                <a:lnTo>
                  <a:pt x="85255" y="156895"/>
                </a:lnTo>
                <a:lnTo>
                  <a:pt x="79171" y="156895"/>
                </a:lnTo>
                <a:lnTo>
                  <a:pt x="73075" y="155371"/>
                </a:lnTo>
                <a:lnTo>
                  <a:pt x="60896" y="149275"/>
                </a:lnTo>
                <a:lnTo>
                  <a:pt x="51765" y="143179"/>
                </a:lnTo>
                <a:lnTo>
                  <a:pt x="45681" y="138607"/>
                </a:lnTo>
                <a:lnTo>
                  <a:pt x="42633" y="134048"/>
                </a:lnTo>
                <a:lnTo>
                  <a:pt x="38061" y="129476"/>
                </a:lnTo>
                <a:lnTo>
                  <a:pt x="35013" y="123380"/>
                </a:lnTo>
                <a:lnTo>
                  <a:pt x="33502" y="117284"/>
                </a:lnTo>
                <a:lnTo>
                  <a:pt x="30454" y="111201"/>
                </a:lnTo>
                <a:lnTo>
                  <a:pt x="28930" y="105105"/>
                </a:lnTo>
                <a:lnTo>
                  <a:pt x="28930" y="99009"/>
                </a:lnTo>
                <a:lnTo>
                  <a:pt x="27406" y="92913"/>
                </a:lnTo>
                <a:lnTo>
                  <a:pt x="28930" y="85305"/>
                </a:lnTo>
                <a:lnTo>
                  <a:pt x="28930" y="79209"/>
                </a:lnTo>
                <a:lnTo>
                  <a:pt x="30454" y="73113"/>
                </a:lnTo>
                <a:lnTo>
                  <a:pt x="33502" y="67017"/>
                </a:lnTo>
                <a:lnTo>
                  <a:pt x="36537" y="62458"/>
                </a:lnTo>
                <a:lnTo>
                  <a:pt x="39585" y="56362"/>
                </a:lnTo>
                <a:lnTo>
                  <a:pt x="42633" y="51790"/>
                </a:lnTo>
                <a:lnTo>
                  <a:pt x="51765" y="42646"/>
                </a:lnTo>
                <a:lnTo>
                  <a:pt x="57848" y="39611"/>
                </a:lnTo>
                <a:lnTo>
                  <a:pt x="62420" y="36563"/>
                </a:lnTo>
                <a:lnTo>
                  <a:pt x="74599" y="30467"/>
                </a:lnTo>
                <a:lnTo>
                  <a:pt x="80683" y="30467"/>
                </a:lnTo>
                <a:lnTo>
                  <a:pt x="86779" y="28943"/>
                </a:lnTo>
                <a:lnTo>
                  <a:pt x="159851" y="28943"/>
                </a:lnTo>
                <a:lnTo>
                  <a:pt x="158330" y="27419"/>
                </a:lnTo>
                <a:lnTo>
                  <a:pt x="150710" y="21323"/>
                </a:lnTo>
                <a:lnTo>
                  <a:pt x="144627" y="15239"/>
                </a:lnTo>
                <a:lnTo>
                  <a:pt x="137020" y="12191"/>
                </a:lnTo>
                <a:lnTo>
                  <a:pt x="127876" y="7619"/>
                </a:lnTo>
                <a:lnTo>
                  <a:pt x="120269" y="4572"/>
                </a:lnTo>
                <a:lnTo>
                  <a:pt x="102006" y="1524"/>
                </a:lnTo>
                <a:lnTo>
                  <a:pt x="91351" y="0"/>
                </a:lnTo>
                <a:close/>
              </a:path>
              <a:path w="186054" h="186055">
                <a:moveTo>
                  <a:pt x="159851" y="28943"/>
                </a:moveTo>
                <a:lnTo>
                  <a:pt x="100482" y="28943"/>
                </a:lnTo>
                <a:lnTo>
                  <a:pt x="118745" y="33515"/>
                </a:lnTo>
                <a:lnTo>
                  <a:pt x="124841" y="36563"/>
                </a:lnTo>
                <a:lnTo>
                  <a:pt x="129400" y="39611"/>
                </a:lnTo>
                <a:lnTo>
                  <a:pt x="133972" y="44170"/>
                </a:lnTo>
                <a:lnTo>
                  <a:pt x="138544" y="47218"/>
                </a:lnTo>
                <a:lnTo>
                  <a:pt x="143103" y="51790"/>
                </a:lnTo>
                <a:lnTo>
                  <a:pt x="146151" y="57886"/>
                </a:lnTo>
                <a:lnTo>
                  <a:pt x="149199" y="62458"/>
                </a:lnTo>
                <a:lnTo>
                  <a:pt x="155282" y="74637"/>
                </a:lnTo>
                <a:lnTo>
                  <a:pt x="156806" y="80733"/>
                </a:lnTo>
                <a:lnTo>
                  <a:pt x="156806" y="100533"/>
                </a:lnTo>
                <a:lnTo>
                  <a:pt x="152234" y="118808"/>
                </a:lnTo>
                <a:lnTo>
                  <a:pt x="149199" y="124904"/>
                </a:lnTo>
                <a:lnTo>
                  <a:pt x="146151" y="129476"/>
                </a:lnTo>
                <a:lnTo>
                  <a:pt x="141579" y="135572"/>
                </a:lnTo>
                <a:lnTo>
                  <a:pt x="138544" y="140131"/>
                </a:lnTo>
                <a:lnTo>
                  <a:pt x="133972" y="143179"/>
                </a:lnTo>
                <a:lnTo>
                  <a:pt x="127876" y="147751"/>
                </a:lnTo>
                <a:lnTo>
                  <a:pt x="123317" y="150799"/>
                </a:lnTo>
                <a:lnTo>
                  <a:pt x="117221" y="153847"/>
                </a:lnTo>
                <a:lnTo>
                  <a:pt x="98958" y="158419"/>
                </a:lnTo>
                <a:lnTo>
                  <a:pt x="158318" y="158419"/>
                </a:lnTo>
                <a:lnTo>
                  <a:pt x="184213" y="111201"/>
                </a:lnTo>
                <a:lnTo>
                  <a:pt x="185724" y="102057"/>
                </a:lnTo>
                <a:lnTo>
                  <a:pt x="185724" y="92913"/>
                </a:lnTo>
                <a:lnTo>
                  <a:pt x="184213" y="82257"/>
                </a:lnTo>
                <a:lnTo>
                  <a:pt x="182689" y="74637"/>
                </a:lnTo>
                <a:lnTo>
                  <a:pt x="181165" y="65493"/>
                </a:lnTo>
                <a:lnTo>
                  <a:pt x="178117" y="56362"/>
                </a:lnTo>
                <a:lnTo>
                  <a:pt x="164414" y="33515"/>
                </a:lnTo>
                <a:lnTo>
                  <a:pt x="159851" y="28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15096" y="1969477"/>
            <a:ext cx="158750" cy="157480"/>
          </a:xfrm>
          <a:custGeom>
            <a:avLst/>
            <a:gdLst/>
            <a:ahLst/>
            <a:cxnLst/>
            <a:rect l="l" t="t" r="r" b="b"/>
            <a:pathLst>
              <a:path w="158750" h="157480">
                <a:moveTo>
                  <a:pt x="79159" y="0"/>
                </a:moveTo>
                <a:lnTo>
                  <a:pt x="48166" y="6139"/>
                </a:lnTo>
                <a:lnTo>
                  <a:pt x="23025" y="22844"/>
                </a:lnTo>
                <a:lnTo>
                  <a:pt x="6160" y="47545"/>
                </a:lnTo>
                <a:lnTo>
                  <a:pt x="0" y="77673"/>
                </a:lnTo>
                <a:lnTo>
                  <a:pt x="6160" y="108684"/>
                </a:lnTo>
                <a:lnTo>
                  <a:pt x="23025" y="133842"/>
                </a:lnTo>
                <a:lnTo>
                  <a:pt x="48166" y="150718"/>
                </a:lnTo>
                <a:lnTo>
                  <a:pt x="79159" y="156883"/>
                </a:lnTo>
                <a:lnTo>
                  <a:pt x="110151" y="150718"/>
                </a:lnTo>
                <a:lnTo>
                  <a:pt x="135293" y="133842"/>
                </a:lnTo>
                <a:lnTo>
                  <a:pt x="152157" y="108684"/>
                </a:lnTo>
                <a:lnTo>
                  <a:pt x="158318" y="77673"/>
                </a:lnTo>
                <a:lnTo>
                  <a:pt x="152157" y="47545"/>
                </a:lnTo>
                <a:lnTo>
                  <a:pt x="135293" y="22844"/>
                </a:lnTo>
                <a:lnTo>
                  <a:pt x="110151" y="6139"/>
                </a:lnTo>
                <a:lnTo>
                  <a:pt x="7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01393" y="1954237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92862" y="0"/>
                </a:moveTo>
                <a:lnTo>
                  <a:pt x="41097" y="16763"/>
                </a:lnTo>
                <a:lnTo>
                  <a:pt x="10655" y="50266"/>
                </a:lnTo>
                <a:lnTo>
                  <a:pt x="4559" y="67017"/>
                </a:lnTo>
                <a:lnTo>
                  <a:pt x="1524" y="74637"/>
                </a:lnTo>
                <a:lnTo>
                  <a:pt x="0" y="83781"/>
                </a:lnTo>
                <a:lnTo>
                  <a:pt x="0" y="94437"/>
                </a:lnTo>
                <a:lnTo>
                  <a:pt x="1524" y="103581"/>
                </a:lnTo>
                <a:lnTo>
                  <a:pt x="1524" y="112712"/>
                </a:lnTo>
                <a:lnTo>
                  <a:pt x="21310" y="152323"/>
                </a:lnTo>
                <a:lnTo>
                  <a:pt x="35013" y="164503"/>
                </a:lnTo>
                <a:lnTo>
                  <a:pt x="41097" y="170599"/>
                </a:lnTo>
                <a:lnTo>
                  <a:pt x="48717" y="175171"/>
                </a:lnTo>
                <a:lnTo>
                  <a:pt x="57848" y="178219"/>
                </a:lnTo>
                <a:lnTo>
                  <a:pt x="65455" y="182791"/>
                </a:lnTo>
                <a:lnTo>
                  <a:pt x="83731" y="185826"/>
                </a:lnTo>
                <a:lnTo>
                  <a:pt x="103517" y="185826"/>
                </a:lnTo>
                <a:lnTo>
                  <a:pt x="112649" y="184302"/>
                </a:lnTo>
                <a:lnTo>
                  <a:pt x="121780" y="181267"/>
                </a:lnTo>
                <a:lnTo>
                  <a:pt x="137007" y="175171"/>
                </a:lnTo>
                <a:lnTo>
                  <a:pt x="144614" y="169075"/>
                </a:lnTo>
                <a:lnTo>
                  <a:pt x="152234" y="164503"/>
                </a:lnTo>
                <a:lnTo>
                  <a:pt x="158318" y="158419"/>
                </a:lnTo>
                <a:lnTo>
                  <a:pt x="92862" y="158419"/>
                </a:lnTo>
                <a:lnTo>
                  <a:pt x="85242" y="156895"/>
                </a:lnTo>
                <a:lnTo>
                  <a:pt x="79159" y="156895"/>
                </a:lnTo>
                <a:lnTo>
                  <a:pt x="73063" y="155371"/>
                </a:lnTo>
                <a:lnTo>
                  <a:pt x="38061" y="129476"/>
                </a:lnTo>
                <a:lnTo>
                  <a:pt x="33489" y="117284"/>
                </a:lnTo>
                <a:lnTo>
                  <a:pt x="30441" y="111201"/>
                </a:lnTo>
                <a:lnTo>
                  <a:pt x="28917" y="105105"/>
                </a:lnTo>
                <a:lnTo>
                  <a:pt x="28917" y="79209"/>
                </a:lnTo>
                <a:lnTo>
                  <a:pt x="31965" y="73113"/>
                </a:lnTo>
                <a:lnTo>
                  <a:pt x="33489" y="67017"/>
                </a:lnTo>
                <a:lnTo>
                  <a:pt x="36537" y="62458"/>
                </a:lnTo>
                <a:lnTo>
                  <a:pt x="39573" y="56362"/>
                </a:lnTo>
                <a:lnTo>
                  <a:pt x="44145" y="51790"/>
                </a:lnTo>
                <a:lnTo>
                  <a:pt x="47193" y="47218"/>
                </a:lnTo>
                <a:lnTo>
                  <a:pt x="51752" y="42646"/>
                </a:lnTo>
                <a:lnTo>
                  <a:pt x="57848" y="39611"/>
                </a:lnTo>
                <a:lnTo>
                  <a:pt x="62407" y="36563"/>
                </a:lnTo>
                <a:lnTo>
                  <a:pt x="74587" y="30467"/>
                </a:lnTo>
                <a:lnTo>
                  <a:pt x="80683" y="30467"/>
                </a:lnTo>
                <a:lnTo>
                  <a:pt x="86766" y="28943"/>
                </a:lnTo>
                <a:lnTo>
                  <a:pt x="159842" y="28943"/>
                </a:lnTo>
                <a:lnTo>
                  <a:pt x="158318" y="27419"/>
                </a:lnTo>
                <a:lnTo>
                  <a:pt x="150710" y="21323"/>
                </a:lnTo>
                <a:lnTo>
                  <a:pt x="144614" y="15239"/>
                </a:lnTo>
                <a:lnTo>
                  <a:pt x="137007" y="12191"/>
                </a:lnTo>
                <a:lnTo>
                  <a:pt x="127876" y="7619"/>
                </a:lnTo>
                <a:lnTo>
                  <a:pt x="120256" y="4572"/>
                </a:lnTo>
                <a:lnTo>
                  <a:pt x="92862" y="0"/>
                </a:lnTo>
                <a:close/>
              </a:path>
              <a:path w="186054" h="186055">
                <a:moveTo>
                  <a:pt x="159842" y="28943"/>
                </a:moveTo>
                <a:lnTo>
                  <a:pt x="100469" y="28943"/>
                </a:lnTo>
                <a:lnTo>
                  <a:pt x="118745" y="33515"/>
                </a:lnTo>
                <a:lnTo>
                  <a:pt x="124828" y="36563"/>
                </a:lnTo>
                <a:lnTo>
                  <a:pt x="129400" y="39611"/>
                </a:lnTo>
                <a:lnTo>
                  <a:pt x="133959" y="44170"/>
                </a:lnTo>
                <a:lnTo>
                  <a:pt x="138531" y="47218"/>
                </a:lnTo>
                <a:lnTo>
                  <a:pt x="143090" y="53314"/>
                </a:lnTo>
                <a:lnTo>
                  <a:pt x="147662" y="57886"/>
                </a:lnTo>
                <a:lnTo>
                  <a:pt x="150710" y="62458"/>
                </a:lnTo>
                <a:lnTo>
                  <a:pt x="152234" y="68541"/>
                </a:lnTo>
                <a:lnTo>
                  <a:pt x="155270" y="74637"/>
                </a:lnTo>
                <a:lnTo>
                  <a:pt x="156794" y="80733"/>
                </a:lnTo>
                <a:lnTo>
                  <a:pt x="156794" y="86829"/>
                </a:lnTo>
                <a:lnTo>
                  <a:pt x="158318" y="94437"/>
                </a:lnTo>
                <a:lnTo>
                  <a:pt x="156794" y="100533"/>
                </a:lnTo>
                <a:lnTo>
                  <a:pt x="156794" y="106629"/>
                </a:lnTo>
                <a:lnTo>
                  <a:pt x="153758" y="112712"/>
                </a:lnTo>
                <a:lnTo>
                  <a:pt x="152234" y="118808"/>
                </a:lnTo>
                <a:lnTo>
                  <a:pt x="149186" y="124904"/>
                </a:lnTo>
                <a:lnTo>
                  <a:pt x="146138" y="129476"/>
                </a:lnTo>
                <a:lnTo>
                  <a:pt x="143090" y="135572"/>
                </a:lnTo>
                <a:lnTo>
                  <a:pt x="138531" y="140131"/>
                </a:lnTo>
                <a:lnTo>
                  <a:pt x="133959" y="143179"/>
                </a:lnTo>
                <a:lnTo>
                  <a:pt x="127876" y="147751"/>
                </a:lnTo>
                <a:lnTo>
                  <a:pt x="123304" y="150799"/>
                </a:lnTo>
                <a:lnTo>
                  <a:pt x="117221" y="153847"/>
                </a:lnTo>
                <a:lnTo>
                  <a:pt x="98945" y="158419"/>
                </a:lnTo>
                <a:lnTo>
                  <a:pt x="158318" y="158419"/>
                </a:lnTo>
                <a:lnTo>
                  <a:pt x="184200" y="111201"/>
                </a:lnTo>
                <a:lnTo>
                  <a:pt x="185724" y="102057"/>
                </a:lnTo>
                <a:lnTo>
                  <a:pt x="185724" y="82257"/>
                </a:lnTo>
                <a:lnTo>
                  <a:pt x="184200" y="74637"/>
                </a:lnTo>
                <a:lnTo>
                  <a:pt x="178104" y="56362"/>
                </a:lnTo>
                <a:lnTo>
                  <a:pt x="164414" y="33515"/>
                </a:lnTo>
                <a:lnTo>
                  <a:pt x="159842" y="28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147532" y="2098941"/>
            <a:ext cx="693420" cy="419100"/>
          </a:xfrm>
          <a:custGeom>
            <a:avLst/>
            <a:gdLst/>
            <a:ahLst/>
            <a:cxnLst/>
            <a:rect l="l" t="t" r="r" b="b"/>
            <a:pathLst>
              <a:path w="693420" h="419100">
                <a:moveTo>
                  <a:pt x="4572" y="0"/>
                </a:moveTo>
                <a:lnTo>
                  <a:pt x="0" y="9143"/>
                </a:lnTo>
                <a:lnTo>
                  <a:pt x="672077" y="418871"/>
                </a:lnTo>
                <a:lnTo>
                  <a:pt x="693022" y="418871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92473" y="1616470"/>
            <a:ext cx="2748915" cy="68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" dirty="0">
                <a:latin typeface="Gulim"/>
                <a:cs typeface="Gulim"/>
              </a:rPr>
              <a:t>요소 객체</a:t>
            </a:r>
            <a:r>
              <a:rPr sz="1750" spc="-100" dirty="0">
                <a:latin typeface="Gulim"/>
                <a:cs typeface="Gulim"/>
              </a:rPr>
              <a:t> </a:t>
            </a:r>
            <a:r>
              <a:rPr sz="1750" spc="10" dirty="0">
                <a:latin typeface="Gulim"/>
                <a:cs typeface="Gulim"/>
              </a:rPr>
              <a:t>삭제</a:t>
            </a:r>
            <a:endParaRPr sz="1750">
              <a:latin typeface="Gulim"/>
              <a:cs typeface="Gulim"/>
            </a:endParaRPr>
          </a:p>
          <a:p>
            <a:pPr marL="1428750">
              <a:lnSpc>
                <a:spcPct val="100000"/>
              </a:lnSpc>
              <a:spcBef>
                <a:spcPts val="1210"/>
              </a:spcBef>
            </a:pPr>
            <a:r>
              <a:rPr sz="1750" spc="-10" dirty="0">
                <a:latin typeface="Gulim"/>
                <a:cs typeface="Gulim"/>
              </a:rPr>
              <a:t>v.remove(1);</a:t>
            </a:r>
            <a:endParaRPr sz="1750">
              <a:latin typeface="Gulim"/>
              <a:cs typeface="Gulim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62787" y="1496523"/>
            <a:ext cx="9755505" cy="0"/>
          </a:xfrm>
          <a:custGeom>
            <a:avLst/>
            <a:gdLst/>
            <a:ahLst/>
            <a:cxnLst/>
            <a:rect l="l" t="t" r="r" b="b"/>
            <a:pathLst>
              <a:path w="9755505">
                <a:moveTo>
                  <a:pt x="0" y="0"/>
                </a:moveTo>
                <a:lnTo>
                  <a:pt x="9755123" y="0"/>
                </a:lnTo>
              </a:path>
            </a:pathLst>
          </a:custGeom>
          <a:ln w="31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15668" y="2516295"/>
            <a:ext cx="4820285" cy="0"/>
          </a:xfrm>
          <a:custGeom>
            <a:avLst/>
            <a:gdLst/>
            <a:ahLst/>
            <a:cxnLst/>
            <a:rect l="l" t="t" r="r" b="b"/>
            <a:pathLst>
              <a:path w="4820284">
                <a:moveTo>
                  <a:pt x="0" y="0"/>
                </a:moveTo>
                <a:lnTo>
                  <a:pt x="481971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2787" y="3385267"/>
            <a:ext cx="9755505" cy="0"/>
          </a:xfrm>
          <a:custGeom>
            <a:avLst/>
            <a:gdLst/>
            <a:ahLst/>
            <a:cxnLst/>
            <a:rect l="l" t="t" r="r" b="b"/>
            <a:pathLst>
              <a:path w="9755505">
                <a:moveTo>
                  <a:pt x="0" y="0"/>
                </a:moveTo>
                <a:lnTo>
                  <a:pt x="9755123" y="0"/>
                </a:lnTo>
              </a:path>
            </a:pathLst>
          </a:custGeom>
          <a:ln w="31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21576" y="2584843"/>
            <a:ext cx="821055" cy="425450"/>
          </a:xfrm>
          <a:custGeom>
            <a:avLst/>
            <a:gdLst/>
            <a:ahLst/>
            <a:cxnLst/>
            <a:rect l="l" t="t" r="r" b="b"/>
            <a:pathLst>
              <a:path w="821054" h="425450">
                <a:moveTo>
                  <a:pt x="814451" y="0"/>
                </a:moveTo>
                <a:lnTo>
                  <a:pt x="6096" y="0"/>
                </a:lnTo>
                <a:lnTo>
                  <a:pt x="0" y="6083"/>
                </a:lnTo>
                <a:lnTo>
                  <a:pt x="0" y="417347"/>
                </a:lnTo>
                <a:lnTo>
                  <a:pt x="6096" y="424967"/>
                </a:lnTo>
                <a:lnTo>
                  <a:pt x="814451" y="424967"/>
                </a:lnTo>
                <a:lnTo>
                  <a:pt x="820547" y="417347"/>
                </a:lnTo>
                <a:lnTo>
                  <a:pt x="820547" y="409727"/>
                </a:lnTo>
                <a:lnTo>
                  <a:pt x="27406" y="409727"/>
                </a:lnTo>
                <a:lnTo>
                  <a:pt x="13703" y="396024"/>
                </a:lnTo>
                <a:lnTo>
                  <a:pt x="27406" y="396024"/>
                </a:lnTo>
                <a:lnTo>
                  <a:pt x="27406" y="27406"/>
                </a:lnTo>
                <a:lnTo>
                  <a:pt x="13703" y="27406"/>
                </a:lnTo>
                <a:lnTo>
                  <a:pt x="27406" y="13703"/>
                </a:lnTo>
                <a:lnTo>
                  <a:pt x="820547" y="13703"/>
                </a:lnTo>
                <a:lnTo>
                  <a:pt x="820547" y="6083"/>
                </a:lnTo>
                <a:lnTo>
                  <a:pt x="814451" y="0"/>
                </a:lnTo>
                <a:close/>
              </a:path>
              <a:path w="821054" h="425450">
                <a:moveTo>
                  <a:pt x="27406" y="396024"/>
                </a:moveTo>
                <a:lnTo>
                  <a:pt x="13703" y="396024"/>
                </a:lnTo>
                <a:lnTo>
                  <a:pt x="27406" y="409727"/>
                </a:lnTo>
                <a:lnTo>
                  <a:pt x="27406" y="396024"/>
                </a:lnTo>
                <a:close/>
              </a:path>
              <a:path w="821054" h="425450">
                <a:moveTo>
                  <a:pt x="793140" y="396024"/>
                </a:moveTo>
                <a:lnTo>
                  <a:pt x="27406" y="396024"/>
                </a:lnTo>
                <a:lnTo>
                  <a:pt x="27406" y="409727"/>
                </a:lnTo>
                <a:lnTo>
                  <a:pt x="793140" y="409727"/>
                </a:lnTo>
                <a:lnTo>
                  <a:pt x="793140" y="396024"/>
                </a:lnTo>
                <a:close/>
              </a:path>
              <a:path w="821054" h="425450">
                <a:moveTo>
                  <a:pt x="793140" y="13703"/>
                </a:moveTo>
                <a:lnTo>
                  <a:pt x="793140" y="409727"/>
                </a:lnTo>
                <a:lnTo>
                  <a:pt x="806843" y="396024"/>
                </a:lnTo>
                <a:lnTo>
                  <a:pt x="820547" y="396024"/>
                </a:lnTo>
                <a:lnTo>
                  <a:pt x="820547" y="27406"/>
                </a:lnTo>
                <a:lnTo>
                  <a:pt x="806843" y="27406"/>
                </a:lnTo>
                <a:lnTo>
                  <a:pt x="793140" y="13703"/>
                </a:lnTo>
                <a:close/>
              </a:path>
              <a:path w="821054" h="425450">
                <a:moveTo>
                  <a:pt x="820547" y="396024"/>
                </a:moveTo>
                <a:lnTo>
                  <a:pt x="806843" y="396024"/>
                </a:lnTo>
                <a:lnTo>
                  <a:pt x="793140" y="409727"/>
                </a:lnTo>
                <a:lnTo>
                  <a:pt x="820547" y="409727"/>
                </a:lnTo>
                <a:lnTo>
                  <a:pt x="820547" y="396024"/>
                </a:lnTo>
                <a:close/>
              </a:path>
              <a:path w="821054" h="425450">
                <a:moveTo>
                  <a:pt x="27406" y="13703"/>
                </a:moveTo>
                <a:lnTo>
                  <a:pt x="13703" y="27406"/>
                </a:lnTo>
                <a:lnTo>
                  <a:pt x="27406" y="27406"/>
                </a:lnTo>
                <a:lnTo>
                  <a:pt x="27406" y="13703"/>
                </a:lnTo>
                <a:close/>
              </a:path>
              <a:path w="821054" h="425450">
                <a:moveTo>
                  <a:pt x="793140" y="13703"/>
                </a:moveTo>
                <a:lnTo>
                  <a:pt x="27406" y="13703"/>
                </a:lnTo>
                <a:lnTo>
                  <a:pt x="27406" y="27406"/>
                </a:lnTo>
                <a:lnTo>
                  <a:pt x="793140" y="27406"/>
                </a:lnTo>
                <a:lnTo>
                  <a:pt x="793140" y="13703"/>
                </a:lnTo>
                <a:close/>
              </a:path>
              <a:path w="821054" h="425450">
                <a:moveTo>
                  <a:pt x="820547" y="13703"/>
                </a:moveTo>
                <a:lnTo>
                  <a:pt x="793140" y="13703"/>
                </a:lnTo>
                <a:lnTo>
                  <a:pt x="806843" y="27406"/>
                </a:lnTo>
                <a:lnTo>
                  <a:pt x="820547" y="27406"/>
                </a:lnTo>
                <a:lnTo>
                  <a:pt x="820547" y="13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977815" y="2709776"/>
            <a:ext cx="50482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Gulim"/>
                <a:cs typeface="Gulim"/>
              </a:rPr>
              <a:t>"</a:t>
            </a:r>
            <a:r>
              <a:rPr sz="1200" spc="-125" dirty="0">
                <a:latin typeface="Gulim"/>
                <a:cs typeface="Gulim"/>
              </a:rPr>
              <a:t>H</a:t>
            </a:r>
            <a:r>
              <a:rPr sz="1200" spc="70" dirty="0">
                <a:latin typeface="Gulim"/>
                <a:cs typeface="Gulim"/>
              </a:rPr>
              <a:t>e</a:t>
            </a:r>
            <a:r>
              <a:rPr sz="1200" spc="20" dirty="0">
                <a:latin typeface="Gulim"/>
                <a:cs typeface="Gulim"/>
              </a:rPr>
              <a:t>ll</a:t>
            </a:r>
            <a:r>
              <a:rPr sz="1200" spc="25" dirty="0">
                <a:latin typeface="Gulim"/>
                <a:cs typeface="Gulim"/>
              </a:rPr>
              <a:t>o</a:t>
            </a:r>
            <a:r>
              <a:rPr sz="1200" dirty="0">
                <a:latin typeface="Gulim"/>
                <a:cs typeface="Gulim"/>
              </a:rPr>
              <a:t>"</a:t>
            </a:r>
            <a:endParaRPr sz="1200">
              <a:latin typeface="Gulim"/>
              <a:cs typeface="Gulim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191534" y="251781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34912" y="0"/>
                </a:moveTo>
                <a:lnTo>
                  <a:pt x="0" y="0"/>
                </a:lnTo>
                <a:lnTo>
                  <a:pt x="41076" y="80733"/>
                </a:lnTo>
                <a:lnTo>
                  <a:pt x="75451" y="10668"/>
                </a:lnTo>
                <a:lnTo>
                  <a:pt x="34993" y="10668"/>
                </a:lnTo>
                <a:lnTo>
                  <a:pt x="34912" y="0"/>
                </a:lnTo>
                <a:close/>
              </a:path>
              <a:path w="81279" h="81280">
                <a:moveTo>
                  <a:pt x="45567" y="0"/>
                </a:moveTo>
                <a:lnTo>
                  <a:pt x="34912" y="0"/>
                </a:lnTo>
                <a:lnTo>
                  <a:pt x="34993" y="10668"/>
                </a:lnTo>
                <a:lnTo>
                  <a:pt x="45648" y="10668"/>
                </a:lnTo>
                <a:lnTo>
                  <a:pt x="45567" y="0"/>
                </a:lnTo>
                <a:close/>
              </a:path>
              <a:path w="81279" h="81280">
                <a:moveTo>
                  <a:pt x="80684" y="0"/>
                </a:moveTo>
                <a:lnTo>
                  <a:pt x="45567" y="0"/>
                </a:lnTo>
                <a:lnTo>
                  <a:pt x="45648" y="10668"/>
                </a:lnTo>
                <a:lnTo>
                  <a:pt x="75451" y="10668"/>
                </a:lnTo>
                <a:lnTo>
                  <a:pt x="80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07477" y="2517813"/>
            <a:ext cx="90170" cy="81280"/>
          </a:xfrm>
          <a:custGeom>
            <a:avLst/>
            <a:gdLst/>
            <a:ahLst/>
            <a:cxnLst/>
            <a:rect l="l" t="t" r="r" b="b"/>
            <a:pathLst>
              <a:path w="90170" h="81280">
                <a:moveTo>
                  <a:pt x="26606" y="25173"/>
                </a:moveTo>
                <a:lnTo>
                  <a:pt x="0" y="51790"/>
                </a:lnTo>
                <a:lnTo>
                  <a:pt x="89827" y="80733"/>
                </a:lnTo>
                <a:lnTo>
                  <a:pt x="74074" y="35039"/>
                </a:lnTo>
                <a:lnTo>
                  <a:pt x="36537" y="35039"/>
                </a:lnTo>
                <a:lnTo>
                  <a:pt x="26606" y="25173"/>
                </a:lnTo>
                <a:close/>
              </a:path>
              <a:path w="90170" h="81280">
                <a:moveTo>
                  <a:pt x="34218" y="17557"/>
                </a:moveTo>
                <a:lnTo>
                  <a:pt x="26606" y="25173"/>
                </a:lnTo>
                <a:lnTo>
                  <a:pt x="36537" y="35039"/>
                </a:lnTo>
                <a:lnTo>
                  <a:pt x="44145" y="27419"/>
                </a:lnTo>
                <a:lnTo>
                  <a:pt x="34218" y="17557"/>
                </a:lnTo>
                <a:close/>
              </a:path>
              <a:path w="90170" h="81280">
                <a:moveTo>
                  <a:pt x="61995" y="0"/>
                </a:moveTo>
                <a:lnTo>
                  <a:pt x="51768" y="0"/>
                </a:lnTo>
                <a:lnTo>
                  <a:pt x="34218" y="17557"/>
                </a:lnTo>
                <a:lnTo>
                  <a:pt x="44145" y="27419"/>
                </a:lnTo>
                <a:lnTo>
                  <a:pt x="36537" y="35039"/>
                </a:lnTo>
                <a:lnTo>
                  <a:pt x="74074" y="35039"/>
                </a:lnTo>
                <a:lnTo>
                  <a:pt x="61995" y="0"/>
                </a:lnTo>
                <a:close/>
              </a:path>
              <a:path w="90170" h="81280">
                <a:moveTo>
                  <a:pt x="16544" y="0"/>
                </a:moveTo>
                <a:lnTo>
                  <a:pt x="1266" y="0"/>
                </a:lnTo>
                <a:lnTo>
                  <a:pt x="26606" y="25173"/>
                </a:lnTo>
                <a:lnTo>
                  <a:pt x="34218" y="17557"/>
                </a:lnTo>
                <a:lnTo>
                  <a:pt x="16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922681" y="3047496"/>
            <a:ext cx="57277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85" dirty="0">
                <a:latin typeface="Gulim"/>
                <a:cs typeface="Gulim"/>
              </a:rPr>
              <a:t>S</a:t>
            </a:r>
            <a:r>
              <a:rPr sz="1550" spc="85" dirty="0">
                <a:latin typeface="Gulim"/>
                <a:cs typeface="Gulim"/>
              </a:rPr>
              <a:t>t</a:t>
            </a:r>
            <a:r>
              <a:rPr sz="1550" spc="125" dirty="0">
                <a:latin typeface="Gulim"/>
                <a:cs typeface="Gulim"/>
              </a:rPr>
              <a:t>r</a:t>
            </a:r>
            <a:r>
              <a:rPr sz="1550" spc="5" dirty="0">
                <a:latin typeface="Gulim"/>
                <a:cs typeface="Gulim"/>
              </a:rPr>
              <a:t>i</a:t>
            </a:r>
            <a:r>
              <a:rPr sz="1550" spc="-5" dirty="0">
                <a:latin typeface="Gulim"/>
                <a:cs typeface="Gulim"/>
              </a:rPr>
              <a:t>n</a:t>
            </a:r>
            <a:r>
              <a:rPr sz="1550" spc="-40" dirty="0">
                <a:latin typeface="Gulim"/>
                <a:cs typeface="Gulim"/>
              </a:rPr>
              <a:t>g</a:t>
            </a:r>
            <a:endParaRPr sz="1550">
              <a:latin typeface="Gulim"/>
              <a:cs typeface="Gulim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819610" y="2517813"/>
            <a:ext cx="144145" cy="81280"/>
          </a:xfrm>
          <a:custGeom>
            <a:avLst/>
            <a:gdLst/>
            <a:ahLst/>
            <a:cxnLst/>
            <a:rect l="l" t="t" r="r" b="b"/>
            <a:pathLst>
              <a:path w="144145" h="81280">
                <a:moveTo>
                  <a:pt x="68750" y="41913"/>
                </a:moveTo>
                <a:lnTo>
                  <a:pt x="49510" y="73113"/>
                </a:lnTo>
                <a:lnTo>
                  <a:pt x="143897" y="80733"/>
                </a:lnTo>
                <a:lnTo>
                  <a:pt x="123605" y="48742"/>
                </a:lnTo>
                <a:lnTo>
                  <a:pt x="79952" y="48742"/>
                </a:lnTo>
                <a:lnTo>
                  <a:pt x="68750" y="41913"/>
                </a:lnTo>
                <a:close/>
              </a:path>
              <a:path w="144145" h="81280">
                <a:moveTo>
                  <a:pt x="74501" y="32585"/>
                </a:moveTo>
                <a:lnTo>
                  <a:pt x="68750" y="41913"/>
                </a:lnTo>
                <a:lnTo>
                  <a:pt x="79952" y="48742"/>
                </a:lnTo>
                <a:lnTo>
                  <a:pt x="86048" y="39611"/>
                </a:lnTo>
                <a:lnTo>
                  <a:pt x="74501" y="32585"/>
                </a:lnTo>
                <a:close/>
              </a:path>
              <a:path w="144145" h="81280">
                <a:moveTo>
                  <a:pt x="93656" y="1524"/>
                </a:moveTo>
                <a:lnTo>
                  <a:pt x="74501" y="32585"/>
                </a:lnTo>
                <a:lnTo>
                  <a:pt x="86048" y="39611"/>
                </a:lnTo>
                <a:lnTo>
                  <a:pt x="79952" y="48742"/>
                </a:lnTo>
                <a:lnTo>
                  <a:pt x="123605" y="48742"/>
                </a:lnTo>
                <a:lnTo>
                  <a:pt x="93656" y="1524"/>
                </a:lnTo>
                <a:close/>
              </a:path>
              <a:path w="144145" h="81280">
                <a:moveTo>
                  <a:pt x="20944" y="0"/>
                </a:moveTo>
                <a:lnTo>
                  <a:pt x="0" y="0"/>
                </a:lnTo>
                <a:lnTo>
                  <a:pt x="68750" y="41913"/>
                </a:lnTo>
                <a:lnTo>
                  <a:pt x="74501" y="32585"/>
                </a:lnTo>
                <a:lnTo>
                  <a:pt x="20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15668" y="3763784"/>
            <a:ext cx="4105910" cy="655320"/>
          </a:xfrm>
          <a:custGeom>
            <a:avLst/>
            <a:gdLst/>
            <a:ahLst/>
            <a:cxnLst/>
            <a:rect l="l" t="t" r="r" b="b"/>
            <a:pathLst>
              <a:path w="4105910" h="655320">
                <a:moveTo>
                  <a:pt x="4104220" y="0"/>
                </a:moveTo>
                <a:lnTo>
                  <a:pt x="3047" y="0"/>
                </a:lnTo>
                <a:lnTo>
                  <a:pt x="0" y="3035"/>
                </a:lnTo>
                <a:lnTo>
                  <a:pt x="0" y="653440"/>
                </a:lnTo>
                <a:lnTo>
                  <a:pt x="3047" y="654964"/>
                </a:lnTo>
                <a:lnTo>
                  <a:pt x="4104220" y="654964"/>
                </a:lnTo>
                <a:lnTo>
                  <a:pt x="4105744" y="653440"/>
                </a:lnTo>
                <a:lnTo>
                  <a:pt x="4105744" y="650392"/>
                </a:lnTo>
                <a:lnTo>
                  <a:pt x="10655" y="650392"/>
                </a:lnTo>
                <a:lnTo>
                  <a:pt x="6095" y="645820"/>
                </a:lnTo>
                <a:lnTo>
                  <a:pt x="10655" y="645820"/>
                </a:lnTo>
                <a:lnTo>
                  <a:pt x="10655" y="10655"/>
                </a:lnTo>
                <a:lnTo>
                  <a:pt x="6095" y="10655"/>
                </a:lnTo>
                <a:lnTo>
                  <a:pt x="10655" y="6083"/>
                </a:lnTo>
                <a:lnTo>
                  <a:pt x="4105744" y="6083"/>
                </a:lnTo>
                <a:lnTo>
                  <a:pt x="4105744" y="3035"/>
                </a:lnTo>
                <a:lnTo>
                  <a:pt x="4104220" y="0"/>
                </a:lnTo>
                <a:close/>
              </a:path>
              <a:path w="4105910" h="655320">
                <a:moveTo>
                  <a:pt x="10655" y="645820"/>
                </a:moveTo>
                <a:lnTo>
                  <a:pt x="6095" y="645820"/>
                </a:lnTo>
                <a:lnTo>
                  <a:pt x="10655" y="650392"/>
                </a:lnTo>
                <a:lnTo>
                  <a:pt x="10655" y="645820"/>
                </a:lnTo>
                <a:close/>
              </a:path>
              <a:path w="4105910" h="655320">
                <a:moveTo>
                  <a:pt x="4095076" y="645820"/>
                </a:moveTo>
                <a:lnTo>
                  <a:pt x="10655" y="645820"/>
                </a:lnTo>
                <a:lnTo>
                  <a:pt x="10655" y="650392"/>
                </a:lnTo>
                <a:lnTo>
                  <a:pt x="4095076" y="650392"/>
                </a:lnTo>
                <a:lnTo>
                  <a:pt x="4095076" y="645820"/>
                </a:lnTo>
                <a:close/>
              </a:path>
              <a:path w="4105910" h="655320">
                <a:moveTo>
                  <a:pt x="4095076" y="6083"/>
                </a:moveTo>
                <a:lnTo>
                  <a:pt x="4095076" y="650392"/>
                </a:lnTo>
                <a:lnTo>
                  <a:pt x="4101172" y="645820"/>
                </a:lnTo>
                <a:lnTo>
                  <a:pt x="4105744" y="645820"/>
                </a:lnTo>
                <a:lnTo>
                  <a:pt x="4105744" y="10655"/>
                </a:lnTo>
                <a:lnTo>
                  <a:pt x="4101172" y="10655"/>
                </a:lnTo>
                <a:lnTo>
                  <a:pt x="4095076" y="6083"/>
                </a:lnTo>
                <a:close/>
              </a:path>
              <a:path w="4105910" h="655320">
                <a:moveTo>
                  <a:pt x="4105744" y="645820"/>
                </a:moveTo>
                <a:lnTo>
                  <a:pt x="4101172" y="645820"/>
                </a:lnTo>
                <a:lnTo>
                  <a:pt x="4095076" y="650392"/>
                </a:lnTo>
                <a:lnTo>
                  <a:pt x="4105744" y="650392"/>
                </a:lnTo>
                <a:lnTo>
                  <a:pt x="4105744" y="645820"/>
                </a:lnTo>
                <a:close/>
              </a:path>
              <a:path w="4105910" h="655320">
                <a:moveTo>
                  <a:pt x="10655" y="6083"/>
                </a:moveTo>
                <a:lnTo>
                  <a:pt x="6095" y="10655"/>
                </a:lnTo>
                <a:lnTo>
                  <a:pt x="10655" y="10655"/>
                </a:lnTo>
                <a:lnTo>
                  <a:pt x="10655" y="6083"/>
                </a:lnTo>
                <a:close/>
              </a:path>
              <a:path w="4105910" h="655320">
                <a:moveTo>
                  <a:pt x="4095076" y="6083"/>
                </a:moveTo>
                <a:lnTo>
                  <a:pt x="10655" y="6083"/>
                </a:lnTo>
                <a:lnTo>
                  <a:pt x="10655" y="10655"/>
                </a:lnTo>
                <a:lnTo>
                  <a:pt x="4095076" y="10655"/>
                </a:lnTo>
                <a:lnTo>
                  <a:pt x="4095076" y="6083"/>
                </a:lnTo>
                <a:close/>
              </a:path>
              <a:path w="4105910" h="655320">
                <a:moveTo>
                  <a:pt x="4105744" y="6083"/>
                </a:moveTo>
                <a:lnTo>
                  <a:pt x="4095076" y="6083"/>
                </a:lnTo>
                <a:lnTo>
                  <a:pt x="4101172" y="10655"/>
                </a:lnTo>
                <a:lnTo>
                  <a:pt x="4105744" y="10655"/>
                </a:lnTo>
                <a:lnTo>
                  <a:pt x="4105744" y="6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55372" y="3756164"/>
            <a:ext cx="501015" cy="342900"/>
          </a:xfrm>
          <a:custGeom>
            <a:avLst/>
            <a:gdLst/>
            <a:ahLst/>
            <a:cxnLst/>
            <a:rect l="l" t="t" r="r" b="b"/>
            <a:pathLst>
              <a:path w="501014" h="342900">
                <a:moveTo>
                  <a:pt x="494753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336626"/>
                </a:lnTo>
                <a:lnTo>
                  <a:pt x="6095" y="342709"/>
                </a:lnTo>
                <a:lnTo>
                  <a:pt x="494753" y="342709"/>
                </a:lnTo>
                <a:lnTo>
                  <a:pt x="500849" y="336626"/>
                </a:lnTo>
                <a:lnTo>
                  <a:pt x="500849" y="329006"/>
                </a:lnTo>
                <a:lnTo>
                  <a:pt x="28930" y="329006"/>
                </a:lnTo>
                <a:lnTo>
                  <a:pt x="15227" y="313778"/>
                </a:lnTo>
                <a:lnTo>
                  <a:pt x="28930" y="313778"/>
                </a:lnTo>
                <a:lnTo>
                  <a:pt x="28930" y="27419"/>
                </a:lnTo>
                <a:lnTo>
                  <a:pt x="15227" y="27419"/>
                </a:lnTo>
                <a:lnTo>
                  <a:pt x="28930" y="13703"/>
                </a:lnTo>
                <a:lnTo>
                  <a:pt x="500849" y="13703"/>
                </a:lnTo>
                <a:lnTo>
                  <a:pt x="500849" y="6095"/>
                </a:lnTo>
                <a:lnTo>
                  <a:pt x="494753" y="0"/>
                </a:lnTo>
                <a:close/>
              </a:path>
              <a:path w="501014" h="342900">
                <a:moveTo>
                  <a:pt x="28930" y="313778"/>
                </a:moveTo>
                <a:lnTo>
                  <a:pt x="15227" y="313778"/>
                </a:lnTo>
                <a:lnTo>
                  <a:pt x="28930" y="329006"/>
                </a:lnTo>
                <a:lnTo>
                  <a:pt x="28930" y="313778"/>
                </a:lnTo>
                <a:close/>
              </a:path>
              <a:path w="501014" h="342900">
                <a:moveTo>
                  <a:pt x="471919" y="313778"/>
                </a:moveTo>
                <a:lnTo>
                  <a:pt x="28930" y="313778"/>
                </a:lnTo>
                <a:lnTo>
                  <a:pt x="28930" y="329006"/>
                </a:lnTo>
                <a:lnTo>
                  <a:pt x="471919" y="329006"/>
                </a:lnTo>
                <a:lnTo>
                  <a:pt x="471919" y="313778"/>
                </a:lnTo>
                <a:close/>
              </a:path>
              <a:path w="501014" h="342900">
                <a:moveTo>
                  <a:pt x="471919" y="13703"/>
                </a:moveTo>
                <a:lnTo>
                  <a:pt x="471919" y="329006"/>
                </a:lnTo>
                <a:lnTo>
                  <a:pt x="487146" y="313778"/>
                </a:lnTo>
                <a:lnTo>
                  <a:pt x="500849" y="313778"/>
                </a:lnTo>
                <a:lnTo>
                  <a:pt x="500849" y="27419"/>
                </a:lnTo>
                <a:lnTo>
                  <a:pt x="487146" y="27419"/>
                </a:lnTo>
                <a:lnTo>
                  <a:pt x="471919" y="13703"/>
                </a:lnTo>
                <a:close/>
              </a:path>
              <a:path w="501014" h="342900">
                <a:moveTo>
                  <a:pt x="500849" y="313778"/>
                </a:moveTo>
                <a:lnTo>
                  <a:pt x="487146" y="313778"/>
                </a:lnTo>
                <a:lnTo>
                  <a:pt x="471919" y="329006"/>
                </a:lnTo>
                <a:lnTo>
                  <a:pt x="500849" y="329006"/>
                </a:lnTo>
                <a:lnTo>
                  <a:pt x="500849" y="313778"/>
                </a:lnTo>
                <a:close/>
              </a:path>
              <a:path w="501014" h="342900">
                <a:moveTo>
                  <a:pt x="28930" y="13703"/>
                </a:moveTo>
                <a:lnTo>
                  <a:pt x="15227" y="27419"/>
                </a:lnTo>
                <a:lnTo>
                  <a:pt x="28930" y="27419"/>
                </a:lnTo>
                <a:lnTo>
                  <a:pt x="28930" y="13703"/>
                </a:lnTo>
                <a:close/>
              </a:path>
              <a:path w="501014" h="342900">
                <a:moveTo>
                  <a:pt x="471919" y="13703"/>
                </a:moveTo>
                <a:lnTo>
                  <a:pt x="28930" y="13703"/>
                </a:lnTo>
                <a:lnTo>
                  <a:pt x="28930" y="27419"/>
                </a:lnTo>
                <a:lnTo>
                  <a:pt x="471919" y="27419"/>
                </a:lnTo>
                <a:lnTo>
                  <a:pt x="471919" y="13703"/>
                </a:lnTo>
                <a:close/>
              </a:path>
              <a:path w="501014" h="342900">
                <a:moveTo>
                  <a:pt x="500849" y="13703"/>
                </a:moveTo>
                <a:lnTo>
                  <a:pt x="471919" y="13703"/>
                </a:lnTo>
                <a:lnTo>
                  <a:pt x="487146" y="27419"/>
                </a:lnTo>
                <a:lnTo>
                  <a:pt x="500849" y="27419"/>
                </a:lnTo>
                <a:lnTo>
                  <a:pt x="500849" y="13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27394" y="3849077"/>
            <a:ext cx="156845" cy="157480"/>
          </a:xfrm>
          <a:custGeom>
            <a:avLst/>
            <a:gdLst/>
            <a:ahLst/>
            <a:cxnLst/>
            <a:rect l="l" t="t" r="r" b="b"/>
            <a:pathLst>
              <a:path w="156845" h="157479">
                <a:moveTo>
                  <a:pt x="79159" y="0"/>
                </a:moveTo>
                <a:lnTo>
                  <a:pt x="48166" y="6141"/>
                </a:lnTo>
                <a:lnTo>
                  <a:pt x="23025" y="22850"/>
                </a:lnTo>
                <a:lnTo>
                  <a:pt x="6160" y="47555"/>
                </a:lnTo>
                <a:lnTo>
                  <a:pt x="0" y="77685"/>
                </a:lnTo>
                <a:lnTo>
                  <a:pt x="6160" y="108694"/>
                </a:lnTo>
                <a:lnTo>
                  <a:pt x="23025" y="133848"/>
                </a:lnTo>
                <a:lnTo>
                  <a:pt x="48166" y="150720"/>
                </a:lnTo>
                <a:lnTo>
                  <a:pt x="79159" y="156883"/>
                </a:lnTo>
                <a:lnTo>
                  <a:pt x="109277" y="150720"/>
                </a:lnTo>
                <a:lnTo>
                  <a:pt x="133970" y="133848"/>
                </a:lnTo>
                <a:lnTo>
                  <a:pt x="150669" y="108694"/>
                </a:lnTo>
                <a:lnTo>
                  <a:pt x="156806" y="77685"/>
                </a:lnTo>
                <a:lnTo>
                  <a:pt x="150669" y="47555"/>
                </a:lnTo>
                <a:lnTo>
                  <a:pt x="133970" y="22850"/>
                </a:lnTo>
                <a:lnTo>
                  <a:pt x="109277" y="6141"/>
                </a:lnTo>
                <a:lnTo>
                  <a:pt x="7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13691" y="3833850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4">
                <a:moveTo>
                  <a:pt x="91351" y="0"/>
                </a:moveTo>
                <a:lnTo>
                  <a:pt x="47193" y="12179"/>
                </a:lnTo>
                <a:lnTo>
                  <a:pt x="33502" y="22847"/>
                </a:lnTo>
                <a:lnTo>
                  <a:pt x="25882" y="28930"/>
                </a:lnTo>
                <a:lnTo>
                  <a:pt x="3048" y="67017"/>
                </a:lnTo>
                <a:lnTo>
                  <a:pt x="0" y="85293"/>
                </a:lnTo>
                <a:lnTo>
                  <a:pt x="0" y="103568"/>
                </a:lnTo>
                <a:lnTo>
                  <a:pt x="1524" y="112712"/>
                </a:lnTo>
                <a:lnTo>
                  <a:pt x="4572" y="121843"/>
                </a:lnTo>
                <a:lnTo>
                  <a:pt x="7620" y="129463"/>
                </a:lnTo>
                <a:lnTo>
                  <a:pt x="10655" y="138607"/>
                </a:lnTo>
                <a:lnTo>
                  <a:pt x="15227" y="146215"/>
                </a:lnTo>
                <a:lnTo>
                  <a:pt x="21323" y="152311"/>
                </a:lnTo>
                <a:lnTo>
                  <a:pt x="27406" y="159931"/>
                </a:lnTo>
                <a:lnTo>
                  <a:pt x="33502" y="166027"/>
                </a:lnTo>
                <a:lnTo>
                  <a:pt x="56337" y="179730"/>
                </a:lnTo>
                <a:lnTo>
                  <a:pt x="65468" y="182778"/>
                </a:lnTo>
                <a:lnTo>
                  <a:pt x="83731" y="185826"/>
                </a:lnTo>
                <a:lnTo>
                  <a:pt x="102006" y="185826"/>
                </a:lnTo>
                <a:lnTo>
                  <a:pt x="144627" y="170586"/>
                </a:lnTo>
                <a:lnTo>
                  <a:pt x="158324" y="158407"/>
                </a:lnTo>
                <a:lnTo>
                  <a:pt x="85255" y="158407"/>
                </a:lnTo>
                <a:lnTo>
                  <a:pt x="73075" y="155359"/>
                </a:lnTo>
                <a:lnTo>
                  <a:pt x="60896" y="149263"/>
                </a:lnTo>
                <a:lnTo>
                  <a:pt x="56337" y="146215"/>
                </a:lnTo>
                <a:lnTo>
                  <a:pt x="50241" y="143179"/>
                </a:lnTo>
                <a:lnTo>
                  <a:pt x="45669" y="138607"/>
                </a:lnTo>
                <a:lnTo>
                  <a:pt x="42633" y="134035"/>
                </a:lnTo>
                <a:lnTo>
                  <a:pt x="38061" y="129463"/>
                </a:lnTo>
                <a:lnTo>
                  <a:pt x="31978" y="117284"/>
                </a:lnTo>
                <a:lnTo>
                  <a:pt x="27406" y="98996"/>
                </a:lnTo>
                <a:lnTo>
                  <a:pt x="27406" y="85293"/>
                </a:lnTo>
                <a:lnTo>
                  <a:pt x="30454" y="73113"/>
                </a:lnTo>
                <a:lnTo>
                  <a:pt x="33502" y="67017"/>
                </a:lnTo>
                <a:lnTo>
                  <a:pt x="35013" y="62445"/>
                </a:lnTo>
                <a:lnTo>
                  <a:pt x="39585" y="56349"/>
                </a:lnTo>
                <a:lnTo>
                  <a:pt x="42633" y="51777"/>
                </a:lnTo>
                <a:lnTo>
                  <a:pt x="51765" y="42646"/>
                </a:lnTo>
                <a:lnTo>
                  <a:pt x="86779" y="28930"/>
                </a:lnTo>
                <a:lnTo>
                  <a:pt x="158318" y="28930"/>
                </a:lnTo>
                <a:lnTo>
                  <a:pt x="150710" y="21323"/>
                </a:lnTo>
                <a:lnTo>
                  <a:pt x="127876" y="7607"/>
                </a:lnTo>
                <a:lnTo>
                  <a:pt x="118745" y="4559"/>
                </a:lnTo>
                <a:lnTo>
                  <a:pt x="91351" y="0"/>
                </a:lnTo>
                <a:close/>
              </a:path>
              <a:path w="186054" h="186054">
                <a:moveTo>
                  <a:pt x="158318" y="28930"/>
                </a:moveTo>
                <a:lnTo>
                  <a:pt x="98958" y="28930"/>
                </a:lnTo>
                <a:lnTo>
                  <a:pt x="106565" y="30454"/>
                </a:lnTo>
                <a:lnTo>
                  <a:pt x="118745" y="33502"/>
                </a:lnTo>
                <a:lnTo>
                  <a:pt x="123317" y="36550"/>
                </a:lnTo>
                <a:lnTo>
                  <a:pt x="129400" y="39598"/>
                </a:lnTo>
                <a:lnTo>
                  <a:pt x="143103" y="53301"/>
                </a:lnTo>
                <a:lnTo>
                  <a:pt x="149199" y="62445"/>
                </a:lnTo>
                <a:lnTo>
                  <a:pt x="152234" y="68541"/>
                </a:lnTo>
                <a:lnTo>
                  <a:pt x="156806" y="86817"/>
                </a:lnTo>
                <a:lnTo>
                  <a:pt x="156806" y="100520"/>
                </a:lnTo>
                <a:lnTo>
                  <a:pt x="141579" y="135559"/>
                </a:lnTo>
                <a:lnTo>
                  <a:pt x="132448" y="143179"/>
                </a:lnTo>
                <a:lnTo>
                  <a:pt x="127876" y="147739"/>
                </a:lnTo>
                <a:lnTo>
                  <a:pt x="123317" y="150787"/>
                </a:lnTo>
                <a:lnTo>
                  <a:pt x="117221" y="153835"/>
                </a:lnTo>
                <a:lnTo>
                  <a:pt x="105041" y="156883"/>
                </a:lnTo>
                <a:lnTo>
                  <a:pt x="97434" y="158407"/>
                </a:lnTo>
                <a:lnTo>
                  <a:pt x="158324" y="158407"/>
                </a:lnTo>
                <a:lnTo>
                  <a:pt x="164414" y="152311"/>
                </a:lnTo>
                <a:lnTo>
                  <a:pt x="178117" y="129463"/>
                </a:lnTo>
                <a:lnTo>
                  <a:pt x="181165" y="120332"/>
                </a:lnTo>
                <a:lnTo>
                  <a:pt x="185724" y="92913"/>
                </a:lnTo>
                <a:lnTo>
                  <a:pt x="181165" y="65493"/>
                </a:lnTo>
                <a:lnTo>
                  <a:pt x="178117" y="56349"/>
                </a:lnTo>
                <a:lnTo>
                  <a:pt x="168986" y="41122"/>
                </a:lnTo>
                <a:lnTo>
                  <a:pt x="162890" y="33502"/>
                </a:lnTo>
                <a:lnTo>
                  <a:pt x="158318" y="28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057226" y="3513773"/>
            <a:ext cx="41846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35" dirty="0">
                <a:latin typeface="Gulim"/>
                <a:cs typeface="Gulim"/>
              </a:rPr>
              <a:t>l</a:t>
            </a:r>
            <a:r>
              <a:rPr sz="1750" spc="40" dirty="0">
                <a:latin typeface="Gulim"/>
                <a:cs typeface="Gulim"/>
              </a:rPr>
              <a:t>a</a:t>
            </a:r>
            <a:r>
              <a:rPr sz="1750" spc="35" dirty="0">
                <a:latin typeface="Gulim"/>
                <a:cs typeface="Gulim"/>
              </a:rPr>
              <a:t>s</a:t>
            </a:r>
            <a:r>
              <a:rPr sz="1750" spc="110" dirty="0">
                <a:latin typeface="Gulim"/>
                <a:cs typeface="Gulim"/>
              </a:rPr>
              <a:t>t</a:t>
            </a:r>
            <a:endParaRPr sz="1750">
              <a:latin typeface="Gulim"/>
              <a:cs typeface="Gulim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92473" y="3441510"/>
            <a:ext cx="3905885" cy="922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" dirty="0">
                <a:latin typeface="Gulim"/>
                <a:cs typeface="Gulim"/>
              </a:rPr>
              <a:t>마지막 요소</a:t>
            </a:r>
            <a:r>
              <a:rPr sz="1750" spc="-100" dirty="0">
                <a:latin typeface="Gulim"/>
                <a:cs typeface="Gulim"/>
              </a:rPr>
              <a:t> </a:t>
            </a:r>
            <a:r>
              <a:rPr sz="1750" spc="10" dirty="0">
                <a:latin typeface="Gulim"/>
                <a:cs typeface="Gulim"/>
              </a:rPr>
              <a:t>객체</a:t>
            </a:r>
            <a:endParaRPr sz="1750">
              <a:latin typeface="Gulim"/>
              <a:cs typeface="Gulim"/>
            </a:endParaRPr>
          </a:p>
          <a:p>
            <a:pPr marL="1428750" marR="5080">
              <a:lnSpc>
                <a:spcPct val="100499"/>
              </a:lnSpc>
              <a:spcBef>
                <a:spcPts val="935"/>
              </a:spcBef>
            </a:pPr>
            <a:r>
              <a:rPr sz="1750" spc="30" dirty="0">
                <a:latin typeface="Gulim"/>
                <a:cs typeface="Gulim"/>
              </a:rPr>
              <a:t>Person </a:t>
            </a:r>
            <a:r>
              <a:rPr sz="1750" spc="55" dirty="0">
                <a:latin typeface="Gulim"/>
                <a:cs typeface="Gulim"/>
              </a:rPr>
              <a:t>last </a:t>
            </a:r>
            <a:r>
              <a:rPr sz="1750" spc="-70" dirty="0">
                <a:latin typeface="Gulim"/>
                <a:cs typeface="Gulim"/>
              </a:rPr>
              <a:t>=  </a:t>
            </a:r>
            <a:r>
              <a:rPr sz="1750" spc="-20" dirty="0">
                <a:latin typeface="Gulim"/>
                <a:cs typeface="Gulim"/>
              </a:rPr>
              <a:t>(Person)v.lastElement();</a:t>
            </a:r>
            <a:endParaRPr sz="1750">
              <a:latin typeface="Gulim"/>
              <a:cs typeface="Gulim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62787" y="4658645"/>
            <a:ext cx="9755505" cy="0"/>
          </a:xfrm>
          <a:custGeom>
            <a:avLst/>
            <a:gdLst/>
            <a:ahLst/>
            <a:cxnLst/>
            <a:rect l="l" t="t" r="r" b="b"/>
            <a:pathLst>
              <a:path w="9755505">
                <a:moveTo>
                  <a:pt x="0" y="0"/>
                </a:moveTo>
                <a:lnTo>
                  <a:pt x="9755123" y="0"/>
                </a:lnTo>
              </a:path>
            </a:pathLst>
          </a:custGeom>
          <a:ln w="31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88760" y="2964103"/>
            <a:ext cx="2434590" cy="914400"/>
          </a:xfrm>
          <a:custGeom>
            <a:avLst/>
            <a:gdLst/>
            <a:ahLst/>
            <a:cxnLst/>
            <a:rect l="l" t="t" r="r" b="b"/>
            <a:pathLst>
              <a:path w="2434590" h="914400">
                <a:moveTo>
                  <a:pt x="2350759" y="36533"/>
                </a:moveTo>
                <a:lnTo>
                  <a:pt x="2350490" y="36563"/>
                </a:lnTo>
                <a:lnTo>
                  <a:pt x="2348966" y="36563"/>
                </a:lnTo>
                <a:lnTo>
                  <a:pt x="2335263" y="41135"/>
                </a:lnTo>
                <a:lnTo>
                  <a:pt x="2289594" y="63982"/>
                </a:lnTo>
                <a:lnTo>
                  <a:pt x="2251532" y="88353"/>
                </a:lnTo>
                <a:lnTo>
                  <a:pt x="2230221" y="102057"/>
                </a:lnTo>
                <a:lnTo>
                  <a:pt x="2208910" y="120332"/>
                </a:lnTo>
                <a:lnTo>
                  <a:pt x="2196731" y="129476"/>
                </a:lnTo>
                <a:lnTo>
                  <a:pt x="2172373" y="150799"/>
                </a:lnTo>
                <a:lnTo>
                  <a:pt x="2158669" y="162991"/>
                </a:lnTo>
                <a:lnTo>
                  <a:pt x="2146490" y="176695"/>
                </a:lnTo>
                <a:lnTo>
                  <a:pt x="2119096" y="204114"/>
                </a:lnTo>
                <a:lnTo>
                  <a:pt x="2106917" y="219341"/>
                </a:lnTo>
                <a:lnTo>
                  <a:pt x="2077986" y="249809"/>
                </a:lnTo>
                <a:lnTo>
                  <a:pt x="2049068" y="283311"/>
                </a:lnTo>
                <a:lnTo>
                  <a:pt x="1954682" y="386892"/>
                </a:lnTo>
                <a:lnTo>
                  <a:pt x="1884654" y="456958"/>
                </a:lnTo>
                <a:lnTo>
                  <a:pt x="1848116" y="490474"/>
                </a:lnTo>
                <a:lnTo>
                  <a:pt x="1810054" y="522452"/>
                </a:lnTo>
                <a:lnTo>
                  <a:pt x="1770481" y="552919"/>
                </a:lnTo>
                <a:lnTo>
                  <a:pt x="1729371" y="580339"/>
                </a:lnTo>
                <a:lnTo>
                  <a:pt x="1688274" y="604710"/>
                </a:lnTo>
                <a:lnTo>
                  <a:pt x="1642605" y="627557"/>
                </a:lnTo>
                <a:lnTo>
                  <a:pt x="1619770" y="639737"/>
                </a:lnTo>
                <a:lnTo>
                  <a:pt x="1546694" y="671728"/>
                </a:lnTo>
                <a:lnTo>
                  <a:pt x="1494942" y="693051"/>
                </a:lnTo>
                <a:lnTo>
                  <a:pt x="1443177" y="712851"/>
                </a:lnTo>
                <a:lnTo>
                  <a:pt x="1332052" y="749414"/>
                </a:lnTo>
                <a:lnTo>
                  <a:pt x="1219390" y="782916"/>
                </a:lnTo>
                <a:lnTo>
                  <a:pt x="1103693" y="813384"/>
                </a:lnTo>
                <a:lnTo>
                  <a:pt x="1045845" y="827087"/>
                </a:lnTo>
                <a:lnTo>
                  <a:pt x="933196" y="851458"/>
                </a:lnTo>
                <a:lnTo>
                  <a:pt x="878395" y="862126"/>
                </a:lnTo>
                <a:lnTo>
                  <a:pt x="825106" y="871270"/>
                </a:lnTo>
                <a:lnTo>
                  <a:pt x="826630" y="871270"/>
                </a:lnTo>
                <a:lnTo>
                  <a:pt x="0" y="903249"/>
                </a:lnTo>
                <a:lnTo>
                  <a:pt x="0" y="913917"/>
                </a:lnTo>
                <a:lnTo>
                  <a:pt x="826630" y="881926"/>
                </a:lnTo>
                <a:lnTo>
                  <a:pt x="992568" y="849934"/>
                </a:lnTo>
                <a:lnTo>
                  <a:pt x="1164590" y="808812"/>
                </a:lnTo>
                <a:lnTo>
                  <a:pt x="1220914" y="793584"/>
                </a:lnTo>
                <a:lnTo>
                  <a:pt x="1278763" y="776833"/>
                </a:lnTo>
                <a:lnTo>
                  <a:pt x="1335087" y="758545"/>
                </a:lnTo>
                <a:lnTo>
                  <a:pt x="1391412" y="741794"/>
                </a:lnTo>
                <a:lnTo>
                  <a:pt x="1446225" y="721995"/>
                </a:lnTo>
                <a:lnTo>
                  <a:pt x="1499501" y="702195"/>
                </a:lnTo>
                <a:lnTo>
                  <a:pt x="1551266" y="680872"/>
                </a:lnTo>
                <a:lnTo>
                  <a:pt x="1624329" y="648881"/>
                </a:lnTo>
                <a:lnTo>
                  <a:pt x="1692846" y="613841"/>
                </a:lnTo>
                <a:lnTo>
                  <a:pt x="1735467" y="589483"/>
                </a:lnTo>
                <a:lnTo>
                  <a:pt x="1816150" y="530072"/>
                </a:lnTo>
                <a:lnTo>
                  <a:pt x="1855724" y="498081"/>
                </a:lnTo>
                <a:lnTo>
                  <a:pt x="1892261" y="464578"/>
                </a:lnTo>
                <a:lnTo>
                  <a:pt x="1962289" y="394512"/>
                </a:lnTo>
                <a:lnTo>
                  <a:pt x="2026234" y="324446"/>
                </a:lnTo>
                <a:lnTo>
                  <a:pt x="2056676" y="289407"/>
                </a:lnTo>
                <a:lnTo>
                  <a:pt x="2114524" y="225437"/>
                </a:lnTo>
                <a:lnTo>
                  <a:pt x="2128227" y="211734"/>
                </a:lnTo>
                <a:lnTo>
                  <a:pt x="2140407" y="196494"/>
                </a:lnTo>
                <a:lnTo>
                  <a:pt x="2178469" y="158419"/>
                </a:lnTo>
                <a:lnTo>
                  <a:pt x="2202827" y="137096"/>
                </a:lnTo>
                <a:lnTo>
                  <a:pt x="2215006" y="127952"/>
                </a:lnTo>
                <a:lnTo>
                  <a:pt x="2225662" y="118808"/>
                </a:lnTo>
                <a:lnTo>
                  <a:pt x="2237841" y="111201"/>
                </a:lnTo>
                <a:lnTo>
                  <a:pt x="2257628" y="95961"/>
                </a:lnTo>
                <a:lnTo>
                  <a:pt x="2277414" y="83781"/>
                </a:lnTo>
                <a:lnTo>
                  <a:pt x="2294166" y="73113"/>
                </a:lnTo>
                <a:lnTo>
                  <a:pt x="2310904" y="63982"/>
                </a:lnTo>
                <a:lnTo>
                  <a:pt x="2326131" y="57886"/>
                </a:lnTo>
                <a:lnTo>
                  <a:pt x="2339835" y="51790"/>
                </a:lnTo>
                <a:lnTo>
                  <a:pt x="2351783" y="47804"/>
                </a:lnTo>
                <a:lnTo>
                  <a:pt x="2350759" y="36533"/>
                </a:lnTo>
                <a:close/>
              </a:path>
              <a:path w="2434590" h="914400">
                <a:moveTo>
                  <a:pt x="2434221" y="35039"/>
                </a:moveTo>
                <a:lnTo>
                  <a:pt x="2364193" y="35039"/>
                </a:lnTo>
                <a:lnTo>
                  <a:pt x="2365717" y="45707"/>
                </a:lnTo>
                <a:lnTo>
                  <a:pt x="2352014" y="47218"/>
                </a:lnTo>
                <a:lnTo>
                  <a:pt x="2353538" y="47218"/>
                </a:lnTo>
                <a:lnTo>
                  <a:pt x="2351783" y="47804"/>
                </a:lnTo>
                <a:lnTo>
                  <a:pt x="2355049" y="83781"/>
                </a:lnTo>
                <a:lnTo>
                  <a:pt x="2434221" y="35039"/>
                </a:lnTo>
                <a:close/>
              </a:path>
              <a:path w="2434590" h="914400">
                <a:moveTo>
                  <a:pt x="2364193" y="35039"/>
                </a:moveTo>
                <a:lnTo>
                  <a:pt x="2350759" y="36533"/>
                </a:lnTo>
                <a:lnTo>
                  <a:pt x="2351783" y="47804"/>
                </a:lnTo>
                <a:lnTo>
                  <a:pt x="2353538" y="47218"/>
                </a:lnTo>
                <a:lnTo>
                  <a:pt x="2352014" y="47218"/>
                </a:lnTo>
                <a:lnTo>
                  <a:pt x="2365717" y="45707"/>
                </a:lnTo>
                <a:lnTo>
                  <a:pt x="2364193" y="35039"/>
                </a:lnTo>
                <a:close/>
              </a:path>
              <a:path w="2434590" h="914400">
                <a:moveTo>
                  <a:pt x="2347442" y="0"/>
                </a:moveTo>
                <a:lnTo>
                  <a:pt x="2350759" y="36533"/>
                </a:lnTo>
                <a:lnTo>
                  <a:pt x="2364193" y="35039"/>
                </a:lnTo>
                <a:lnTo>
                  <a:pt x="2434221" y="35039"/>
                </a:lnTo>
                <a:lnTo>
                  <a:pt x="23474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900748" y="4802594"/>
            <a:ext cx="3410585" cy="233045"/>
          </a:xfrm>
          <a:custGeom>
            <a:avLst/>
            <a:gdLst/>
            <a:ahLst/>
            <a:cxnLst/>
            <a:rect l="l" t="t" r="r" b="b"/>
            <a:pathLst>
              <a:path w="3410584" h="233045">
                <a:moveTo>
                  <a:pt x="3291281" y="0"/>
                </a:moveTo>
                <a:lnTo>
                  <a:pt x="117221" y="0"/>
                </a:lnTo>
                <a:lnTo>
                  <a:pt x="103517" y="3035"/>
                </a:lnTo>
                <a:lnTo>
                  <a:pt x="91338" y="6083"/>
                </a:lnTo>
                <a:lnTo>
                  <a:pt x="79159" y="10655"/>
                </a:lnTo>
                <a:lnTo>
                  <a:pt x="68503" y="16751"/>
                </a:lnTo>
                <a:lnTo>
                  <a:pt x="56324" y="22847"/>
                </a:lnTo>
                <a:lnTo>
                  <a:pt x="21310" y="59397"/>
                </a:lnTo>
                <a:lnTo>
                  <a:pt x="1511" y="106616"/>
                </a:lnTo>
                <a:lnTo>
                  <a:pt x="0" y="118808"/>
                </a:lnTo>
                <a:lnTo>
                  <a:pt x="0" y="233044"/>
                </a:lnTo>
                <a:lnTo>
                  <a:pt x="27393" y="233044"/>
                </a:lnTo>
                <a:lnTo>
                  <a:pt x="27393" y="120332"/>
                </a:lnTo>
                <a:lnTo>
                  <a:pt x="28917" y="109664"/>
                </a:lnTo>
                <a:lnTo>
                  <a:pt x="45669" y="73113"/>
                </a:lnTo>
                <a:lnTo>
                  <a:pt x="73063" y="45694"/>
                </a:lnTo>
                <a:lnTo>
                  <a:pt x="91338" y="36550"/>
                </a:lnTo>
                <a:lnTo>
                  <a:pt x="100469" y="31978"/>
                </a:lnTo>
                <a:lnTo>
                  <a:pt x="132435" y="27406"/>
                </a:lnTo>
                <a:lnTo>
                  <a:pt x="3357650" y="27406"/>
                </a:lnTo>
                <a:lnTo>
                  <a:pt x="3352177" y="22847"/>
                </a:lnTo>
                <a:lnTo>
                  <a:pt x="3341522" y="15227"/>
                </a:lnTo>
                <a:lnTo>
                  <a:pt x="3317163" y="6083"/>
                </a:lnTo>
                <a:lnTo>
                  <a:pt x="3304984" y="3035"/>
                </a:lnTo>
                <a:lnTo>
                  <a:pt x="3291281" y="0"/>
                </a:lnTo>
                <a:close/>
              </a:path>
              <a:path w="3410584" h="233045">
                <a:moveTo>
                  <a:pt x="3357650" y="27406"/>
                </a:moveTo>
                <a:lnTo>
                  <a:pt x="3279101" y="27406"/>
                </a:lnTo>
                <a:lnTo>
                  <a:pt x="3300412" y="30454"/>
                </a:lnTo>
                <a:lnTo>
                  <a:pt x="3309556" y="33502"/>
                </a:lnTo>
                <a:lnTo>
                  <a:pt x="3344570" y="51777"/>
                </a:lnTo>
                <a:lnTo>
                  <a:pt x="3364356" y="74625"/>
                </a:lnTo>
                <a:lnTo>
                  <a:pt x="3370440" y="83769"/>
                </a:lnTo>
                <a:lnTo>
                  <a:pt x="3375012" y="92913"/>
                </a:lnTo>
                <a:lnTo>
                  <a:pt x="3381095" y="111188"/>
                </a:lnTo>
                <a:lnTo>
                  <a:pt x="3382619" y="121843"/>
                </a:lnTo>
                <a:lnTo>
                  <a:pt x="3382619" y="233044"/>
                </a:lnTo>
                <a:lnTo>
                  <a:pt x="3410026" y="233044"/>
                </a:lnTo>
                <a:lnTo>
                  <a:pt x="3410026" y="117284"/>
                </a:lnTo>
                <a:lnTo>
                  <a:pt x="3403930" y="92913"/>
                </a:lnTo>
                <a:lnTo>
                  <a:pt x="3379571" y="47218"/>
                </a:lnTo>
                <a:lnTo>
                  <a:pt x="3361308" y="30454"/>
                </a:lnTo>
                <a:lnTo>
                  <a:pt x="3357650" y="27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55372" y="4959477"/>
            <a:ext cx="501015" cy="76200"/>
          </a:xfrm>
          <a:custGeom>
            <a:avLst/>
            <a:gdLst/>
            <a:ahLst/>
            <a:cxnLst/>
            <a:rect l="l" t="t" r="r" b="b"/>
            <a:pathLst>
              <a:path w="501014" h="76200">
                <a:moveTo>
                  <a:pt x="494753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76161"/>
                </a:lnTo>
                <a:lnTo>
                  <a:pt x="28930" y="76161"/>
                </a:lnTo>
                <a:lnTo>
                  <a:pt x="28930" y="28943"/>
                </a:lnTo>
                <a:lnTo>
                  <a:pt x="15227" y="28943"/>
                </a:lnTo>
                <a:lnTo>
                  <a:pt x="28930" y="15227"/>
                </a:lnTo>
                <a:lnTo>
                  <a:pt x="500849" y="15227"/>
                </a:lnTo>
                <a:lnTo>
                  <a:pt x="500849" y="6096"/>
                </a:lnTo>
                <a:lnTo>
                  <a:pt x="494753" y="0"/>
                </a:lnTo>
                <a:close/>
              </a:path>
              <a:path w="501014" h="76200">
                <a:moveTo>
                  <a:pt x="471919" y="15227"/>
                </a:moveTo>
                <a:lnTo>
                  <a:pt x="471919" y="76161"/>
                </a:lnTo>
                <a:lnTo>
                  <a:pt x="500849" y="76161"/>
                </a:lnTo>
                <a:lnTo>
                  <a:pt x="500849" y="28943"/>
                </a:lnTo>
                <a:lnTo>
                  <a:pt x="487146" y="28943"/>
                </a:lnTo>
                <a:lnTo>
                  <a:pt x="471919" y="15227"/>
                </a:lnTo>
                <a:close/>
              </a:path>
              <a:path w="501014" h="76200">
                <a:moveTo>
                  <a:pt x="28930" y="15227"/>
                </a:moveTo>
                <a:lnTo>
                  <a:pt x="15227" y="28943"/>
                </a:lnTo>
                <a:lnTo>
                  <a:pt x="28930" y="28943"/>
                </a:lnTo>
                <a:lnTo>
                  <a:pt x="28930" y="15227"/>
                </a:lnTo>
                <a:close/>
              </a:path>
              <a:path w="501014" h="76200">
                <a:moveTo>
                  <a:pt x="471919" y="15227"/>
                </a:moveTo>
                <a:lnTo>
                  <a:pt x="28930" y="15227"/>
                </a:lnTo>
                <a:lnTo>
                  <a:pt x="28930" y="28943"/>
                </a:lnTo>
                <a:lnTo>
                  <a:pt x="471919" y="28943"/>
                </a:lnTo>
                <a:lnTo>
                  <a:pt x="471919" y="15227"/>
                </a:lnTo>
                <a:close/>
              </a:path>
              <a:path w="501014" h="76200">
                <a:moveTo>
                  <a:pt x="500849" y="15227"/>
                </a:moveTo>
                <a:lnTo>
                  <a:pt x="471919" y="15227"/>
                </a:lnTo>
                <a:lnTo>
                  <a:pt x="487146" y="28943"/>
                </a:lnTo>
                <a:lnTo>
                  <a:pt x="500849" y="28943"/>
                </a:lnTo>
                <a:lnTo>
                  <a:pt x="500849" y="15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135903" y="4718000"/>
            <a:ext cx="14668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75" dirty="0">
                <a:latin typeface="Gulim"/>
                <a:cs typeface="Gulim"/>
              </a:rPr>
              <a:t>v</a:t>
            </a:r>
            <a:endParaRPr sz="1750">
              <a:latin typeface="Gulim"/>
              <a:cs typeface="Gulim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992086" y="4974704"/>
            <a:ext cx="441959" cy="60960"/>
          </a:xfrm>
          <a:custGeom>
            <a:avLst/>
            <a:gdLst/>
            <a:ahLst/>
            <a:cxnLst/>
            <a:rect l="l" t="t" r="r" b="b"/>
            <a:pathLst>
              <a:path w="441959" h="60960">
                <a:moveTo>
                  <a:pt x="0" y="60934"/>
                </a:moveTo>
                <a:lnTo>
                  <a:pt x="441477" y="60934"/>
                </a:lnTo>
                <a:lnTo>
                  <a:pt x="441477" y="0"/>
                </a:lnTo>
                <a:lnTo>
                  <a:pt x="0" y="0"/>
                </a:lnTo>
                <a:lnTo>
                  <a:pt x="0" y="609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92848" y="4974590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9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992086" y="4973954"/>
            <a:ext cx="441959" cy="0"/>
          </a:xfrm>
          <a:custGeom>
            <a:avLst/>
            <a:gdLst/>
            <a:ahLst/>
            <a:cxnLst/>
            <a:rect l="l" t="t" r="r" b="b"/>
            <a:pathLst>
              <a:path w="441959">
                <a:moveTo>
                  <a:pt x="0" y="0"/>
                </a:moveTo>
                <a:lnTo>
                  <a:pt x="4414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432802" y="4974704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9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33564" y="4974704"/>
            <a:ext cx="440055" cy="60960"/>
          </a:xfrm>
          <a:custGeom>
            <a:avLst/>
            <a:gdLst/>
            <a:ahLst/>
            <a:cxnLst/>
            <a:rect l="l" t="t" r="r" b="b"/>
            <a:pathLst>
              <a:path w="440054" h="60960">
                <a:moveTo>
                  <a:pt x="0" y="60934"/>
                </a:moveTo>
                <a:lnTo>
                  <a:pt x="439953" y="60934"/>
                </a:lnTo>
                <a:lnTo>
                  <a:pt x="439953" y="0"/>
                </a:lnTo>
                <a:lnTo>
                  <a:pt x="0" y="0"/>
                </a:lnTo>
                <a:lnTo>
                  <a:pt x="0" y="609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432040" y="4973180"/>
            <a:ext cx="443230" cy="62865"/>
          </a:xfrm>
          <a:custGeom>
            <a:avLst/>
            <a:gdLst/>
            <a:ahLst/>
            <a:cxnLst/>
            <a:rect l="l" t="t" r="r" b="b"/>
            <a:pathLst>
              <a:path w="443229" h="62864">
                <a:moveTo>
                  <a:pt x="441477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62458"/>
                </a:lnTo>
                <a:lnTo>
                  <a:pt x="1524" y="62458"/>
                </a:lnTo>
                <a:lnTo>
                  <a:pt x="1524" y="1524"/>
                </a:lnTo>
                <a:lnTo>
                  <a:pt x="443001" y="1524"/>
                </a:lnTo>
                <a:lnTo>
                  <a:pt x="441477" y="0"/>
                </a:lnTo>
                <a:close/>
              </a:path>
              <a:path w="443229" h="62864">
                <a:moveTo>
                  <a:pt x="443001" y="1524"/>
                </a:moveTo>
                <a:lnTo>
                  <a:pt x="441477" y="1524"/>
                </a:lnTo>
                <a:lnTo>
                  <a:pt x="441477" y="62458"/>
                </a:lnTo>
                <a:lnTo>
                  <a:pt x="443001" y="62458"/>
                </a:lnTo>
                <a:lnTo>
                  <a:pt x="443001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873517" y="4974704"/>
            <a:ext cx="441959" cy="60960"/>
          </a:xfrm>
          <a:custGeom>
            <a:avLst/>
            <a:gdLst/>
            <a:ahLst/>
            <a:cxnLst/>
            <a:rect l="l" t="t" r="r" b="b"/>
            <a:pathLst>
              <a:path w="441959" h="60960">
                <a:moveTo>
                  <a:pt x="0" y="60934"/>
                </a:moveTo>
                <a:lnTo>
                  <a:pt x="441477" y="60934"/>
                </a:lnTo>
                <a:lnTo>
                  <a:pt x="441477" y="0"/>
                </a:lnTo>
                <a:lnTo>
                  <a:pt x="0" y="0"/>
                </a:lnTo>
                <a:lnTo>
                  <a:pt x="0" y="609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874279" y="4974590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9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873517" y="4973954"/>
            <a:ext cx="441959" cy="0"/>
          </a:xfrm>
          <a:custGeom>
            <a:avLst/>
            <a:gdLst/>
            <a:ahLst/>
            <a:cxnLst/>
            <a:rect l="l" t="t" r="r" b="b"/>
            <a:pathLst>
              <a:path w="441959">
                <a:moveTo>
                  <a:pt x="0" y="0"/>
                </a:moveTo>
                <a:lnTo>
                  <a:pt x="4414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314232" y="4974704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9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314994" y="4974704"/>
            <a:ext cx="440055" cy="60960"/>
          </a:xfrm>
          <a:custGeom>
            <a:avLst/>
            <a:gdLst/>
            <a:ahLst/>
            <a:cxnLst/>
            <a:rect l="l" t="t" r="r" b="b"/>
            <a:pathLst>
              <a:path w="440054" h="60960">
                <a:moveTo>
                  <a:pt x="0" y="60934"/>
                </a:moveTo>
                <a:lnTo>
                  <a:pt x="439953" y="60934"/>
                </a:lnTo>
                <a:lnTo>
                  <a:pt x="439953" y="0"/>
                </a:lnTo>
                <a:lnTo>
                  <a:pt x="0" y="0"/>
                </a:lnTo>
                <a:lnTo>
                  <a:pt x="0" y="609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313470" y="4973180"/>
            <a:ext cx="443230" cy="62865"/>
          </a:xfrm>
          <a:custGeom>
            <a:avLst/>
            <a:gdLst/>
            <a:ahLst/>
            <a:cxnLst/>
            <a:rect l="l" t="t" r="r" b="b"/>
            <a:pathLst>
              <a:path w="443229" h="62864">
                <a:moveTo>
                  <a:pt x="441477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62458"/>
                </a:lnTo>
                <a:lnTo>
                  <a:pt x="1524" y="62458"/>
                </a:lnTo>
                <a:lnTo>
                  <a:pt x="1524" y="1524"/>
                </a:lnTo>
                <a:lnTo>
                  <a:pt x="443001" y="1524"/>
                </a:lnTo>
                <a:lnTo>
                  <a:pt x="441477" y="0"/>
                </a:lnTo>
                <a:close/>
              </a:path>
              <a:path w="443229" h="62864">
                <a:moveTo>
                  <a:pt x="443001" y="1524"/>
                </a:moveTo>
                <a:lnTo>
                  <a:pt x="441477" y="1524"/>
                </a:lnTo>
                <a:lnTo>
                  <a:pt x="441477" y="62458"/>
                </a:lnTo>
                <a:lnTo>
                  <a:pt x="443001" y="62458"/>
                </a:lnTo>
                <a:lnTo>
                  <a:pt x="443001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54948" y="4974704"/>
            <a:ext cx="441959" cy="60960"/>
          </a:xfrm>
          <a:custGeom>
            <a:avLst/>
            <a:gdLst/>
            <a:ahLst/>
            <a:cxnLst/>
            <a:rect l="l" t="t" r="r" b="b"/>
            <a:pathLst>
              <a:path w="441959" h="60960">
                <a:moveTo>
                  <a:pt x="0" y="60934"/>
                </a:moveTo>
                <a:lnTo>
                  <a:pt x="441477" y="60934"/>
                </a:lnTo>
                <a:lnTo>
                  <a:pt x="441477" y="0"/>
                </a:lnTo>
                <a:lnTo>
                  <a:pt x="0" y="0"/>
                </a:lnTo>
                <a:lnTo>
                  <a:pt x="0" y="609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55710" y="4974590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9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54948" y="4973954"/>
            <a:ext cx="441959" cy="0"/>
          </a:xfrm>
          <a:custGeom>
            <a:avLst/>
            <a:gdLst/>
            <a:ahLst/>
            <a:cxnLst/>
            <a:rect l="l" t="t" r="r" b="b"/>
            <a:pathLst>
              <a:path w="441959">
                <a:moveTo>
                  <a:pt x="0" y="0"/>
                </a:moveTo>
                <a:lnTo>
                  <a:pt x="4414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195663" y="4974704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9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196425" y="4974704"/>
            <a:ext cx="440055" cy="60960"/>
          </a:xfrm>
          <a:custGeom>
            <a:avLst/>
            <a:gdLst/>
            <a:ahLst/>
            <a:cxnLst/>
            <a:rect l="l" t="t" r="r" b="b"/>
            <a:pathLst>
              <a:path w="440054" h="60960">
                <a:moveTo>
                  <a:pt x="0" y="60934"/>
                </a:moveTo>
                <a:lnTo>
                  <a:pt x="439953" y="60934"/>
                </a:lnTo>
                <a:lnTo>
                  <a:pt x="439953" y="0"/>
                </a:lnTo>
                <a:lnTo>
                  <a:pt x="0" y="0"/>
                </a:lnTo>
                <a:lnTo>
                  <a:pt x="0" y="609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194901" y="4973180"/>
            <a:ext cx="441959" cy="62865"/>
          </a:xfrm>
          <a:custGeom>
            <a:avLst/>
            <a:gdLst/>
            <a:ahLst/>
            <a:cxnLst/>
            <a:rect l="l" t="t" r="r" b="b"/>
            <a:pathLst>
              <a:path w="441959" h="62864">
                <a:moveTo>
                  <a:pt x="441477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62458"/>
                </a:lnTo>
                <a:lnTo>
                  <a:pt x="1524" y="62458"/>
                </a:lnTo>
                <a:lnTo>
                  <a:pt x="1524" y="1524"/>
                </a:lnTo>
                <a:lnTo>
                  <a:pt x="441477" y="1524"/>
                </a:lnTo>
                <a:lnTo>
                  <a:pt x="441477" y="0"/>
                </a:lnTo>
                <a:close/>
              </a:path>
              <a:path w="441959" h="62864">
                <a:moveTo>
                  <a:pt x="441477" y="1524"/>
                </a:moveTo>
                <a:lnTo>
                  <a:pt x="439953" y="1524"/>
                </a:lnTo>
                <a:lnTo>
                  <a:pt x="439953" y="62458"/>
                </a:lnTo>
                <a:lnTo>
                  <a:pt x="441477" y="62458"/>
                </a:lnTo>
                <a:lnTo>
                  <a:pt x="44147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636379" y="4974704"/>
            <a:ext cx="440055" cy="60960"/>
          </a:xfrm>
          <a:custGeom>
            <a:avLst/>
            <a:gdLst/>
            <a:ahLst/>
            <a:cxnLst/>
            <a:rect l="l" t="t" r="r" b="b"/>
            <a:pathLst>
              <a:path w="440054" h="60960">
                <a:moveTo>
                  <a:pt x="0" y="60934"/>
                </a:moveTo>
                <a:lnTo>
                  <a:pt x="439953" y="60934"/>
                </a:lnTo>
                <a:lnTo>
                  <a:pt x="439953" y="0"/>
                </a:lnTo>
                <a:lnTo>
                  <a:pt x="0" y="0"/>
                </a:lnTo>
                <a:lnTo>
                  <a:pt x="0" y="609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634855" y="4973180"/>
            <a:ext cx="443230" cy="62865"/>
          </a:xfrm>
          <a:custGeom>
            <a:avLst/>
            <a:gdLst/>
            <a:ahLst/>
            <a:cxnLst/>
            <a:rect l="l" t="t" r="r" b="b"/>
            <a:pathLst>
              <a:path w="443229" h="62864">
                <a:moveTo>
                  <a:pt x="441477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62458"/>
                </a:lnTo>
                <a:lnTo>
                  <a:pt x="1524" y="62458"/>
                </a:lnTo>
                <a:lnTo>
                  <a:pt x="1524" y="1524"/>
                </a:lnTo>
                <a:lnTo>
                  <a:pt x="443001" y="1524"/>
                </a:lnTo>
                <a:lnTo>
                  <a:pt x="441477" y="0"/>
                </a:lnTo>
                <a:close/>
              </a:path>
              <a:path w="443229" h="62864">
                <a:moveTo>
                  <a:pt x="443001" y="1524"/>
                </a:moveTo>
                <a:lnTo>
                  <a:pt x="441477" y="1524"/>
                </a:lnTo>
                <a:lnTo>
                  <a:pt x="441477" y="62458"/>
                </a:lnTo>
                <a:lnTo>
                  <a:pt x="443001" y="62458"/>
                </a:lnTo>
                <a:lnTo>
                  <a:pt x="443001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432795" y="4967096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41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874272" y="4967096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41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314226" y="4967096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41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55703" y="4967096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41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195663" y="4967096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41"/>
                </a:lnTo>
              </a:path>
            </a:pathLst>
          </a:custGeom>
          <a:ln w="1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636379" y="4967096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41"/>
                </a:lnTo>
              </a:path>
            </a:pathLst>
          </a:custGeom>
          <a:ln w="15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992842" y="4967096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41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077094" y="4967096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41"/>
                </a:lnTo>
              </a:path>
            </a:pathLst>
          </a:custGeom>
          <a:ln w="1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985990" y="4973948"/>
            <a:ext cx="3098165" cy="0"/>
          </a:xfrm>
          <a:custGeom>
            <a:avLst/>
            <a:gdLst/>
            <a:ahLst/>
            <a:cxnLst/>
            <a:rect l="l" t="t" r="r" b="b"/>
            <a:pathLst>
              <a:path w="3098165">
                <a:moveTo>
                  <a:pt x="0" y="0"/>
                </a:moveTo>
                <a:lnTo>
                  <a:pt x="3097949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392473" y="4869791"/>
            <a:ext cx="204152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" dirty="0">
                <a:latin typeface="Gulim"/>
                <a:cs typeface="Gulim"/>
              </a:rPr>
              <a:t>모든 요소 객체</a:t>
            </a:r>
            <a:r>
              <a:rPr sz="1750" spc="-90" dirty="0">
                <a:latin typeface="Gulim"/>
                <a:cs typeface="Gulim"/>
              </a:rPr>
              <a:t> </a:t>
            </a:r>
            <a:r>
              <a:rPr sz="1750" spc="10" dirty="0">
                <a:latin typeface="Gulim"/>
                <a:cs typeface="Gulim"/>
              </a:rPr>
              <a:t>삭제</a:t>
            </a:r>
            <a:endParaRPr sz="1750">
              <a:latin typeface="Gulim"/>
              <a:cs typeface="Gulim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8566175" y="2598547"/>
            <a:ext cx="793750" cy="396240"/>
          </a:xfrm>
          <a:custGeom>
            <a:avLst/>
            <a:gdLst/>
            <a:ahLst/>
            <a:cxnLst/>
            <a:rect l="l" t="t" r="r" b="b"/>
            <a:pathLst>
              <a:path w="793750" h="396239">
                <a:moveTo>
                  <a:pt x="0" y="396024"/>
                </a:moveTo>
                <a:lnTo>
                  <a:pt x="793140" y="396024"/>
                </a:lnTo>
                <a:lnTo>
                  <a:pt x="793140" y="0"/>
                </a:lnTo>
                <a:lnTo>
                  <a:pt x="0" y="0"/>
                </a:lnTo>
                <a:lnTo>
                  <a:pt x="0" y="3960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552471" y="2584843"/>
            <a:ext cx="821055" cy="425450"/>
          </a:xfrm>
          <a:custGeom>
            <a:avLst/>
            <a:gdLst/>
            <a:ahLst/>
            <a:cxnLst/>
            <a:rect l="l" t="t" r="r" b="b"/>
            <a:pathLst>
              <a:path w="821054" h="425450">
                <a:moveTo>
                  <a:pt x="814451" y="0"/>
                </a:moveTo>
                <a:lnTo>
                  <a:pt x="6096" y="0"/>
                </a:lnTo>
                <a:lnTo>
                  <a:pt x="0" y="6083"/>
                </a:lnTo>
                <a:lnTo>
                  <a:pt x="0" y="417347"/>
                </a:lnTo>
                <a:lnTo>
                  <a:pt x="6096" y="424967"/>
                </a:lnTo>
                <a:lnTo>
                  <a:pt x="814451" y="424967"/>
                </a:lnTo>
                <a:lnTo>
                  <a:pt x="820547" y="417347"/>
                </a:lnTo>
                <a:lnTo>
                  <a:pt x="820547" y="409727"/>
                </a:lnTo>
                <a:lnTo>
                  <a:pt x="27406" y="409727"/>
                </a:lnTo>
                <a:lnTo>
                  <a:pt x="13703" y="396024"/>
                </a:lnTo>
                <a:lnTo>
                  <a:pt x="27406" y="396024"/>
                </a:lnTo>
                <a:lnTo>
                  <a:pt x="27406" y="27406"/>
                </a:lnTo>
                <a:lnTo>
                  <a:pt x="13703" y="27406"/>
                </a:lnTo>
                <a:lnTo>
                  <a:pt x="27406" y="13703"/>
                </a:lnTo>
                <a:lnTo>
                  <a:pt x="820547" y="13703"/>
                </a:lnTo>
                <a:lnTo>
                  <a:pt x="820547" y="6083"/>
                </a:lnTo>
                <a:lnTo>
                  <a:pt x="814451" y="0"/>
                </a:lnTo>
                <a:close/>
              </a:path>
              <a:path w="821054" h="425450">
                <a:moveTo>
                  <a:pt x="27406" y="396024"/>
                </a:moveTo>
                <a:lnTo>
                  <a:pt x="13703" y="396024"/>
                </a:lnTo>
                <a:lnTo>
                  <a:pt x="27406" y="409727"/>
                </a:lnTo>
                <a:lnTo>
                  <a:pt x="27406" y="396024"/>
                </a:lnTo>
                <a:close/>
              </a:path>
              <a:path w="821054" h="425450">
                <a:moveTo>
                  <a:pt x="793140" y="396024"/>
                </a:moveTo>
                <a:lnTo>
                  <a:pt x="27406" y="396024"/>
                </a:lnTo>
                <a:lnTo>
                  <a:pt x="27406" y="409727"/>
                </a:lnTo>
                <a:lnTo>
                  <a:pt x="793140" y="409727"/>
                </a:lnTo>
                <a:lnTo>
                  <a:pt x="793140" y="396024"/>
                </a:lnTo>
                <a:close/>
              </a:path>
              <a:path w="821054" h="425450">
                <a:moveTo>
                  <a:pt x="793140" y="13703"/>
                </a:moveTo>
                <a:lnTo>
                  <a:pt x="793140" y="409727"/>
                </a:lnTo>
                <a:lnTo>
                  <a:pt x="806843" y="396024"/>
                </a:lnTo>
                <a:lnTo>
                  <a:pt x="820547" y="396024"/>
                </a:lnTo>
                <a:lnTo>
                  <a:pt x="820547" y="27406"/>
                </a:lnTo>
                <a:lnTo>
                  <a:pt x="806843" y="27406"/>
                </a:lnTo>
                <a:lnTo>
                  <a:pt x="793140" y="13703"/>
                </a:lnTo>
                <a:close/>
              </a:path>
              <a:path w="821054" h="425450">
                <a:moveTo>
                  <a:pt x="820547" y="396024"/>
                </a:moveTo>
                <a:lnTo>
                  <a:pt x="806843" y="396024"/>
                </a:lnTo>
                <a:lnTo>
                  <a:pt x="793140" y="409727"/>
                </a:lnTo>
                <a:lnTo>
                  <a:pt x="820547" y="409727"/>
                </a:lnTo>
                <a:lnTo>
                  <a:pt x="820547" y="396024"/>
                </a:lnTo>
                <a:close/>
              </a:path>
              <a:path w="821054" h="425450">
                <a:moveTo>
                  <a:pt x="27406" y="13703"/>
                </a:moveTo>
                <a:lnTo>
                  <a:pt x="13703" y="27406"/>
                </a:lnTo>
                <a:lnTo>
                  <a:pt x="27406" y="27406"/>
                </a:lnTo>
                <a:lnTo>
                  <a:pt x="27406" y="13703"/>
                </a:lnTo>
                <a:close/>
              </a:path>
              <a:path w="821054" h="425450">
                <a:moveTo>
                  <a:pt x="793140" y="13703"/>
                </a:moveTo>
                <a:lnTo>
                  <a:pt x="27406" y="13703"/>
                </a:lnTo>
                <a:lnTo>
                  <a:pt x="27406" y="27406"/>
                </a:lnTo>
                <a:lnTo>
                  <a:pt x="793140" y="27406"/>
                </a:lnTo>
                <a:lnTo>
                  <a:pt x="793140" y="13703"/>
                </a:lnTo>
                <a:close/>
              </a:path>
              <a:path w="821054" h="425450">
                <a:moveTo>
                  <a:pt x="820547" y="13703"/>
                </a:moveTo>
                <a:lnTo>
                  <a:pt x="793140" y="13703"/>
                </a:lnTo>
                <a:lnTo>
                  <a:pt x="806843" y="27406"/>
                </a:lnTo>
                <a:lnTo>
                  <a:pt x="820547" y="27406"/>
                </a:lnTo>
                <a:lnTo>
                  <a:pt x="820547" y="13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8732266" y="3047496"/>
            <a:ext cx="68199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" dirty="0">
                <a:latin typeface="Gulim"/>
                <a:cs typeface="Gulim"/>
              </a:rPr>
              <a:t>Person</a:t>
            </a:r>
            <a:endParaRPr sz="1550">
              <a:latin typeface="Gulim"/>
              <a:cs typeface="Gulim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701495" y="2598547"/>
            <a:ext cx="791845" cy="396240"/>
          </a:xfrm>
          <a:custGeom>
            <a:avLst/>
            <a:gdLst/>
            <a:ahLst/>
            <a:cxnLst/>
            <a:rect l="l" t="t" r="r" b="b"/>
            <a:pathLst>
              <a:path w="791845" h="396239">
                <a:moveTo>
                  <a:pt x="0" y="396024"/>
                </a:moveTo>
                <a:lnTo>
                  <a:pt x="791616" y="396024"/>
                </a:lnTo>
                <a:lnTo>
                  <a:pt x="791616" y="0"/>
                </a:lnTo>
                <a:lnTo>
                  <a:pt x="0" y="0"/>
                </a:lnTo>
                <a:lnTo>
                  <a:pt x="0" y="3960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686268" y="2584843"/>
            <a:ext cx="822325" cy="425450"/>
          </a:xfrm>
          <a:custGeom>
            <a:avLst/>
            <a:gdLst/>
            <a:ahLst/>
            <a:cxnLst/>
            <a:rect l="l" t="t" r="r" b="b"/>
            <a:pathLst>
              <a:path w="822325" h="425450">
                <a:moveTo>
                  <a:pt x="815975" y="0"/>
                </a:moveTo>
                <a:lnTo>
                  <a:pt x="6083" y="0"/>
                </a:lnTo>
                <a:lnTo>
                  <a:pt x="0" y="6083"/>
                </a:lnTo>
                <a:lnTo>
                  <a:pt x="0" y="417347"/>
                </a:lnTo>
                <a:lnTo>
                  <a:pt x="6083" y="424967"/>
                </a:lnTo>
                <a:lnTo>
                  <a:pt x="815975" y="424967"/>
                </a:lnTo>
                <a:lnTo>
                  <a:pt x="822058" y="417347"/>
                </a:lnTo>
                <a:lnTo>
                  <a:pt x="822058" y="409727"/>
                </a:lnTo>
                <a:lnTo>
                  <a:pt x="28917" y="409727"/>
                </a:lnTo>
                <a:lnTo>
                  <a:pt x="15227" y="396024"/>
                </a:lnTo>
                <a:lnTo>
                  <a:pt x="28917" y="396024"/>
                </a:lnTo>
                <a:lnTo>
                  <a:pt x="28917" y="27406"/>
                </a:lnTo>
                <a:lnTo>
                  <a:pt x="15227" y="27406"/>
                </a:lnTo>
                <a:lnTo>
                  <a:pt x="28917" y="13703"/>
                </a:lnTo>
                <a:lnTo>
                  <a:pt x="822058" y="13703"/>
                </a:lnTo>
                <a:lnTo>
                  <a:pt x="822058" y="6083"/>
                </a:lnTo>
                <a:lnTo>
                  <a:pt x="815975" y="0"/>
                </a:lnTo>
                <a:close/>
              </a:path>
              <a:path w="822325" h="425450">
                <a:moveTo>
                  <a:pt x="28917" y="396024"/>
                </a:moveTo>
                <a:lnTo>
                  <a:pt x="15227" y="396024"/>
                </a:lnTo>
                <a:lnTo>
                  <a:pt x="28917" y="409727"/>
                </a:lnTo>
                <a:lnTo>
                  <a:pt x="28917" y="396024"/>
                </a:lnTo>
                <a:close/>
              </a:path>
              <a:path w="822325" h="425450">
                <a:moveTo>
                  <a:pt x="793140" y="396024"/>
                </a:moveTo>
                <a:lnTo>
                  <a:pt x="28917" y="396024"/>
                </a:lnTo>
                <a:lnTo>
                  <a:pt x="28917" y="409727"/>
                </a:lnTo>
                <a:lnTo>
                  <a:pt x="793140" y="409727"/>
                </a:lnTo>
                <a:lnTo>
                  <a:pt x="793140" y="396024"/>
                </a:lnTo>
                <a:close/>
              </a:path>
              <a:path w="822325" h="425450">
                <a:moveTo>
                  <a:pt x="793140" y="13703"/>
                </a:moveTo>
                <a:lnTo>
                  <a:pt x="793140" y="409727"/>
                </a:lnTo>
                <a:lnTo>
                  <a:pt x="806831" y="396024"/>
                </a:lnTo>
                <a:lnTo>
                  <a:pt x="822058" y="396024"/>
                </a:lnTo>
                <a:lnTo>
                  <a:pt x="822058" y="27406"/>
                </a:lnTo>
                <a:lnTo>
                  <a:pt x="806831" y="27406"/>
                </a:lnTo>
                <a:lnTo>
                  <a:pt x="793140" y="13703"/>
                </a:lnTo>
                <a:close/>
              </a:path>
              <a:path w="822325" h="425450">
                <a:moveTo>
                  <a:pt x="822058" y="396024"/>
                </a:moveTo>
                <a:lnTo>
                  <a:pt x="806831" y="396024"/>
                </a:lnTo>
                <a:lnTo>
                  <a:pt x="793140" y="409727"/>
                </a:lnTo>
                <a:lnTo>
                  <a:pt x="822058" y="409727"/>
                </a:lnTo>
                <a:lnTo>
                  <a:pt x="822058" y="396024"/>
                </a:lnTo>
                <a:close/>
              </a:path>
              <a:path w="822325" h="425450">
                <a:moveTo>
                  <a:pt x="28917" y="13703"/>
                </a:moveTo>
                <a:lnTo>
                  <a:pt x="15227" y="27406"/>
                </a:lnTo>
                <a:lnTo>
                  <a:pt x="28917" y="27406"/>
                </a:lnTo>
                <a:lnTo>
                  <a:pt x="28917" y="13703"/>
                </a:lnTo>
                <a:close/>
              </a:path>
              <a:path w="822325" h="425450">
                <a:moveTo>
                  <a:pt x="793140" y="13703"/>
                </a:moveTo>
                <a:lnTo>
                  <a:pt x="28917" y="13703"/>
                </a:lnTo>
                <a:lnTo>
                  <a:pt x="28917" y="27406"/>
                </a:lnTo>
                <a:lnTo>
                  <a:pt x="793140" y="27406"/>
                </a:lnTo>
                <a:lnTo>
                  <a:pt x="793140" y="13703"/>
                </a:lnTo>
                <a:close/>
              </a:path>
              <a:path w="822325" h="425450">
                <a:moveTo>
                  <a:pt x="822058" y="13703"/>
                </a:moveTo>
                <a:lnTo>
                  <a:pt x="793140" y="13703"/>
                </a:lnTo>
                <a:lnTo>
                  <a:pt x="806831" y="27406"/>
                </a:lnTo>
                <a:lnTo>
                  <a:pt x="822058" y="27406"/>
                </a:lnTo>
                <a:lnTo>
                  <a:pt x="822058" y="13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7826498" y="2709776"/>
            <a:ext cx="53848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Gulim"/>
                <a:cs typeface="Gulim"/>
              </a:rPr>
              <a:t>"</a:t>
            </a:r>
            <a:r>
              <a:rPr sz="1200" spc="-55" dirty="0">
                <a:latin typeface="Gulim"/>
                <a:cs typeface="Gulim"/>
              </a:rPr>
              <a:t>S</a:t>
            </a:r>
            <a:r>
              <a:rPr sz="1200" spc="30" dirty="0">
                <a:latin typeface="Gulim"/>
                <a:cs typeface="Gulim"/>
              </a:rPr>
              <a:t>a</a:t>
            </a:r>
            <a:r>
              <a:rPr sz="1200" spc="20" dirty="0">
                <a:latin typeface="Gulim"/>
                <a:cs typeface="Gulim"/>
              </a:rPr>
              <a:t>h</a:t>
            </a:r>
            <a:r>
              <a:rPr sz="1200" spc="5" dirty="0">
                <a:latin typeface="Gulim"/>
                <a:cs typeface="Gulim"/>
              </a:rPr>
              <a:t>ni</a:t>
            </a:r>
            <a:r>
              <a:rPr sz="1200" dirty="0">
                <a:latin typeface="Gulim"/>
                <a:cs typeface="Gulim"/>
              </a:rPr>
              <a:t>"</a:t>
            </a:r>
            <a:endParaRPr sz="1200">
              <a:latin typeface="Gulim"/>
              <a:cs typeface="Gulim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788135" y="3047496"/>
            <a:ext cx="57277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85" dirty="0">
                <a:latin typeface="Gulim"/>
                <a:cs typeface="Gulim"/>
              </a:rPr>
              <a:t>S</a:t>
            </a:r>
            <a:r>
              <a:rPr sz="1550" spc="85" dirty="0">
                <a:latin typeface="Gulim"/>
                <a:cs typeface="Gulim"/>
              </a:rPr>
              <a:t>t</a:t>
            </a:r>
            <a:r>
              <a:rPr sz="1550" spc="125" dirty="0">
                <a:latin typeface="Gulim"/>
                <a:cs typeface="Gulim"/>
              </a:rPr>
              <a:t>r</a:t>
            </a:r>
            <a:r>
              <a:rPr sz="1550" spc="5" dirty="0">
                <a:latin typeface="Gulim"/>
                <a:cs typeface="Gulim"/>
              </a:rPr>
              <a:t>i</a:t>
            </a:r>
            <a:r>
              <a:rPr sz="1550" spc="-5" dirty="0">
                <a:latin typeface="Gulim"/>
                <a:cs typeface="Gulim"/>
              </a:rPr>
              <a:t>n</a:t>
            </a:r>
            <a:r>
              <a:rPr sz="1550" spc="-40" dirty="0">
                <a:latin typeface="Gulim"/>
                <a:cs typeface="Gulim"/>
              </a:rPr>
              <a:t>g</a:t>
            </a:r>
            <a:endParaRPr sz="1550">
              <a:latin typeface="Gulim"/>
              <a:cs typeface="Gulim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1721764" y="2519337"/>
            <a:ext cx="4809490" cy="644525"/>
          </a:xfrm>
          <a:custGeom>
            <a:avLst/>
            <a:gdLst/>
            <a:ahLst/>
            <a:cxnLst/>
            <a:rect l="l" t="t" r="r" b="b"/>
            <a:pathLst>
              <a:path w="4809490" h="644525">
                <a:moveTo>
                  <a:pt x="0" y="644309"/>
                </a:moveTo>
                <a:lnTo>
                  <a:pt x="4809058" y="644309"/>
                </a:lnTo>
                <a:lnTo>
                  <a:pt x="4809058" y="0"/>
                </a:lnTo>
                <a:lnTo>
                  <a:pt x="0" y="0"/>
                </a:lnTo>
                <a:lnTo>
                  <a:pt x="0" y="6443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715668" y="2517813"/>
            <a:ext cx="4820285" cy="652145"/>
          </a:xfrm>
          <a:custGeom>
            <a:avLst/>
            <a:gdLst/>
            <a:ahLst/>
            <a:cxnLst/>
            <a:rect l="l" t="t" r="r" b="b"/>
            <a:pathLst>
              <a:path w="4820284" h="652144">
                <a:moveTo>
                  <a:pt x="4819713" y="0"/>
                </a:moveTo>
                <a:lnTo>
                  <a:pt x="0" y="0"/>
                </a:lnTo>
                <a:lnTo>
                  <a:pt x="0" y="648881"/>
                </a:lnTo>
                <a:lnTo>
                  <a:pt x="3047" y="651929"/>
                </a:lnTo>
                <a:lnTo>
                  <a:pt x="4816665" y="651929"/>
                </a:lnTo>
                <a:lnTo>
                  <a:pt x="4819713" y="648881"/>
                </a:lnTo>
                <a:lnTo>
                  <a:pt x="4819713" y="645833"/>
                </a:lnTo>
                <a:lnTo>
                  <a:pt x="10655" y="645833"/>
                </a:lnTo>
                <a:lnTo>
                  <a:pt x="6095" y="641261"/>
                </a:lnTo>
                <a:lnTo>
                  <a:pt x="10655" y="641261"/>
                </a:lnTo>
                <a:lnTo>
                  <a:pt x="10655" y="7620"/>
                </a:lnTo>
                <a:lnTo>
                  <a:pt x="6095" y="7620"/>
                </a:lnTo>
                <a:lnTo>
                  <a:pt x="10655" y="1524"/>
                </a:lnTo>
                <a:lnTo>
                  <a:pt x="4819713" y="1524"/>
                </a:lnTo>
                <a:lnTo>
                  <a:pt x="4819713" y="0"/>
                </a:lnTo>
                <a:close/>
              </a:path>
              <a:path w="4820284" h="652144">
                <a:moveTo>
                  <a:pt x="10655" y="641261"/>
                </a:moveTo>
                <a:lnTo>
                  <a:pt x="6095" y="641261"/>
                </a:lnTo>
                <a:lnTo>
                  <a:pt x="10655" y="645833"/>
                </a:lnTo>
                <a:lnTo>
                  <a:pt x="10655" y="641261"/>
                </a:lnTo>
                <a:close/>
              </a:path>
              <a:path w="4820284" h="652144">
                <a:moveTo>
                  <a:pt x="4809058" y="641261"/>
                </a:moveTo>
                <a:lnTo>
                  <a:pt x="10655" y="641261"/>
                </a:lnTo>
                <a:lnTo>
                  <a:pt x="10655" y="645833"/>
                </a:lnTo>
                <a:lnTo>
                  <a:pt x="4809058" y="645833"/>
                </a:lnTo>
                <a:lnTo>
                  <a:pt x="4809058" y="641261"/>
                </a:lnTo>
                <a:close/>
              </a:path>
              <a:path w="4820284" h="652144">
                <a:moveTo>
                  <a:pt x="4809058" y="1524"/>
                </a:moveTo>
                <a:lnTo>
                  <a:pt x="4809058" y="645833"/>
                </a:lnTo>
                <a:lnTo>
                  <a:pt x="4815141" y="641261"/>
                </a:lnTo>
                <a:lnTo>
                  <a:pt x="4819713" y="641261"/>
                </a:lnTo>
                <a:lnTo>
                  <a:pt x="4819713" y="7620"/>
                </a:lnTo>
                <a:lnTo>
                  <a:pt x="4815141" y="7620"/>
                </a:lnTo>
                <a:lnTo>
                  <a:pt x="4809058" y="1524"/>
                </a:lnTo>
                <a:close/>
              </a:path>
              <a:path w="4820284" h="652144">
                <a:moveTo>
                  <a:pt x="4819713" y="641261"/>
                </a:moveTo>
                <a:lnTo>
                  <a:pt x="4815141" y="641261"/>
                </a:lnTo>
                <a:lnTo>
                  <a:pt x="4809058" y="645833"/>
                </a:lnTo>
                <a:lnTo>
                  <a:pt x="4819713" y="645833"/>
                </a:lnTo>
                <a:lnTo>
                  <a:pt x="4819713" y="641261"/>
                </a:lnTo>
                <a:close/>
              </a:path>
              <a:path w="4820284" h="652144">
                <a:moveTo>
                  <a:pt x="10655" y="1524"/>
                </a:moveTo>
                <a:lnTo>
                  <a:pt x="6095" y="7620"/>
                </a:lnTo>
                <a:lnTo>
                  <a:pt x="10655" y="7620"/>
                </a:lnTo>
                <a:lnTo>
                  <a:pt x="10655" y="1524"/>
                </a:lnTo>
                <a:close/>
              </a:path>
              <a:path w="4820284" h="652144">
                <a:moveTo>
                  <a:pt x="4809058" y="1524"/>
                </a:moveTo>
                <a:lnTo>
                  <a:pt x="10655" y="1524"/>
                </a:lnTo>
                <a:lnTo>
                  <a:pt x="10655" y="7620"/>
                </a:lnTo>
                <a:lnTo>
                  <a:pt x="4809058" y="7620"/>
                </a:lnTo>
                <a:lnTo>
                  <a:pt x="4809058" y="1524"/>
                </a:lnTo>
                <a:close/>
              </a:path>
              <a:path w="4820284" h="652144">
                <a:moveTo>
                  <a:pt x="4819713" y="1524"/>
                </a:moveTo>
                <a:lnTo>
                  <a:pt x="4809058" y="1524"/>
                </a:lnTo>
                <a:lnTo>
                  <a:pt x="4815141" y="7620"/>
                </a:lnTo>
                <a:lnTo>
                  <a:pt x="4819713" y="7620"/>
                </a:lnTo>
                <a:lnTo>
                  <a:pt x="4819713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822234" y="2748572"/>
            <a:ext cx="989965" cy="0"/>
          </a:xfrm>
          <a:custGeom>
            <a:avLst/>
            <a:gdLst/>
            <a:ahLst/>
            <a:cxnLst/>
            <a:rect l="l" t="t" r="r" b="b"/>
            <a:pathLst>
              <a:path w="989964">
                <a:moveTo>
                  <a:pt x="0" y="0"/>
                </a:moveTo>
                <a:lnTo>
                  <a:pt x="989520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1808632" y="2578711"/>
            <a:ext cx="133286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-10" dirty="0">
                <a:latin typeface="Gulim"/>
                <a:cs typeface="Gulim"/>
              </a:rPr>
              <a:t>v.remove(4);</a:t>
            </a:r>
            <a:endParaRPr sz="1750">
              <a:latin typeface="Gulim"/>
              <a:cs typeface="Gulim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2811754" y="2748572"/>
            <a:ext cx="318770" cy="0"/>
          </a:xfrm>
          <a:custGeom>
            <a:avLst/>
            <a:gdLst/>
            <a:ahLst/>
            <a:cxnLst/>
            <a:rect l="l" t="t" r="r" b="b"/>
            <a:pathLst>
              <a:path w="318769">
                <a:moveTo>
                  <a:pt x="0" y="0"/>
                </a:moveTo>
                <a:lnTo>
                  <a:pt x="31817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1808632" y="2846796"/>
            <a:ext cx="420878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8930" algn="l"/>
              </a:tabLst>
            </a:pPr>
            <a:r>
              <a:rPr sz="1750" spc="-75" dirty="0">
                <a:latin typeface="Gulim"/>
                <a:cs typeface="Gulim"/>
              </a:rPr>
              <a:t>//	</a:t>
            </a:r>
            <a:r>
              <a:rPr sz="1750" spc="10" dirty="0">
                <a:latin typeface="Gulim"/>
                <a:cs typeface="Gulim"/>
              </a:rPr>
              <a:t>인덱스 </a:t>
            </a:r>
            <a:r>
              <a:rPr sz="1750" spc="15" dirty="0">
                <a:latin typeface="Gulim"/>
                <a:cs typeface="Gulim"/>
              </a:rPr>
              <a:t>4에 </a:t>
            </a:r>
            <a:r>
              <a:rPr sz="1750" spc="10" dirty="0">
                <a:latin typeface="Gulim"/>
                <a:cs typeface="Gulim"/>
              </a:rPr>
              <a:t>요소 객체가 없으므로</a:t>
            </a:r>
            <a:r>
              <a:rPr sz="1750" spc="-55" dirty="0">
                <a:latin typeface="Gulim"/>
                <a:cs typeface="Gulim"/>
              </a:rPr>
              <a:t> </a:t>
            </a:r>
            <a:r>
              <a:rPr sz="1750" spc="10" dirty="0">
                <a:latin typeface="Gulim"/>
                <a:cs typeface="Gulim"/>
              </a:rPr>
              <a:t>오류</a:t>
            </a:r>
            <a:endParaRPr sz="1750">
              <a:latin typeface="Gulim"/>
              <a:cs typeface="Gulim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304469" y="5035638"/>
            <a:ext cx="10070465" cy="2520950"/>
          </a:xfrm>
          <a:custGeom>
            <a:avLst/>
            <a:gdLst/>
            <a:ahLst/>
            <a:cxnLst/>
            <a:rect l="l" t="t" r="r" b="b"/>
            <a:pathLst>
              <a:path w="10070465" h="2520950">
                <a:moveTo>
                  <a:pt x="0" y="0"/>
                </a:moveTo>
                <a:lnTo>
                  <a:pt x="10070236" y="0"/>
                </a:lnTo>
                <a:lnTo>
                  <a:pt x="10070236" y="2520861"/>
                </a:lnTo>
                <a:lnTo>
                  <a:pt x="0" y="25208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721764" y="5230609"/>
            <a:ext cx="2905125" cy="373380"/>
          </a:xfrm>
          <a:custGeom>
            <a:avLst/>
            <a:gdLst/>
            <a:ahLst/>
            <a:cxnLst/>
            <a:rect l="l" t="t" r="r" b="b"/>
            <a:pathLst>
              <a:path w="2905125" h="373379">
                <a:moveTo>
                  <a:pt x="0" y="373176"/>
                </a:moveTo>
                <a:lnTo>
                  <a:pt x="2904617" y="373176"/>
                </a:lnTo>
                <a:lnTo>
                  <a:pt x="2904617" y="0"/>
                </a:lnTo>
                <a:lnTo>
                  <a:pt x="0" y="0"/>
                </a:lnTo>
                <a:lnTo>
                  <a:pt x="0" y="3731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715668" y="5226037"/>
            <a:ext cx="2917190" cy="384175"/>
          </a:xfrm>
          <a:custGeom>
            <a:avLst/>
            <a:gdLst/>
            <a:ahLst/>
            <a:cxnLst/>
            <a:rect l="l" t="t" r="r" b="b"/>
            <a:pathLst>
              <a:path w="2917190" h="384175">
                <a:moveTo>
                  <a:pt x="2913748" y="0"/>
                </a:moveTo>
                <a:lnTo>
                  <a:pt x="3047" y="0"/>
                </a:lnTo>
                <a:lnTo>
                  <a:pt x="0" y="3047"/>
                </a:lnTo>
                <a:lnTo>
                  <a:pt x="0" y="380796"/>
                </a:lnTo>
                <a:lnTo>
                  <a:pt x="3047" y="383832"/>
                </a:lnTo>
                <a:lnTo>
                  <a:pt x="2913748" y="383832"/>
                </a:lnTo>
                <a:lnTo>
                  <a:pt x="2916796" y="380796"/>
                </a:lnTo>
                <a:lnTo>
                  <a:pt x="2916796" y="377748"/>
                </a:lnTo>
                <a:lnTo>
                  <a:pt x="10655" y="377748"/>
                </a:lnTo>
                <a:lnTo>
                  <a:pt x="6095" y="373176"/>
                </a:lnTo>
                <a:lnTo>
                  <a:pt x="10655" y="373176"/>
                </a:lnTo>
                <a:lnTo>
                  <a:pt x="10655" y="10655"/>
                </a:lnTo>
                <a:lnTo>
                  <a:pt x="6095" y="10655"/>
                </a:lnTo>
                <a:lnTo>
                  <a:pt x="10655" y="4571"/>
                </a:lnTo>
                <a:lnTo>
                  <a:pt x="2916796" y="4571"/>
                </a:lnTo>
                <a:lnTo>
                  <a:pt x="2916796" y="3047"/>
                </a:lnTo>
                <a:lnTo>
                  <a:pt x="2913748" y="0"/>
                </a:lnTo>
                <a:close/>
              </a:path>
              <a:path w="2917190" h="384175">
                <a:moveTo>
                  <a:pt x="10655" y="373176"/>
                </a:moveTo>
                <a:lnTo>
                  <a:pt x="6095" y="373176"/>
                </a:lnTo>
                <a:lnTo>
                  <a:pt x="10655" y="377748"/>
                </a:lnTo>
                <a:lnTo>
                  <a:pt x="10655" y="373176"/>
                </a:lnTo>
                <a:close/>
              </a:path>
              <a:path w="2917190" h="384175">
                <a:moveTo>
                  <a:pt x="2906141" y="373176"/>
                </a:moveTo>
                <a:lnTo>
                  <a:pt x="10655" y="373176"/>
                </a:lnTo>
                <a:lnTo>
                  <a:pt x="10655" y="377748"/>
                </a:lnTo>
                <a:lnTo>
                  <a:pt x="2906141" y="377748"/>
                </a:lnTo>
                <a:lnTo>
                  <a:pt x="2906141" y="373176"/>
                </a:lnTo>
                <a:close/>
              </a:path>
              <a:path w="2917190" h="384175">
                <a:moveTo>
                  <a:pt x="2906141" y="4571"/>
                </a:moveTo>
                <a:lnTo>
                  <a:pt x="2906141" y="377748"/>
                </a:lnTo>
                <a:lnTo>
                  <a:pt x="2910712" y="373176"/>
                </a:lnTo>
                <a:lnTo>
                  <a:pt x="2916796" y="373176"/>
                </a:lnTo>
                <a:lnTo>
                  <a:pt x="2916796" y="10655"/>
                </a:lnTo>
                <a:lnTo>
                  <a:pt x="2910712" y="10655"/>
                </a:lnTo>
                <a:lnTo>
                  <a:pt x="2906141" y="4571"/>
                </a:lnTo>
                <a:close/>
              </a:path>
              <a:path w="2917190" h="384175">
                <a:moveTo>
                  <a:pt x="2916796" y="373176"/>
                </a:moveTo>
                <a:lnTo>
                  <a:pt x="2910712" y="373176"/>
                </a:lnTo>
                <a:lnTo>
                  <a:pt x="2906141" y="377748"/>
                </a:lnTo>
                <a:lnTo>
                  <a:pt x="2916796" y="377748"/>
                </a:lnTo>
                <a:lnTo>
                  <a:pt x="2916796" y="373176"/>
                </a:lnTo>
                <a:close/>
              </a:path>
              <a:path w="2917190" h="384175">
                <a:moveTo>
                  <a:pt x="10655" y="4571"/>
                </a:moveTo>
                <a:lnTo>
                  <a:pt x="6095" y="10655"/>
                </a:lnTo>
                <a:lnTo>
                  <a:pt x="10655" y="10655"/>
                </a:lnTo>
                <a:lnTo>
                  <a:pt x="10655" y="4571"/>
                </a:lnTo>
                <a:close/>
              </a:path>
              <a:path w="2917190" h="384175">
                <a:moveTo>
                  <a:pt x="2906141" y="4571"/>
                </a:moveTo>
                <a:lnTo>
                  <a:pt x="10655" y="4571"/>
                </a:lnTo>
                <a:lnTo>
                  <a:pt x="10655" y="10655"/>
                </a:lnTo>
                <a:lnTo>
                  <a:pt x="2906141" y="10655"/>
                </a:lnTo>
                <a:lnTo>
                  <a:pt x="2906141" y="4571"/>
                </a:lnTo>
                <a:close/>
              </a:path>
              <a:path w="2917190" h="384175">
                <a:moveTo>
                  <a:pt x="2916796" y="4571"/>
                </a:moveTo>
                <a:lnTo>
                  <a:pt x="2906141" y="4571"/>
                </a:lnTo>
                <a:lnTo>
                  <a:pt x="2910712" y="10655"/>
                </a:lnTo>
                <a:lnTo>
                  <a:pt x="2916796" y="10655"/>
                </a:lnTo>
                <a:lnTo>
                  <a:pt x="2916796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1808632" y="5290224"/>
            <a:ext cx="247904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-70" dirty="0">
                <a:latin typeface="Gulim"/>
                <a:cs typeface="Gulim"/>
              </a:rPr>
              <a:t>v.</a:t>
            </a:r>
            <a:r>
              <a:rPr sz="1750" spc="-60" dirty="0">
                <a:latin typeface="Gulim"/>
                <a:cs typeface="Gulim"/>
              </a:rPr>
              <a:t> </a:t>
            </a:r>
            <a:r>
              <a:rPr sz="1750" dirty="0">
                <a:latin typeface="Gulim"/>
                <a:cs typeface="Gulim"/>
              </a:rPr>
              <a:t>removeAllElements();</a:t>
            </a:r>
            <a:endParaRPr sz="1750">
              <a:latin typeface="Gulim"/>
              <a:cs typeface="Gulim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6914438" y="5035638"/>
            <a:ext cx="3382645" cy="488950"/>
          </a:xfrm>
          <a:custGeom>
            <a:avLst/>
            <a:gdLst/>
            <a:ahLst/>
            <a:cxnLst/>
            <a:rect l="l" t="t" r="r" b="b"/>
            <a:pathLst>
              <a:path w="3382645" h="488950">
                <a:moveTo>
                  <a:pt x="3382632" y="0"/>
                </a:moveTo>
                <a:lnTo>
                  <a:pt x="0" y="0"/>
                </a:lnTo>
                <a:lnTo>
                  <a:pt x="0" y="371652"/>
                </a:lnTo>
                <a:lnTo>
                  <a:pt x="9111" y="417608"/>
                </a:lnTo>
                <a:lnTo>
                  <a:pt x="34064" y="454855"/>
                </a:lnTo>
                <a:lnTo>
                  <a:pt x="71291" y="479821"/>
                </a:lnTo>
                <a:lnTo>
                  <a:pt x="117221" y="488937"/>
                </a:lnTo>
                <a:lnTo>
                  <a:pt x="3265411" y="488937"/>
                </a:lnTo>
                <a:lnTo>
                  <a:pt x="3310703" y="479821"/>
                </a:lnTo>
                <a:lnTo>
                  <a:pt x="3348000" y="454855"/>
                </a:lnTo>
                <a:lnTo>
                  <a:pt x="3373308" y="417608"/>
                </a:lnTo>
                <a:lnTo>
                  <a:pt x="3382632" y="371652"/>
                </a:lnTo>
                <a:lnTo>
                  <a:pt x="33826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900748" y="5035638"/>
            <a:ext cx="3410585" cy="502920"/>
          </a:xfrm>
          <a:custGeom>
            <a:avLst/>
            <a:gdLst/>
            <a:ahLst/>
            <a:cxnLst/>
            <a:rect l="l" t="t" r="r" b="b"/>
            <a:pathLst>
              <a:path w="3410584" h="502920">
                <a:moveTo>
                  <a:pt x="27393" y="0"/>
                </a:moveTo>
                <a:lnTo>
                  <a:pt x="0" y="0"/>
                </a:lnTo>
                <a:lnTo>
                  <a:pt x="0" y="385356"/>
                </a:lnTo>
                <a:lnTo>
                  <a:pt x="10655" y="423443"/>
                </a:lnTo>
                <a:lnTo>
                  <a:pt x="38049" y="464565"/>
                </a:lnTo>
                <a:lnTo>
                  <a:pt x="80683" y="493509"/>
                </a:lnTo>
                <a:lnTo>
                  <a:pt x="118732" y="502640"/>
                </a:lnTo>
                <a:lnTo>
                  <a:pt x="3292805" y="502640"/>
                </a:lnTo>
                <a:lnTo>
                  <a:pt x="3306508" y="501129"/>
                </a:lnTo>
                <a:lnTo>
                  <a:pt x="3330867" y="491985"/>
                </a:lnTo>
                <a:lnTo>
                  <a:pt x="3341522" y="487413"/>
                </a:lnTo>
                <a:lnTo>
                  <a:pt x="3358567" y="475233"/>
                </a:lnTo>
                <a:lnTo>
                  <a:pt x="120256" y="475233"/>
                </a:lnTo>
                <a:lnTo>
                  <a:pt x="109600" y="473709"/>
                </a:lnTo>
                <a:lnTo>
                  <a:pt x="100469" y="470662"/>
                </a:lnTo>
                <a:lnTo>
                  <a:pt x="89814" y="467613"/>
                </a:lnTo>
                <a:lnTo>
                  <a:pt x="80683" y="463042"/>
                </a:lnTo>
                <a:lnTo>
                  <a:pt x="73063" y="456945"/>
                </a:lnTo>
                <a:lnTo>
                  <a:pt x="63931" y="450862"/>
                </a:lnTo>
                <a:lnTo>
                  <a:pt x="50228" y="437146"/>
                </a:lnTo>
                <a:lnTo>
                  <a:pt x="31965" y="402120"/>
                </a:lnTo>
                <a:lnTo>
                  <a:pt x="27393" y="380796"/>
                </a:lnTo>
                <a:lnTo>
                  <a:pt x="27393" y="0"/>
                </a:lnTo>
                <a:close/>
              </a:path>
              <a:path w="3410584" h="502920">
                <a:moveTo>
                  <a:pt x="3410026" y="0"/>
                </a:moveTo>
                <a:lnTo>
                  <a:pt x="3382619" y="0"/>
                </a:lnTo>
                <a:lnTo>
                  <a:pt x="3382619" y="382320"/>
                </a:lnTo>
                <a:lnTo>
                  <a:pt x="3379571" y="392976"/>
                </a:lnTo>
                <a:lnTo>
                  <a:pt x="3364356" y="429539"/>
                </a:lnTo>
                <a:lnTo>
                  <a:pt x="3335426" y="458469"/>
                </a:lnTo>
                <a:lnTo>
                  <a:pt x="3298888" y="473709"/>
                </a:lnTo>
                <a:lnTo>
                  <a:pt x="3288233" y="475233"/>
                </a:lnTo>
                <a:lnTo>
                  <a:pt x="3358567" y="475233"/>
                </a:lnTo>
                <a:lnTo>
                  <a:pt x="3388715" y="444766"/>
                </a:lnTo>
                <a:lnTo>
                  <a:pt x="3403930" y="409727"/>
                </a:lnTo>
                <a:lnTo>
                  <a:pt x="3408502" y="397548"/>
                </a:lnTo>
                <a:lnTo>
                  <a:pt x="3410026" y="383832"/>
                </a:lnTo>
                <a:lnTo>
                  <a:pt x="34100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970600" y="5035638"/>
            <a:ext cx="472440" cy="253365"/>
          </a:xfrm>
          <a:custGeom>
            <a:avLst/>
            <a:gdLst/>
            <a:ahLst/>
            <a:cxnLst/>
            <a:rect l="l" t="t" r="r" b="b"/>
            <a:pathLst>
              <a:path w="472439" h="253364">
                <a:moveTo>
                  <a:pt x="0" y="252844"/>
                </a:moveTo>
                <a:lnTo>
                  <a:pt x="471919" y="252844"/>
                </a:lnTo>
                <a:lnTo>
                  <a:pt x="471919" y="0"/>
                </a:lnTo>
                <a:lnTo>
                  <a:pt x="0" y="0"/>
                </a:lnTo>
                <a:lnTo>
                  <a:pt x="0" y="252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955372" y="5035638"/>
            <a:ext cx="501015" cy="266700"/>
          </a:xfrm>
          <a:custGeom>
            <a:avLst/>
            <a:gdLst/>
            <a:ahLst/>
            <a:cxnLst/>
            <a:rect l="l" t="t" r="r" b="b"/>
            <a:pathLst>
              <a:path w="501014" h="266700">
                <a:moveTo>
                  <a:pt x="28930" y="0"/>
                </a:moveTo>
                <a:lnTo>
                  <a:pt x="0" y="0"/>
                </a:lnTo>
                <a:lnTo>
                  <a:pt x="0" y="260464"/>
                </a:lnTo>
                <a:lnTo>
                  <a:pt x="6095" y="266547"/>
                </a:lnTo>
                <a:lnTo>
                  <a:pt x="494753" y="266547"/>
                </a:lnTo>
                <a:lnTo>
                  <a:pt x="500849" y="260464"/>
                </a:lnTo>
                <a:lnTo>
                  <a:pt x="500849" y="252844"/>
                </a:lnTo>
                <a:lnTo>
                  <a:pt x="28930" y="252844"/>
                </a:lnTo>
                <a:lnTo>
                  <a:pt x="15227" y="239140"/>
                </a:lnTo>
                <a:lnTo>
                  <a:pt x="28930" y="239140"/>
                </a:lnTo>
                <a:lnTo>
                  <a:pt x="28930" y="0"/>
                </a:lnTo>
                <a:close/>
              </a:path>
              <a:path w="501014" h="266700">
                <a:moveTo>
                  <a:pt x="28930" y="239140"/>
                </a:moveTo>
                <a:lnTo>
                  <a:pt x="15227" y="239140"/>
                </a:lnTo>
                <a:lnTo>
                  <a:pt x="28930" y="252844"/>
                </a:lnTo>
                <a:lnTo>
                  <a:pt x="28930" y="239140"/>
                </a:lnTo>
                <a:close/>
              </a:path>
              <a:path w="501014" h="266700">
                <a:moveTo>
                  <a:pt x="471919" y="239140"/>
                </a:moveTo>
                <a:lnTo>
                  <a:pt x="28930" y="239140"/>
                </a:lnTo>
                <a:lnTo>
                  <a:pt x="28930" y="252844"/>
                </a:lnTo>
                <a:lnTo>
                  <a:pt x="471919" y="252844"/>
                </a:lnTo>
                <a:lnTo>
                  <a:pt x="471919" y="239140"/>
                </a:lnTo>
                <a:close/>
              </a:path>
              <a:path w="501014" h="266700">
                <a:moveTo>
                  <a:pt x="500849" y="0"/>
                </a:moveTo>
                <a:lnTo>
                  <a:pt x="471919" y="0"/>
                </a:lnTo>
                <a:lnTo>
                  <a:pt x="471919" y="252844"/>
                </a:lnTo>
                <a:lnTo>
                  <a:pt x="487146" y="239140"/>
                </a:lnTo>
                <a:lnTo>
                  <a:pt x="500849" y="239140"/>
                </a:lnTo>
                <a:lnTo>
                  <a:pt x="500849" y="0"/>
                </a:lnTo>
                <a:close/>
              </a:path>
              <a:path w="501014" h="266700">
                <a:moveTo>
                  <a:pt x="500849" y="239140"/>
                </a:moveTo>
                <a:lnTo>
                  <a:pt x="487146" y="239140"/>
                </a:lnTo>
                <a:lnTo>
                  <a:pt x="471919" y="252844"/>
                </a:lnTo>
                <a:lnTo>
                  <a:pt x="500849" y="252844"/>
                </a:lnTo>
                <a:lnTo>
                  <a:pt x="500849" y="239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127394" y="5052390"/>
            <a:ext cx="156845" cy="158750"/>
          </a:xfrm>
          <a:custGeom>
            <a:avLst/>
            <a:gdLst/>
            <a:ahLst/>
            <a:cxnLst/>
            <a:rect l="l" t="t" r="r" b="b"/>
            <a:pathLst>
              <a:path w="156845" h="158750">
                <a:moveTo>
                  <a:pt x="79159" y="0"/>
                </a:moveTo>
                <a:lnTo>
                  <a:pt x="48166" y="6165"/>
                </a:lnTo>
                <a:lnTo>
                  <a:pt x="23025" y="23040"/>
                </a:lnTo>
                <a:lnTo>
                  <a:pt x="6160" y="48198"/>
                </a:lnTo>
                <a:lnTo>
                  <a:pt x="0" y="79209"/>
                </a:lnTo>
                <a:lnTo>
                  <a:pt x="6160" y="109575"/>
                </a:lnTo>
                <a:lnTo>
                  <a:pt x="23025" y="134800"/>
                </a:lnTo>
                <a:lnTo>
                  <a:pt x="48166" y="152029"/>
                </a:lnTo>
                <a:lnTo>
                  <a:pt x="79159" y="158407"/>
                </a:lnTo>
                <a:lnTo>
                  <a:pt x="109277" y="152029"/>
                </a:lnTo>
                <a:lnTo>
                  <a:pt x="133970" y="134800"/>
                </a:lnTo>
                <a:lnTo>
                  <a:pt x="150669" y="109575"/>
                </a:lnTo>
                <a:lnTo>
                  <a:pt x="156806" y="79209"/>
                </a:lnTo>
                <a:lnTo>
                  <a:pt x="150669" y="48198"/>
                </a:lnTo>
                <a:lnTo>
                  <a:pt x="133970" y="23040"/>
                </a:lnTo>
                <a:lnTo>
                  <a:pt x="109277" y="6165"/>
                </a:lnTo>
                <a:lnTo>
                  <a:pt x="7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113691" y="5038687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4">
                <a:moveTo>
                  <a:pt x="100482" y="0"/>
                </a:moveTo>
                <a:lnTo>
                  <a:pt x="82207" y="0"/>
                </a:lnTo>
                <a:lnTo>
                  <a:pt x="73075" y="1523"/>
                </a:lnTo>
                <a:lnTo>
                  <a:pt x="33502" y="21323"/>
                </a:lnTo>
                <a:lnTo>
                  <a:pt x="6096" y="57873"/>
                </a:lnTo>
                <a:lnTo>
                  <a:pt x="0" y="83769"/>
                </a:lnTo>
                <a:lnTo>
                  <a:pt x="0" y="103568"/>
                </a:lnTo>
                <a:lnTo>
                  <a:pt x="1524" y="112712"/>
                </a:lnTo>
                <a:lnTo>
                  <a:pt x="4572" y="120332"/>
                </a:lnTo>
                <a:lnTo>
                  <a:pt x="7620" y="129463"/>
                </a:lnTo>
                <a:lnTo>
                  <a:pt x="33502" y="164503"/>
                </a:lnTo>
                <a:lnTo>
                  <a:pt x="74599" y="184302"/>
                </a:lnTo>
                <a:lnTo>
                  <a:pt x="83731" y="185826"/>
                </a:lnTo>
                <a:lnTo>
                  <a:pt x="92862" y="185826"/>
                </a:lnTo>
                <a:lnTo>
                  <a:pt x="152234" y="164503"/>
                </a:lnTo>
                <a:lnTo>
                  <a:pt x="159547" y="156883"/>
                </a:lnTo>
                <a:lnTo>
                  <a:pt x="85255" y="156883"/>
                </a:lnTo>
                <a:lnTo>
                  <a:pt x="66992" y="152311"/>
                </a:lnTo>
                <a:lnTo>
                  <a:pt x="60896" y="149263"/>
                </a:lnTo>
                <a:lnTo>
                  <a:pt x="56337" y="146215"/>
                </a:lnTo>
                <a:lnTo>
                  <a:pt x="50241" y="141655"/>
                </a:lnTo>
                <a:lnTo>
                  <a:pt x="45669" y="138607"/>
                </a:lnTo>
                <a:lnTo>
                  <a:pt x="42633" y="134035"/>
                </a:lnTo>
                <a:lnTo>
                  <a:pt x="38061" y="127939"/>
                </a:lnTo>
                <a:lnTo>
                  <a:pt x="35013" y="123367"/>
                </a:lnTo>
                <a:lnTo>
                  <a:pt x="31978" y="117284"/>
                </a:lnTo>
                <a:lnTo>
                  <a:pt x="27406" y="98996"/>
                </a:lnTo>
                <a:lnTo>
                  <a:pt x="27406" y="85293"/>
                </a:lnTo>
                <a:lnTo>
                  <a:pt x="30454" y="73113"/>
                </a:lnTo>
                <a:lnTo>
                  <a:pt x="33502" y="67017"/>
                </a:lnTo>
                <a:lnTo>
                  <a:pt x="35013" y="60921"/>
                </a:lnTo>
                <a:lnTo>
                  <a:pt x="39585" y="56349"/>
                </a:lnTo>
                <a:lnTo>
                  <a:pt x="42633" y="51777"/>
                </a:lnTo>
                <a:lnTo>
                  <a:pt x="47193" y="45694"/>
                </a:lnTo>
                <a:lnTo>
                  <a:pt x="51765" y="42646"/>
                </a:lnTo>
                <a:lnTo>
                  <a:pt x="56337" y="38074"/>
                </a:lnTo>
                <a:lnTo>
                  <a:pt x="62420" y="35026"/>
                </a:lnTo>
                <a:lnTo>
                  <a:pt x="68516" y="33502"/>
                </a:lnTo>
                <a:lnTo>
                  <a:pt x="73075" y="30454"/>
                </a:lnTo>
                <a:lnTo>
                  <a:pt x="79171" y="28930"/>
                </a:lnTo>
                <a:lnTo>
                  <a:pt x="86779" y="28930"/>
                </a:lnTo>
                <a:lnTo>
                  <a:pt x="92862" y="27406"/>
                </a:lnTo>
                <a:lnTo>
                  <a:pt x="156794" y="27406"/>
                </a:lnTo>
                <a:lnTo>
                  <a:pt x="109613" y="1523"/>
                </a:lnTo>
                <a:lnTo>
                  <a:pt x="100482" y="0"/>
                </a:lnTo>
                <a:close/>
              </a:path>
              <a:path w="186054" h="186054">
                <a:moveTo>
                  <a:pt x="156794" y="27406"/>
                </a:moveTo>
                <a:lnTo>
                  <a:pt x="92862" y="27406"/>
                </a:lnTo>
                <a:lnTo>
                  <a:pt x="98958" y="28930"/>
                </a:lnTo>
                <a:lnTo>
                  <a:pt x="106565" y="28930"/>
                </a:lnTo>
                <a:lnTo>
                  <a:pt x="112661" y="30454"/>
                </a:lnTo>
                <a:lnTo>
                  <a:pt x="118745" y="33502"/>
                </a:lnTo>
                <a:lnTo>
                  <a:pt x="123317" y="36550"/>
                </a:lnTo>
                <a:lnTo>
                  <a:pt x="129400" y="39598"/>
                </a:lnTo>
                <a:lnTo>
                  <a:pt x="133972" y="42646"/>
                </a:lnTo>
                <a:lnTo>
                  <a:pt x="143103" y="51777"/>
                </a:lnTo>
                <a:lnTo>
                  <a:pt x="146151" y="57873"/>
                </a:lnTo>
                <a:lnTo>
                  <a:pt x="149199" y="62445"/>
                </a:lnTo>
                <a:lnTo>
                  <a:pt x="152234" y="68541"/>
                </a:lnTo>
                <a:lnTo>
                  <a:pt x="156806" y="86817"/>
                </a:lnTo>
                <a:lnTo>
                  <a:pt x="156806" y="100520"/>
                </a:lnTo>
                <a:lnTo>
                  <a:pt x="132448" y="143179"/>
                </a:lnTo>
                <a:lnTo>
                  <a:pt x="105041" y="156883"/>
                </a:lnTo>
                <a:lnTo>
                  <a:pt x="159547" y="156883"/>
                </a:lnTo>
                <a:lnTo>
                  <a:pt x="181165" y="120332"/>
                </a:lnTo>
                <a:lnTo>
                  <a:pt x="185724" y="91389"/>
                </a:lnTo>
                <a:lnTo>
                  <a:pt x="181165" y="63969"/>
                </a:lnTo>
                <a:lnTo>
                  <a:pt x="178117" y="56349"/>
                </a:lnTo>
                <a:lnTo>
                  <a:pt x="173545" y="48742"/>
                </a:lnTo>
                <a:lnTo>
                  <a:pt x="168986" y="39598"/>
                </a:lnTo>
                <a:lnTo>
                  <a:pt x="156794" y="27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284201" y="5078285"/>
            <a:ext cx="630555" cy="109855"/>
          </a:xfrm>
          <a:custGeom>
            <a:avLst/>
            <a:gdLst/>
            <a:ahLst/>
            <a:cxnLst/>
            <a:rect l="l" t="t" r="r" b="b"/>
            <a:pathLst>
              <a:path w="630554" h="109854">
                <a:moveTo>
                  <a:pt x="600939" y="59352"/>
                </a:moveTo>
                <a:lnTo>
                  <a:pt x="532815" y="99009"/>
                </a:lnTo>
                <a:lnTo>
                  <a:pt x="529767" y="100533"/>
                </a:lnTo>
                <a:lnTo>
                  <a:pt x="529767" y="103581"/>
                </a:lnTo>
                <a:lnTo>
                  <a:pt x="531291" y="106616"/>
                </a:lnTo>
                <a:lnTo>
                  <a:pt x="532815" y="108140"/>
                </a:lnTo>
                <a:lnTo>
                  <a:pt x="535863" y="109664"/>
                </a:lnTo>
                <a:lnTo>
                  <a:pt x="537375" y="108140"/>
                </a:lnTo>
                <a:lnTo>
                  <a:pt x="622294" y="59397"/>
                </a:lnTo>
                <a:lnTo>
                  <a:pt x="600939" y="59352"/>
                </a:lnTo>
                <a:close/>
              </a:path>
              <a:path w="630554" h="109854">
                <a:moveTo>
                  <a:pt x="616546" y="59390"/>
                </a:moveTo>
                <a:lnTo>
                  <a:pt x="619582" y="59397"/>
                </a:lnTo>
                <a:lnTo>
                  <a:pt x="616546" y="59390"/>
                </a:lnTo>
                <a:close/>
              </a:path>
              <a:path w="630554" h="109854">
                <a:moveTo>
                  <a:pt x="619582" y="50266"/>
                </a:moveTo>
                <a:lnTo>
                  <a:pt x="616546" y="50266"/>
                </a:lnTo>
                <a:lnTo>
                  <a:pt x="616546" y="59390"/>
                </a:lnTo>
                <a:lnTo>
                  <a:pt x="619582" y="59397"/>
                </a:lnTo>
                <a:lnTo>
                  <a:pt x="619582" y="50266"/>
                </a:lnTo>
                <a:close/>
              </a:path>
              <a:path w="630554" h="109854">
                <a:moveTo>
                  <a:pt x="535863" y="0"/>
                </a:moveTo>
                <a:lnTo>
                  <a:pt x="532815" y="0"/>
                </a:lnTo>
                <a:lnTo>
                  <a:pt x="529767" y="6095"/>
                </a:lnTo>
                <a:lnTo>
                  <a:pt x="531291" y="9143"/>
                </a:lnTo>
                <a:lnTo>
                  <a:pt x="532815" y="10655"/>
                </a:lnTo>
                <a:lnTo>
                  <a:pt x="600701" y="50173"/>
                </a:lnTo>
                <a:lnTo>
                  <a:pt x="619582" y="50266"/>
                </a:lnTo>
                <a:lnTo>
                  <a:pt x="619582" y="59397"/>
                </a:lnTo>
                <a:lnTo>
                  <a:pt x="622294" y="59397"/>
                </a:lnTo>
                <a:lnTo>
                  <a:pt x="630237" y="54838"/>
                </a:lnTo>
                <a:lnTo>
                  <a:pt x="538899" y="1524"/>
                </a:lnTo>
                <a:lnTo>
                  <a:pt x="535863" y="0"/>
                </a:lnTo>
                <a:close/>
              </a:path>
              <a:path w="630554" h="109854">
                <a:moveTo>
                  <a:pt x="616546" y="50266"/>
                </a:moveTo>
                <a:lnTo>
                  <a:pt x="608703" y="54832"/>
                </a:lnTo>
                <a:lnTo>
                  <a:pt x="616546" y="59390"/>
                </a:lnTo>
                <a:lnTo>
                  <a:pt x="616546" y="50266"/>
                </a:lnTo>
                <a:close/>
              </a:path>
              <a:path w="630554" h="109854">
                <a:moveTo>
                  <a:pt x="608703" y="54832"/>
                </a:moveTo>
                <a:lnTo>
                  <a:pt x="600939" y="59352"/>
                </a:lnTo>
                <a:lnTo>
                  <a:pt x="616534" y="59390"/>
                </a:lnTo>
                <a:lnTo>
                  <a:pt x="608703" y="54832"/>
                </a:lnTo>
                <a:close/>
              </a:path>
              <a:path w="630554" h="109854">
                <a:moveTo>
                  <a:pt x="0" y="47218"/>
                </a:moveTo>
                <a:lnTo>
                  <a:pt x="0" y="57886"/>
                </a:lnTo>
                <a:lnTo>
                  <a:pt x="600939" y="59352"/>
                </a:lnTo>
                <a:lnTo>
                  <a:pt x="608703" y="54832"/>
                </a:lnTo>
                <a:lnTo>
                  <a:pt x="600701" y="50173"/>
                </a:lnTo>
                <a:lnTo>
                  <a:pt x="0" y="47218"/>
                </a:lnTo>
                <a:close/>
              </a:path>
              <a:path w="630554" h="109854">
                <a:moveTo>
                  <a:pt x="600701" y="50173"/>
                </a:moveTo>
                <a:lnTo>
                  <a:pt x="608703" y="54832"/>
                </a:lnTo>
                <a:lnTo>
                  <a:pt x="616546" y="50266"/>
                </a:lnTo>
                <a:lnTo>
                  <a:pt x="619582" y="50266"/>
                </a:lnTo>
                <a:lnTo>
                  <a:pt x="600701" y="501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992086" y="5035638"/>
            <a:ext cx="441959" cy="341630"/>
          </a:xfrm>
          <a:custGeom>
            <a:avLst/>
            <a:gdLst/>
            <a:ahLst/>
            <a:cxnLst/>
            <a:rect l="l" t="t" r="r" b="b"/>
            <a:pathLst>
              <a:path w="441959" h="341629">
                <a:moveTo>
                  <a:pt x="0" y="341185"/>
                </a:moveTo>
                <a:lnTo>
                  <a:pt x="441477" y="341185"/>
                </a:lnTo>
                <a:lnTo>
                  <a:pt x="441477" y="0"/>
                </a:lnTo>
                <a:lnTo>
                  <a:pt x="0" y="0"/>
                </a:lnTo>
                <a:lnTo>
                  <a:pt x="0" y="3411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992086" y="5377815"/>
            <a:ext cx="441959" cy="0"/>
          </a:xfrm>
          <a:custGeom>
            <a:avLst/>
            <a:gdLst/>
            <a:ahLst/>
            <a:cxnLst/>
            <a:rect l="l" t="t" r="r" b="b"/>
            <a:pathLst>
              <a:path w="441959">
                <a:moveTo>
                  <a:pt x="0" y="0"/>
                </a:moveTo>
                <a:lnTo>
                  <a:pt x="4414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992848" y="5035550"/>
            <a:ext cx="0" cy="341630"/>
          </a:xfrm>
          <a:custGeom>
            <a:avLst/>
            <a:gdLst/>
            <a:ahLst/>
            <a:cxnLst/>
            <a:rect l="l" t="t" r="r" b="b"/>
            <a:pathLst>
              <a:path h="341629">
                <a:moveTo>
                  <a:pt x="0" y="0"/>
                </a:moveTo>
                <a:lnTo>
                  <a:pt x="0" y="3416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432802" y="5035638"/>
            <a:ext cx="0" cy="341630"/>
          </a:xfrm>
          <a:custGeom>
            <a:avLst/>
            <a:gdLst/>
            <a:ahLst/>
            <a:cxnLst/>
            <a:rect l="l" t="t" r="r" b="b"/>
            <a:pathLst>
              <a:path h="341629">
                <a:moveTo>
                  <a:pt x="0" y="0"/>
                </a:moveTo>
                <a:lnTo>
                  <a:pt x="0" y="3411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433564" y="5035638"/>
            <a:ext cx="440055" cy="341630"/>
          </a:xfrm>
          <a:custGeom>
            <a:avLst/>
            <a:gdLst/>
            <a:ahLst/>
            <a:cxnLst/>
            <a:rect l="l" t="t" r="r" b="b"/>
            <a:pathLst>
              <a:path w="440054" h="341629">
                <a:moveTo>
                  <a:pt x="0" y="341185"/>
                </a:moveTo>
                <a:lnTo>
                  <a:pt x="439953" y="341185"/>
                </a:lnTo>
                <a:lnTo>
                  <a:pt x="439953" y="0"/>
                </a:lnTo>
                <a:lnTo>
                  <a:pt x="0" y="0"/>
                </a:lnTo>
                <a:lnTo>
                  <a:pt x="0" y="3411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432040" y="5035638"/>
            <a:ext cx="443230" cy="342900"/>
          </a:xfrm>
          <a:custGeom>
            <a:avLst/>
            <a:gdLst/>
            <a:ahLst/>
            <a:cxnLst/>
            <a:rect l="l" t="t" r="r" b="b"/>
            <a:pathLst>
              <a:path w="443229" h="342900">
                <a:moveTo>
                  <a:pt x="1524" y="0"/>
                </a:moveTo>
                <a:lnTo>
                  <a:pt x="0" y="0"/>
                </a:lnTo>
                <a:lnTo>
                  <a:pt x="0" y="341185"/>
                </a:lnTo>
                <a:lnTo>
                  <a:pt x="1524" y="342709"/>
                </a:lnTo>
                <a:lnTo>
                  <a:pt x="441477" y="342709"/>
                </a:lnTo>
                <a:lnTo>
                  <a:pt x="443001" y="341185"/>
                </a:lnTo>
                <a:lnTo>
                  <a:pt x="1524" y="341185"/>
                </a:lnTo>
                <a:lnTo>
                  <a:pt x="1524" y="0"/>
                </a:lnTo>
                <a:close/>
              </a:path>
              <a:path w="443229" h="342900">
                <a:moveTo>
                  <a:pt x="443001" y="0"/>
                </a:moveTo>
                <a:lnTo>
                  <a:pt x="441477" y="0"/>
                </a:lnTo>
                <a:lnTo>
                  <a:pt x="441477" y="341185"/>
                </a:lnTo>
                <a:lnTo>
                  <a:pt x="443001" y="341185"/>
                </a:lnTo>
                <a:lnTo>
                  <a:pt x="443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873517" y="5035638"/>
            <a:ext cx="441959" cy="341630"/>
          </a:xfrm>
          <a:custGeom>
            <a:avLst/>
            <a:gdLst/>
            <a:ahLst/>
            <a:cxnLst/>
            <a:rect l="l" t="t" r="r" b="b"/>
            <a:pathLst>
              <a:path w="441959" h="341629">
                <a:moveTo>
                  <a:pt x="0" y="341185"/>
                </a:moveTo>
                <a:lnTo>
                  <a:pt x="441477" y="341185"/>
                </a:lnTo>
                <a:lnTo>
                  <a:pt x="441477" y="0"/>
                </a:lnTo>
                <a:lnTo>
                  <a:pt x="0" y="0"/>
                </a:lnTo>
                <a:lnTo>
                  <a:pt x="0" y="3411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873517" y="5377815"/>
            <a:ext cx="441959" cy="0"/>
          </a:xfrm>
          <a:custGeom>
            <a:avLst/>
            <a:gdLst/>
            <a:ahLst/>
            <a:cxnLst/>
            <a:rect l="l" t="t" r="r" b="b"/>
            <a:pathLst>
              <a:path w="441959">
                <a:moveTo>
                  <a:pt x="0" y="0"/>
                </a:moveTo>
                <a:lnTo>
                  <a:pt x="4414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874279" y="5035550"/>
            <a:ext cx="0" cy="341630"/>
          </a:xfrm>
          <a:custGeom>
            <a:avLst/>
            <a:gdLst/>
            <a:ahLst/>
            <a:cxnLst/>
            <a:rect l="l" t="t" r="r" b="b"/>
            <a:pathLst>
              <a:path h="341629">
                <a:moveTo>
                  <a:pt x="0" y="0"/>
                </a:moveTo>
                <a:lnTo>
                  <a:pt x="0" y="3416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314232" y="5035638"/>
            <a:ext cx="0" cy="341630"/>
          </a:xfrm>
          <a:custGeom>
            <a:avLst/>
            <a:gdLst/>
            <a:ahLst/>
            <a:cxnLst/>
            <a:rect l="l" t="t" r="r" b="b"/>
            <a:pathLst>
              <a:path h="341629">
                <a:moveTo>
                  <a:pt x="0" y="0"/>
                </a:moveTo>
                <a:lnTo>
                  <a:pt x="0" y="3411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314994" y="5035638"/>
            <a:ext cx="440055" cy="341630"/>
          </a:xfrm>
          <a:custGeom>
            <a:avLst/>
            <a:gdLst/>
            <a:ahLst/>
            <a:cxnLst/>
            <a:rect l="l" t="t" r="r" b="b"/>
            <a:pathLst>
              <a:path w="440054" h="341629">
                <a:moveTo>
                  <a:pt x="0" y="341185"/>
                </a:moveTo>
                <a:lnTo>
                  <a:pt x="439953" y="341185"/>
                </a:lnTo>
                <a:lnTo>
                  <a:pt x="439953" y="0"/>
                </a:lnTo>
                <a:lnTo>
                  <a:pt x="0" y="0"/>
                </a:lnTo>
                <a:lnTo>
                  <a:pt x="0" y="3411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313470" y="5035638"/>
            <a:ext cx="443230" cy="342900"/>
          </a:xfrm>
          <a:custGeom>
            <a:avLst/>
            <a:gdLst/>
            <a:ahLst/>
            <a:cxnLst/>
            <a:rect l="l" t="t" r="r" b="b"/>
            <a:pathLst>
              <a:path w="443229" h="342900">
                <a:moveTo>
                  <a:pt x="1524" y="0"/>
                </a:moveTo>
                <a:lnTo>
                  <a:pt x="0" y="0"/>
                </a:lnTo>
                <a:lnTo>
                  <a:pt x="0" y="341185"/>
                </a:lnTo>
                <a:lnTo>
                  <a:pt x="1524" y="342709"/>
                </a:lnTo>
                <a:lnTo>
                  <a:pt x="441477" y="342709"/>
                </a:lnTo>
                <a:lnTo>
                  <a:pt x="443001" y="341185"/>
                </a:lnTo>
                <a:lnTo>
                  <a:pt x="1524" y="341185"/>
                </a:lnTo>
                <a:lnTo>
                  <a:pt x="1524" y="0"/>
                </a:lnTo>
                <a:close/>
              </a:path>
              <a:path w="443229" h="342900">
                <a:moveTo>
                  <a:pt x="443001" y="0"/>
                </a:moveTo>
                <a:lnTo>
                  <a:pt x="441477" y="0"/>
                </a:lnTo>
                <a:lnTo>
                  <a:pt x="441477" y="341185"/>
                </a:lnTo>
                <a:lnTo>
                  <a:pt x="443001" y="341185"/>
                </a:lnTo>
                <a:lnTo>
                  <a:pt x="443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754948" y="5035638"/>
            <a:ext cx="441959" cy="341630"/>
          </a:xfrm>
          <a:custGeom>
            <a:avLst/>
            <a:gdLst/>
            <a:ahLst/>
            <a:cxnLst/>
            <a:rect l="l" t="t" r="r" b="b"/>
            <a:pathLst>
              <a:path w="441959" h="341629">
                <a:moveTo>
                  <a:pt x="0" y="341185"/>
                </a:moveTo>
                <a:lnTo>
                  <a:pt x="441477" y="341185"/>
                </a:lnTo>
                <a:lnTo>
                  <a:pt x="441477" y="0"/>
                </a:lnTo>
                <a:lnTo>
                  <a:pt x="0" y="0"/>
                </a:lnTo>
                <a:lnTo>
                  <a:pt x="0" y="3411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754948" y="5377815"/>
            <a:ext cx="441959" cy="0"/>
          </a:xfrm>
          <a:custGeom>
            <a:avLst/>
            <a:gdLst/>
            <a:ahLst/>
            <a:cxnLst/>
            <a:rect l="l" t="t" r="r" b="b"/>
            <a:pathLst>
              <a:path w="441959">
                <a:moveTo>
                  <a:pt x="0" y="0"/>
                </a:moveTo>
                <a:lnTo>
                  <a:pt x="4414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755710" y="5035550"/>
            <a:ext cx="0" cy="341630"/>
          </a:xfrm>
          <a:custGeom>
            <a:avLst/>
            <a:gdLst/>
            <a:ahLst/>
            <a:cxnLst/>
            <a:rect l="l" t="t" r="r" b="b"/>
            <a:pathLst>
              <a:path h="341629">
                <a:moveTo>
                  <a:pt x="0" y="0"/>
                </a:moveTo>
                <a:lnTo>
                  <a:pt x="0" y="3416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195663" y="5035638"/>
            <a:ext cx="0" cy="341630"/>
          </a:xfrm>
          <a:custGeom>
            <a:avLst/>
            <a:gdLst/>
            <a:ahLst/>
            <a:cxnLst/>
            <a:rect l="l" t="t" r="r" b="b"/>
            <a:pathLst>
              <a:path h="341629">
                <a:moveTo>
                  <a:pt x="0" y="0"/>
                </a:moveTo>
                <a:lnTo>
                  <a:pt x="0" y="3411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196425" y="5035638"/>
            <a:ext cx="440055" cy="341630"/>
          </a:xfrm>
          <a:custGeom>
            <a:avLst/>
            <a:gdLst/>
            <a:ahLst/>
            <a:cxnLst/>
            <a:rect l="l" t="t" r="r" b="b"/>
            <a:pathLst>
              <a:path w="440054" h="341629">
                <a:moveTo>
                  <a:pt x="0" y="341185"/>
                </a:moveTo>
                <a:lnTo>
                  <a:pt x="439953" y="341185"/>
                </a:lnTo>
                <a:lnTo>
                  <a:pt x="439953" y="0"/>
                </a:lnTo>
                <a:lnTo>
                  <a:pt x="0" y="0"/>
                </a:lnTo>
                <a:lnTo>
                  <a:pt x="0" y="3411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194901" y="5035638"/>
            <a:ext cx="441959" cy="342900"/>
          </a:xfrm>
          <a:custGeom>
            <a:avLst/>
            <a:gdLst/>
            <a:ahLst/>
            <a:cxnLst/>
            <a:rect l="l" t="t" r="r" b="b"/>
            <a:pathLst>
              <a:path w="441959" h="342900">
                <a:moveTo>
                  <a:pt x="1524" y="0"/>
                </a:moveTo>
                <a:lnTo>
                  <a:pt x="0" y="0"/>
                </a:lnTo>
                <a:lnTo>
                  <a:pt x="0" y="341185"/>
                </a:lnTo>
                <a:lnTo>
                  <a:pt x="1524" y="342709"/>
                </a:lnTo>
                <a:lnTo>
                  <a:pt x="441477" y="342709"/>
                </a:lnTo>
                <a:lnTo>
                  <a:pt x="441477" y="341185"/>
                </a:lnTo>
                <a:lnTo>
                  <a:pt x="1524" y="341185"/>
                </a:lnTo>
                <a:lnTo>
                  <a:pt x="1524" y="0"/>
                </a:lnTo>
                <a:close/>
              </a:path>
              <a:path w="441959" h="342900">
                <a:moveTo>
                  <a:pt x="441477" y="0"/>
                </a:moveTo>
                <a:lnTo>
                  <a:pt x="439953" y="0"/>
                </a:lnTo>
                <a:lnTo>
                  <a:pt x="439953" y="341185"/>
                </a:lnTo>
                <a:lnTo>
                  <a:pt x="441477" y="341185"/>
                </a:lnTo>
                <a:lnTo>
                  <a:pt x="4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636379" y="5035638"/>
            <a:ext cx="440055" cy="341630"/>
          </a:xfrm>
          <a:custGeom>
            <a:avLst/>
            <a:gdLst/>
            <a:ahLst/>
            <a:cxnLst/>
            <a:rect l="l" t="t" r="r" b="b"/>
            <a:pathLst>
              <a:path w="440054" h="341629">
                <a:moveTo>
                  <a:pt x="0" y="341185"/>
                </a:moveTo>
                <a:lnTo>
                  <a:pt x="439953" y="341185"/>
                </a:lnTo>
                <a:lnTo>
                  <a:pt x="439953" y="0"/>
                </a:lnTo>
                <a:lnTo>
                  <a:pt x="0" y="0"/>
                </a:lnTo>
                <a:lnTo>
                  <a:pt x="0" y="3411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9634855" y="5035638"/>
            <a:ext cx="443230" cy="342900"/>
          </a:xfrm>
          <a:custGeom>
            <a:avLst/>
            <a:gdLst/>
            <a:ahLst/>
            <a:cxnLst/>
            <a:rect l="l" t="t" r="r" b="b"/>
            <a:pathLst>
              <a:path w="443229" h="342900">
                <a:moveTo>
                  <a:pt x="1524" y="0"/>
                </a:moveTo>
                <a:lnTo>
                  <a:pt x="0" y="0"/>
                </a:lnTo>
                <a:lnTo>
                  <a:pt x="0" y="341185"/>
                </a:lnTo>
                <a:lnTo>
                  <a:pt x="1524" y="342709"/>
                </a:lnTo>
                <a:lnTo>
                  <a:pt x="441477" y="342709"/>
                </a:lnTo>
                <a:lnTo>
                  <a:pt x="443001" y="341185"/>
                </a:lnTo>
                <a:lnTo>
                  <a:pt x="1524" y="341185"/>
                </a:lnTo>
                <a:lnTo>
                  <a:pt x="1524" y="0"/>
                </a:lnTo>
                <a:close/>
              </a:path>
              <a:path w="443229" h="342900">
                <a:moveTo>
                  <a:pt x="443001" y="0"/>
                </a:moveTo>
                <a:lnTo>
                  <a:pt x="441477" y="0"/>
                </a:lnTo>
                <a:lnTo>
                  <a:pt x="441477" y="341185"/>
                </a:lnTo>
                <a:lnTo>
                  <a:pt x="443001" y="341185"/>
                </a:lnTo>
                <a:lnTo>
                  <a:pt x="443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432795" y="5035638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0"/>
                </a:moveTo>
                <a:lnTo>
                  <a:pt x="0" y="348805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874272" y="5035638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0"/>
                </a:moveTo>
                <a:lnTo>
                  <a:pt x="0" y="348805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314226" y="5035638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0"/>
                </a:moveTo>
                <a:lnTo>
                  <a:pt x="0" y="348805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755703" y="5035638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0"/>
                </a:moveTo>
                <a:lnTo>
                  <a:pt x="0" y="348805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195663" y="5035638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0"/>
                </a:moveTo>
                <a:lnTo>
                  <a:pt x="0" y="348805"/>
                </a:lnTo>
              </a:path>
            </a:pathLst>
          </a:custGeom>
          <a:ln w="1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636379" y="5035638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0"/>
                </a:moveTo>
                <a:lnTo>
                  <a:pt x="0" y="348805"/>
                </a:lnTo>
              </a:path>
            </a:pathLst>
          </a:custGeom>
          <a:ln w="15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992842" y="5035638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0"/>
                </a:moveTo>
                <a:lnTo>
                  <a:pt x="0" y="348805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0077094" y="5035638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0"/>
                </a:moveTo>
                <a:lnTo>
                  <a:pt x="0" y="348805"/>
                </a:lnTo>
              </a:path>
            </a:pathLst>
          </a:custGeom>
          <a:ln w="1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985990" y="5377592"/>
            <a:ext cx="3098165" cy="0"/>
          </a:xfrm>
          <a:custGeom>
            <a:avLst/>
            <a:gdLst/>
            <a:ahLst/>
            <a:cxnLst/>
            <a:rect l="l" t="t" r="r" b="b"/>
            <a:pathLst>
              <a:path w="3098165">
                <a:moveTo>
                  <a:pt x="0" y="0"/>
                </a:moveTo>
                <a:lnTo>
                  <a:pt x="3097949" y="0"/>
                </a:lnTo>
              </a:path>
            </a:pathLst>
          </a:custGeom>
          <a:ln w="13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04469" y="0"/>
            <a:ext cx="10069195" cy="7555230"/>
          </a:xfrm>
          <a:custGeom>
            <a:avLst/>
            <a:gdLst/>
            <a:ahLst/>
            <a:cxnLst/>
            <a:rect l="l" t="t" r="r" b="b"/>
            <a:pathLst>
              <a:path w="10069195" h="7555230">
                <a:moveTo>
                  <a:pt x="0" y="0"/>
                </a:moveTo>
                <a:lnTo>
                  <a:pt x="10068712" y="0"/>
                </a:lnTo>
                <a:lnTo>
                  <a:pt x="10068712" y="7554976"/>
                </a:lnTo>
                <a:lnTo>
                  <a:pt x="0" y="7554976"/>
                </a:lnTo>
                <a:lnTo>
                  <a:pt x="0" y="0"/>
                </a:lnTo>
                <a:close/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0"/>
              </a:lnSpc>
            </a:pPr>
            <a:r>
              <a:rPr spc="40" dirty="0"/>
              <a:t>ArrayList</a:t>
            </a:r>
            <a:r>
              <a:rPr spc="-45" dirty="0"/>
              <a:t> </a:t>
            </a:r>
            <a:r>
              <a:rPr spc="20" dirty="0"/>
              <a:t>클래스</a:t>
            </a:r>
          </a:p>
        </p:txBody>
      </p:sp>
      <p:sp>
        <p:nvSpPr>
          <p:cNvPr id="3" name="object 3"/>
          <p:cNvSpPr/>
          <p:nvPr/>
        </p:nvSpPr>
        <p:spPr>
          <a:xfrm>
            <a:off x="304469" y="5035638"/>
            <a:ext cx="10070465" cy="2131060"/>
          </a:xfrm>
          <a:custGeom>
            <a:avLst/>
            <a:gdLst/>
            <a:ahLst/>
            <a:cxnLst/>
            <a:rect l="l" t="t" r="r" b="b"/>
            <a:pathLst>
              <a:path w="10070465" h="2131059">
                <a:moveTo>
                  <a:pt x="0" y="2130920"/>
                </a:moveTo>
                <a:lnTo>
                  <a:pt x="10070236" y="2130920"/>
                </a:lnTo>
                <a:lnTo>
                  <a:pt x="10070236" y="0"/>
                </a:lnTo>
                <a:lnTo>
                  <a:pt x="0" y="0"/>
                </a:lnTo>
                <a:lnTo>
                  <a:pt x="0" y="2130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9684" y="7113257"/>
            <a:ext cx="10055225" cy="0"/>
          </a:xfrm>
          <a:custGeom>
            <a:avLst/>
            <a:gdLst/>
            <a:ahLst/>
            <a:cxnLst/>
            <a:rect l="l" t="t" r="r" b="b"/>
            <a:pathLst>
              <a:path w="10055225">
                <a:moveTo>
                  <a:pt x="0" y="0"/>
                </a:moveTo>
                <a:lnTo>
                  <a:pt x="10055021" y="0"/>
                </a:lnTo>
              </a:path>
            </a:pathLst>
          </a:custGeom>
          <a:ln w="42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231" y="7166609"/>
            <a:ext cx="0" cy="389890"/>
          </a:xfrm>
          <a:custGeom>
            <a:avLst/>
            <a:gdLst/>
            <a:ahLst/>
            <a:cxnLst/>
            <a:rect l="l" t="t" r="r" b="b"/>
            <a:pathLst>
              <a:path h="389890">
                <a:moveTo>
                  <a:pt x="0" y="0"/>
                </a:moveTo>
                <a:lnTo>
                  <a:pt x="0" y="3898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469" y="7165975"/>
            <a:ext cx="10070465" cy="0"/>
          </a:xfrm>
          <a:custGeom>
            <a:avLst/>
            <a:gdLst/>
            <a:ahLst/>
            <a:cxnLst/>
            <a:rect l="l" t="t" r="r" b="b"/>
            <a:pathLst>
              <a:path w="10070465">
                <a:moveTo>
                  <a:pt x="0" y="0"/>
                </a:moveTo>
                <a:lnTo>
                  <a:pt x="100702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12942" y="7232432"/>
            <a:ext cx="8623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dirty="0">
                <a:latin typeface="Malgun Gothic"/>
                <a:cs typeface="Malgun Gothic"/>
              </a:rPr>
              <a:t>Slide </a:t>
            </a:r>
            <a:r>
              <a:rPr sz="1750" b="1" spc="-20" dirty="0">
                <a:latin typeface="Malgun Gothic"/>
                <a:cs typeface="Malgun Gothic"/>
              </a:rPr>
              <a:t>:</a:t>
            </a:r>
            <a:r>
              <a:rPr sz="1750" b="1" spc="-229" dirty="0">
                <a:latin typeface="Malgun Gothic"/>
                <a:cs typeface="Malgun Gothic"/>
              </a:rPr>
              <a:t> </a:t>
            </a:r>
            <a:r>
              <a:rPr sz="1750" b="1" spc="10" dirty="0">
                <a:latin typeface="Malgun Gothic"/>
                <a:cs typeface="Malgun Gothic"/>
              </a:rPr>
              <a:t>9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Batang"/>
              <a:buChar char="•"/>
              <a:tabLst>
                <a:tab pos="390525" algn="l"/>
              </a:tabLst>
            </a:pPr>
            <a:r>
              <a:rPr spc="20" dirty="0"/>
              <a:t>ArrayList의</a:t>
            </a:r>
            <a:r>
              <a:rPr spc="-125" dirty="0"/>
              <a:t> </a:t>
            </a:r>
            <a:r>
              <a:rPr spc="-5" dirty="0"/>
              <a:t>특성</a:t>
            </a:r>
          </a:p>
          <a:p>
            <a:pPr marL="831215" lvl="1" indent="-314960">
              <a:lnSpc>
                <a:spcPct val="100000"/>
              </a:lnSpc>
              <a:spcBef>
                <a:spcPts val="520"/>
              </a:spcBef>
              <a:buFont typeface="Batang"/>
              <a:buChar char="–"/>
              <a:tabLst>
                <a:tab pos="831850" algn="l"/>
              </a:tabLst>
            </a:pPr>
            <a:r>
              <a:rPr sz="2200" spc="5" dirty="0">
                <a:latin typeface="Gulim"/>
                <a:cs typeface="Gulim"/>
              </a:rPr>
              <a:t>java.util.ArrayList</a:t>
            </a:r>
            <a:endParaRPr sz="2200">
              <a:latin typeface="Gulim"/>
              <a:cs typeface="Gulim"/>
            </a:endParaRPr>
          </a:p>
          <a:p>
            <a:pPr marL="516255">
              <a:lnSpc>
                <a:spcPct val="100000"/>
              </a:lnSpc>
              <a:spcBef>
                <a:spcPts val="535"/>
              </a:spcBef>
              <a:tabLst>
                <a:tab pos="831215" algn="l"/>
              </a:tabLst>
            </a:pPr>
            <a:r>
              <a:rPr sz="2200" dirty="0">
                <a:latin typeface="Batang"/>
                <a:cs typeface="Batang"/>
              </a:rPr>
              <a:t>–	</a:t>
            </a:r>
            <a:r>
              <a:rPr sz="2200" spc="5" dirty="0"/>
              <a:t>가변 크기 배열을 구현한</a:t>
            </a:r>
            <a:r>
              <a:rPr sz="2200" spc="-150" dirty="0"/>
              <a:t> </a:t>
            </a:r>
            <a:r>
              <a:rPr sz="2200" spc="5" dirty="0"/>
              <a:t>클래스</a:t>
            </a:r>
            <a:endParaRPr sz="2200">
              <a:latin typeface="Batang"/>
              <a:cs typeface="Batang"/>
            </a:endParaRPr>
          </a:p>
          <a:p>
            <a:pPr marL="831215" lvl="1" indent="-314960">
              <a:lnSpc>
                <a:spcPct val="100000"/>
              </a:lnSpc>
              <a:spcBef>
                <a:spcPts val="535"/>
              </a:spcBef>
              <a:buFont typeface="Batang"/>
              <a:buChar char="–"/>
              <a:tabLst>
                <a:tab pos="831850" algn="l"/>
                <a:tab pos="4025265" algn="l"/>
              </a:tabLst>
            </a:pPr>
            <a:r>
              <a:rPr sz="2200" spc="20" dirty="0">
                <a:latin typeface="Gulim"/>
                <a:cs typeface="Gulim"/>
              </a:rPr>
              <a:t>ArrayList에</a:t>
            </a:r>
            <a:r>
              <a:rPr sz="2200" spc="685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삽입</a:t>
            </a:r>
            <a:r>
              <a:rPr sz="2200" spc="735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가능한	것</a:t>
            </a:r>
            <a:endParaRPr sz="2200">
              <a:latin typeface="Gulim"/>
              <a:cs typeface="Gulim"/>
            </a:endParaRPr>
          </a:p>
          <a:p>
            <a:pPr marL="1020444">
              <a:lnSpc>
                <a:spcPct val="100000"/>
              </a:lnSpc>
              <a:spcBef>
                <a:spcPts val="500"/>
              </a:spcBef>
              <a:tabLst>
                <a:tab pos="1272540" algn="l"/>
              </a:tabLst>
            </a:pPr>
            <a:r>
              <a:rPr sz="1950" spc="10" dirty="0">
                <a:latin typeface="Batang"/>
                <a:cs typeface="Batang"/>
              </a:rPr>
              <a:t>•	</a:t>
            </a:r>
            <a:r>
              <a:rPr sz="1950" spc="25" dirty="0"/>
              <a:t>객체만</a:t>
            </a:r>
            <a:r>
              <a:rPr sz="1950" spc="-70" dirty="0"/>
              <a:t> </a:t>
            </a:r>
            <a:r>
              <a:rPr sz="1950" spc="25" dirty="0"/>
              <a:t>가능</a:t>
            </a:r>
            <a:endParaRPr sz="1950">
              <a:latin typeface="Batang"/>
              <a:cs typeface="Batang"/>
            </a:endParaRPr>
          </a:p>
          <a:p>
            <a:pPr marL="1020444">
              <a:lnSpc>
                <a:spcPct val="100000"/>
              </a:lnSpc>
              <a:spcBef>
                <a:spcPts val="525"/>
              </a:spcBef>
              <a:tabLst>
                <a:tab pos="1272540" algn="l"/>
              </a:tabLst>
            </a:pPr>
            <a:r>
              <a:rPr sz="1950" spc="10" dirty="0">
                <a:latin typeface="Batang"/>
                <a:cs typeface="Batang"/>
              </a:rPr>
              <a:t>•	</a:t>
            </a:r>
            <a:r>
              <a:rPr sz="1950" spc="25" dirty="0"/>
              <a:t>기본 데이타 타입은</a:t>
            </a:r>
            <a:r>
              <a:rPr sz="1950" spc="-50" dirty="0"/>
              <a:t> </a:t>
            </a:r>
            <a:r>
              <a:rPr sz="1950" spc="25" dirty="0"/>
              <a:t>불가능</a:t>
            </a:r>
            <a:endParaRPr sz="1950">
              <a:latin typeface="Batang"/>
              <a:cs typeface="Batang"/>
            </a:endParaRPr>
          </a:p>
          <a:p>
            <a:pPr marL="1524000">
              <a:lnSpc>
                <a:spcPct val="100000"/>
              </a:lnSpc>
              <a:spcBef>
                <a:spcPts val="434"/>
              </a:spcBef>
              <a:tabLst>
                <a:tab pos="1776730" algn="l"/>
              </a:tabLst>
            </a:pPr>
            <a:r>
              <a:rPr sz="1750" spc="5" dirty="0">
                <a:latin typeface="Batang"/>
                <a:cs typeface="Batang"/>
              </a:rPr>
              <a:t>–	</a:t>
            </a:r>
            <a:r>
              <a:rPr sz="1750" spc="60" dirty="0"/>
              <a:t>Wrapper </a:t>
            </a:r>
            <a:r>
              <a:rPr sz="1750" spc="10" dirty="0"/>
              <a:t>객체로 만들어 삽입</a:t>
            </a:r>
            <a:r>
              <a:rPr sz="1750" spc="-130" dirty="0"/>
              <a:t> </a:t>
            </a:r>
            <a:r>
              <a:rPr sz="1750" spc="10" dirty="0"/>
              <a:t>가능</a:t>
            </a:r>
            <a:endParaRPr sz="1750">
              <a:latin typeface="Batang"/>
              <a:cs typeface="Batang"/>
            </a:endParaRPr>
          </a:p>
          <a:p>
            <a:pPr marL="1020444">
              <a:lnSpc>
                <a:spcPct val="100000"/>
              </a:lnSpc>
              <a:spcBef>
                <a:spcPts val="515"/>
              </a:spcBef>
              <a:tabLst>
                <a:tab pos="1272540" algn="l"/>
              </a:tabLst>
            </a:pPr>
            <a:r>
              <a:rPr sz="1950" spc="10" dirty="0">
                <a:latin typeface="Batang"/>
                <a:cs typeface="Batang"/>
              </a:rPr>
              <a:t>•	</a:t>
            </a:r>
            <a:r>
              <a:rPr sz="1950" spc="30" dirty="0"/>
              <a:t>null도 </a:t>
            </a:r>
            <a:r>
              <a:rPr sz="1950" spc="25" dirty="0"/>
              <a:t>삽입</a:t>
            </a:r>
            <a:r>
              <a:rPr sz="1950" spc="-65" dirty="0"/>
              <a:t> </a:t>
            </a:r>
            <a:r>
              <a:rPr sz="1950" spc="25" dirty="0"/>
              <a:t>가능</a:t>
            </a:r>
            <a:endParaRPr sz="1950">
              <a:latin typeface="Batang"/>
              <a:cs typeface="Batang"/>
            </a:endParaRPr>
          </a:p>
          <a:p>
            <a:pPr marL="831215" lvl="1" indent="-314960">
              <a:lnSpc>
                <a:spcPct val="100000"/>
              </a:lnSpc>
              <a:spcBef>
                <a:spcPts val="550"/>
              </a:spcBef>
              <a:buFont typeface="Batang"/>
              <a:buChar char="–"/>
              <a:tabLst>
                <a:tab pos="831850" algn="l"/>
              </a:tabLst>
            </a:pPr>
            <a:r>
              <a:rPr sz="2200" spc="20" dirty="0">
                <a:latin typeface="Gulim"/>
                <a:cs typeface="Gulim"/>
              </a:rPr>
              <a:t>ArrayList에 </a:t>
            </a:r>
            <a:r>
              <a:rPr sz="2200" spc="5" dirty="0">
                <a:latin typeface="Gulim"/>
                <a:cs typeface="Gulim"/>
              </a:rPr>
              <a:t>객체</a:t>
            </a:r>
            <a:r>
              <a:rPr sz="2200" spc="-135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삽입</a:t>
            </a:r>
            <a:endParaRPr sz="2200">
              <a:latin typeface="Gulim"/>
              <a:cs typeface="Gulim"/>
            </a:endParaRPr>
          </a:p>
          <a:p>
            <a:pPr marL="1020444">
              <a:lnSpc>
                <a:spcPct val="100000"/>
              </a:lnSpc>
              <a:spcBef>
                <a:spcPts val="500"/>
              </a:spcBef>
              <a:tabLst>
                <a:tab pos="1272540" algn="l"/>
              </a:tabLst>
            </a:pPr>
            <a:r>
              <a:rPr sz="1950" spc="10" dirty="0">
                <a:latin typeface="Batang"/>
                <a:cs typeface="Batang"/>
              </a:rPr>
              <a:t>•	</a:t>
            </a:r>
            <a:r>
              <a:rPr sz="1950" spc="25" dirty="0"/>
              <a:t>리스트의 맨 뒤에 객체 추가 </a:t>
            </a:r>
            <a:r>
              <a:rPr sz="1950" spc="-160" dirty="0"/>
              <a:t>: </a:t>
            </a:r>
            <a:r>
              <a:rPr sz="1950" spc="25" dirty="0"/>
              <a:t>공간이 모자라면 자동</a:t>
            </a:r>
            <a:r>
              <a:rPr sz="1950" spc="140" dirty="0"/>
              <a:t> </a:t>
            </a:r>
            <a:r>
              <a:rPr sz="1950" spc="25" dirty="0"/>
              <a:t>늘림</a:t>
            </a:r>
            <a:endParaRPr sz="1950">
              <a:latin typeface="Batang"/>
              <a:cs typeface="Batang"/>
            </a:endParaRPr>
          </a:p>
          <a:p>
            <a:pPr marL="1020444">
              <a:lnSpc>
                <a:spcPct val="100000"/>
              </a:lnSpc>
              <a:spcBef>
                <a:spcPts val="515"/>
              </a:spcBef>
              <a:tabLst>
                <a:tab pos="1272540" algn="l"/>
              </a:tabLst>
            </a:pPr>
            <a:r>
              <a:rPr sz="1950" spc="10" dirty="0">
                <a:latin typeface="Batang"/>
                <a:cs typeface="Batang"/>
              </a:rPr>
              <a:t>•	</a:t>
            </a:r>
            <a:r>
              <a:rPr sz="1950" spc="25" dirty="0"/>
              <a:t>리스트의 중간에 객체 삽입 </a:t>
            </a:r>
            <a:r>
              <a:rPr sz="1950" spc="-160" dirty="0"/>
              <a:t>: </a:t>
            </a:r>
            <a:r>
              <a:rPr sz="1950" spc="25" dirty="0"/>
              <a:t>삽입된 뒤의 객체는 뒤로 하나씩</a:t>
            </a:r>
            <a:r>
              <a:rPr sz="1950" spc="160" dirty="0"/>
              <a:t> </a:t>
            </a:r>
            <a:r>
              <a:rPr sz="1950" spc="25" dirty="0"/>
              <a:t>이동</a:t>
            </a:r>
            <a:endParaRPr sz="1950">
              <a:latin typeface="Batang"/>
              <a:cs typeface="Batang"/>
            </a:endParaRPr>
          </a:p>
          <a:p>
            <a:pPr marL="831215" lvl="1" indent="-314960">
              <a:lnSpc>
                <a:spcPct val="100000"/>
              </a:lnSpc>
              <a:spcBef>
                <a:spcPts val="550"/>
              </a:spcBef>
              <a:buFont typeface="Batang"/>
              <a:buChar char="–"/>
              <a:tabLst>
                <a:tab pos="831850" algn="l"/>
              </a:tabLst>
            </a:pPr>
            <a:r>
              <a:rPr sz="2200" spc="20" dirty="0">
                <a:latin typeface="Gulim"/>
                <a:cs typeface="Gulim"/>
              </a:rPr>
              <a:t>ArrayList </a:t>
            </a:r>
            <a:r>
              <a:rPr sz="2200" spc="5" dirty="0">
                <a:latin typeface="Gulim"/>
                <a:cs typeface="Gulim"/>
              </a:rPr>
              <a:t>에서 객체</a:t>
            </a:r>
            <a:r>
              <a:rPr sz="2200" spc="-125" dirty="0">
                <a:latin typeface="Gulim"/>
                <a:cs typeface="Gulim"/>
              </a:rPr>
              <a:t> </a:t>
            </a:r>
            <a:r>
              <a:rPr sz="2200" spc="5" dirty="0">
                <a:latin typeface="Gulim"/>
                <a:cs typeface="Gulim"/>
              </a:rPr>
              <a:t>삭제</a:t>
            </a:r>
            <a:endParaRPr sz="2200">
              <a:latin typeface="Gulim"/>
              <a:cs typeface="Gulim"/>
            </a:endParaRPr>
          </a:p>
          <a:p>
            <a:pPr marL="1020444">
              <a:lnSpc>
                <a:spcPts val="2330"/>
              </a:lnSpc>
              <a:spcBef>
                <a:spcPts val="500"/>
              </a:spcBef>
              <a:tabLst>
                <a:tab pos="1272540" algn="l"/>
              </a:tabLst>
            </a:pPr>
            <a:r>
              <a:rPr sz="1950" spc="10" dirty="0">
                <a:latin typeface="Batang"/>
                <a:cs typeface="Batang"/>
              </a:rPr>
              <a:t>•	</a:t>
            </a:r>
            <a:r>
              <a:rPr sz="1950" spc="25" dirty="0"/>
              <a:t>임의의 위치에 있는 객체 삭제 가능 </a:t>
            </a:r>
            <a:r>
              <a:rPr sz="1950" spc="-160" dirty="0"/>
              <a:t>: </a:t>
            </a:r>
            <a:r>
              <a:rPr sz="1950" spc="25" dirty="0"/>
              <a:t>객체 삭제 후 하나씩 앞으로</a:t>
            </a:r>
            <a:r>
              <a:rPr sz="1950" spc="140" dirty="0"/>
              <a:t> </a:t>
            </a:r>
            <a:r>
              <a:rPr sz="1950" spc="25" dirty="0"/>
              <a:t>이동</a:t>
            </a:r>
            <a:endParaRPr sz="1950">
              <a:latin typeface="Batang"/>
              <a:cs typeface="Batang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469" y="0"/>
            <a:ext cx="10069195" cy="7555230"/>
          </a:xfrm>
          <a:custGeom>
            <a:avLst/>
            <a:gdLst/>
            <a:ahLst/>
            <a:cxnLst/>
            <a:rect l="l" t="t" r="r" b="b"/>
            <a:pathLst>
              <a:path w="10069195" h="7555230">
                <a:moveTo>
                  <a:pt x="0" y="0"/>
                </a:moveTo>
                <a:lnTo>
                  <a:pt x="10068712" y="0"/>
                </a:lnTo>
                <a:lnTo>
                  <a:pt x="10068712" y="7554976"/>
                </a:lnTo>
                <a:lnTo>
                  <a:pt x="0" y="7554976"/>
                </a:lnTo>
                <a:lnTo>
                  <a:pt x="0" y="0"/>
                </a:lnTo>
                <a:close/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1399</Words>
  <Application>Microsoft Office PowerPoint</Application>
  <PresentationFormat>사용자 지정</PresentationFormat>
  <Paragraphs>455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Theme</vt:lpstr>
      <vt:lpstr>제네릭과 컬렉션</vt:lpstr>
      <vt:lpstr>컬렉션(collection)의 개념</vt:lpstr>
      <vt:lpstr>배열과 컬렉션의 개념 차이</vt:lpstr>
      <vt:lpstr>컬렉션을 위한 인터페이스와 클래스</vt:lpstr>
      <vt:lpstr>Vector 클래스</vt:lpstr>
      <vt:lpstr>Vector 클래스의 주요 메소드</vt:lpstr>
      <vt:lpstr>PowerPoint 프레젠테이션</vt:lpstr>
      <vt:lpstr>PowerPoint 프레젠테이션</vt:lpstr>
      <vt:lpstr>ArrayList 클래스</vt:lpstr>
      <vt:lpstr>ArrayList 클래스의 주요 메소드</vt:lpstr>
      <vt:lpstr>PowerPoint 프레젠테이션</vt:lpstr>
      <vt:lpstr>PowerPoint 프레젠테이션</vt:lpstr>
      <vt:lpstr>Vector. List 예제</vt:lpstr>
      <vt:lpstr>LinkedList 클래스</vt:lpstr>
      <vt:lpstr>Hashtable 클래스</vt:lpstr>
      <vt:lpstr>Hashtable 클래스의 주요 메소드</vt:lpstr>
      <vt:lpstr>해쉬테이블의 조작 사례</vt:lpstr>
      <vt:lpstr>PowerPoint 프레젠테이션</vt:lpstr>
      <vt:lpstr>Map 예제</vt:lpstr>
      <vt:lpstr>Set 예제</vt:lpstr>
      <vt:lpstr>컬렉션검색</vt:lpstr>
      <vt:lpstr>Enumeration 활용</vt:lpstr>
      <vt:lpstr>Iterator 활용</vt:lpstr>
      <vt:lpstr>Collections 클래스 활용</vt:lpstr>
      <vt:lpstr>제네릭의 기본 개념</vt:lpstr>
      <vt:lpstr>제네릭 컬렉션 사용하기</vt:lpstr>
      <vt:lpstr>• 제네릭 Vector 사용하기</vt:lpstr>
      <vt:lpstr>제네릭 클래스작성</vt:lpstr>
      <vt:lpstr>제너릭을 사용하지않은 것과 사용한 것의 비교</vt:lpstr>
      <vt:lpstr>제네릭 클래스, 인터페이스 사용</vt:lpstr>
      <vt:lpstr>제네릭의 장점</vt:lpstr>
      <vt:lpstr>For문의 확장</vt:lpstr>
      <vt:lpstr>제네릭 사용시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- 05_컬렉션제너릭.pptx</dc:title>
  <dc:creator>mschoi</dc:creator>
  <cp:lastModifiedBy>Song</cp:lastModifiedBy>
  <cp:revision>6</cp:revision>
  <dcterms:created xsi:type="dcterms:W3CDTF">2015-10-22T06:20:15Z</dcterms:created>
  <dcterms:modified xsi:type="dcterms:W3CDTF">2015-10-24T07:08:01Z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2011-10-04T00:00:00Z</vt:filetime>
  </property>
  <property fmtid="{D5CDD505-2E9C-101B-9397-08002B2CF9AE}" pid="3" name="Creator">
    <vt:lpwstr>Haansoft PDF 1.3.0.310</vt:lpwstr>
  </property>
  <property fmtid="{D5CDD505-2E9C-101B-9397-08002B2CF9AE}" pid="4" name="LastSaved">
    <vt:filetime>2015-10-22T00:00:00Z</vt:filetime>
  </property>
</Properties>
</file>