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5" r:id="rId3"/>
    <p:sldId id="356" r:id="rId4"/>
    <p:sldId id="290" r:id="rId5"/>
    <p:sldId id="304" r:id="rId6"/>
    <p:sldId id="308" r:id="rId7"/>
    <p:sldId id="370" r:id="rId8"/>
    <p:sldId id="305" r:id="rId9"/>
    <p:sldId id="354" r:id="rId10"/>
    <p:sldId id="355" r:id="rId11"/>
    <p:sldId id="353" r:id="rId12"/>
    <p:sldId id="357" r:id="rId13"/>
    <p:sldId id="359" r:id="rId14"/>
    <p:sldId id="358" r:id="rId15"/>
    <p:sldId id="360" r:id="rId16"/>
    <p:sldId id="361" r:id="rId17"/>
    <p:sldId id="307" r:id="rId18"/>
    <p:sldId id="362" r:id="rId19"/>
    <p:sldId id="363" r:id="rId20"/>
    <p:sldId id="364" r:id="rId21"/>
    <p:sldId id="365" r:id="rId22"/>
    <p:sldId id="366" r:id="rId23"/>
    <p:sldId id="371" r:id="rId24"/>
    <p:sldId id="373" r:id="rId25"/>
    <p:sldId id="375" r:id="rId26"/>
    <p:sldId id="379" r:id="rId27"/>
    <p:sldId id="376" r:id="rId28"/>
    <p:sldId id="377" r:id="rId29"/>
    <p:sldId id="380" r:id="rId30"/>
    <p:sldId id="381" r:id="rId31"/>
    <p:sldId id="382" r:id="rId32"/>
    <p:sldId id="383" r:id="rId33"/>
    <p:sldId id="384" r:id="rId34"/>
    <p:sldId id="385" r:id="rId35"/>
    <p:sldId id="387" r:id="rId36"/>
    <p:sldId id="389" r:id="rId37"/>
    <p:sldId id="388" r:id="rId38"/>
    <p:sldId id="368" r:id="rId39"/>
    <p:sldId id="293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00B"/>
    <a:srgbClr val="292C44"/>
    <a:srgbClr val="AA71D5"/>
    <a:srgbClr val="14ACB4"/>
    <a:srgbClr val="E25100"/>
    <a:srgbClr val="A6BD1D"/>
    <a:srgbClr val="9751CB"/>
    <a:srgbClr val="C7E037"/>
    <a:srgbClr val="17C6CD"/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5" autoAdjust="0"/>
    <p:restoredTop sz="79683" autoAdjust="0"/>
  </p:normalViewPr>
  <p:slideViewPr>
    <p:cSldViewPr>
      <p:cViewPr>
        <p:scale>
          <a:sx n="50" d="100"/>
          <a:sy n="50" d="100"/>
        </p:scale>
        <p:origin x="-65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2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EEEC-9BBA-473D-9EA8-38F2F24B9D50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11F0-F0CF-485B-A494-25F4B4E23F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8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60265-6C22-47C8-A910-29B07888911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33A5F-B744-479A-9FEC-4FD93288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6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33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0DB1-174C-4FB2-8C0A-91A13C3E3E6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rload.wordpress.com/2012/01/30/single-responsibility-princinple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wikipedia.org/wiki/SOLID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0364" y="4983559"/>
            <a:ext cx="321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2015.10.24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7422" y="2500306"/>
            <a:ext cx="43577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  <a:r>
              <a:rPr lang="en-US" altLang="ko-KR" sz="3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35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5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</a:t>
            </a:r>
            <a:endParaRPr lang="ko-KR" altLang="en-US" sz="35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6634" y="3929066"/>
            <a:ext cx="557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SOLID</a:t>
            </a:r>
            <a:endParaRPr lang="ko-KR" altLang="en-US" sz="28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93" y="1449000"/>
            <a:ext cx="5497215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6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822" y="2636912"/>
            <a:ext cx="7776356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Good ? </a:t>
            </a:r>
            <a:r>
              <a:rPr lang="en-US" altLang="ko-KR" sz="4400" b="1" dirty="0" smtClean="0">
                <a:solidFill>
                  <a:srgbClr val="DB500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Bad ?</a:t>
            </a:r>
            <a:endParaRPr lang="en-US" altLang="ko-KR" sz="4400" b="1" dirty="0">
              <a:solidFill>
                <a:srgbClr val="DB500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1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822" y="2636912"/>
            <a:ext cx="7776356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b="1" dirty="0" smtClean="0">
                <a:solidFill>
                  <a:srgbClr val="DB500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Bad</a:t>
            </a:r>
            <a:endParaRPr lang="en-US" altLang="ko-KR" sz="4400" b="1" dirty="0">
              <a:solidFill>
                <a:srgbClr val="DB500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4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3822" y="3024854"/>
            <a:ext cx="7776356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 변경하는 이유는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 하나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0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822" y="1628800"/>
            <a:ext cx="7776356" cy="281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가지의 변경될 수 있는 이유가 있음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급료를 계산하는 룰이 바뀔 경우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calculatePay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보고서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포멧을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원할 때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reportHours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스키마가 바뀔 때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(save)</a:t>
            </a:r>
            <a:endParaRPr lang="ko-KR" altLang="en-US" sz="24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822" y="2921169"/>
            <a:ext cx="777635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Employee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의존하는 클래스가 영향을 받는다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3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822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Better code than before</a:t>
            </a:r>
            <a:endParaRPr lang="en-US" altLang="ko-KR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0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27" y="2637192"/>
            <a:ext cx="650834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9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1" y="3202111"/>
            <a:ext cx="8140058" cy="181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8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61" y="2952750"/>
            <a:ext cx="7149678" cy="206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6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63480" y="1196752"/>
            <a:ext cx="340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4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060848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Object-Oriented 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Programming</a:t>
            </a:r>
            <a:endParaRPr lang="ko-KR" altLang="en-US" sz="2400" b="1" dirty="0" smtClean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009591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32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SOLID (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TODAY</a:t>
            </a:r>
            <a:r>
              <a:rPr lang="en-US" altLang="ko-KR" sz="32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08144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OOP in the Java </a:t>
            </a:r>
            <a:r>
              <a:rPr lang="en-US" altLang="ko-KR" sz="32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5153298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Design pattern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6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938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62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11" y="1484784"/>
            <a:ext cx="8460178" cy="281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Reasons..</a:t>
            </a:r>
          </a:p>
          <a:p>
            <a:pPr>
              <a:lnSpc>
                <a:spcPct val="130000"/>
              </a:lnSpc>
            </a:pP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클래스는 각각 하나의 관심사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갖는다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Employee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수정에 의존하는 클래스의 숫자가 줄어든다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7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938" y="2921169"/>
            <a:ext cx="7776356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But..</a:t>
            </a:r>
          </a:p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Employee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Dependency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여전하다</a:t>
            </a:r>
            <a:endParaRPr lang="en-US" altLang="ko-KR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해결책은 나중에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..^^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5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3105835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Open-Closed Principle</a:t>
            </a:r>
            <a:endParaRPr lang="ko-KR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822" y="2822680"/>
            <a:ext cx="777635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클래스는 확장에 대해 열려있어야 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.(OPEN)</a:t>
            </a: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클래스는 수정에 닫혀있어야 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.(CLOSED)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2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822" y="1628800"/>
            <a:ext cx="7776356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</a:t>
            </a:r>
          </a:p>
          <a:p>
            <a:pPr>
              <a:lnSpc>
                <a:spcPct val="130000"/>
              </a:lnSpc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모듈의 동작을 확장할 수 있어야 한다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모듈의 코드를 </a:t>
            </a:r>
            <a:r>
              <a:rPr lang="ko-KR" altLang="en-US" sz="24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수정하지 않아도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 가능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하여야 한다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1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822" y="1628800"/>
            <a:ext cx="7776356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CLOSED</a:t>
            </a:r>
          </a:p>
          <a:p>
            <a:pPr>
              <a:lnSpc>
                <a:spcPct val="130000"/>
              </a:lnSpc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모듈의 소스코드를 직접 수정하지 않아도 확장하거나 변경할 수 있다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코드를 직접 수정하지 않아도 된다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1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cfile29.uf.tistory.com/image/1163F4264CC2CC1F2FC2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792" y="-27384"/>
            <a:ext cx="9475584" cy="687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938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봅시다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4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3105835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Liskov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Substitution Principle</a:t>
            </a:r>
            <a:endParaRPr lang="ko-KR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8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822" y="1124744"/>
            <a:ext cx="7776356" cy="4452334"/>
            <a:chOff x="683822" y="1033572"/>
            <a:chExt cx="7776356" cy="4452334"/>
          </a:xfrm>
        </p:grpSpPr>
        <p:sp>
          <p:nvSpPr>
            <p:cNvPr id="4" name="TextBox 3"/>
            <p:cNvSpPr txBox="1"/>
            <p:nvPr/>
          </p:nvSpPr>
          <p:spPr>
            <a:xfrm>
              <a:off x="1367644" y="1033572"/>
              <a:ext cx="6408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OVERVIEW</a:t>
              </a:r>
              <a:endPara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3822" y="2592806"/>
              <a:ext cx="7776356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4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진리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아니다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비용과 효율을 판단하고 선택할 수 있어야 한다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Design Pattern, Refactoring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등의 개발 방법론의 기본 원칙이 된다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8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822" y="1956289"/>
            <a:ext cx="7776356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하위 객체는 속성을 변경하지 않아도 상위 객체로 교체할 수 있어야 한다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참조되는 기반 클래스의 함수는 파생 클래스 객체의 상세를 알지 않고서도 사용될 수 있어야 한다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 클래스에 하위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인스턴스를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대입해도 문제없이 사용 가능하여야 한다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7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938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봅시다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1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3105835"/>
            <a:ext cx="795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Interface Segregation Principle</a:t>
            </a:r>
            <a:endParaRPr lang="ko-KR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822" y="2542604"/>
            <a:ext cx="7776356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클라이언트는 자신이 사용하지 않는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메소드에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의존 관계를 맺으면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일반적인 인터페이스보다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구체 인터페이스가 낫다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4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3105835"/>
            <a:ext cx="795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Dependency Inversion Principle</a:t>
            </a:r>
            <a:endParaRPr lang="ko-KR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1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822" y="2822680"/>
            <a:ext cx="777635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 모듈은 하위 모듈에 의존해서는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추상화는 세부사항에 의존해서는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558" y="3105835"/>
            <a:ext cx="795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Summary</a:t>
            </a:r>
            <a:endParaRPr lang="ko-KR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2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822" y="2262527"/>
            <a:ext cx="7776356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이상의 경계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 클래스구조를 잡을 때 신중하게 생각을 해볼 것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권장이지 필수는 아니다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다만 멍청하게 보일 뿐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8842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764704"/>
            <a:ext cx="77763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References</a:t>
            </a:r>
          </a:p>
          <a:p>
            <a:pPr>
              <a:lnSpc>
                <a:spcPct val="130000"/>
              </a:lnSpc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프로그래머가 알아야 할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97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https://arload.wordpress.com/2012/01/30/single-responsibility-princinple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/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https://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ko.wikipedia.org/wiki/SOLID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63480" y="1196752"/>
            <a:ext cx="428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 </a:t>
            </a:r>
            <a:endParaRPr lang="en-US" altLang="ko-KR" sz="4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3012" y="2644170"/>
            <a:ext cx="17379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 smtClean="0"/>
              <a:t>끝</a:t>
            </a:r>
            <a:r>
              <a:rPr lang="en-US" altLang="ko-KR" sz="9600" b="1" dirty="0" smtClean="0"/>
              <a:t>.</a:t>
            </a:r>
            <a:endParaRPr lang="en-US" altLang="ko-KR" sz="8000" b="1" dirty="0" smtClean="0"/>
          </a:p>
        </p:txBody>
      </p:sp>
    </p:spTree>
    <p:extLst>
      <p:ext uri="{BB962C8B-B14F-4D97-AF65-F5344CB8AC3E}">
        <p14:creationId xmlns:p14="http://schemas.microsoft.com/office/powerpoint/2010/main" val="6584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4646" y="1168086"/>
            <a:ext cx="7414708" cy="4521828"/>
            <a:chOff x="548663" y="1343858"/>
            <a:chExt cx="7414708" cy="4521828"/>
          </a:xfrm>
        </p:grpSpPr>
        <p:pic>
          <p:nvPicPr>
            <p:cNvPr id="6" name="Picture 2" descr="http://www.objectmentor.com/Images/photo_martin_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343858"/>
              <a:ext cx="3391371" cy="4521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48663" y="2016742"/>
              <a:ext cx="3603872" cy="24529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Robert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C. 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Martin</a:t>
              </a:r>
            </a:p>
            <a:p>
              <a:pPr>
                <a:lnSpc>
                  <a:spcPct val="130000"/>
                </a:lnSpc>
              </a:pP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Clean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code</a:t>
              </a: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UML for Java Programmer</a:t>
              </a: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Extreme Programming in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Pratice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5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900003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SOLID</a:t>
            </a:r>
            <a:endParaRPr lang="ko-KR" alt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111945"/>
            <a:ext cx="77763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ingle Responsibility Principle 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pen-Closed Principle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r>
              <a:rPr lang="en-US" altLang="ko-KR" sz="32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iskov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Substitution Principle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nterface Segregation Principle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ependency Inversion Principle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0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3105835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ingle 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Responsibility Principle</a:t>
            </a:r>
            <a:endParaRPr lang="ko-KR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822" y="2542604"/>
            <a:ext cx="777635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클래스는 하나의 관심사만을 갖고 있어야 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클래스는 단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책임만을 갖는다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 변경하는 이유는 단 하나여야 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3822" y="2262527"/>
            <a:ext cx="7776356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클래스가 여러 개의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관심사를 갖는다는 것은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책임이 많아지는 것을 의미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하나의 </a:t>
            </a: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책임의 변화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책임에게 까지 영향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주게 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8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3822" y="2598773"/>
            <a:ext cx="7776356" cy="166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이유로 변경되는 것들은 함께 모으고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다른 이유로 변경되는 것들은 분리시킨다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9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442</Words>
  <Application>Microsoft Office PowerPoint</Application>
  <PresentationFormat>화면 슬라이드 쇼(4:3)</PresentationFormat>
  <Paragraphs>129</Paragraphs>
  <Slides>39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luizek</dc:creator>
  <cp:lastModifiedBy>Kyungman</cp:lastModifiedBy>
  <cp:revision>203</cp:revision>
  <dcterms:created xsi:type="dcterms:W3CDTF">2015-01-07T09:44:23Z</dcterms:created>
  <dcterms:modified xsi:type="dcterms:W3CDTF">2015-10-23T09:22:54Z</dcterms:modified>
</cp:coreProperties>
</file>