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e96a8d338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e96a8d338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e96a8d338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e96a8d338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e96a8d33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3e96a8d33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e96a8d33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e96a8d33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e96a8d338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e96a8d33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e96a8d338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e96a8d338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e96a8d338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e96a8d338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e96a8d338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e96a8d338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e96a8d338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e96a8d338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e96a8d338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e96a8d338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 Automation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Website: Cărturești Bookstore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- Wishlist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wishlist functionality for users who are logged in: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a new wishlist, add items to the wishlist, add items from wishlist to cart, delete the wishlist, checks </a:t>
            </a:r>
            <a:r>
              <a:rPr lang="en"/>
              <a:t>toast</a:t>
            </a:r>
            <a:r>
              <a:rPr lang="en"/>
              <a:t> messages.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00" y="2375125"/>
            <a:ext cx="8605501" cy="238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approach and scope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objective was to test basic functionalities with a focus on how different users might interact with the store.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did not test the features in depth, but took a more exploratory approach.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a result, some tests will cover more than one feature.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tried to make tests that can be easily modified and updated if certain features need to be tested more in depth in the future.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 chose the Carturesti website because it is </a:t>
            </a:r>
            <a:r>
              <a:rPr lang="en"/>
              <a:t>complex</a:t>
            </a:r>
            <a:r>
              <a:rPr lang="en"/>
              <a:t> enough to provide a </a:t>
            </a:r>
            <a:r>
              <a:rPr lang="en"/>
              <a:t>challenge and has features that are common for most e-commerce websites.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2536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project I used Page Object Model (POM), and created separate Page Object classes that contain methods to interact with those pages.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POM makes tests easier to maintain and modify, especially if methods are used in several tests.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Having methods stored in a page class also increases readability, as the tests become less clustered.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this project, I </a:t>
            </a:r>
            <a:r>
              <a:rPr lang="en"/>
              <a:t>have three Page Object classes, a Main Page, and Checkout and Wishlist pages, which extend the main page.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" y="3990525"/>
            <a:ext cx="433387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- Base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Contains elements that are used for all other tests: sets up the </a:t>
            </a:r>
            <a:r>
              <a:rPr lang="en"/>
              <a:t>browser</a:t>
            </a:r>
            <a:r>
              <a:rPr lang="en"/>
              <a:t>, goes to the main page, clicks the cookies and closes the </a:t>
            </a:r>
            <a:r>
              <a:rPr lang="en"/>
              <a:t>browser after the tests are completed.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other tests extend the Base test. This avoids repeating the same code in multiple places.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50" y="2728300"/>
            <a:ext cx="6614875" cy="191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- Search and Add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Searches for a product using the search bar, adds the first result to cart and proceeds to the checkout page.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Several </a:t>
            </a:r>
            <a:r>
              <a:rPr lang="en"/>
              <a:t>asserts are placed along the way to verify everything works as expected.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300" y="2665901"/>
            <a:ext cx="4659926" cy="20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- Browse and Add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Selects an item to add to cart through browsing and using filters.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Utilizes lists to access categories and subcategories using index.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Applies filters and changes sorting order.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27" y="2614125"/>
            <a:ext cx="6447925" cy="229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- Checkout 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the checkout flow and some of its functionalities.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Uses method used in the search test to quickly add items to cart.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Attempts to enter a voucher code, checks error message.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Checks the delivery fee message and changes the number of items in the cart.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Logs the user in from the checkout page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Fills the delivery form with name, address and contact details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25" y="175771"/>
            <a:ext cx="9144000" cy="4791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- Login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Checks the Login flow from the main page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Email and password were created in advance for this 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Tries to enter a wrong password and checks for an error message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Enters the correct credentials into the new form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0" y="3059385"/>
            <a:ext cx="9144000" cy="2348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