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8f5411a6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8f5411a6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8f5411a6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8f5411a6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8f5411a6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8f5411a6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8f5411a6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8f5411a6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8f5411a6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8f5411a6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8f5411a6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8f5411a6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8f5411a6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8f5411a6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8f5411a6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8f5411a6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w3schools.com/xml/default.asp" TargetMode="External"/><Relationship Id="rId4" Type="http://schemas.openxmlformats.org/officeDocument/2006/relationships/hyperlink" Target="https://www.w3schools.com/xml/xml_dtd_intro.asp" TargetMode="External"/><Relationship Id="rId5" Type="http://schemas.openxmlformats.org/officeDocument/2006/relationships/hyperlink" Target="https://www.w3schools.com/js/js_json_intro.asp" TargetMode="External"/><Relationship Id="rId6" Type="http://schemas.openxmlformats.org/officeDocument/2006/relationships/hyperlink" Target="https://www.w3schools.com/xml/xsl_intro.asp" TargetMode="External"/><Relationship Id="rId7" Type="http://schemas.openxmlformats.org/officeDocument/2006/relationships/hyperlink" Target="https://www.w3schools.com/xml/schema_intro.as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68600" y="15547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Proiect XIS</a:t>
            </a:r>
            <a:endParaRPr sz="6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3935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Hanghiuc Calin Mircea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830525" y="145025"/>
            <a:ext cx="7038900" cy="17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Tema proiect: Evidenta informatiilor legate de o agentie de fotomodele cu urmarirea participarii la anumite evenimente.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160"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275" y="889750"/>
            <a:ext cx="4538025" cy="45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</a:t>
            </a:r>
            <a:r>
              <a:rPr lang="en" sz="3600"/>
              <a:t>onstrangeri:</a:t>
            </a:r>
            <a:endParaRPr sz="36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313950" y="1307850"/>
            <a:ext cx="8516100" cy="37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 fiecare agentie are fotomodele (0 sau n)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- fiecare agentia are evenimente (0 sau n)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- fiecare model este caracterizat de inaltime (cm), greutate (kg), culoare par, culoare ochi, sex, data nasterii, cnp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- fiecare eveniment este caracterizat de data, locatie, durata, denumire, si lista de fotomodele care participa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- un fotomodel poate participa la mai multe evenimente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- agentia are o lista cu toate fotomodelele si o lista cu toate evenimentele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630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 XML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2133100" y="947575"/>
            <a:ext cx="5697300" cy="38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agentie</a:t>
            </a:r>
            <a:r>
              <a:rPr lang="en" sz="1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fotomodele</a:t>
            </a:r>
            <a:r>
              <a:rPr lang="en" sz="1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fotomodel</a:t>
            </a: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fotomodel</a:t>
            </a:r>
            <a:r>
              <a:rPr lang="en" sz="1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fotomodele</a:t>
            </a:r>
            <a:r>
              <a:rPr lang="en" sz="1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evenimente</a:t>
            </a:r>
            <a:r>
              <a:rPr lang="en" sz="1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eveniment</a:t>
            </a:r>
            <a:r>
              <a:rPr lang="en" sz="1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detalii</a:t>
            </a:r>
            <a:r>
              <a:rPr lang="en" sz="1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detalii</a:t>
            </a:r>
            <a:r>
              <a:rPr lang="en" sz="1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fotomodele</a:t>
            </a:r>
            <a:r>
              <a:rPr lang="en" sz="1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fotomodele</a:t>
            </a:r>
            <a:r>
              <a:rPr lang="en" sz="1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eveniment</a:t>
            </a:r>
            <a:r>
              <a:rPr lang="en" sz="1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evenimente</a:t>
            </a:r>
            <a:r>
              <a:rPr lang="en" sz="1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agentie</a:t>
            </a:r>
            <a:r>
              <a:rPr lang="en" sz="1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232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7243475" y="73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DTD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338600" y="334500"/>
            <a:ext cx="7805400" cy="46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&lt;!ELEMENT agentie (fotomodele,evenimente)&gt;</a:t>
            </a:r>
            <a:endParaRPr sz="1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&lt;!ATTLIST agentie nume CDATA #REQUIRED&gt;</a:t>
            </a:r>
            <a:endParaRPr sz="1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&lt;!ATTLIST agentie CUI CDATA #REQUIRED&gt;</a:t>
            </a:r>
            <a:endParaRPr sz="1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&lt;!ATTLIST agentie data-infintare CDATA #REQUIRED&gt;</a:t>
            </a:r>
            <a:endParaRPr sz="1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&lt;!ELEMENT fotomodele (fotomodel+)&gt;</a:t>
            </a:r>
            <a:endParaRPr sz="1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&lt;!ELEMENT fotomodel (nume,inaltime,greutate,culoarePar,sex,telefon,data-nasterii)&gt;</a:t>
            </a:r>
            <a:endParaRPr sz="1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&lt;!ATTLIST fotomodel cnp CDATA #REQUIRED&gt;</a:t>
            </a:r>
            <a:endParaRPr sz="1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&lt;!ELEMENT nume (#PCDATA)&gt;</a:t>
            </a:r>
            <a:endParaRPr sz="1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&lt;!ELEMENT inaltime (#PCDATA)&gt;</a:t>
            </a:r>
            <a:endParaRPr sz="1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&lt;!ELEMENT data-nasterii (#PCDATA)&gt;</a:t>
            </a:r>
            <a:endParaRPr sz="1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&lt;!ELEMENT evenimente (eveniment+)&gt;</a:t>
            </a:r>
            <a:endParaRPr sz="1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&lt;!ELEMENT eveniment (detalii,fotomodele)&gt;</a:t>
            </a:r>
            <a:endParaRPr sz="1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&lt;!ELEMENT detalii (data,durata,denumire,descriere)&gt;</a:t>
            </a:r>
            <a:endParaRPr sz="1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&lt;!ELEMENT descriere (#PCDATA)&gt;</a:t>
            </a:r>
            <a:endParaRPr sz="1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731388" y="620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JSON</a:t>
            </a:r>
            <a:endParaRPr sz="3100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500" y="651450"/>
            <a:ext cx="7738925" cy="43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448175" y="373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Aplicatie </a:t>
            </a:r>
            <a:endParaRPr sz="4200"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8911"/>
            <a:ext cx="9144001" cy="3442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Bibliografie 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456650"/>
            <a:ext cx="7038900" cy="3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u="sng">
                <a:solidFill>
                  <a:schemeClr val="hlink"/>
                </a:solidFill>
                <a:hlinkClick r:id="rId3"/>
              </a:rPr>
              <a:t>https://www.w3schools.com/xml/default.asp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u="sng">
                <a:solidFill>
                  <a:schemeClr val="hlink"/>
                </a:solidFill>
                <a:hlinkClick r:id="rId4"/>
              </a:rPr>
              <a:t>https://www.w3schools.com/xml/xml_dtd_intro.asp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u="sng">
                <a:solidFill>
                  <a:schemeClr val="hlink"/>
                </a:solidFill>
                <a:hlinkClick r:id="rId5"/>
              </a:rPr>
              <a:t>https://www.w3schools.com/js/js_json_intro.asp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u="sng">
                <a:solidFill>
                  <a:schemeClr val="hlink"/>
                </a:solidFill>
                <a:hlinkClick r:id="rId6"/>
              </a:rPr>
              <a:t>https://www.w3schools.com/xml/xsl_intro.asp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u="sng">
                <a:solidFill>
                  <a:schemeClr val="hlink"/>
                </a:solidFill>
                <a:hlinkClick r:id="rId7"/>
              </a:rPr>
              <a:t>https://www.w3schools.com/xml/schema_intro.asp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0"/>
            <a:ext cx="7715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