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9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3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6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69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8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16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17E-3AE6-44F4-9A33-A2CC16FEC49E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9A1D-925A-453A-B69A-C5745F72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2387600"/>
          </a:xfrm>
        </p:spPr>
        <p:txBody>
          <a:bodyPr/>
          <a:lstStyle/>
          <a:p>
            <a:r>
              <a:rPr lang="pt-BR" b="1" dirty="0" smtClean="0"/>
              <a:t>O que é Inovação?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8221" y="2387600"/>
            <a:ext cx="9144000" cy="165576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Inovação é quando criamos e usamos novas ideias, produtos, processos ou modelos de negócios para melhorar algo e trazer benefícios.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6" y="4116387"/>
            <a:ext cx="974557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Inovação Incremental vs. Radical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Inovação Incremental:</a:t>
            </a:r>
            <a:endParaRPr lang="pt-BR" dirty="0" smtClean="0"/>
          </a:p>
          <a:p>
            <a:r>
              <a:rPr lang="pt-BR" dirty="0" smtClean="0"/>
              <a:t>Melhorias graduais e contínuas.</a:t>
            </a:r>
          </a:p>
          <a:p>
            <a:r>
              <a:rPr lang="pt-BR" b="1" dirty="0" smtClean="0"/>
              <a:t>Exemplo:</a:t>
            </a:r>
            <a:r>
              <a:rPr lang="pt-BR" dirty="0" smtClean="0"/>
              <a:t> Atualizações de software.</a:t>
            </a:r>
          </a:p>
          <a:p>
            <a:r>
              <a:rPr lang="pt-BR" b="1" dirty="0" smtClean="0"/>
              <a:t>Inovação Radical:</a:t>
            </a:r>
            <a:endParaRPr lang="pt-BR" dirty="0" smtClean="0"/>
          </a:p>
          <a:p>
            <a:r>
              <a:rPr lang="pt-BR" dirty="0" smtClean="0"/>
              <a:t>Mudanças radical mesmo e transformadoras.</a:t>
            </a:r>
          </a:p>
          <a:p>
            <a:r>
              <a:rPr lang="pt-BR" b="1" dirty="0" smtClean="0"/>
              <a:t>Exemplo:</a:t>
            </a:r>
            <a:r>
              <a:rPr lang="pt-BR" dirty="0" smtClean="0"/>
              <a:t> Invenção da internet.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32" y="396002"/>
            <a:ext cx="9309466" cy="61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120314"/>
            <a:ext cx="10729411" cy="64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4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48388"/>
            <a:ext cx="10076197" cy="65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13" y="336884"/>
            <a:ext cx="9363506" cy="62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84" y="457200"/>
            <a:ext cx="10135678" cy="5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5" y="203854"/>
            <a:ext cx="9618997" cy="66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12" y="195010"/>
            <a:ext cx="9204641" cy="63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4" y="199024"/>
            <a:ext cx="9566069" cy="61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4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O que é Inovação?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Inovação Incremental vs. Radical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Inovação?</dc:title>
  <dc:creator>User</dc:creator>
  <cp:lastModifiedBy>User</cp:lastModifiedBy>
  <cp:revision>6</cp:revision>
  <dcterms:created xsi:type="dcterms:W3CDTF">2024-07-29T21:36:20Z</dcterms:created>
  <dcterms:modified xsi:type="dcterms:W3CDTF">2024-07-30T09:05:20Z</dcterms:modified>
</cp:coreProperties>
</file>