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 id="214748370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Google Sans"/>
      <p:regular r:id="rId22"/>
      <p:bold r:id="rId23"/>
      <p:italic r:id="rId24"/>
      <p:boldItalic r:id="rId25"/>
    </p:embeddedFont>
    <p:embeddedFont>
      <p:font typeface="Google Sans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GoogleSans-regular.fntdata"/><Relationship Id="rId21" Type="http://schemas.openxmlformats.org/officeDocument/2006/relationships/font" Target="fonts/Roboto-boldItalic.fntdata"/><Relationship Id="rId24" Type="http://schemas.openxmlformats.org/officeDocument/2006/relationships/font" Target="fonts/GoogleSans-italic.fntdata"/><Relationship Id="rId23" Type="http://schemas.openxmlformats.org/officeDocument/2006/relationships/font" Target="fonts/Google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GoogleSansMedium-regular.fntdata"/><Relationship Id="rId25" Type="http://schemas.openxmlformats.org/officeDocument/2006/relationships/font" Target="fonts/GoogleSans-boldItalic.fntdata"/><Relationship Id="rId28" Type="http://schemas.openxmlformats.org/officeDocument/2006/relationships/font" Target="fonts/GoogleSansMedium-italic.fntdata"/><Relationship Id="rId27" Type="http://schemas.openxmlformats.org/officeDocument/2006/relationships/font" Target="fonts/GoogleSans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oogleSansMedium-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148f305444_0_4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148f305444_0_4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148f305444_0_46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148f305444_0_4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148f30544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148f3054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experimentation capability lets your data scientists and ML researchers collaboratively perform exploratory data analysis, create prototype model architectures, and implement training routines. An ML environment should also let them write modular, reusable, and testable source code that is version controlled. Key functionalities in experimenta- tion include the following:</a:t>
            </a:r>
            <a:endParaRPr/>
          </a:p>
          <a:p>
            <a:pPr indent="0" lvl="0" marL="0" rtl="0" algn="l">
              <a:spcBef>
                <a:spcPts val="0"/>
              </a:spcBef>
              <a:spcAft>
                <a:spcPts val="0"/>
              </a:spcAft>
              <a:buClr>
                <a:schemeClr val="dk1"/>
              </a:buClr>
              <a:buSzPts val="1100"/>
              <a:buFont typeface="Arial"/>
              <a:buNone/>
            </a:pPr>
            <a:r>
              <a:rPr lang="en"/>
              <a:t>• Provide notebook environments that are integrated with version control tools like Git.</a:t>
            </a:r>
            <a:endParaRPr/>
          </a:p>
          <a:p>
            <a:pPr indent="0" lvl="0" marL="0" rtl="0" algn="l">
              <a:spcBef>
                <a:spcPts val="0"/>
              </a:spcBef>
              <a:spcAft>
                <a:spcPts val="0"/>
              </a:spcAft>
              <a:buClr>
                <a:schemeClr val="dk1"/>
              </a:buClr>
              <a:buSzPts val="1100"/>
              <a:buFont typeface="Arial"/>
              <a:buNone/>
            </a:pPr>
            <a:r>
              <a:rPr lang="en"/>
              <a:t>• Track experiments, including information about the data, hyperparameters, and evaluation metrics for reproducibility and comparison.</a:t>
            </a:r>
            <a:endParaRPr/>
          </a:p>
          <a:p>
            <a:pPr indent="0" lvl="0" marL="0" rtl="0" algn="l">
              <a:spcBef>
                <a:spcPts val="0"/>
              </a:spcBef>
              <a:spcAft>
                <a:spcPts val="0"/>
              </a:spcAft>
              <a:buClr>
                <a:schemeClr val="dk1"/>
              </a:buClr>
              <a:buSzPts val="1100"/>
              <a:buFont typeface="Arial"/>
              <a:buNone/>
            </a:pPr>
            <a:r>
              <a:rPr lang="en"/>
              <a:t>• Analyze and visualize data and models.</a:t>
            </a:r>
            <a:endParaRPr/>
          </a:p>
          <a:p>
            <a:pPr indent="0" lvl="0" marL="0" rtl="0" algn="l">
              <a:spcBef>
                <a:spcPts val="0"/>
              </a:spcBef>
              <a:spcAft>
                <a:spcPts val="0"/>
              </a:spcAft>
              <a:buClr>
                <a:schemeClr val="dk1"/>
              </a:buClr>
              <a:buSzPts val="1100"/>
              <a:buFont typeface="Arial"/>
              <a:buNone/>
            </a:pPr>
            <a:r>
              <a:rPr lang="en"/>
              <a:t>• Support exploring datasets, finding experiments, and reviewing implementations.</a:t>
            </a:r>
            <a:endParaRPr/>
          </a:p>
          <a:p>
            <a:pPr indent="0" lvl="0" marL="0" rtl="0" algn="l">
              <a:spcBef>
                <a:spcPts val="0"/>
              </a:spcBef>
              <a:spcAft>
                <a:spcPts val="0"/>
              </a:spcAft>
              <a:buClr>
                <a:schemeClr val="dk1"/>
              </a:buClr>
              <a:buSzPts val="1100"/>
              <a:buFont typeface="Arial"/>
              <a:buNone/>
            </a:pPr>
            <a:r>
              <a:rPr lang="en"/>
              <a:t>• Integrate with other data services and ML services in your platform.</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148f305444_0_4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148f305444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148f305444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148f305444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148f305444_0_18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148f305444_0_1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148f305444_0_22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148f305444_0_2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148f305444_0_27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148f305444_0_2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148f305444_0_3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148f305444_0_3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148f305444_0_36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148f305444_0_3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_Title &amp; Body_1 Col">
  <p:cSld name="CUSTOM_7_1_1_1_1_1_1_1_1_1_1_1_1_1_1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8027650" y="4862779"/>
            <a:ext cx="659356" cy="115363"/>
          </a:xfrm>
          <a:prstGeom prst="rect">
            <a:avLst/>
          </a:prstGeom>
          <a:noFill/>
          <a:ln>
            <a:noFill/>
          </a:ln>
        </p:spPr>
      </p:sp>
      <p:sp>
        <p:nvSpPr>
          <p:cNvPr id="52" name="Google Shape;52;p13"/>
          <p:cNvSpPr txBox="1"/>
          <p:nvPr>
            <p:ph type="title"/>
          </p:nvPr>
        </p:nvSpPr>
        <p:spPr>
          <a:xfrm>
            <a:off x="457200" y="457200"/>
            <a:ext cx="5459100" cy="996600"/>
          </a:xfrm>
          <a:prstGeom prst="rect">
            <a:avLst/>
          </a:prstGeom>
        </p:spPr>
        <p:txBody>
          <a:bodyPr anchorCtr="0" anchor="t" bIns="91425" lIns="91425" spcFirstLastPara="1" rIns="91425" wrap="square" tIns="91425">
            <a:normAutofit/>
          </a:bodyPr>
          <a:lstStyle>
            <a:lvl1pPr lvl="0" rtl="0">
              <a:lnSpc>
                <a:spcPct val="90000"/>
              </a:lnSpc>
              <a:spcBef>
                <a:spcPts val="0"/>
              </a:spcBef>
              <a:spcAft>
                <a:spcPts val="0"/>
              </a:spcAft>
              <a:buSzPts val="2000"/>
              <a:buNone/>
              <a:defRPr sz="2000"/>
            </a:lvl1pPr>
            <a:lvl2pPr lvl="1" rtl="0">
              <a:lnSpc>
                <a:spcPct val="90000"/>
              </a:lnSpc>
              <a:spcBef>
                <a:spcPts val="0"/>
              </a:spcBef>
              <a:spcAft>
                <a:spcPts val="0"/>
              </a:spcAft>
              <a:buSzPts val="2000"/>
              <a:buNone/>
              <a:defRPr sz="2000">
                <a:latin typeface="Google Sans"/>
                <a:ea typeface="Google Sans"/>
                <a:cs typeface="Google Sans"/>
                <a:sym typeface="Google Sans"/>
              </a:defRPr>
            </a:lvl2pPr>
            <a:lvl3pPr lvl="2" rtl="0">
              <a:lnSpc>
                <a:spcPct val="90000"/>
              </a:lnSpc>
              <a:spcBef>
                <a:spcPts val="0"/>
              </a:spcBef>
              <a:spcAft>
                <a:spcPts val="0"/>
              </a:spcAft>
              <a:buSzPts val="2000"/>
              <a:buNone/>
              <a:defRPr sz="2000">
                <a:latin typeface="Google Sans"/>
                <a:ea typeface="Google Sans"/>
                <a:cs typeface="Google Sans"/>
                <a:sym typeface="Google Sans"/>
              </a:defRPr>
            </a:lvl3pPr>
            <a:lvl4pPr lvl="3" rtl="0">
              <a:lnSpc>
                <a:spcPct val="90000"/>
              </a:lnSpc>
              <a:spcBef>
                <a:spcPts val="0"/>
              </a:spcBef>
              <a:spcAft>
                <a:spcPts val="0"/>
              </a:spcAft>
              <a:buSzPts val="2000"/>
              <a:buNone/>
              <a:defRPr sz="2000">
                <a:latin typeface="Google Sans"/>
                <a:ea typeface="Google Sans"/>
                <a:cs typeface="Google Sans"/>
                <a:sym typeface="Google Sans"/>
              </a:defRPr>
            </a:lvl4pPr>
            <a:lvl5pPr lvl="4" rtl="0">
              <a:lnSpc>
                <a:spcPct val="90000"/>
              </a:lnSpc>
              <a:spcBef>
                <a:spcPts val="0"/>
              </a:spcBef>
              <a:spcAft>
                <a:spcPts val="0"/>
              </a:spcAft>
              <a:buSzPts val="2000"/>
              <a:buNone/>
              <a:defRPr sz="2000">
                <a:latin typeface="Google Sans"/>
                <a:ea typeface="Google Sans"/>
                <a:cs typeface="Google Sans"/>
                <a:sym typeface="Google Sans"/>
              </a:defRPr>
            </a:lvl5pPr>
            <a:lvl6pPr lvl="5" rtl="0">
              <a:lnSpc>
                <a:spcPct val="90000"/>
              </a:lnSpc>
              <a:spcBef>
                <a:spcPts val="0"/>
              </a:spcBef>
              <a:spcAft>
                <a:spcPts val="0"/>
              </a:spcAft>
              <a:buSzPts val="2000"/>
              <a:buNone/>
              <a:defRPr sz="2000">
                <a:latin typeface="Google Sans"/>
                <a:ea typeface="Google Sans"/>
                <a:cs typeface="Google Sans"/>
                <a:sym typeface="Google Sans"/>
              </a:defRPr>
            </a:lvl6pPr>
            <a:lvl7pPr lvl="6" rtl="0">
              <a:lnSpc>
                <a:spcPct val="90000"/>
              </a:lnSpc>
              <a:spcBef>
                <a:spcPts val="0"/>
              </a:spcBef>
              <a:spcAft>
                <a:spcPts val="0"/>
              </a:spcAft>
              <a:buSzPts val="2000"/>
              <a:buNone/>
              <a:defRPr sz="2000">
                <a:latin typeface="Google Sans"/>
                <a:ea typeface="Google Sans"/>
                <a:cs typeface="Google Sans"/>
                <a:sym typeface="Google Sans"/>
              </a:defRPr>
            </a:lvl7pPr>
            <a:lvl8pPr lvl="7" rtl="0">
              <a:lnSpc>
                <a:spcPct val="90000"/>
              </a:lnSpc>
              <a:spcBef>
                <a:spcPts val="0"/>
              </a:spcBef>
              <a:spcAft>
                <a:spcPts val="0"/>
              </a:spcAft>
              <a:buSzPts val="2000"/>
              <a:buNone/>
              <a:defRPr sz="2000">
                <a:latin typeface="Google Sans"/>
                <a:ea typeface="Google Sans"/>
                <a:cs typeface="Google Sans"/>
                <a:sym typeface="Google Sans"/>
              </a:defRPr>
            </a:lvl8pPr>
            <a:lvl9pPr lvl="8" rtl="0">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53" name="Google Shape;53;p13"/>
          <p:cNvSpPr txBox="1"/>
          <p:nvPr>
            <p:ph idx="1" type="body"/>
          </p:nvPr>
        </p:nvSpPr>
        <p:spPr>
          <a:xfrm>
            <a:off x="457200" y="1536192"/>
            <a:ext cx="4078200" cy="3154800"/>
          </a:xfrm>
          <a:prstGeom prst="rect">
            <a:avLst/>
          </a:prstGeom>
        </p:spPr>
        <p:txBody>
          <a:bodyPr anchorCtr="0" anchor="t" bIns="0" lIns="0" spcFirstLastPara="1" rIns="91425" wrap="square" tIns="0">
            <a:normAutofit/>
          </a:bodyPr>
          <a:lstStyle>
            <a:lvl1pPr indent="-342900" lvl="0" marL="457200" rtl="0">
              <a:lnSpc>
                <a:spcPct val="150000"/>
              </a:lnSpc>
              <a:spcBef>
                <a:spcPts val="0"/>
              </a:spcBef>
              <a:spcAft>
                <a:spcPts val="0"/>
              </a:spcAft>
              <a:buSzPts val="1800"/>
              <a:buChar char="●"/>
              <a:defRPr/>
            </a:lvl1pPr>
            <a:lvl2pPr indent="-317500" lvl="1" marL="914400" rtl="0">
              <a:lnSpc>
                <a:spcPct val="150000"/>
              </a:lnSpc>
              <a:spcBef>
                <a:spcPts val="0"/>
              </a:spcBef>
              <a:spcAft>
                <a:spcPts val="0"/>
              </a:spcAft>
              <a:buSzPts val="1400"/>
              <a:buChar char="○"/>
              <a:defRPr/>
            </a:lvl2pPr>
            <a:lvl3pPr indent="-317500" lvl="2" marL="1371600" rtl="0">
              <a:lnSpc>
                <a:spcPct val="150000"/>
              </a:lnSpc>
              <a:spcBef>
                <a:spcPts val="0"/>
              </a:spcBef>
              <a:spcAft>
                <a:spcPts val="0"/>
              </a:spcAft>
              <a:buSzPts val="1400"/>
              <a:buChar char="■"/>
              <a:defRPr/>
            </a:lvl3pPr>
            <a:lvl4pPr indent="-317500" lvl="3" marL="1828800" rtl="0">
              <a:lnSpc>
                <a:spcPct val="150000"/>
              </a:lnSpc>
              <a:spcBef>
                <a:spcPts val="0"/>
              </a:spcBef>
              <a:spcAft>
                <a:spcPts val="0"/>
              </a:spcAft>
              <a:buSzPts val="1400"/>
              <a:buChar char="●"/>
              <a:defRPr/>
            </a:lvl4pPr>
            <a:lvl5pPr indent="-317500" lvl="4" marL="2286000" rtl="0">
              <a:lnSpc>
                <a:spcPct val="150000"/>
              </a:lnSpc>
              <a:spcBef>
                <a:spcPts val="0"/>
              </a:spcBef>
              <a:spcAft>
                <a:spcPts val="0"/>
              </a:spcAft>
              <a:buSzPts val="1400"/>
              <a:buChar char="○"/>
              <a:defRPr/>
            </a:lvl5pPr>
            <a:lvl6pPr indent="-317500" lvl="5" marL="2743200" rtl="0">
              <a:lnSpc>
                <a:spcPct val="150000"/>
              </a:lnSpc>
              <a:spcBef>
                <a:spcPts val="0"/>
              </a:spcBef>
              <a:spcAft>
                <a:spcPts val="0"/>
              </a:spcAft>
              <a:buSzPts val="1400"/>
              <a:buChar char="■"/>
              <a:defRPr/>
            </a:lvl6pPr>
            <a:lvl7pPr indent="-317500" lvl="6" marL="3200400" rtl="0">
              <a:lnSpc>
                <a:spcPct val="150000"/>
              </a:lnSpc>
              <a:spcBef>
                <a:spcPts val="0"/>
              </a:spcBef>
              <a:spcAft>
                <a:spcPts val="0"/>
              </a:spcAft>
              <a:buSzPts val="1400"/>
              <a:buChar char="●"/>
              <a:defRPr/>
            </a:lvl7pPr>
            <a:lvl8pPr indent="-317500" lvl="7" marL="3657600" rtl="0">
              <a:lnSpc>
                <a:spcPct val="150000"/>
              </a:lnSpc>
              <a:spcBef>
                <a:spcPts val="0"/>
              </a:spcBef>
              <a:spcAft>
                <a:spcPts val="0"/>
              </a:spcAft>
              <a:buSzPts val="1400"/>
              <a:buChar char="○"/>
              <a:defRPr/>
            </a:lvl8pPr>
            <a:lvl9pPr indent="-317500" lvl="8" marL="4114800" rtl="0">
              <a:lnSpc>
                <a:spcPct val="150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_Title_Simple_ProgressBar">
  <p:cSld name="CUSTOM_7_1_1">
    <p:spTree>
      <p:nvGrpSpPr>
        <p:cNvPr id="58" name="Shape 58"/>
        <p:cNvGrpSpPr/>
        <p:nvPr/>
      </p:nvGrpSpPr>
      <p:grpSpPr>
        <a:xfrm>
          <a:off x="0" y="0"/>
          <a:ext cx="0" cy="0"/>
          <a:chOff x="0" y="0"/>
          <a:chExt cx="0" cy="0"/>
        </a:xfrm>
      </p:grpSpPr>
      <p:sp>
        <p:nvSpPr>
          <p:cNvPr id="59" name="Google Shape;59;p15"/>
          <p:cNvSpPr txBox="1"/>
          <p:nvPr>
            <p:ph idx="1" type="subTitle"/>
          </p:nvPr>
        </p:nvSpPr>
        <p:spPr>
          <a:xfrm>
            <a:off x="457200" y="3685032"/>
            <a:ext cx="4894200" cy="483000"/>
          </a:xfrm>
          <a:prstGeom prst="rect">
            <a:avLst/>
          </a:prstGeom>
        </p:spPr>
        <p:txBody>
          <a:bodyPr anchorCtr="0" anchor="t" bIns="0" lIns="0" spcFirstLastPara="1" rIns="91425" wrap="square" tIns="0">
            <a:noAutofit/>
          </a:bodyPr>
          <a:lstStyle>
            <a:lvl1pPr lvl="0">
              <a:spcBef>
                <a:spcPts val="0"/>
              </a:spcBef>
              <a:spcAft>
                <a:spcPts val="0"/>
              </a:spcAft>
              <a:buSzPts val="1000"/>
              <a:buNone/>
              <a:defRPr>
                <a:solidFill>
                  <a:srgbClr val="3C4043"/>
                </a:solidFill>
              </a:defRPr>
            </a:lvl1pPr>
            <a:lvl2pPr lvl="1">
              <a:spcBef>
                <a:spcPts val="1000"/>
              </a:spcBef>
              <a:spcAft>
                <a:spcPts val="0"/>
              </a:spcAft>
              <a:buSzPts val="1000"/>
              <a:buNone/>
              <a:defRPr/>
            </a:lvl2pPr>
            <a:lvl3pPr lvl="2">
              <a:spcBef>
                <a:spcPts val="1000"/>
              </a:spcBef>
              <a:spcAft>
                <a:spcPts val="0"/>
              </a:spcAft>
              <a:buSzPts val="1000"/>
              <a:buNone/>
              <a:defRPr/>
            </a:lvl3pPr>
            <a:lvl4pPr lvl="3">
              <a:spcBef>
                <a:spcPts val="1000"/>
              </a:spcBef>
              <a:spcAft>
                <a:spcPts val="0"/>
              </a:spcAft>
              <a:buSzPts val="1000"/>
              <a:buNone/>
              <a:defRPr/>
            </a:lvl4pPr>
            <a:lvl5pPr lvl="4">
              <a:spcBef>
                <a:spcPts val="1000"/>
              </a:spcBef>
              <a:spcAft>
                <a:spcPts val="0"/>
              </a:spcAft>
              <a:buSzPts val="1000"/>
              <a:buNone/>
              <a:defRPr/>
            </a:lvl5pPr>
            <a:lvl6pPr lvl="5">
              <a:spcBef>
                <a:spcPts val="1000"/>
              </a:spcBef>
              <a:spcAft>
                <a:spcPts val="0"/>
              </a:spcAft>
              <a:buSzPts val="1000"/>
              <a:buNone/>
              <a:defRPr/>
            </a:lvl6pPr>
            <a:lvl7pPr lvl="6">
              <a:spcBef>
                <a:spcPts val="1000"/>
              </a:spcBef>
              <a:spcAft>
                <a:spcPts val="0"/>
              </a:spcAft>
              <a:buSzPts val="1000"/>
              <a:buNone/>
              <a:defRPr/>
            </a:lvl7pPr>
            <a:lvl8pPr lvl="7">
              <a:spcBef>
                <a:spcPts val="1000"/>
              </a:spcBef>
              <a:spcAft>
                <a:spcPts val="0"/>
              </a:spcAft>
              <a:buSzPts val="1000"/>
              <a:buNone/>
              <a:defRPr/>
            </a:lvl8pPr>
            <a:lvl9pPr lvl="8">
              <a:spcBef>
                <a:spcPts val="1000"/>
              </a:spcBef>
              <a:spcAft>
                <a:spcPts val="1000"/>
              </a:spcAft>
              <a:buSzPts val="1000"/>
              <a:buNone/>
              <a:defRPr/>
            </a:lvl9pPr>
          </a:lstStyle>
          <a:p/>
        </p:txBody>
      </p:sp>
      <p:sp>
        <p:nvSpPr>
          <p:cNvPr id="60" name="Google Shape;60;p15"/>
          <p:cNvSpPr/>
          <p:nvPr/>
        </p:nvSpPr>
        <p:spPr>
          <a:xfrm>
            <a:off x="457175" y="460250"/>
            <a:ext cx="1121200" cy="199775"/>
          </a:xfrm>
          <a:prstGeom prst="rect">
            <a:avLst/>
          </a:prstGeom>
          <a:noFill/>
          <a:ln>
            <a:noFill/>
          </a:ln>
        </p:spPr>
      </p:sp>
      <p:sp>
        <p:nvSpPr>
          <p:cNvPr id="61" name="Google Shape;61;p15"/>
          <p:cNvSpPr/>
          <p:nvPr/>
        </p:nvSpPr>
        <p:spPr>
          <a:xfrm>
            <a:off x="8349575" y="4686175"/>
            <a:ext cx="512400" cy="271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6797550" y="4401650"/>
            <a:ext cx="1906800" cy="61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5"/>
          <p:cNvGrpSpPr/>
          <p:nvPr/>
        </p:nvGrpSpPr>
        <p:grpSpPr>
          <a:xfrm>
            <a:off x="0" y="5079600"/>
            <a:ext cx="9144041" cy="63900"/>
            <a:chOff x="0" y="5079600"/>
            <a:chExt cx="9144041" cy="63900"/>
          </a:xfrm>
        </p:grpSpPr>
        <p:sp>
          <p:nvSpPr>
            <p:cNvPr id="64" name="Google Shape;64;p15"/>
            <p:cNvSpPr/>
            <p:nvPr/>
          </p:nvSpPr>
          <p:spPr>
            <a:xfrm>
              <a:off x="0" y="5079600"/>
              <a:ext cx="2415000" cy="639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2414505" y="5079600"/>
              <a:ext cx="3855000" cy="639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6269168" y="5079600"/>
              <a:ext cx="964200" cy="639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7233641" y="5079600"/>
              <a:ext cx="1910400" cy="63900"/>
            </a:xfrm>
            <a:prstGeom prst="rect">
              <a:avLst/>
            </a:pr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type="title"/>
          </p:nvPr>
        </p:nvSpPr>
        <p:spPr>
          <a:xfrm>
            <a:off x="457200" y="1792225"/>
            <a:ext cx="6903600" cy="736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400"/>
              <a:buFont typeface="Google Sans"/>
              <a:buNone/>
              <a:defRPr b="1" sz="4000">
                <a:latin typeface="Google Sans"/>
                <a:ea typeface="Google Sans"/>
                <a:cs typeface="Google Sans"/>
                <a:sym typeface="Google Sans"/>
              </a:defRPr>
            </a:lvl1pPr>
            <a:lvl2pPr lvl="1">
              <a:lnSpc>
                <a:spcPct val="100000"/>
              </a:lnSpc>
              <a:spcBef>
                <a:spcPts val="0"/>
              </a:spcBef>
              <a:spcAft>
                <a:spcPts val="0"/>
              </a:spcAft>
              <a:buSzPts val="1400"/>
              <a:buFont typeface="Google Sans"/>
              <a:buNone/>
              <a:defRPr b="1">
                <a:latin typeface="Google Sans"/>
                <a:ea typeface="Google Sans"/>
                <a:cs typeface="Google Sans"/>
                <a:sym typeface="Google Sans"/>
              </a:defRPr>
            </a:lvl2pPr>
            <a:lvl3pPr lvl="2">
              <a:lnSpc>
                <a:spcPct val="100000"/>
              </a:lnSpc>
              <a:spcBef>
                <a:spcPts val="0"/>
              </a:spcBef>
              <a:spcAft>
                <a:spcPts val="0"/>
              </a:spcAft>
              <a:buSzPts val="1400"/>
              <a:buFont typeface="Google Sans"/>
              <a:buNone/>
              <a:defRPr b="1">
                <a:latin typeface="Google Sans"/>
                <a:ea typeface="Google Sans"/>
                <a:cs typeface="Google Sans"/>
                <a:sym typeface="Google Sans"/>
              </a:defRPr>
            </a:lvl3pPr>
            <a:lvl4pPr lvl="3">
              <a:lnSpc>
                <a:spcPct val="100000"/>
              </a:lnSpc>
              <a:spcBef>
                <a:spcPts val="0"/>
              </a:spcBef>
              <a:spcAft>
                <a:spcPts val="0"/>
              </a:spcAft>
              <a:buSzPts val="1400"/>
              <a:buFont typeface="Google Sans"/>
              <a:buNone/>
              <a:defRPr b="1">
                <a:latin typeface="Google Sans"/>
                <a:ea typeface="Google Sans"/>
                <a:cs typeface="Google Sans"/>
                <a:sym typeface="Google Sans"/>
              </a:defRPr>
            </a:lvl4pPr>
            <a:lvl5pPr lvl="4">
              <a:lnSpc>
                <a:spcPct val="100000"/>
              </a:lnSpc>
              <a:spcBef>
                <a:spcPts val="0"/>
              </a:spcBef>
              <a:spcAft>
                <a:spcPts val="0"/>
              </a:spcAft>
              <a:buSzPts val="1400"/>
              <a:buFont typeface="Google Sans"/>
              <a:buNone/>
              <a:defRPr b="1">
                <a:latin typeface="Google Sans"/>
                <a:ea typeface="Google Sans"/>
                <a:cs typeface="Google Sans"/>
                <a:sym typeface="Google Sans"/>
              </a:defRPr>
            </a:lvl5pPr>
            <a:lvl6pPr lvl="5">
              <a:lnSpc>
                <a:spcPct val="100000"/>
              </a:lnSpc>
              <a:spcBef>
                <a:spcPts val="0"/>
              </a:spcBef>
              <a:spcAft>
                <a:spcPts val="0"/>
              </a:spcAft>
              <a:buSzPts val="1400"/>
              <a:buFont typeface="Google Sans"/>
              <a:buNone/>
              <a:defRPr b="1">
                <a:latin typeface="Google Sans"/>
                <a:ea typeface="Google Sans"/>
                <a:cs typeface="Google Sans"/>
                <a:sym typeface="Google Sans"/>
              </a:defRPr>
            </a:lvl6pPr>
            <a:lvl7pPr lvl="6">
              <a:lnSpc>
                <a:spcPct val="100000"/>
              </a:lnSpc>
              <a:spcBef>
                <a:spcPts val="0"/>
              </a:spcBef>
              <a:spcAft>
                <a:spcPts val="0"/>
              </a:spcAft>
              <a:buSzPts val="1400"/>
              <a:buFont typeface="Google Sans"/>
              <a:buNone/>
              <a:defRPr b="1">
                <a:latin typeface="Google Sans"/>
                <a:ea typeface="Google Sans"/>
                <a:cs typeface="Google Sans"/>
                <a:sym typeface="Google Sans"/>
              </a:defRPr>
            </a:lvl7pPr>
            <a:lvl8pPr lvl="7">
              <a:lnSpc>
                <a:spcPct val="100000"/>
              </a:lnSpc>
              <a:spcBef>
                <a:spcPts val="0"/>
              </a:spcBef>
              <a:spcAft>
                <a:spcPts val="0"/>
              </a:spcAft>
              <a:buSzPts val="1400"/>
              <a:buFont typeface="Google Sans"/>
              <a:buNone/>
              <a:defRPr b="1">
                <a:latin typeface="Google Sans"/>
                <a:ea typeface="Google Sans"/>
                <a:cs typeface="Google Sans"/>
                <a:sym typeface="Google Sans"/>
              </a:defRPr>
            </a:lvl8pPr>
            <a:lvl9pPr lvl="8">
              <a:lnSpc>
                <a:spcPct val="100000"/>
              </a:lnSpc>
              <a:spcBef>
                <a:spcPts val="0"/>
              </a:spcBef>
              <a:spcAft>
                <a:spcPts val="0"/>
              </a:spcAft>
              <a:buSzPts val="1400"/>
              <a:buFont typeface="Google Sans"/>
              <a:buNone/>
              <a:defRPr b="1">
                <a:latin typeface="Google Sans"/>
                <a:ea typeface="Google Sans"/>
                <a:cs typeface="Google Sans"/>
                <a:sym typeface="Google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_Section Divider_Simple">
  <p:cSld name="CUSTOM_7_1_1_1_1_1">
    <p:spTree>
      <p:nvGrpSpPr>
        <p:cNvPr id="69" name="Shape 69"/>
        <p:cNvGrpSpPr/>
        <p:nvPr/>
      </p:nvGrpSpPr>
      <p:grpSpPr>
        <a:xfrm>
          <a:off x="0" y="0"/>
          <a:ext cx="0" cy="0"/>
          <a:chOff x="0" y="0"/>
          <a:chExt cx="0" cy="0"/>
        </a:xfrm>
      </p:grpSpPr>
      <p:sp>
        <p:nvSpPr>
          <p:cNvPr id="70" name="Google Shape;70;p16"/>
          <p:cNvSpPr txBox="1"/>
          <p:nvPr>
            <p:ph type="title"/>
          </p:nvPr>
        </p:nvSpPr>
        <p:spPr>
          <a:xfrm>
            <a:off x="449625" y="2112275"/>
            <a:ext cx="8237400" cy="795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1"/>
              </a:buClr>
              <a:buSzPts val="1400"/>
              <a:buFont typeface="Google Sans"/>
              <a:buNone/>
              <a:defRPr b="1" sz="4000">
                <a:solidFill>
                  <a:schemeClr val="accent1"/>
                </a:solidFill>
                <a:latin typeface="Google Sans"/>
                <a:ea typeface="Google Sans"/>
                <a:cs typeface="Google Sans"/>
                <a:sym typeface="Google Sans"/>
              </a:defRPr>
            </a:lvl1pPr>
            <a:lvl2pPr lvl="1">
              <a:spcBef>
                <a:spcPts val="0"/>
              </a:spcBef>
              <a:spcAft>
                <a:spcPts val="0"/>
              </a:spcAft>
              <a:buSzPts val="1400"/>
              <a:buFont typeface="Google Sans"/>
              <a:buNone/>
              <a:defRPr b="1">
                <a:latin typeface="Google Sans"/>
                <a:ea typeface="Google Sans"/>
                <a:cs typeface="Google Sans"/>
                <a:sym typeface="Google Sans"/>
              </a:defRPr>
            </a:lvl2pPr>
            <a:lvl3pPr lvl="2">
              <a:spcBef>
                <a:spcPts val="0"/>
              </a:spcBef>
              <a:spcAft>
                <a:spcPts val="0"/>
              </a:spcAft>
              <a:buSzPts val="1400"/>
              <a:buFont typeface="Google Sans"/>
              <a:buNone/>
              <a:defRPr b="1">
                <a:latin typeface="Google Sans"/>
                <a:ea typeface="Google Sans"/>
                <a:cs typeface="Google Sans"/>
                <a:sym typeface="Google Sans"/>
              </a:defRPr>
            </a:lvl3pPr>
            <a:lvl4pPr lvl="3">
              <a:spcBef>
                <a:spcPts val="0"/>
              </a:spcBef>
              <a:spcAft>
                <a:spcPts val="0"/>
              </a:spcAft>
              <a:buSzPts val="1400"/>
              <a:buFont typeface="Google Sans"/>
              <a:buNone/>
              <a:defRPr b="1">
                <a:latin typeface="Google Sans"/>
                <a:ea typeface="Google Sans"/>
                <a:cs typeface="Google Sans"/>
                <a:sym typeface="Google Sans"/>
              </a:defRPr>
            </a:lvl4pPr>
            <a:lvl5pPr lvl="4">
              <a:spcBef>
                <a:spcPts val="0"/>
              </a:spcBef>
              <a:spcAft>
                <a:spcPts val="0"/>
              </a:spcAft>
              <a:buSzPts val="1400"/>
              <a:buFont typeface="Google Sans"/>
              <a:buNone/>
              <a:defRPr b="1">
                <a:latin typeface="Google Sans"/>
                <a:ea typeface="Google Sans"/>
                <a:cs typeface="Google Sans"/>
                <a:sym typeface="Google Sans"/>
              </a:defRPr>
            </a:lvl5pPr>
            <a:lvl6pPr lvl="5">
              <a:spcBef>
                <a:spcPts val="0"/>
              </a:spcBef>
              <a:spcAft>
                <a:spcPts val="0"/>
              </a:spcAft>
              <a:buSzPts val="1400"/>
              <a:buFont typeface="Google Sans"/>
              <a:buNone/>
              <a:defRPr b="1">
                <a:latin typeface="Google Sans"/>
                <a:ea typeface="Google Sans"/>
                <a:cs typeface="Google Sans"/>
                <a:sym typeface="Google Sans"/>
              </a:defRPr>
            </a:lvl6pPr>
            <a:lvl7pPr lvl="6">
              <a:spcBef>
                <a:spcPts val="0"/>
              </a:spcBef>
              <a:spcAft>
                <a:spcPts val="0"/>
              </a:spcAft>
              <a:buSzPts val="1400"/>
              <a:buFont typeface="Google Sans"/>
              <a:buNone/>
              <a:defRPr b="1">
                <a:latin typeface="Google Sans"/>
                <a:ea typeface="Google Sans"/>
                <a:cs typeface="Google Sans"/>
                <a:sym typeface="Google Sans"/>
              </a:defRPr>
            </a:lvl7pPr>
            <a:lvl8pPr lvl="7">
              <a:spcBef>
                <a:spcPts val="0"/>
              </a:spcBef>
              <a:spcAft>
                <a:spcPts val="0"/>
              </a:spcAft>
              <a:buSzPts val="1400"/>
              <a:buFont typeface="Google Sans"/>
              <a:buNone/>
              <a:defRPr b="1">
                <a:latin typeface="Google Sans"/>
                <a:ea typeface="Google Sans"/>
                <a:cs typeface="Google Sans"/>
                <a:sym typeface="Google Sans"/>
              </a:defRPr>
            </a:lvl8pPr>
            <a:lvl9pPr lvl="8">
              <a:spcBef>
                <a:spcPts val="0"/>
              </a:spcBef>
              <a:spcAft>
                <a:spcPts val="0"/>
              </a:spcAft>
              <a:buSzPts val="1400"/>
              <a:buFont typeface="Google Sans"/>
              <a:buNone/>
              <a:defRPr b="1">
                <a:latin typeface="Google Sans"/>
                <a:ea typeface="Google Sans"/>
                <a:cs typeface="Google Sans"/>
                <a:sym typeface="Google Sans"/>
              </a:defRPr>
            </a:lvl9pPr>
          </a:lstStyle>
          <a:p/>
        </p:txBody>
      </p:sp>
      <p:sp>
        <p:nvSpPr>
          <p:cNvPr id="71" name="Google Shape;71;p16"/>
          <p:cNvSpPr/>
          <p:nvPr/>
        </p:nvSpPr>
        <p:spPr>
          <a:xfrm>
            <a:off x="8027650" y="4862779"/>
            <a:ext cx="659356" cy="115363"/>
          </a:xfrm>
          <a:prstGeom prst="rect">
            <a:avLst/>
          </a:prstGeom>
          <a:noFill/>
          <a:ln>
            <a:noFill/>
          </a:ln>
        </p:spPr>
      </p:sp>
      <p:sp>
        <p:nvSpPr>
          <p:cNvPr id="72" name="Google Shape;72;p16"/>
          <p:cNvSpPr txBox="1"/>
          <p:nvPr>
            <p:ph idx="1" type="subTitle"/>
          </p:nvPr>
        </p:nvSpPr>
        <p:spPr>
          <a:xfrm>
            <a:off x="457200" y="1387751"/>
            <a:ext cx="5459100" cy="301200"/>
          </a:xfrm>
          <a:prstGeom prst="rect">
            <a:avLst/>
          </a:prstGeom>
        </p:spPr>
        <p:txBody>
          <a:bodyPr anchorCtr="0" anchor="t" bIns="0" lIns="0" spcFirstLastPara="1" rIns="91425" wrap="square" tIns="0">
            <a:noAutofit/>
          </a:bodyPr>
          <a:lstStyle>
            <a:lvl1pPr lvl="0">
              <a:spcBef>
                <a:spcPts val="0"/>
              </a:spcBef>
              <a:spcAft>
                <a:spcPts val="0"/>
              </a:spcAft>
              <a:buSzPts val="1000"/>
              <a:buNone/>
              <a:defRPr sz="1200">
                <a:solidFill>
                  <a:srgbClr val="3C4043"/>
                </a:solidFill>
                <a:latin typeface="Roboto"/>
                <a:ea typeface="Roboto"/>
                <a:cs typeface="Roboto"/>
                <a:sym typeface="Roboto"/>
              </a:defRPr>
            </a:lvl1pPr>
            <a:lvl2pPr lvl="1">
              <a:spcBef>
                <a:spcPts val="1000"/>
              </a:spcBef>
              <a:spcAft>
                <a:spcPts val="0"/>
              </a:spcAft>
              <a:buSzPts val="1000"/>
              <a:buNone/>
              <a:defRPr/>
            </a:lvl2pPr>
            <a:lvl3pPr lvl="2">
              <a:spcBef>
                <a:spcPts val="1000"/>
              </a:spcBef>
              <a:spcAft>
                <a:spcPts val="0"/>
              </a:spcAft>
              <a:buSzPts val="1000"/>
              <a:buNone/>
              <a:defRPr/>
            </a:lvl3pPr>
            <a:lvl4pPr lvl="3">
              <a:spcBef>
                <a:spcPts val="1000"/>
              </a:spcBef>
              <a:spcAft>
                <a:spcPts val="0"/>
              </a:spcAft>
              <a:buSzPts val="1000"/>
              <a:buNone/>
              <a:defRPr/>
            </a:lvl4pPr>
            <a:lvl5pPr lvl="4">
              <a:spcBef>
                <a:spcPts val="1000"/>
              </a:spcBef>
              <a:spcAft>
                <a:spcPts val="0"/>
              </a:spcAft>
              <a:buSzPts val="1000"/>
              <a:buNone/>
              <a:defRPr/>
            </a:lvl5pPr>
            <a:lvl6pPr lvl="5">
              <a:spcBef>
                <a:spcPts val="1000"/>
              </a:spcBef>
              <a:spcAft>
                <a:spcPts val="0"/>
              </a:spcAft>
              <a:buSzPts val="1000"/>
              <a:buNone/>
              <a:defRPr/>
            </a:lvl6pPr>
            <a:lvl7pPr lvl="6">
              <a:spcBef>
                <a:spcPts val="1000"/>
              </a:spcBef>
              <a:spcAft>
                <a:spcPts val="0"/>
              </a:spcAft>
              <a:buSzPts val="1000"/>
              <a:buNone/>
              <a:defRPr/>
            </a:lvl7pPr>
            <a:lvl8pPr lvl="7">
              <a:spcBef>
                <a:spcPts val="1000"/>
              </a:spcBef>
              <a:spcAft>
                <a:spcPts val="0"/>
              </a:spcAft>
              <a:buSzPts val="1000"/>
              <a:buNone/>
              <a:defRPr/>
            </a:lvl8pPr>
            <a:lvl9pPr lvl="8">
              <a:spcBef>
                <a:spcPts val="1000"/>
              </a:spcBef>
              <a:spcAft>
                <a:spcPts val="1000"/>
              </a:spcAft>
              <a:buSzPts val="1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02_Numbered">
  <p:cSld name="CUSTOM_7_1_1_1_1_1_1">
    <p:spTree>
      <p:nvGrpSpPr>
        <p:cNvPr id="73" name="Shape 73"/>
        <p:cNvGrpSpPr/>
        <p:nvPr/>
      </p:nvGrpSpPr>
      <p:grpSpPr>
        <a:xfrm>
          <a:off x="0" y="0"/>
          <a:ext cx="0" cy="0"/>
          <a:chOff x="0" y="0"/>
          <a:chExt cx="0" cy="0"/>
        </a:xfrm>
      </p:grpSpPr>
      <p:sp>
        <p:nvSpPr>
          <p:cNvPr id="74" name="Google Shape;74;p17"/>
          <p:cNvSpPr txBox="1"/>
          <p:nvPr>
            <p:ph type="title"/>
          </p:nvPr>
        </p:nvSpPr>
        <p:spPr>
          <a:xfrm>
            <a:off x="449625" y="2112275"/>
            <a:ext cx="4084500" cy="795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rgbClr val="202124"/>
              </a:buClr>
              <a:buSzPts val="1400"/>
              <a:buFont typeface="Google Sans"/>
              <a:buNone/>
              <a:defRPr b="1" sz="4000">
                <a:latin typeface="Google Sans"/>
                <a:ea typeface="Google Sans"/>
                <a:cs typeface="Google Sans"/>
                <a:sym typeface="Google Sans"/>
              </a:defRPr>
            </a:lvl1pPr>
            <a:lvl2pPr lvl="1">
              <a:spcBef>
                <a:spcPts val="0"/>
              </a:spcBef>
              <a:spcAft>
                <a:spcPts val="0"/>
              </a:spcAft>
              <a:buSzPts val="1400"/>
              <a:buFont typeface="Google Sans"/>
              <a:buNone/>
              <a:defRPr b="1">
                <a:latin typeface="Google Sans"/>
                <a:ea typeface="Google Sans"/>
                <a:cs typeface="Google Sans"/>
                <a:sym typeface="Google Sans"/>
              </a:defRPr>
            </a:lvl2pPr>
            <a:lvl3pPr lvl="2">
              <a:spcBef>
                <a:spcPts val="0"/>
              </a:spcBef>
              <a:spcAft>
                <a:spcPts val="0"/>
              </a:spcAft>
              <a:buSzPts val="1400"/>
              <a:buFont typeface="Google Sans"/>
              <a:buNone/>
              <a:defRPr b="1">
                <a:latin typeface="Google Sans"/>
                <a:ea typeface="Google Sans"/>
                <a:cs typeface="Google Sans"/>
                <a:sym typeface="Google Sans"/>
              </a:defRPr>
            </a:lvl3pPr>
            <a:lvl4pPr lvl="3">
              <a:spcBef>
                <a:spcPts val="0"/>
              </a:spcBef>
              <a:spcAft>
                <a:spcPts val="0"/>
              </a:spcAft>
              <a:buSzPts val="1400"/>
              <a:buFont typeface="Google Sans"/>
              <a:buNone/>
              <a:defRPr b="1">
                <a:latin typeface="Google Sans"/>
                <a:ea typeface="Google Sans"/>
                <a:cs typeface="Google Sans"/>
                <a:sym typeface="Google Sans"/>
              </a:defRPr>
            </a:lvl4pPr>
            <a:lvl5pPr lvl="4">
              <a:spcBef>
                <a:spcPts val="0"/>
              </a:spcBef>
              <a:spcAft>
                <a:spcPts val="0"/>
              </a:spcAft>
              <a:buSzPts val="1400"/>
              <a:buFont typeface="Google Sans"/>
              <a:buNone/>
              <a:defRPr b="1">
                <a:latin typeface="Google Sans"/>
                <a:ea typeface="Google Sans"/>
                <a:cs typeface="Google Sans"/>
                <a:sym typeface="Google Sans"/>
              </a:defRPr>
            </a:lvl5pPr>
            <a:lvl6pPr lvl="5">
              <a:spcBef>
                <a:spcPts val="0"/>
              </a:spcBef>
              <a:spcAft>
                <a:spcPts val="0"/>
              </a:spcAft>
              <a:buSzPts val="1400"/>
              <a:buFont typeface="Google Sans"/>
              <a:buNone/>
              <a:defRPr b="1">
                <a:latin typeface="Google Sans"/>
                <a:ea typeface="Google Sans"/>
                <a:cs typeface="Google Sans"/>
                <a:sym typeface="Google Sans"/>
              </a:defRPr>
            </a:lvl6pPr>
            <a:lvl7pPr lvl="6">
              <a:spcBef>
                <a:spcPts val="0"/>
              </a:spcBef>
              <a:spcAft>
                <a:spcPts val="0"/>
              </a:spcAft>
              <a:buSzPts val="1400"/>
              <a:buFont typeface="Google Sans"/>
              <a:buNone/>
              <a:defRPr b="1">
                <a:latin typeface="Google Sans"/>
                <a:ea typeface="Google Sans"/>
                <a:cs typeface="Google Sans"/>
                <a:sym typeface="Google Sans"/>
              </a:defRPr>
            </a:lvl7pPr>
            <a:lvl8pPr lvl="7">
              <a:spcBef>
                <a:spcPts val="0"/>
              </a:spcBef>
              <a:spcAft>
                <a:spcPts val="0"/>
              </a:spcAft>
              <a:buSzPts val="1400"/>
              <a:buFont typeface="Google Sans"/>
              <a:buNone/>
              <a:defRPr b="1">
                <a:latin typeface="Google Sans"/>
                <a:ea typeface="Google Sans"/>
                <a:cs typeface="Google Sans"/>
                <a:sym typeface="Google Sans"/>
              </a:defRPr>
            </a:lvl8pPr>
            <a:lvl9pPr lvl="8">
              <a:spcBef>
                <a:spcPts val="0"/>
              </a:spcBef>
              <a:spcAft>
                <a:spcPts val="0"/>
              </a:spcAft>
              <a:buSzPts val="1400"/>
              <a:buFont typeface="Google Sans"/>
              <a:buNone/>
              <a:defRPr b="1">
                <a:latin typeface="Google Sans"/>
                <a:ea typeface="Google Sans"/>
                <a:cs typeface="Google Sans"/>
                <a:sym typeface="Google Sans"/>
              </a:defRPr>
            </a:lvl9pPr>
          </a:lstStyle>
          <a:p/>
        </p:txBody>
      </p:sp>
      <p:sp>
        <p:nvSpPr>
          <p:cNvPr id="75" name="Google Shape;75;p17"/>
          <p:cNvSpPr/>
          <p:nvPr/>
        </p:nvSpPr>
        <p:spPr>
          <a:xfrm>
            <a:off x="8027650" y="4862779"/>
            <a:ext cx="659356" cy="115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04_Numbered_Subheads_Blue">
  <p:cSld name="CUSTOM_7_1_1_1_1_1_1_1_1">
    <p:bg>
      <p:bgPr>
        <a:solidFill>
          <a:schemeClr val="accent1"/>
        </a:solidFill>
      </p:bgPr>
    </p:bg>
    <p:spTree>
      <p:nvGrpSpPr>
        <p:cNvPr id="76" name="Shape 76"/>
        <p:cNvGrpSpPr/>
        <p:nvPr/>
      </p:nvGrpSpPr>
      <p:grpSpPr>
        <a:xfrm>
          <a:off x="0" y="0"/>
          <a:ext cx="0" cy="0"/>
          <a:chOff x="0" y="0"/>
          <a:chExt cx="0" cy="0"/>
        </a:xfrm>
      </p:grpSpPr>
      <p:sp>
        <p:nvSpPr>
          <p:cNvPr id="77" name="Google Shape;77;p18"/>
          <p:cNvSpPr txBox="1"/>
          <p:nvPr>
            <p:ph type="title"/>
          </p:nvPr>
        </p:nvSpPr>
        <p:spPr>
          <a:xfrm>
            <a:off x="2606040" y="1042416"/>
            <a:ext cx="4084500" cy="3939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rgbClr val="202124"/>
              </a:buClr>
              <a:buSzPts val="1400"/>
              <a:buNone/>
              <a:defRPr b="1" sz="1900">
                <a:solidFill>
                  <a:srgbClr val="FFFFFF"/>
                </a:solidFill>
                <a:latin typeface="Google Sans"/>
                <a:ea typeface="Google Sans"/>
                <a:cs typeface="Google Sans"/>
                <a:sym typeface="Google Sans"/>
              </a:defRPr>
            </a:lvl1pPr>
            <a:lvl2pPr lvl="1">
              <a:lnSpc>
                <a:spcPct val="115000"/>
              </a:lnSpc>
              <a:spcBef>
                <a:spcPts val="0"/>
              </a:spcBef>
              <a:spcAft>
                <a:spcPts val="0"/>
              </a:spcAft>
              <a:buSzPts val="1400"/>
              <a:buNone/>
              <a:defRPr>
                <a:latin typeface="Google Sans"/>
                <a:ea typeface="Google Sans"/>
                <a:cs typeface="Google Sans"/>
                <a:sym typeface="Google Sans"/>
              </a:defRPr>
            </a:lvl2pPr>
            <a:lvl3pPr lvl="2">
              <a:lnSpc>
                <a:spcPct val="115000"/>
              </a:lnSpc>
              <a:spcBef>
                <a:spcPts val="0"/>
              </a:spcBef>
              <a:spcAft>
                <a:spcPts val="0"/>
              </a:spcAft>
              <a:buSzPts val="1400"/>
              <a:buNone/>
              <a:defRPr>
                <a:latin typeface="Google Sans"/>
                <a:ea typeface="Google Sans"/>
                <a:cs typeface="Google Sans"/>
                <a:sym typeface="Google Sans"/>
              </a:defRPr>
            </a:lvl3pPr>
            <a:lvl4pPr lvl="3">
              <a:lnSpc>
                <a:spcPct val="115000"/>
              </a:lnSpc>
              <a:spcBef>
                <a:spcPts val="0"/>
              </a:spcBef>
              <a:spcAft>
                <a:spcPts val="0"/>
              </a:spcAft>
              <a:buSzPts val="1400"/>
              <a:buNone/>
              <a:defRPr>
                <a:latin typeface="Google Sans"/>
                <a:ea typeface="Google Sans"/>
                <a:cs typeface="Google Sans"/>
                <a:sym typeface="Google Sans"/>
              </a:defRPr>
            </a:lvl4pPr>
            <a:lvl5pPr lvl="4">
              <a:lnSpc>
                <a:spcPct val="115000"/>
              </a:lnSpc>
              <a:spcBef>
                <a:spcPts val="0"/>
              </a:spcBef>
              <a:spcAft>
                <a:spcPts val="0"/>
              </a:spcAft>
              <a:buSzPts val="1400"/>
              <a:buNone/>
              <a:defRPr>
                <a:latin typeface="Google Sans"/>
                <a:ea typeface="Google Sans"/>
                <a:cs typeface="Google Sans"/>
                <a:sym typeface="Google Sans"/>
              </a:defRPr>
            </a:lvl5pPr>
            <a:lvl6pPr lvl="5">
              <a:lnSpc>
                <a:spcPct val="115000"/>
              </a:lnSpc>
              <a:spcBef>
                <a:spcPts val="0"/>
              </a:spcBef>
              <a:spcAft>
                <a:spcPts val="0"/>
              </a:spcAft>
              <a:buSzPts val="1400"/>
              <a:buNone/>
              <a:defRPr>
                <a:latin typeface="Google Sans"/>
                <a:ea typeface="Google Sans"/>
                <a:cs typeface="Google Sans"/>
                <a:sym typeface="Google Sans"/>
              </a:defRPr>
            </a:lvl6pPr>
            <a:lvl7pPr lvl="6">
              <a:lnSpc>
                <a:spcPct val="115000"/>
              </a:lnSpc>
              <a:spcBef>
                <a:spcPts val="0"/>
              </a:spcBef>
              <a:spcAft>
                <a:spcPts val="0"/>
              </a:spcAft>
              <a:buSzPts val="1400"/>
              <a:buNone/>
              <a:defRPr>
                <a:latin typeface="Google Sans"/>
                <a:ea typeface="Google Sans"/>
                <a:cs typeface="Google Sans"/>
                <a:sym typeface="Google Sans"/>
              </a:defRPr>
            </a:lvl7pPr>
            <a:lvl8pPr lvl="7">
              <a:lnSpc>
                <a:spcPct val="115000"/>
              </a:lnSpc>
              <a:spcBef>
                <a:spcPts val="0"/>
              </a:spcBef>
              <a:spcAft>
                <a:spcPts val="0"/>
              </a:spcAft>
              <a:buSzPts val="1400"/>
              <a:buNone/>
              <a:defRPr>
                <a:latin typeface="Google Sans"/>
                <a:ea typeface="Google Sans"/>
                <a:cs typeface="Google Sans"/>
                <a:sym typeface="Google Sans"/>
              </a:defRPr>
            </a:lvl8pPr>
            <a:lvl9pPr lvl="8">
              <a:lnSpc>
                <a:spcPct val="115000"/>
              </a:lnSpc>
              <a:spcBef>
                <a:spcPts val="0"/>
              </a:spcBef>
              <a:spcAft>
                <a:spcPts val="0"/>
              </a:spcAft>
              <a:buSzPts val="1400"/>
              <a:buNone/>
              <a:defRPr>
                <a:latin typeface="Google Sans"/>
                <a:ea typeface="Google Sans"/>
                <a:cs typeface="Google Sans"/>
                <a:sym typeface="Google Sans"/>
              </a:defRPr>
            </a:lvl9pPr>
          </a:lstStyle>
          <a:p/>
        </p:txBody>
      </p:sp>
      <p:sp>
        <p:nvSpPr>
          <p:cNvPr id="78" name="Google Shape;78;p18"/>
          <p:cNvSpPr txBox="1"/>
          <p:nvPr/>
        </p:nvSpPr>
        <p:spPr>
          <a:xfrm>
            <a:off x="7747050" y="274200"/>
            <a:ext cx="939600" cy="1830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600">
                <a:solidFill>
                  <a:srgbClr val="FFFFFF"/>
                </a:solidFill>
                <a:latin typeface="Google Sans"/>
                <a:ea typeface="Google Sans"/>
                <a:cs typeface="Google Sans"/>
                <a:sym typeface="Google Sans"/>
              </a:rPr>
              <a:t>Proprietary + Confidential</a:t>
            </a:r>
            <a:endParaRPr sz="600">
              <a:solidFill>
                <a:srgbClr val="FFFFFF"/>
              </a:solidFill>
              <a:latin typeface="Google Sans"/>
              <a:ea typeface="Google Sans"/>
              <a:cs typeface="Google Sans"/>
              <a:sym typeface="Google Sans"/>
            </a:endParaRPr>
          </a:p>
        </p:txBody>
      </p:sp>
      <p:sp>
        <p:nvSpPr>
          <p:cNvPr id="79" name="Google Shape;79;p18"/>
          <p:cNvSpPr txBox="1"/>
          <p:nvPr>
            <p:ph idx="1" type="subTitle"/>
          </p:nvPr>
        </p:nvSpPr>
        <p:spPr>
          <a:xfrm>
            <a:off x="2606040" y="1499616"/>
            <a:ext cx="4007100" cy="2506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600"/>
              <a:buNone/>
              <a:defRPr sz="1600">
                <a:solidFill>
                  <a:srgbClr val="FFFFFF"/>
                </a:solidFill>
              </a:defRPr>
            </a:lvl1pPr>
            <a:lvl2pPr lvl="1">
              <a:lnSpc>
                <a:spcPct val="100000"/>
              </a:lnSpc>
              <a:spcBef>
                <a:spcPts val="1800"/>
              </a:spcBef>
              <a:spcAft>
                <a:spcPts val="0"/>
              </a:spcAft>
              <a:buSzPts val="1600"/>
              <a:buNone/>
              <a:defRPr sz="1600"/>
            </a:lvl2pPr>
            <a:lvl3pPr lvl="2">
              <a:lnSpc>
                <a:spcPct val="100000"/>
              </a:lnSpc>
              <a:spcBef>
                <a:spcPts val="1800"/>
              </a:spcBef>
              <a:spcAft>
                <a:spcPts val="0"/>
              </a:spcAft>
              <a:buSzPts val="1600"/>
              <a:buNone/>
              <a:defRPr sz="1600"/>
            </a:lvl3pPr>
            <a:lvl4pPr lvl="3">
              <a:lnSpc>
                <a:spcPct val="100000"/>
              </a:lnSpc>
              <a:spcBef>
                <a:spcPts val="1800"/>
              </a:spcBef>
              <a:spcAft>
                <a:spcPts val="0"/>
              </a:spcAft>
              <a:buSzPts val="1600"/>
              <a:buNone/>
              <a:defRPr sz="1600"/>
            </a:lvl4pPr>
            <a:lvl5pPr lvl="4">
              <a:lnSpc>
                <a:spcPct val="100000"/>
              </a:lnSpc>
              <a:spcBef>
                <a:spcPts val="1800"/>
              </a:spcBef>
              <a:spcAft>
                <a:spcPts val="0"/>
              </a:spcAft>
              <a:buSzPts val="1600"/>
              <a:buNone/>
              <a:defRPr sz="1600"/>
            </a:lvl5pPr>
            <a:lvl6pPr lvl="5">
              <a:lnSpc>
                <a:spcPct val="100000"/>
              </a:lnSpc>
              <a:spcBef>
                <a:spcPts val="1800"/>
              </a:spcBef>
              <a:spcAft>
                <a:spcPts val="0"/>
              </a:spcAft>
              <a:buSzPts val="1600"/>
              <a:buNone/>
              <a:defRPr sz="1600"/>
            </a:lvl6pPr>
            <a:lvl7pPr lvl="6">
              <a:lnSpc>
                <a:spcPct val="100000"/>
              </a:lnSpc>
              <a:spcBef>
                <a:spcPts val="1800"/>
              </a:spcBef>
              <a:spcAft>
                <a:spcPts val="0"/>
              </a:spcAft>
              <a:buSzPts val="1600"/>
              <a:buNone/>
              <a:defRPr sz="1600"/>
            </a:lvl7pPr>
            <a:lvl8pPr lvl="7">
              <a:lnSpc>
                <a:spcPct val="100000"/>
              </a:lnSpc>
              <a:spcBef>
                <a:spcPts val="1800"/>
              </a:spcBef>
              <a:spcAft>
                <a:spcPts val="0"/>
              </a:spcAft>
              <a:buSzPts val="1600"/>
              <a:buNone/>
              <a:defRPr sz="1600"/>
            </a:lvl8pPr>
            <a:lvl9pPr lvl="8">
              <a:lnSpc>
                <a:spcPct val="100000"/>
              </a:lnSpc>
              <a:spcBef>
                <a:spcPts val="1800"/>
              </a:spcBef>
              <a:spcAft>
                <a:spcPts val="1800"/>
              </a:spcAft>
              <a:buSzPts val="1600"/>
              <a:buNone/>
              <a:defRPr sz="1600"/>
            </a:lvl9pPr>
          </a:lstStyle>
          <a:p/>
        </p:txBody>
      </p:sp>
      <p:sp>
        <p:nvSpPr>
          <p:cNvPr id="80" name="Google Shape;80;p18"/>
          <p:cNvSpPr/>
          <p:nvPr/>
        </p:nvSpPr>
        <p:spPr>
          <a:xfrm>
            <a:off x="8027650" y="4862779"/>
            <a:ext cx="659356" cy="11536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CUSTOM_7_1_1_1_1_1_1_1_1_1_1_1">
    <p:bg>
      <p:bgPr>
        <a:solidFill>
          <a:srgbClr val="F8F9FA"/>
        </a:solidFill>
      </p:bgPr>
    </p:bg>
    <p:spTree>
      <p:nvGrpSpPr>
        <p:cNvPr id="81" name="Shape 81"/>
        <p:cNvGrpSpPr/>
        <p:nvPr/>
      </p:nvGrpSpPr>
      <p:grpSpPr>
        <a:xfrm>
          <a:off x="0" y="0"/>
          <a:ext cx="0" cy="0"/>
          <a:chOff x="0" y="0"/>
          <a:chExt cx="0" cy="0"/>
        </a:xfrm>
      </p:grpSpPr>
      <p:sp>
        <p:nvSpPr>
          <p:cNvPr id="82" name="Google Shape;82;p19"/>
          <p:cNvSpPr/>
          <p:nvPr/>
        </p:nvSpPr>
        <p:spPr>
          <a:xfrm>
            <a:off x="8027650" y="4862779"/>
            <a:ext cx="659356" cy="115363"/>
          </a:xfrm>
          <a:prstGeom prst="rect">
            <a:avLst/>
          </a:prstGeom>
          <a:noFill/>
          <a:ln>
            <a:noFill/>
          </a:ln>
        </p:spPr>
      </p:sp>
      <p:sp>
        <p:nvSpPr>
          <p:cNvPr id="83" name="Google Shape;83;p19"/>
          <p:cNvSpPr txBox="1"/>
          <p:nvPr>
            <p:ph idx="1" type="subTitle"/>
          </p:nvPr>
        </p:nvSpPr>
        <p:spPr>
          <a:xfrm>
            <a:off x="2542025" y="795525"/>
            <a:ext cx="4995300" cy="3892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000"/>
              <a:buNone/>
              <a:defRPr b="1" sz="1900">
                <a:solidFill>
                  <a:srgbClr val="545454"/>
                </a:solidFill>
              </a:defRPr>
            </a:lvl1pPr>
            <a:lvl2pPr lvl="1">
              <a:lnSpc>
                <a:spcPct val="100000"/>
              </a:lnSpc>
              <a:spcBef>
                <a:spcPts val="1500"/>
              </a:spcBef>
              <a:spcAft>
                <a:spcPts val="0"/>
              </a:spcAft>
              <a:buSzPts val="1000"/>
              <a:buNone/>
              <a:defRPr/>
            </a:lvl2pPr>
            <a:lvl3pPr lvl="2">
              <a:lnSpc>
                <a:spcPct val="100000"/>
              </a:lnSpc>
              <a:spcBef>
                <a:spcPts val="1500"/>
              </a:spcBef>
              <a:spcAft>
                <a:spcPts val="0"/>
              </a:spcAft>
              <a:buSzPts val="1000"/>
              <a:buNone/>
              <a:defRPr/>
            </a:lvl3pPr>
            <a:lvl4pPr lvl="3">
              <a:lnSpc>
                <a:spcPct val="100000"/>
              </a:lnSpc>
              <a:spcBef>
                <a:spcPts val="1500"/>
              </a:spcBef>
              <a:spcAft>
                <a:spcPts val="0"/>
              </a:spcAft>
              <a:buSzPts val="1000"/>
              <a:buNone/>
              <a:defRPr/>
            </a:lvl4pPr>
            <a:lvl5pPr lvl="4">
              <a:lnSpc>
                <a:spcPct val="100000"/>
              </a:lnSpc>
              <a:spcBef>
                <a:spcPts val="1500"/>
              </a:spcBef>
              <a:spcAft>
                <a:spcPts val="0"/>
              </a:spcAft>
              <a:buSzPts val="1000"/>
              <a:buNone/>
              <a:defRPr/>
            </a:lvl5pPr>
            <a:lvl6pPr lvl="5">
              <a:lnSpc>
                <a:spcPct val="100000"/>
              </a:lnSpc>
              <a:spcBef>
                <a:spcPts val="1500"/>
              </a:spcBef>
              <a:spcAft>
                <a:spcPts val="0"/>
              </a:spcAft>
              <a:buSzPts val="1000"/>
              <a:buNone/>
              <a:defRPr/>
            </a:lvl6pPr>
            <a:lvl7pPr lvl="6">
              <a:lnSpc>
                <a:spcPct val="100000"/>
              </a:lnSpc>
              <a:spcBef>
                <a:spcPts val="1500"/>
              </a:spcBef>
              <a:spcAft>
                <a:spcPts val="0"/>
              </a:spcAft>
              <a:buSzPts val="1000"/>
              <a:buNone/>
              <a:defRPr/>
            </a:lvl7pPr>
            <a:lvl8pPr lvl="7">
              <a:lnSpc>
                <a:spcPct val="100000"/>
              </a:lnSpc>
              <a:spcBef>
                <a:spcPts val="1500"/>
              </a:spcBef>
              <a:spcAft>
                <a:spcPts val="0"/>
              </a:spcAft>
              <a:buSzPts val="1000"/>
              <a:buNone/>
              <a:defRPr/>
            </a:lvl8pPr>
            <a:lvl9pPr lvl="8">
              <a:lnSpc>
                <a:spcPct val="100000"/>
              </a:lnSpc>
              <a:spcBef>
                <a:spcPts val="1500"/>
              </a:spcBef>
              <a:spcAft>
                <a:spcPts val="1500"/>
              </a:spcAft>
              <a:buSzPts val="1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CUSTOM_7_1_1_1_1_1_1_1_1_1_1_1_1">
    <p:bg>
      <p:bgPr>
        <a:solidFill>
          <a:srgbClr val="FFFFFF"/>
        </a:solidFill>
      </p:bgPr>
    </p:bg>
    <p:spTree>
      <p:nvGrpSpPr>
        <p:cNvPr id="84" name="Shape 84"/>
        <p:cNvGrpSpPr/>
        <p:nvPr/>
      </p:nvGrpSpPr>
      <p:grpSpPr>
        <a:xfrm>
          <a:off x="0" y="0"/>
          <a:ext cx="0" cy="0"/>
          <a:chOff x="0" y="0"/>
          <a:chExt cx="0" cy="0"/>
        </a:xfrm>
      </p:grpSpPr>
      <p:sp>
        <p:nvSpPr>
          <p:cNvPr id="85" name="Google Shape;85;p20"/>
          <p:cNvSpPr/>
          <p:nvPr/>
        </p:nvSpPr>
        <p:spPr>
          <a:xfrm>
            <a:off x="8027650" y="4862779"/>
            <a:ext cx="659356" cy="115363"/>
          </a:xfrm>
          <a:prstGeom prst="rect">
            <a:avLst/>
          </a:prstGeom>
          <a:noFill/>
          <a:ln>
            <a:noFill/>
          </a:ln>
        </p:spPr>
      </p:sp>
      <p:sp>
        <p:nvSpPr>
          <p:cNvPr id="86" name="Google Shape;86;p20"/>
          <p:cNvSpPr txBox="1"/>
          <p:nvPr>
            <p:ph idx="1" type="subTitle"/>
          </p:nvPr>
        </p:nvSpPr>
        <p:spPr>
          <a:xfrm>
            <a:off x="457200" y="1536192"/>
            <a:ext cx="2688300" cy="2075700"/>
          </a:xfrm>
          <a:prstGeom prst="rect">
            <a:avLst/>
          </a:prstGeom>
        </p:spPr>
        <p:txBody>
          <a:bodyPr anchorCtr="0" anchor="ctr" bIns="0" lIns="0" spcFirstLastPara="1" rIns="91425" wrap="square" tIns="0">
            <a:noAutofit/>
          </a:bodyPr>
          <a:lstStyle>
            <a:lvl1pPr lvl="0">
              <a:lnSpc>
                <a:spcPct val="115000"/>
              </a:lnSpc>
              <a:spcBef>
                <a:spcPts val="0"/>
              </a:spcBef>
              <a:spcAft>
                <a:spcPts val="0"/>
              </a:spcAft>
              <a:buSzPts val="2000"/>
              <a:buNone/>
              <a:defRPr b="1" sz="2000"/>
            </a:lvl1pPr>
            <a:lvl2pPr lvl="1">
              <a:lnSpc>
                <a:spcPct val="115000"/>
              </a:lnSpc>
              <a:spcBef>
                <a:spcPts val="0"/>
              </a:spcBef>
              <a:spcAft>
                <a:spcPts val="0"/>
              </a:spcAft>
              <a:buSzPts val="2000"/>
              <a:buNone/>
              <a:defRPr b="1" sz="2000"/>
            </a:lvl2pPr>
            <a:lvl3pPr lvl="2">
              <a:lnSpc>
                <a:spcPct val="115000"/>
              </a:lnSpc>
              <a:spcBef>
                <a:spcPts val="0"/>
              </a:spcBef>
              <a:spcAft>
                <a:spcPts val="0"/>
              </a:spcAft>
              <a:buSzPts val="2000"/>
              <a:buNone/>
              <a:defRPr b="1" sz="2000"/>
            </a:lvl3pPr>
            <a:lvl4pPr lvl="3">
              <a:lnSpc>
                <a:spcPct val="115000"/>
              </a:lnSpc>
              <a:spcBef>
                <a:spcPts val="0"/>
              </a:spcBef>
              <a:spcAft>
                <a:spcPts val="0"/>
              </a:spcAft>
              <a:buSzPts val="2000"/>
              <a:buNone/>
              <a:defRPr b="1" sz="2000"/>
            </a:lvl4pPr>
            <a:lvl5pPr lvl="4">
              <a:lnSpc>
                <a:spcPct val="115000"/>
              </a:lnSpc>
              <a:spcBef>
                <a:spcPts val="0"/>
              </a:spcBef>
              <a:spcAft>
                <a:spcPts val="0"/>
              </a:spcAft>
              <a:buSzPts val="2000"/>
              <a:buNone/>
              <a:defRPr b="1" sz="2000"/>
            </a:lvl5pPr>
            <a:lvl6pPr lvl="5">
              <a:lnSpc>
                <a:spcPct val="115000"/>
              </a:lnSpc>
              <a:spcBef>
                <a:spcPts val="0"/>
              </a:spcBef>
              <a:spcAft>
                <a:spcPts val="0"/>
              </a:spcAft>
              <a:buSzPts val="2000"/>
              <a:buNone/>
              <a:defRPr b="1" sz="2000"/>
            </a:lvl6pPr>
            <a:lvl7pPr lvl="6">
              <a:lnSpc>
                <a:spcPct val="115000"/>
              </a:lnSpc>
              <a:spcBef>
                <a:spcPts val="0"/>
              </a:spcBef>
              <a:spcAft>
                <a:spcPts val="0"/>
              </a:spcAft>
              <a:buSzPts val="2000"/>
              <a:buNone/>
              <a:defRPr b="1" sz="2000"/>
            </a:lvl7pPr>
            <a:lvl8pPr lvl="7">
              <a:lnSpc>
                <a:spcPct val="115000"/>
              </a:lnSpc>
              <a:spcBef>
                <a:spcPts val="0"/>
              </a:spcBef>
              <a:spcAft>
                <a:spcPts val="0"/>
              </a:spcAft>
              <a:buSzPts val="2000"/>
              <a:buNone/>
              <a:defRPr b="1" sz="2000"/>
            </a:lvl8pPr>
            <a:lvl9pPr lvl="8">
              <a:lnSpc>
                <a:spcPct val="115000"/>
              </a:lnSpc>
              <a:spcBef>
                <a:spcPts val="0"/>
              </a:spcBef>
              <a:spcAft>
                <a:spcPts val="0"/>
              </a:spcAft>
              <a:buSzPts val="2000"/>
              <a:buNone/>
              <a:defRPr b="1" sz="2000"/>
            </a:lvl9pPr>
          </a:lstStyle>
          <a:p/>
        </p:txBody>
      </p:sp>
      <p:sp>
        <p:nvSpPr>
          <p:cNvPr id="87" name="Google Shape;87;p20"/>
          <p:cNvSpPr txBox="1"/>
          <p:nvPr>
            <p:ph idx="2" type="body"/>
          </p:nvPr>
        </p:nvSpPr>
        <p:spPr>
          <a:xfrm>
            <a:off x="3226100" y="994876"/>
            <a:ext cx="5460600" cy="3151800"/>
          </a:xfrm>
          <a:prstGeom prst="rect">
            <a:avLst/>
          </a:prstGeom>
        </p:spPr>
        <p:txBody>
          <a:bodyPr anchorCtr="0" anchor="ctr" bIns="0" lIns="0" spcFirstLastPara="1" rIns="91425" wrap="square" tIns="0">
            <a:noAutofit/>
          </a:bodyPr>
          <a:lstStyle>
            <a:lvl1pPr indent="-317500" lvl="0" marL="457200">
              <a:lnSpc>
                <a:spcPct val="115000"/>
              </a:lnSpc>
              <a:spcBef>
                <a:spcPts val="0"/>
              </a:spcBef>
              <a:spcAft>
                <a:spcPts val="0"/>
              </a:spcAft>
              <a:buSzPts val="1400"/>
              <a:buChar char="●"/>
              <a:defRPr sz="1400"/>
            </a:lvl1pPr>
            <a:lvl2pPr indent="-317500" lvl="1" marL="914400">
              <a:lnSpc>
                <a:spcPct val="115000"/>
              </a:lnSpc>
              <a:spcBef>
                <a:spcPts val="1000"/>
              </a:spcBef>
              <a:spcAft>
                <a:spcPts val="0"/>
              </a:spcAft>
              <a:buSzPts val="1400"/>
              <a:buChar char="○"/>
              <a:defRPr sz="1400"/>
            </a:lvl2pPr>
            <a:lvl3pPr indent="-317500" lvl="2" marL="1371600">
              <a:lnSpc>
                <a:spcPct val="115000"/>
              </a:lnSpc>
              <a:spcBef>
                <a:spcPts val="1000"/>
              </a:spcBef>
              <a:spcAft>
                <a:spcPts val="0"/>
              </a:spcAft>
              <a:buSzPts val="1400"/>
              <a:buChar char="■"/>
              <a:defRPr sz="1400"/>
            </a:lvl3pPr>
            <a:lvl4pPr indent="-317500" lvl="3" marL="1828800">
              <a:lnSpc>
                <a:spcPct val="115000"/>
              </a:lnSpc>
              <a:spcBef>
                <a:spcPts val="1000"/>
              </a:spcBef>
              <a:spcAft>
                <a:spcPts val="0"/>
              </a:spcAft>
              <a:buSzPts val="1400"/>
              <a:buChar char="●"/>
              <a:defRPr sz="1400"/>
            </a:lvl4pPr>
            <a:lvl5pPr indent="-317500" lvl="4" marL="2286000">
              <a:lnSpc>
                <a:spcPct val="115000"/>
              </a:lnSpc>
              <a:spcBef>
                <a:spcPts val="1000"/>
              </a:spcBef>
              <a:spcAft>
                <a:spcPts val="0"/>
              </a:spcAft>
              <a:buSzPts val="1400"/>
              <a:buChar char="○"/>
              <a:defRPr sz="1400"/>
            </a:lvl5pPr>
            <a:lvl6pPr indent="-317500" lvl="5" marL="2743200">
              <a:lnSpc>
                <a:spcPct val="115000"/>
              </a:lnSpc>
              <a:spcBef>
                <a:spcPts val="1000"/>
              </a:spcBef>
              <a:spcAft>
                <a:spcPts val="0"/>
              </a:spcAft>
              <a:buSzPts val="1400"/>
              <a:buChar char="■"/>
              <a:defRPr sz="1400"/>
            </a:lvl6pPr>
            <a:lvl7pPr indent="-317500" lvl="6" marL="3200400">
              <a:lnSpc>
                <a:spcPct val="115000"/>
              </a:lnSpc>
              <a:spcBef>
                <a:spcPts val="1000"/>
              </a:spcBef>
              <a:spcAft>
                <a:spcPts val="0"/>
              </a:spcAft>
              <a:buSzPts val="1400"/>
              <a:buChar char="●"/>
              <a:defRPr sz="1400"/>
            </a:lvl7pPr>
            <a:lvl8pPr indent="-317500" lvl="7" marL="3657600">
              <a:lnSpc>
                <a:spcPct val="115000"/>
              </a:lnSpc>
              <a:spcBef>
                <a:spcPts val="1000"/>
              </a:spcBef>
              <a:spcAft>
                <a:spcPts val="0"/>
              </a:spcAft>
              <a:buSzPts val="1400"/>
              <a:buChar char="○"/>
              <a:defRPr sz="1400"/>
            </a:lvl8pPr>
            <a:lvl9pPr indent="-317500" lvl="8" marL="4114800">
              <a:lnSpc>
                <a:spcPct val="115000"/>
              </a:lnSpc>
              <a:spcBef>
                <a:spcPts val="1000"/>
              </a:spcBef>
              <a:spcAft>
                <a:spcPts val="1000"/>
              </a:spcAft>
              <a:buSzPts val="1400"/>
              <a:buChar char="■"/>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CUSTOM_7_1_1_1_1_1_1_1_1_1_1_1_1_1">
    <p:bg>
      <p:bgPr>
        <a:solidFill>
          <a:srgbClr val="FFFFFF"/>
        </a:solidFill>
      </p:bgPr>
    </p:bg>
    <p:spTree>
      <p:nvGrpSpPr>
        <p:cNvPr id="88" name="Shape 88"/>
        <p:cNvGrpSpPr/>
        <p:nvPr/>
      </p:nvGrpSpPr>
      <p:grpSpPr>
        <a:xfrm>
          <a:off x="0" y="0"/>
          <a:ext cx="0" cy="0"/>
          <a:chOff x="0" y="0"/>
          <a:chExt cx="0" cy="0"/>
        </a:xfrm>
      </p:grpSpPr>
      <p:sp>
        <p:nvSpPr>
          <p:cNvPr id="89" name="Google Shape;89;p21"/>
          <p:cNvSpPr/>
          <p:nvPr/>
        </p:nvSpPr>
        <p:spPr>
          <a:xfrm>
            <a:off x="8027650" y="4862779"/>
            <a:ext cx="659356" cy="115363"/>
          </a:xfrm>
          <a:prstGeom prst="rect">
            <a:avLst/>
          </a:prstGeom>
          <a:noFill/>
          <a:ln>
            <a:noFill/>
          </a:ln>
        </p:spPr>
      </p:sp>
      <p:sp>
        <p:nvSpPr>
          <p:cNvPr id="90" name="Google Shape;90;p21"/>
          <p:cNvSpPr txBox="1"/>
          <p:nvPr>
            <p:ph type="title"/>
          </p:nvPr>
        </p:nvSpPr>
        <p:spPr>
          <a:xfrm>
            <a:off x="457200" y="1536192"/>
            <a:ext cx="6153900" cy="2075700"/>
          </a:xfrm>
          <a:prstGeom prst="rect">
            <a:avLst/>
          </a:prstGeom>
        </p:spPr>
        <p:txBody>
          <a:bodyPr anchorCtr="0" anchor="ctr" bIns="0" lIns="0" spcFirstLastPara="1" rIns="91425" wrap="square" tIns="0">
            <a:noAutofit/>
          </a:bodyPr>
          <a:lstStyle>
            <a:lvl1pPr lvl="0">
              <a:lnSpc>
                <a:spcPct val="120000"/>
              </a:lnSpc>
              <a:spcBef>
                <a:spcPts val="0"/>
              </a:spcBef>
              <a:spcAft>
                <a:spcPts val="0"/>
              </a:spcAft>
              <a:buSzPts val="1400"/>
              <a:buNone/>
              <a:defRPr sz="2200"/>
            </a:lvl1pPr>
            <a:lvl2pPr lvl="1">
              <a:lnSpc>
                <a:spcPct val="120000"/>
              </a:lnSpc>
              <a:spcBef>
                <a:spcPts val="0"/>
              </a:spcBef>
              <a:spcAft>
                <a:spcPts val="0"/>
              </a:spcAft>
              <a:buSzPts val="1400"/>
              <a:buNone/>
              <a:defRPr>
                <a:latin typeface="Google Sans"/>
                <a:ea typeface="Google Sans"/>
                <a:cs typeface="Google Sans"/>
                <a:sym typeface="Google Sans"/>
              </a:defRPr>
            </a:lvl2pPr>
            <a:lvl3pPr lvl="2">
              <a:lnSpc>
                <a:spcPct val="120000"/>
              </a:lnSpc>
              <a:spcBef>
                <a:spcPts val="0"/>
              </a:spcBef>
              <a:spcAft>
                <a:spcPts val="0"/>
              </a:spcAft>
              <a:buSzPts val="1400"/>
              <a:buNone/>
              <a:defRPr>
                <a:latin typeface="Google Sans"/>
                <a:ea typeface="Google Sans"/>
                <a:cs typeface="Google Sans"/>
                <a:sym typeface="Google Sans"/>
              </a:defRPr>
            </a:lvl3pPr>
            <a:lvl4pPr lvl="3">
              <a:lnSpc>
                <a:spcPct val="120000"/>
              </a:lnSpc>
              <a:spcBef>
                <a:spcPts val="0"/>
              </a:spcBef>
              <a:spcAft>
                <a:spcPts val="0"/>
              </a:spcAft>
              <a:buSzPts val="1400"/>
              <a:buNone/>
              <a:defRPr>
                <a:latin typeface="Google Sans"/>
                <a:ea typeface="Google Sans"/>
                <a:cs typeface="Google Sans"/>
                <a:sym typeface="Google Sans"/>
              </a:defRPr>
            </a:lvl4pPr>
            <a:lvl5pPr lvl="4">
              <a:lnSpc>
                <a:spcPct val="120000"/>
              </a:lnSpc>
              <a:spcBef>
                <a:spcPts val="0"/>
              </a:spcBef>
              <a:spcAft>
                <a:spcPts val="0"/>
              </a:spcAft>
              <a:buSzPts val="1400"/>
              <a:buNone/>
              <a:defRPr>
                <a:latin typeface="Google Sans"/>
                <a:ea typeface="Google Sans"/>
                <a:cs typeface="Google Sans"/>
                <a:sym typeface="Google Sans"/>
              </a:defRPr>
            </a:lvl5pPr>
            <a:lvl6pPr lvl="5">
              <a:lnSpc>
                <a:spcPct val="120000"/>
              </a:lnSpc>
              <a:spcBef>
                <a:spcPts val="0"/>
              </a:spcBef>
              <a:spcAft>
                <a:spcPts val="0"/>
              </a:spcAft>
              <a:buSzPts val="1400"/>
              <a:buNone/>
              <a:defRPr>
                <a:latin typeface="Google Sans"/>
                <a:ea typeface="Google Sans"/>
                <a:cs typeface="Google Sans"/>
                <a:sym typeface="Google Sans"/>
              </a:defRPr>
            </a:lvl6pPr>
            <a:lvl7pPr lvl="6">
              <a:lnSpc>
                <a:spcPct val="120000"/>
              </a:lnSpc>
              <a:spcBef>
                <a:spcPts val="0"/>
              </a:spcBef>
              <a:spcAft>
                <a:spcPts val="0"/>
              </a:spcAft>
              <a:buSzPts val="1400"/>
              <a:buNone/>
              <a:defRPr>
                <a:latin typeface="Google Sans"/>
                <a:ea typeface="Google Sans"/>
                <a:cs typeface="Google Sans"/>
                <a:sym typeface="Google Sans"/>
              </a:defRPr>
            </a:lvl7pPr>
            <a:lvl8pPr lvl="7">
              <a:lnSpc>
                <a:spcPct val="120000"/>
              </a:lnSpc>
              <a:spcBef>
                <a:spcPts val="0"/>
              </a:spcBef>
              <a:spcAft>
                <a:spcPts val="0"/>
              </a:spcAft>
              <a:buSzPts val="1400"/>
              <a:buNone/>
              <a:defRPr>
                <a:latin typeface="Google Sans"/>
                <a:ea typeface="Google Sans"/>
                <a:cs typeface="Google Sans"/>
                <a:sym typeface="Google Sans"/>
              </a:defRPr>
            </a:lvl8pPr>
            <a:lvl9pPr lvl="8">
              <a:lnSpc>
                <a:spcPct val="120000"/>
              </a:lnSpc>
              <a:spcBef>
                <a:spcPts val="0"/>
              </a:spcBef>
              <a:spcAft>
                <a:spcPts val="0"/>
              </a:spcAft>
              <a:buSzPts val="1400"/>
              <a:buNone/>
              <a:defRPr>
                <a:latin typeface="Google Sans"/>
                <a:ea typeface="Google Sans"/>
                <a:cs typeface="Google Sans"/>
                <a:sym typeface="Google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7_1_1_1_1_1_1_1_1_1_1_1_1_1_1">
    <p:bg>
      <p:bgPr>
        <a:solidFill>
          <a:srgbClr val="FFFFFF"/>
        </a:solidFill>
      </p:bgPr>
    </p:bg>
    <p:spTree>
      <p:nvGrpSpPr>
        <p:cNvPr id="91" name="Shape 91"/>
        <p:cNvGrpSpPr/>
        <p:nvPr/>
      </p:nvGrpSpPr>
      <p:grpSpPr>
        <a:xfrm>
          <a:off x="0" y="0"/>
          <a:ext cx="0" cy="0"/>
          <a:chOff x="0" y="0"/>
          <a:chExt cx="0" cy="0"/>
        </a:xfrm>
      </p:grpSpPr>
      <p:sp>
        <p:nvSpPr>
          <p:cNvPr id="92" name="Google Shape;92;p22"/>
          <p:cNvSpPr/>
          <p:nvPr/>
        </p:nvSpPr>
        <p:spPr>
          <a:xfrm>
            <a:off x="8027650" y="4862779"/>
            <a:ext cx="659356" cy="115363"/>
          </a:xfrm>
          <a:prstGeom prst="rect">
            <a:avLst/>
          </a:prstGeom>
          <a:noFill/>
          <a:ln>
            <a:noFill/>
          </a:ln>
        </p:spPr>
      </p:sp>
      <p:sp>
        <p:nvSpPr>
          <p:cNvPr id="93" name="Google Shape;93;p22"/>
          <p:cNvSpPr txBox="1"/>
          <p:nvPr>
            <p:ph type="title"/>
          </p:nvPr>
        </p:nvSpPr>
        <p:spPr>
          <a:xfrm>
            <a:off x="457200" y="724600"/>
            <a:ext cx="2685300" cy="872700"/>
          </a:xfrm>
          <a:prstGeom prst="rect">
            <a:avLst/>
          </a:prstGeom>
        </p:spPr>
        <p:txBody>
          <a:bodyPr anchorCtr="0" anchor="b"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94" name="Google Shape;94;p22"/>
          <p:cNvSpPr txBox="1"/>
          <p:nvPr>
            <p:ph idx="1" type="body"/>
          </p:nvPr>
        </p:nvSpPr>
        <p:spPr>
          <a:xfrm>
            <a:off x="457200" y="2487168"/>
            <a:ext cx="2688300" cy="2203800"/>
          </a:xfrm>
          <a:prstGeom prst="rect">
            <a:avLst/>
          </a:prstGeom>
        </p:spPr>
        <p:txBody>
          <a:bodyPr anchorCtr="0" anchor="t" bIns="0" lIns="0" spcFirstLastPara="1" rIns="91425" wrap="square" tIns="0">
            <a:noAutofit/>
          </a:bodyPr>
          <a:lstStyle>
            <a:lvl1pPr indent="-292100" lvl="0" marL="457200">
              <a:lnSpc>
                <a:spcPct val="130000"/>
              </a:lnSpc>
              <a:spcBef>
                <a:spcPts val="0"/>
              </a:spcBef>
              <a:spcAft>
                <a:spcPts val="0"/>
              </a:spcAft>
              <a:buSzPts val="1000"/>
              <a:buChar char="●"/>
              <a:defRPr/>
            </a:lvl1pPr>
            <a:lvl2pPr indent="-292100" lvl="1" marL="914400">
              <a:lnSpc>
                <a:spcPct val="130000"/>
              </a:lnSpc>
              <a:spcBef>
                <a:spcPts val="1000"/>
              </a:spcBef>
              <a:spcAft>
                <a:spcPts val="0"/>
              </a:spcAft>
              <a:buSzPts val="1000"/>
              <a:buChar char="○"/>
              <a:defRPr/>
            </a:lvl2pPr>
            <a:lvl3pPr indent="-292100" lvl="2" marL="1371600">
              <a:lnSpc>
                <a:spcPct val="130000"/>
              </a:lnSpc>
              <a:spcBef>
                <a:spcPts val="1000"/>
              </a:spcBef>
              <a:spcAft>
                <a:spcPts val="0"/>
              </a:spcAft>
              <a:buSzPts val="1000"/>
              <a:buChar char="■"/>
              <a:defRPr/>
            </a:lvl3pPr>
            <a:lvl4pPr indent="-292100" lvl="3" marL="1828800">
              <a:lnSpc>
                <a:spcPct val="130000"/>
              </a:lnSpc>
              <a:spcBef>
                <a:spcPts val="1000"/>
              </a:spcBef>
              <a:spcAft>
                <a:spcPts val="0"/>
              </a:spcAft>
              <a:buSzPts val="1000"/>
              <a:buChar char="●"/>
              <a:defRPr/>
            </a:lvl4pPr>
            <a:lvl5pPr indent="-292100" lvl="4" marL="2286000">
              <a:lnSpc>
                <a:spcPct val="130000"/>
              </a:lnSpc>
              <a:spcBef>
                <a:spcPts val="1000"/>
              </a:spcBef>
              <a:spcAft>
                <a:spcPts val="0"/>
              </a:spcAft>
              <a:buSzPts val="1000"/>
              <a:buChar char="○"/>
              <a:defRPr/>
            </a:lvl5pPr>
            <a:lvl6pPr indent="-292100" lvl="5" marL="2743200">
              <a:lnSpc>
                <a:spcPct val="130000"/>
              </a:lnSpc>
              <a:spcBef>
                <a:spcPts val="1000"/>
              </a:spcBef>
              <a:spcAft>
                <a:spcPts val="0"/>
              </a:spcAft>
              <a:buSzPts val="1000"/>
              <a:buChar char="■"/>
              <a:defRPr/>
            </a:lvl6pPr>
            <a:lvl7pPr indent="-292100" lvl="6" marL="3200400">
              <a:lnSpc>
                <a:spcPct val="130000"/>
              </a:lnSpc>
              <a:spcBef>
                <a:spcPts val="1000"/>
              </a:spcBef>
              <a:spcAft>
                <a:spcPts val="0"/>
              </a:spcAft>
              <a:buSzPts val="1000"/>
              <a:buChar char="●"/>
              <a:defRPr/>
            </a:lvl7pPr>
            <a:lvl8pPr indent="-292100" lvl="7" marL="3657600">
              <a:lnSpc>
                <a:spcPct val="130000"/>
              </a:lnSpc>
              <a:spcBef>
                <a:spcPts val="1000"/>
              </a:spcBef>
              <a:spcAft>
                <a:spcPts val="0"/>
              </a:spcAft>
              <a:buSzPts val="1000"/>
              <a:buChar char="○"/>
              <a:defRPr/>
            </a:lvl8pPr>
            <a:lvl9pPr indent="-292100" lvl="8" marL="4114800">
              <a:lnSpc>
                <a:spcPct val="130000"/>
              </a:lnSpc>
              <a:spcBef>
                <a:spcPts val="1000"/>
              </a:spcBef>
              <a:spcAft>
                <a:spcPts val="1000"/>
              </a:spcAft>
              <a:buSzPts val="10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_Title &amp; Body_1 Col">
  <p:cSld name="CUSTOM_7_1_1_1_1_1_1_1_1_1_1_1_1_1_1_1">
    <p:bg>
      <p:bgPr>
        <a:solidFill>
          <a:srgbClr val="FFFFFF"/>
        </a:solidFill>
      </p:bgPr>
    </p:bg>
    <p:spTree>
      <p:nvGrpSpPr>
        <p:cNvPr id="95" name="Shape 95"/>
        <p:cNvGrpSpPr/>
        <p:nvPr/>
      </p:nvGrpSpPr>
      <p:grpSpPr>
        <a:xfrm>
          <a:off x="0" y="0"/>
          <a:ext cx="0" cy="0"/>
          <a:chOff x="0" y="0"/>
          <a:chExt cx="0" cy="0"/>
        </a:xfrm>
      </p:grpSpPr>
      <p:sp>
        <p:nvSpPr>
          <p:cNvPr id="96" name="Google Shape;96;p23"/>
          <p:cNvSpPr/>
          <p:nvPr/>
        </p:nvSpPr>
        <p:spPr>
          <a:xfrm>
            <a:off x="8027650" y="4862779"/>
            <a:ext cx="659356" cy="115363"/>
          </a:xfrm>
          <a:prstGeom prst="rect">
            <a:avLst/>
          </a:prstGeom>
          <a:noFill/>
          <a:ln>
            <a:noFill/>
          </a:ln>
        </p:spPr>
      </p:sp>
      <p:sp>
        <p:nvSpPr>
          <p:cNvPr id="97" name="Google Shape;97;p23"/>
          <p:cNvSpPr txBox="1"/>
          <p:nvPr>
            <p:ph type="title"/>
          </p:nvPr>
        </p:nvSpPr>
        <p:spPr>
          <a:xfrm>
            <a:off x="457200" y="457200"/>
            <a:ext cx="5459100" cy="9966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98" name="Google Shape;98;p23"/>
          <p:cNvSpPr txBox="1"/>
          <p:nvPr>
            <p:ph idx="1" type="body"/>
          </p:nvPr>
        </p:nvSpPr>
        <p:spPr>
          <a:xfrm>
            <a:off x="457200" y="1536192"/>
            <a:ext cx="4078200" cy="31548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1000"/>
              </a:spcBef>
              <a:spcAft>
                <a:spcPts val="0"/>
              </a:spcAft>
              <a:buSzPts val="1000"/>
              <a:buChar char="○"/>
              <a:defRPr/>
            </a:lvl2pPr>
            <a:lvl3pPr indent="-292100" lvl="2" marL="1371600">
              <a:lnSpc>
                <a:spcPct val="150000"/>
              </a:lnSpc>
              <a:spcBef>
                <a:spcPts val="1000"/>
              </a:spcBef>
              <a:spcAft>
                <a:spcPts val="0"/>
              </a:spcAft>
              <a:buSzPts val="1000"/>
              <a:buChar char="■"/>
              <a:defRPr/>
            </a:lvl3pPr>
            <a:lvl4pPr indent="-292100" lvl="3" marL="1828800">
              <a:lnSpc>
                <a:spcPct val="150000"/>
              </a:lnSpc>
              <a:spcBef>
                <a:spcPts val="1000"/>
              </a:spcBef>
              <a:spcAft>
                <a:spcPts val="0"/>
              </a:spcAft>
              <a:buSzPts val="1000"/>
              <a:buChar char="●"/>
              <a:defRPr/>
            </a:lvl4pPr>
            <a:lvl5pPr indent="-292100" lvl="4" marL="2286000">
              <a:lnSpc>
                <a:spcPct val="150000"/>
              </a:lnSpc>
              <a:spcBef>
                <a:spcPts val="1000"/>
              </a:spcBef>
              <a:spcAft>
                <a:spcPts val="0"/>
              </a:spcAft>
              <a:buSzPts val="1000"/>
              <a:buChar char="○"/>
              <a:defRPr/>
            </a:lvl5pPr>
            <a:lvl6pPr indent="-292100" lvl="5" marL="2743200">
              <a:lnSpc>
                <a:spcPct val="150000"/>
              </a:lnSpc>
              <a:spcBef>
                <a:spcPts val="1000"/>
              </a:spcBef>
              <a:spcAft>
                <a:spcPts val="0"/>
              </a:spcAft>
              <a:buSzPts val="1000"/>
              <a:buChar char="■"/>
              <a:defRPr/>
            </a:lvl6pPr>
            <a:lvl7pPr indent="-292100" lvl="6" marL="3200400">
              <a:lnSpc>
                <a:spcPct val="150000"/>
              </a:lnSpc>
              <a:spcBef>
                <a:spcPts val="1000"/>
              </a:spcBef>
              <a:spcAft>
                <a:spcPts val="0"/>
              </a:spcAft>
              <a:buSzPts val="1000"/>
              <a:buChar char="●"/>
              <a:defRPr/>
            </a:lvl7pPr>
            <a:lvl8pPr indent="-292100" lvl="7" marL="3657600">
              <a:lnSpc>
                <a:spcPct val="150000"/>
              </a:lnSpc>
              <a:spcBef>
                <a:spcPts val="1000"/>
              </a:spcBef>
              <a:spcAft>
                <a:spcPts val="0"/>
              </a:spcAft>
              <a:buSzPts val="1000"/>
              <a:buChar char="○"/>
              <a:defRPr/>
            </a:lvl8pPr>
            <a:lvl9pPr indent="-292100" lvl="8" marL="4114800">
              <a:lnSpc>
                <a:spcPct val="150000"/>
              </a:lnSpc>
              <a:spcBef>
                <a:spcPts val="1000"/>
              </a:spcBef>
              <a:spcAft>
                <a:spcPts val="1000"/>
              </a:spcAft>
              <a:buSzPts val="10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8">
    <p:spTree>
      <p:nvGrpSpPr>
        <p:cNvPr id="99" name="Shape 99"/>
        <p:cNvGrpSpPr/>
        <p:nvPr/>
      </p:nvGrpSpPr>
      <p:grpSpPr>
        <a:xfrm>
          <a:off x="0" y="0"/>
          <a:ext cx="0" cy="0"/>
          <a:chOff x="0" y="0"/>
          <a:chExt cx="0" cy="0"/>
        </a:xfrm>
      </p:grpSpPr>
      <p:sp>
        <p:nvSpPr>
          <p:cNvPr id="100" name="Google Shape;100;p24"/>
          <p:cNvSpPr txBox="1"/>
          <p:nvPr>
            <p:ph idx="1" type="body"/>
          </p:nvPr>
        </p:nvSpPr>
        <p:spPr>
          <a:xfrm>
            <a:off x="457200" y="1554480"/>
            <a:ext cx="2249400" cy="822900"/>
          </a:xfrm>
          <a:prstGeom prst="rect">
            <a:avLst/>
          </a:prstGeom>
        </p:spPr>
        <p:txBody>
          <a:bodyPr anchorCtr="0" anchor="t" bIns="0" lIns="0" spcFirstLastPara="1" rIns="91425" wrap="square" tIns="0">
            <a:noAutofit/>
          </a:bodyPr>
          <a:lstStyle>
            <a:lvl1pPr indent="-292100" lvl="0" marL="457200">
              <a:lnSpc>
                <a:spcPct val="130000"/>
              </a:lnSpc>
              <a:spcBef>
                <a:spcPts val="0"/>
              </a:spcBef>
              <a:spcAft>
                <a:spcPts val="0"/>
              </a:spcAft>
              <a:buSzPts val="1000"/>
              <a:buChar char="●"/>
              <a:defRPr/>
            </a:lvl1pPr>
            <a:lvl2pPr indent="-292100" lvl="1" marL="914400">
              <a:lnSpc>
                <a:spcPct val="130000"/>
              </a:lnSpc>
              <a:spcBef>
                <a:spcPts val="0"/>
              </a:spcBef>
              <a:spcAft>
                <a:spcPts val="0"/>
              </a:spcAft>
              <a:buSzPts val="1000"/>
              <a:buChar char="○"/>
              <a:defRPr/>
            </a:lvl2pPr>
            <a:lvl3pPr indent="-292100" lvl="2" marL="1371600">
              <a:lnSpc>
                <a:spcPct val="130000"/>
              </a:lnSpc>
              <a:spcBef>
                <a:spcPts val="0"/>
              </a:spcBef>
              <a:spcAft>
                <a:spcPts val="0"/>
              </a:spcAft>
              <a:buSzPts val="1000"/>
              <a:buChar char="■"/>
              <a:defRPr/>
            </a:lvl3pPr>
            <a:lvl4pPr indent="-292100" lvl="3" marL="1828800">
              <a:lnSpc>
                <a:spcPct val="130000"/>
              </a:lnSpc>
              <a:spcBef>
                <a:spcPts val="0"/>
              </a:spcBef>
              <a:spcAft>
                <a:spcPts val="0"/>
              </a:spcAft>
              <a:buSzPts val="1000"/>
              <a:buChar char="●"/>
              <a:defRPr/>
            </a:lvl4pPr>
            <a:lvl5pPr indent="-292100" lvl="4" marL="2286000">
              <a:lnSpc>
                <a:spcPct val="130000"/>
              </a:lnSpc>
              <a:spcBef>
                <a:spcPts val="0"/>
              </a:spcBef>
              <a:spcAft>
                <a:spcPts val="0"/>
              </a:spcAft>
              <a:buSzPts val="1000"/>
              <a:buChar char="○"/>
              <a:defRPr/>
            </a:lvl5pPr>
            <a:lvl6pPr indent="-292100" lvl="5" marL="2743200">
              <a:lnSpc>
                <a:spcPct val="130000"/>
              </a:lnSpc>
              <a:spcBef>
                <a:spcPts val="0"/>
              </a:spcBef>
              <a:spcAft>
                <a:spcPts val="0"/>
              </a:spcAft>
              <a:buSzPts val="1000"/>
              <a:buChar char="■"/>
              <a:defRPr/>
            </a:lvl6pPr>
            <a:lvl7pPr indent="-292100" lvl="6" marL="3200400">
              <a:lnSpc>
                <a:spcPct val="130000"/>
              </a:lnSpc>
              <a:spcBef>
                <a:spcPts val="0"/>
              </a:spcBef>
              <a:spcAft>
                <a:spcPts val="0"/>
              </a:spcAft>
              <a:buSzPts val="1000"/>
              <a:buChar char="●"/>
              <a:defRPr/>
            </a:lvl7pPr>
            <a:lvl8pPr indent="-292100" lvl="7" marL="3657600">
              <a:lnSpc>
                <a:spcPct val="130000"/>
              </a:lnSpc>
              <a:spcBef>
                <a:spcPts val="0"/>
              </a:spcBef>
              <a:spcAft>
                <a:spcPts val="0"/>
              </a:spcAft>
              <a:buSzPts val="1000"/>
              <a:buChar char="○"/>
              <a:defRPr/>
            </a:lvl8pPr>
            <a:lvl9pPr indent="-292100" lvl="8" marL="4114800">
              <a:lnSpc>
                <a:spcPct val="130000"/>
              </a:lnSpc>
              <a:spcBef>
                <a:spcPts val="0"/>
              </a:spcBef>
              <a:spcAft>
                <a:spcPts val="0"/>
              </a:spcAft>
              <a:buSzPts val="1000"/>
              <a:buChar char="■"/>
              <a:defRPr/>
            </a:lvl9pPr>
          </a:lstStyle>
          <a:p/>
        </p:txBody>
      </p:sp>
      <p:sp>
        <p:nvSpPr>
          <p:cNvPr id="101" name="Google Shape;101;p24"/>
          <p:cNvSpPr txBox="1"/>
          <p:nvPr>
            <p:ph idx="2" type="body"/>
          </p:nvPr>
        </p:nvSpPr>
        <p:spPr>
          <a:xfrm>
            <a:off x="3227832" y="1554480"/>
            <a:ext cx="2249400" cy="822900"/>
          </a:xfrm>
          <a:prstGeom prst="rect">
            <a:avLst/>
          </a:prstGeom>
        </p:spPr>
        <p:txBody>
          <a:bodyPr anchorCtr="0" anchor="t" bIns="0" lIns="0" spcFirstLastPara="1" rIns="91425" wrap="square" tIns="0">
            <a:noAutofit/>
          </a:bodyPr>
          <a:lstStyle>
            <a:lvl1pPr indent="-292100" lvl="0" marL="457200">
              <a:lnSpc>
                <a:spcPct val="130000"/>
              </a:lnSpc>
              <a:spcBef>
                <a:spcPts val="0"/>
              </a:spcBef>
              <a:spcAft>
                <a:spcPts val="0"/>
              </a:spcAft>
              <a:buSzPts val="1000"/>
              <a:buChar char="●"/>
              <a:defRPr/>
            </a:lvl1pPr>
            <a:lvl2pPr indent="-292100" lvl="1" marL="914400">
              <a:lnSpc>
                <a:spcPct val="130000"/>
              </a:lnSpc>
              <a:spcBef>
                <a:spcPts val="0"/>
              </a:spcBef>
              <a:spcAft>
                <a:spcPts val="0"/>
              </a:spcAft>
              <a:buSzPts val="1000"/>
              <a:buChar char="○"/>
              <a:defRPr/>
            </a:lvl2pPr>
            <a:lvl3pPr indent="-292100" lvl="2" marL="1371600">
              <a:lnSpc>
                <a:spcPct val="130000"/>
              </a:lnSpc>
              <a:spcBef>
                <a:spcPts val="0"/>
              </a:spcBef>
              <a:spcAft>
                <a:spcPts val="0"/>
              </a:spcAft>
              <a:buSzPts val="1000"/>
              <a:buChar char="■"/>
              <a:defRPr/>
            </a:lvl3pPr>
            <a:lvl4pPr indent="-292100" lvl="3" marL="1828800">
              <a:lnSpc>
                <a:spcPct val="130000"/>
              </a:lnSpc>
              <a:spcBef>
                <a:spcPts val="0"/>
              </a:spcBef>
              <a:spcAft>
                <a:spcPts val="0"/>
              </a:spcAft>
              <a:buSzPts val="1000"/>
              <a:buChar char="●"/>
              <a:defRPr/>
            </a:lvl4pPr>
            <a:lvl5pPr indent="-292100" lvl="4" marL="2286000">
              <a:lnSpc>
                <a:spcPct val="130000"/>
              </a:lnSpc>
              <a:spcBef>
                <a:spcPts val="0"/>
              </a:spcBef>
              <a:spcAft>
                <a:spcPts val="0"/>
              </a:spcAft>
              <a:buSzPts val="1000"/>
              <a:buChar char="○"/>
              <a:defRPr/>
            </a:lvl5pPr>
            <a:lvl6pPr indent="-292100" lvl="5" marL="2743200">
              <a:lnSpc>
                <a:spcPct val="130000"/>
              </a:lnSpc>
              <a:spcBef>
                <a:spcPts val="0"/>
              </a:spcBef>
              <a:spcAft>
                <a:spcPts val="0"/>
              </a:spcAft>
              <a:buSzPts val="1000"/>
              <a:buChar char="■"/>
              <a:defRPr/>
            </a:lvl6pPr>
            <a:lvl7pPr indent="-292100" lvl="6" marL="3200400">
              <a:lnSpc>
                <a:spcPct val="130000"/>
              </a:lnSpc>
              <a:spcBef>
                <a:spcPts val="0"/>
              </a:spcBef>
              <a:spcAft>
                <a:spcPts val="0"/>
              </a:spcAft>
              <a:buSzPts val="1000"/>
              <a:buChar char="●"/>
              <a:defRPr/>
            </a:lvl7pPr>
            <a:lvl8pPr indent="-292100" lvl="7" marL="3657600">
              <a:lnSpc>
                <a:spcPct val="130000"/>
              </a:lnSpc>
              <a:spcBef>
                <a:spcPts val="0"/>
              </a:spcBef>
              <a:spcAft>
                <a:spcPts val="0"/>
              </a:spcAft>
              <a:buSzPts val="1000"/>
              <a:buChar char="○"/>
              <a:defRPr/>
            </a:lvl8pPr>
            <a:lvl9pPr indent="-292100" lvl="8" marL="4114800">
              <a:lnSpc>
                <a:spcPct val="130000"/>
              </a:lnSpc>
              <a:spcBef>
                <a:spcPts val="0"/>
              </a:spcBef>
              <a:spcAft>
                <a:spcPts val="0"/>
              </a:spcAft>
              <a:buSzPts val="1000"/>
              <a:buChar char="■"/>
              <a:defRPr/>
            </a:lvl9pPr>
          </a:lstStyle>
          <a:p/>
        </p:txBody>
      </p:sp>
      <p:sp>
        <p:nvSpPr>
          <p:cNvPr id="102" name="Google Shape;102;p24"/>
          <p:cNvSpPr txBox="1"/>
          <p:nvPr>
            <p:ph type="title"/>
          </p:nvPr>
        </p:nvSpPr>
        <p:spPr>
          <a:xfrm>
            <a:off x="457200" y="457200"/>
            <a:ext cx="5459100" cy="5943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103" name="Google Shape;103;p24"/>
          <p:cNvSpPr txBox="1"/>
          <p:nvPr>
            <p:ph idx="3" type="body"/>
          </p:nvPr>
        </p:nvSpPr>
        <p:spPr>
          <a:xfrm>
            <a:off x="457200" y="3017520"/>
            <a:ext cx="2249400" cy="822900"/>
          </a:xfrm>
          <a:prstGeom prst="rect">
            <a:avLst/>
          </a:prstGeom>
        </p:spPr>
        <p:txBody>
          <a:bodyPr anchorCtr="0" anchor="t" bIns="0" lIns="0" spcFirstLastPara="1" rIns="91425" wrap="square" tIns="0">
            <a:noAutofit/>
          </a:bodyPr>
          <a:lstStyle>
            <a:lvl1pPr indent="-292100" lvl="0" marL="457200">
              <a:lnSpc>
                <a:spcPct val="130000"/>
              </a:lnSpc>
              <a:spcBef>
                <a:spcPts val="0"/>
              </a:spcBef>
              <a:spcAft>
                <a:spcPts val="0"/>
              </a:spcAft>
              <a:buSzPts val="1000"/>
              <a:buChar char="●"/>
              <a:defRPr/>
            </a:lvl1pPr>
            <a:lvl2pPr indent="-292100" lvl="1" marL="914400">
              <a:lnSpc>
                <a:spcPct val="130000"/>
              </a:lnSpc>
              <a:spcBef>
                <a:spcPts val="0"/>
              </a:spcBef>
              <a:spcAft>
                <a:spcPts val="0"/>
              </a:spcAft>
              <a:buSzPts val="1000"/>
              <a:buChar char="○"/>
              <a:defRPr/>
            </a:lvl2pPr>
            <a:lvl3pPr indent="-292100" lvl="2" marL="1371600">
              <a:lnSpc>
                <a:spcPct val="130000"/>
              </a:lnSpc>
              <a:spcBef>
                <a:spcPts val="0"/>
              </a:spcBef>
              <a:spcAft>
                <a:spcPts val="0"/>
              </a:spcAft>
              <a:buSzPts val="1000"/>
              <a:buChar char="■"/>
              <a:defRPr/>
            </a:lvl3pPr>
            <a:lvl4pPr indent="-292100" lvl="3" marL="1828800">
              <a:lnSpc>
                <a:spcPct val="130000"/>
              </a:lnSpc>
              <a:spcBef>
                <a:spcPts val="0"/>
              </a:spcBef>
              <a:spcAft>
                <a:spcPts val="0"/>
              </a:spcAft>
              <a:buSzPts val="1000"/>
              <a:buChar char="●"/>
              <a:defRPr/>
            </a:lvl4pPr>
            <a:lvl5pPr indent="-292100" lvl="4" marL="2286000">
              <a:lnSpc>
                <a:spcPct val="130000"/>
              </a:lnSpc>
              <a:spcBef>
                <a:spcPts val="0"/>
              </a:spcBef>
              <a:spcAft>
                <a:spcPts val="0"/>
              </a:spcAft>
              <a:buSzPts val="1000"/>
              <a:buChar char="○"/>
              <a:defRPr/>
            </a:lvl5pPr>
            <a:lvl6pPr indent="-292100" lvl="5" marL="2743200">
              <a:lnSpc>
                <a:spcPct val="130000"/>
              </a:lnSpc>
              <a:spcBef>
                <a:spcPts val="0"/>
              </a:spcBef>
              <a:spcAft>
                <a:spcPts val="0"/>
              </a:spcAft>
              <a:buSzPts val="1000"/>
              <a:buChar char="■"/>
              <a:defRPr/>
            </a:lvl6pPr>
            <a:lvl7pPr indent="-292100" lvl="6" marL="3200400">
              <a:lnSpc>
                <a:spcPct val="130000"/>
              </a:lnSpc>
              <a:spcBef>
                <a:spcPts val="0"/>
              </a:spcBef>
              <a:spcAft>
                <a:spcPts val="0"/>
              </a:spcAft>
              <a:buSzPts val="1000"/>
              <a:buChar char="●"/>
              <a:defRPr/>
            </a:lvl7pPr>
            <a:lvl8pPr indent="-292100" lvl="7" marL="3657600">
              <a:lnSpc>
                <a:spcPct val="130000"/>
              </a:lnSpc>
              <a:spcBef>
                <a:spcPts val="0"/>
              </a:spcBef>
              <a:spcAft>
                <a:spcPts val="0"/>
              </a:spcAft>
              <a:buSzPts val="1000"/>
              <a:buChar char="○"/>
              <a:defRPr/>
            </a:lvl8pPr>
            <a:lvl9pPr indent="-292100" lvl="8" marL="4114800">
              <a:lnSpc>
                <a:spcPct val="130000"/>
              </a:lnSpc>
              <a:spcBef>
                <a:spcPts val="0"/>
              </a:spcBef>
              <a:spcAft>
                <a:spcPts val="0"/>
              </a:spcAft>
              <a:buSzPts val="1000"/>
              <a:buChar char="■"/>
              <a:defRPr/>
            </a:lvl9pPr>
          </a:lstStyle>
          <a:p/>
        </p:txBody>
      </p:sp>
      <p:sp>
        <p:nvSpPr>
          <p:cNvPr id="104" name="Google Shape;104;p24"/>
          <p:cNvSpPr txBox="1"/>
          <p:nvPr>
            <p:ph idx="4" type="body"/>
          </p:nvPr>
        </p:nvSpPr>
        <p:spPr>
          <a:xfrm>
            <a:off x="3227832" y="3017520"/>
            <a:ext cx="2249400" cy="822900"/>
          </a:xfrm>
          <a:prstGeom prst="rect">
            <a:avLst/>
          </a:prstGeom>
        </p:spPr>
        <p:txBody>
          <a:bodyPr anchorCtr="0" anchor="t" bIns="0" lIns="0" spcFirstLastPara="1" rIns="91425" wrap="square" tIns="0">
            <a:noAutofit/>
          </a:bodyPr>
          <a:lstStyle>
            <a:lvl1pPr indent="-292100" lvl="0" marL="457200">
              <a:lnSpc>
                <a:spcPct val="130000"/>
              </a:lnSpc>
              <a:spcBef>
                <a:spcPts val="0"/>
              </a:spcBef>
              <a:spcAft>
                <a:spcPts val="0"/>
              </a:spcAft>
              <a:buSzPts val="1000"/>
              <a:buChar char="●"/>
              <a:defRPr/>
            </a:lvl1pPr>
            <a:lvl2pPr indent="-292100" lvl="1" marL="914400">
              <a:lnSpc>
                <a:spcPct val="130000"/>
              </a:lnSpc>
              <a:spcBef>
                <a:spcPts val="0"/>
              </a:spcBef>
              <a:spcAft>
                <a:spcPts val="0"/>
              </a:spcAft>
              <a:buSzPts val="1000"/>
              <a:buChar char="○"/>
              <a:defRPr/>
            </a:lvl2pPr>
            <a:lvl3pPr indent="-292100" lvl="2" marL="1371600">
              <a:lnSpc>
                <a:spcPct val="130000"/>
              </a:lnSpc>
              <a:spcBef>
                <a:spcPts val="0"/>
              </a:spcBef>
              <a:spcAft>
                <a:spcPts val="0"/>
              </a:spcAft>
              <a:buSzPts val="1000"/>
              <a:buChar char="■"/>
              <a:defRPr/>
            </a:lvl3pPr>
            <a:lvl4pPr indent="-292100" lvl="3" marL="1828800">
              <a:lnSpc>
                <a:spcPct val="130000"/>
              </a:lnSpc>
              <a:spcBef>
                <a:spcPts val="0"/>
              </a:spcBef>
              <a:spcAft>
                <a:spcPts val="0"/>
              </a:spcAft>
              <a:buSzPts val="1000"/>
              <a:buChar char="●"/>
              <a:defRPr/>
            </a:lvl4pPr>
            <a:lvl5pPr indent="-292100" lvl="4" marL="2286000">
              <a:lnSpc>
                <a:spcPct val="130000"/>
              </a:lnSpc>
              <a:spcBef>
                <a:spcPts val="0"/>
              </a:spcBef>
              <a:spcAft>
                <a:spcPts val="0"/>
              </a:spcAft>
              <a:buSzPts val="1000"/>
              <a:buChar char="○"/>
              <a:defRPr/>
            </a:lvl5pPr>
            <a:lvl6pPr indent="-292100" lvl="5" marL="2743200">
              <a:lnSpc>
                <a:spcPct val="130000"/>
              </a:lnSpc>
              <a:spcBef>
                <a:spcPts val="0"/>
              </a:spcBef>
              <a:spcAft>
                <a:spcPts val="0"/>
              </a:spcAft>
              <a:buSzPts val="1000"/>
              <a:buChar char="■"/>
              <a:defRPr/>
            </a:lvl6pPr>
            <a:lvl7pPr indent="-292100" lvl="6" marL="3200400">
              <a:lnSpc>
                <a:spcPct val="130000"/>
              </a:lnSpc>
              <a:spcBef>
                <a:spcPts val="0"/>
              </a:spcBef>
              <a:spcAft>
                <a:spcPts val="0"/>
              </a:spcAft>
              <a:buSzPts val="1000"/>
              <a:buChar char="●"/>
              <a:defRPr/>
            </a:lvl7pPr>
            <a:lvl8pPr indent="-292100" lvl="7" marL="3657600">
              <a:lnSpc>
                <a:spcPct val="130000"/>
              </a:lnSpc>
              <a:spcBef>
                <a:spcPts val="0"/>
              </a:spcBef>
              <a:spcAft>
                <a:spcPts val="0"/>
              </a:spcAft>
              <a:buSzPts val="1000"/>
              <a:buChar char="○"/>
              <a:defRPr/>
            </a:lvl8pPr>
            <a:lvl9pPr indent="-292100" lvl="8" marL="4114800">
              <a:lnSpc>
                <a:spcPct val="130000"/>
              </a:lnSpc>
              <a:spcBef>
                <a:spcPts val="0"/>
              </a:spcBef>
              <a:spcAft>
                <a:spcPts val="0"/>
              </a:spcAft>
              <a:buSzPts val="1000"/>
              <a:buChar char="■"/>
              <a:defRPr/>
            </a:lvl9pPr>
          </a:lstStyle>
          <a:p/>
        </p:txBody>
      </p:sp>
      <p:sp>
        <p:nvSpPr>
          <p:cNvPr id="105" name="Google Shape;105;p24"/>
          <p:cNvSpPr/>
          <p:nvPr/>
        </p:nvSpPr>
        <p:spPr>
          <a:xfrm>
            <a:off x="8027650" y="4862779"/>
            <a:ext cx="659356" cy="115363"/>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tems">
  <p:cSld name="CUSTOM_8_2">
    <p:spTree>
      <p:nvGrpSpPr>
        <p:cNvPr id="106" name="Shape 106"/>
        <p:cNvGrpSpPr/>
        <p:nvPr/>
      </p:nvGrpSpPr>
      <p:grpSpPr>
        <a:xfrm>
          <a:off x="0" y="0"/>
          <a:ext cx="0" cy="0"/>
          <a:chOff x="0" y="0"/>
          <a:chExt cx="0" cy="0"/>
        </a:xfrm>
      </p:grpSpPr>
      <p:sp>
        <p:nvSpPr>
          <p:cNvPr id="107" name="Google Shape;107;p25"/>
          <p:cNvSpPr txBox="1"/>
          <p:nvPr>
            <p:ph idx="1" type="body"/>
          </p:nvPr>
        </p:nvSpPr>
        <p:spPr>
          <a:xfrm>
            <a:off x="461050" y="2281697"/>
            <a:ext cx="3584400" cy="13305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1000"/>
              </a:spcBef>
              <a:spcAft>
                <a:spcPts val="0"/>
              </a:spcAft>
              <a:buSzPts val="1000"/>
              <a:buChar char="○"/>
              <a:defRPr/>
            </a:lvl2pPr>
            <a:lvl3pPr indent="-292100" lvl="2" marL="1371600">
              <a:lnSpc>
                <a:spcPct val="150000"/>
              </a:lnSpc>
              <a:spcBef>
                <a:spcPts val="1000"/>
              </a:spcBef>
              <a:spcAft>
                <a:spcPts val="0"/>
              </a:spcAft>
              <a:buSzPts val="1000"/>
              <a:buChar char="■"/>
              <a:defRPr/>
            </a:lvl3pPr>
            <a:lvl4pPr indent="-292100" lvl="3" marL="1828800">
              <a:lnSpc>
                <a:spcPct val="150000"/>
              </a:lnSpc>
              <a:spcBef>
                <a:spcPts val="1000"/>
              </a:spcBef>
              <a:spcAft>
                <a:spcPts val="0"/>
              </a:spcAft>
              <a:buSzPts val="1000"/>
              <a:buChar char="●"/>
              <a:defRPr/>
            </a:lvl4pPr>
            <a:lvl5pPr indent="-292100" lvl="4" marL="2286000">
              <a:lnSpc>
                <a:spcPct val="150000"/>
              </a:lnSpc>
              <a:spcBef>
                <a:spcPts val="1000"/>
              </a:spcBef>
              <a:spcAft>
                <a:spcPts val="0"/>
              </a:spcAft>
              <a:buSzPts val="1000"/>
              <a:buChar char="○"/>
              <a:defRPr/>
            </a:lvl5pPr>
            <a:lvl6pPr indent="-292100" lvl="5" marL="2743200">
              <a:lnSpc>
                <a:spcPct val="150000"/>
              </a:lnSpc>
              <a:spcBef>
                <a:spcPts val="1000"/>
              </a:spcBef>
              <a:spcAft>
                <a:spcPts val="0"/>
              </a:spcAft>
              <a:buSzPts val="1000"/>
              <a:buChar char="■"/>
              <a:defRPr/>
            </a:lvl6pPr>
            <a:lvl7pPr indent="-292100" lvl="6" marL="3200400">
              <a:lnSpc>
                <a:spcPct val="150000"/>
              </a:lnSpc>
              <a:spcBef>
                <a:spcPts val="1000"/>
              </a:spcBef>
              <a:spcAft>
                <a:spcPts val="0"/>
              </a:spcAft>
              <a:buSzPts val="1000"/>
              <a:buChar char="●"/>
              <a:defRPr/>
            </a:lvl7pPr>
            <a:lvl8pPr indent="-292100" lvl="7" marL="3657600">
              <a:lnSpc>
                <a:spcPct val="150000"/>
              </a:lnSpc>
              <a:spcBef>
                <a:spcPts val="1000"/>
              </a:spcBef>
              <a:spcAft>
                <a:spcPts val="0"/>
              </a:spcAft>
              <a:buSzPts val="1000"/>
              <a:buChar char="○"/>
              <a:defRPr/>
            </a:lvl8pPr>
            <a:lvl9pPr indent="-292100" lvl="8" marL="4114800">
              <a:lnSpc>
                <a:spcPct val="150000"/>
              </a:lnSpc>
              <a:spcBef>
                <a:spcPts val="1000"/>
              </a:spcBef>
              <a:spcAft>
                <a:spcPts val="1000"/>
              </a:spcAft>
              <a:buSzPts val="1000"/>
              <a:buChar char="■"/>
              <a:defRPr/>
            </a:lvl9pPr>
          </a:lstStyle>
          <a:p/>
        </p:txBody>
      </p:sp>
      <p:sp>
        <p:nvSpPr>
          <p:cNvPr id="108" name="Google Shape;108;p25"/>
          <p:cNvSpPr txBox="1"/>
          <p:nvPr>
            <p:ph type="title"/>
          </p:nvPr>
        </p:nvSpPr>
        <p:spPr>
          <a:xfrm>
            <a:off x="457200" y="457200"/>
            <a:ext cx="5459100" cy="5943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109" name="Google Shape;109;p25"/>
          <p:cNvSpPr txBox="1"/>
          <p:nvPr>
            <p:ph idx="2" type="body"/>
          </p:nvPr>
        </p:nvSpPr>
        <p:spPr>
          <a:xfrm>
            <a:off x="4610125" y="2281697"/>
            <a:ext cx="3584400" cy="13305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1000"/>
              </a:spcBef>
              <a:spcAft>
                <a:spcPts val="0"/>
              </a:spcAft>
              <a:buSzPts val="1000"/>
              <a:buChar char="○"/>
              <a:defRPr/>
            </a:lvl2pPr>
            <a:lvl3pPr indent="-292100" lvl="2" marL="1371600">
              <a:lnSpc>
                <a:spcPct val="150000"/>
              </a:lnSpc>
              <a:spcBef>
                <a:spcPts val="1000"/>
              </a:spcBef>
              <a:spcAft>
                <a:spcPts val="0"/>
              </a:spcAft>
              <a:buSzPts val="1000"/>
              <a:buChar char="■"/>
              <a:defRPr/>
            </a:lvl3pPr>
            <a:lvl4pPr indent="-292100" lvl="3" marL="1828800">
              <a:lnSpc>
                <a:spcPct val="150000"/>
              </a:lnSpc>
              <a:spcBef>
                <a:spcPts val="1000"/>
              </a:spcBef>
              <a:spcAft>
                <a:spcPts val="0"/>
              </a:spcAft>
              <a:buSzPts val="1000"/>
              <a:buChar char="●"/>
              <a:defRPr/>
            </a:lvl4pPr>
            <a:lvl5pPr indent="-292100" lvl="4" marL="2286000">
              <a:lnSpc>
                <a:spcPct val="150000"/>
              </a:lnSpc>
              <a:spcBef>
                <a:spcPts val="1000"/>
              </a:spcBef>
              <a:spcAft>
                <a:spcPts val="0"/>
              </a:spcAft>
              <a:buSzPts val="1000"/>
              <a:buChar char="○"/>
              <a:defRPr/>
            </a:lvl5pPr>
            <a:lvl6pPr indent="-292100" lvl="5" marL="2743200">
              <a:lnSpc>
                <a:spcPct val="150000"/>
              </a:lnSpc>
              <a:spcBef>
                <a:spcPts val="1000"/>
              </a:spcBef>
              <a:spcAft>
                <a:spcPts val="0"/>
              </a:spcAft>
              <a:buSzPts val="1000"/>
              <a:buChar char="■"/>
              <a:defRPr/>
            </a:lvl6pPr>
            <a:lvl7pPr indent="-292100" lvl="6" marL="3200400">
              <a:lnSpc>
                <a:spcPct val="150000"/>
              </a:lnSpc>
              <a:spcBef>
                <a:spcPts val="1000"/>
              </a:spcBef>
              <a:spcAft>
                <a:spcPts val="0"/>
              </a:spcAft>
              <a:buSzPts val="1000"/>
              <a:buChar char="●"/>
              <a:defRPr/>
            </a:lvl7pPr>
            <a:lvl8pPr indent="-292100" lvl="7" marL="3657600">
              <a:lnSpc>
                <a:spcPct val="150000"/>
              </a:lnSpc>
              <a:spcBef>
                <a:spcPts val="1000"/>
              </a:spcBef>
              <a:spcAft>
                <a:spcPts val="0"/>
              </a:spcAft>
              <a:buSzPts val="1000"/>
              <a:buChar char="○"/>
              <a:defRPr/>
            </a:lvl8pPr>
            <a:lvl9pPr indent="-292100" lvl="8" marL="4114800">
              <a:lnSpc>
                <a:spcPct val="150000"/>
              </a:lnSpc>
              <a:spcBef>
                <a:spcPts val="1000"/>
              </a:spcBef>
              <a:spcAft>
                <a:spcPts val="1000"/>
              </a:spcAft>
              <a:buSzPts val="1000"/>
              <a:buChar char="■"/>
              <a:defRPr/>
            </a:lvl9pPr>
          </a:lstStyle>
          <a:p/>
        </p:txBody>
      </p:sp>
      <p:sp>
        <p:nvSpPr>
          <p:cNvPr id="110" name="Google Shape;110;p25"/>
          <p:cNvSpPr txBox="1"/>
          <p:nvPr>
            <p:ph idx="3" type="subTitle"/>
          </p:nvPr>
        </p:nvSpPr>
        <p:spPr>
          <a:xfrm>
            <a:off x="457175" y="1535351"/>
            <a:ext cx="3531000" cy="245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lt1"/>
              </a:buClr>
              <a:buSzPts val="1600"/>
              <a:buNone/>
              <a:defRPr b="1" sz="1400">
                <a:solidFill>
                  <a:srgbClr val="4285F4"/>
                </a:solidFill>
              </a:defRPr>
            </a:lvl1pPr>
            <a:lvl2pPr lvl="1">
              <a:lnSpc>
                <a:spcPct val="100000"/>
              </a:lnSpc>
              <a:spcBef>
                <a:spcPts val="180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111" name="Google Shape;111;p25"/>
          <p:cNvSpPr txBox="1"/>
          <p:nvPr>
            <p:ph idx="4" type="subTitle"/>
          </p:nvPr>
        </p:nvSpPr>
        <p:spPr>
          <a:xfrm>
            <a:off x="4610125" y="1535351"/>
            <a:ext cx="3531000" cy="245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lt1"/>
              </a:buClr>
              <a:buSzPts val="1600"/>
              <a:buNone/>
              <a:defRPr b="1" sz="1400">
                <a:solidFill>
                  <a:srgbClr val="4285F4"/>
                </a:solidFill>
              </a:defRPr>
            </a:lvl1pPr>
            <a:lvl2pPr lvl="1">
              <a:lnSpc>
                <a:spcPct val="100000"/>
              </a:lnSpc>
              <a:spcBef>
                <a:spcPts val="180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112" name="Google Shape;112;p25"/>
          <p:cNvSpPr/>
          <p:nvPr/>
        </p:nvSpPr>
        <p:spPr>
          <a:xfrm>
            <a:off x="8027650" y="4862779"/>
            <a:ext cx="659356" cy="115363"/>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tems">
  <p:cSld name="CUSTOM_8_2_1">
    <p:spTree>
      <p:nvGrpSpPr>
        <p:cNvPr id="113" name="Shape 113"/>
        <p:cNvGrpSpPr/>
        <p:nvPr/>
      </p:nvGrpSpPr>
      <p:grpSpPr>
        <a:xfrm>
          <a:off x="0" y="0"/>
          <a:ext cx="0" cy="0"/>
          <a:chOff x="0" y="0"/>
          <a:chExt cx="0" cy="0"/>
        </a:xfrm>
      </p:grpSpPr>
      <p:sp>
        <p:nvSpPr>
          <p:cNvPr id="114" name="Google Shape;114;p26"/>
          <p:cNvSpPr txBox="1"/>
          <p:nvPr>
            <p:ph type="title"/>
          </p:nvPr>
        </p:nvSpPr>
        <p:spPr>
          <a:xfrm>
            <a:off x="457200" y="457200"/>
            <a:ext cx="5459100" cy="5943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115" name="Google Shape;115;p26"/>
          <p:cNvSpPr txBox="1"/>
          <p:nvPr>
            <p:ph idx="1" type="subTitle"/>
          </p:nvPr>
        </p:nvSpPr>
        <p:spPr>
          <a:xfrm>
            <a:off x="457175" y="1535350"/>
            <a:ext cx="2688300" cy="245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lt1"/>
              </a:buClr>
              <a:buSzPts val="1600"/>
              <a:buNone/>
              <a:defRPr b="1" sz="1400">
                <a:solidFill>
                  <a:srgbClr val="4285F4"/>
                </a:solidFill>
              </a:defRPr>
            </a:lvl1pPr>
            <a:lvl2pPr lvl="1">
              <a:lnSpc>
                <a:spcPct val="100000"/>
              </a:lnSpc>
              <a:spcBef>
                <a:spcPts val="180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116" name="Google Shape;116;p26"/>
          <p:cNvSpPr txBox="1"/>
          <p:nvPr>
            <p:ph idx="2" type="subTitle"/>
          </p:nvPr>
        </p:nvSpPr>
        <p:spPr>
          <a:xfrm>
            <a:off x="3227825" y="1535350"/>
            <a:ext cx="2688300" cy="245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lt1"/>
              </a:buClr>
              <a:buSzPts val="1600"/>
              <a:buNone/>
              <a:defRPr b="1" sz="1400">
                <a:solidFill>
                  <a:srgbClr val="4285F4"/>
                </a:solidFill>
              </a:defRPr>
            </a:lvl1pPr>
            <a:lvl2pPr lvl="1">
              <a:lnSpc>
                <a:spcPct val="100000"/>
              </a:lnSpc>
              <a:spcBef>
                <a:spcPts val="180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117" name="Google Shape;117;p26"/>
          <p:cNvSpPr txBox="1"/>
          <p:nvPr>
            <p:ph idx="3" type="subTitle"/>
          </p:nvPr>
        </p:nvSpPr>
        <p:spPr>
          <a:xfrm>
            <a:off x="5992750" y="1535350"/>
            <a:ext cx="2688300" cy="245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lt1"/>
              </a:buClr>
              <a:buSzPts val="1600"/>
              <a:buNone/>
              <a:defRPr b="1" sz="1400">
                <a:solidFill>
                  <a:srgbClr val="4285F4"/>
                </a:solidFill>
              </a:defRPr>
            </a:lvl1pPr>
            <a:lvl2pPr lvl="1">
              <a:lnSpc>
                <a:spcPct val="100000"/>
              </a:lnSpc>
              <a:spcBef>
                <a:spcPts val="180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118" name="Google Shape;118;p26"/>
          <p:cNvSpPr/>
          <p:nvPr/>
        </p:nvSpPr>
        <p:spPr>
          <a:xfrm>
            <a:off x="8027650" y="4862779"/>
            <a:ext cx="659356" cy="115363"/>
          </a:xfrm>
          <a:prstGeom prst="rect">
            <a:avLst/>
          </a:prstGeom>
          <a:noFill/>
          <a:ln>
            <a:noFill/>
          </a:ln>
        </p:spPr>
      </p:sp>
      <p:sp>
        <p:nvSpPr>
          <p:cNvPr id="119" name="Google Shape;119;p26"/>
          <p:cNvSpPr txBox="1"/>
          <p:nvPr>
            <p:ph idx="4" type="body"/>
          </p:nvPr>
        </p:nvSpPr>
        <p:spPr>
          <a:xfrm>
            <a:off x="461050" y="2281700"/>
            <a:ext cx="2688300" cy="13305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1000"/>
              </a:spcBef>
              <a:spcAft>
                <a:spcPts val="0"/>
              </a:spcAft>
              <a:buSzPts val="1000"/>
              <a:buChar char="○"/>
              <a:defRPr/>
            </a:lvl2pPr>
            <a:lvl3pPr indent="-292100" lvl="2" marL="1371600">
              <a:lnSpc>
                <a:spcPct val="150000"/>
              </a:lnSpc>
              <a:spcBef>
                <a:spcPts val="1000"/>
              </a:spcBef>
              <a:spcAft>
                <a:spcPts val="0"/>
              </a:spcAft>
              <a:buSzPts val="1000"/>
              <a:buChar char="■"/>
              <a:defRPr/>
            </a:lvl3pPr>
            <a:lvl4pPr indent="-292100" lvl="3" marL="1828800">
              <a:lnSpc>
                <a:spcPct val="150000"/>
              </a:lnSpc>
              <a:spcBef>
                <a:spcPts val="1000"/>
              </a:spcBef>
              <a:spcAft>
                <a:spcPts val="0"/>
              </a:spcAft>
              <a:buSzPts val="1000"/>
              <a:buChar char="●"/>
              <a:defRPr/>
            </a:lvl4pPr>
            <a:lvl5pPr indent="-292100" lvl="4" marL="2286000">
              <a:lnSpc>
                <a:spcPct val="150000"/>
              </a:lnSpc>
              <a:spcBef>
                <a:spcPts val="1000"/>
              </a:spcBef>
              <a:spcAft>
                <a:spcPts val="0"/>
              </a:spcAft>
              <a:buSzPts val="1000"/>
              <a:buChar char="○"/>
              <a:defRPr/>
            </a:lvl5pPr>
            <a:lvl6pPr indent="-292100" lvl="5" marL="2743200">
              <a:lnSpc>
                <a:spcPct val="150000"/>
              </a:lnSpc>
              <a:spcBef>
                <a:spcPts val="1000"/>
              </a:spcBef>
              <a:spcAft>
                <a:spcPts val="0"/>
              </a:spcAft>
              <a:buSzPts val="1000"/>
              <a:buChar char="■"/>
              <a:defRPr/>
            </a:lvl6pPr>
            <a:lvl7pPr indent="-292100" lvl="6" marL="3200400">
              <a:lnSpc>
                <a:spcPct val="150000"/>
              </a:lnSpc>
              <a:spcBef>
                <a:spcPts val="1000"/>
              </a:spcBef>
              <a:spcAft>
                <a:spcPts val="0"/>
              </a:spcAft>
              <a:buSzPts val="1000"/>
              <a:buChar char="●"/>
              <a:defRPr/>
            </a:lvl7pPr>
            <a:lvl8pPr indent="-292100" lvl="7" marL="3657600">
              <a:lnSpc>
                <a:spcPct val="150000"/>
              </a:lnSpc>
              <a:spcBef>
                <a:spcPts val="1000"/>
              </a:spcBef>
              <a:spcAft>
                <a:spcPts val="0"/>
              </a:spcAft>
              <a:buSzPts val="1000"/>
              <a:buChar char="○"/>
              <a:defRPr/>
            </a:lvl8pPr>
            <a:lvl9pPr indent="-292100" lvl="8" marL="4114800">
              <a:lnSpc>
                <a:spcPct val="150000"/>
              </a:lnSpc>
              <a:spcBef>
                <a:spcPts val="1000"/>
              </a:spcBef>
              <a:spcAft>
                <a:spcPts val="1000"/>
              </a:spcAft>
              <a:buSzPts val="1000"/>
              <a:buChar char="■"/>
              <a:defRPr/>
            </a:lvl9pPr>
          </a:lstStyle>
          <a:p/>
        </p:txBody>
      </p:sp>
      <p:sp>
        <p:nvSpPr>
          <p:cNvPr id="120" name="Google Shape;120;p26"/>
          <p:cNvSpPr txBox="1"/>
          <p:nvPr>
            <p:ph idx="5" type="body"/>
          </p:nvPr>
        </p:nvSpPr>
        <p:spPr>
          <a:xfrm>
            <a:off x="3227825" y="2281700"/>
            <a:ext cx="2688300" cy="13305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1000"/>
              </a:spcBef>
              <a:spcAft>
                <a:spcPts val="0"/>
              </a:spcAft>
              <a:buSzPts val="1000"/>
              <a:buChar char="○"/>
              <a:defRPr/>
            </a:lvl2pPr>
            <a:lvl3pPr indent="-292100" lvl="2" marL="1371600">
              <a:lnSpc>
                <a:spcPct val="150000"/>
              </a:lnSpc>
              <a:spcBef>
                <a:spcPts val="1000"/>
              </a:spcBef>
              <a:spcAft>
                <a:spcPts val="0"/>
              </a:spcAft>
              <a:buSzPts val="1000"/>
              <a:buChar char="■"/>
              <a:defRPr/>
            </a:lvl3pPr>
            <a:lvl4pPr indent="-292100" lvl="3" marL="1828800">
              <a:lnSpc>
                <a:spcPct val="150000"/>
              </a:lnSpc>
              <a:spcBef>
                <a:spcPts val="1000"/>
              </a:spcBef>
              <a:spcAft>
                <a:spcPts val="0"/>
              </a:spcAft>
              <a:buSzPts val="1000"/>
              <a:buChar char="●"/>
              <a:defRPr/>
            </a:lvl4pPr>
            <a:lvl5pPr indent="-292100" lvl="4" marL="2286000">
              <a:lnSpc>
                <a:spcPct val="150000"/>
              </a:lnSpc>
              <a:spcBef>
                <a:spcPts val="1000"/>
              </a:spcBef>
              <a:spcAft>
                <a:spcPts val="0"/>
              </a:spcAft>
              <a:buSzPts val="1000"/>
              <a:buChar char="○"/>
              <a:defRPr/>
            </a:lvl5pPr>
            <a:lvl6pPr indent="-292100" lvl="5" marL="2743200">
              <a:lnSpc>
                <a:spcPct val="150000"/>
              </a:lnSpc>
              <a:spcBef>
                <a:spcPts val="1000"/>
              </a:spcBef>
              <a:spcAft>
                <a:spcPts val="0"/>
              </a:spcAft>
              <a:buSzPts val="1000"/>
              <a:buChar char="■"/>
              <a:defRPr/>
            </a:lvl6pPr>
            <a:lvl7pPr indent="-292100" lvl="6" marL="3200400">
              <a:lnSpc>
                <a:spcPct val="150000"/>
              </a:lnSpc>
              <a:spcBef>
                <a:spcPts val="1000"/>
              </a:spcBef>
              <a:spcAft>
                <a:spcPts val="0"/>
              </a:spcAft>
              <a:buSzPts val="1000"/>
              <a:buChar char="●"/>
              <a:defRPr/>
            </a:lvl7pPr>
            <a:lvl8pPr indent="-292100" lvl="7" marL="3657600">
              <a:lnSpc>
                <a:spcPct val="150000"/>
              </a:lnSpc>
              <a:spcBef>
                <a:spcPts val="1000"/>
              </a:spcBef>
              <a:spcAft>
                <a:spcPts val="0"/>
              </a:spcAft>
              <a:buSzPts val="1000"/>
              <a:buChar char="○"/>
              <a:defRPr/>
            </a:lvl8pPr>
            <a:lvl9pPr indent="-292100" lvl="8" marL="4114800">
              <a:lnSpc>
                <a:spcPct val="150000"/>
              </a:lnSpc>
              <a:spcBef>
                <a:spcPts val="1000"/>
              </a:spcBef>
              <a:spcAft>
                <a:spcPts val="1000"/>
              </a:spcAft>
              <a:buSzPts val="1000"/>
              <a:buChar char="■"/>
              <a:defRPr/>
            </a:lvl9pPr>
          </a:lstStyle>
          <a:p/>
        </p:txBody>
      </p:sp>
      <p:sp>
        <p:nvSpPr>
          <p:cNvPr id="121" name="Google Shape;121;p26"/>
          <p:cNvSpPr txBox="1"/>
          <p:nvPr>
            <p:ph idx="6" type="body"/>
          </p:nvPr>
        </p:nvSpPr>
        <p:spPr>
          <a:xfrm>
            <a:off x="5992750" y="2281700"/>
            <a:ext cx="2688300" cy="13305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1000"/>
              </a:spcBef>
              <a:spcAft>
                <a:spcPts val="0"/>
              </a:spcAft>
              <a:buSzPts val="1000"/>
              <a:buChar char="○"/>
              <a:defRPr/>
            </a:lvl2pPr>
            <a:lvl3pPr indent="-292100" lvl="2" marL="1371600">
              <a:lnSpc>
                <a:spcPct val="150000"/>
              </a:lnSpc>
              <a:spcBef>
                <a:spcPts val="1000"/>
              </a:spcBef>
              <a:spcAft>
                <a:spcPts val="0"/>
              </a:spcAft>
              <a:buSzPts val="1000"/>
              <a:buChar char="■"/>
              <a:defRPr/>
            </a:lvl3pPr>
            <a:lvl4pPr indent="-292100" lvl="3" marL="1828800">
              <a:lnSpc>
                <a:spcPct val="150000"/>
              </a:lnSpc>
              <a:spcBef>
                <a:spcPts val="1000"/>
              </a:spcBef>
              <a:spcAft>
                <a:spcPts val="0"/>
              </a:spcAft>
              <a:buSzPts val="1000"/>
              <a:buChar char="●"/>
              <a:defRPr/>
            </a:lvl4pPr>
            <a:lvl5pPr indent="-292100" lvl="4" marL="2286000">
              <a:lnSpc>
                <a:spcPct val="150000"/>
              </a:lnSpc>
              <a:spcBef>
                <a:spcPts val="1000"/>
              </a:spcBef>
              <a:spcAft>
                <a:spcPts val="0"/>
              </a:spcAft>
              <a:buSzPts val="1000"/>
              <a:buChar char="○"/>
              <a:defRPr/>
            </a:lvl5pPr>
            <a:lvl6pPr indent="-292100" lvl="5" marL="2743200">
              <a:lnSpc>
                <a:spcPct val="150000"/>
              </a:lnSpc>
              <a:spcBef>
                <a:spcPts val="1000"/>
              </a:spcBef>
              <a:spcAft>
                <a:spcPts val="0"/>
              </a:spcAft>
              <a:buSzPts val="1000"/>
              <a:buChar char="■"/>
              <a:defRPr/>
            </a:lvl6pPr>
            <a:lvl7pPr indent="-292100" lvl="6" marL="3200400">
              <a:lnSpc>
                <a:spcPct val="150000"/>
              </a:lnSpc>
              <a:spcBef>
                <a:spcPts val="1000"/>
              </a:spcBef>
              <a:spcAft>
                <a:spcPts val="0"/>
              </a:spcAft>
              <a:buSzPts val="1000"/>
              <a:buChar char="●"/>
              <a:defRPr/>
            </a:lvl7pPr>
            <a:lvl8pPr indent="-292100" lvl="7" marL="3657600">
              <a:lnSpc>
                <a:spcPct val="150000"/>
              </a:lnSpc>
              <a:spcBef>
                <a:spcPts val="1000"/>
              </a:spcBef>
              <a:spcAft>
                <a:spcPts val="0"/>
              </a:spcAft>
              <a:buSzPts val="1000"/>
              <a:buChar char="○"/>
              <a:defRPr/>
            </a:lvl8pPr>
            <a:lvl9pPr indent="-292100" lvl="8" marL="4114800">
              <a:lnSpc>
                <a:spcPct val="150000"/>
              </a:lnSpc>
              <a:spcBef>
                <a:spcPts val="1000"/>
              </a:spcBef>
              <a:spcAft>
                <a:spcPts val="1000"/>
              </a:spcAft>
              <a:buSzPts val="10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Items_01_Vertical">
  <p:cSld name="CUSTOM_8_2_1_1">
    <p:spTree>
      <p:nvGrpSpPr>
        <p:cNvPr id="122" name="Shape 122"/>
        <p:cNvGrpSpPr/>
        <p:nvPr/>
      </p:nvGrpSpPr>
      <p:grpSpPr>
        <a:xfrm>
          <a:off x="0" y="0"/>
          <a:ext cx="0" cy="0"/>
          <a:chOff x="0" y="0"/>
          <a:chExt cx="0" cy="0"/>
        </a:xfrm>
      </p:grpSpPr>
      <p:sp>
        <p:nvSpPr>
          <p:cNvPr id="123" name="Google Shape;123;p27"/>
          <p:cNvSpPr txBox="1"/>
          <p:nvPr>
            <p:ph idx="1" type="body"/>
          </p:nvPr>
        </p:nvSpPr>
        <p:spPr>
          <a:xfrm>
            <a:off x="457200" y="2496312"/>
            <a:ext cx="1645800" cy="2030100"/>
          </a:xfrm>
          <a:prstGeom prst="rect">
            <a:avLst/>
          </a:prstGeom>
        </p:spPr>
        <p:txBody>
          <a:bodyPr anchorCtr="0" anchor="t" bIns="0" lIns="0" spcFirstLastPara="1" rIns="137150" wrap="square" tIns="0">
            <a:noAutofit/>
          </a:bodyPr>
          <a:lstStyle>
            <a:lvl1pPr indent="-285750" lvl="0" marL="457200">
              <a:lnSpc>
                <a:spcPct val="150000"/>
              </a:lnSpc>
              <a:spcBef>
                <a:spcPts val="0"/>
              </a:spcBef>
              <a:spcAft>
                <a:spcPts val="0"/>
              </a:spcAft>
              <a:buSzPts val="900"/>
              <a:buChar char="●"/>
              <a:defRPr sz="900"/>
            </a:lvl1pPr>
            <a:lvl2pPr indent="-285750" lvl="1" marL="914400">
              <a:lnSpc>
                <a:spcPct val="150000"/>
              </a:lnSpc>
              <a:spcBef>
                <a:spcPts val="1000"/>
              </a:spcBef>
              <a:spcAft>
                <a:spcPts val="0"/>
              </a:spcAft>
              <a:buSzPts val="900"/>
              <a:buChar char="○"/>
              <a:defRPr sz="900"/>
            </a:lvl2pPr>
            <a:lvl3pPr indent="-285750" lvl="2" marL="1371600">
              <a:lnSpc>
                <a:spcPct val="150000"/>
              </a:lnSpc>
              <a:spcBef>
                <a:spcPts val="1000"/>
              </a:spcBef>
              <a:spcAft>
                <a:spcPts val="0"/>
              </a:spcAft>
              <a:buSzPts val="900"/>
              <a:buChar char="■"/>
              <a:defRPr sz="900"/>
            </a:lvl3pPr>
            <a:lvl4pPr indent="-285750" lvl="3" marL="1828800">
              <a:lnSpc>
                <a:spcPct val="150000"/>
              </a:lnSpc>
              <a:spcBef>
                <a:spcPts val="1000"/>
              </a:spcBef>
              <a:spcAft>
                <a:spcPts val="0"/>
              </a:spcAft>
              <a:buSzPts val="900"/>
              <a:buChar char="●"/>
              <a:defRPr sz="900"/>
            </a:lvl4pPr>
            <a:lvl5pPr indent="-285750" lvl="4" marL="2286000">
              <a:lnSpc>
                <a:spcPct val="150000"/>
              </a:lnSpc>
              <a:spcBef>
                <a:spcPts val="1000"/>
              </a:spcBef>
              <a:spcAft>
                <a:spcPts val="0"/>
              </a:spcAft>
              <a:buSzPts val="900"/>
              <a:buChar char="○"/>
              <a:defRPr sz="900"/>
            </a:lvl5pPr>
            <a:lvl6pPr indent="-285750" lvl="5" marL="2743200">
              <a:lnSpc>
                <a:spcPct val="150000"/>
              </a:lnSpc>
              <a:spcBef>
                <a:spcPts val="1000"/>
              </a:spcBef>
              <a:spcAft>
                <a:spcPts val="0"/>
              </a:spcAft>
              <a:buSzPts val="900"/>
              <a:buChar char="■"/>
              <a:defRPr sz="900"/>
            </a:lvl6pPr>
            <a:lvl7pPr indent="-285750" lvl="6" marL="3200400">
              <a:lnSpc>
                <a:spcPct val="150000"/>
              </a:lnSpc>
              <a:spcBef>
                <a:spcPts val="1000"/>
              </a:spcBef>
              <a:spcAft>
                <a:spcPts val="0"/>
              </a:spcAft>
              <a:buSzPts val="900"/>
              <a:buChar char="●"/>
              <a:defRPr sz="900"/>
            </a:lvl7pPr>
            <a:lvl8pPr indent="-285750" lvl="7" marL="3657600">
              <a:lnSpc>
                <a:spcPct val="150000"/>
              </a:lnSpc>
              <a:spcBef>
                <a:spcPts val="1000"/>
              </a:spcBef>
              <a:spcAft>
                <a:spcPts val="0"/>
              </a:spcAft>
              <a:buSzPts val="900"/>
              <a:buChar char="○"/>
              <a:defRPr sz="900"/>
            </a:lvl8pPr>
            <a:lvl9pPr indent="-285750" lvl="8" marL="4114800">
              <a:lnSpc>
                <a:spcPct val="150000"/>
              </a:lnSpc>
              <a:spcBef>
                <a:spcPts val="1000"/>
              </a:spcBef>
              <a:spcAft>
                <a:spcPts val="1000"/>
              </a:spcAft>
              <a:buSzPts val="900"/>
              <a:buChar char="■"/>
              <a:defRPr sz="900"/>
            </a:lvl9pPr>
          </a:lstStyle>
          <a:p/>
        </p:txBody>
      </p:sp>
      <p:sp>
        <p:nvSpPr>
          <p:cNvPr id="124" name="Google Shape;124;p27"/>
          <p:cNvSpPr txBox="1"/>
          <p:nvPr>
            <p:ph type="title"/>
          </p:nvPr>
        </p:nvSpPr>
        <p:spPr>
          <a:xfrm>
            <a:off x="457200" y="457200"/>
            <a:ext cx="5459100" cy="5943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125" name="Google Shape;125;p27"/>
          <p:cNvSpPr/>
          <p:nvPr/>
        </p:nvSpPr>
        <p:spPr>
          <a:xfrm>
            <a:off x="8027650" y="4862779"/>
            <a:ext cx="659356" cy="115363"/>
          </a:xfrm>
          <a:prstGeom prst="rect">
            <a:avLst/>
          </a:prstGeom>
          <a:noFill/>
          <a:ln>
            <a:noFill/>
          </a:ln>
        </p:spPr>
      </p:sp>
      <p:sp>
        <p:nvSpPr>
          <p:cNvPr id="126" name="Google Shape;126;p27"/>
          <p:cNvSpPr txBox="1"/>
          <p:nvPr>
            <p:ph idx="2" type="body"/>
          </p:nvPr>
        </p:nvSpPr>
        <p:spPr>
          <a:xfrm>
            <a:off x="2103120" y="2496312"/>
            <a:ext cx="1645800" cy="2030100"/>
          </a:xfrm>
          <a:prstGeom prst="rect">
            <a:avLst/>
          </a:prstGeom>
        </p:spPr>
        <p:txBody>
          <a:bodyPr anchorCtr="0" anchor="t" bIns="0" lIns="0" spcFirstLastPara="1" rIns="137150" wrap="square" tIns="0">
            <a:noAutofit/>
          </a:bodyPr>
          <a:lstStyle>
            <a:lvl1pPr indent="-285750" lvl="0" marL="457200">
              <a:lnSpc>
                <a:spcPct val="150000"/>
              </a:lnSpc>
              <a:spcBef>
                <a:spcPts val="0"/>
              </a:spcBef>
              <a:spcAft>
                <a:spcPts val="0"/>
              </a:spcAft>
              <a:buSzPts val="900"/>
              <a:buChar char="●"/>
              <a:defRPr sz="900"/>
            </a:lvl1pPr>
            <a:lvl2pPr indent="-285750" lvl="1" marL="914400">
              <a:lnSpc>
                <a:spcPct val="150000"/>
              </a:lnSpc>
              <a:spcBef>
                <a:spcPts val="1000"/>
              </a:spcBef>
              <a:spcAft>
                <a:spcPts val="0"/>
              </a:spcAft>
              <a:buSzPts val="900"/>
              <a:buChar char="○"/>
              <a:defRPr sz="900"/>
            </a:lvl2pPr>
            <a:lvl3pPr indent="-285750" lvl="2" marL="1371600">
              <a:lnSpc>
                <a:spcPct val="150000"/>
              </a:lnSpc>
              <a:spcBef>
                <a:spcPts val="1000"/>
              </a:spcBef>
              <a:spcAft>
                <a:spcPts val="0"/>
              </a:spcAft>
              <a:buSzPts val="900"/>
              <a:buChar char="■"/>
              <a:defRPr sz="900"/>
            </a:lvl3pPr>
            <a:lvl4pPr indent="-285750" lvl="3" marL="1828800">
              <a:lnSpc>
                <a:spcPct val="150000"/>
              </a:lnSpc>
              <a:spcBef>
                <a:spcPts val="1000"/>
              </a:spcBef>
              <a:spcAft>
                <a:spcPts val="0"/>
              </a:spcAft>
              <a:buSzPts val="900"/>
              <a:buChar char="●"/>
              <a:defRPr sz="900"/>
            </a:lvl4pPr>
            <a:lvl5pPr indent="-285750" lvl="4" marL="2286000">
              <a:lnSpc>
                <a:spcPct val="150000"/>
              </a:lnSpc>
              <a:spcBef>
                <a:spcPts val="1000"/>
              </a:spcBef>
              <a:spcAft>
                <a:spcPts val="0"/>
              </a:spcAft>
              <a:buSzPts val="900"/>
              <a:buChar char="○"/>
              <a:defRPr sz="900"/>
            </a:lvl5pPr>
            <a:lvl6pPr indent="-285750" lvl="5" marL="2743200">
              <a:lnSpc>
                <a:spcPct val="150000"/>
              </a:lnSpc>
              <a:spcBef>
                <a:spcPts val="1000"/>
              </a:spcBef>
              <a:spcAft>
                <a:spcPts val="0"/>
              </a:spcAft>
              <a:buSzPts val="900"/>
              <a:buChar char="■"/>
              <a:defRPr sz="900"/>
            </a:lvl6pPr>
            <a:lvl7pPr indent="-285750" lvl="6" marL="3200400">
              <a:lnSpc>
                <a:spcPct val="150000"/>
              </a:lnSpc>
              <a:spcBef>
                <a:spcPts val="1000"/>
              </a:spcBef>
              <a:spcAft>
                <a:spcPts val="0"/>
              </a:spcAft>
              <a:buSzPts val="900"/>
              <a:buChar char="●"/>
              <a:defRPr sz="900"/>
            </a:lvl7pPr>
            <a:lvl8pPr indent="-285750" lvl="7" marL="3657600">
              <a:lnSpc>
                <a:spcPct val="150000"/>
              </a:lnSpc>
              <a:spcBef>
                <a:spcPts val="1000"/>
              </a:spcBef>
              <a:spcAft>
                <a:spcPts val="0"/>
              </a:spcAft>
              <a:buSzPts val="900"/>
              <a:buChar char="○"/>
              <a:defRPr sz="900"/>
            </a:lvl8pPr>
            <a:lvl9pPr indent="-285750" lvl="8" marL="4114800">
              <a:lnSpc>
                <a:spcPct val="150000"/>
              </a:lnSpc>
              <a:spcBef>
                <a:spcPts val="1000"/>
              </a:spcBef>
              <a:spcAft>
                <a:spcPts val="1000"/>
              </a:spcAft>
              <a:buSzPts val="900"/>
              <a:buChar char="■"/>
              <a:defRPr sz="900"/>
            </a:lvl9pPr>
          </a:lstStyle>
          <a:p/>
        </p:txBody>
      </p:sp>
      <p:sp>
        <p:nvSpPr>
          <p:cNvPr id="127" name="Google Shape;127;p27"/>
          <p:cNvSpPr txBox="1"/>
          <p:nvPr>
            <p:ph idx="3" type="body"/>
          </p:nvPr>
        </p:nvSpPr>
        <p:spPr>
          <a:xfrm>
            <a:off x="3749040" y="2496312"/>
            <a:ext cx="1645800" cy="2030100"/>
          </a:xfrm>
          <a:prstGeom prst="rect">
            <a:avLst/>
          </a:prstGeom>
        </p:spPr>
        <p:txBody>
          <a:bodyPr anchorCtr="0" anchor="t" bIns="0" lIns="0" spcFirstLastPara="1" rIns="137150" wrap="square" tIns="0">
            <a:noAutofit/>
          </a:bodyPr>
          <a:lstStyle>
            <a:lvl1pPr indent="-285750" lvl="0" marL="457200">
              <a:lnSpc>
                <a:spcPct val="150000"/>
              </a:lnSpc>
              <a:spcBef>
                <a:spcPts val="0"/>
              </a:spcBef>
              <a:spcAft>
                <a:spcPts val="0"/>
              </a:spcAft>
              <a:buSzPts val="900"/>
              <a:buChar char="●"/>
              <a:defRPr sz="900"/>
            </a:lvl1pPr>
            <a:lvl2pPr indent="-285750" lvl="1" marL="914400">
              <a:lnSpc>
                <a:spcPct val="150000"/>
              </a:lnSpc>
              <a:spcBef>
                <a:spcPts val="1000"/>
              </a:spcBef>
              <a:spcAft>
                <a:spcPts val="0"/>
              </a:spcAft>
              <a:buSzPts val="900"/>
              <a:buChar char="○"/>
              <a:defRPr sz="900"/>
            </a:lvl2pPr>
            <a:lvl3pPr indent="-285750" lvl="2" marL="1371600">
              <a:lnSpc>
                <a:spcPct val="150000"/>
              </a:lnSpc>
              <a:spcBef>
                <a:spcPts val="1000"/>
              </a:spcBef>
              <a:spcAft>
                <a:spcPts val="0"/>
              </a:spcAft>
              <a:buSzPts val="900"/>
              <a:buChar char="■"/>
              <a:defRPr sz="900"/>
            </a:lvl3pPr>
            <a:lvl4pPr indent="-285750" lvl="3" marL="1828800">
              <a:lnSpc>
                <a:spcPct val="150000"/>
              </a:lnSpc>
              <a:spcBef>
                <a:spcPts val="1000"/>
              </a:spcBef>
              <a:spcAft>
                <a:spcPts val="0"/>
              </a:spcAft>
              <a:buSzPts val="900"/>
              <a:buChar char="●"/>
              <a:defRPr sz="900"/>
            </a:lvl4pPr>
            <a:lvl5pPr indent="-285750" lvl="4" marL="2286000">
              <a:lnSpc>
                <a:spcPct val="150000"/>
              </a:lnSpc>
              <a:spcBef>
                <a:spcPts val="1000"/>
              </a:spcBef>
              <a:spcAft>
                <a:spcPts val="0"/>
              </a:spcAft>
              <a:buSzPts val="900"/>
              <a:buChar char="○"/>
              <a:defRPr sz="900"/>
            </a:lvl5pPr>
            <a:lvl6pPr indent="-285750" lvl="5" marL="2743200">
              <a:lnSpc>
                <a:spcPct val="150000"/>
              </a:lnSpc>
              <a:spcBef>
                <a:spcPts val="1000"/>
              </a:spcBef>
              <a:spcAft>
                <a:spcPts val="0"/>
              </a:spcAft>
              <a:buSzPts val="900"/>
              <a:buChar char="■"/>
              <a:defRPr sz="900"/>
            </a:lvl6pPr>
            <a:lvl7pPr indent="-285750" lvl="6" marL="3200400">
              <a:lnSpc>
                <a:spcPct val="150000"/>
              </a:lnSpc>
              <a:spcBef>
                <a:spcPts val="1000"/>
              </a:spcBef>
              <a:spcAft>
                <a:spcPts val="0"/>
              </a:spcAft>
              <a:buSzPts val="900"/>
              <a:buChar char="●"/>
              <a:defRPr sz="900"/>
            </a:lvl7pPr>
            <a:lvl8pPr indent="-285750" lvl="7" marL="3657600">
              <a:lnSpc>
                <a:spcPct val="150000"/>
              </a:lnSpc>
              <a:spcBef>
                <a:spcPts val="1000"/>
              </a:spcBef>
              <a:spcAft>
                <a:spcPts val="0"/>
              </a:spcAft>
              <a:buSzPts val="900"/>
              <a:buChar char="○"/>
              <a:defRPr sz="900"/>
            </a:lvl8pPr>
            <a:lvl9pPr indent="-285750" lvl="8" marL="4114800">
              <a:lnSpc>
                <a:spcPct val="150000"/>
              </a:lnSpc>
              <a:spcBef>
                <a:spcPts val="1000"/>
              </a:spcBef>
              <a:spcAft>
                <a:spcPts val="1000"/>
              </a:spcAft>
              <a:buSzPts val="900"/>
              <a:buChar char="■"/>
              <a:defRPr sz="900"/>
            </a:lvl9pPr>
          </a:lstStyle>
          <a:p/>
        </p:txBody>
      </p:sp>
      <p:sp>
        <p:nvSpPr>
          <p:cNvPr id="128" name="Google Shape;128;p27"/>
          <p:cNvSpPr txBox="1"/>
          <p:nvPr>
            <p:ph idx="4" type="body"/>
          </p:nvPr>
        </p:nvSpPr>
        <p:spPr>
          <a:xfrm>
            <a:off x="5394960" y="2496312"/>
            <a:ext cx="1645800" cy="2030100"/>
          </a:xfrm>
          <a:prstGeom prst="rect">
            <a:avLst/>
          </a:prstGeom>
        </p:spPr>
        <p:txBody>
          <a:bodyPr anchorCtr="0" anchor="t" bIns="0" lIns="0" spcFirstLastPara="1" rIns="137150" wrap="square" tIns="0">
            <a:noAutofit/>
          </a:bodyPr>
          <a:lstStyle>
            <a:lvl1pPr indent="-285750" lvl="0" marL="457200">
              <a:lnSpc>
                <a:spcPct val="150000"/>
              </a:lnSpc>
              <a:spcBef>
                <a:spcPts val="0"/>
              </a:spcBef>
              <a:spcAft>
                <a:spcPts val="0"/>
              </a:spcAft>
              <a:buSzPts val="900"/>
              <a:buChar char="●"/>
              <a:defRPr sz="900"/>
            </a:lvl1pPr>
            <a:lvl2pPr indent="-285750" lvl="1" marL="914400">
              <a:lnSpc>
                <a:spcPct val="150000"/>
              </a:lnSpc>
              <a:spcBef>
                <a:spcPts val="1000"/>
              </a:spcBef>
              <a:spcAft>
                <a:spcPts val="0"/>
              </a:spcAft>
              <a:buSzPts val="900"/>
              <a:buChar char="○"/>
              <a:defRPr sz="900"/>
            </a:lvl2pPr>
            <a:lvl3pPr indent="-285750" lvl="2" marL="1371600">
              <a:lnSpc>
                <a:spcPct val="150000"/>
              </a:lnSpc>
              <a:spcBef>
                <a:spcPts val="1000"/>
              </a:spcBef>
              <a:spcAft>
                <a:spcPts val="0"/>
              </a:spcAft>
              <a:buSzPts val="900"/>
              <a:buChar char="■"/>
              <a:defRPr sz="900"/>
            </a:lvl3pPr>
            <a:lvl4pPr indent="-285750" lvl="3" marL="1828800">
              <a:lnSpc>
                <a:spcPct val="150000"/>
              </a:lnSpc>
              <a:spcBef>
                <a:spcPts val="1000"/>
              </a:spcBef>
              <a:spcAft>
                <a:spcPts val="0"/>
              </a:spcAft>
              <a:buSzPts val="900"/>
              <a:buChar char="●"/>
              <a:defRPr sz="900"/>
            </a:lvl4pPr>
            <a:lvl5pPr indent="-285750" lvl="4" marL="2286000">
              <a:lnSpc>
                <a:spcPct val="150000"/>
              </a:lnSpc>
              <a:spcBef>
                <a:spcPts val="1000"/>
              </a:spcBef>
              <a:spcAft>
                <a:spcPts val="0"/>
              </a:spcAft>
              <a:buSzPts val="900"/>
              <a:buChar char="○"/>
              <a:defRPr sz="900"/>
            </a:lvl5pPr>
            <a:lvl6pPr indent="-285750" lvl="5" marL="2743200">
              <a:lnSpc>
                <a:spcPct val="150000"/>
              </a:lnSpc>
              <a:spcBef>
                <a:spcPts val="1000"/>
              </a:spcBef>
              <a:spcAft>
                <a:spcPts val="0"/>
              </a:spcAft>
              <a:buSzPts val="900"/>
              <a:buChar char="■"/>
              <a:defRPr sz="900"/>
            </a:lvl6pPr>
            <a:lvl7pPr indent="-285750" lvl="6" marL="3200400">
              <a:lnSpc>
                <a:spcPct val="150000"/>
              </a:lnSpc>
              <a:spcBef>
                <a:spcPts val="1000"/>
              </a:spcBef>
              <a:spcAft>
                <a:spcPts val="0"/>
              </a:spcAft>
              <a:buSzPts val="900"/>
              <a:buChar char="●"/>
              <a:defRPr sz="900"/>
            </a:lvl7pPr>
            <a:lvl8pPr indent="-285750" lvl="7" marL="3657600">
              <a:lnSpc>
                <a:spcPct val="150000"/>
              </a:lnSpc>
              <a:spcBef>
                <a:spcPts val="1000"/>
              </a:spcBef>
              <a:spcAft>
                <a:spcPts val="0"/>
              </a:spcAft>
              <a:buSzPts val="900"/>
              <a:buChar char="○"/>
              <a:defRPr sz="900"/>
            </a:lvl8pPr>
            <a:lvl9pPr indent="-285750" lvl="8" marL="4114800">
              <a:lnSpc>
                <a:spcPct val="150000"/>
              </a:lnSpc>
              <a:spcBef>
                <a:spcPts val="1000"/>
              </a:spcBef>
              <a:spcAft>
                <a:spcPts val="1000"/>
              </a:spcAft>
              <a:buSzPts val="900"/>
              <a:buChar char="■"/>
              <a:defRPr sz="900"/>
            </a:lvl9pPr>
          </a:lstStyle>
          <a:p/>
        </p:txBody>
      </p:sp>
      <p:sp>
        <p:nvSpPr>
          <p:cNvPr id="129" name="Google Shape;129;p27"/>
          <p:cNvSpPr txBox="1"/>
          <p:nvPr>
            <p:ph idx="5" type="body"/>
          </p:nvPr>
        </p:nvSpPr>
        <p:spPr>
          <a:xfrm>
            <a:off x="7040880" y="2496312"/>
            <a:ext cx="1645800" cy="2030100"/>
          </a:xfrm>
          <a:prstGeom prst="rect">
            <a:avLst/>
          </a:prstGeom>
        </p:spPr>
        <p:txBody>
          <a:bodyPr anchorCtr="0" anchor="t" bIns="0" lIns="0" spcFirstLastPara="1" rIns="137150" wrap="square" tIns="0">
            <a:noAutofit/>
          </a:bodyPr>
          <a:lstStyle>
            <a:lvl1pPr indent="-285750" lvl="0" marL="457200">
              <a:lnSpc>
                <a:spcPct val="150000"/>
              </a:lnSpc>
              <a:spcBef>
                <a:spcPts val="0"/>
              </a:spcBef>
              <a:spcAft>
                <a:spcPts val="0"/>
              </a:spcAft>
              <a:buSzPts val="900"/>
              <a:buChar char="●"/>
              <a:defRPr sz="900"/>
            </a:lvl1pPr>
            <a:lvl2pPr indent="-285750" lvl="1" marL="914400">
              <a:lnSpc>
                <a:spcPct val="150000"/>
              </a:lnSpc>
              <a:spcBef>
                <a:spcPts val="1000"/>
              </a:spcBef>
              <a:spcAft>
                <a:spcPts val="0"/>
              </a:spcAft>
              <a:buSzPts val="900"/>
              <a:buChar char="○"/>
              <a:defRPr sz="900"/>
            </a:lvl2pPr>
            <a:lvl3pPr indent="-285750" lvl="2" marL="1371600">
              <a:lnSpc>
                <a:spcPct val="150000"/>
              </a:lnSpc>
              <a:spcBef>
                <a:spcPts val="1000"/>
              </a:spcBef>
              <a:spcAft>
                <a:spcPts val="0"/>
              </a:spcAft>
              <a:buSzPts val="900"/>
              <a:buChar char="■"/>
              <a:defRPr sz="900"/>
            </a:lvl3pPr>
            <a:lvl4pPr indent="-285750" lvl="3" marL="1828800">
              <a:lnSpc>
                <a:spcPct val="150000"/>
              </a:lnSpc>
              <a:spcBef>
                <a:spcPts val="1000"/>
              </a:spcBef>
              <a:spcAft>
                <a:spcPts val="0"/>
              </a:spcAft>
              <a:buSzPts val="900"/>
              <a:buChar char="●"/>
              <a:defRPr sz="900"/>
            </a:lvl4pPr>
            <a:lvl5pPr indent="-285750" lvl="4" marL="2286000">
              <a:lnSpc>
                <a:spcPct val="150000"/>
              </a:lnSpc>
              <a:spcBef>
                <a:spcPts val="1000"/>
              </a:spcBef>
              <a:spcAft>
                <a:spcPts val="0"/>
              </a:spcAft>
              <a:buSzPts val="900"/>
              <a:buChar char="○"/>
              <a:defRPr sz="900"/>
            </a:lvl5pPr>
            <a:lvl6pPr indent="-285750" lvl="5" marL="2743200">
              <a:lnSpc>
                <a:spcPct val="150000"/>
              </a:lnSpc>
              <a:spcBef>
                <a:spcPts val="1000"/>
              </a:spcBef>
              <a:spcAft>
                <a:spcPts val="0"/>
              </a:spcAft>
              <a:buSzPts val="900"/>
              <a:buChar char="■"/>
              <a:defRPr sz="900"/>
            </a:lvl6pPr>
            <a:lvl7pPr indent="-285750" lvl="6" marL="3200400">
              <a:lnSpc>
                <a:spcPct val="150000"/>
              </a:lnSpc>
              <a:spcBef>
                <a:spcPts val="1000"/>
              </a:spcBef>
              <a:spcAft>
                <a:spcPts val="0"/>
              </a:spcAft>
              <a:buSzPts val="900"/>
              <a:buChar char="●"/>
              <a:defRPr sz="900"/>
            </a:lvl7pPr>
            <a:lvl8pPr indent="-285750" lvl="7" marL="3657600">
              <a:lnSpc>
                <a:spcPct val="150000"/>
              </a:lnSpc>
              <a:spcBef>
                <a:spcPts val="1000"/>
              </a:spcBef>
              <a:spcAft>
                <a:spcPts val="0"/>
              </a:spcAft>
              <a:buSzPts val="900"/>
              <a:buChar char="○"/>
              <a:defRPr sz="900"/>
            </a:lvl8pPr>
            <a:lvl9pPr indent="-285750" lvl="8" marL="4114800">
              <a:lnSpc>
                <a:spcPct val="150000"/>
              </a:lnSpc>
              <a:spcBef>
                <a:spcPts val="1000"/>
              </a:spcBef>
              <a:spcAft>
                <a:spcPts val="1000"/>
              </a:spcAft>
              <a:buSzPts val="900"/>
              <a:buChar char="■"/>
              <a:defRPr sz="9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Items_02_Horizontal">
  <p:cSld name="CUSTOM_8_2_1_1_1">
    <p:spTree>
      <p:nvGrpSpPr>
        <p:cNvPr id="130" name="Shape 130"/>
        <p:cNvGrpSpPr/>
        <p:nvPr/>
      </p:nvGrpSpPr>
      <p:grpSpPr>
        <a:xfrm>
          <a:off x="0" y="0"/>
          <a:ext cx="0" cy="0"/>
          <a:chOff x="0" y="0"/>
          <a:chExt cx="0" cy="0"/>
        </a:xfrm>
      </p:grpSpPr>
      <p:sp>
        <p:nvSpPr>
          <p:cNvPr id="131" name="Google Shape;131;p28"/>
          <p:cNvSpPr/>
          <p:nvPr/>
        </p:nvSpPr>
        <p:spPr>
          <a:xfrm>
            <a:off x="8027650" y="4862779"/>
            <a:ext cx="659356" cy="115363"/>
          </a:xfrm>
          <a:prstGeom prst="rect">
            <a:avLst/>
          </a:prstGeom>
          <a:noFill/>
          <a:ln>
            <a:noFill/>
          </a:ln>
        </p:spPr>
      </p:sp>
      <p:sp>
        <p:nvSpPr>
          <p:cNvPr id="132" name="Google Shape;132;p28"/>
          <p:cNvSpPr txBox="1"/>
          <p:nvPr>
            <p:ph idx="1" type="subTitle"/>
          </p:nvPr>
        </p:nvSpPr>
        <p:spPr>
          <a:xfrm>
            <a:off x="1302925" y="1483224"/>
            <a:ext cx="4894200" cy="2506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000"/>
              <a:buNone/>
              <a:defRPr b="1" sz="2000"/>
            </a:lvl1pPr>
            <a:lvl2pPr lvl="1">
              <a:lnSpc>
                <a:spcPct val="100000"/>
              </a:lnSpc>
              <a:spcBef>
                <a:spcPts val="2000"/>
              </a:spcBef>
              <a:spcAft>
                <a:spcPts val="0"/>
              </a:spcAft>
              <a:buSzPts val="1000"/>
              <a:buNone/>
              <a:defRPr/>
            </a:lvl2pPr>
            <a:lvl3pPr lvl="2">
              <a:lnSpc>
                <a:spcPct val="100000"/>
              </a:lnSpc>
              <a:spcBef>
                <a:spcPts val="1500"/>
              </a:spcBef>
              <a:spcAft>
                <a:spcPts val="0"/>
              </a:spcAft>
              <a:buSzPts val="1000"/>
              <a:buNone/>
              <a:defRPr/>
            </a:lvl3pPr>
            <a:lvl4pPr lvl="3">
              <a:lnSpc>
                <a:spcPct val="100000"/>
              </a:lnSpc>
              <a:spcBef>
                <a:spcPts val="1500"/>
              </a:spcBef>
              <a:spcAft>
                <a:spcPts val="0"/>
              </a:spcAft>
              <a:buSzPts val="1000"/>
              <a:buNone/>
              <a:defRPr/>
            </a:lvl4pPr>
            <a:lvl5pPr lvl="4">
              <a:lnSpc>
                <a:spcPct val="100000"/>
              </a:lnSpc>
              <a:spcBef>
                <a:spcPts val="1500"/>
              </a:spcBef>
              <a:spcAft>
                <a:spcPts val="0"/>
              </a:spcAft>
              <a:buSzPts val="1000"/>
              <a:buNone/>
              <a:defRPr/>
            </a:lvl5pPr>
            <a:lvl6pPr lvl="5">
              <a:lnSpc>
                <a:spcPct val="100000"/>
              </a:lnSpc>
              <a:spcBef>
                <a:spcPts val="1500"/>
              </a:spcBef>
              <a:spcAft>
                <a:spcPts val="0"/>
              </a:spcAft>
              <a:buSzPts val="1000"/>
              <a:buNone/>
              <a:defRPr/>
            </a:lvl6pPr>
            <a:lvl7pPr lvl="6">
              <a:lnSpc>
                <a:spcPct val="100000"/>
              </a:lnSpc>
              <a:spcBef>
                <a:spcPts val="1500"/>
              </a:spcBef>
              <a:spcAft>
                <a:spcPts val="0"/>
              </a:spcAft>
              <a:buSzPts val="1000"/>
              <a:buNone/>
              <a:defRPr/>
            </a:lvl7pPr>
            <a:lvl8pPr lvl="7">
              <a:lnSpc>
                <a:spcPct val="100000"/>
              </a:lnSpc>
              <a:spcBef>
                <a:spcPts val="1500"/>
              </a:spcBef>
              <a:spcAft>
                <a:spcPts val="0"/>
              </a:spcAft>
              <a:buSzPts val="1000"/>
              <a:buNone/>
              <a:defRPr/>
            </a:lvl8pPr>
            <a:lvl9pPr lvl="8">
              <a:lnSpc>
                <a:spcPct val="100000"/>
              </a:lnSpc>
              <a:spcBef>
                <a:spcPts val="1500"/>
              </a:spcBef>
              <a:spcAft>
                <a:spcPts val="1500"/>
              </a:spcAft>
              <a:buSzPts val="1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Quote">
  <p:cSld name="CUSTOM_8_2_1_1_1_1">
    <p:spTree>
      <p:nvGrpSpPr>
        <p:cNvPr id="133" name="Shape 133"/>
        <p:cNvGrpSpPr/>
        <p:nvPr/>
      </p:nvGrpSpPr>
      <p:grpSpPr>
        <a:xfrm>
          <a:off x="0" y="0"/>
          <a:ext cx="0" cy="0"/>
          <a:chOff x="0" y="0"/>
          <a:chExt cx="0" cy="0"/>
        </a:xfrm>
      </p:grpSpPr>
      <p:sp>
        <p:nvSpPr>
          <p:cNvPr id="134" name="Google Shape;134;p29"/>
          <p:cNvSpPr/>
          <p:nvPr/>
        </p:nvSpPr>
        <p:spPr>
          <a:xfrm>
            <a:off x="8027650" y="4862779"/>
            <a:ext cx="659356" cy="115363"/>
          </a:xfrm>
          <a:prstGeom prst="rect">
            <a:avLst/>
          </a:prstGeom>
          <a:noFill/>
          <a:ln>
            <a:noFill/>
          </a:ln>
        </p:spPr>
      </p:sp>
      <p:sp>
        <p:nvSpPr>
          <p:cNvPr id="135" name="Google Shape;135;p29"/>
          <p:cNvSpPr txBox="1"/>
          <p:nvPr>
            <p:ph idx="1" type="subTitle"/>
          </p:nvPr>
        </p:nvSpPr>
        <p:spPr>
          <a:xfrm>
            <a:off x="484534" y="1618488"/>
            <a:ext cx="2661000" cy="300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000"/>
              <a:buNone/>
              <a:defRPr b="1" sz="3300">
                <a:solidFill>
                  <a:srgbClr val="3C4043"/>
                </a:solidFill>
              </a:defRPr>
            </a:lvl1pPr>
            <a:lvl2pPr lvl="1">
              <a:lnSpc>
                <a:spcPct val="100000"/>
              </a:lnSpc>
              <a:spcBef>
                <a:spcPts val="0"/>
              </a:spcBef>
              <a:spcAft>
                <a:spcPts val="0"/>
              </a:spcAft>
              <a:buSzPts val="1000"/>
              <a:buNone/>
              <a:defRPr/>
            </a:lvl2pPr>
            <a:lvl3pPr lvl="2">
              <a:lnSpc>
                <a:spcPct val="100000"/>
              </a:lnSpc>
              <a:spcBef>
                <a:spcPts val="0"/>
              </a:spcBef>
              <a:spcAft>
                <a:spcPts val="0"/>
              </a:spcAft>
              <a:buSzPts val="1000"/>
              <a:buNone/>
              <a:defRPr/>
            </a:lvl3pPr>
            <a:lvl4pPr lvl="3">
              <a:lnSpc>
                <a:spcPct val="100000"/>
              </a:lnSpc>
              <a:spcBef>
                <a:spcPts val="0"/>
              </a:spcBef>
              <a:spcAft>
                <a:spcPts val="0"/>
              </a:spcAft>
              <a:buSzPts val="1000"/>
              <a:buNone/>
              <a:defRPr/>
            </a:lvl4pPr>
            <a:lvl5pPr lvl="4">
              <a:lnSpc>
                <a:spcPct val="100000"/>
              </a:lnSpc>
              <a:spcBef>
                <a:spcPts val="0"/>
              </a:spcBef>
              <a:spcAft>
                <a:spcPts val="0"/>
              </a:spcAft>
              <a:buSzPts val="1000"/>
              <a:buNone/>
              <a:defRPr/>
            </a:lvl5pPr>
            <a:lvl6pPr lvl="5">
              <a:lnSpc>
                <a:spcPct val="100000"/>
              </a:lnSpc>
              <a:spcBef>
                <a:spcPts val="0"/>
              </a:spcBef>
              <a:spcAft>
                <a:spcPts val="0"/>
              </a:spcAft>
              <a:buSzPts val="1000"/>
              <a:buNone/>
              <a:defRPr/>
            </a:lvl6pPr>
            <a:lvl7pPr lvl="6">
              <a:lnSpc>
                <a:spcPct val="100000"/>
              </a:lnSpc>
              <a:spcBef>
                <a:spcPts val="0"/>
              </a:spcBef>
              <a:spcAft>
                <a:spcPts val="0"/>
              </a:spcAft>
              <a:buSzPts val="1000"/>
              <a:buNone/>
              <a:defRPr/>
            </a:lvl7pPr>
            <a:lvl8pPr lvl="7">
              <a:lnSpc>
                <a:spcPct val="100000"/>
              </a:lnSpc>
              <a:spcBef>
                <a:spcPts val="0"/>
              </a:spcBef>
              <a:spcAft>
                <a:spcPts val="0"/>
              </a:spcAft>
              <a:buSzPts val="1000"/>
              <a:buNone/>
              <a:defRPr/>
            </a:lvl8pPr>
            <a:lvl9pPr lvl="8">
              <a:lnSpc>
                <a:spcPct val="100000"/>
              </a:lnSpc>
              <a:spcBef>
                <a:spcPts val="0"/>
              </a:spcBef>
              <a:spcAft>
                <a:spcPts val="0"/>
              </a:spcAft>
              <a:buSzPts val="1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p_01_World">
  <p:cSld name="CUSTOM_8_2_1_1_1_1_1">
    <p:spTree>
      <p:nvGrpSpPr>
        <p:cNvPr id="136" name="Shape 136"/>
        <p:cNvGrpSpPr/>
        <p:nvPr/>
      </p:nvGrpSpPr>
      <p:grpSpPr>
        <a:xfrm>
          <a:off x="0" y="0"/>
          <a:ext cx="0" cy="0"/>
          <a:chOff x="0" y="0"/>
          <a:chExt cx="0" cy="0"/>
        </a:xfrm>
      </p:grpSpPr>
      <p:grpSp>
        <p:nvGrpSpPr>
          <p:cNvPr id="137" name="Google Shape;137;p30"/>
          <p:cNvGrpSpPr/>
          <p:nvPr/>
        </p:nvGrpSpPr>
        <p:grpSpPr>
          <a:xfrm>
            <a:off x="1031921" y="884396"/>
            <a:ext cx="7718228" cy="3803564"/>
            <a:chOff x="105306" y="457177"/>
            <a:chExt cx="8854225" cy="4363387"/>
          </a:xfrm>
        </p:grpSpPr>
        <p:sp>
          <p:nvSpPr>
            <p:cNvPr id="138" name="Google Shape;138;p30"/>
            <p:cNvSpPr/>
            <p:nvPr/>
          </p:nvSpPr>
          <p:spPr>
            <a:xfrm>
              <a:off x="4552491" y="3699879"/>
              <a:ext cx="311863" cy="310498"/>
            </a:xfrm>
            <a:custGeom>
              <a:rect b="b" l="l" r="r" t="t"/>
              <a:pathLst>
                <a:path extrusionOk="0" h="10008" w="10052">
                  <a:moveTo>
                    <a:pt x="542" y="1"/>
                  </a:moveTo>
                  <a:cubicBezTo>
                    <a:pt x="331" y="1"/>
                    <a:pt x="271" y="242"/>
                    <a:pt x="271" y="242"/>
                  </a:cubicBezTo>
                  <a:lnTo>
                    <a:pt x="0" y="242"/>
                  </a:lnTo>
                  <a:cubicBezTo>
                    <a:pt x="30" y="603"/>
                    <a:pt x="181" y="994"/>
                    <a:pt x="452" y="1295"/>
                  </a:cubicBezTo>
                  <a:cubicBezTo>
                    <a:pt x="783" y="1776"/>
                    <a:pt x="1023" y="2318"/>
                    <a:pt x="1204" y="2890"/>
                  </a:cubicBezTo>
                  <a:cubicBezTo>
                    <a:pt x="1385" y="3462"/>
                    <a:pt x="1896" y="4094"/>
                    <a:pt x="2047" y="4545"/>
                  </a:cubicBezTo>
                  <a:cubicBezTo>
                    <a:pt x="2197" y="4997"/>
                    <a:pt x="1926" y="5598"/>
                    <a:pt x="2077" y="5869"/>
                  </a:cubicBezTo>
                  <a:cubicBezTo>
                    <a:pt x="2197" y="6261"/>
                    <a:pt x="2287" y="6682"/>
                    <a:pt x="2348" y="7103"/>
                  </a:cubicBezTo>
                  <a:cubicBezTo>
                    <a:pt x="2408" y="7615"/>
                    <a:pt x="2438" y="8608"/>
                    <a:pt x="2889" y="9029"/>
                  </a:cubicBezTo>
                  <a:lnTo>
                    <a:pt x="3401" y="9661"/>
                  </a:lnTo>
                  <a:cubicBezTo>
                    <a:pt x="3485" y="9703"/>
                    <a:pt x="3562" y="9726"/>
                    <a:pt x="3621" y="9726"/>
                  </a:cubicBezTo>
                  <a:cubicBezTo>
                    <a:pt x="3689" y="9726"/>
                    <a:pt x="3732" y="9696"/>
                    <a:pt x="3732" y="9631"/>
                  </a:cubicBezTo>
                  <a:cubicBezTo>
                    <a:pt x="3732" y="9521"/>
                    <a:pt x="3877" y="9330"/>
                    <a:pt x="4026" y="9330"/>
                  </a:cubicBezTo>
                  <a:cubicBezTo>
                    <a:pt x="4080" y="9330"/>
                    <a:pt x="4135" y="9356"/>
                    <a:pt x="4183" y="9421"/>
                  </a:cubicBezTo>
                  <a:cubicBezTo>
                    <a:pt x="4364" y="9631"/>
                    <a:pt x="4244" y="9962"/>
                    <a:pt x="4605" y="9962"/>
                  </a:cubicBezTo>
                  <a:cubicBezTo>
                    <a:pt x="4808" y="9962"/>
                    <a:pt x="5103" y="10008"/>
                    <a:pt x="5314" y="10008"/>
                  </a:cubicBezTo>
                  <a:cubicBezTo>
                    <a:pt x="5446" y="10008"/>
                    <a:pt x="5545" y="9990"/>
                    <a:pt x="5568" y="9932"/>
                  </a:cubicBezTo>
                  <a:cubicBezTo>
                    <a:pt x="5658" y="9782"/>
                    <a:pt x="6109" y="9661"/>
                    <a:pt x="6109" y="9421"/>
                  </a:cubicBezTo>
                  <a:lnTo>
                    <a:pt x="6109" y="4214"/>
                  </a:lnTo>
                  <a:cubicBezTo>
                    <a:pt x="6109" y="4034"/>
                    <a:pt x="6892" y="4214"/>
                    <a:pt x="6892" y="3883"/>
                  </a:cubicBezTo>
                  <a:lnTo>
                    <a:pt x="6892" y="1175"/>
                  </a:lnTo>
                  <a:lnTo>
                    <a:pt x="7644" y="1084"/>
                  </a:lnTo>
                  <a:cubicBezTo>
                    <a:pt x="7797" y="1059"/>
                    <a:pt x="8231" y="817"/>
                    <a:pt x="8452" y="817"/>
                  </a:cubicBezTo>
                  <a:cubicBezTo>
                    <a:pt x="8491" y="817"/>
                    <a:pt x="8524" y="825"/>
                    <a:pt x="8547" y="844"/>
                  </a:cubicBezTo>
                  <a:cubicBezTo>
                    <a:pt x="8678" y="922"/>
                    <a:pt x="8832" y="1161"/>
                    <a:pt x="8930" y="1161"/>
                  </a:cubicBezTo>
                  <a:cubicBezTo>
                    <a:pt x="8944" y="1161"/>
                    <a:pt x="8957" y="1156"/>
                    <a:pt x="8968" y="1144"/>
                  </a:cubicBezTo>
                  <a:cubicBezTo>
                    <a:pt x="9089" y="964"/>
                    <a:pt x="9299" y="844"/>
                    <a:pt x="9510" y="783"/>
                  </a:cubicBezTo>
                  <a:lnTo>
                    <a:pt x="10052" y="693"/>
                  </a:lnTo>
                  <a:lnTo>
                    <a:pt x="9962" y="482"/>
                  </a:lnTo>
                  <a:cubicBezTo>
                    <a:pt x="9962" y="435"/>
                    <a:pt x="9865" y="416"/>
                    <a:pt x="9718" y="416"/>
                  </a:cubicBezTo>
                  <a:cubicBezTo>
                    <a:pt x="9308" y="416"/>
                    <a:pt x="8506" y="558"/>
                    <a:pt x="8306" y="603"/>
                  </a:cubicBezTo>
                  <a:cubicBezTo>
                    <a:pt x="8139" y="665"/>
                    <a:pt x="7741" y="757"/>
                    <a:pt x="7432" y="757"/>
                  </a:cubicBezTo>
                  <a:cubicBezTo>
                    <a:pt x="7295" y="757"/>
                    <a:pt x="7176" y="739"/>
                    <a:pt x="7103" y="693"/>
                  </a:cubicBezTo>
                  <a:cubicBezTo>
                    <a:pt x="7032" y="643"/>
                    <a:pt x="6815" y="626"/>
                    <a:pt x="6556" y="626"/>
                  </a:cubicBezTo>
                  <a:cubicBezTo>
                    <a:pt x="6039" y="626"/>
                    <a:pt x="5357" y="693"/>
                    <a:pt x="5357" y="693"/>
                  </a:cubicBezTo>
                  <a:lnTo>
                    <a:pt x="5086" y="422"/>
                  </a:lnTo>
                  <a:lnTo>
                    <a:pt x="2348" y="422"/>
                  </a:lnTo>
                  <a:cubicBezTo>
                    <a:pt x="2077" y="422"/>
                    <a:pt x="1836" y="362"/>
                    <a:pt x="1625" y="242"/>
                  </a:cubicBezTo>
                  <a:cubicBezTo>
                    <a:pt x="1485" y="154"/>
                    <a:pt x="1335" y="107"/>
                    <a:pt x="1186" y="107"/>
                  </a:cubicBezTo>
                  <a:cubicBezTo>
                    <a:pt x="1079" y="107"/>
                    <a:pt x="973" y="131"/>
                    <a:pt x="873" y="181"/>
                  </a:cubicBezTo>
                  <a:cubicBezTo>
                    <a:pt x="828" y="202"/>
                    <a:pt x="794" y="210"/>
                    <a:pt x="767" y="210"/>
                  </a:cubicBezTo>
                  <a:cubicBezTo>
                    <a:pt x="634" y="210"/>
                    <a:pt x="692" y="1"/>
                    <a:pt x="542"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4864324" y="3666279"/>
              <a:ext cx="197040" cy="170358"/>
            </a:xfrm>
            <a:custGeom>
              <a:rect b="b" l="l" r="r" t="t"/>
              <a:pathLst>
                <a:path extrusionOk="0" h="5491" w="6351">
                  <a:moveTo>
                    <a:pt x="3432" y="0"/>
                  </a:moveTo>
                  <a:cubicBezTo>
                    <a:pt x="2980" y="121"/>
                    <a:pt x="2980" y="211"/>
                    <a:pt x="2980" y="362"/>
                  </a:cubicBezTo>
                  <a:cubicBezTo>
                    <a:pt x="2980" y="512"/>
                    <a:pt x="2559" y="873"/>
                    <a:pt x="2228" y="933"/>
                  </a:cubicBezTo>
                  <a:cubicBezTo>
                    <a:pt x="1867" y="1024"/>
                    <a:pt x="1596" y="1716"/>
                    <a:pt x="1415" y="1836"/>
                  </a:cubicBezTo>
                  <a:cubicBezTo>
                    <a:pt x="1383" y="1858"/>
                    <a:pt x="1336" y="1867"/>
                    <a:pt x="1279" y="1867"/>
                  </a:cubicBezTo>
                  <a:cubicBezTo>
                    <a:pt x="1022" y="1867"/>
                    <a:pt x="570" y="1680"/>
                    <a:pt x="422" y="1656"/>
                  </a:cubicBezTo>
                  <a:lnTo>
                    <a:pt x="1" y="1716"/>
                  </a:lnTo>
                  <a:cubicBezTo>
                    <a:pt x="91" y="1927"/>
                    <a:pt x="362" y="2167"/>
                    <a:pt x="452" y="2167"/>
                  </a:cubicBezTo>
                  <a:cubicBezTo>
                    <a:pt x="512" y="2167"/>
                    <a:pt x="603" y="3010"/>
                    <a:pt x="904" y="3100"/>
                  </a:cubicBezTo>
                  <a:cubicBezTo>
                    <a:pt x="1205" y="3221"/>
                    <a:pt x="1686" y="3522"/>
                    <a:pt x="1686" y="3672"/>
                  </a:cubicBezTo>
                  <a:cubicBezTo>
                    <a:pt x="1686" y="3823"/>
                    <a:pt x="1987" y="4003"/>
                    <a:pt x="1987" y="4274"/>
                  </a:cubicBezTo>
                  <a:cubicBezTo>
                    <a:pt x="1987" y="4532"/>
                    <a:pt x="2288" y="4818"/>
                    <a:pt x="2525" y="4818"/>
                  </a:cubicBezTo>
                  <a:cubicBezTo>
                    <a:pt x="2536" y="4818"/>
                    <a:pt x="2548" y="4817"/>
                    <a:pt x="2559" y="4816"/>
                  </a:cubicBezTo>
                  <a:cubicBezTo>
                    <a:pt x="2580" y="4810"/>
                    <a:pt x="2601" y="4807"/>
                    <a:pt x="2624" y="4807"/>
                  </a:cubicBezTo>
                  <a:cubicBezTo>
                    <a:pt x="2831" y="4807"/>
                    <a:pt x="3101" y="5038"/>
                    <a:pt x="3101" y="5147"/>
                  </a:cubicBezTo>
                  <a:cubicBezTo>
                    <a:pt x="3101" y="5267"/>
                    <a:pt x="3793" y="5147"/>
                    <a:pt x="3853" y="5297"/>
                  </a:cubicBezTo>
                  <a:cubicBezTo>
                    <a:pt x="3943" y="5448"/>
                    <a:pt x="4605" y="5357"/>
                    <a:pt x="4756" y="5478"/>
                  </a:cubicBezTo>
                  <a:cubicBezTo>
                    <a:pt x="4767" y="5487"/>
                    <a:pt x="4780" y="5491"/>
                    <a:pt x="4795" y="5491"/>
                  </a:cubicBezTo>
                  <a:cubicBezTo>
                    <a:pt x="4984" y="5491"/>
                    <a:pt x="5457" y="4832"/>
                    <a:pt x="5568" y="4665"/>
                  </a:cubicBezTo>
                  <a:cubicBezTo>
                    <a:pt x="5689" y="4454"/>
                    <a:pt x="5598" y="4003"/>
                    <a:pt x="5779" y="3913"/>
                  </a:cubicBezTo>
                  <a:cubicBezTo>
                    <a:pt x="5990" y="3792"/>
                    <a:pt x="6351" y="3341"/>
                    <a:pt x="6200" y="3311"/>
                  </a:cubicBezTo>
                  <a:cubicBezTo>
                    <a:pt x="6050" y="3251"/>
                    <a:pt x="6170" y="2920"/>
                    <a:pt x="5930" y="2709"/>
                  </a:cubicBezTo>
                  <a:cubicBezTo>
                    <a:pt x="5719" y="2468"/>
                    <a:pt x="6200" y="2408"/>
                    <a:pt x="6170" y="1987"/>
                  </a:cubicBezTo>
                  <a:cubicBezTo>
                    <a:pt x="6140" y="1565"/>
                    <a:pt x="6230" y="843"/>
                    <a:pt x="6140" y="783"/>
                  </a:cubicBezTo>
                  <a:cubicBezTo>
                    <a:pt x="5809" y="693"/>
                    <a:pt x="5508" y="602"/>
                    <a:pt x="5237" y="452"/>
                  </a:cubicBezTo>
                  <a:cubicBezTo>
                    <a:pt x="4906" y="332"/>
                    <a:pt x="4545" y="271"/>
                    <a:pt x="4214" y="271"/>
                  </a:cubicBezTo>
                  <a:lnTo>
                    <a:pt x="4094"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0"/>
            <p:cNvSpPr/>
            <p:nvPr/>
          </p:nvSpPr>
          <p:spPr>
            <a:xfrm>
              <a:off x="4742023" y="3721379"/>
              <a:ext cx="219440" cy="234332"/>
            </a:xfrm>
            <a:custGeom>
              <a:rect b="b" l="l" r="r" t="t"/>
              <a:pathLst>
                <a:path extrusionOk="0" h="7553" w="7073">
                  <a:moveTo>
                    <a:pt x="3943" y="0"/>
                  </a:moveTo>
                  <a:lnTo>
                    <a:pt x="3401" y="90"/>
                  </a:lnTo>
                  <a:cubicBezTo>
                    <a:pt x="3190" y="151"/>
                    <a:pt x="2980" y="271"/>
                    <a:pt x="2859" y="451"/>
                  </a:cubicBezTo>
                  <a:cubicBezTo>
                    <a:pt x="2849" y="462"/>
                    <a:pt x="2837" y="467"/>
                    <a:pt x="2824" y="467"/>
                  </a:cubicBezTo>
                  <a:cubicBezTo>
                    <a:pt x="2727" y="467"/>
                    <a:pt x="2571" y="204"/>
                    <a:pt x="2438" y="151"/>
                  </a:cubicBezTo>
                  <a:cubicBezTo>
                    <a:pt x="2419" y="139"/>
                    <a:pt x="2392" y="134"/>
                    <a:pt x="2360" y="134"/>
                  </a:cubicBezTo>
                  <a:cubicBezTo>
                    <a:pt x="2146" y="134"/>
                    <a:pt x="1692" y="365"/>
                    <a:pt x="1535" y="391"/>
                  </a:cubicBezTo>
                  <a:lnTo>
                    <a:pt x="783" y="482"/>
                  </a:lnTo>
                  <a:lnTo>
                    <a:pt x="783" y="3190"/>
                  </a:lnTo>
                  <a:cubicBezTo>
                    <a:pt x="783" y="3521"/>
                    <a:pt x="0" y="3341"/>
                    <a:pt x="0" y="3521"/>
                  </a:cubicBezTo>
                  <a:lnTo>
                    <a:pt x="0" y="5808"/>
                  </a:lnTo>
                  <a:cubicBezTo>
                    <a:pt x="181" y="5899"/>
                    <a:pt x="331" y="5959"/>
                    <a:pt x="362" y="6079"/>
                  </a:cubicBezTo>
                  <a:cubicBezTo>
                    <a:pt x="512" y="6350"/>
                    <a:pt x="602" y="6681"/>
                    <a:pt x="632" y="6982"/>
                  </a:cubicBezTo>
                  <a:cubicBezTo>
                    <a:pt x="602" y="7102"/>
                    <a:pt x="482" y="7012"/>
                    <a:pt x="482" y="7163"/>
                  </a:cubicBezTo>
                  <a:cubicBezTo>
                    <a:pt x="482" y="7313"/>
                    <a:pt x="362" y="7494"/>
                    <a:pt x="602" y="7494"/>
                  </a:cubicBezTo>
                  <a:cubicBezTo>
                    <a:pt x="734" y="7494"/>
                    <a:pt x="948" y="7552"/>
                    <a:pt x="1134" y="7552"/>
                  </a:cubicBezTo>
                  <a:cubicBezTo>
                    <a:pt x="1246" y="7552"/>
                    <a:pt x="1347" y="7531"/>
                    <a:pt x="1415" y="7464"/>
                  </a:cubicBezTo>
                  <a:cubicBezTo>
                    <a:pt x="1595" y="7283"/>
                    <a:pt x="2107" y="6862"/>
                    <a:pt x="2137" y="6651"/>
                  </a:cubicBezTo>
                  <a:cubicBezTo>
                    <a:pt x="2161" y="6463"/>
                    <a:pt x="2239" y="6146"/>
                    <a:pt x="2445" y="6146"/>
                  </a:cubicBezTo>
                  <a:cubicBezTo>
                    <a:pt x="2503" y="6146"/>
                    <a:pt x="2570" y="6171"/>
                    <a:pt x="2649" y="6230"/>
                  </a:cubicBezTo>
                  <a:cubicBezTo>
                    <a:pt x="2886" y="6441"/>
                    <a:pt x="3170" y="6536"/>
                    <a:pt x="3480" y="6536"/>
                  </a:cubicBezTo>
                  <a:cubicBezTo>
                    <a:pt x="3523" y="6536"/>
                    <a:pt x="3567" y="6534"/>
                    <a:pt x="3612" y="6531"/>
                  </a:cubicBezTo>
                  <a:cubicBezTo>
                    <a:pt x="4123" y="6531"/>
                    <a:pt x="4244" y="6501"/>
                    <a:pt x="4364" y="6200"/>
                  </a:cubicBezTo>
                  <a:cubicBezTo>
                    <a:pt x="4454" y="5899"/>
                    <a:pt x="4364" y="5598"/>
                    <a:pt x="4665" y="5598"/>
                  </a:cubicBezTo>
                  <a:cubicBezTo>
                    <a:pt x="4966" y="5598"/>
                    <a:pt x="5327" y="5297"/>
                    <a:pt x="5327" y="5086"/>
                  </a:cubicBezTo>
                  <a:cubicBezTo>
                    <a:pt x="5327" y="4905"/>
                    <a:pt x="5478" y="4574"/>
                    <a:pt x="5658" y="4574"/>
                  </a:cubicBezTo>
                  <a:cubicBezTo>
                    <a:pt x="5929" y="4514"/>
                    <a:pt x="6170" y="4334"/>
                    <a:pt x="6290" y="4093"/>
                  </a:cubicBezTo>
                  <a:cubicBezTo>
                    <a:pt x="6350" y="3852"/>
                    <a:pt x="6681" y="3942"/>
                    <a:pt x="6802" y="3822"/>
                  </a:cubicBezTo>
                  <a:lnTo>
                    <a:pt x="7043" y="3401"/>
                  </a:lnTo>
                  <a:cubicBezTo>
                    <a:pt x="7073" y="3310"/>
                    <a:pt x="6982" y="3070"/>
                    <a:pt x="6501" y="3070"/>
                  </a:cubicBezTo>
                  <a:cubicBezTo>
                    <a:pt x="6491" y="3071"/>
                    <a:pt x="6480" y="3072"/>
                    <a:pt x="6469" y="3072"/>
                  </a:cubicBezTo>
                  <a:cubicBezTo>
                    <a:pt x="6232" y="3072"/>
                    <a:pt x="5929" y="2760"/>
                    <a:pt x="5929" y="2558"/>
                  </a:cubicBezTo>
                  <a:cubicBezTo>
                    <a:pt x="5929" y="2317"/>
                    <a:pt x="5628" y="2107"/>
                    <a:pt x="5628" y="1956"/>
                  </a:cubicBezTo>
                  <a:cubicBezTo>
                    <a:pt x="5628" y="1776"/>
                    <a:pt x="5117" y="1505"/>
                    <a:pt x="4846" y="1384"/>
                  </a:cubicBezTo>
                  <a:cubicBezTo>
                    <a:pt x="4575" y="1264"/>
                    <a:pt x="4515" y="451"/>
                    <a:pt x="4394" y="451"/>
                  </a:cubicBezTo>
                  <a:cubicBezTo>
                    <a:pt x="4274" y="451"/>
                    <a:pt x="4063" y="181"/>
                    <a:pt x="3943"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0"/>
            <p:cNvSpPr/>
            <p:nvPr/>
          </p:nvSpPr>
          <p:spPr>
            <a:xfrm>
              <a:off x="4999717" y="3925834"/>
              <a:ext cx="33631" cy="40177"/>
            </a:xfrm>
            <a:custGeom>
              <a:rect b="b" l="l" r="r" t="t"/>
              <a:pathLst>
                <a:path extrusionOk="0" h="1295" w="1084">
                  <a:moveTo>
                    <a:pt x="572" y="1"/>
                  </a:moveTo>
                  <a:cubicBezTo>
                    <a:pt x="332" y="1"/>
                    <a:pt x="1" y="452"/>
                    <a:pt x="1" y="573"/>
                  </a:cubicBezTo>
                  <a:cubicBezTo>
                    <a:pt x="1" y="693"/>
                    <a:pt x="271" y="1295"/>
                    <a:pt x="482" y="1295"/>
                  </a:cubicBezTo>
                  <a:cubicBezTo>
                    <a:pt x="723" y="1295"/>
                    <a:pt x="934" y="1295"/>
                    <a:pt x="934" y="1114"/>
                  </a:cubicBezTo>
                  <a:cubicBezTo>
                    <a:pt x="964" y="1024"/>
                    <a:pt x="994" y="964"/>
                    <a:pt x="1084" y="904"/>
                  </a:cubicBezTo>
                  <a:cubicBezTo>
                    <a:pt x="1024" y="693"/>
                    <a:pt x="1024" y="482"/>
                    <a:pt x="1024" y="242"/>
                  </a:cubicBezTo>
                  <a:cubicBezTo>
                    <a:pt x="873" y="121"/>
                    <a:pt x="723" y="61"/>
                    <a:pt x="572"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0"/>
            <p:cNvSpPr/>
            <p:nvPr/>
          </p:nvSpPr>
          <p:spPr>
            <a:xfrm>
              <a:off x="4911016" y="3999487"/>
              <a:ext cx="54201" cy="56155"/>
            </a:xfrm>
            <a:custGeom>
              <a:rect b="b" l="l" r="r" t="t"/>
              <a:pathLst>
                <a:path extrusionOk="0" h="1810" w="1747">
                  <a:moveTo>
                    <a:pt x="1146" y="0"/>
                  </a:moveTo>
                  <a:cubicBezTo>
                    <a:pt x="940" y="0"/>
                    <a:pt x="553" y="254"/>
                    <a:pt x="482" y="396"/>
                  </a:cubicBezTo>
                  <a:lnTo>
                    <a:pt x="1" y="1088"/>
                  </a:lnTo>
                  <a:lnTo>
                    <a:pt x="482" y="1750"/>
                  </a:lnTo>
                  <a:lnTo>
                    <a:pt x="783" y="1810"/>
                  </a:lnTo>
                  <a:lnTo>
                    <a:pt x="964" y="1359"/>
                  </a:lnTo>
                  <a:cubicBezTo>
                    <a:pt x="998" y="1308"/>
                    <a:pt x="1056" y="1293"/>
                    <a:pt x="1121" y="1293"/>
                  </a:cubicBezTo>
                  <a:cubicBezTo>
                    <a:pt x="1215" y="1293"/>
                    <a:pt x="1325" y="1323"/>
                    <a:pt x="1403" y="1323"/>
                  </a:cubicBezTo>
                  <a:cubicBezTo>
                    <a:pt x="1464" y="1323"/>
                    <a:pt x="1505" y="1304"/>
                    <a:pt x="1505" y="1238"/>
                  </a:cubicBezTo>
                  <a:cubicBezTo>
                    <a:pt x="1505" y="1058"/>
                    <a:pt x="1746" y="877"/>
                    <a:pt x="1746" y="696"/>
                  </a:cubicBezTo>
                  <a:cubicBezTo>
                    <a:pt x="1746" y="486"/>
                    <a:pt x="1355" y="245"/>
                    <a:pt x="1265" y="64"/>
                  </a:cubicBezTo>
                  <a:cubicBezTo>
                    <a:pt x="1245" y="19"/>
                    <a:pt x="1202" y="0"/>
                    <a:pt x="1146"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0"/>
            <p:cNvSpPr/>
            <p:nvPr/>
          </p:nvSpPr>
          <p:spPr>
            <a:xfrm>
              <a:off x="4657976" y="3826864"/>
              <a:ext cx="394049" cy="346704"/>
            </a:xfrm>
            <a:custGeom>
              <a:rect b="b" l="l" r="r" t="t"/>
              <a:pathLst>
                <a:path extrusionOk="0" h="11175" w="12701">
                  <a:moveTo>
                    <a:pt x="9302" y="5564"/>
                  </a:moveTo>
                  <a:cubicBezTo>
                    <a:pt x="9358" y="5564"/>
                    <a:pt x="9401" y="5583"/>
                    <a:pt x="9421" y="5628"/>
                  </a:cubicBezTo>
                  <a:cubicBezTo>
                    <a:pt x="9541" y="5809"/>
                    <a:pt x="9932" y="6080"/>
                    <a:pt x="9932" y="6260"/>
                  </a:cubicBezTo>
                  <a:cubicBezTo>
                    <a:pt x="9932" y="6441"/>
                    <a:pt x="9661" y="6622"/>
                    <a:pt x="9661" y="6832"/>
                  </a:cubicBezTo>
                  <a:cubicBezTo>
                    <a:pt x="9661" y="6882"/>
                    <a:pt x="9629" y="6898"/>
                    <a:pt x="9580" y="6898"/>
                  </a:cubicBezTo>
                  <a:cubicBezTo>
                    <a:pt x="9501" y="6898"/>
                    <a:pt x="9377" y="6857"/>
                    <a:pt x="9273" y="6857"/>
                  </a:cubicBezTo>
                  <a:cubicBezTo>
                    <a:pt x="9209" y="6857"/>
                    <a:pt x="9153" y="6873"/>
                    <a:pt x="9120" y="6923"/>
                  </a:cubicBezTo>
                  <a:lnTo>
                    <a:pt x="8939" y="7374"/>
                  </a:lnTo>
                  <a:lnTo>
                    <a:pt x="8638" y="7314"/>
                  </a:lnTo>
                  <a:lnTo>
                    <a:pt x="8157" y="6682"/>
                  </a:lnTo>
                  <a:lnTo>
                    <a:pt x="8638" y="5960"/>
                  </a:lnTo>
                  <a:cubicBezTo>
                    <a:pt x="8709" y="5818"/>
                    <a:pt x="9096" y="5564"/>
                    <a:pt x="9302" y="5564"/>
                  </a:cubicBezTo>
                  <a:close/>
                  <a:moveTo>
                    <a:pt x="9782" y="1"/>
                  </a:moveTo>
                  <a:lnTo>
                    <a:pt x="9511" y="422"/>
                  </a:lnTo>
                  <a:cubicBezTo>
                    <a:pt x="9390" y="542"/>
                    <a:pt x="9059" y="452"/>
                    <a:pt x="9029" y="693"/>
                  </a:cubicBezTo>
                  <a:cubicBezTo>
                    <a:pt x="8879" y="934"/>
                    <a:pt x="8638" y="1114"/>
                    <a:pt x="8367" y="1174"/>
                  </a:cubicBezTo>
                  <a:cubicBezTo>
                    <a:pt x="8187" y="1174"/>
                    <a:pt x="8036" y="1475"/>
                    <a:pt x="8036" y="1716"/>
                  </a:cubicBezTo>
                  <a:cubicBezTo>
                    <a:pt x="8036" y="1927"/>
                    <a:pt x="7675" y="2198"/>
                    <a:pt x="7374" y="2198"/>
                  </a:cubicBezTo>
                  <a:cubicBezTo>
                    <a:pt x="7073" y="2198"/>
                    <a:pt x="7133" y="2469"/>
                    <a:pt x="7073" y="2800"/>
                  </a:cubicBezTo>
                  <a:cubicBezTo>
                    <a:pt x="6983" y="3131"/>
                    <a:pt x="6832" y="3131"/>
                    <a:pt x="6321" y="3131"/>
                  </a:cubicBezTo>
                  <a:cubicBezTo>
                    <a:pt x="6276" y="3134"/>
                    <a:pt x="6232" y="3136"/>
                    <a:pt x="6189" y="3136"/>
                  </a:cubicBezTo>
                  <a:cubicBezTo>
                    <a:pt x="5879" y="3136"/>
                    <a:pt x="5595" y="3041"/>
                    <a:pt x="5358" y="2830"/>
                  </a:cubicBezTo>
                  <a:cubicBezTo>
                    <a:pt x="5279" y="2771"/>
                    <a:pt x="5210" y="2746"/>
                    <a:pt x="5151" y="2746"/>
                  </a:cubicBezTo>
                  <a:cubicBezTo>
                    <a:pt x="4938" y="2746"/>
                    <a:pt x="4846" y="3063"/>
                    <a:pt x="4846" y="3251"/>
                  </a:cubicBezTo>
                  <a:cubicBezTo>
                    <a:pt x="4846" y="3462"/>
                    <a:pt x="4274" y="3883"/>
                    <a:pt x="4124" y="4064"/>
                  </a:cubicBezTo>
                  <a:cubicBezTo>
                    <a:pt x="4062" y="4150"/>
                    <a:pt x="3954" y="4176"/>
                    <a:pt x="3832" y="4176"/>
                  </a:cubicBezTo>
                  <a:cubicBezTo>
                    <a:pt x="3657" y="4176"/>
                    <a:pt x="3453" y="4124"/>
                    <a:pt x="3311" y="4124"/>
                  </a:cubicBezTo>
                  <a:cubicBezTo>
                    <a:pt x="3040" y="4124"/>
                    <a:pt x="3191" y="3883"/>
                    <a:pt x="3191" y="3763"/>
                  </a:cubicBezTo>
                  <a:cubicBezTo>
                    <a:pt x="3191" y="3672"/>
                    <a:pt x="3311" y="3702"/>
                    <a:pt x="3341" y="3582"/>
                  </a:cubicBezTo>
                  <a:cubicBezTo>
                    <a:pt x="3311" y="3281"/>
                    <a:pt x="3221" y="2950"/>
                    <a:pt x="3071" y="2679"/>
                  </a:cubicBezTo>
                  <a:cubicBezTo>
                    <a:pt x="3040" y="2559"/>
                    <a:pt x="2890" y="2499"/>
                    <a:pt x="2709" y="2408"/>
                  </a:cubicBezTo>
                  <a:lnTo>
                    <a:pt x="2709" y="5328"/>
                  </a:lnTo>
                  <a:cubicBezTo>
                    <a:pt x="2709" y="5568"/>
                    <a:pt x="2288" y="5689"/>
                    <a:pt x="2168" y="5839"/>
                  </a:cubicBezTo>
                  <a:cubicBezTo>
                    <a:pt x="2121" y="5897"/>
                    <a:pt x="2013" y="5915"/>
                    <a:pt x="1880" y="5915"/>
                  </a:cubicBezTo>
                  <a:cubicBezTo>
                    <a:pt x="1666" y="5915"/>
                    <a:pt x="1390" y="5869"/>
                    <a:pt x="1205" y="5869"/>
                  </a:cubicBezTo>
                  <a:cubicBezTo>
                    <a:pt x="904" y="5869"/>
                    <a:pt x="934" y="5538"/>
                    <a:pt x="783" y="5328"/>
                  </a:cubicBezTo>
                  <a:cubicBezTo>
                    <a:pt x="743" y="5263"/>
                    <a:pt x="692" y="5237"/>
                    <a:pt x="639" y="5237"/>
                  </a:cubicBezTo>
                  <a:cubicBezTo>
                    <a:pt x="493" y="5237"/>
                    <a:pt x="332" y="5428"/>
                    <a:pt x="332" y="5538"/>
                  </a:cubicBezTo>
                  <a:cubicBezTo>
                    <a:pt x="332" y="5627"/>
                    <a:pt x="279" y="5653"/>
                    <a:pt x="199" y="5653"/>
                  </a:cubicBezTo>
                  <a:cubicBezTo>
                    <a:pt x="143" y="5653"/>
                    <a:pt x="75" y="5641"/>
                    <a:pt x="1" y="5628"/>
                  </a:cubicBezTo>
                  <a:lnTo>
                    <a:pt x="1" y="5628"/>
                  </a:lnTo>
                  <a:cubicBezTo>
                    <a:pt x="212" y="6020"/>
                    <a:pt x="422" y="6441"/>
                    <a:pt x="603" y="6892"/>
                  </a:cubicBezTo>
                  <a:cubicBezTo>
                    <a:pt x="783" y="7494"/>
                    <a:pt x="1235" y="8096"/>
                    <a:pt x="1355" y="8427"/>
                  </a:cubicBezTo>
                  <a:cubicBezTo>
                    <a:pt x="1445" y="8788"/>
                    <a:pt x="1566" y="9150"/>
                    <a:pt x="1355" y="9180"/>
                  </a:cubicBezTo>
                  <a:cubicBezTo>
                    <a:pt x="1114" y="9240"/>
                    <a:pt x="1084" y="9450"/>
                    <a:pt x="1355" y="9842"/>
                  </a:cubicBezTo>
                  <a:cubicBezTo>
                    <a:pt x="1596" y="10203"/>
                    <a:pt x="1385" y="10474"/>
                    <a:pt x="1596" y="10504"/>
                  </a:cubicBezTo>
                  <a:cubicBezTo>
                    <a:pt x="1837" y="10534"/>
                    <a:pt x="1746" y="10684"/>
                    <a:pt x="1957" y="10745"/>
                  </a:cubicBezTo>
                  <a:cubicBezTo>
                    <a:pt x="2138" y="10775"/>
                    <a:pt x="2258" y="10895"/>
                    <a:pt x="2348" y="11076"/>
                  </a:cubicBezTo>
                  <a:cubicBezTo>
                    <a:pt x="2416" y="11143"/>
                    <a:pt x="2508" y="11175"/>
                    <a:pt x="2600" y="11175"/>
                  </a:cubicBezTo>
                  <a:cubicBezTo>
                    <a:pt x="2712" y="11175"/>
                    <a:pt x="2824" y="11128"/>
                    <a:pt x="2890" y="11045"/>
                  </a:cubicBezTo>
                  <a:cubicBezTo>
                    <a:pt x="3010" y="10835"/>
                    <a:pt x="3402" y="10775"/>
                    <a:pt x="3793" y="10775"/>
                  </a:cubicBezTo>
                  <a:cubicBezTo>
                    <a:pt x="4154" y="10775"/>
                    <a:pt x="4124" y="10594"/>
                    <a:pt x="4545" y="10474"/>
                  </a:cubicBezTo>
                  <a:cubicBezTo>
                    <a:pt x="4741" y="10414"/>
                    <a:pt x="4944" y="10383"/>
                    <a:pt x="5147" y="10383"/>
                  </a:cubicBezTo>
                  <a:cubicBezTo>
                    <a:pt x="5350" y="10383"/>
                    <a:pt x="5553" y="10414"/>
                    <a:pt x="5749" y="10474"/>
                  </a:cubicBezTo>
                  <a:cubicBezTo>
                    <a:pt x="5842" y="10497"/>
                    <a:pt x="5940" y="10511"/>
                    <a:pt x="6039" y="10511"/>
                  </a:cubicBezTo>
                  <a:cubicBezTo>
                    <a:pt x="6195" y="10511"/>
                    <a:pt x="6354" y="10476"/>
                    <a:pt x="6501" y="10383"/>
                  </a:cubicBezTo>
                  <a:cubicBezTo>
                    <a:pt x="6533" y="10368"/>
                    <a:pt x="6568" y="10362"/>
                    <a:pt x="6604" y="10362"/>
                  </a:cubicBezTo>
                  <a:cubicBezTo>
                    <a:pt x="6703" y="10362"/>
                    <a:pt x="6813" y="10404"/>
                    <a:pt x="6894" y="10404"/>
                  </a:cubicBezTo>
                  <a:cubicBezTo>
                    <a:pt x="6957" y="10404"/>
                    <a:pt x="7002" y="10379"/>
                    <a:pt x="7013" y="10293"/>
                  </a:cubicBezTo>
                  <a:cubicBezTo>
                    <a:pt x="7062" y="10072"/>
                    <a:pt x="7273" y="10051"/>
                    <a:pt x="7512" y="10051"/>
                  </a:cubicBezTo>
                  <a:cubicBezTo>
                    <a:pt x="7566" y="10051"/>
                    <a:pt x="7620" y="10052"/>
                    <a:pt x="7675" y="10052"/>
                  </a:cubicBezTo>
                  <a:cubicBezTo>
                    <a:pt x="7976" y="10052"/>
                    <a:pt x="8728" y="9571"/>
                    <a:pt x="9270" y="8999"/>
                  </a:cubicBezTo>
                  <a:cubicBezTo>
                    <a:pt x="9992" y="8307"/>
                    <a:pt x="10624" y="7555"/>
                    <a:pt x="11166" y="6712"/>
                  </a:cubicBezTo>
                  <a:cubicBezTo>
                    <a:pt x="11497" y="6230"/>
                    <a:pt x="11888" y="5809"/>
                    <a:pt x="12340" y="5418"/>
                  </a:cubicBezTo>
                  <a:cubicBezTo>
                    <a:pt x="12520" y="5267"/>
                    <a:pt x="12641" y="4605"/>
                    <a:pt x="12701" y="4154"/>
                  </a:cubicBezTo>
                  <a:lnTo>
                    <a:pt x="12701" y="4154"/>
                  </a:lnTo>
                  <a:lnTo>
                    <a:pt x="12099" y="4184"/>
                  </a:lnTo>
                  <a:lnTo>
                    <a:pt x="12099" y="4124"/>
                  </a:lnTo>
                  <a:cubicBezTo>
                    <a:pt x="12009" y="4154"/>
                    <a:pt x="11979" y="4214"/>
                    <a:pt x="11949" y="4304"/>
                  </a:cubicBezTo>
                  <a:cubicBezTo>
                    <a:pt x="11949" y="4446"/>
                    <a:pt x="11837" y="4495"/>
                    <a:pt x="11659" y="4495"/>
                  </a:cubicBezTo>
                  <a:cubicBezTo>
                    <a:pt x="11610" y="4495"/>
                    <a:pt x="11555" y="4491"/>
                    <a:pt x="11497" y="4485"/>
                  </a:cubicBezTo>
                  <a:cubicBezTo>
                    <a:pt x="11226" y="4455"/>
                    <a:pt x="11016" y="3853"/>
                    <a:pt x="11016" y="3763"/>
                  </a:cubicBezTo>
                  <a:cubicBezTo>
                    <a:pt x="11016" y="3702"/>
                    <a:pt x="11347" y="3221"/>
                    <a:pt x="11587" y="3221"/>
                  </a:cubicBezTo>
                  <a:cubicBezTo>
                    <a:pt x="11738" y="3251"/>
                    <a:pt x="11888" y="3311"/>
                    <a:pt x="12039" y="3432"/>
                  </a:cubicBezTo>
                  <a:cubicBezTo>
                    <a:pt x="12039" y="3371"/>
                    <a:pt x="11979" y="3281"/>
                    <a:pt x="12039" y="3281"/>
                  </a:cubicBezTo>
                  <a:cubicBezTo>
                    <a:pt x="12069" y="3281"/>
                    <a:pt x="12129" y="1957"/>
                    <a:pt x="11949" y="1806"/>
                  </a:cubicBezTo>
                  <a:cubicBezTo>
                    <a:pt x="11768" y="1656"/>
                    <a:pt x="11527" y="512"/>
                    <a:pt x="11467" y="362"/>
                  </a:cubicBezTo>
                  <a:cubicBezTo>
                    <a:pt x="11377" y="211"/>
                    <a:pt x="10594" y="302"/>
                    <a:pt x="10534" y="151"/>
                  </a:cubicBezTo>
                  <a:cubicBezTo>
                    <a:pt x="10489" y="76"/>
                    <a:pt x="10301" y="76"/>
                    <a:pt x="10124" y="76"/>
                  </a:cubicBezTo>
                  <a:cubicBezTo>
                    <a:pt x="9947" y="76"/>
                    <a:pt x="9782" y="76"/>
                    <a:pt x="9782"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0"/>
            <p:cNvSpPr/>
            <p:nvPr/>
          </p:nvSpPr>
          <p:spPr>
            <a:xfrm>
              <a:off x="4552491" y="3420716"/>
              <a:ext cx="287602" cy="301842"/>
            </a:xfrm>
            <a:custGeom>
              <a:rect b="b" l="l" r="r" t="t"/>
              <a:pathLst>
                <a:path extrusionOk="0" h="9729" w="9270">
                  <a:moveTo>
                    <a:pt x="1054" y="1"/>
                  </a:moveTo>
                  <a:cubicBezTo>
                    <a:pt x="873" y="61"/>
                    <a:pt x="722" y="151"/>
                    <a:pt x="602" y="271"/>
                  </a:cubicBezTo>
                  <a:cubicBezTo>
                    <a:pt x="753" y="783"/>
                    <a:pt x="1204" y="1686"/>
                    <a:pt x="1294" y="1927"/>
                  </a:cubicBezTo>
                  <a:cubicBezTo>
                    <a:pt x="1354" y="2137"/>
                    <a:pt x="1174" y="2348"/>
                    <a:pt x="1174" y="2739"/>
                  </a:cubicBezTo>
                  <a:cubicBezTo>
                    <a:pt x="1174" y="3161"/>
                    <a:pt x="1625" y="3883"/>
                    <a:pt x="1655" y="4394"/>
                  </a:cubicBezTo>
                  <a:cubicBezTo>
                    <a:pt x="1686" y="4936"/>
                    <a:pt x="1354" y="5237"/>
                    <a:pt x="1084" y="5538"/>
                  </a:cubicBezTo>
                  <a:cubicBezTo>
                    <a:pt x="783" y="5989"/>
                    <a:pt x="572" y="6531"/>
                    <a:pt x="542" y="7073"/>
                  </a:cubicBezTo>
                  <a:cubicBezTo>
                    <a:pt x="542" y="7524"/>
                    <a:pt x="121" y="7976"/>
                    <a:pt x="121" y="8156"/>
                  </a:cubicBezTo>
                  <a:cubicBezTo>
                    <a:pt x="121" y="8367"/>
                    <a:pt x="30" y="8999"/>
                    <a:pt x="0" y="9270"/>
                  </a:cubicBezTo>
                  <a:lnTo>
                    <a:pt x="271" y="9270"/>
                  </a:lnTo>
                  <a:cubicBezTo>
                    <a:pt x="271" y="9270"/>
                    <a:pt x="331" y="8999"/>
                    <a:pt x="542" y="8999"/>
                  </a:cubicBezTo>
                  <a:cubicBezTo>
                    <a:pt x="692" y="8999"/>
                    <a:pt x="634" y="9208"/>
                    <a:pt x="767" y="9208"/>
                  </a:cubicBezTo>
                  <a:cubicBezTo>
                    <a:pt x="794" y="9208"/>
                    <a:pt x="828" y="9200"/>
                    <a:pt x="873" y="9179"/>
                  </a:cubicBezTo>
                  <a:cubicBezTo>
                    <a:pt x="973" y="9129"/>
                    <a:pt x="1079" y="9105"/>
                    <a:pt x="1186" y="9105"/>
                  </a:cubicBezTo>
                  <a:cubicBezTo>
                    <a:pt x="1335" y="9105"/>
                    <a:pt x="1485" y="9152"/>
                    <a:pt x="1625" y="9240"/>
                  </a:cubicBezTo>
                  <a:cubicBezTo>
                    <a:pt x="1836" y="9360"/>
                    <a:pt x="2077" y="9420"/>
                    <a:pt x="2317" y="9420"/>
                  </a:cubicBezTo>
                  <a:lnTo>
                    <a:pt x="5086" y="9420"/>
                  </a:lnTo>
                  <a:lnTo>
                    <a:pt x="5327" y="9691"/>
                  </a:lnTo>
                  <a:cubicBezTo>
                    <a:pt x="5327" y="9691"/>
                    <a:pt x="5996" y="9638"/>
                    <a:pt x="6522" y="9638"/>
                  </a:cubicBezTo>
                  <a:cubicBezTo>
                    <a:pt x="6785" y="9638"/>
                    <a:pt x="7012" y="9651"/>
                    <a:pt x="7103" y="9691"/>
                  </a:cubicBezTo>
                  <a:cubicBezTo>
                    <a:pt x="7182" y="9718"/>
                    <a:pt x="7300" y="9728"/>
                    <a:pt x="7433" y="9728"/>
                  </a:cubicBezTo>
                  <a:cubicBezTo>
                    <a:pt x="7753" y="9728"/>
                    <a:pt x="8157" y="9665"/>
                    <a:pt x="8306" y="9601"/>
                  </a:cubicBezTo>
                  <a:lnTo>
                    <a:pt x="8547" y="9601"/>
                  </a:lnTo>
                  <a:lnTo>
                    <a:pt x="7644" y="8367"/>
                  </a:lnTo>
                  <a:lnTo>
                    <a:pt x="7704" y="5719"/>
                  </a:lnTo>
                  <a:lnTo>
                    <a:pt x="8878" y="5719"/>
                  </a:lnTo>
                  <a:lnTo>
                    <a:pt x="9119" y="5538"/>
                  </a:lnTo>
                  <a:lnTo>
                    <a:pt x="9269" y="3973"/>
                  </a:lnTo>
                  <a:cubicBezTo>
                    <a:pt x="9239" y="3943"/>
                    <a:pt x="9202" y="3928"/>
                    <a:pt x="9164" y="3928"/>
                  </a:cubicBezTo>
                  <a:cubicBezTo>
                    <a:pt x="9126" y="3928"/>
                    <a:pt x="9089" y="3943"/>
                    <a:pt x="9059" y="3973"/>
                  </a:cubicBezTo>
                  <a:cubicBezTo>
                    <a:pt x="8905" y="4017"/>
                    <a:pt x="8734" y="4045"/>
                    <a:pt x="8559" y="4045"/>
                  </a:cubicBezTo>
                  <a:cubicBezTo>
                    <a:pt x="8496" y="4045"/>
                    <a:pt x="8431" y="4041"/>
                    <a:pt x="8367" y="4033"/>
                  </a:cubicBezTo>
                  <a:cubicBezTo>
                    <a:pt x="8126" y="4033"/>
                    <a:pt x="8075" y="4224"/>
                    <a:pt x="7982" y="4224"/>
                  </a:cubicBezTo>
                  <a:cubicBezTo>
                    <a:pt x="7971" y="4224"/>
                    <a:pt x="7959" y="4221"/>
                    <a:pt x="7945" y="4214"/>
                  </a:cubicBezTo>
                  <a:cubicBezTo>
                    <a:pt x="7825" y="4184"/>
                    <a:pt x="7885" y="3762"/>
                    <a:pt x="7945" y="3582"/>
                  </a:cubicBezTo>
                  <a:cubicBezTo>
                    <a:pt x="7975" y="3401"/>
                    <a:pt x="7704" y="3100"/>
                    <a:pt x="7524" y="2980"/>
                  </a:cubicBezTo>
                  <a:cubicBezTo>
                    <a:pt x="7343" y="2860"/>
                    <a:pt x="7765" y="1927"/>
                    <a:pt x="7644" y="1866"/>
                  </a:cubicBezTo>
                  <a:cubicBezTo>
                    <a:pt x="7524" y="1776"/>
                    <a:pt x="7524" y="1445"/>
                    <a:pt x="7524" y="1204"/>
                  </a:cubicBezTo>
                  <a:cubicBezTo>
                    <a:pt x="7524" y="1106"/>
                    <a:pt x="7485" y="1080"/>
                    <a:pt x="7409" y="1080"/>
                  </a:cubicBezTo>
                  <a:cubicBezTo>
                    <a:pt x="7323" y="1080"/>
                    <a:pt x="7189" y="1114"/>
                    <a:pt x="7012" y="1114"/>
                  </a:cubicBezTo>
                  <a:cubicBezTo>
                    <a:pt x="6651" y="1114"/>
                    <a:pt x="6591" y="903"/>
                    <a:pt x="6591" y="903"/>
                  </a:cubicBezTo>
                  <a:cubicBezTo>
                    <a:pt x="6486" y="888"/>
                    <a:pt x="6380" y="881"/>
                    <a:pt x="6275" y="881"/>
                  </a:cubicBezTo>
                  <a:cubicBezTo>
                    <a:pt x="6170" y="881"/>
                    <a:pt x="6064" y="888"/>
                    <a:pt x="5959" y="903"/>
                  </a:cubicBezTo>
                  <a:cubicBezTo>
                    <a:pt x="5753" y="1021"/>
                    <a:pt x="5806" y="1627"/>
                    <a:pt x="5640" y="1627"/>
                  </a:cubicBezTo>
                  <a:cubicBezTo>
                    <a:pt x="5636" y="1627"/>
                    <a:pt x="5632" y="1626"/>
                    <a:pt x="5628" y="1626"/>
                  </a:cubicBezTo>
                  <a:cubicBezTo>
                    <a:pt x="5327" y="1626"/>
                    <a:pt x="5026" y="1656"/>
                    <a:pt x="4755" y="1776"/>
                  </a:cubicBezTo>
                  <a:cubicBezTo>
                    <a:pt x="4681" y="1799"/>
                    <a:pt x="4616" y="1810"/>
                    <a:pt x="4559" y="1810"/>
                  </a:cubicBezTo>
                  <a:cubicBezTo>
                    <a:pt x="4316" y="1810"/>
                    <a:pt x="4209" y="1612"/>
                    <a:pt x="4063" y="1295"/>
                  </a:cubicBezTo>
                  <a:cubicBezTo>
                    <a:pt x="3882" y="873"/>
                    <a:pt x="3702" y="994"/>
                    <a:pt x="3762" y="693"/>
                  </a:cubicBezTo>
                  <a:cubicBezTo>
                    <a:pt x="3762" y="452"/>
                    <a:pt x="3732" y="211"/>
                    <a:pt x="3612"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0"/>
            <p:cNvSpPr/>
            <p:nvPr/>
          </p:nvSpPr>
          <p:spPr>
            <a:xfrm>
              <a:off x="4789646" y="3478608"/>
              <a:ext cx="281986" cy="247797"/>
            </a:xfrm>
            <a:custGeom>
              <a:rect b="b" l="l" r="r" t="t"/>
              <a:pathLst>
                <a:path extrusionOk="0" h="7987" w="9089">
                  <a:moveTo>
                    <a:pt x="6441" y="0"/>
                  </a:moveTo>
                  <a:cubicBezTo>
                    <a:pt x="6340" y="81"/>
                    <a:pt x="6066" y="94"/>
                    <a:pt x="5814" y="94"/>
                  </a:cubicBezTo>
                  <a:cubicBezTo>
                    <a:pt x="5688" y="94"/>
                    <a:pt x="5568" y="91"/>
                    <a:pt x="5478" y="91"/>
                  </a:cubicBezTo>
                  <a:cubicBezTo>
                    <a:pt x="5237" y="91"/>
                    <a:pt x="5447" y="512"/>
                    <a:pt x="5267" y="632"/>
                  </a:cubicBezTo>
                  <a:cubicBezTo>
                    <a:pt x="5086" y="723"/>
                    <a:pt x="5026" y="994"/>
                    <a:pt x="5146" y="1084"/>
                  </a:cubicBezTo>
                  <a:cubicBezTo>
                    <a:pt x="5267" y="1144"/>
                    <a:pt x="5146" y="1716"/>
                    <a:pt x="5146" y="1957"/>
                  </a:cubicBezTo>
                  <a:cubicBezTo>
                    <a:pt x="5146" y="2167"/>
                    <a:pt x="4846" y="2619"/>
                    <a:pt x="4966" y="2709"/>
                  </a:cubicBezTo>
                  <a:cubicBezTo>
                    <a:pt x="5086" y="2769"/>
                    <a:pt x="5207" y="3251"/>
                    <a:pt x="5478" y="3311"/>
                  </a:cubicBezTo>
                  <a:cubicBezTo>
                    <a:pt x="5498" y="3313"/>
                    <a:pt x="5518" y="3314"/>
                    <a:pt x="5538" y="3314"/>
                  </a:cubicBezTo>
                  <a:cubicBezTo>
                    <a:pt x="5771" y="3314"/>
                    <a:pt x="5908" y="3160"/>
                    <a:pt x="6019" y="3160"/>
                  </a:cubicBezTo>
                  <a:cubicBezTo>
                    <a:pt x="6110" y="3160"/>
                    <a:pt x="6110" y="3461"/>
                    <a:pt x="6110" y="3702"/>
                  </a:cubicBezTo>
                  <a:cubicBezTo>
                    <a:pt x="6140" y="3853"/>
                    <a:pt x="6079" y="3973"/>
                    <a:pt x="5959" y="4063"/>
                  </a:cubicBezTo>
                  <a:cubicBezTo>
                    <a:pt x="5959" y="4063"/>
                    <a:pt x="5799" y="4130"/>
                    <a:pt x="5638" y="4130"/>
                  </a:cubicBezTo>
                  <a:cubicBezTo>
                    <a:pt x="5558" y="4130"/>
                    <a:pt x="5478" y="4113"/>
                    <a:pt x="5417" y="4063"/>
                  </a:cubicBezTo>
                  <a:cubicBezTo>
                    <a:pt x="5237" y="3853"/>
                    <a:pt x="5116" y="3612"/>
                    <a:pt x="5116" y="3371"/>
                  </a:cubicBezTo>
                  <a:cubicBezTo>
                    <a:pt x="5116" y="3251"/>
                    <a:pt x="4665" y="3251"/>
                    <a:pt x="4514" y="3251"/>
                  </a:cubicBezTo>
                  <a:cubicBezTo>
                    <a:pt x="4364" y="3251"/>
                    <a:pt x="4123" y="2920"/>
                    <a:pt x="4093" y="2769"/>
                  </a:cubicBezTo>
                  <a:cubicBezTo>
                    <a:pt x="4085" y="2728"/>
                    <a:pt x="4059" y="2712"/>
                    <a:pt x="4026" y="2712"/>
                  </a:cubicBezTo>
                  <a:cubicBezTo>
                    <a:pt x="3936" y="2712"/>
                    <a:pt x="3792" y="2832"/>
                    <a:pt x="3792" y="2920"/>
                  </a:cubicBezTo>
                  <a:cubicBezTo>
                    <a:pt x="3792" y="3040"/>
                    <a:pt x="3612" y="3040"/>
                    <a:pt x="3461" y="3040"/>
                  </a:cubicBezTo>
                  <a:cubicBezTo>
                    <a:pt x="3324" y="3040"/>
                    <a:pt x="2989" y="2791"/>
                    <a:pt x="2816" y="2791"/>
                  </a:cubicBezTo>
                  <a:cubicBezTo>
                    <a:pt x="2798" y="2791"/>
                    <a:pt x="2783" y="2794"/>
                    <a:pt x="2769" y="2799"/>
                  </a:cubicBezTo>
                  <a:cubicBezTo>
                    <a:pt x="2750" y="2811"/>
                    <a:pt x="2731" y="2816"/>
                    <a:pt x="2714" y="2816"/>
                  </a:cubicBezTo>
                  <a:cubicBezTo>
                    <a:pt x="2590" y="2816"/>
                    <a:pt x="2498" y="2570"/>
                    <a:pt x="2498" y="2438"/>
                  </a:cubicBezTo>
                  <a:cubicBezTo>
                    <a:pt x="2498" y="2380"/>
                    <a:pt x="2448" y="2358"/>
                    <a:pt x="2379" y="2358"/>
                  </a:cubicBezTo>
                  <a:cubicBezTo>
                    <a:pt x="2269" y="2358"/>
                    <a:pt x="2109" y="2413"/>
                    <a:pt x="2017" y="2468"/>
                  </a:cubicBezTo>
                  <a:cubicBezTo>
                    <a:pt x="1995" y="2481"/>
                    <a:pt x="1976" y="2487"/>
                    <a:pt x="1959" y="2487"/>
                  </a:cubicBezTo>
                  <a:cubicBezTo>
                    <a:pt x="1858" y="2487"/>
                    <a:pt x="1836" y="2288"/>
                    <a:pt x="1836" y="2288"/>
                  </a:cubicBezTo>
                  <a:cubicBezTo>
                    <a:pt x="1776" y="2197"/>
                    <a:pt x="1686" y="2137"/>
                    <a:pt x="1595" y="2077"/>
                  </a:cubicBezTo>
                  <a:lnTo>
                    <a:pt x="1445" y="3672"/>
                  </a:lnTo>
                  <a:lnTo>
                    <a:pt x="1234" y="3853"/>
                  </a:lnTo>
                  <a:lnTo>
                    <a:pt x="60" y="3853"/>
                  </a:lnTo>
                  <a:lnTo>
                    <a:pt x="0" y="6501"/>
                  </a:lnTo>
                  <a:lnTo>
                    <a:pt x="903" y="7735"/>
                  </a:lnTo>
                  <a:cubicBezTo>
                    <a:pt x="1224" y="7655"/>
                    <a:pt x="1746" y="7574"/>
                    <a:pt x="2058" y="7574"/>
                  </a:cubicBezTo>
                  <a:cubicBezTo>
                    <a:pt x="2214" y="7574"/>
                    <a:pt x="2318" y="7594"/>
                    <a:pt x="2318" y="7645"/>
                  </a:cubicBezTo>
                  <a:lnTo>
                    <a:pt x="2408" y="7855"/>
                  </a:lnTo>
                  <a:lnTo>
                    <a:pt x="2799" y="7765"/>
                  </a:lnTo>
                  <a:cubicBezTo>
                    <a:pt x="2984" y="7818"/>
                    <a:pt x="3493" y="7986"/>
                    <a:pt x="3737" y="7986"/>
                  </a:cubicBezTo>
                  <a:cubicBezTo>
                    <a:pt x="3771" y="7986"/>
                    <a:pt x="3800" y="7983"/>
                    <a:pt x="3822" y="7976"/>
                  </a:cubicBezTo>
                  <a:cubicBezTo>
                    <a:pt x="4003" y="7885"/>
                    <a:pt x="4304" y="7163"/>
                    <a:pt x="4605" y="7073"/>
                  </a:cubicBezTo>
                  <a:cubicBezTo>
                    <a:pt x="4906" y="6952"/>
                    <a:pt x="5357" y="6651"/>
                    <a:pt x="5357" y="6501"/>
                  </a:cubicBezTo>
                  <a:cubicBezTo>
                    <a:pt x="5357" y="6350"/>
                    <a:pt x="5357" y="6230"/>
                    <a:pt x="5809" y="6110"/>
                  </a:cubicBezTo>
                  <a:lnTo>
                    <a:pt x="6531" y="6110"/>
                  </a:lnTo>
                  <a:lnTo>
                    <a:pt x="6380" y="5508"/>
                  </a:lnTo>
                  <a:lnTo>
                    <a:pt x="8577" y="4725"/>
                  </a:lnTo>
                  <a:cubicBezTo>
                    <a:pt x="8457" y="4545"/>
                    <a:pt x="8367" y="4424"/>
                    <a:pt x="8427" y="4394"/>
                  </a:cubicBezTo>
                  <a:cubicBezTo>
                    <a:pt x="8517" y="4154"/>
                    <a:pt x="8547" y="3883"/>
                    <a:pt x="8517" y="3642"/>
                  </a:cubicBezTo>
                  <a:cubicBezTo>
                    <a:pt x="8517" y="3461"/>
                    <a:pt x="9029" y="3552"/>
                    <a:pt x="8878" y="3401"/>
                  </a:cubicBezTo>
                  <a:cubicBezTo>
                    <a:pt x="8728" y="3251"/>
                    <a:pt x="8758" y="2318"/>
                    <a:pt x="8818" y="2137"/>
                  </a:cubicBezTo>
                  <a:cubicBezTo>
                    <a:pt x="8863" y="2047"/>
                    <a:pt x="8931" y="2047"/>
                    <a:pt x="8987" y="2047"/>
                  </a:cubicBezTo>
                  <a:cubicBezTo>
                    <a:pt x="9044" y="2047"/>
                    <a:pt x="9089" y="2047"/>
                    <a:pt x="9089" y="1957"/>
                  </a:cubicBezTo>
                  <a:cubicBezTo>
                    <a:pt x="9029" y="1656"/>
                    <a:pt x="8908" y="1355"/>
                    <a:pt x="8758" y="1114"/>
                  </a:cubicBezTo>
                  <a:cubicBezTo>
                    <a:pt x="8427" y="933"/>
                    <a:pt x="8096" y="753"/>
                    <a:pt x="7735" y="663"/>
                  </a:cubicBezTo>
                  <a:cubicBezTo>
                    <a:pt x="7524" y="542"/>
                    <a:pt x="7223" y="301"/>
                    <a:pt x="6982" y="301"/>
                  </a:cubicBezTo>
                  <a:cubicBezTo>
                    <a:pt x="6802" y="211"/>
                    <a:pt x="6591" y="121"/>
                    <a:pt x="6441"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0"/>
            <p:cNvSpPr/>
            <p:nvPr/>
          </p:nvSpPr>
          <p:spPr>
            <a:xfrm>
              <a:off x="4957709" y="3301208"/>
              <a:ext cx="46724" cy="39526"/>
            </a:xfrm>
            <a:custGeom>
              <a:rect b="b" l="l" r="r" t="t"/>
              <a:pathLst>
                <a:path extrusionOk="0" h="1274" w="1506">
                  <a:moveTo>
                    <a:pt x="1264" y="0"/>
                  </a:moveTo>
                  <a:lnTo>
                    <a:pt x="813" y="151"/>
                  </a:lnTo>
                  <a:cubicBezTo>
                    <a:pt x="737" y="208"/>
                    <a:pt x="648" y="229"/>
                    <a:pt x="563" y="229"/>
                  </a:cubicBezTo>
                  <a:cubicBezTo>
                    <a:pt x="514" y="229"/>
                    <a:pt x="466" y="222"/>
                    <a:pt x="422" y="211"/>
                  </a:cubicBezTo>
                  <a:lnTo>
                    <a:pt x="331" y="301"/>
                  </a:lnTo>
                  <a:cubicBezTo>
                    <a:pt x="151" y="362"/>
                    <a:pt x="181" y="783"/>
                    <a:pt x="181" y="783"/>
                  </a:cubicBezTo>
                  <a:cubicBezTo>
                    <a:pt x="61" y="813"/>
                    <a:pt x="0" y="903"/>
                    <a:pt x="0" y="1054"/>
                  </a:cubicBezTo>
                  <a:cubicBezTo>
                    <a:pt x="0" y="1144"/>
                    <a:pt x="121" y="1234"/>
                    <a:pt x="151" y="1264"/>
                  </a:cubicBezTo>
                  <a:lnTo>
                    <a:pt x="422" y="1264"/>
                  </a:lnTo>
                  <a:cubicBezTo>
                    <a:pt x="464" y="1270"/>
                    <a:pt x="501" y="1273"/>
                    <a:pt x="535" y="1273"/>
                  </a:cubicBezTo>
                  <a:cubicBezTo>
                    <a:pt x="837" y="1273"/>
                    <a:pt x="813" y="1054"/>
                    <a:pt x="813" y="1054"/>
                  </a:cubicBezTo>
                  <a:lnTo>
                    <a:pt x="813" y="1054"/>
                  </a:lnTo>
                  <a:cubicBezTo>
                    <a:pt x="813" y="1054"/>
                    <a:pt x="854" y="1056"/>
                    <a:pt x="917" y="1056"/>
                  </a:cubicBezTo>
                  <a:cubicBezTo>
                    <a:pt x="1104" y="1056"/>
                    <a:pt x="1482" y="1039"/>
                    <a:pt x="1505" y="903"/>
                  </a:cubicBezTo>
                  <a:cubicBezTo>
                    <a:pt x="1505" y="693"/>
                    <a:pt x="1475" y="512"/>
                    <a:pt x="1385" y="332"/>
                  </a:cubicBezTo>
                  <a:lnTo>
                    <a:pt x="1264"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0"/>
            <p:cNvSpPr/>
            <p:nvPr/>
          </p:nvSpPr>
          <p:spPr>
            <a:xfrm>
              <a:off x="5253687" y="2974514"/>
              <a:ext cx="252668" cy="338855"/>
            </a:xfrm>
            <a:custGeom>
              <a:rect b="b" l="l" r="r" t="t"/>
              <a:pathLst>
                <a:path extrusionOk="0" h="10922" w="8144">
                  <a:moveTo>
                    <a:pt x="7878" y="0"/>
                  </a:moveTo>
                  <a:cubicBezTo>
                    <a:pt x="7780" y="0"/>
                    <a:pt x="7677" y="66"/>
                    <a:pt x="7614" y="178"/>
                  </a:cubicBezTo>
                  <a:cubicBezTo>
                    <a:pt x="7464" y="449"/>
                    <a:pt x="6471" y="659"/>
                    <a:pt x="5839" y="659"/>
                  </a:cubicBezTo>
                  <a:cubicBezTo>
                    <a:pt x="5207" y="659"/>
                    <a:pt x="4785" y="750"/>
                    <a:pt x="4545" y="960"/>
                  </a:cubicBezTo>
                  <a:cubicBezTo>
                    <a:pt x="4474" y="1041"/>
                    <a:pt x="4361" y="1061"/>
                    <a:pt x="4234" y="1061"/>
                  </a:cubicBezTo>
                  <a:cubicBezTo>
                    <a:pt x="4107" y="1061"/>
                    <a:pt x="3966" y="1041"/>
                    <a:pt x="3842" y="1041"/>
                  </a:cubicBezTo>
                  <a:cubicBezTo>
                    <a:pt x="3719" y="1041"/>
                    <a:pt x="3612" y="1061"/>
                    <a:pt x="3552" y="1141"/>
                  </a:cubicBezTo>
                  <a:cubicBezTo>
                    <a:pt x="3441" y="1284"/>
                    <a:pt x="3154" y="1401"/>
                    <a:pt x="2868" y="1401"/>
                  </a:cubicBezTo>
                  <a:cubicBezTo>
                    <a:pt x="2611" y="1401"/>
                    <a:pt x="2355" y="1307"/>
                    <a:pt x="2227" y="1051"/>
                  </a:cubicBezTo>
                  <a:cubicBezTo>
                    <a:pt x="2167" y="840"/>
                    <a:pt x="2017" y="690"/>
                    <a:pt x="1806" y="599"/>
                  </a:cubicBezTo>
                  <a:cubicBezTo>
                    <a:pt x="1595" y="810"/>
                    <a:pt x="1325" y="1141"/>
                    <a:pt x="1355" y="1261"/>
                  </a:cubicBezTo>
                  <a:cubicBezTo>
                    <a:pt x="1505" y="1532"/>
                    <a:pt x="1686" y="1773"/>
                    <a:pt x="1896" y="1984"/>
                  </a:cubicBezTo>
                  <a:cubicBezTo>
                    <a:pt x="2047" y="2044"/>
                    <a:pt x="2257" y="2435"/>
                    <a:pt x="2408" y="2465"/>
                  </a:cubicBezTo>
                  <a:lnTo>
                    <a:pt x="4033" y="3037"/>
                  </a:lnTo>
                  <a:cubicBezTo>
                    <a:pt x="4364" y="3187"/>
                    <a:pt x="4755" y="3248"/>
                    <a:pt x="5116" y="3248"/>
                  </a:cubicBezTo>
                  <a:cubicBezTo>
                    <a:pt x="5267" y="3248"/>
                    <a:pt x="5538" y="3338"/>
                    <a:pt x="5387" y="3458"/>
                  </a:cubicBezTo>
                  <a:cubicBezTo>
                    <a:pt x="5237" y="3549"/>
                    <a:pt x="3491" y="5294"/>
                    <a:pt x="3281" y="5565"/>
                  </a:cubicBezTo>
                  <a:cubicBezTo>
                    <a:pt x="3143" y="5702"/>
                    <a:pt x="3035" y="5732"/>
                    <a:pt x="2878" y="5732"/>
                  </a:cubicBezTo>
                  <a:cubicBezTo>
                    <a:pt x="2760" y="5732"/>
                    <a:pt x="2614" y="5715"/>
                    <a:pt x="2408" y="5715"/>
                  </a:cubicBezTo>
                  <a:cubicBezTo>
                    <a:pt x="1926" y="5715"/>
                    <a:pt x="1505" y="6257"/>
                    <a:pt x="1355" y="6257"/>
                  </a:cubicBezTo>
                  <a:cubicBezTo>
                    <a:pt x="1144" y="6257"/>
                    <a:pt x="933" y="6287"/>
                    <a:pt x="723" y="6347"/>
                  </a:cubicBezTo>
                  <a:lnTo>
                    <a:pt x="331" y="6919"/>
                  </a:lnTo>
                  <a:lnTo>
                    <a:pt x="0" y="7461"/>
                  </a:lnTo>
                  <a:lnTo>
                    <a:pt x="0" y="10290"/>
                  </a:lnTo>
                  <a:lnTo>
                    <a:pt x="392" y="10922"/>
                  </a:lnTo>
                  <a:cubicBezTo>
                    <a:pt x="933" y="10290"/>
                    <a:pt x="1535" y="9658"/>
                    <a:pt x="2137" y="9086"/>
                  </a:cubicBezTo>
                  <a:cubicBezTo>
                    <a:pt x="2528" y="8635"/>
                    <a:pt x="3010" y="8273"/>
                    <a:pt x="3552" y="8033"/>
                  </a:cubicBezTo>
                  <a:cubicBezTo>
                    <a:pt x="3913" y="7852"/>
                    <a:pt x="4846" y="6889"/>
                    <a:pt x="5508" y="6076"/>
                  </a:cubicBezTo>
                  <a:cubicBezTo>
                    <a:pt x="6140" y="5264"/>
                    <a:pt x="6350" y="4993"/>
                    <a:pt x="6411" y="4602"/>
                  </a:cubicBezTo>
                  <a:cubicBezTo>
                    <a:pt x="6561" y="4181"/>
                    <a:pt x="6802" y="3759"/>
                    <a:pt x="7103" y="3398"/>
                  </a:cubicBezTo>
                  <a:cubicBezTo>
                    <a:pt x="7464" y="2947"/>
                    <a:pt x="7735" y="2405"/>
                    <a:pt x="7855" y="1833"/>
                  </a:cubicBezTo>
                  <a:cubicBezTo>
                    <a:pt x="7825" y="1532"/>
                    <a:pt x="8096" y="960"/>
                    <a:pt x="8126" y="449"/>
                  </a:cubicBezTo>
                  <a:cubicBezTo>
                    <a:pt x="8144" y="131"/>
                    <a:pt x="8017" y="0"/>
                    <a:pt x="7878"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0"/>
            <p:cNvSpPr/>
            <p:nvPr/>
          </p:nvSpPr>
          <p:spPr>
            <a:xfrm>
              <a:off x="3940927" y="2347437"/>
              <a:ext cx="295079" cy="234859"/>
            </a:xfrm>
            <a:custGeom>
              <a:rect b="b" l="l" r="r" t="t"/>
              <a:pathLst>
                <a:path extrusionOk="0" h="7570" w="9511">
                  <a:moveTo>
                    <a:pt x="5893" y="1"/>
                  </a:moveTo>
                  <a:cubicBezTo>
                    <a:pt x="5856" y="1"/>
                    <a:pt x="5818" y="6"/>
                    <a:pt x="5778" y="16"/>
                  </a:cubicBezTo>
                  <a:cubicBezTo>
                    <a:pt x="5568" y="106"/>
                    <a:pt x="5146" y="1310"/>
                    <a:pt x="4936" y="1641"/>
                  </a:cubicBezTo>
                  <a:cubicBezTo>
                    <a:pt x="4605" y="1972"/>
                    <a:pt x="4183" y="2213"/>
                    <a:pt x="3732" y="2243"/>
                  </a:cubicBezTo>
                  <a:cubicBezTo>
                    <a:pt x="3401" y="2243"/>
                    <a:pt x="3341" y="2694"/>
                    <a:pt x="3130" y="2935"/>
                  </a:cubicBezTo>
                  <a:cubicBezTo>
                    <a:pt x="2889" y="3146"/>
                    <a:pt x="2979" y="3417"/>
                    <a:pt x="2679" y="3687"/>
                  </a:cubicBezTo>
                  <a:cubicBezTo>
                    <a:pt x="2378" y="3958"/>
                    <a:pt x="2528" y="4620"/>
                    <a:pt x="2679" y="4891"/>
                  </a:cubicBezTo>
                  <a:cubicBezTo>
                    <a:pt x="2829" y="5162"/>
                    <a:pt x="2137" y="5944"/>
                    <a:pt x="1716" y="6155"/>
                  </a:cubicBezTo>
                  <a:cubicBezTo>
                    <a:pt x="1324" y="6396"/>
                    <a:pt x="1204" y="6847"/>
                    <a:pt x="572" y="6968"/>
                  </a:cubicBezTo>
                  <a:cubicBezTo>
                    <a:pt x="361" y="6998"/>
                    <a:pt x="151" y="7088"/>
                    <a:pt x="0" y="7269"/>
                  </a:cubicBezTo>
                  <a:lnTo>
                    <a:pt x="2919" y="7269"/>
                  </a:lnTo>
                  <a:cubicBezTo>
                    <a:pt x="3551" y="7269"/>
                    <a:pt x="3431" y="7359"/>
                    <a:pt x="3491" y="7570"/>
                  </a:cubicBezTo>
                  <a:lnTo>
                    <a:pt x="3491" y="6456"/>
                  </a:lnTo>
                  <a:cubicBezTo>
                    <a:pt x="3912" y="6155"/>
                    <a:pt x="4334" y="5884"/>
                    <a:pt x="4785" y="5644"/>
                  </a:cubicBezTo>
                  <a:cubicBezTo>
                    <a:pt x="4845" y="5595"/>
                    <a:pt x="4934" y="5591"/>
                    <a:pt x="5020" y="5591"/>
                  </a:cubicBezTo>
                  <a:cubicBezTo>
                    <a:pt x="5041" y="5591"/>
                    <a:pt x="5062" y="5591"/>
                    <a:pt x="5082" y="5591"/>
                  </a:cubicBezTo>
                  <a:cubicBezTo>
                    <a:pt x="5184" y="5591"/>
                    <a:pt x="5267" y="5583"/>
                    <a:pt x="5267" y="5493"/>
                  </a:cubicBezTo>
                  <a:cubicBezTo>
                    <a:pt x="5267" y="5313"/>
                    <a:pt x="5718" y="5373"/>
                    <a:pt x="5989" y="5343"/>
                  </a:cubicBezTo>
                  <a:cubicBezTo>
                    <a:pt x="6230" y="5313"/>
                    <a:pt x="6410" y="5102"/>
                    <a:pt x="6410" y="4831"/>
                  </a:cubicBezTo>
                  <a:cubicBezTo>
                    <a:pt x="6410" y="4620"/>
                    <a:pt x="6741" y="4681"/>
                    <a:pt x="7012" y="4650"/>
                  </a:cubicBezTo>
                  <a:cubicBezTo>
                    <a:pt x="7253" y="4620"/>
                    <a:pt x="7193" y="4440"/>
                    <a:pt x="7343" y="4440"/>
                  </a:cubicBezTo>
                  <a:cubicBezTo>
                    <a:pt x="7494" y="4440"/>
                    <a:pt x="7403" y="4199"/>
                    <a:pt x="7464" y="3928"/>
                  </a:cubicBezTo>
                  <a:cubicBezTo>
                    <a:pt x="7488" y="3736"/>
                    <a:pt x="7493" y="3716"/>
                    <a:pt x="7601" y="3716"/>
                  </a:cubicBezTo>
                  <a:cubicBezTo>
                    <a:pt x="7629" y="3716"/>
                    <a:pt x="7662" y="3717"/>
                    <a:pt x="7704" y="3717"/>
                  </a:cubicBezTo>
                  <a:cubicBezTo>
                    <a:pt x="7945" y="3717"/>
                    <a:pt x="8156" y="3597"/>
                    <a:pt x="8156" y="3447"/>
                  </a:cubicBezTo>
                  <a:cubicBezTo>
                    <a:pt x="8156" y="3378"/>
                    <a:pt x="8367" y="3360"/>
                    <a:pt x="8612" y="3360"/>
                  </a:cubicBezTo>
                  <a:cubicBezTo>
                    <a:pt x="8906" y="3360"/>
                    <a:pt x="9247" y="3386"/>
                    <a:pt x="9329" y="3386"/>
                  </a:cubicBezTo>
                  <a:cubicBezTo>
                    <a:pt x="9480" y="3386"/>
                    <a:pt x="9510" y="3206"/>
                    <a:pt x="9510" y="3085"/>
                  </a:cubicBezTo>
                  <a:cubicBezTo>
                    <a:pt x="9510" y="2965"/>
                    <a:pt x="9360" y="2544"/>
                    <a:pt x="9209" y="2544"/>
                  </a:cubicBezTo>
                  <a:cubicBezTo>
                    <a:pt x="9059" y="2544"/>
                    <a:pt x="9149" y="2153"/>
                    <a:pt x="9149" y="1791"/>
                  </a:cubicBezTo>
                  <a:cubicBezTo>
                    <a:pt x="9149" y="1521"/>
                    <a:pt x="9089" y="1220"/>
                    <a:pt x="8908" y="979"/>
                  </a:cubicBezTo>
                  <a:cubicBezTo>
                    <a:pt x="8848" y="919"/>
                    <a:pt x="8818" y="828"/>
                    <a:pt x="8788" y="738"/>
                  </a:cubicBezTo>
                  <a:cubicBezTo>
                    <a:pt x="8487" y="738"/>
                    <a:pt x="8156" y="527"/>
                    <a:pt x="7855" y="527"/>
                  </a:cubicBezTo>
                  <a:cubicBezTo>
                    <a:pt x="7686" y="527"/>
                    <a:pt x="7376" y="594"/>
                    <a:pt x="7083" y="594"/>
                  </a:cubicBezTo>
                  <a:cubicBezTo>
                    <a:pt x="6853" y="594"/>
                    <a:pt x="6633" y="553"/>
                    <a:pt x="6501" y="407"/>
                  </a:cubicBezTo>
                  <a:cubicBezTo>
                    <a:pt x="6249" y="130"/>
                    <a:pt x="6082" y="1"/>
                    <a:pt x="5893"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0"/>
            <p:cNvSpPr/>
            <p:nvPr/>
          </p:nvSpPr>
          <p:spPr>
            <a:xfrm>
              <a:off x="4445114" y="2306236"/>
              <a:ext cx="105516" cy="195768"/>
            </a:xfrm>
            <a:custGeom>
              <a:rect b="b" l="l" r="r" t="t"/>
              <a:pathLst>
                <a:path extrusionOk="0" h="6310" w="3401">
                  <a:moveTo>
                    <a:pt x="1980" y="1"/>
                  </a:moveTo>
                  <a:cubicBezTo>
                    <a:pt x="1755" y="1"/>
                    <a:pt x="1501" y="68"/>
                    <a:pt x="1355" y="200"/>
                  </a:cubicBezTo>
                  <a:cubicBezTo>
                    <a:pt x="1234" y="260"/>
                    <a:pt x="1084" y="321"/>
                    <a:pt x="933" y="321"/>
                  </a:cubicBezTo>
                  <a:cubicBezTo>
                    <a:pt x="873" y="772"/>
                    <a:pt x="783" y="1344"/>
                    <a:pt x="933" y="1555"/>
                  </a:cubicBezTo>
                  <a:cubicBezTo>
                    <a:pt x="1054" y="1855"/>
                    <a:pt x="933" y="2186"/>
                    <a:pt x="692" y="2367"/>
                  </a:cubicBezTo>
                  <a:cubicBezTo>
                    <a:pt x="482" y="2487"/>
                    <a:pt x="392" y="2909"/>
                    <a:pt x="181" y="2909"/>
                  </a:cubicBezTo>
                  <a:cubicBezTo>
                    <a:pt x="0" y="2909"/>
                    <a:pt x="181" y="3631"/>
                    <a:pt x="482" y="3721"/>
                  </a:cubicBezTo>
                  <a:cubicBezTo>
                    <a:pt x="723" y="3812"/>
                    <a:pt x="843" y="4022"/>
                    <a:pt x="843" y="4263"/>
                  </a:cubicBezTo>
                  <a:cubicBezTo>
                    <a:pt x="843" y="4413"/>
                    <a:pt x="1294" y="4564"/>
                    <a:pt x="1445" y="4745"/>
                  </a:cubicBezTo>
                  <a:cubicBezTo>
                    <a:pt x="1656" y="5166"/>
                    <a:pt x="1776" y="5647"/>
                    <a:pt x="1806" y="6129"/>
                  </a:cubicBezTo>
                  <a:cubicBezTo>
                    <a:pt x="1806" y="6219"/>
                    <a:pt x="1836" y="6279"/>
                    <a:pt x="1896" y="6309"/>
                  </a:cubicBezTo>
                  <a:cubicBezTo>
                    <a:pt x="2017" y="6249"/>
                    <a:pt x="2137" y="6159"/>
                    <a:pt x="2227" y="6069"/>
                  </a:cubicBezTo>
                  <a:cubicBezTo>
                    <a:pt x="2348" y="5828"/>
                    <a:pt x="2408" y="5497"/>
                    <a:pt x="2348" y="5437"/>
                  </a:cubicBezTo>
                  <a:cubicBezTo>
                    <a:pt x="2287" y="5316"/>
                    <a:pt x="2318" y="5166"/>
                    <a:pt x="2408" y="5076"/>
                  </a:cubicBezTo>
                  <a:cubicBezTo>
                    <a:pt x="2588" y="4865"/>
                    <a:pt x="2829" y="4654"/>
                    <a:pt x="3040" y="4474"/>
                  </a:cubicBezTo>
                  <a:cubicBezTo>
                    <a:pt x="3062" y="4466"/>
                    <a:pt x="3096" y="4466"/>
                    <a:pt x="3134" y="4466"/>
                  </a:cubicBezTo>
                  <a:lnTo>
                    <a:pt x="3134" y="4466"/>
                  </a:lnTo>
                  <a:cubicBezTo>
                    <a:pt x="3249" y="4466"/>
                    <a:pt x="3401" y="4466"/>
                    <a:pt x="3401" y="4263"/>
                  </a:cubicBezTo>
                  <a:cubicBezTo>
                    <a:pt x="3371" y="4113"/>
                    <a:pt x="3371" y="3992"/>
                    <a:pt x="3401" y="3842"/>
                  </a:cubicBezTo>
                  <a:cubicBezTo>
                    <a:pt x="3190" y="3721"/>
                    <a:pt x="3070" y="3571"/>
                    <a:pt x="3070" y="3511"/>
                  </a:cubicBezTo>
                  <a:cubicBezTo>
                    <a:pt x="3070" y="3437"/>
                    <a:pt x="2929" y="3201"/>
                    <a:pt x="2811" y="3201"/>
                  </a:cubicBezTo>
                  <a:cubicBezTo>
                    <a:pt x="2785" y="3201"/>
                    <a:pt x="2761" y="3213"/>
                    <a:pt x="2739" y="3240"/>
                  </a:cubicBezTo>
                  <a:cubicBezTo>
                    <a:pt x="2685" y="3260"/>
                    <a:pt x="2629" y="3270"/>
                    <a:pt x="2574" y="3270"/>
                  </a:cubicBezTo>
                  <a:cubicBezTo>
                    <a:pt x="2385" y="3270"/>
                    <a:pt x="2207" y="3156"/>
                    <a:pt x="2137" y="2969"/>
                  </a:cubicBezTo>
                  <a:cubicBezTo>
                    <a:pt x="2077" y="2668"/>
                    <a:pt x="2438" y="2668"/>
                    <a:pt x="2739" y="2427"/>
                  </a:cubicBezTo>
                  <a:cubicBezTo>
                    <a:pt x="3100" y="2156"/>
                    <a:pt x="3100" y="1645"/>
                    <a:pt x="2799" y="1374"/>
                  </a:cubicBezTo>
                  <a:cubicBezTo>
                    <a:pt x="2438" y="1073"/>
                    <a:pt x="2679" y="923"/>
                    <a:pt x="2950" y="652"/>
                  </a:cubicBezTo>
                  <a:cubicBezTo>
                    <a:pt x="3127" y="452"/>
                    <a:pt x="3043" y="334"/>
                    <a:pt x="2938" y="334"/>
                  </a:cubicBezTo>
                  <a:cubicBezTo>
                    <a:pt x="2901" y="334"/>
                    <a:pt x="2861" y="349"/>
                    <a:pt x="2829" y="381"/>
                  </a:cubicBezTo>
                  <a:cubicBezTo>
                    <a:pt x="2778" y="432"/>
                    <a:pt x="2710" y="467"/>
                    <a:pt x="2645" y="467"/>
                  </a:cubicBezTo>
                  <a:cubicBezTo>
                    <a:pt x="2557" y="467"/>
                    <a:pt x="2473" y="403"/>
                    <a:pt x="2438" y="230"/>
                  </a:cubicBezTo>
                  <a:cubicBezTo>
                    <a:pt x="2423" y="76"/>
                    <a:pt x="2217" y="1"/>
                    <a:pt x="1980"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0"/>
            <p:cNvSpPr/>
            <p:nvPr/>
          </p:nvSpPr>
          <p:spPr>
            <a:xfrm>
              <a:off x="4049235" y="2310424"/>
              <a:ext cx="511695" cy="491281"/>
            </a:xfrm>
            <a:custGeom>
              <a:rect b="b" l="l" r="r" t="t"/>
              <a:pathLst>
                <a:path extrusionOk="0" h="15835" w="16493">
                  <a:moveTo>
                    <a:pt x="12882" y="0"/>
                  </a:moveTo>
                  <a:cubicBezTo>
                    <a:pt x="12705" y="0"/>
                    <a:pt x="12369" y="95"/>
                    <a:pt x="12128" y="95"/>
                  </a:cubicBezTo>
                  <a:cubicBezTo>
                    <a:pt x="11914" y="95"/>
                    <a:pt x="11494" y="377"/>
                    <a:pt x="11223" y="377"/>
                  </a:cubicBezTo>
                  <a:cubicBezTo>
                    <a:pt x="11151" y="377"/>
                    <a:pt x="11089" y="357"/>
                    <a:pt x="11045" y="306"/>
                  </a:cubicBezTo>
                  <a:cubicBezTo>
                    <a:pt x="10992" y="259"/>
                    <a:pt x="10845" y="241"/>
                    <a:pt x="10642" y="241"/>
                  </a:cubicBezTo>
                  <a:cubicBezTo>
                    <a:pt x="9932" y="241"/>
                    <a:pt x="8534" y="470"/>
                    <a:pt x="8066" y="517"/>
                  </a:cubicBezTo>
                  <a:cubicBezTo>
                    <a:pt x="7464" y="547"/>
                    <a:pt x="7193" y="1149"/>
                    <a:pt x="6832" y="1149"/>
                  </a:cubicBezTo>
                  <a:cubicBezTo>
                    <a:pt x="6350" y="1209"/>
                    <a:pt x="5899" y="1450"/>
                    <a:pt x="5568" y="1781"/>
                  </a:cubicBezTo>
                  <a:cubicBezTo>
                    <a:pt x="5507" y="1871"/>
                    <a:pt x="5417" y="1931"/>
                    <a:pt x="5327" y="1931"/>
                  </a:cubicBezTo>
                  <a:cubicBezTo>
                    <a:pt x="5327" y="2021"/>
                    <a:pt x="5357" y="2112"/>
                    <a:pt x="5417" y="2172"/>
                  </a:cubicBezTo>
                  <a:cubicBezTo>
                    <a:pt x="5598" y="2413"/>
                    <a:pt x="5658" y="2714"/>
                    <a:pt x="5658" y="2984"/>
                  </a:cubicBezTo>
                  <a:cubicBezTo>
                    <a:pt x="5658" y="3346"/>
                    <a:pt x="5538" y="3707"/>
                    <a:pt x="5718" y="3737"/>
                  </a:cubicBezTo>
                  <a:cubicBezTo>
                    <a:pt x="5929" y="3797"/>
                    <a:pt x="5989" y="4158"/>
                    <a:pt x="6019" y="4278"/>
                  </a:cubicBezTo>
                  <a:cubicBezTo>
                    <a:pt x="6079" y="4399"/>
                    <a:pt x="5989" y="4579"/>
                    <a:pt x="5838" y="4579"/>
                  </a:cubicBezTo>
                  <a:cubicBezTo>
                    <a:pt x="5756" y="4579"/>
                    <a:pt x="5415" y="4553"/>
                    <a:pt x="5121" y="4553"/>
                  </a:cubicBezTo>
                  <a:cubicBezTo>
                    <a:pt x="4876" y="4553"/>
                    <a:pt x="4665" y="4571"/>
                    <a:pt x="4665" y="4640"/>
                  </a:cubicBezTo>
                  <a:cubicBezTo>
                    <a:pt x="4665" y="4790"/>
                    <a:pt x="4454" y="4910"/>
                    <a:pt x="4213" y="4910"/>
                  </a:cubicBezTo>
                  <a:cubicBezTo>
                    <a:pt x="4175" y="4910"/>
                    <a:pt x="4144" y="4909"/>
                    <a:pt x="4118" y="4909"/>
                  </a:cubicBezTo>
                  <a:cubicBezTo>
                    <a:pt x="4002" y="4909"/>
                    <a:pt x="3997" y="4930"/>
                    <a:pt x="3973" y="5151"/>
                  </a:cubicBezTo>
                  <a:cubicBezTo>
                    <a:pt x="3912" y="5392"/>
                    <a:pt x="4003" y="5633"/>
                    <a:pt x="3852" y="5633"/>
                  </a:cubicBezTo>
                  <a:cubicBezTo>
                    <a:pt x="3702" y="5633"/>
                    <a:pt x="3732" y="5813"/>
                    <a:pt x="3521" y="5843"/>
                  </a:cubicBezTo>
                  <a:cubicBezTo>
                    <a:pt x="3280" y="5904"/>
                    <a:pt x="2919" y="5813"/>
                    <a:pt x="2919" y="6054"/>
                  </a:cubicBezTo>
                  <a:cubicBezTo>
                    <a:pt x="2919" y="6295"/>
                    <a:pt x="2739" y="6506"/>
                    <a:pt x="2498" y="6536"/>
                  </a:cubicBezTo>
                  <a:cubicBezTo>
                    <a:pt x="2463" y="6539"/>
                    <a:pt x="2426" y="6541"/>
                    <a:pt x="2387" y="6541"/>
                  </a:cubicBezTo>
                  <a:cubicBezTo>
                    <a:pt x="2285" y="6541"/>
                    <a:pt x="2172" y="6531"/>
                    <a:pt x="2071" y="6531"/>
                  </a:cubicBezTo>
                  <a:cubicBezTo>
                    <a:pt x="1907" y="6531"/>
                    <a:pt x="1776" y="6556"/>
                    <a:pt x="1776" y="6686"/>
                  </a:cubicBezTo>
                  <a:cubicBezTo>
                    <a:pt x="1776" y="6779"/>
                    <a:pt x="1711" y="6796"/>
                    <a:pt x="1626" y="6796"/>
                  </a:cubicBezTo>
                  <a:cubicBezTo>
                    <a:pt x="1578" y="6796"/>
                    <a:pt x="1525" y="6791"/>
                    <a:pt x="1472" y="6791"/>
                  </a:cubicBezTo>
                  <a:cubicBezTo>
                    <a:pt x="1406" y="6791"/>
                    <a:pt x="1341" y="6799"/>
                    <a:pt x="1294" y="6837"/>
                  </a:cubicBezTo>
                  <a:cubicBezTo>
                    <a:pt x="843" y="7077"/>
                    <a:pt x="421" y="7348"/>
                    <a:pt x="0" y="7649"/>
                  </a:cubicBezTo>
                  <a:lnTo>
                    <a:pt x="0" y="8763"/>
                  </a:lnTo>
                  <a:lnTo>
                    <a:pt x="151" y="8853"/>
                  </a:lnTo>
                  <a:cubicBezTo>
                    <a:pt x="572" y="9094"/>
                    <a:pt x="7644" y="13788"/>
                    <a:pt x="7885" y="14029"/>
                  </a:cubicBezTo>
                  <a:cubicBezTo>
                    <a:pt x="8066" y="14240"/>
                    <a:pt x="8246" y="14481"/>
                    <a:pt x="8366" y="14721"/>
                  </a:cubicBezTo>
                  <a:cubicBezTo>
                    <a:pt x="8667" y="14751"/>
                    <a:pt x="8968" y="14842"/>
                    <a:pt x="9269" y="14992"/>
                  </a:cubicBezTo>
                  <a:cubicBezTo>
                    <a:pt x="9510" y="15203"/>
                    <a:pt x="9630" y="15504"/>
                    <a:pt x="9630" y="15835"/>
                  </a:cubicBezTo>
                  <a:lnTo>
                    <a:pt x="10443" y="15684"/>
                  </a:lnTo>
                  <a:lnTo>
                    <a:pt x="11647" y="15293"/>
                  </a:lnTo>
                  <a:lnTo>
                    <a:pt x="13091" y="14119"/>
                  </a:lnTo>
                  <a:lnTo>
                    <a:pt x="16492" y="11983"/>
                  </a:lnTo>
                  <a:cubicBezTo>
                    <a:pt x="16402" y="11622"/>
                    <a:pt x="16281" y="11321"/>
                    <a:pt x="16101" y="11321"/>
                  </a:cubicBezTo>
                  <a:cubicBezTo>
                    <a:pt x="15920" y="11321"/>
                    <a:pt x="15740" y="11170"/>
                    <a:pt x="15499" y="11170"/>
                  </a:cubicBezTo>
                  <a:cubicBezTo>
                    <a:pt x="15288" y="11170"/>
                    <a:pt x="14987" y="11050"/>
                    <a:pt x="14927" y="10809"/>
                  </a:cubicBezTo>
                  <a:cubicBezTo>
                    <a:pt x="14897" y="10598"/>
                    <a:pt x="15047" y="10478"/>
                    <a:pt x="14867" y="10207"/>
                  </a:cubicBezTo>
                  <a:cubicBezTo>
                    <a:pt x="14686" y="9966"/>
                    <a:pt x="14536" y="9846"/>
                    <a:pt x="14536" y="9726"/>
                  </a:cubicBezTo>
                  <a:cubicBezTo>
                    <a:pt x="14536" y="9605"/>
                    <a:pt x="14837" y="9364"/>
                    <a:pt x="14867" y="9304"/>
                  </a:cubicBezTo>
                  <a:cubicBezTo>
                    <a:pt x="14897" y="9274"/>
                    <a:pt x="14747" y="9094"/>
                    <a:pt x="14747" y="8973"/>
                  </a:cubicBezTo>
                  <a:cubicBezTo>
                    <a:pt x="14747" y="8853"/>
                    <a:pt x="14626" y="8612"/>
                    <a:pt x="14747" y="8492"/>
                  </a:cubicBezTo>
                  <a:cubicBezTo>
                    <a:pt x="14897" y="8341"/>
                    <a:pt x="14927" y="8101"/>
                    <a:pt x="14777" y="7920"/>
                  </a:cubicBezTo>
                  <a:cubicBezTo>
                    <a:pt x="14686" y="7649"/>
                    <a:pt x="14987" y="7438"/>
                    <a:pt x="14837" y="7107"/>
                  </a:cubicBezTo>
                  <a:cubicBezTo>
                    <a:pt x="14686" y="6867"/>
                    <a:pt x="14566" y="6626"/>
                    <a:pt x="14446" y="6385"/>
                  </a:cubicBezTo>
                  <a:cubicBezTo>
                    <a:pt x="14506" y="6295"/>
                    <a:pt x="14566" y="6265"/>
                    <a:pt x="14656" y="6174"/>
                  </a:cubicBezTo>
                  <a:cubicBezTo>
                    <a:pt x="14596" y="6144"/>
                    <a:pt x="14566" y="6084"/>
                    <a:pt x="14566" y="5994"/>
                  </a:cubicBezTo>
                  <a:cubicBezTo>
                    <a:pt x="14536" y="5512"/>
                    <a:pt x="14416" y="5031"/>
                    <a:pt x="14205" y="4610"/>
                  </a:cubicBezTo>
                  <a:cubicBezTo>
                    <a:pt x="14054" y="4429"/>
                    <a:pt x="13573" y="4278"/>
                    <a:pt x="13573" y="4128"/>
                  </a:cubicBezTo>
                  <a:cubicBezTo>
                    <a:pt x="13603" y="3887"/>
                    <a:pt x="13483" y="3677"/>
                    <a:pt x="13242" y="3586"/>
                  </a:cubicBezTo>
                  <a:cubicBezTo>
                    <a:pt x="12941" y="3466"/>
                    <a:pt x="12760" y="2774"/>
                    <a:pt x="12941" y="2774"/>
                  </a:cubicBezTo>
                  <a:cubicBezTo>
                    <a:pt x="13152" y="2774"/>
                    <a:pt x="13242" y="2352"/>
                    <a:pt x="13452" y="2232"/>
                  </a:cubicBezTo>
                  <a:cubicBezTo>
                    <a:pt x="13693" y="2051"/>
                    <a:pt x="13814" y="1720"/>
                    <a:pt x="13693" y="1420"/>
                  </a:cubicBezTo>
                  <a:cubicBezTo>
                    <a:pt x="13543" y="1209"/>
                    <a:pt x="13633" y="637"/>
                    <a:pt x="13693" y="156"/>
                  </a:cubicBezTo>
                  <a:cubicBezTo>
                    <a:pt x="13452" y="156"/>
                    <a:pt x="13182" y="125"/>
                    <a:pt x="12941" y="5"/>
                  </a:cubicBezTo>
                  <a:cubicBezTo>
                    <a:pt x="12924" y="2"/>
                    <a:pt x="12904" y="0"/>
                    <a:pt x="12882"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0"/>
            <p:cNvSpPr/>
            <p:nvPr/>
          </p:nvSpPr>
          <p:spPr>
            <a:xfrm>
              <a:off x="4497391" y="2426334"/>
              <a:ext cx="373572" cy="357656"/>
            </a:xfrm>
            <a:custGeom>
              <a:rect b="b" l="l" r="r" t="t"/>
              <a:pathLst>
                <a:path extrusionOk="0" h="11528" w="12041">
                  <a:moveTo>
                    <a:pt x="1716" y="1"/>
                  </a:moveTo>
                  <a:cubicBezTo>
                    <a:pt x="1686" y="151"/>
                    <a:pt x="1686" y="272"/>
                    <a:pt x="1716" y="422"/>
                  </a:cubicBezTo>
                  <a:cubicBezTo>
                    <a:pt x="1716" y="583"/>
                    <a:pt x="1596" y="596"/>
                    <a:pt x="1489" y="596"/>
                  </a:cubicBezTo>
                  <a:cubicBezTo>
                    <a:pt x="1467" y="596"/>
                    <a:pt x="1446" y="595"/>
                    <a:pt x="1427" y="595"/>
                  </a:cubicBezTo>
                  <a:cubicBezTo>
                    <a:pt x="1398" y="595"/>
                    <a:pt x="1373" y="597"/>
                    <a:pt x="1355" y="603"/>
                  </a:cubicBezTo>
                  <a:cubicBezTo>
                    <a:pt x="1144" y="783"/>
                    <a:pt x="903" y="994"/>
                    <a:pt x="723" y="1205"/>
                  </a:cubicBezTo>
                  <a:cubicBezTo>
                    <a:pt x="633" y="1295"/>
                    <a:pt x="602" y="1445"/>
                    <a:pt x="663" y="1566"/>
                  </a:cubicBezTo>
                  <a:cubicBezTo>
                    <a:pt x="723" y="1626"/>
                    <a:pt x="663" y="1957"/>
                    <a:pt x="542" y="2198"/>
                  </a:cubicBezTo>
                  <a:cubicBezTo>
                    <a:pt x="422" y="2408"/>
                    <a:pt x="61" y="2529"/>
                    <a:pt x="1" y="2649"/>
                  </a:cubicBezTo>
                  <a:cubicBezTo>
                    <a:pt x="121" y="2890"/>
                    <a:pt x="241" y="3131"/>
                    <a:pt x="392" y="3371"/>
                  </a:cubicBezTo>
                  <a:cubicBezTo>
                    <a:pt x="542" y="3702"/>
                    <a:pt x="241" y="3913"/>
                    <a:pt x="362" y="4184"/>
                  </a:cubicBezTo>
                  <a:cubicBezTo>
                    <a:pt x="482" y="4365"/>
                    <a:pt x="452" y="4605"/>
                    <a:pt x="302" y="4756"/>
                  </a:cubicBezTo>
                  <a:cubicBezTo>
                    <a:pt x="211" y="4876"/>
                    <a:pt x="302" y="5087"/>
                    <a:pt x="302" y="5237"/>
                  </a:cubicBezTo>
                  <a:cubicBezTo>
                    <a:pt x="302" y="5388"/>
                    <a:pt x="452" y="5538"/>
                    <a:pt x="422" y="5568"/>
                  </a:cubicBezTo>
                  <a:cubicBezTo>
                    <a:pt x="392" y="5628"/>
                    <a:pt x="91" y="5869"/>
                    <a:pt x="91" y="5990"/>
                  </a:cubicBezTo>
                  <a:cubicBezTo>
                    <a:pt x="91" y="6110"/>
                    <a:pt x="241" y="6200"/>
                    <a:pt x="422" y="6471"/>
                  </a:cubicBezTo>
                  <a:cubicBezTo>
                    <a:pt x="602" y="6742"/>
                    <a:pt x="512" y="6892"/>
                    <a:pt x="512" y="7073"/>
                  </a:cubicBezTo>
                  <a:cubicBezTo>
                    <a:pt x="512" y="7284"/>
                    <a:pt x="843" y="7434"/>
                    <a:pt x="1054" y="7434"/>
                  </a:cubicBezTo>
                  <a:cubicBezTo>
                    <a:pt x="1295" y="7434"/>
                    <a:pt x="1445" y="7585"/>
                    <a:pt x="1656" y="7585"/>
                  </a:cubicBezTo>
                  <a:cubicBezTo>
                    <a:pt x="1897" y="7585"/>
                    <a:pt x="1957" y="7886"/>
                    <a:pt x="2047" y="8247"/>
                  </a:cubicBezTo>
                  <a:cubicBezTo>
                    <a:pt x="2438" y="8247"/>
                    <a:pt x="2830" y="8337"/>
                    <a:pt x="3221" y="8487"/>
                  </a:cubicBezTo>
                  <a:cubicBezTo>
                    <a:pt x="3401" y="8608"/>
                    <a:pt x="3582" y="8788"/>
                    <a:pt x="3732" y="8999"/>
                  </a:cubicBezTo>
                  <a:lnTo>
                    <a:pt x="5057" y="8247"/>
                  </a:lnTo>
                  <a:lnTo>
                    <a:pt x="11106" y="11527"/>
                  </a:lnTo>
                  <a:lnTo>
                    <a:pt x="11106" y="11106"/>
                  </a:lnTo>
                  <a:lnTo>
                    <a:pt x="11828" y="11106"/>
                  </a:lnTo>
                  <a:lnTo>
                    <a:pt x="11828" y="3311"/>
                  </a:lnTo>
                  <a:cubicBezTo>
                    <a:pt x="11828" y="2800"/>
                    <a:pt x="11587" y="2438"/>
                    <a:pt x="11828" y="2168"/>
                  </a:cubicBezTo>
                  <a:cubicBezTo>
                    <a:pt x="12039" y="1867"/>
                    <a:pt x="11738" y="1716"/>
                    <a:pt x="11948" y="1174"/>
                  </a:cubicBezTo>
                  <a:cubicBezTo>
                    <a:pt x="12022" y="966"/>
                    <a:pt x="12041" y="907"/>
                    <a:pt x="12039" y="907"/>
                  </a:cubicBezTo>
                  <a:lnTo>
                    <a:pt x="12039" y="907"/>
                  </a:lnTo>
                  <a:cubicBezTo>
                    <a:pt x="12037" y="907"/>
                    <a:pt x="12012" y="973"/>
                    <a:pt x="12006" y="994"/>
                  </a:cubicBezTo>
                  <a:lnTo>
                    <a:pt x="11978" y="994"/>
                  </a:lnTo>
                  <a:cubicBezTo>
                    <a:pt x="11918" y="843"/>
                    <a:pt x="11587" y="813"/>
                    <a:pt x="10925" y="723"/>
                  </a:cubicBezTo>
                  <a:cubicBezTo>
                    <a:pt x="10233" y="663"/>
                    <a:pt x="10474" y="121"/>
                    <a:pt x="9721" y="91"/>
                  </a:cubicBezTo>
                  <a:cubicBezTo>
                    <a:pt x="9703" y="90"/>
                    <a:pt x="9685" y="90"/>
                    <a:pt x="9666" y="90"/>
                  </a:cubicBezTo>
                  <a:cubicBezTo>
                    <a:pt x="8920" y="90"/>
                    <a:pt x="7946" y="671"/>
                    <a:pt x="7946" y="994"/>
                  </a:cubicBezTo>
                  <a:cubicBezTo>
                    <a:pt x="7946" y="1325"/>
                    <a:pt x="8277" y="1656"/>
                    <a:pt x="8066" y="2017"/>
                  </a:cubicBezTo>
                  <a:cubicBezTo>
                    <a:pt x="7893" y="2190"/>
                    <a:pt x="7654" y="2281"/>
                    <a:pt x="7418" y="2281"/>
                  </a:cubicBezTo>
                  <a:cubicBezTo>
                    <a:pt x="7203" y="2281"/>
                    <a:pt x="6990" y="2205"/>
                    <a:pt x="6832" y="2047"/>
                  </a:cubicBezTo>
                  <a:cubicBezTo>
                    <a:pt x="6411" y="1686"/>
                    <a:pt x="5899" y="1506"/>
                    <a:pt x="5357" y="1506"/>
                  </a:cubicBezTo>
                  <a:cubicBezTo>
                    <a:pt x="4906" y="1506"/>
                    <a:pt x="4515" y="1205"/>
                    <a:pt x="4575" y="964"/>
                  </a:cubicBezTo>
                  <a:cubicBezTo>
                    <a:pt x="4605" y="693"/>
                    <a:pt x="4455" y="573"/>
                    <a:pt x="4063" y="512"/>
                  </a:cubicBezTo>
                  <a:cubicBezTo>
                    <a:pt x="3757" y="436"/>
                    <a:pt x="3428" y="185"/>
                    <a:pt x="2912" y="185"/>
                  </a:cubicBezTo>
                  <a:cubicBezTo>
                    <a:pt x="2821" y="185"/>
                    <a:pt x="2723" y="193"/>
                    <a:pt x="2619" y="211"/>
                  </a:cubicBezTo>
                  <a:cubicBezTo>
                    <a:pt x="2565" y="216"/>
                    <a:pt x="2511" y="219"/>
                    <a:pt x="2458" y="219"/>
                  </a:cubicBezTo>
                  <a:cubicBezTo>
                    <a:pt x="2183" y="219"/>
                    <a:pt x="1918" y="152"/>
                    <a:pt x="1716"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0"/>
            <p:cNvSpPr/>
            <p:nvPr/>
          </p:nvSpPr>
          <p:spPr>
            <a:xfrm>
              <a:off x="3853157" y="2929280"/>
              <a:ext cx="71916" cy="21811"/>
            </a:xfrm>
            <a:custGeom>
              <a:rect b="b" l="l" r="r" t="t"/>
              <a:pathLst>
                <a:path extrusionOk="0" h="703" w="2318">
                  <a:moveTo>
                    <a:pt x="1251" y="0"/>
                  </a:moveTo>
                  <a:cubicBezTo>
                    <a:pt x="1211" y="0"/>
                    <a:pt x="1166" y="12"/>
                    <a:pt x="1114" y="41"/>
                  </a:cubicBezTo>
                  <a:cubicBezTo>
                    <a:pt x="868" y="153"/>
                    <a:pt x="606" y="214"/>
                    <a:pt x="352" y="214"/>
                  </a:cubicBezTo>
                  <a:cubicBezTo>
                    <a:pt x="264" y="214"/>
                    <a:pt x="176" y="207"/>
                    <a:pt x="90" y="191"/>
                  </a:cubicBezTo>
                  <a:cubicBezTo>
                    <a:pt x="90" y="312"/>
                    <a:pt x="0" y="492"/>
                    <a:pt x="0" y="703"/>
                  </a:cubicBezTo>
                  <a:lnTo>
                    <a:pt x="241" y="613"/>
                  </a:lnTo>
                  <a:cubicBezTo>
                    <a:pt x="542" y="613"/>
                    <a:pt x="873" y="553"/>
                    <a:pt x="1144" y="402"/>
                  </a:cubicBezTo>
                  <a:cubicBezTo>
                    <a:pt x="1174" y="372"/>
                    <a:pt x="1209" y="360"/>
                    <a:pt x="1247" y="360"/>
                  </a:cubicBezTo>
                  <a:cubicBezTo>
                    <a:pt x="1401" y="360"/>
                    <a:pt x="1613" y="553"/>
                    <a:pt x="1806" y="553"/>
                  </a:cubicBezTo>
                  <a:cubicBezTo>
                    <a:pt x="1986" y="553"/>
                    <a:pt x="2167" y="522"/>
                    <a:pt x="2317" y="432"/>
                  </a:cubicBezTo>
                  <a:lnTo>
                    <a:pt x="1866" y="342"/>
                  </a:lnTo>
                  <a:cubicBezTo>
                    <a:pt x="1537" y="342"/>
                    <a:pt x="1463" y="0"/>
                    <a:pt x="1251"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0"/>
            <p:cNvSpPr/>
            <p:nvPr/>
          </p:nvSpPr>
          <p:spPr>
            <a:xfrm>
              <a:off x="3838203" y="2861087"/>
              <a:ext cx="144763" cy="108091"/>
            </a:xfrm>
            <a:custGeom>
              <a:rect b="b" l="l" r="r" t="t"/>
              <a:pathLst>
                <a:path extrusionOk="0" h="3484" w="4666">
                  <a:moveTo>
                    <a:pt x="2070" y="1"/>
                  </a:moveTo>
                  <a:cubicBezTo>
                    <a:pt x="1863" y="1"/>
                    <a:pt x="1626" y="102"/>
                    <a:pt x="1626" y="102"/>
                  </a:cubicBezTo>
                  <a:lnTo>
                    <a:pt x="904" y="102"/>
                  </a:lnTo>
                  <a:cubicBezTo>
                    <a:pt x="884" y="98"/>
                    <a:pt x="866" y="96"/>
                    <a:pt x="850" y="96"/>
                  </a:cubicBezTo>
                  <a:cubicBezTo>
                    <a:pt x="636" y="96"/>
                    <a:pt x="648" y="435"/>
                    <a:pt x="452" y="463"/>
                  </a:cubicBezTo>
                  <a:lnTo>
                    <a:pt x="422" y="463"/>
                  </a:lnTo>
                  <a:cubicBezTo>
                    <a:pt x="422" y="704"/>
                    <a:pt x="362" y="945"/>
                    <a:pt x="241" y="1125"/>
                  </a:cubicBezTo>
                  <a:cubicBezTo>
                    <a:pt x="1" y="1487"/>
                    <a:pt x="332" y="2058"/>
                    <a:pt x="542" y="2239"/>
                  </a:cubicBezTo>
                  <a:cubicBezTo>
                    <a:pt x="723" y="2419"/>
                    <a:pt x="603" y="2329"/>
                    <a:pt x="572" y="2389"/>
                  </a:cubicBezTo>
                  <a:cubicBezTo>
                    <a:pt x="658" y="2405"/>
                    <a:pt x="746" y="2412"/>
                    <a:pt x="834" y="2412"/>
                  </a:cubicBezTo>
                  <a:cubicBezTo>
                    <a:pt x="1088" y="2412"/>
                    <a:pt x="1350" y="2351"/>
                    <a:pt x="1596" y="2239"/>
                  </a:cubicBezTo>
                  <a:cubicBezTo>
                    <a:pt x="1648" y="2210"/>
                    <a:pt x="1693" y="2198"/>
                    <a:pt x="1733" y="2198"/>
                  </a:cubicBezTo>
                  <a:cubicBezTo>
                    <a:pt x="1945" y="2198"/>
                    <a:pt x="2019" y="2540"/>
                    <a:pt x="2348" y="2540"/>
                  </a:cubicBezTo>
                  <a:lnTo>
                    <a:pt x="2799" y="2630"/>
                  </a:lnTo>
                  <a:cubicBezTo>
                    <a:pt x="2687" y="2698"/>
                    <a:pt x="2557" y="2732"/>
                    <a:pt x="2423" y="2732"/>
                  </a:cubicBezTo>
                  <a:cubicBezTo>
                    <a:pt x="2378" y="2732"/>
                    <a:pt x="2333" y="2728"/>
                    <a:pt x="2288" y="2720"/>
                  </a:cubicBezTo>
                  <a:cubicBezTo>
                    <a:pt x="2095" y="2720"/>
                    <a:pt x="1883" y="2528"/>
                    <a:pt x="1729" y="2528"/>
                  </a:cubicBezTo>
                  <a:cubicBezTo>
                    <a:pt x="1691" y="2528"/>
                    <a:pt x="1656" y="2540"/>
                    <a:pt x="1626" y="2570"/>
                  </a:cubicBezTo>
                  <a:cubicBezTo>
                    <a:pt x="1355" y="2751"/>
                    <a:pt x="1024" y="2811"/>
                    <a:pt x="723" y="2811"/>
                  </a:cubicBezTo>
                  <a:lnTo>
                    <a:pt x="482" y="2871"/>
                  </a:lnTo>
                  <a:cubicBezTo>
                    <a:pt x="452" y="3021"/>
                    <a:pt x="482" y="3142"/>
                    <a:pt x="572" y="3262"/>
                  </a:cubicBezTo>
                  <a:lnTo>
                    <a:pt x="633" y="3322"/>
                  </a:lnTo>
                  <a:cubicBezTo>
                    <a:pt x="707" y="3306"/>
                    <a:pt x="765" y="3300"/>
                    <a:pt x="809" y="3300"/>
                  </a:cubicBezTo>
                  <a:cubicBezTo>
                    <a:pt x="1019" y="3300"/>
                    <a:pt x="955" y="3443"/>
                    <a:pt x="1054" y="3443"/>
                  </a:cubicBezTo>
                  <a:cubicBezTo>
                    <a:pt x="1204" y="3413"/>
                    <a:pt x="1355" y="3352"/>
                    <a:pt x="1505" y="3262"/>
                  </a:cubicBezTo>
                  <a:lnTo>
                    <a:pt x="2619" y="3202"/>
                  </a:lnTo>
                  <a:lnTo>
                    <a:pt x="2860" y="3202"/>
                  </a:lnTo>
                  <a:lnTo>
                    <a:pt x="2860" y="3112"/>
                  </a:lnTo>
                  <a:cubicBezTo>
                    <a:pt x="2860" y="3112"/>
                    <a:pt x="3401" y="3232"/>
                    <a:pt x="3431" y="3352"/>
                  </a:cubicBezTo>
                  <a:cubicBezTo>
                    <a:pt x="3451" y="3412"/>
                    <a:pt x="3770" y="3484"/>
                    <a:pt x="4105" y="3484"/>
                  </a:cubicBezTo>
                  <a:cubicBezTo>
                    <a:pt x="4281" y="3484"/>
                    <a:pt x="4461" y="3464"/>
                    <a:pt x="4605" y="3413"/>
                  </a:cubicBezTo>
                  <a:lnTo>
                    <a:pt x="4665" y="3413"/>
                  </a:lnTo>
                  <a:lnTo>
                    <a:pt x="4665" y="2931"/>
                  </a:lnTo>
                  <a:cubicBezTo>
                    <a:pt x="4545" y="2751"/>
                    <a:pt x="4395" y="2570"/>
                    <a:pt x="4244" y="2389"/>
                  </a:cubicBezTo>
                  <a:cubicBezTo>
                    <a:pt x="4094" y="2299"/>
                    <a:pt x="4094" y="1908"/>
                    <a:pt x="4094" y="1908"/>
                  </a:cubicBezTo>
                  <a:lnTo>
                    <a:pt x="4003" y="1727"/>
                  </a:lnTo>
                  <a:cubicBezTo>
                    <a:pt x="4003" y="1727"/>
                    <a:pt x="3883" y="1276"/>
                    <a:pt x="3552" y="1155"/>
                  </a:cubicBezTo>
                  <a:cubicBezTo>
                    <a:pt x="3191" y="1035"/>
                    <a:pt x="2980" y="433"/>
                    <a:pt x="2980" y="433"/>
                  </a:cubicBezTo>
                  <a:lnTo>
                    <a:pt x="2709" y="433"/>
                  </a:lnTo>
                  <a:cubicBezTo>
                    <a:pt x="2589" y="283"/>
                    <a:pt x="2438" y="132"/>
                    <a:pt x="2258" y="42"/>
                  </a:cubicBezTo>
                  <a:cubicBezTo>
                    <a:pt x="2205" y="12"/>
                    <a:pt x="2139" y="1"/>
                    <a:pt x="2070"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0"/>
            <p:cNvSpPr/>
            <p:nvPr/>
          </p:nvSpPr>
          <p:spPr>
            <a:xfrm>
              <a:off x="3857811" y="2961360"/>
              <a:ext cx="70054" cy="40177"/>
            </a:xfrm>
            <a:custGeom>
              <a:rect b="b" l="l" r="r" t="t"/>
              <a:pathLst>
                <a:path extrusionOk="0" h="1295" w="2258">
                  <a:moveTo>
                    <a:pt x="1987" y="0"/>
                  </a:moveTo>
                  <a:lnTo>
                    <a:pt x="873" y="60"/>
                  </a:lnTo>
                  <a:cubicBezTo>
                    <a:pt x="723" y="150"/>
                    <a:pt x="572" y="211"/>
                    <a:pt x="422" y="241"/>
                  </a:cubicBezTo>
                  <a:cubicBezTo>
                    <a:pt x="328" y="241"/>
                    <a:pt x="380" y="113"/>
                    <a:pt x="210" y="113"/>
                  </a:cubicBezTo>
                  <a:cubicBezTo>
                    <a:pt x="161" y="113"/>
                    <a:pt x="94" y="124"/>
                    <a:pt x="1" y="150"/>
                  </a:cubicBezTo>
                  <a:cubicBezTo>
                    <a:pt x="241" y="391"/>
                    <a:pt x="241" y="512"/>
                    <a:pt x="633" y="632"/>
                  </a:cubicBezTo>
                  <a:cubicBezTo>
                    <a:pt x="1054" y="752"/>
                    <a:pt x="603" y="993"/>
                    <a:pt x="994" y="1234"/>
                  </a:cubicBezTo>
                  <a:lnTo>
                    <a:pt x="1084" y="1294"/>
                  </a:lnTo>
                  <a:lnTo>
                    <a:pt x="1174" y="1174"/>
                  </a:lnTo>
                  <a:cubicBezTo>
                    <a:pt x="1346" y="1059"/>
                    <a:pt x="1655" y="780"/>
                    <a:pt x="1788" y="780"/>
                  </a:cubicBezTo>
                  <a:cubicBezTo>
                    <a:pt x="1795" y="780"/>
                    <a:pt x="1801" y="781"/>
                    <a:pt x="1806" y="782"/>
                  </a:cubicBezTo>
                  <a:cubicBezTo>
                    <a:pt x="1828" y="788"/>
                    <a:pt x="1851" y="790"/>
                    <a:pt x="1875" y="790"/>
                  </a:cubicBezTo>
                  <a:cubicBezTo>
                    <a:pt x="1985" y="790"/>
                    <a:pt x="2107" y="736"/>
                    <a:pt x="2107" y="662"/>
                  </a:cubicBezTo>
                  <a:cubicBezTo>
                    <a:pt x="2107" y="602"/>
                    <a:pt x="1867" y="361"/>
                    <a:pt x="2047" y="301"/>
                  </a:cubicBezTo>
                  <a:cubicBezTo>
                    <a:pt x="2167" y="271"/>
                    <a:pt x="2258" y="120"/>
                    <a:pt x="2228"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0"/>
            <p:cNvSpPr/>
            <p:nvPr/>
          </p:nvSpPr>
          <p:spPr>
            <a:xfrm>
              <a:off x="4620653" y="2998528"/>
              <a:ext cx="299733" cy="210287"/>
            </a:xfrm>
            <a:custGeom>
              <a:rect b="b" l="l" r="r" t="t"/>
              <a:pathLst>
                <a:path extrusionOk="0" h="6778" w="9661">
                  <a:moveTo>
                    <a:pt x="5966" y="0"/>
                  </a:moveTo>
                  <a:cubicBezTo>
                    <a:pt x="5799" y="0"/>
                    <a:pt x="5567" y="157"/>
                    <a:pt x="5447" y="277"/>
                  </a:cubicBezTo>
                  <a:cubicBezTo>
                    <a:pt x="5297" y="427"/>
                    <a:pt x="5357" y="517"/>
                    <a:pt x="5267" y="638"/>
                  </a:cubicBezTo>
                  <a:cubicBezTo>
                    <a:pt x="4996" y="909"/>
                    <a:pt x="4725" y="1180"/>
                    <a:pt x="4514" y="1480"/>
                  </a:cubicBezTo>
                  <a:cubicBezTo>
                    <a:pt x="4379" y="1631"/>
                    <a:pt x="4138" y="1653"/>
                    <a:pt x="3909" y="1653"/>
                  </a:cubicBezTo>
                  <a:cubicBezTo>
                    <a:pt x="3810" y="1653"/>
                    <a:pt x="3714" y="1649"/>
                    <a:pt x="3629" y="1649"/>
                  </a:cubicBezTo>
                  <a:cubicBezTo>
                    <a:pt x="3516" y="1649"/>
                    <a:pt x="3422" y="1657"/>
                    <a:pt x="3371" y="1691"/>
                  </a:cubicBezTo>
                  <a:cubicBezTo>
                    <a:pt x="3190" y="1811"/>
                    <a:pt x="3461" y="1992"/>
                    <a:pt x="3341" y="2112"/>
                  </a:cubicBezTo>
                  <a:lnTo>
                    <a:pt x="2618" y="2474"/>
                  </a:lnTo>
                  <a:cubicBezTo>
                    <a:pt x="2468" y="2564"/>
                    <a:pt x="1896" y="2504"/>
                    <a:pt x="1746" y="2744"/>
                  </a:cubicBezTo>
                  <a:cubicBezTo>
                    <a:pt x="1716" y="2787"/>
                    <a:pt x="1684" y="2802"/>
                    <a:pt x="1652" y="2802"/>
                  </a:cubicBezTo>
                  <a:cubicBezTo>
                    <a:pt x="1559" y="2802"/>
                    <a:pt x="1458" y="2672"/>
                    <a:pt x="1354" y="2672"/>
                  </a:cubicBezTo>
                  <a:cubicBezTo>
                    <a:pt x="1314" y="2672"/>
                    <a:pt x="1274" y="2691"/>
                    <a:pt x="1234" y="2744"/>
                  </a:cubicBezTo>
                  <a:cubicBezTo>
                    <a:pt x="1108" y="2892"/>
                    <a:pt x="996" y="2966"/>
                    <a:pt x="899" y="2966"/>
                  </a:cubicBezTo>
                  <a:cubicBezTo>
                    <a:pt x="858" y="2966"/>
                    <a:pt x="819" y="2952"/>
                    <a:pt x="783" y="2925"/>
                  </a:cubicBezTo>
                  <a:lnTo>
                    <a:pt x="783" y="2865"/>
                  </a:lnTo>
                  <a:cubicBezTo>
                    <a:pt x="602" y="2985"/>
                    <a:pt x="452" y="3136"/>
                    <a:pt x="361" y="3346"/>
                  </a:cubicBezTo>
                  <a:cubicBezTo>
                    <a:pt x="241" y="3647"/>
                    <a:pt x="0" y="3948"/>
                    <a:pt x="0" y="4129"/>
                  </a:cubicBezTo>
                  <a:cubicBezTo>
                    <a:pt x="0" y="4309"/>
                    <a:pt x="60" y="4490"/>
                    <a:pt x="60" y="4761"/>
                  </a:cubicBezTo>
                  <a:cubicBezTo>
                    <a:pt x="60" y="5002"/>
                    <a:pt x="151" y="5242"/>
                    <a:pt x="331" y="5423"/>
                  </a:cubicBezTo>
                  <a:cubicBezTo>
                    <a:pt x="421" y="5543"/>
                    <a:pt x="452" y="5694"/>
                    <a:pt x="452" y="5874"/>
                  </a:cubicBezTo>
                  <a:cubicBezTo>
                    <a:pt x="482" y="5965"/>
                    <a:pt x="512" y="6055"/>
                    <a:pt x="602" y="6115"/>
                  </a:cubicBezTo>
                  <a:cubicBezTo>
                    <a:pt x="752" y="6266"/>
                    <a:pt x="1084" y="6536"/>
                    <a:pt x="1114" y="6657"/>
                  </a:cubicBezTo>
                  <a:cubicBezTo>
                    <a:pt x="1144" y="6717"/>
                    <a:pt x="1204" y="6777"/>
                    <a:pt x="1264" y="6777"/>
                  </a:cubicBezTo>
                  <a:lnTo>
                    <a:pt x="1264" y="6687"/>
                  </a:lnTo>
                  <a:cubicBezTo>
                    <a:pt x="1384" y="6536"/>
                    <a:pt x="1445" y="6326"/>
                    <a:pt x="1415" y="6115"/>
                  </a:cubicBezTo>
                  <a:lnTo>
                    <a:pt x="1866" y="6025"/>
                  </a:lnTo>
                  <a:lnTo>
                    <a:pt x="2197" y="5934"/>
                  </a:lnTo>
                  <a:lnTo>
                    <a:pt x="2889" y="6025"/>
                  </a:lnTo>
                  <a:lnTo>
                    <a:pt x="2889" y="5483"/>
                  </a:lnTo>
                  <a:cubicBezTo>
                    <a:pt x="2889" y="5483"/>
                    <a:pt x="3371" y="4851"/>
                    <a:pt x="3702" y="4851"/>
                  </a:cubicBezTo>
                  <a:cubicBezTo>
                    <a:pt x="4033" y="4851"/>
                    <a:pt x="4334" y="5302"/>
                    <a:pt x="4334" y="5302"/>
                  </a:cubicBezTo>
                  <a:lnTo>
                    <a:pt x="5839" y="5603"/>
                  </a:lnTo>
                  <a:cubicBezTo>
                    <a:pt x="5899" y="5393"/>
                    <a:pt x="5989" y="5212"/>
                    <a:pt x="6079" y="5032"/>
                  </a:cubicBezTo>
                  <a:cubicBezTo>
                    <a:pt x="6102" y="5023"/>
                    <a:pt x="6128" y="5019"/>
                    <a:pt x="6156" y="5019"/>
                  </a:cubicBezTo>
                  <a:cubicBezTo>
                    <a:pt x="6268" y="5019"/>
                    <a:pt x="6417" y="5074"/>
                    <a:pt x="6550" y="5074"/>
                  </a:cubicBezTo>
                  <a:cubicBezTo>
                    <a:pt x="6609" y="5074"/>
                    <a:pt x="6664" y="5063"/>
                    <a:pt x="6711" y="5032"/>
                  </a:cubicBezTo>
                  <a:cubicBezTo>
                    <a:pt x="6982" y="4911"/>
                    <a:pt x="7253" y="4851"/>
                    <a:pt x="7554" y="4821"/>
                  </a:cubicBezTo>
                  <a:cubicBezTo>
                    <a:pt x="7734" y="4821"/>
                    <a:pt x="7861" y="4875"/>
                    <a:pt x="7964" y="4875"/>
                  </a:cubicBezTo>
                  <a:cubicBezTo>
                    <a:pt x="8049" y="4875"/>
                    <a:pt x="8117" y="4837"/>
                    <a:pt x="8186" y="4701"/>
                  </a:cubicBezTo>
                  <a:cubicBezTo>
                    <a:pt x="8225" y="4621"/>
                    <a:pt x="8307" y="4592"/>
                    <a:pt x="8405" y="4592"/>
                  </a:cubicBezTo>
                  <a:cubicBezTo>
                    <a:pt x="8680" y="4592"/>
                    <a:pt x="9089" y="4821"/>
                    <a:pt x="9089" y="4821"/>
                  </a:cubicBezTo>
                  <a:lnTo>
                    <a:pt x="9661" y="4701"/>
                  </a:lnTo>
                  <a:lnTo>
                    <a:pt x="9450" y="4219"/>
                  </a:lnTo>
                  <a:cubicBezTo>
                    <a:pt x="9450" y="4219"/>
                    <a:pt x="8938" y="3978"/>
                    <a:pt x="8938" y="3828"/>
                  </a:cubicBezTo>
                  <a:cubicBezTo>
                    <a:pt x="8938" y="3677"/>
                    <a:pt x="8938" y="3527"/>
                    <a:pt x="8637" y="3316"/>
                  </a:cubicBezTo>
                  <a:cubicBezTo>
                    <a:pt x="8336" y="3075"/>
                    <a:pt x="8156" y="3015"/>
                    <a:pt x="8156" y="2865"/>
                  </a:cubicBezTo>
                  <a:cubicBezTo>
                    <a:pt x="8156" y="2714"/>
                    <a:pt x="8035" y="2684"/>
                    <a:pt x="7825" y="2383"/>
                  </a:cubicBezTo>
                  <a:cubicBezTo>
                    <a:pt x="7644" y="2203"/>
                    <a:pt x="7403" y="2082"/>
                    <a:pt x="7163" y="2052"/>
                  </a:cubicBezTo>
                  <a:lnTo>
                    <a:pt x="7072" y="1842"/>
                  </a:lnTo>
                  <a:lnTo>
                    <a:pt x="6711" y="1781"/>
                  </a:lnTo>
                  <a:cubicBezTo>
                    <a:pt x="6711" y="1781"/>
                    <a:pt x="6531" y="1631"/>
                    <a:pt x="6832" y="1511"/>
                  </a:cubicBezTo>
                  <a:cubicBezTo>
                    <a:pt x="7133" y="1390"/>
                    <a:pt x="6832" y="939"/>
                    <a:pt x="6802" y="788"/>
                  </a:cubicBezTo>
                  <a:lnTo>
                    <a:pt x="6230" y="36"/>
                  </a:lnTo>
                  <a:lnTo>
                    <a:pt x="6079" y="36"/>
                  </a:lnTo>
                  <a:cubicBezTo>
                    <a:pt x="6048" y="11"/>
                    <a:pt x="6009" y="0"/>
                    <a:pt x="5966"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
            <p:cNvSpPr/>
            <p:nvPr/>
          </p:nvSpPr>
          <p:spPr>
            <a:xfrm>
              <a:off x="4333052" y="2931172"/>
              <a:ext cx="290425" cy="236504"/>
            </a:xfrm>
            <a:custGeom>
              <a:rect b="b" l="l" r="r" t="t"/>
              <a:pathLst>
                <a:path extrusionOk="0" h="7623" w="9361">
                  <a:moveTo>
                    <a:pt x="2343" y="1"/>
                  </a:moveTo>
                  <a:cubicBezTo>
                    <a:pt x="2219" y="1"/>
                    <a:pt x="2121" y="193"/>
                    <a:pt x="2007" y="193"/>
                  </a:cubicBezTo>
                  <a:cubicBezTo>
                    <a:pt x="2000" y="193"/>
                    <a:pt x="1994" y="192"/>
                    <a:pt x="1987" y="191"/>
                  </a:cubicBezTo>
                  <a:cubicBezTo>
                    <a:pt x="1900" y="156"/>
                    <a:pt x="1713" y="121"/>
                    <a:pt x="1541" y="121"/>
                  </a:cubicBezTo>
                  <a:cubicBezTo>
                    <a:pt x="1416" y="121"/>
                    <a:pt x="1298" y="140"/>
                    <a:pt x="1235" y="191"/>
                  </a:cubicBezTo>
                  <a:cubicBezTo>
                    <a:pt x="1084" y="281"/>
                    <a:pt x="1145" y="732"/>
                    <a:pt x="1054" y="823"/>
                  </a:cubicBezTo>
                  <a:cubicBezTo>
                    <a:pt x="994" y="883"/>
                    <a:pt x="723" y="1184"/>
                    <a:pt x="723" y="1394"/>
                  </a:cubicBezTo>
                  <a:cubicBezTo>
                    <a:pt x="723" y="1424"/>
                    <a:pt x="693" y="1485"/>
                    <a:pt x="633" y="1545"/>
                  </a:cubicBezTo>
                  <a:cubicBezTo>
                    <a:pt x="663" y="1695"/>
                    <a:pt x="693" y="1876"/>
                    <a:pt x="723" y="2056"/>
                  </a:cubicBezTo>
                  <a:cubicBezTo>
                    <a:pt x="753" y="2207"/>
                    <a:pt x="844" y="2989"/>
                    <a:pt x="633" y="3200"/>
                  </a:cubicBezTo>
                  <a:cubicBezTo>
                    <a:pt x="513" y="3320"/>
                    <a:pt x="422" y="3471"/>
                    <a:pt x="332" y="3651"/>
                  </a:cubicBezTo>
                  <a:cubicBezTo>
                    <a:pt x="151" y="3772"/>
                    <a:pt x="31" y="4013"/>
                    <a:pt x="1" y="4223"/>
                  </a:cubicBezTo>
                  <a:cubicBezTo>
                    <a:pt x="1" y="4554"/>
                    <a:pt x="1" y="4855"/>
                    <a:pt x="31" y="5156"/>
                  </a:cubicBezTo>
                  <a:cubicBezTo>
                    <a:pt x="31" y="5367"/>
                    <a:pt x="181" y="5517"/>
                    <a:pt x="272" y="5788"/>
                  </a:cubicBezTo>
                  <a:cubicBezTo>
                    <a:pt x="422" y="5969"/>
                    <a:pt x="1084" y="5999"/>
                    <a:pt x="1476" y="6089"/>
                  </a:cubicBezTo>
                  <a:cubicBezTo>
                    <a:pt x="1837" y="6209"/>
                    <a:pt x="2138" y="6510"/>
                    <a:pt x="2228" y="6902"/>
                  </a:cubicBezTo>
                  <a:cubicBezTo>
                    <a:pt x="2198" y="7082"/>
                    <a:pt x="2439" y="7473"/>
                    <a:pt x="2649" y="7594"/>
                  </a:cubicBezTo>
                  <a:cubicBezTo>
                    <a:pt x="2679" y="7614"/>
                    <a:pt x="2716" y="7622"/>
                    <a:pt x="2757" y="7622"/>
                  </a:cubicBezTo>
                  <a:cubicBezTo>
                    <a:pt x="2964" y="7622"/>
                    <a:pt x="3281" y="7413"/>
                    <a:pt x="3432" y="7413"/>
                  </a:cubicBezTo>
                  <a:cubicBezTo>
                    <a:pt x="3612" y="7413"/>
                    <a:pt x="4365" y="7413"/>
                    <a:pt x="4485" y="7293"/>
                  </a:cubicBezTo>
                  <a:lnTo>
                    <a:pt x="4636" y="7293"/>
                  </a:lnTo>
                  <a:cubicBezTo>
                    <a:pt x="4726" y="6992"/>
                    <a:pt x="4786" y="6721"/>
                    <a:pt x="4846" y="6420"/>
                  </a:cubicBezTo>
                  <a:cubicBezTo>
                    <a:pt x="5147" y="6119"/>
                    <a:pt x="5448" y="5818"/>
                    <a:pt x="5749" y="5547"/>
                  </a:cubicBezTo>
                  <a:cubicBezTo>
                    <a:pt x="5789" y="5555"/>
                    <a:pt x="5832" y="5559"/>
                    <a:pt x="5875" y="5559"/>
                  </a:cubicBezTo>
                  <a:cubicBezTo>
                    <a:pt x="5992" y="5559"/>
                    <a:pt x="6112" y="5531"/>
                    <a:pt x="6200" y="5487"/>
                  </a:cubicBezTo>
                  <a:cubicBezTo>
                    <a:pt x="6234" y="5468"/>
                    <a:pt x="6270" y="5460"/>
                    <a:pt x="6307" y="5460"/>
                  </a:cubicBezTo>
                  <a:cubicBezTo>
                    <a:pt x="6508" y="5460"/>
                    <a:pt x="6747" y="5706"/>
                    <a:pt x="6772" y="5909"/>
                  </a:cubicBezTo>
                  <a:cubicBezTo>
                    <a:pt x="6779" y="5956"/>
                    <a:pt x="6792" y="5976"/>
                    <a:pt x="6809" y="5976"/>
                  </a:cubicBezTo>
                  <a:cubicBezTo>
                    <a:pt x="6870" y="5976"/>
                    <a:pt x="6986" y="5734"/>
                    <a:pt x="7103" y="5547"/>
                  </a:cubicBezTo>
                  <a:cubicBezTo>
                    <a:pt x="7344" y="5156"/>
                    <a:pt x="7555" y="4735"/>
                    <a:pt x="7705" y="4314"/>
                  </a:cubicBezTo>
                  <a:cubicBezTo>
                    <a:pt x="7705" y="4133"/>
                    <a:pt x="8096" y="3982"/>
                    <a:pt x="8096" y="3862"/>
                  </a:cubicBezTo>
                  <a:cubicBezTo>
                    <a:pt x="8096" y="3742"/>
                    <a:pt x="8066" y="3501"/>
                    <a:pt x="8157" y="3441"/>
                  </a:cubicBezTo>
                  <a:cubicBezTo>
                    <a:pt x="8307" y="3320"/>
                    <a:pt x="8367" y="3110"/>
                    <a:pt x="8367" y="2929"/>
                  </a:cubicBezTo>
                  <a:cubicBezTo>
                    <a:pt x="8307" y="2809"/>
                    <a:pt x="8759" y="2147"/>
                    <a:pt x="8819" y="2056"/>
                  </a:cubicBezTo>
                  <a:cubicBezTo>
                    <a:pt x="8849" y="1966"/>
                    <a:pt x="9270" y="2026"/>
                    <a:pt x="9300" y="1786"/>
                  </a:cubicBezTo>
                  <a:cubicBezTo>
                    <a:pt x="9330" y="1575"/>
                    <a:pt x="9360" y="1334"/>
                    <a:pt x="9270" y="1304"/>
                  </a:cubicBezTo>
                  <a:cubicBezTo>
                    <a:pt x="9150" y="1274"/>
                    <a:pt x="8909" y="1093"/>
                    <a:pt x="8909" y="973"/>
                  </a:cubicBezTo>
                  <a:cubicBezTo>
                    <a:pt x="8909" y="823"/>
                    <a:pt x="8939" y="702"/>
                    <a:pt x="8969" y="552"/>
                  </a:cubicBezTo>
                  <a:cubicBezTo>
                    <a:pt x="8759" y="522"/>
                    <a:pt x="8759" y="341"/>
                    <a:pt x="8668" y="221"/>
                  </a:cubicBezTo>
                  <a:cubicBezTo>
                    <a:pt x="8568" y="121"/>
                    <a:pt x="8551" y="63"/>
                    <a:pt x="8463" y="63"/>
                  </a:cubicBezTo>
                  <a:cubicBezTo>
                    <a:pt x="8445" y="63"/>
                    <a:pt x="8423" y="65"/>
                    <a:pt x="8397" y="70"/>
                  </a:cubicBezTo>
                  <a:cubicBezTo>
                    <a:pt x="8247" y="100"/>
                    <a:pt x="8006" y="522"/>
                    <a:pt x="7826" y="582"/>
                  </a:cubicBezTo>
                  <a:cubicBezTo>
                    <a:pt x="7585" y="582"/>
                    <a:pt x="7344" y="522"/>
                    <a:pt x="7163" y="401"/>
                  </a:cubicBezTo>
                  <a:cubicBezTo>
                    <a:pt x="6983" y="386"/>
                    <a:pt x="6810" y="379"/>
                    <a:pt x="6641" y="379"/>
                  </a:cubicBezTo>
                  <a:cubicBezTo>
                    <a:pt x="6471" y="379"/>
                    <a:pt x="6306" y="386"/>
                    <a:pt x="6140" y="401"/>
                  </a:cubicBezTo>
                  <a:cubicBezTo>
                    <a:pt x="6132" y="400"/>
                    <a:pt x="6123" y="399"/>
                    <a:pt x="6114" y="399"/>
                  </a:cubicBezTo>
                  <a:cubicBezTo>
                    <a:pt x="5937" y="399"/>
                    <a:pt x="5712" y="678"/>
                    <a:pt x="5568" y="792"/>
                  </a:cubicBezTo>
                  <a:cubicBezTo>
                    <a:pt x="5433" y="808"/>
                    <a:pt x="5298" y="815"/>
                    <a:pt x="5166" y="815"/>
                  </a:cubicBezTo>
                  <a:cubicBezTo>
                    <a:pt x="5034" y="815"/>
                    <a:pt x="4906" y="808"/>
                    <a:pt x="4786" y="792"/>
                  </a:cubicBezTo>
                  <a:cubicBezTo>
                    <a:pt x="4666" y="702"/>
                    <a:pt x="4335" y="431"/>
                    <a:pt x="4184" y="431"/>
                  </a:cubicBezTo>
                  <a:cubicBezTo>
                    <a:pt x="3943" y="431"/>
                    <a:pt x="3733" y="492"/>
                    <a:pt x="3552" y="642"/>
                  </a:cubicBezTo>
                  <a:cubicBezTo>
                    <a:pt x="3517" y="664"/>
                    <a:pt x="3485" y="674"/>
                    <a:pt x="3456" y="674"/>
                  </a:cubicBezTo>
                  <a:cubicBezTo>
                    <a:pt x="3292" y="674"/>
                    <a:pt x="3229" y="349"/>
                    <a:pt x="3101" y="221"/>
                  </a:cubicBezTo>
                  <a:cubicBezTo>
                    <a:pt x="2950" y="70"/>
                    <a:pt x="2649" y="191"/>
                    <a:pt x="2439" y="40"/>
                  </a:cubicBezTo>
                  <a:cubicBezTo>
                    <a:pt x="2405" y="12"/>
                    <a:pt x="2373" y="1"/>
                    <a:pt x="2343"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0"/>
            <p:cNvSpPr/>
            <p:nvPr/>
          </p:nvSpPr>
          <p:spPr>
            <a:xfrm>
              <a:off x="4283567" y="2966851"/>
              <a:ext cx="75670" cy="149509"/>
            </a:xfrm>
            <a:custGeom>
              <a:rect b="b" l="l" r="r" t="t"/>
              <a:pathLst>
                <a:path extrusionOk="0" h="4819" w="2439">
                  <a:moveTo>
                    <a:pt x="1702" y="1"/>
                  </a:moveTo>
                  <a:cubicBezTo>
                    <a:pt x="1494" y="1"/>
                    <a:pt x="1417" y="198"/>
                    <a:pt x="1445" y="395"/>
                  </a:cubicBezTo>
                  <a:cubicBezTo>
                    <a:pt x="1476" y="575"/>
                    <a:pt x="1325" y="545"/>
                    <a:pt x="1205" y="696"/>
                  </a:cubicBezTo>
                  <a:cubicBezTo>
                    <a:pt x="1155" y="779"/>
                    <a:pt x="1011" y="798"/>
                    <a:pt x="868" y="798"/>
                  </a:cubicBezTo>
                  <a:cubicBezTo>
                    <a:pt x="754" y="798"/>
                    <a:pt x="640" y="786"/>
                    <a:pt x="573" y="786"/>
                  </a:cubicBezTo>
                  <a:cubicBezTo>
                    <a:pt x="422" y="786"/>
                    <a:pt x="272" y="1057"/>
                    <a:pt x="121" y="1087"/>
                  </a:cubicBezTo>
                  <a:lnTo>
                    <a:pt x="1" y="1087"/>
                  </a:lnTo>
                  <a:cubicBezTo>
                    <a:pt x="61" y="1689"/>
                    <a:pt x="121" y="1659"/>
                    <a:pt x="422" y="1809"/>
                  </a:cubicBezTo>
                  <a:cubicBezTo>
                    <a:pt x="723" y="1960"/>
                    <a:pt x="482" y="2261"/>
                    <a:pt x="573" y="2411"/>
                  </a:cubicBezTo>
                  <a:cubicBezTo>
                    <a:pt x="693" y="2562"/>
                    <a:pt x="693" y="2893"/>
                    <a:pt x="723" y="3344"/>
                  </a:cubicBezTo>
                  <a:cubicBezTo>
                    <a:pt x="753" y="3796"/>
                    <a:pt x="753" y="4307"/>
                    <a:pt x="813" y="4819"/>
                  </a:cubicBezTo>
                  <a:lnTo>
                    <a:pt x="1325" y="4759"/>
                  </a:lnTo>
                  <a:cubicBezTo>
                    <a:pt x="1518" y="4759"/>
                    <a:pt x="1652" y="4566"/>
                    <a:pt x="1776" y="4566"/>
                  </a:cubicBezTo>
                  <a:cubicBezTo>
                    <a:pt x="1807" y="4566"/>
                    <a:pt x="1837" y="4578"/>
                    <a:pt x="1867" y="4608"/>
                  </a:cubicBezTo>
                  <a:cubicBezTo>
                    <a:pt x="1884" y="4625"/>
                    <a:pt x="1894" y="4633"/>
                    <a:pt x="1898" y="4633"/>
                  </a:cubicBezTo>
                  <a:cubicBezTo>
                    <a:pt x="1933" y="4633"/>
                    <a:pt x="1626" y="4159"/>
                    <a:pt x="1626" y="3946"/>
                  </a:cubicBezTo>
                  <a:cubicBezTo>
                    <a:pt x="1596" y="3675"/>
                    <a:pt x="1596" y="3374"/>
                    <a:pt x="1596" y="3103"/>
                  </a:cubicBezTo>
                  <a:cubicBezTo>
                    <a:pt x="1626" y="2863"/>
                    <a:pt x="1746" y="2622"/>
                    <a:pt x="1927" y="2501"/>
                  </a:cubicBezTo>
                  <a:cubicBezTo>
                    <a:pt x="2017" y="2321"/>
                    <a:pt x="2108" y="2170"/>
                    <a:pt x="2228" y="2050"/>
                  </a:cubicBezTo>
                  <a:cubicBezTo>
                    <a:pt x="2439" y="1839"/>
                    <a:pt x="2348" y="1057"/>
                    <a:pt x="2318" y="906"/>
                  </a:cubicBezTo>
                  <a:cubicBezTo>
                    <a:pt x="2288" y="726"/>
                    <a:pt x="2258" y="545"/>
                    <a:pt x="2228" y="395"/>
                  </a:cubicBezTo>
                  <a:cubicBezTo>
                    <a:pt x="2183" y="410"/>
                    <a:pt x="2138" y="417"/>
                    <a:pt x="2096" y="417"/>
                  </a:cubicBezTo>
                  <a:cubicBezTo>
                    <a:pt x="2055" y="417"/>
                    <a:pt x="2017" y="410"/>
                    <a:pt x="1987" y="395"/>
                  </a:cubicBezTo>
                  <a:cubicBezTo>
                    <a:pt x="1776" y="274"/>
                    <a:pt x="1987" y="34"/>
                    <a:pt x="1746" y="4"/>
                  </a:cubicBezTo>
                  <a:cubicBezTo>
                    <a:pt x="1731" y="2"/>
                    <a:pt x="1716" y="1"/>
                    <a:pt x="1702"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p:nvPr/>
          </p:nvSpPr>
          <p:spPr>
            <a:xfrm>
              <a:off x="4262097" y="2998683"/>
              <a:ext cx="46724" cy="127016"/>
            </a:xfrm>
            <a:custGeom>
              <a:rect b="b" l="l" r="r" t="t"/>
              <a:pathLst>
                <a:path extrusionOk="0" h="4094" w="1506">
                  <a:moveTo>
                    <a:pt x="1" y="1"/>
                  </a:moveTo>
                  <a:cubicBezTo>
                    <a:pt x="31" y="211"/>
                    <a:pt x="121" y="482"/>
                    <a:pt x="181" y="512"/>
                  </a:cubicBezTo>
                  <a:cubicBezTo>
                    <a:pt x="332" y="633"/>
                    <a:pt x="392" y="813"/>
                    <a:pt x="362" y="1024"/>
                  </a:cubicBezTo>
                  <a:cubicBezTo>
                    <a:pt x="302" y="1355"/>
                    <a:pt x="302" y="1746"/>
                    <a:pt x="362" y="2107"/>
                  </a:cubicBezTo>
                  <a:cubicBezTo>
                    <a:pt x="512" y="2438"/>
                    <a:pt x="603" y="2830"/>
                    <a:pt x="603" y="3191"/>
                  </a:cubicBezTo>
                  <a:cubicBezTo>
                    <a:pt x="633" y="3492"/>
                    <a:pt x="723" y="3823"/>
                    <a:pt x="873" y="4094"/>
                  </a:cubicBezTo>
                  <a:lnTo>
                    <a:pt x="1054" y="3973"/>
                  </a:lnTo>
                  <a:lnTo>
                    <a:pt x="1505" y="3823"/>
                  </a:lnTo>
                  <a:cubicBezTo>
                    <a:pt x="1445" y="3311"/>
                    <a:pt x="1415" y="2619"/>
                    <a:pt x="1415" y="2378"/>
                  </a:cubicBezTo>
                  <a:cubicBezTo>
                    <a:pt x="1415" y="2107"/>
                    <a:pt x="1415" y="1566"/>
                    <a:pt x="1265" y="1415"/>
                  </a:cubicBezTo>
                  <a:cubicBezTo>
                    <a:pt x="1174" y="1265"/>
                    <a:pt x="1475" y="1024"/>
                    <a:pt x="1114" y="813"/>
                  </a:cubicBezTo>
                  <a:cubicBezTo>
                    <a:pt x="783" y="633"/>
                    <a:pt x="753" y="723"/>
                    <a:pt x="723" y="121"/>
                  </a:cubicBezTo>
                  <a:lnTo>
                    <a:pt x="121"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p:nvPr/>
          </p:nvSpPr>
          <p:spPr>
            <a:xfrm>
              <a:off x="4476852" y="2948267"/>
              <a:ext cx="182086" cy="282948"/>
            </a:xfrm>
            <a:custGeom>
              <a:rect b="b" l="l" r="r" t="t"/>
              <a:pathLst>
                <a:path extrusionOk="0" h="9120" w="5869">
                  <a:moveTo>
                    <a:pt x="4334" y="1"/>
                  </a:moveTo>
                  <a:cubicBezTo>
                    <a:pt x="4304" y="151"/>
                    <a:pt x="4274" y="272"/>
                    <a:pt x="4274" y="422"/>
                  </a:cubicBezTo>
                  <a:cubicBezTo>
                    <a:pt x="4274" y="542"/>
                    <a:pt x="4485" y="723"/>
                    <a:pt x="4635" y="753"/>
                  </a:cubicBezTo>
                  <a:cubicBezTo>
                    <a:pt x="4786" y="783"/>
                    <a:pt x="4665" y="1024"/>
                    <a:pt x="4665" y="1235"/>
                  </a:cubicBezTo>
                  <a:cubicBezTo>
                    <a:pt x="4665" y="1475"/>
                    <a:pt x="4244" y="1385"/>
                    <a:pt x="4184" y="1505"/>
                  </a:cubicBezTo>
                  <a:cubicBezTo>
                    <a:pt x="4093" y="1626"/>
                    <a:pt x="3672" y="2258"/>
                    <a:pt x="3732" y="2378"/>
                  </a:cubicBezTo>
                  <a:cubicBezTo>
                    <a:pt x="3732" y="2559"/>
                    <a:pt x="3672" y="2769"/>
                    <a:pt x="3522" y="2890"/>
                  </a:cubicBezTo>
                  <a:cubicBezTo>
                    <a:pt x="3431" y="2950"/>
                    <a:pt x="3461" y="3191"/>
                    <a:pt x="3461" y="3311"/>
                  </a:cubicBezTo>
                  <a:cubicBezTo>
                    <a:pt x="3461" y="3431"/>
                    <a:pt x="3070" y="3582"/>
                    <a:pt x="3070" y="3763"/>
                  </a:cubicBezTo>
                  <a:cubicBezTo>
                    <a:pt x="2920" y="4184"/>
                    <a:pt x="2709" y="4605"/>
                    <a:pt x="2468" y="4996"/>
                  </a:cubicBezTo>
                  <a:cubicBezTo>
                    <a:pt x="2351" y="5183"/>
                    <a:pt x="2271" y="5425"/>
                    <a:pt x="2198" y="5425"/>
                  </a:cubicBezTo>
                  <a:cubicBezTo>
                    <a:pt x="2178" y="5425"/>
                    <a:pt x="2157" y="5405"/>
                    <a:pt x="2137" y="5358"/>
                  </a:cubicBezTo>
                  <a:cubicBezTo>
                    <a:pt x="2087" y="5155"/>
                    <a:pt x="1865" y="4909"/>
                    <a:pt x="1670" y="4909"/>
                  </a:cubicBezTo>
                  <a:cubicBezTo>
                    <a:pt x="1634" y="4909"/>
                    <a:pt x="1599" y="4917"/>
                    <a:pt x="1565" y="4936"/>
                  </a:cubicBezTo>
                  <a:cubicBezTo>
                    <a:pt x="1477" y="4980"/>
                    <a:pt x="1357" y="5008"/>
                    <a:pt x="1240" y="5008"/>
                  </a:cubicBezTo>
                  <a:cubicBezTo>
                    <a:pt x="1197" y="5008"/>
                    <a:pt x="1154" y="5004"/>
                    <a:pt x="1114" y="4996"/>
                  </a:cubicBezTo>
                  <a:cubicBezTo>
                    <a:pt x="813" y="5267"/>
                    <a:pt x="512" y="5568"/>
                    <a:pt x="211" y="5869"/>
                  </a:cubicBezTo>
                  <a:cubicBezTo>
                    <a:pt x="151" y="6170"/>
                    <a:pt x="91" y="6441"/>
                    <a:pt x="1" y="6742"/>
                  </a:cubicBezTo>
                  <a:cubicBezTo>
                    <a:pt x="61" y="6772"/>
                    <a:pt x="181" y="7013"/>
                    <a:pt x="301" y="7163"/>
                  </a:cubicBezTo>
                  <a:cubicBezTo>
                    <a:pt x="422" y="7314"/>
                    <a:pt x="783" y="7223"/>
                    <a:pt x="933" y="7314"/>
                  </a:cubicBezTo>
                  <a:cubicBezTo>
                    <a:pt x="1084" y="7524"/>
                    <a:pt x="1144" y="7795"/>
                    <a:pt x="1114" y="8066"/>
                  </a:cubicBezTo>
                  <a:cubicBezTo>
                    <a:pt x="1084" y="8217"/>
                    <a:pt x="903" y="8578"/>
                    <a:pt x="1024" y="8758"/>
                  </a:cubicBezTo>
                  <a:lnTo>
                    <a:pt x="2107" y="8758"/>
                  </a:lnTo>
                  <a:lnTo>
                    <a:pt x="2438" y="8668"/>
                  </a:lnTo>
                  <a:cubicBezTo>
                    <a:pt x="2438" y="8668"/>
                    <a:pt x="3787" y="8734"/>
                    <a:pt x="4343" y="8734"/>
                  </a:cubicBezTo>
                  <a:cubicBezTo>
                    <a:pt x="4436" y="8734"/>
                    <a:pt x="4506" y="8732"/>
                    <a:pt x="4545" y="8728"/>
                  </a:cubicBezTo>
                  <a:cubicBezTo>
                    <a:pt x="4554" y="8727"/>
                    <a:pt x="4564" y="8727"/>
                    <a:pt x="4575" y="8727"/>
                  </a:cubicBezTo>
                  <a:cubicBezTo>
                    <a:pt x="4871" y="8727"/>
                    <a:pt x="5628" y="9119"/>
                    <a:pt x="5628" y="9119"/>
                  </a:cubicBezTo>
                  <a:cubicBezTo>
                    <a:pt x="5688" y="8849"/>
                    <a:pt x="5749" y="8608"/>
                    <a:pt x="5869" y="8397"/>
                  </a:cubicBezTo>
                  <a:cubicBezTo>
                    <a:pt x="5779" y="8397"/>
                    <a:pt x="5719" y="8337"/>
                    <a:pt x="5719" y="8277"/>
                  </a:cubicBezTo>
                  <a:cubicBezTo>
                    <a:pt x="5688" y="8156"/>
                    <a:pt x="5327" y="7886"/>
                    <a:pt x="5177" y="7735"/>
                  </a:cubicBezTo>
                  <a:cubicBezTo>
                    <a:pt x="5117" y="7675"/>
                    <a:pt x="5056" y="7585"/>
                    <a:pt x="5026" y="7494"/>
                  </a:cubicBezTo>
                  <a:cubicBezTo>
                    <a:pt x="5056" y="7314"/>
                    <a:pt x="5026" y="7163"/>
                    <a:pt x="4936" y="7043"/>
                  </a:cubicBezTo>
                  <a:cubicBezTo>
                    <a:pt x="4755" y="6862"/>
                    <a:pt x="4665" y="6622"/>
                    <a:pt x="4665" y="6411"/>
                  </a:cubicBezTo>
                  <a:cubicBezTo>
                    <a:pt x="4665" y="6110"/>
                    <a:pt x="4575" y="5899"/>
                    <a:pt x="4575" y="5749"/>
                  </a:cubicBezTo>
                  <a:cubicBezTo>
                    <a:pt x="4575" y="5598"/>
                    <a:pt x="4846" y="5267"/>
                    <a:pt x="4966" y="4966"/>
                  </a:cubicBezTo>
                  <a:cubicBezTo>
                    <a:pt x="5056" y="4756"/>
                    <a:pt x="5177" y="4605"/>
                    <a:pt x="5387" y="4485"/>
                  </a:cubicBezTo>
                  <a:cubicBezTo>
                    <a:pt x="5267" y="4304"/>
                    <a:pt x="5177" y="4094"/>
                    <a:pt x="5117" y="3883"/>
                  </a:cubicBezTo>
                  <a:cubicBezTo>
                    <a:pt x="5026" y="3582"/>
                    <a:pt x="4786" y="3492"/>
                    <a:pt x="4485" y="3191"/>
                  </a:cubicBezTo>
                  <a:cubicBezTo>
                    <a:pt x="4274" y="3070"/>
                    <a:pt x="4214" y="2830"/>
                    <a:pt x="4274" y="2649"/>
                  </a:cubicBezTo>
                  <a:cubicBezTo>
                    <a:pt x="4274" y="2569"/>
                    <a:pt x="4448" y="2542"/>
                    <a:pt x="4653" y="2542"/>
                  </a:cubicBezTo>
                  <a:cubicBezTo>
                    <a:pt x="4755" y="2542"/>
                    <a:pt x="4866" y="2549"/>
                    <a:pt x="4966" y="2559"/>
                  </a:cubicBezTo>
                  <a:cubicBezTo>
                    <a:pt x="5019" y="2564"/>
                    <a:pt x="5068" y="2567"/>
                    <a:pt x="5111" y="2567"/>
                  </a:cubicBezTo>
                  <a:cubicBezTo>
                    <a:pt x="5312" y="2567"/>
                    <a:pt x="5396" y="2513"/>
                    <a:pt x="5297" y="2438"/>
                  </a:cubicBezTo>
                  <a:cubicBezTo>
                    <a:pt x="5087" y="2168"/>
                    <a:pt x="4966" y="1836"/>
                    <a:pt x="4966" y="1475"/>
                  </a:cubicBezTo>
                  <a:cubicBezTo>
                    <a:pt x="4996" y="1084"/>
                    <a:pt x="4846" y="994"/>
                    <a:pt x="4846" y="753"/>
                  </a:cubicBezTo>
                  <a:cubicBezTo>
                    <a:pt x="4846" y="542"/>
                    <a:pt x="4635" y="1"/>
                    <a:pt x="436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p:nvPr/>
          </p:nvSpPr>
          <p:spPr>
            <a:xfrm>
              <a:off x="4052958" y="3010876"/>
              <a:ext cx="150347" cy="156118"/>
            </a:xfrm>
            <a:custGeom>
              <a:rect b="b" l="l" r="r" t="t"/>
              <a:pathLst>
                <a:path extrusionOk="0" h="5032" w="4846">
                  <a:moveTo>
                    <a:pt x="1774" y="1"/>
                  </a:moveTo>
                  <a:cubicBezTo>
                    <a:pt x="1660" y="1"/>
                    <a:pt x="1522" y="62"/>
                    <a:pt x="1505" y="180"/>
                  </a:cubicBezTo>
                  <a:cubicBezTo>
                    <a:pt x="1484" y="308"/>
                    <a:pt x="1325" y="422"/>
                    <a:pt x="1191" y="422"/>
                  </a:cubicBezTo>
                  <a:cubicBezTo>
                    <a:pt x="1138" y="422"/>
                    <a:pt x="1088" y="403"/>
                    <a:pt x="1054" y="360"/>
                  </a:cubicBezTo>
                  <a:cubicBezTo>
                    <a:pt x="973" y="259"/>
                    <a:pt x="864" y="157"/>
                    <a:pt x="784" y="157"/>
                  </a:cubicBezTo>
                  <a:cubicBezTo>
                    <a:pt x="745" y="157"/>
                    <a:pt x="712" y="181"/>
                    <a:pt x="693" y="240"/>
                  </a:cubicBezTo>
                  <a:cubicBezTo>
                    <a:pt x="653" y="320"/>
                    <a:pt x="572" y="360"/>
                    <a:pt x="496" y="360"/>
                  </a:cubicBezTo>
                  <a:cubicBezTo>
                    <a:pt x="459" y="360"/>
                    <a:pt x="422" y="350"/>
                    <a:pt x="392" y="330"/>
                  </a:cubicBezTo>
                  <a:cubicBezTo>
                    <a:pt x="332" y="571"/>
                    <a:pt x="271" y="872"/>
                    <a:pt x="392" y="962"/>
                  </a:cubicBezTo>
                  <a:cubicBezTo>
                    <a:pt x="512" y="1022"/>
                    <a:pt x="572" y="1173"/>
                    <a:pt x="542" y="1323"/>
                  </a:cubicBezTo>
                  <a:cubicBezTo>
                    <a:pt x="482" y="1413"/>
                    <a:pt x="783" y="1654"/>
                    <a:pt x="693" y="1835"/>
                  </a:cubicBezTo>
                  <a:cubicBezTo>
                    <a:pt x="669" y="1865"/>
                    <a:pt x="643" y="1876"/>
                    <a:pt x="615" y="1876"/>
                  </a:cubicBezTo>
                  <a:cubicBezTo>
                    <a:pt x="540" y="1876"/>
                    <a:pt x="455" y="1792"/>
                    <a:pt x="386" y="1792"/>
                  </a:cubicBezTo>
                  <a:cubicBezTo>
                    <a:pt x="354" y="1792"/>
                    <a:pt x="325" y="1811"/>
                    <a:pt x="301" y="1865"/>
                  </a:cubicBezTo>
                  <a:cubicBezTo>
                    <a:pt x="241" y="2045"/>
                    <a:pt x="482" y="2196"/>
                    <a:pt x="392" y="2346"/>
                  </a:cubicBezTo>
                  <a:cubicBezTo>
                    <a:pt x="271" y="2497"/>
                    <a:pt x="121" y="2497"/>
                    <a:pt x="151" y="2768"/>
                  </a:cubicBezTo>
                  <a:cubicBezTo>
                    <a:pt x="181" y="3009"/>
                    <a:pt x="151" y="3249"/>
                    <a:pt x="91" y="3340"/>
                  </a:cubicBezTo>
                  <a:cubicBezTo>
                    <a:pt x="0" y="3400"/>
                    <a:pt x="91" y="3430"/>
                    <a:pt x="332" y="3580"/>
                  </a:cubicBezTo>
                  <a:cubicBezTo>
                    <a:pt x="602" y="3731"/>
                    <a:pt x="994" y="3911"/>
                    <a:pt x="933" y="4182"/>
                  </a:cubicBezTo>
                  <a:cubicBezTo>
                    <a:pt x="903" y="4453"/>
                    <a:pt x="783" y="4483"/>
                    <a:pt x="723" y="4904"/>
                  </a:cubicBezTo>
                  <a:cubicBezTo>
                    <a:pt x="703" y="4995"/>
                    <a:pt x="753" y="5031"/>
                    <a:pt x="853" y="5031"/>
                  </a:cubicBezTo>
                  <a:cubicBezTo>
                    <a:pt x="1219" y="5031"/>
                    <a:pt x="2260" y="4541"/>
                    <a:pt x="3040" y="4423"/>
                  </a:cubicBezTo>
                  <a:cubicBezTo>
                    <a:pt x="3263" y="4384"/>
                    <a:pt x="3492" y="4361"/>
                    <a:pt x="3722" y="4361"/>
                  </a:cubicBezTo>
                  <a:cubicBezTo>
                    <a:pt x="4019" y="4361"/>
                    <a:pt x="4317" y="4398"/>
                    <a:pt x="4605" y="4483"/>
                  </a:cubicBezTo>
                  <a:cubicBezTo>
                    <a:pt x="4635" y="4363"/>
                    <a:pt x="4635" y="4242"/>
                    <a:pt x="4605" y="4122"/>
                  </a:cubicBezTo>
                  <a:cubicBezTo>
                    <a:pt x="4424" y="3851"/>
                    <a:pt x="4334" y="3550"/>
                    <a:pt x="4244" y="3249"/>
                  </a:cubicBezTo>
                  <a:cubicBezTo>
                    <a:pt x="4304" y="3099"/>
                    <a:pt x="4605" y="2677"/>
                    <a:pt x="4545" y="2467"/>
                  </a:cubicBezTo>
                  <a:cubicBezTo>
                    <a:pt x="4515" y="2226"/>
                    <a:pt x="4846" y="2136"/>
                    <a:pt x="4846" y="1925"/>
                  </a:cubicBezTo>
                  <a:cubicBezTo>
                    <a:pt x="4816" y="1504"/>
                    <a:pt x="4725" y="1082"/>
                    <a:pt x="4605" y="691"/>
                  </a:cubicBezTo>
                  <a:cubicBezTo>
                    <a:pt x="4515" y="691"/>
                    <a:pt x="4485" y="661"/>
                    <a:pt x="4455" y="631"/>
                  </a:cubicBezTo>
                  <a:cubicBezTo>
                    <a:pt x="4326" y="572"/>
                    <a:pt x="4192" y="546"/>
                    <a:pt x="4061" y="546"/>
                  </a:cubicBezTo>
                  <a:cubicBezTo>
                    <a:pt x="3856" y="546"/>
                    <a:pt x="3657" y="611"/>
                    <a:pt x="3491" y="721"/>
                  </a:cubicBezTo>
                  <a:cubicBezTo>
                    <a:pt x="3444" y="782"/>
                    <a:pt x="3386" y="806"/>
                    <a:pt x="3325" y="806"/>
                  </a:cubicBezTo>
                  <a:cubicBezTo>
                    <a:pt x="3110" y="806"/>
                    <a:pt x="2846" y="514"/>
                    <a:pt x="2799" y="420"/>
                  </a:cubicBezTo>
                  <a:cubicBezTo>
                    <a:pt x="2728" y="349"/>
                    <a:pt x="2525" y="165"/>
                    <a:pt x="2339" y="165"/>
                  </a:cubicBezTo>
                  <a:cubicBezTo>
                    <a:pt x="2290" y="165"/>
                    <a:pt x="2242" y="178"/>
                    <a:pt x="2197" y="210"/>
                  </a:cubicBezTo>
                  <a:cubicBezTo>
                    <a:pt x="2097" y="272"/>
                    <a:pt x="2028" y="304"/>
                    <a:pt x="1984" y="304"/>
                  </a:cubicBezTo>
                  <a:cubicBezTo>
                    <a:pt x="1922" y="304"/>
                    <a:pt x="1909" y="242"/>
                    <a:pt x="1927" y="119"/>
                  </a:cubicBezTo>
                  <a:cubicBezTo>
                    <a:pt x="1940" y="40"/>
                    <a:pt x="1865" y="1"/>
                    <a:pt x="177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p:nvPr/>
          </p:nvSpPr>
          <p:spPr>
            <a:xfrm>
              <a:off x="4184597" y="2996759"/>
              <a:ext cx="103686" cy="160678"/>
            </a:xfrm>
            <a:custGeom>
              <a:rect b="b" l="l" r="r" t="t"/>
              <a:pathLst>
                <a:path extrusionOk="0" h="5179" w="3342">
                  <a:moveTo>
                    <a:pt x="2463" y="1"/>
                  </a:moveTo>
                  <a:cubicBezTo>
                    <a:pt x="2413" y="1"/>
                    <a:pt x="2355" y="284"/>
                    <a:pt x="2326" y="284"/>
                  </a:cubicBezTo>
                  <a:cubicBezTo>
                    <a:pt x="2323" y="284"/>
                    <a:pt x="2321" y="281"/>
                    <a:pt x="2318" y="273"/>
                  </a:cubicBezTo>
                  <a:cubicBezTo>
                    <a:pt x="2277" y="232"/>
                    <a:pt x="1376" y="162"/>
                    <a:pt x="791" y="162"/>
                  </a:cubicBezTo>
                  <a:cubicBezTo>
                    <a:pt x="529" y="162"/>
                    <a:pt x="330" y="176"/>
                    <a:pt x="302" y="213"/>
                  </a:cubicBezTo>
                  <a:cubicBezTo>
                    <a:pt x="242" y="334"/>
                    <a:pt x="452" y="875"/>
                    <a:pt x="452" y="996"/>
                  </a:cubicBezTo>
                  <a:cubicBezTo>
                    <a:pt x="452" y="1116"/>
                    <a:pt x="392" y="1146"/>
                    <a:pt x="332" y="1146"/>
                  </a:cubicBezTo>
                  <a:cubicBezTo>
                    <a:pt x="482" y="1537"/>
                    <a:pt x="573" y="1959"/>
                    <a:pt x="603" y="2380"/>
                  </a:cubicBezTo>
                  <a:cubicBezTo>
                    <a:pt x="603" y="2591"/>
                    <a:pt x="302" y="2681"/>
                    <a:pt x="302" y="2922"/>
                  </a:cubicBezTo>
                  <a:cubicBezTo>
                    <a:pt x="302" y="3132"/>
                    <a:pt x="31" y="3554"/>
                    <a:pt x="1" y="3704"/>
                  </a:cubicBezTo>
                  <a:cubicBezTo>
                    <a:pt x="91" y="4005"/>
                    <a:pt x="181" y="4306"/>
                    <a:pt x="332" y="4577"/>
                  </a:cubicBezTo>
                  <a:cubicBezTo>
                    <a:pt x="392" y="4697"/>
                    <a:pt x="392" y="4818"/>
                    <a:pt x="332" y="4938"/>
                  </a:cubicBezTo>
                  <a:lnTo>
                    <a:pt x="904" y="5179"/>
                  </a:lnTo>
                  <a:cubicBezTo>
                    <a:pt x="1445" y="5028"/>
                    <a:pt x="1987" y="4818"/>
                    <a:pt x="2439" y="4547"/>
                  </a:cubicBezTo>
                  <a:cubicBezTo>
                    <a:pt x="2770" y="4427"/>
                    <a:pt x="3071" y="4306"/>
                    <a:pt x="3341" y="4156"/>
                  </a:cubicBezTo>
                  <a:cubicBezTo>
                    <a:pt x="3221" y="3885"/>
                    <a:pt x="3131" y="3554"/>
                    <a:pt x="3101" y="3253"/>
                  </a:cubicBezTo>
                  <a:cubicBezTo>
                    <a:pt x="3101" y="2892"/>
                    <a:pt x="3010" y="2500"/>
                    <a:pt x="2860" y="2169"/>
                  </a:cubicBezTo>
                  <a:cubicBezTo>
                    <a:pt x="2800" y="1808"/>
                    <a:pt x="2800" y="1417"/>
                    <a:pt x="2860" y="1086"/>
                  </a:cubicBezTo>
                  <a:cubicBezTo>
                    <a:pt x="2890" y="875"/>
                    <a:pt x="2830" y="695"/>
                    <a:pt x="2679" y="574"/>
                  </a:cubicBezTo>
                  <a:cubicBezTo>
                    <a:pt x="2619" y="544"/>
                    <a:pt x="2529" y="273"/>
                    <a:pt x="2499" y="63"/>
                  </a:cubicBezTo>
                  <a:cubicBezTo>
                    <a:pt x="2488" y="18"/>
                    <a:pt x="2475" y="1"/>
                    <a:pt x="2463"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p:nvPr/>
          </p:nvSpPr>
          <p:spPr>
            <a:xfrm>
              <a:off x="3892372" y="2957606"/>
              <a:ext cx="184878" cy="138620"/>
            </a:xfrm>
            <a:custGeom>
              <a:rect b="b" l="l" r="r" t="t"/>
              <a:pathLst>
                <a:path extrusionOk="0" h="4468" w="5959">
                  <a:moveTo>
                    <a:pt x="1114" y="1"/>
                  </a:moveTo>
                  <a:cubicBezTo>
                    <a:pt x="1114" y="1"/>
                    <a:pt x="1114" y="302"/>
                    <a:pt x="933" y="392"/>
                  </a:cubicBezTo>
                  <a:cubicBezTo>
                    <a:pt x="753" y="452"/>
                    <a:pt x="993" y="693"/>
                    <a:pt x="993" y="753"/>
                  </a:cubicBezTo>
                  <a:cubicBezTo>
                    <a:pt x="993" y="823"/>
                    <a:pt x="885" y="893"/>
                    <a:pt x="780" y="893"/>
                  </a:cubicBezTo>
                  <a:cubicBezTo>
                    <a:pt x="750" y="893"/>
                    <a:pt x="719" y="887"/>
                    <a:pt x="692" y="873"/>
                  </a:cubicBezTo>
                  <a:cubicBezTo>
                    <a:pt x="682" y="863"/>
                    <a:pt x="669" y="859"/>
                    <a:pt x="654" y="859"/>
                  </a:cubicBezTo>
                  <a:cubicBezTo>
                    <a:pt x="525" y="859"/>
                    <a:pt x="221" y="1154"/>
                    <a:pt x="60" y="1235"/>
                  </a:cubicBezTo>
                  <a:lnTo>
                    <a:pt x="0" y="1355"/>
                  </a:lnTo>
                  <a:cubicBezTo>
                    <a:pt x="241" y="1535"/>
                    <a:pt x="211" y="1806"/>
                    <a:pt x="542" y="2047"/>
                  </a:cubicBezTo>
                  <a:cubicBezTo>
                    <a:pt x="903" y="2288"/>
                    <a:pt x="1204" y="2619"/>
                    <a:pt x="1415" y="3010"/>
                  </a:cubicBezTo>
                  <a:cubicBezTo>
                    <a:pt x="1655" y="2860"/>
                    <a:pt x="1956" y="2589"/>
                    <a:pt x="1986" y="2438"/>
                  </a:cubicBezTo>
                  <a:cubicBezTo>
                    <a:pt x="1986" y="2354"/>
                    <a:pt x="2019" y="2329"/>
                    <a:pt x="2075" y="2329"/>
                  </a:cubicBezTo>
                  <a:cubicBezTo>
                    <a:pt x="2140" y="2329"/>
                    <a:pt x="2235" y="2362"/>
                    <a:pt x="2348" y="2378"/>
                  </a:cubicBezTo>
                  <a:cubicBezTo>
                    <a:pt x="2369" y="2381"/>
                    <a:pt x="2391" y="2382"/>
                    <a:pt x="2412" y="2382"/>
                  </a:cubicBezTo>
                  <a:cubicBezTo>
                    <a:pt x="2621" y="2382"/>
                    <a:pt x="2783" y="2258"/>
                    <a:pt x="2919" y="2258"/>
                  </a:cubicBezTo>
                  <a:cubicBezTo>
                    <a:pt x="3070" y="2258"/>
                    <a:pt x="3551" y="2860"/>
                    <a:pt x="3551" y="3040"/>
                  </a:cubicBezTo>
                  <a:cubicBezTo>
                    <a:pt x="3551" y="3191"/>
                    <a:pt x="3581" y="3371"/>
                    <a:pt x="3672" y="3492"/>
                  </a:cubicBezTo>
                  <a:cubicBezTo>
                    <a:pt x="3672" y="3552"/>
                    <a:pt x="3702" y="3552"/>
                    <a:pt x="3702" y="3582"/>
                  </a:cubicBezTo>
                  <a:lnTo>
                    <a:pt x="4274" y="3462"/>
                  </a:lnTo>
                  <a:cubicBezTo>
                    <a:pt x="4364" y="3462"/>
                    <a:pt x="4544" y="3883"/>
                    <a:pt x="4514" y="4124"/>
                  </a:cubicBezTo>
                  <a:cubicBezTo>
                    <a:pt x="4471" y="4319"/>
                    <a:pt x="4615" y="4467"/>
                    <a:pt x="4744" y="4467"/>
                  </a:cubicBezTo>
                  <a:cubicBezTo>
                    <a:pt x="4794" y="4467"/>
                    <a:pt x="4842" y="4445"/>
                    <a:pt x="4876" y="4394"/>
                  </a:cubicBezTo>
                  <a:cubicBezTo>
                    <a:pt x="4964" y="4261"/>
                    <a:pt x="5070" y="4128"/>
                    <a:pt x="5131" y="4128"/>
                  </a:cubicBezTo>
                  <a:cubicBezTo>
                    <a:pt x="5153" y="4128"/>
                    <a:pt x="5169" y="4144"/>
                    <a:pt x="5176" y="4184"/>
                  </a:cubicBezTo>
                  <a:lnTo>
                    <a:pt x="5327" y="4304"/>
                  </a:lnTo>
                  <a:lnTo>
                    <a:pt x="5568" y="4063"/>
                  </a:lnTo>
                  <a:cubicBezTo>
                    <a:pt x="5658" y="3913"/>
                    <a:pt x="5417" y="3762"/>
                    <a:pt x="5477" y="3582"/>
                  </a:cubicBezTo>
                  <a:cubicBezTo>
                    <a:pt x="5504" y="3520"/>
                    <a:pt x="5539" y="3500"/>
                    <a:pt x="5577" y="3500"/>
                  </a:cubicBezTo>
                  <a:cubicBezTo>
                    <a:pt x="5649" y="3500"/>
                    <a:pt x="5735" y="3571"/>
                    <a:pt x="5810" y="3571"/>
                  </a:cubicBezTo>
                  <a:cubicBezTo>
                    <a:pt x="5831" y="3571"/>
                    <a:pt x="5850" y="3566"/>
                    <a:pt x="5869" y="3552"/>
                  </a:cubicBezTo>
                  <a:cubicBezTo>
                    <a:pt x="5959" y="3431"/>
                    <a:pt x="5658" y="3130"/>
                    <a:pt x="5718" y="3040"/>
                  </a:cubicBezTo>
                  <a:cubicBezTo>
                    <a:pt x="5748" y="2890"/>
                    <a:pt x="5688" y="2739"/>
                    <a:pt x="5568" y="2679"/>
                  </a:cubicBezTo>
                  <a:cubicBezTo>
                    <a:pt x="5447" y="2589"/>
                    <a:pt x="5508" y="2288"/>
                    <a:pt x="5568" y="2047"/>
                  </a:cubicBezTo>
                  <a:lnTo>
                    <a:pt x="5477" y="1927"/>
                  </a:lnTo>
                  <a:cubicBezTo>
                    <a:pt x="5357" y="1776"/>
                    <a:pt x="5447" y="1475"/>
                    <a:pt x="5297" y="1475"/>
                  </a:cubicBezTo>
                  <a:cubicBezTo>
                    <a:pt x="5146" y="1475"/>
                    <a:pt x="5146" y="1235"/>
                    <a:pt x="5297" y="1204"/>
                  </a:cubicBezTo>
                  <a:cubicBezTo>
                    <a:pt x="5447" y="1174"/>
                    <a:pt x="4996" y="994"/>
                    <a:pt x="4996" y="843"/>
                  </a:cubicBezTo>
                  <a:cubicBezTo>
                    <a:pt x="4966" y="603"/>
                    <a:pt x="4845" y="392"/>
                    <a:pt x="4695" y="241"/>
                  </a:cubicBezTo>
                  <a:cubicBezTo>
                    <a:pt x="4605" y="241"/>
                    <a:pt x="4274" y="633"/>
                    <a:pt x="4123" y="633"/>
                  </a:cubicBezTo>
                  <a:cubicBezTo>
                    <a:pt x="4019" y="633"/>
                    <a:pt x="3844" y="489"/>
                    <a:pt x="3725" y="489"/>
                  </a:cubicBezTo>
                  <a:cubicBezTo>
                    <a:pt x="3672" y="489"/>
                    <a:pt x="3630" y="518"/>
                    <a:pt x="3612" y="603"/>
                  </a:cubicBezTo>
                  <a:cubicBezTo>
                    <a:pt x="3586" y="678"/>
                    <a:pt x="3552" y="702"/>
                    <a:pt x="3512" y="702"/>
                  </a:cubicBezTo>
                  <a:cubicBezTo>
                    <a:pt x="3442" y="702"/>
                    <a:pt x="3355" y="628"/>
                    <a:pt x="3272" y="628"/>
                  </a:cubicBezTo>
                  <a:cubicBezTo>
                    <a:pt x="3233" y="628"/>
                    <a:pt x="3195" y="644"/>
                    <a:pt x="3160" y="693"/>
                  </a:cubicBezTo>
                  <a:cubicBezTo>
                    <a:pt x="3134" y="725"/>
                    <a:pt x="3109" y="738"/>
                    <a:pt x="3086" y="738"/>
                  </a:cubicBezTo>
                  <a:cubicBezTo>
                    <a:pt x="2981" y="738"/>
                    <a:pt x="2919" y="452"/>
                    <a:pt x="2919" y="452"/>
                  </a:cubicBezTo>
                  <a:lnTo>
                    <a:pt x="2919" y="302"/>
                  </a:lnTo>
                  <a:lnTo>
                    <a:pt x="2859" y="302"/>
                  </a:lnTo>
                  <a:cubicBezTo>
                    <a:pt x="2702" y="358"/>
                    <a:pt x="2502" y="380"/>
                    <a:pt x="2313" y="380"/>
                  </a:cubicBezTo>
                  <a:cubicBezTo>
                    <a:pt x="1995" y="380"/>
                    <a:pt x="1704" y="317"/>
                    <a:pt x="1685" y="241"/>
                  </a:cubicBezTo>
                  <a:cubicBezTo>
                    <a:pt x="1655" y="91"/>
                    <a:pt x="1114" y="1"/>
                    <a:pt x="111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p:nvPr/>
          </p:nvSpPr>
          <p:spPr>
            <a:xfrm>
              <a:off x="3979180" y="3064983"/>
              <a:ext cx="104616" cy="98070"/>
            </a:xfrm>
            <a:custGeom>
              <a:rect b="b" l="l" r="r" t="t"/>
              <a:pathLst>
                <a:path extrusionOk="0" h="3161" w="3372">
                  <a:moveTo>
                    <a:pt x="1476" y="1"/>
                  </a:moveTo>
                  <a:lnTo>
                    <a:pt x="904" y="121"/>
                  </a:lnTo>
                  <a:cubicBezTo>
                    <a:pt x="964" y="241"/>
                    <a:pt x="844" y="392"/>
                    <a:pt x="844" y="482"/>
                  </a:cubicBezTo>
                  <a:cubicBezTo>
                    <a:pt x="844" y="602"/>
                    <a:pt x="362" y="903"/>
                    <a:pt x="212" y="1024"/>
                  </a:cubicBezTo>
                  <a:cubicBezTo>
                    <a:pt x="61" y="1144"/>
                    <a:pt x="91" y="1174"/>
                    <a:pt x="1" y="1325"/>
                  </a:cubicBezTo>
                  <a:cubicBezTo>
                    <a:pt x="362" y="1505"/>
                    <a:pt x="723" y="1746"/>
                    <a:pt x="1024" y="1987"/>
                  </a:cubicBezTo>
                  <a:cubicBezTo>
                    <a:pt x="1626" y="2438"/>
                    <a:pt x="2258" y="2829"/>
                    <a:pt x="2920" y="3160"/>
                  </a:cubicBezTo>
                  <a:lnTo>
                    <a:pt x="3101" y="3160"/>
                  </a:lnTo>
                  <a:cubicBezTo>
                    <a:pt x="3161" y="2739"/>
                    <a:pt x="3281" y="2679"/>
                    <a:pt x="3311" y="2438"/>
                  </a:cubicBezTo>
                  <a:cubicBezTo>
                    <a:pt x="3372" y="2228"/>
                    <a:pt x="2950" y="1987"/>
                    <a:pt x="2710" y="1836"/>
                  </a:cubicBezTo>
                  <a:cubicBezTo>
                    <a:pt x="2469" y="1686"/>
                    <a:pt x="2348" y="1686"/>
                    <a:pt x="2469" y="1596"/>
                  </a:cubicBezTo>
                  <a:cubicBezTo>
                    <a:pt x="2559" y="1475"/>
                    <a:pt x="2559" y="1325"/>
                    <a:pt x="2529" y="1024"/>
                  </a:cubicBezTo>
                  <a:lnTo>
                    <a:pt x="2529" y="843"/>
                  </a:lnTo>
                  <a:lnTo>
                    <a:pt x="2378" y="723"/>
                  </a:lnTo>
                  <a:cubicBezTo>
                    <a:pt x="2371" y="686"/>
                    <a:pt x="2357" y="671"/>
                    <a:pt x="2337" y="671"/>
                  </a:cubicBezTo>
                  <a:cubicBezTo>
                    <a:pt x="2277" y="671"/>
                    <a:pt x="2169" y="820"/>
                    <a:pt x="2078" y="933"/>
                  </a:cubicBezTo>
                  <a:cubicBezTo>
                    <a:pt x="2044" y="975"/>
                    <a:pt x="1997" y="994"/>
                    <a:pt x="1948" y="994"/>
                  </a:cubicBezTo>
                  <a:cubicBezTo>
                    <a:pt x="1818" y="994"/>
                    <a:pt x="1673" y="867"/>
                    <a:pt x="1716" y="693"/>
                  </a:cubicBezTo>
                  <a:cubicBezTo>
                    <a:pt x="1746" y="422"/>
                    <a:pt x="1566" y="1"/>
                    <a:pt x="1476"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p:nvPr/>
          </p:nvSpPr>
          <p:spPr>
            <a:xfrm>
              <a:off x="3936242" y="3027629"/>
              <a:ext cx="72878" cy="78462"/>
            </a:xfrm>
            <a:custGeom>
              <a:rect b="b" l="l" r="r" t="t"/>
              <a:pathLst>
                <a:path extrusionOk="0" h="2529" w="2349">
                  <a:moveTo>
                    <a:pt x="1505" y="1"/>
                  </a:moveTo>
                  <a:cubicBezTo>
                    <a:pt x="1341" y="1"/>
                    <a:pt x="1177" y="125"/>
                    <a:pt x="990" y="125"/>
                  </a:cubicBezTo>
                  <a:cubicBezTo>
                    <a:pt x="972" y="125"/>
                    <a:pt x="953" y="124"/>
                    <a:pt x="934" y="121"/>
                  </a:cubicBezTo>
                  <a:cubicBezTo>
                    <a:pt x="837" y="105"/>
                    <a:pt x="741" y="72"/>
                    <a:pt x="672" y="72"/>
                  </a:cubicBezTo>
                  <a:cubicBezTo>
                    <a:pt x="612" y="72"/>
                    <a:pt x="572" y="97"/>
                    <a:pt x="572" y="181"/>
                  </a:cubicBezTo>
                  <a:cubicBezTo>
                    <a:pt x="572" y="392"/>
                    <a:pt x="241" y="603"/>
                    <a:pt x="1" y="783"/>
                  </a:cubicBezTo>
                  <a:cubicBezTo>
                    <a:pt x="61" y="873"/>
                    <a:pt x="91" y="994"/>
                    <a:pt x="121" y="1084"/>
                  </a:cubicBezTo>
                  <a:cubicBezTo>
                    <a:pt x="181" y="1475"/>
                    <a:pt x="422" y="1837"/>
                    <a:pt x="753" y="2077"/>
                  </a:cubicBezTo>
                  <a:lnTo>
                    <a:pt x="1385" y="2529"/>
                  </a:lnTo>
                  <a:cubicBezTo>
                    <a:pt x="1475" y="2378"/>
                    <a:pt x="1505" y="2258"/>
                    <a:pt x="1596" y="2228"/>
                  </a:cubicBezTo>
                  <a:cubicBezTo>
                    <a:pt x="1656" y="2198"/>
                    <a:pt x="2198" y="1897"/>
                    <a:pt x="2228" y="1686"/>
                  </a:cubicBezTo>
                  <a:cubicBezTo>
                    <a:pt x="2258" y="1536"/>
                    <a:pt x="2348" y="1385"/>
                    <a:pt x="2258" y="1235"/>
                  </a:cubicBezTo>
                  <a:cubicBezTo>
                    <a:pt x="2167" y="1114"/>
                    <a:pt x="2137" y="934"/>
                    <a:pt x="2137" y="783"/>
                  </a:cubicBezTo>
                  <a:cubicBezTo>
                    <a:pt x="2137" y="603"/>
                    <a:pt x="1686" y="1"/>
                    <a:pt x="1505"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p:nvPr/>
          </p:nvSpPr>
          <p:spPr>
            <a:xfrm>
              <a:off x="3843818" y="2572927"/>
              <a:ext cx="207309" cy="166232"/>
            </a:xfrm>
            <a:custGeom>
              <a:rect b="b" l="l" r="r" t="t"/>
              <a:pathLst>
                <a:path extrusionOk="0" h="5358" w="6682">
                  <a:moveTo>
                    <a:pt x="3130" y="1"/>
                  </a:moveTo>
                  <a:cubicBezTo>
                    <a:pt x="2919" y="181"/>
                    <a:pt x="2769" y="422"/>
                    <a:pt x="2679" y="693"/>
                  </a:cubicBezTo>
                  <a:cubicBezTo>
                    <a:pt x="2558" y="1084"/>
                    <a:pt x="1655" y="1596"/>
                    <a:pt x="1625" y="2137"/>
                  </a:cubicBezTo>
                  <a:cubicBezTo>
                    <a:pt x="1595" y="2649"/>
                    <a:pt x="813" y="3492"/>
                    <a:pt x="241" y="4605"/>
                  </a:cubicBezTo>
                  <a:cubicBezTo>
                    <a:pt x="121" y="4846"/>
                    <a:pt x="60" y="5117"/>
                    <a:pt x="0" y="5358"/>
                  </a:cubicBezTo>
                  <a:lnTo>
                    <a:pt x="3130" y="5358"/>
                  </a:lnTo>
                  <a:lnTo>
                    <a:pt x="3130" y="4124"/>
                  </a:lnTo>
                  <a:cubicBezTo>
                    <a:pt x="3130" y="3943"/>
                    <a:pt x="3973" y="3702"/>
                    <a:pt x="3973" y="3522"/>
                  </a:cubicBezTo>
                  <a:lnTo>
                    <a:pt x="3973" y="1415"/>
                  </a:lnTo>
                  <a:cubicBezTo>
                    <a:pt x="3973" y="1415"/>
                    <a:pt x="5123" y="1428"/>
                    <a:pt x="5908" y="1428"/>
                  </a:cubicBezTo>
                  <a:cubicBezTo>
                    <a:pt x="6300" y="1428"/>
                    <a:pt x="6601" y="1425"/>
                    <a:pt x="6621" y="1415"/>
                  </a:cubicBezTo>
                  <a:cubicBezTo>
                    <a:pt x="6681" y="1054"/>
                    <a:pt x="6681" y="663"/>
                    <a:pt x="6621" y="302"/>
                  </a:cubicBezTo>
                  <a:cubicBezTo>
                    <a:pt x="6561" y="91"/>
                    <a:pt x="6681" y="1"/>
                    <a:pt x="6079"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p:nvPr/>
          </p:nvSpPr>
          <p:spPr>
            <a:xfrm>
              <a:off x="3842888" y="2583196"/>
              <a:ext cx="298802" cy="325887"/>
            </a:xfrm>
            <a:custGeom>
              <a:rect b="b" l="l" r="r" t="t"/>
              <a:pathLst>
                <a:path extrusionOk="0" h="10504" w="9631">
                  <a:moveTo>
                    <a:pt x="6651" y="1"/>
                  </a:moveTo>
                  <a:lnTo>
                    <a:pt x="6651" y="1"/>
                  </a:lnTo>
                  <a:cubicBezTo>
                    <a:pt x="6711" y="362"/>
                    <a:pt x="6711" y="753"/>
                    <a:pt x="6651" y="1114"/>
                  </a:cubicBezTo>
                  <a:cubicBezTo>
                    <a:pt x="6631" y="1134"/>
                    <a:pt x="6330" y="1141"/>
                    <a:pt x="5938" y="1141"/>
                  </a:cubicBezTo>
                  <a:cubicBezTo>
                    <a:pt x="5153" y="1141"/>
                    <a:pt x="4003" y="1114"/>
                    <a:pt x="4003" y="1114"/>
                  </a:cubicBezTo>
                  <a:lnTo>
                    <a:pt x="4003" y="3221"/>
                  </a:lnTo>
                  <a:cubicBezTo>
                    <a:pt x="4003" y="3431"/>
                    <a:pt x="3160" y="3642"/>
                    <a:pt x="3160" y="3823"/>
                  </a:cubicBezTo>
                  <a:lnTo>
                    <a:pt x="3160" y="5087"/>
                  </a:lnTo>
                  <a:lnTo>
                    <a:pt x="30" y="5087"/>
                  </a:lnTo>
                  <a:cubicBezTo>
                    <a:pt x="0" y="5568"/>
                    <a:pt x="301" y="5749"/>
                    <a:pt x="482" y="5990"/>
                  </a:cubicBezTo>
                  <a:cubicBezTo>
                    <a:pt x="662" y="6200"/>
                    <a:pt x="301" y="6742"/>
                    <a:pt x="662" y="7254"/>
                  </a:cubicBezTo>
                  <a:cubicBezTo>
                    <a:pt x="1053" y="7795"/>
                    <a:pt x="602" y="8548"/>
                    <a:pt x="421" y="8788"/>
                  </a:cubicBezTo>
                  <a:cubicBezTo>
                    <a:pt x="331" y="8999"/>
                    <a:pt x="271" y="9240"/>
                    <a:pt x="271" y="9481"/>
                  </a:cubicBezTo>
                  <a:lnTo>
                    <a:pt x="301" y="9481"/>
                  </a:lnTo>
                  <a:cubicBezTo>
                    <a:pt x="497" y="9397"/>
                    <a:pt x="485" y="9053"/>
                    <a:pt x="699" y="9053"/>
                  </a:cubicBezTo>
                  <a:cubicBezTo>
                    <a:pt x="716" y="9053"/>
                    <a:pt x="733" y="9055"/>
                    <a:pt x="753" y="9059"/>
                  </a:cubicBezTo>
                  <a:lnTo>
                    <a:pt x="1475" y="9059"/>
                  </a:lnTo>
                  <a:cubicBezTo>
                    <a:pt x="1475" y="9059"/>
                    <a:pt x="1712" y="8958"/>
                    <a:pt x="1919" y="8958"/>
                  </a:cubicBezTo>
                  <a:cubicBezTo>
                    <a:pt x="1988" y="8958"/>
                    <a:pt x="2054" y="8969"/>
                    <a:pt x="2107" y="8999"/>
                  </a:cubicBezTo>
                  <a:cubicBezTo>
                    <a:pt x="2287" y="9089"/>
                    <a:pt x="2438" y="9240"/>
                    <a:pt x="2558" y="9390"/>
                  </a:cubicBezTo>
                  <a:lnTo>
                    <a:pt x="2829" y="9390"/>
                  </a:lnTo>
                  <a:cubicBezTo>
                    <a:pt x="2829" y="9390"/>
                    <a:pt x="3040" y="9992"/>
                    <a:pt x="3371" y="10112"/>
                  </a:cubicBezTo>
                  <a:cubicBezTo>
                    <a:pt x="3551" y="10173"/>
                    <a:pt x="3702" y="10323"/>
                    <a:pt x="3762" y="10504"/>
                  </a:cubicBezTo>
                  <a:cubicBezTo>
                    <a:pt x="4003" y="10504"/>
                    <a:pt x="4183" y="10413"/>
                    <a:pt x="4183" y="10233"/>
                  </a:cubicBezTo>
                  <a:cubicBezTo>
                    <a:pt x="4183" y="10108"/>
                    <a:pt x="4241" y="9924"/>
                    <a:pt x="4387" y="9924"/>
                  </a:cubicBezTo>
                  <a:cubicBezTo>
                    <a:pt x="4452" y="9924"/>
                    <a:pt x="4533" y="9960"/>
                    <a:pt x="4635" y="10052"/>
                  </a:cubicBezTo>
                  <a:cubicBezTo>
                    <a:pt x="4745" y="10153"/>
                    <a:pt x="4822" y="10189"/>
                    <a:pt x="4879" y="10189"/>
                  </a:cubicBezTo>
                  <a:cubicBezTo>
                    <a:pt x="4993" y="10189"/>
                    <a:pt x="5026" y="10042"/>
                    <a:pt x="5086" y="9962"/>
                  </a:cubicBezTo>
                  <a:cubicBezTo>
                    <a:pt x="5103" y="9928"/>
                    <a:pt x="5135" y="9915"/>
                    <a:pt x="5177" y="9915"/>
                  </a:cubicBezTo>
                  <a:cubicBezTo>
                    <a:pt x="5281" y="9915"/>
                    <a:pt x="5447" y="9992"/>
                    <a:pt x="5598" y="9992"/>
                  </a:cubicBezTo>
                  <a:cubicBezTo>
                    <a:pt x="5778" y="9992"/>
                    <a:pt x="5929" y="9932"/>
                    <a:pt x="6079" y="9902"/>
                  </a:cubicBezTo>
                  <a:lnTo>
                    <a:pt x="9179" y="9902"/>
                  </a:lnTo>
                  <a:cubicBezTo>
                    <a:pt x="9330" y="9812"/>
                    <a:pt x="9299" y="9210"/>
                    <a:pt x="9299" y="9210"/>
                  </a:cubicBezTo>
                  <a:lnTo>
                    <a:pt x="9029" y="8939"/>
                  </a:lnTo>
                  <a:lnTo>
                    <a:pt x="8276" y="1957"/>
                  </a:lnTo>
                  <a:lnTo>
                    <a:pt x="9630" y="1957"/>
                  </a:lnTo>
                  <a:lnTo>
                    <a:pt x="6802" y="121"/>
                  </a:lnTo>
                  <a:lnTo>
                    <a:pt x="6651"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3959604" y="2642950"/>
              <a:ext cx="410833" cy="379250"/>
            </a:xfrm>
            <a:custGeom>
              <a:rect b="b" l="l" r="r" t="t"/>
              <a:pathLst>
                <a:path extrusionOk="0" h="12224" w="13242">
                  <a:moveTo>
                    <a:pt x="4514" y="1"/>
                  </a:moveTo>
                  <a:lnTo>
                    <a:pt x="5267" y="6983"/>
                  </a:lnTo>
                  <a:lnTo>
                    <a:pt x="5537" y="7254"/>
                  </a:lnTo>
                  <a:cubicBezTo>
                    <a:pt x="5537" y="7254"/>
                    <a:pt x="5568" y="7855"/>
                    <a:pt x="5417" y="7916"/>
                  </a:cubicBezTo>
                  <a:lnTo>
                    <a:pt x="2347" y="7916"/>
                  </a:lnTo>
                  <a:cubicBezTo>
                    <a:pt x="2167" y="7976"/>
                    <a:pt x="2016" y="8006"/>
                    <a:pt x="1836" y="8036"/>
                  </a:cubicBezTo>
                  <a:cubicBezTo>
                    <a:pt x="1683" y="8036"/>
                    <a:pt x="1498" y="7972"/>
                    <a:pt x="1396" y="7972"/>
                  </a:cubicBezTo>
                  <a:cubicBezTo>
                    <a:pt x="1358" y="7972"/>
                    <a:pt x="1332" y="7981"/>
                    <a:pt x="1324" y="8006"/>
                  </a:cubicBezTo>
                  <a:cubicBezTo>
                    <a:pt x="1304" y="8047"/>
                    <a:pt x="1270" y="8224"/>
                    <a:pt x="1139" y="8224"/>
                  </a:cubicBezTo>
                  <a:cubicBezTo>
                    <a:pt x="1076" y="8224"/>
                    <a:pt x="990" y="8183"/>
                    <a:pt x="873" y="8066"/>
                  </a:cubicBezTo>
                  <a:cubicBezTo>
                    <a:pt x="749" y="7961"/>
                    <a:pt x="658" y="7920"/>
                    <a:pt x="592" y="7920"/>
                  </a:cubicBezTo>
                  <a:cubicBezTo>
                    <a:pt x="449" y="7920"/>
                    <a:pt x="421" y="8112"/>
                    <a:pt x="421" y="8277"/>
                  </a:cubicBezTo>
                  <a:cubicBezTo>
                    <a:pt x="421" y="8487"/>
                    <a:pt x="241" y="8518"/>
                    <a:pt x="0" y="8518"/>
                  </a:cubicBezTo>
                  <a:lnTo>
                    <a:pt x="90" y="8728"/>
                  </a:lnTo>
                  <a:lnTo>
                    <a:pt x="181" y="8909"/>
                  </a:lnTo>
                  <a:cubicBezTo>
                    <a:pt x="181" y="8909"/>
                    <a:pt x="181" y="9270"/>
                    <a:pt x="331" y="9390"/>
                  </a:cubicBezTo>
                  <a:cubicBezTo>
                    <a:pt x="482" y="9541"/>
                    <a:pt x="632" y="9721"/>
                    <a:pt x="752" y="9932"/>
                  </a:cubicBezTo>
                  <a:lnTo>
                    <a:pt x="752" y="10564"/>
                  </a:lnTo>
                  <a:cubicBezTo>
                    <a:pt x="752" y="10564"/>
                    <a:pt x="814" y="10811"/>
                    <a:pt x="921" y="10811"/>
                  </a:cubicBezTo>
                  <a:cubicBezTo>
                    <a:pt x="943" y="10811"/>
                    <a:pt x="967" y="10801"/>
                    <a:pt x="993" y="10775"/>
                  </a:cubicBezTo>
                  <a:cubicBezTo>
                    <a:pt x="1026" y="10742"/>
                    <a:pt x="1060" y="10731"/>
                    <a:pt x="1094" y="10731"/>
                  </a:cubicBezTo>
                  <a:cubicBezTo>
                    <a:pt x="1175" y="10731"/>
                    <a:pt x="1258" y="10792"/>
                    <a:pt x="1332" y="10792"/>
                  </a:cubicBezTo>
                  <a:cubicBezTo>
                    <a:pt x="1373" y="10792"/>
                    <a:pt x="1411" y="10773"/>
                    <a:pt x="1445" y="10714"/>
                  </a:cubicBezTo>
                  <a:cubicBezTo>
                    <a:pt x="1472" y="10640"/>
                    <a:pt x="1517" y="10615"/>
                    <a:pt x="1570" y="10615"/>
                  </a:cubicBezTo>
                  <a:cubicBezTo>
                    <a:pt x="1690" y="10615"/>
                    <a:pt x="1852" y="10745"/>
                    <a:pt x="1956" y="10745"/>
                  </a:cubicBezTo>
                  <a:cubicBezTo>
                    <a:pt x="2107" y="10745"/>
                    <a:pt x="2438" y="10323"/>
                    <a:pt x="2528" y="10323"/>
                  </a:cubicBezTo>
                  <a:cubicBezTo>
                    <a:pt x="2678" y="10504"/>
                    <a:pt x="2799" y="10714"/>
                    <a:pt x="2829" y="10925"/>
                  </a:cubicBezTo>
                  <a:cubicBezTo>
                    <a:pt x="2829" y="11076"/>
                    <a:pt x="3250" y="11286"/>
                    <a:pt x="3130" y="11316"/>
                  </a:cubicBezTo>
                  <a:cubicBezTo>
                    <a:pt x="3009" y="11346"/>
                    <a:pt x="2949" y="11587"/>
                    <a:pt x="3130" y="11587"/>
                  </a:cubicBezTo>
                  <a:cubicBezTo>
                    <a:pt x="3310" y="11587"/>
                    <a:pt x="3190" y="11888"/>
                    <a:pt x="3310" y="12009"/>
                  </a:cubicBezTo>
                  <a:cubicBezTo>
                    <a:pt x="3384" y="12101"/>
                    <a:pt x="3470" y="12182"/>
                    <a:pt x="3552" y="12182"/>
                  </a:cubicBezTo>
                  <a:cubicBezTo>
                    <a:pt x="3604" y="12182"/>
                    <a:pt x="3655" y="12150"/>
                    <a:pt x="3702" y="12069"/>
                  </a:cubicBezTo>
                  <a:cubicBezTo>
                    <a:pt x="3730" y="11994"/>
                    <a:pt x="3769" y="11966"/>
                    <a:pt x="3812" y="11966"/>
                  </a:cubicBezTo>
                  <a:cubicBezTo>
                    <a:pt x="3908" y="11966"/>
                    <a:pt x="4021" y="12106"/>
                    <a:pt x="4063" y="12189"/>
                  </a:cubicBezTo>
                  <a:cubicBezTo>
                    <a:pt x="4086" y="12213"/>
                    <a:pt x="4126" y="12224"/>
                    <a:pt x="4173" y="12224"/>
                  </a:cubicBezTo>
                  <a:cubicBezTo>
                    <a:pt x="4306" y="12224"/>
                    <a:pt x="4492" y="12134"/>
                    <a:pt x="4514" y="11978"/>
                  </a:cubicBezTo>
                  <a:cubicBezTo>
                    <a:pt x="4531" y="11878"/>
                    <a:pt x="4660" y="11815"/>
                    <a:pt x="4770" y="11815"/>
                  </a:cubicBezTo>
                  <a:cubicBezTo>
                    <a:pt x="4859" y="11815"/>
                    <a:pt x="4936" y="11855"/>
                    <a:pt x="4936" y="11948"/>
                  </a:cubicBezTo>
                  <a:cubicBezTo>
                    <a:pt x="4936" y="12077"/>
                    <a:pt x="4944" y="12137"/>
                    <a:pt x="4989" y="12137"/>
                  </a:cubicBezTo>
                  <a:cubicBezTo>
                    <a:pt x="5028" y="12137"/>
                    <a:pt x="5095" y="12092"/>
                    <a:pt x="5206" y="12009"/>
                  </a:cubicBezTo>
                  <a:lnTo>
                    <a:pt x="5417" y="12009"/>
                  </a:lnTo>
                  <a:cubicBezTo>
                    <a:pt x="5477" y="11828"/>
                    <a:pt x="5537" y="11617"/>
                    <a:pt x="5658" y="11437"/>
                  </a:cubicBezTo>
                  <a:cubicBezTo>
                    <a:pt x="5718" y="11256"/>
                    <a:pt x="5447" y="10925"/>
                    <a:pt x="5598" y="10895"/>
                  </a:cubicBezTo>
                  <a:cubicBezTo>
                    <a:pt x="5748" y="10865"/>
                    <a:pt x="6109" y="10925"/>
                    <a:pt x="6200" y="10624"/>
                  </a:cubicBezTo>
                  <a:cubicBezTo>
                    <a:pt x="6290" y="10444"/>
                    <a:pt x="6380" y="10263"/>
                    <a:pt x="6470" y="10113"/>
                  </a:cubicBezTo>
                  <a:cubicBezTo>
                    <a:pt x="6470" y="10113"/>
                    <a:pt x="6496" y="9527"/>
                    <a:pt x="6687" y="9527"/>
                  </a:cubicBezTo>
                  <a:cubicBezTo>
                    <a:pt x="6704" y="9527"/>
                    <a:pt x="6722" y="9531"/>
                    <a:pt x="6741" y="9541"/>
                  </a:cubicBezTo>
                  <a:cubicBezTo>
                    <a:pt x="6871" y="9615"/>
                    <a:pt x="7024" y="9712"/>
                    <a:pt x="7122" y="9712"/>
                  </a:cubicBezTo>
                  <a:cubicBezTo>
                    <a:pt x="7183" y="9712"/>
                    <a:pt x="7223" y="9675"/>
                    <a:pt x="7223" y="9571"/>
                  </a:cubicBezTo>
                  <a:cubicBezTo>
                    <a:pt x="7223" y="9300"/>
                    <a:pt x="7524" y="9420"/>
                    <a:pt x="7614" y="9210"/>
                  </a:cubicBezTo>
                  <a:cubicBezTo>
                    <a:pt x="7657" y="9037"/>
                    <a:pt x="7732" y="8972"/>
                    <a:pt x="7826" y="8972"/>
                  </a:cubicBezTo>
                  <a:cubicBezTo>
                    <a:pt x="7863" y="8972"/>
                    <a:pt x="7903" y="8982"/>
                    <a:pt x="7945" y="8999"/>
                  </a:cubicBezTo>
                  <a:cubicBezTo>
                    <a:pt x="7981" y="9021"/>
                    <a:pt x="8019" y="9030"/>
                    <a:pt x="8055" y="9030"/>
                  </a:cubicBezTo>
                  <a:cubicBezTo>
                    <a:pt x="8171" y="9030"/>
                    <a:pt x="8276" y="8933"/>
                    <a:pt x="8276" y="8818"/>
                  </a:cubicBezTo>
                  <a:cubicBezTo>
                    <a:pt x="8276" y="8668"/>
                    <a:pt x="8667" y="8758"/>
                    <a:pt x="8968" y="8578"/>
                  </a:cubicBezTo>
                  <a:cubicBezTo>
                    <a:pt x="9202" y="8414"/>
                    <a:pt x="9345" y="8268"/>
                    <a:pt x="9440" y="8268"/>
                  </a:cubicBezTo>
                  <a:cubicBezTo>
                    <a:pt x="9467" y="8268"/>
                    <a:pt x="9490" y="8280"/>
                    <a:pt x="9510" y="8307"/>
                  </a:cubicBezTo>
                  <a:cubicBezTo>
                    <a:pt x="9692" y="8357"/>
                    <a:pt x="9884" y="8379"/>
                    <a:pt x="10074" y="8379"/>
                  </a:cubicBezTo>
                  <a:cubicBezTo>
                    <a:pt x="10229" y="8379"/>
                    <a:pt x="10384" y="8364"/>
                    <a:pt x="10533" y="8337"/>
                  </a:cubicBezTo>
                  <a:cubicBezTo>
                    <a:pt x="10635" y="8312"/>
                    <a:pt x="10801" y="8136"/>
                    <a:pt x="11031" y="8136"/>
                  </a:cubicBezTo>
                  <a:cubicBezTo>
                    <a:pt x="11073" y="8136"/>
                    <a:pt x="11118" y="8142"/>
                    <a:pt x="11165" y="8156"/>
                  </a:cubicBezTo>
                  <a:cubicBezTo>
                    <a:pt x="11203" y="8164"/>
                    <a:pt x="11246" y="8167"/>
                    <a:pt x="11294" y="8167"/>
                  </a:cubicBezTo>
                  <a:cubicBezTo>
                    <a:pt x="11626" y="8167"/>
                    <a:pt x="12166" y="8006"/>
                    <a:pt x="12429" y="8006"/>
                  </a:cubicBezTo>
                  <a:cubicBezTo>
                    <a:pt x="12730" y="8006"/>
                    <a:pt x="12790" y="7765"/>
                    <a:pt x="12911" y="7675"/>
                  </a:cubicBezTo>
                  <a:cubicBezTo>
                    <a:pt x="13031" y="7555"/>
                    <a:pt x="13061" y="7133"/>
                    <a:pt x="13182" y="7103"/>
                  </a:cubicBezTo>
                  <a:cubicBezTo>
                    <a:pt x="13212" y="6381"/>
                    <a:pt x="13242" y="5689"/>
                    <a:pt x="13212" y="4996"/>
                  </a:cubicBezTo>
                  <a:lnTo>
                    <a:pt x="13212" y="4996"/>
                  </a:lnTo>
                  <a:lnTo>
                    <a:pt x="12519" y="5117"/>
                  </a:lnTo>
                  <a:cubicBezTo>
                    <a:pt x="12519" y="4786"/>
                    <a:pt x="12399" y="4485"/>
                    <a:pt x="12158" y="4274"/>
                  </a:cubicBezTo>
                  <a:cubicBezTo>
                    <a:pt x="11857" y="4124"/>
                    <a:pt x="11556" y="4033"/>
                    <a:pt x="11255" y="4003"/>
                  </a:cubicBezTo>
                  <a:cubicBezTo>
                    <a:pt x="11135" y="3763"/>
                    <a:pt x="10955" y="3522"/>
                    <a:pt x="10774" y="3311"/>
                  </a:cubicBezTo>
                  <a:cubicBezTo>
                    <a:pt x="10623" y="3161"/>
                    <a:pt x="8005" y="1415"/>
                    <a:pt x="5868"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4127666" y="2899341"/>
              <a:ext cx="201694" cy="136572"/>
            </a:xfrm>
            <a:custGeom>
              <a:rect b="b" l="l" r="r" t="t"/>
              <a:pathLst>
                <a:path extrusionOk="0" h="4402" w="6501">
                  <a:moveTo>
                    <a:pt x="4016" y="1"/>
                  </a:moveTo>
                  <a:cubicBezTo>
                    <a:pt x="3921" y="1"/>
                    <a:pt x="3779" y="131"/>
                    <a:pt x="3551" y="314"/>
                  </a:cubicBezTo>
                  <a:cubicBezTo>
                    <a:pt x="3250" y="524"/>
                    <a:pt x="2859" y="404"/>
                    <a:pt x="2859" y="554"/>
                  </a:cubicBezTo>
                  <a:cubicBezTo>
                    <a:pt x="2859" y="673"/>
                    <a:pt x="2766" y="754"/>
                    <a:pt x="2638" y="754"/>
                  </a:cubicBezTo>
                  <a:cubicBezTo>
                    <a:pt x="2604" y="754"/>
                    <a:pt x="2567" y="748"/>
                    <a:pt x="2528" y="735"/>
                  </a:cubicBezTo>
                  <a:cubicBezTo>
                    <a:pt x="2471" y="726"/>
                    <a:pt x="2420" y="716"/>
                    <a:pt x="2376" y="716"/>
                  </a:cubicBezTo>
                  <a:cubicBezTo>
                    <a:pt x="2280" y="716"/>
                    <a:pt x="2218" y="761"/>
                    <a:pt x="2197" y="946"/>
                  </a:cubicBezTo>
                  <a:cubicBezTo>
                    <a:pt x="2137" y="1186"/>
                    <a:pt x="1836" y="1006"/>
                    <a:pt x="1806" y="1307"/>
                  </a:cubicBezTo>
                  <a:cubicBezTo>
                    <a:pt x="1794" y="1421"/>
                    <a:pt x="1753" y="1461"/>
                    <a:pt x="1694" y="1461"/>
                  </a:cubicBezTo>
                  <a:cubicBezTo>
                    <a:pt x="1598" y="1461"/>
                    <a:pt x="1455" y="1352"/>
                    <a:pt x="1324" y="1277"/>
                  </a:cubicBezTo>
                  <a:cubicBezTo>
                    <a:pt x="1305" y="1267"/>
                    <a:pt x="1287" y="1263"/>
                    <a:pt x="1270" y="1263"/>
                  </a:cubicBezTo>
                  <a:cubicBezTo>
                    <a:pt x="1079" y="1263"/>
                    <a:pt x="1053" y="1849"/>
                    <a:pt x="1053" y="1849"/>
                  </a:cubicBezTo>
                  <a:cubicBezTo>
                    <a:pt x="963" y="1999"/>
                    <a:pt x="873" y="2180"/>
                    <a:pt x="783" y="2360"/>
                  </a:cubicBezTo>
                  <a:cubicBezTo>
                    <a:pt x="692" y="2661"/>
                    <a:pt x="301" y="2601"/>
                    <a:pt x="181" y="2631"/>
                  </a:cubicBezTo>
                  <a:cubicBezTo>
                    <a:pt x="90" y="2661"/>
                    <a:pt x="301" y="2992"/>
                    <a:pt x="241" y="3173"/>
                  </a:cubicBezTo>
                  <a:cubicBezTo>
                    <a:pt x="120" y="3353"/>
                    <a:pt x="60" y="3564"/>
                    <a:pt x="0" y="3745"/>
                  </a:cubicBezTo>
                  <a:cubicBezTo>
                    <a:pt x="151" y="3805"/>
                    <a:pt x="301" y="3895"/>
                    <a:pt x="391" y="4015"/>
                  </a:cubicBezTo>
                  <a:cubicBezTo>
                    <a:pt x="438" y="4109"/>
                    <a:pt x="702" y="4401"/>
                    <a:pt x="917" y="4401"/>
                  </a:cubicBezTo>
                  <a:cubicBezTo>
                    <a:pt x="978" y="4401"/>
                    <a:pt x="1036" y="4377"/>
                    <a:pt x="1083" y="4316"/>
                  </a:cubicBezTo>
                  <a:cubicBezTo>
                    <a:pt x="1258" y="4200"/>
                    <a:pt x="1471" y="4133"/>
                    <a:pt x="1689" y="4133"/>
                  </a:cubicBezTo>
                  <a:cubicBezTo>
                    <a:pt x="1808" y="4133"/>
                    <a:pt x="1929" y="4153"/>
                    <a:pt x="2047" y="4196"/>
                  </a:cubicBezTo>
                  <a:cubicBezTo>
                    <a:pt x="2107" y="4257"/>
                    <a:pt x="2153" y="4283"/>
                    <a:pt x="2189" y="4283"/>
                  </a:cubicBezTo>
                  <a:cubicBezTo>
                    <a:pt x="2241" y="4283"/>
                    <a:pt x="2269" y="4225"/>
                    <a:pt x="2287" y="4136"/>
                  </a:cubicBezTo>
                  <a:cubicBezTo>
                    <a:pt x="2347" y="3985"/>
                    <a:pt x="2047" y="3504"/>
                    <a:pt x="2137" y="3353"/>
                  </a:cubicBezTo>
                  <a:cubicBezTo>
                    <a:pt x="2185" y="3293"/>
                    <a:pt x="2509" y="3266"/>
                    <a:pt x="2883" y="3266"/>
                  </a:cubicBezTo>
                  <a:cubicBezTo>
                    <a:pt x="3436" y="3266"/>
                    <a:pt x="4099" y="3324"/>
                    <a:pt x="4153" y="3413"/>
                  </a:cubicBezTo>
                  <a:cubicBezTo>
                    <a:pt x="4163" y="3438"/>
                    <a:pt x="4171" y="3448"/>
                    <a:pt x="4179" y="3448"/>
                  </a:cubicBezTo>
                  <a:cubicBezTo>
                    <a:pt x="4218" y="3448"/>
                    <a:pt x="4249" y="3201"/>
                    <a:pt x="4428" y="3201"/>
                  </a:cubicBezTo>
                  <a:cubicBezTo>
                    <a:pt x="4436" y="3201"/>
                    <a:pt x="4445" y="3202"/>
                    <a:pt x="4454" y="3203"/>
                  </a:cubicBezTo>
                  <a:cubicBezTo>
                    <a:pt x="4609" y="3225"/>
                    <a:pt x="4829" y="3296"/>
                    <a:pt x="4995" y="3296"/>
                  </a:cubicBezTo>
                  <a:cubicBezTo>
                    <a:pt x="5054" y="3296"/>
                    <a:pt x="5107" y="3287"/>
                    <a:pt x="5146" y="3263"/>
                  </a:cubicBezTo>
                  <a:cubicBezTo>
                    <a:pt x="5297" y="3203"/>
                    <a:pt x="5447" y="2962"/>
                    <a:pt x="5598" y="2962"/>
                  </a:cubicBezTo>
                  <a:cubicBezTo>
                    <a:pt x="5748" y="2962"/>
                    <a:pt x="6169" y="2962"/>
                    <a:pt x="6260" y="2842"/>
                  </a:cubicBezTo>
                  <a:cubicBezTo>
                    <a:pt x="6320" y="2751"/>
                    <a:pt x="6501" y="2691"/>
                    <a:pt x="6470" y="2541"/>
                  </a:cubicBezTo>
                  <a:lnTo>
                    <a:pt x="6470" y="2511"/>
                  </a:lnTo>
                  <a:cubicBezTo>
                    <a:pt x="6380" y="2420"/>
                    <a:pt x="6260" y="2360"/>
                    <a:pt x="6139" y="2360"/>
                  </a:cubicBezTo>
                  <a:cubicBezTo>
                    <a:pt x="6109" y="2360"/>
                    <a:pt x="6139" y="1999"/>
                    <a:pt x="6109" y="1969"/>
                  </a:cubicBezTo>
                  <a:cubicBezTo>
                    <a:pt x="6099" y="1959"/>
                    <a:pt x="6084" y="1954"/>
                    <a:pt x="6066" y="1954"/>
                  </a:cubicBezTo>
                  <a:cubicBezTo>
                    <a:pt x="5996" y="1954"/>
                    <a:pt x="5878" y="2014"/>
                    <a:pt x="5770" y="2014"/>
                  </a:cubicBezTo>
                  <a:cubicBezTo>
                    <a:pt x="5742" y="2014"/>
                    <a:pt x="5714" y="2009"/>
                    <a:pt x="5688" y="1999"/>
                  </a:cubicBezTo>
                  <a:cubicBezTo>
                    <a:pt x="5538" y="1909"/>
                    <a:pt x="5507" y="1728"/>
                    <a:pt x="5387" y="1728"/>
                  </a:cubicBezTo>
                  <a:cubicBezTo>
                    <a:pt x="5267" y="1728"/>
                    <a:pt x="5237" y="1578"/>
                    <a:pt x="5237" y="1427"/>
                  </a:cubicBezTo>
                  <a:cubicBezTo>
                    <a:pt x="5237" y="1277"/>
                    <a:pt x="4996" y="1096"/>
                    <a:pt x="4845" y="1006"/>
                  </a:cubicBezTo>
                  <a:cubicBezTo>
                    <a:pt x="4695" y="946"/>
                    <a:pt x="4695" y="615"/>
                    <a:pt x="4605" y="524"/>
                  </a:cubicBezTo>
                  <a:cubicBezTo>
                    <a:pt x="4484" y="434"/>
                    <a:pt x="4605" y="314"/>
                    <a:pt x="4605" y="103"/>
                  </a:cubicBezTo>
                  <a:lnTo>
                    <a:pt x="4093" y="43"/>
                  </a:lnTo>
                  <a:cubicBezTo>
                    <a:pt x="4071" y="14"/>
                    <a:pt x="4046" y="1"/>
                    <a:pt x="4016"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4268644" y="2682166"/>
              <a:ext cx="381918" cy="295668"/>
            </a:xfrm>
            <a:custGeom>
              <a:rect b="b" l="l" r="r" t="t"/>
              <a:pathLst>
                <a:path extrusionOk="0" h="9530" w="12310">
                  <a:moveTo>
                    <a:pt x="9420" y="1"/>
                  </a:moveTo>
                  <a:lnTo>
                    <a:pt x="6019" y="2137"/>
                  </a:lnTo>
                  <a:lnTo>
                    <a:pt x="4575" y="3311"/>
                  </a:lnTo>
                  <a:lnTo>
                    <a:pt x="3371" y="3672"/>
                  </a:lnTo>
                  <a:lnTo>
                    <a:pt x="3251" y="3672"/>
                  </a:lnTo>
                  <a:cubicBezTo>
                    <a:pt x="3281" y="4395"/>
                    <a:pt x="3251" y="5087"/>
                    <a:pt x="3190" y="5779"/>
                  </a:cubicBezTo>
                  <a:cubicBezTo>
                    <a:pt x="3100" y="5839"/>
                    <a:pt x="3010" y="6291"/>
                    <a:pt x="2950" y="6351"/>
                  </a:cubicBezTo>
                  <a:cubicBezTo>
                    <a:pt x="2859" y="6441"/>
                    <a:pt x="2709" y="6682"/>
                    <a:pt x="2438" y="6682"/>
                  </a:cubicBezTo>
                  <a:cubicBezTo>
                    <a:pt x="2227" y="6682"/>
                    <a:pt x="1648" y="6843"/>
                    <a:pt x="1325" y="6843"/>
                  </a:cubicBezTo>
                  <a:cubicBezTo>
                    <a:pt x="1279" y="6843"/>
                    <a:pt x="1238" y="6840"/>
                    <a:pt x="1204" y="6832"/>
                  </a:cubicBezTo>
                  <a:cubicBezTo>
                    <a:pt x="1184" y="6830"/>
                    <a:pt x="1163" y="6829"/>
                    <a:pt x="1143" y="6829"/>
                  </a:cubicBezTo>
                  <a:cubicBezTo>
                    <a:pt x="897" y="6829"/>
                    <a:pt x="683" y="6987"/>
                    <a:pt x="572" y="7043"/>
                  </a:cubicBezTo>
                  <a:lnTo>
                    <a:pt x="61" y="7043"/>
                  </a:lnTo>
                  <a:cubicBezTo>
                    <a:pt x="61" y="7223"/>
                    <a:pt x="0" y="7434"/>
                    <a:pt x="61" y="7434"/>
                  </a:cubicBezTo>
                  <a:cubicBezTo>
                    <a:pt x="91" y="7434"/>
                    <a:pt x="181" y="7825"/>
                    <a:pt x="301" y="7946"/>
                  </a:cubicBezTo>
                  <a:cubicBezTo>
                    <a:pt x="422" y="8066"/>
                    <a:pt x="693" y="8186"/>
                    <a:pt x="693" y="8337"/>
                  </a:cubicBezTo>
                  <a:cubicBezTo>
                    <a:pt x="693" y="8487"/>
                    <a:pt x="723" y="8668"/>
                    <a:pt x="843" y="8668"/>
                  </a:cubicBezTo>
                  <a:cubicBezTo>
                    <a:pt x="933" y="8668"/>
                    <a:pt x="1024" y="8879"/>
                    <a:pt x="1144" y="8909"/>
                  </a:cubicBezTo>
                  <a:cubicBezTo>
                    <a:pt x="1152" y="8912"/>
                    <a:pt x="1162" y="8913"/>
                    <a:pt x="1174" y="8913"/>
                  </a:cubicBezTo>
                  <a:cubicBezTo>
                    <a:pt x="1255" y="8913"/>
                    <a:pt x="1400" y="8849"/>
                    <a:pt x="1492" y="8849"/>
                  </a:cubicBezTo>
                  <a:cubicBezTo>
                    <a:pt x="1525" y="8849"/>
                    <a:pt x="1551" y="8857"/>
                    <a:pt x="1565" y="8879"/>
                  </a:cubicBezTo>
                  <a:cubicBezTo>
                    <a:pt x="1595" y="8969"/>
                    <a:pt x="1565" y="9300"/>
                    <a:pt x="1595" y="9300"/>
                  </a:cubicBezTo>
                  <a:cubicBezTo>
                    <a:pt x="1716" y="9300"/>
                    <a:pt x="1836" y="9360"/>
                    <a:pt x="1926" y="9450"/>
                  </a:cubicBezTo>
                  <a:cubicBezTo>
                    <a:pt x="1900" y="9265"/>
                    <a:pt x="1944" y="9079"/>
                    <a:pt x="2140" y="9079"/>
                  </a:cubicBezTo>
                  <a:cubicBezTo>
                    <a:pt x="2166" y="9079"/>
                    <a:pt x="2195" y="9082"/>
                    <a:pt x="2227" y="9089"/>
                  </a:cubicBezTo>
                  <a:cubicBezTo>
                    <a:pt x="2498" y="9180"/>
                    <a:pt x="2257" y="9360"/>
                    <a:pt x="2468" y="9481"/>
                  </a:cubicBezTo>
                  <a:cubicBezTo>
                    <a:pt x="2520" y="9515"/>
                    <a:pt x="2569" y="9530"/>
                    <a:pt x="2613" y="9530"/>
                  </a:cubicBezTo>
                  <a:cubicBezTo>
                    <a:pt x="2722" y="9530"/>
                    <a:pt x="2799" y="9438"/>
                    <a:pt x="2799" y="9330"/>
                  </a:cubicBezTo>
                  <a:cubicBezTo>
                    <a:pt x="2799" y="9180"/>
                    <a:pt x="3100" y="8849"/>
                    <a:pt x="3130" y="8758"/>
                  </a:cubicBezTo>
                  <a:cubicBezTo>
                    <a:pt x="3160" y="8698"/>
                    <a:pt x="3190" y="8247"/>
                    <a:pt x="3311" y="8126"/>
                  </a:cubicBezTo>
                  <a:cubicBezTo>
                    <a:pt x="3356" y="8081"/>
                    <a:pt x="3449" y="8065"/>
                    <a:pt x="3556" y="8065"/>
                  </a:cubicBezTo>
                  <a:cubicBezTo>
                    <a:pt x="3733" y="8065"/>
                    <a:pt x="3951" y="8108"/>
                    <a:pt x="4063" y="8126"/>
                  </a:cubicBezTo>
                  <a:cubicBezTo>
                    <a:pt x="4070" y="8127"/>
                    <a:pt x="4078" y="8128"/>
                    <a:pt x="4085" y="8128"/>
                  </a:cubicBezTo>
                  <a:cubicBezTo>
                    <a:pt x="4216" y="8128"/>
                    <a:pt x="4300" y="7925"/>
                    <a:pt x="4415" y="7925"/>
                  </a:cubicBezTo>
                  <a:cubicBezTo>
                    <a:pt x="4445" y="7925"/>
                    <a:pt x="4478" y="7939"/>
                    <a:pt x="4515" y="7976"/>
                  </a:cubicBezTo>
                  <a:cubicBezTo>
                    <a:pt x="4605" y="8066"/>
                    <a:pt x="4725" y="8066"/>
                    <a:pt x="4842" y="8066"/>
                  </a:cubicBezTo>
                  <a:cubicBezTo>
                    <a:pt x="4958" y="8066"/>
                    <a:pt x="5071" y="8066"/>
                    <a:pt x="5147" y="8156"/>
                  </a:cubicBezTo>
                  <a:cubicBezTo>
                    <a:pt x="5274" y="8309"/>
                    <a:pt x="5358" y="8611"/>
                    <a:pt x="5508" y="8611"/>
                  </a:cubicBezTo>
                  <a:cubicBezTo>
                    <a:pt x="5535" y="8611"/>
                    <a:pt x="5565" y="8601"/>
                    <a:pt x="5598" y="8578"/>
                  </a:cubicBezTo>
                  <a:cubicBezTo>
                    <a:pt x="5809" y="8457"/>
                    <a:pt x="6019" y="8397"/>
                    <a:pt x="6260" y="8397"/>
                  </a:cubicBezTo>
                  <a:cubicBezTo>
                    <a:pt x="6411" y="8397"/>
                    <a:pt x="6742" y="8638"/>
                    <a:pt x="6862" y="8728"/>
                  </a:cubicBezTo>
                  <a:cubicBezTo>
                    <a:pt x="6982" y="8758"/>
                    <a:pt x="7110" y="8773"/>
                    <a:pt x="7242" y="8773"/>
                  </a:cubicBezTo>
                  <a:cubicBezTo>
                    <a:pt x="7374" y="8773"/>
                    <a:pt x="7509" y="8758"/>
                    <a:pt x="7644" y="8728"/>
                  </a:cubicBezTo>
                  <a:cubicBezTo>
                    <a:pt x="7788" y="8613"/>
                    <a:pt x="7986" y="8335"/>
                    <a:pt x="8186" y="8335"/>
                  </a:cubicBezTo>
                  <a:cubicBezTo>
                    <a:pt x="8196" y="8335"/>
                    <a:pt x="8206" y="8336"/>
                    <a:pt x="8216" y="8337"/>
                  </a:cubicBezTo>
                  <a:cubicBezTo>
                    <a:pt x="8382" y="8322"/>
                    <a:pt x="8547" y="8314"/>
                    <a:pt x="8713" y="8314"/>
                  </a:cubicBezTo>
                  <a:cubicBezTo>
                    <a:pt x="8878" y="8314"/>
                    <a:pt x="9044" y="8322"/>
                    <a:pt x="9209" y="8337"/>
                  </a:cubicBezTo>
                  <a:cubicBezTo>
                    <a:pt x="9420" y="8487"/>
                    <a:pt x="9661" y="8548"/>
                    <a:pt x="9902" y="8548"/>
                  </a:cubicBezTo>
                  <a:cubicBezTo>
                    <a:pt x="10082" y="8457"/>
                    <a:pt x="10263" y="8036"/>
                    <a:pt x="10473" y="8006"/>
                  </a:cubicBezTo>
                  <a:lnTo>
                    <a:pt x="10594" y="8006"/>
                  </a:lnTo>
                  <a:lnTo>
                    <a:pt x="10594" y="7735"/>
                  </a:lnTo>
                  <a:cubicBezTo>
                    <a:pt x="10594" y="7344"/>
                    <a:pt x="10654" y="7494"/>
                    <a:pt x="10714" y="7073"/>
                  </a:cubicBezTo>
                  <a:cubicBezTo>
                    <a:pt x="10804" y="6652"/>
                    <a:pt x="11888" y="5568"/>
                    <a:pt x="12008" y="5478"/>
                  </a:cubicBezTo>
                  <a:cubicBezTo>
                    <a:pt x="12068" y="4816"/>
                    <a:pt x="12098" y="4154"/>
                    <a:pt x="12068" y="3492"/>
                  </a:cubicBezTo>
                  <a:cubicBezTo>
                    <a:pt x="12098" y="3221"/>
                    <a:pt x="12129" y="2950"/>
                    <a:pt x="12219" y="2679"/>
                  </a:cubicBezTo>
                  <a:cubicBezTo>
                    <a:pt x="12309" y="2318"/>
                    <a:pt x="12068" y="2378"/>
                    <a:pt x="12068" y="2077"/>
                  </a:cubicBezTo>
                  <a:cubicBezTo>
                    <a:pt x="12068" y="1776"/>
                    <a:pt x="11737" y="1626"/>
                    <a:pt x="11737" y="1445"/>
                  </a:cubicBezTo>
                  <a:cubicBezTo>
                    <a:pt x="11737" y="1295"/>
                    <a:pt x="11737" y="783"/>
                    <a:pt x="11707" y="392"/>
                  </a:cubicBezTo>
                  <a:lnTo>
                    <a:pt x="11105" y="753"/>
                  </a:lnTo>
                  <a:cubicBezTo>
                    <a:pt x="10955" y="542"/>
                    <a:pt x="10774" y="362"/>
                    <a:pt x="10594" y="211"/>
                  </a:cubicBezTo>
                  <a:cubicBezTo>
                    <a:pt x="10203" y="61"/>
                    <a:pt x="9811" y="1"/>
                    <a:pt x="9420"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4597291" y="2682166"/>
              <a:ext cx="245594" cy="408568"/>
            </a:xfrm>
            <a:custGeom>
              <a:rect b="b" l="l" r="r" t="t"/>
              <a:pathLst>
                <a:path extrusionOk="0" h="13169" w="7916">
                  <a:moveTo>
                    <a:pt x="1837" y="1"/>
                  </a:moveTo>
                  <a:lnTo>
                    <a:pt x="1114" y="392"/>
                  </a:lnTo>
                  <a:cubicBezTo>
                    <a:pt x="1144" y="783"/>
                    <a:pt x="1144" y="1295"/>
                    <a:pt x="1144" y="1445"/>
                  </a:cubicBezTo>
                  <a:cubicBezTo>
                    <a:pt x="1144" y="1596"/>
                    <a:pt x="1536" y="1837"/>
                    <a:pt x="1505" y="2137"/>
                  </a:cubicBezTo>
                  <a:cubicBezTo>
                    <a:pt x="1445" y="2438"/>
                    <a:pt x="1716" y="2408"/>
                    <a:pt x="1656" y="2739"/>
                  </a:cubicBezTo>
                  <a:cubicBezTo>
                    <a:pt x="1536" y="3010"/>
                    <a:pt x="1505" y="3281"/>
                    <a:pt x="1505" y="3582"/>
                  </a:cubicBezTo>
                  <a:cubicBezTo>
                    <a:pt x="1505" y="4244"/>
                    <a:pt x="1475" y="4906"/>
                    <a:pt x="1415" y="5568"/>
                  </a:cubicBezTo>
                  <a:cubicBezTo>
                    <a:pt x="1295" y="5659"/>
                    <a:pt x="211" y="6742"/>
                    <a:pt x="151" y="7163"/>
                  </a:cubicBezTo>
                  <a:cubicBezTo>
                    <a:pt x="61" y="7554"/>
                    <a:pt x="1" y="7404"/>
                    <a:pt x="1" y="7825"/>
                  </a:cubicBezTo>
                  <a:lnTo>
                    <a:pt x="1" y="8096"/>
                  </a:lnTo>
                  <a:lnTo>
                    <a:pt x="151" y="8247"/>
                  </a:lnTo>
                  <a:cubicBezTo>
                    <a:pt x="242" y="8367"/>
                    <a:pt x="242" y="8578"/>
                    <a:pt x="482" y="8578"/>
                  </a:cubicBezTo>
                  <a:cubicBezTo>
                    <a:pt x="693" y="8578"/>
                    <a:pt x="994" y="9119"/>
                    <a:pt x="964" y="9330"/>
                  </a:cubicBezTo>
                  <a:cubicBezTo>
                    <a:pt x="934" y="9571"/>
                    <a:pt x="1114" y="9661"/>
                    <a:pt x="1084" y="10052"/>
                  </a:cubicBezTo>
                  <a:cubicBezTo>
                    <a:pt x="1084" y="10413"/>
                    <a:pt x="1205" y="10745"/>
                    <a:pt x="1415" y="11015"/>
                  </a:cubicBezTo>
                  <a:cubicBezTo>
                    <a:pt x="1536" y="11106"/>
                    <a:pt x="1355" y="11136"/>
                    <a:pt x="1084" y="11136"/>
                  </a:cubicBezTo>
                  <a:cubicBezTo>
                    <a:pt x="994" y="11136"/>
                    <a:pt x="887" y="11132"/>
                    <a:pt x="784" y="11132"/>
                  </a:cubicBezTo>
                  <a:cubicBezTo>
                    <a:pt x="579" y="11132"/>
                    <a:pt x="392" y="11146"/>
                    <a:pt x="392" y="11226"/>
                  </a:cubicBezTo>
                  <a:cubicBezTo>
                    <a:pt x="332" y="11407"/>
                    <a:pt x="392" y="11647"/>
                    <a:pt x="603" y="11768"/>
                  </a:cubicBezTo>
                  <a:cubicBezTo>
                    <a:pt x="904" y="12069"/>
                    <a:pt x="1144" y="12159"/>
                    <a:pt x="1235" y="12460"/>
                  </a:cubicBezTo>
                  <a:cubicBezTo>
                    <a:pt x="1295" y="12701"/>
                    <a:pt x="1415" y="12911"/>
                    <a:pt x="1536" y="13122"/>
                  </a:cubicBezTo>
                  <a:cubicBezTo>
                    <a:pt x="1576" y="13152"/>
                    <a:pt x="1623" y="13169"/>
                    <a:pt x="1673" y="13169"/>
                  </a:cubicBezTo>
                  <a:cubicBezTo>
                    <a:pt x="1773" y="13169"/>
                    <a:pt x="1887" y="13102"/>
                    <a:pt x="1987" y="12941"/>
                  </a:cubicBezTo>
                  <a:cubicBezTo>
                    <a:pt x="2021" y="12894"/>
                    <a:pt x="2057" y="12877"/>
                    <a:pt x="2096" y="12877"/>
                  </a:cubicBezTo>
                  <a:cubicBezTo>
                    <a:pt x="2195" y="12877"/>
                    <a:pt x="2305" y="12991"/>
                    <a:pt x="2403" y="12991"/>
                  </a:cubicBezTo>
                  <a:cubicBezTo>
                    <a:pt x="2437" y="12991"/>
                    <a:pt x="2469" y="12977"/>
                    <a:pt x="2499" y="12941"/>
                  </a:cubicBezTo>
                  <a:cubicBezTo>
                    <a:pt x="2649" y="12761"/>
                    <a:pt x="3221" y="12761"/>
                    <a:pt x="3371" y="12671"/>
                  </a:cubicBezTo>
                  <a:lnTo>
                    <a:pt x="4094" y="12309"/>
                  </a:lnTo>
                  <a:cubicBezTo>
                    <a:pt x="4214" y="12189"/>
                    <a:pt x="3913" y="12008"/>
                    <a:pt x="4124" y="11888"/>
                  </a:cubicBezTo>
                  <a:cubicBezTo>
                    <a:pt x="4193" y="11854"/>
                    <a:pt x="4293" y="11846"/>
                    <a:pt x="4408" y="11846"/>
                  </a:cubicBezTo>
                  <a:cubicBezTo>
                    <a:pt x="4495" y="11846"/>
                    <a:pt x="4589" y="11850"/>
                    <a:pt x="4684" y="11850"/>
                  </a:cubicBezTo>
                  <a:cubicBezTo>
                    <a:pt x="4906" y="11850"/>
                    <a:pt x="5132" y="11828"/>
                    <a:pt x="5267" y="11677"/>
                  </a:cubicBezTo>
                  <a:cubicBezTo>
                    <a:pt x="5478" y="11377"/>
                    <a:pt x="5749" y="11106"/>
                    <a:pt x="6020" y="10835"/>
                  </a:cubicBezTo>
                  <a:cubicBezTo>
                    <a:pt x="6110" y="10714"/>
                    <a:pt x="6020" y="10654"/>
                    <a:pt x="6200" y="10474"/>
                  </a:cubicBezTo>
                  <a:cubicBezTo>
                    <a:pt x="6336" y="10315"/>
                    <a:pt x="6541" y="10190"/>
                    <a:pt x="6698" y="10190"/>
                  </a:cubicBezTo>
                  <a:cubicBezTo>
                    <a:pt x="6749" y="10190"/>
                    <a:pt x="6795" y="10203"/>
                    <a:pt x="6832" y="10233"/>
                  </a:cubicBezTo>
                  <a:lnTo>
                    <a:pt x="6953" y="10233"/>
                  </a:lnTo>
                  <a:lnTo>
                    <a:pt x="7073" y="9872"/>
                  </a:lnTo>
                  <a:cubicBezTo>
                    <a:pt x="7073" y="9872"/>
                    <a:pt x="6652" y="9661"/>
                    <a:pt x="6652" y="9360"/>
                  </a:cubicBezTo>
                  <a:cubicBezTo>
                    <a:pt x="6652" y="9059"/>
                    <a:pt x="6772" y="8818"/>
                    <a:pt x="6501" y="8818"/>
                  </a:cubicBezTo>
                  <a:cubicBezTo>
                    <a:pt x="6230" y="8818"/>
                    <a:pt x="6230" y="8548"/>
                    <a:pt x="6411" y="8367"/>
                  </a:cubicBezTo>
                  <a:cubicBezTo>
                    <a:pt x="6622" y="8156"/>
                    <a:pt x="6110" y="7795"/>
                    <a:pt x="6471" y="7795"/>
                  </a:cubicBezTo>
                  <a:cubicBezTo>
                    <a:pt x="6802" y="7795"/>
                    <a:pt x="6561" y="7223"/>
                    <a:pt x="6802" y="7193"/>
                  </a:cubicBezTo>
                  <a:cubicBezTo>
                    <a:pt x="7013" y="7163"/>
                    <a:pt x="7103" y="6953"/>
                    <a:pt x="7103" y="6712"/>
                  </a:cubicBezTo>
                  <a:cubicBezTo>
                    <a:pt x="7103" y="6441"/>
                    <a:pt x="7615" y="6321"/>
                    <a:pt x="7765" y="6260"/>
                  </a:cubicBezTo>
                  <a:cubicBezTo>
                    <a:pt x="7916" y="6170"/>
                    <a:pt x="7886" y="5418"/>
                    <a:pt x="7886" y="5418"/>
                  </a:cubicBezTo>
                  <a:lnTo>
                    <a:pt x="7886" y="3281"/>
                  </a:lnTo>
                  <a:lnTo>
                    <a:pt x="1837"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p:nvPr/>
          </p:nvSpPr>
          <p:spPr>
            <a:xfrm>
              <a:off x="4855916" y="2455776"/>
              <a:ext cx="269886" cy="268428"/>
            </a:xfrm>
            <a:custGeom>
              <a:rect b="b" l="l" r="r" t="t"/>
              <a:pathLst>
                <a:path extrusionOk="0" h="8652" w="8699">
                  <a:moveTo>
                    <a:pt x="398" y="0"/>
                  </a:moveTo>
                  <a:cubicBezTo>
                    <a:pt x="355" y="0"/>
                    <a:pt x="392" y="178"/>
                    <a:pt x="392" y="225"/>
                  </a:cubicBezTo>
                  <a:cubicBezTo>
                    <a:pt x="392" y="316"/>
                    <a:pt x="543" y="918"/>
                    <a:pt x="272" y="1219"/>
                  </a:cubicBezTo>
                  <a:cubicBezTo>
                    <a:pt x="1" y="1489"/>
                    <a:pt x="272" y="1851"/>
                    <a:pt x="272" y="2362"/>
                  </a:cubicBezTo>
                  <a:lnTo>
                    <a:pt x="272" y="8471"/>
                  </a:lnTo>
                  <a:lnTo>
                    <a:pt x="5117" y="8471"/>
                  </a:lnTo>
                  <a:lnTo>
                    <a:pt x="5388" y="8261"/>
                  </a:lnTo>
                  <a:cubicBezTo>
                    <a:pt x="5405" y="8254"/>
                    <a:pt x="5422" y="8251"/>
                    <a:pt x="5440" y="8251"/>
                  </a:cubicBezTo>
                  <a:cubicBezTo>
                    <a:pt x="5583" y="8251"/>
                    <a:pt x="5749" y="8441"/>
                    <a:pt x="5749" y="8441"/>
                  </a:cubicBezTo>
                  <a:lnTo>
                    <a:pt x="6772" y="8441"/>
                  </a:lnTo>
                  <a:cubicBezTo>
                    <a:pt x="6893" y="8562"/>
                    <a:pt x="7043" y="8652"/>
                    <a:pt x="7224" y="8652"/>
                  </a:cubicBezTo>
                  <a:cubicBezTo>
                    <a:pt x="7465" y="8652"/>
                    <a:pt x="7284" y="8261"/>
                    <a:pt x="7675" y="8261"/>
                  </a:cubicBezTo>
                  <a:cubicBezTo>
                    <a:pt x="8036" y="8261"/>
                    <a:pt x="7976" y="7719"/>
                    <a:pt x="8187" y="7719"/>
                  </a:cubicBezTo>
                  <a:cubicBezTo>
                    <a:pt x="8251" y="7719"/>
                    <a:pt x="8296" y="7723"/>
                    <a:pt x="8331" y="7723"/>
                  </a:cubicBezTo>
                  <a:cubicBezTo>
                    <a:pt x="8429" y="7723"/>
                    <a:pt x="8454" y="7691"/>
                    <a:pt x="8608" y="7448"/>
                  </a:cubicBezTo>
                  <a:lnTo>
                    <a:pt x="8638" y="7448"/>
                  </a:lnTo>
                  <a:cubicBezTo>
                    <a:pt x="8608" y="7358"/>
                    <a:pt x="8608" y="7238"/>
                    <a:pt x="8638" y="7147"/>
                  </a:cubicBezTo>
                  <a:cubicBezTo>
                    <a:pt x="8698" y="6756"/>
                    <a:pt x="8428" y="6756"/>
                    <a:pt x="8277" y="6244"/>
                  </a:cubicBezTo>
                  <a:cubicBezTo>
                    <a:pt x="8127" y="5703"/>
                    <a:pt x="7465" y="4920"/>
                    <a:pt x="7465" y="4619"/>
                  </a:cubicBezTo>
                  <a:cubicBezTo>
                    <a:pt x="7465" y="4318"/>
                    <a:pt x="7043" y="4168"/>
                    <a:pt x="7073" y="3837"/>
                  </a:cubicBezTo>
                  <a:cubicBezTo>
                    <a:pt x="7103" y="3506"/>
                    <a:pt x="6893" y="3446"/>
                    <a:pt x="6501" y="2934"/>
                  </a:cubicBezTo>
                  <a:cubicBezTo>
                    <a:pt x="6140" y="2392"/>
                    <a:pt x="6050" y="1550"/>
                    <a:pt x="6170" y="1489"/>
                  </a:cubicBezTo>
                  <a:cubicBezTo>
                    <a:pt x="6173" y="1489"/>
                    <a:pt x="6175" y="1489"/>
                    <a:pt x="6177" y="1489"/>
                  </a:cubicBezTo>
                  <a:cubicBezTo>
                    <a:pt x="6301" y="1489"/>
                    <a:pt x="6564" y="2247"/>
                    <a:pt x="6712" y="2513"/>
                  </a:cubicBezTo>
                  <a:cubicBezTo>
                    <a:pt x="6833" y="2784"/>
                    <a:pt x="7194" y="3566"/>
                    <a:pt x="7495" y="3566"/>
                  </a:cubicBezTo>
                  <a:cubicBezTo>
                    <a:pt x="7785" y="3566"/>
                    <a:pt x="7851" y="2448"/>
                    <a:pt x="7963" y="2448"/>
                  </a:cubicBezTo>
                  <a:cubicBezTo>
                    <a:pt x="7967" y="2448"/>
                    <a:pt x="7972" y="2449"/>
                    <a:pt x="7976" y="2452"/>
                  </a:cubicBezTo>
                  <a:lnTo>
                    <a:pt x="7976" y="2212"/>
                  </a:lnTo>
                  <a:lnTo>
                    <a:pt x="8127" y="1911"/>
                  </a:lnTo>
                  <a:lnTo>
                    <a:pt x="7555" y="496"/>
                  </a:lnTo>
                  <a:lnTo>
                    <a:pt x="7465" y="647"/>
                  </a:lnTo>
                  <a:cubicBezTo>
                    <a:pt x="7453" y="655"/>
                    <a:pt x="7436" y="658"/>
                    <a:pt x="7416" y="658"/>
                  </a:cubicBezTo>
                  <a:cubicBezTo>
                    <a:pt x="7316" y="658"/>
                    <a:pt x="7117" y="579"/>
                    <a:pt x="6884" y="579"/>
                  </a:cubicBezTo>
                  <a:cubicBezTo>
                    <a:pt x="6800" y="579"/>
                    <a:pt x="6712" y="589"/>
                    <a:pt x="6622" y="617"/>
                  </a:cubicBezTo>
                  <a:cubicBezTo>
                    <a:pt x="6569" y="621"/>
                    <a:pt x="6516" y="624"/>
                    <a:pt x="6463" y="624"/>
                  </a:cubicBezTo>
                  <a:cubicBezTo>
                    <a:pt x="6178" y="624"/>
                    <a:pt x="5882" y="553"/>
                    <a:pt x="5629" y="376"/>
                  </a:cubicBezTo>
                  <a:cubicBezTo>
                    <a:pt x="5534" y="329"/>
                    <a:pt x="5385" y="308"/>
                    <a:pt x="5215" y="308"/>
                  </a:cubicBezTo>
                  <a:cubicBezTo>
                    <a:pt x="4738" y="308"/>
                    <a:pt x="4092" y="469"/>
                    <a:pt x="4004" y="647"/>
                  </a:cubicBezTo>
                  <a:cubicBezTo>
                    <a:pt x="3922" y="761"/>
                    <a:pt x="3761" y="813"/>
                    <a:pt x="3578" y="813"/>
                  </a:cubicBezTo>
                  <a:cubicBezTo>
                    <a:pt x="3423" y="813"/>
                    <a:pt x="3252" y="776"/>
                    <a:pt x="3101" y="707"/>
                  </a:cubicBezTo>
                  <a:cubicBezTo>
                    <a:pt x="2619" y="526"/>
                    <a:pt x="2138" y="376"/>
                    <a:pt x="1626" y="316"/>
                  </a:cubicBezTo>
                  <a:cubicBezTo>
                    <a:pt x="1024" y="256"/>
                    <a:pt x="573" y="195"/>
                    <a:pt x="452" y="45"/>
                  </a:cubicBezTo>
                  <a:cubicBezTo>
                    <a:pt x="427" y="13"/>
                    <a:pt x="409" y="0"/>
                    <a:pt x="398"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p:nvPr/>
          </p:nvSpPr>
          <p:spPr>
            <a:xfrm>
              <a:off x="4478714" y="3217161"/>
              <a:ext cx="140078" cy="151309"/>
            </a:xfrm>
            <a:custGeom>
              <a:rect b="b" l="l" r="r" t="t"/>
              <a:pathLst>
                <a:path extrusionOk="0" h="4877" w="4515">
                  <a:moveTo>
                    <a:pt x="2378" y="1"/>
                  </a:moveTo>
                  <a:lnTo>
                    <a:pt x="2228" y="61"/>
                  </a:lnTo>
                  <a:cubicBezTo>
                    <a:pt x="2258" y="392"/>
                    <a:pt x="2228" y="753"/>
                    <a:pt x="2198" y="1084"/>
                  </a:cubicBezTo>
                  <a:lnTo>
                    <a:pt x="753" y="1084"/>
                  </a:lnTo>
                  <a:lnTo>
                    <a:pt x="603" y="1265"/>
                  </a:lnTo>
                  <a:cubicBezTo>
                    <a:pt x="512" y="1385"/>
                    <a:pt x="873" y="1506"/>
                    <a:pt x="904" y="1656"/>
                  </a:cubicBezTo>
                  <a:cubicBezTo>
                    <a:pt x="964" y="1807"/>
                    <a:pt x="452" y="1746"/>
                    <a:pt x="512" y="1987"/>
                  </a:cubicBezTo>
                  <a:cubicBezTo>
                    <a:pt x="482" y="2198"/>
                    <a:pt x="362" y="2378"/>
                    <a:pt x="151" y="2469"/>
                  </a:cubicBezTo>
                  <a:cubicBezTo>
                    <a:pt x="1" y="2589"/>
                    <a:pt x="542" y="3041"/>
                    <a:pt x="542" y="3191"/>
                  </a:cubicBezTo>
                  <a:cubicBezTo>
                    <a:pt x="542" y="3341"/>
                    <a:pt x="693" y="3492"/>
                    <a:pt x="1144" y="3913"/>
                  </a:cubicBezTo>
                  <a:cubicBezTo>
                    <a:pt x="1596" y="4304"/>
                    <a:pt x="1355" y="4425"/>
                    <a:pt x="1927" y="4876"/>
                  </a:cubicBezTo>
                  <a:cubicBezTo>
                    <a:pt x="2017" y="4756"/>
                    <a:pt x="2168" y="4726"/>
                    <a:pt x="2318" y="4726"/>
                  </a:cubicBezTo>
                  <a:cubicBezTo>
                    <a:pt x="2679" y="4726"/>
                    <a:pt x="2529" y="4515"/>
                    <a:pt x="2378" y="4094"/>
                  </a:cubicBezTo>
                  <a:cubicBezTo>
                    <a:pt x="2273" y="3799"/>
                    <a:pt x="2448" y="3755"/>
                    <a:pt x="2634" y="3755"/>
                  </a:cubicBezTo>
                  <a:cubicBezTo>
                    <a:pt x="2714" y="3755"/>
                    <a:pt x="2797" y="3763"/>
                    <a:pt x="2860" y="3763"/>
                  </a:cubicBezTo>
                  <a:cubicBezTo>
                    <a:pt x="3100" y="3763"/>
                    <a:pt x="3010" y="3341"/>
                    <a:pt x="3221" y="3341"/>
                  </a:cubicBezTo>
                  <a:cubicBezTo>
                    <a:pt x="3396" y="3341"/>
                    <a:pt x="3458" y="3824"/>
                    <a:pt x="3655" y="3824"/>
                  </a:cubicBezTo>
                  <a:cubicBezTo>
                    <a:pt x="3660" y="3824"/>
                    <a:pt x="3666" y="3824"/>
                    <a:pt x="3672" y="3823"/>
                  </a:cubicBezTo>
                  <a:cubicBezTo>
                    <a:pt x="3689" y="3820"/>
                    <a:pt x="3705" y="3819"/>
                    <a:pt x="3721" y="3819"/>
                  </a:cubicBezTo>
                  <a:cubicBezTo>
                    <a:pt x="3865" y="3819"/>
                    <a:pt x="3998" y="3917"/>
                    <a:pt x="4203" y="3917"/>
                  </a:cubicBezTo>
                  <a:cubicBezTo>
                    <a:pt x="4225" y="3917"/>
                    <a:pt x="4249" y="3916"/>
                    <a:pt x="4274" y="3913"/>
                  </a:cubicBezTo>
                  <a:cubicBezTo>
                    <a:pt x="4515" y="3853"/>
                    <a:pt x="4485" y="3372"/>
                    <a:pt x="4485" y="2950"/>
                  </a:cubicBezTo>
                  <a:cubicBezTo>
                    <a:pt x="4485" y="2559"/>
                    <a:pt x="4515" y="2288"/>
                    <a:pt x="4304" y="2138"/>
                  </a:cubicBezTo>
                  <a:cubicBezTo>
                    <a:pt x="4064" y="1987"/>
                    <a:pt x="3853" y="1656"/>
                    <a:pt x="4154" y="1506"/>
                  </a:cubicBezTo>
                  <a:cubicBezTo>
                    <a:pt x="4425" y="1415"/>
                    <a:pt x="4485" y="1054"/>
                    <a:pt x="4274" y="904"/>
                  </a:cubicBezTo>
                  <a:cubicBezTo>
                    <a:pt x="4211" y="847"/>
                    <a:pt x="4132" y="827"/>
                    <a:pt x="4050" y="827"/>
                  </a:cubicBezTo>
                  <a:cubicBezTo>
                    <a:pt x="3845" y="827"/>
                    <a:pt x="3614" y="950"/>
                    <a:pt x="3513" y="950"/>
                  </a:cubicBezTo>
                  <a:cubicBezTo>
                    <a:pt x="3480" y="950"/>
                    <a:pt x="3462" y="937"/>
                    <a:pt x="3462" y="904"/>
                  </a:cubicBezTo>
                  <a:cubicBezTo>
                    <a:pt x="3462" y="693"/>
                    <a:pt x="3522" y="392"/>
                    <a:pt x="3552" y="61"/>
                  </a:cubicBezTo>
                  <a:lnTo>
                    <a:pt x="2378"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0"/>
            <p:cNvSpPr/>
            <p:nvPr/>
          </p:nvSpPr>
          <p:spPr>
            <a:xfrm>
              <a:off x="4494599" y="3219053"/>
              <a:ext cx="54170" cy="31770"/>
            </a:xfrm>
            <a:custGeom>
              <a:rect b="b" l="l" r="r" t="t"/>
              <a:pathLst>
                <a:path extrusionOk="0" h="1024" w="1746">
                  <a:moveTo>
                    <a:pt x="452" y="0"/>
                  </a:moveTo>
                  <a:cubicBezTo>
                    <a:pt x="542" y="181"/>
                    <a:pt x="452" y="421"/>
                    <a:pt x="241" y="482"/>
                  </a:cubicBezTo>
                  <a:cubicBezTo>
                    <a:pt x="0" y="602"/>
                    <a:pt x="30" y="783"/>
                    <a:pt x="211" y="843"/>
                  </a:cubicBezTo>
                  <a:cubicBezTo>
                    <a:pt x="392" y="873"/>
                    <a:pt x="301" y="933"/>
                    <a:pt x="241" y="1023"/>
                  </a:cubicBezTo>
                  <a:lnTo>
                    <a:pt x="1686" y="1023"/>
                  </a:lnTo>
                  <a:cubicBezTo>
                    <a:pt x="1716" y="692"/>
                    <a:pt x="1746" y="331"/>
                    <a:pt x="1716"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4538468" y="3182630"/>
              <a:ext cx="172778" cy="215717"/>
            </a:xfrm>
            <a:custGeom>
              <a:rect b="b" l="l" r="r" t="t"/>
              <a:pathLst>
                <a:path extrusionOk="0" h="6953" w="5569">
                  <a:moveTo>
                    <a:pt x="4846" y="0"/>
                  </a:moveTo>
                  <a:lnTo>
                    <a:pt x="4515" y="91"/>
                  </a:lnTo>
                  <a:lnTo>
                    <a:pt x="4064" y="211"/>
                  </a:lnTo>
                  <a:cubicBezTo>
                    <a:pt x="4094" y="392"/>
                    <a:pt x="4033" y="602"/>
                    <a:pt x="3913" y="753"/>
                  </a:cubicBezTo>
                  <a:cubicBezTo>
                    <a:pt x="3763" y="994"/>
                    <a:pt x="3702" y="1264"/>
                    <a:pt x="3642" y="1565"/>
                  </a:cubicBezTo>
                  <a:cubicBezTo>
                    <a:pt x="3642" y="1565"/>
                    <a:pt x="2902" y="1169"/>
                    <a:pt x="2611" y="1169"/>
                  </a:cubicBezTo>
                  <a:cubicBezTo>
                    <a:pt x="2591" y="1169"/>
                    <a:pt x="2574" y="1170"/>
                    <a:pt x="2559" y="1174"/>
                  </a:cubicBezTo>
                  <a:lnTo>
                    <a:pt x="1626" y="1174"/>
                  </a:lnTo>
                  <a:cubicBezTo>
                    <a:pt x="1596" y="1505"/>
                    <a:pt x="1536" y="1896"/>
                    <a:pt x="1536" y="2017"/>
                  </a:cubicBezTo>
                  <a:cubicBezTo>
                    <a:pt x="1536" y="2028"/>
                    <a:pt x="1544" y="2033"/>
                    <a:pt x="1560" y="2033"/>
                  </a:cubicBezTo>
                  <a:cubicBezTo>
                    <a:pt x="1633" y="2033"/>
                    <a:pt x="1864" y="1927"/>
                    <a:pt x="2078" y="1927"/>
                  </a:cubicBezTo>
                  <a:cubicBezTo>
                    <a:pt x="2177" y="1927"/>
                    <a:pt x="2273" y="1950"/>
                    <a:pt x="2348" y="2017"/>
                  </a:cubicBezTo>
                  <a:cubicBezTo>
                    <a:pt x="2559" y="2167"/>
                    <a:pt x="2499" y="2528"/>
                    <a:pt x="2228" y="2619"/>
                  </a:cubicBezTo>
                  <a:cubicBezTo>
                    <a:pt x="1927" y="2769"/>
                    <a:pt x="2107" y="3100"/>
                    <a:pt x="2378" y="3251"/>
                  </a:cubicBezTo>
                  <a:cubicBezTo>
                    <a:pt x="2649" y="3401"/>
                    <a:pt x="2559" y="3702"/>
                    <a:pt x="2559" y="4063"/>
                  </a:cubicBezTo>
                  <a:cubicBezTo>
                    <a:pt x="2559" y="4454"/>
                    <a:pt x="2559" y="4966"/>
                    <a:pt x="2348" y="4996"/>
                  </a:cubicBezTo>
                  <a:cubicBezTo>
                    <a:pt x="2317" y="5004"/>
                    <a:pt x="2287" y="5007"/>
                    <a:pt x="2258" y="5007"/>
                  </a:cubicBezTo>
                  <a:cubicBezTo>
                    <a:pt x="2102" y="5007"/>
                    <a:pt x="1971" y="4913"/>
                    <a:pt x="1845" y="4913"/>
                  </a:cubicBezTo>
                  <a:cubicBezTo>
                    <a:pt x="1812" y="4913"/>
                    <a:pt x="1779" y="4920"/>
                    <a:pt x="1746" y="4936"/>
                  </a:cubicBezTo>
                  <a:cubicBezTo>
                    <a:pt x="1731" y="4943"/>
                    <a:pt x="1716" y="4946"/>
                    <a:pt x="1703" y="4946"/>
                  </a:cubicBezTo>
                  <a:cubicBezTo>
                    <a:pt x="1530" y="4946"/>
                    <a:pt x="1490" y="4454"/>
                    <a:pt x="1295" y="4454"/>
                  </a:cubicBezTo>
                  <a:cubicBezTo>
                    <a:pt x="1054" y="4454"/>
                    <a:pt x="1205" y="4846"/>
                    <a:pt x="934" y="4846"/>
                  </a:cubicBezTo>
                  <a:cubicBezTo>
                    <a:pt x="902" y="4846"/>
                    <a:pt x="867" y="4845"/>
                    <a:pt x="831" y="4845"/>
                  </a:cubicBezTo>
                  <a:cubicBezTo>
                    <a:pt x="598" y="4845"/>
                    <a:pt x="322" y="4868"/>
                    <a:pt x="452" y="5207"/>
                  </a:cubicBezTo>
                  <a:cubicBezTo>
                    <a:pt x="603" y="5568"/>
                    <a:pt x="753" y="5839"/>
                    <a:pt x="392" y="5839"/>
                  </a:cubicBezTo>
                  <a:cubicBezTo>
                    <a:pt x="211" y="5839"/>
                    <a:pt x="91" y="5929"/>
                    <a:pt x="1" y="6049"/>
                  </a:cubicBezTo>
                  <a:lnTo>
                    <a:pt x="91" y="6140"/>
                  </a:lnTo>
                  <a:cubicBezTo>
                    <a:pt x="332" y="6381"/>
                    <a:pt x="573" y="6651"/>
                    <a:pt x="753" y="6952"/>
                  </a:cubicBezTo>
                  <a:cubicBezTo>
                    <a:pt x="1032" y="6757"/>
                    <a:pt x="1336" y="6588"/>
                    <a:pt x="1476" y="6588"/>
                  </a:cubicBezTo>
                  <a:cubicBezTo>
                    <a:pt x="1487" y="6588"/>
                    <a:pt x="1497" y="6589"/>
                    <a:pt x="1506" y="6591"/>
                  </a:cubicBezTo>
                  <a:cubicBezTo>
                    <a:pt x="1586" y="6611"/>
                    <a:pt x="1667" y="6741"/>
                    <a:pt x="1803" y="6741"/>
                  </a:cubicBezTo>
                  <a:cubicBezTo>
                    <a:pt x="1869" y="6741"/>
                    <a:pt x="1949" y="6710"/>
                    <a:pt x="2047" y="6621"/>
                  </a:cubicBezTo>
                  <a:cubicBezTo>
                    <a:pt x="2166" y="6502"/>
                    <a:pt x="2303" y="6453"/>
                    <a:pt x="2418" y="6453"/>
                  </a:cubicBezTo>
                  <a:cubicBezTo>
                    <a:pt x="2566" y="6453"/>
                    <a:pt x="2679" y="6533"/>
                    <a:pt x="2679" y="6651"/>
                  </a:cubicBezTo>
                  <a:cubicBezTo>
                    <a:pt x="2679" y="6768"/>
                    <a:pt x="2693" y="6828"/>
                    <a:pt x="2739" y="6828"/>
                  </a:cubicBezTo>
                  <a:cubicBezTo>
                    <a:pt x="2787" y="6828"/>
                    <a:pt x="2871" y="6761"/>
                    <a:pt x="3010" y="6621"/>
                  </a:cubicBezTo>
                  <a:cubicBezTo>
                    <a:pt x="3281" y="6381"/>
                    <a:pt x="3492" y="6651"/>
                    <a:pt x="3492" y="6170"/>
                  </a:cubicBezTo>
                  <a:cubicBezTo>
                    <a:pt x="3492" y="5688"/>
                    <a:pt x="3793" y="6140"/>
                    <a:pt x="3793" y="5628"/>
                  </a:cubicBezTo>
                  <a:cubicBezTo>
                    <a:pt x="3793" y="5086"/>
                    <a:pt x="3853" y="4515"/>
                    <a:pt x="3853" y="4304"/>
                  </a:cubicBezTo>
                  <a:cubicBezTo>
                    <a:pt x="3853" y="4063"/>
                    <a:pt x="4515" y="3822"/>
                    <a:pt x="4515" y="3401"/>
                  </a:cubicBezTo>
                  <a:cubicBezTo>
                    <a:pt x="4515" y="2980"/>
                    <a:pt x="5117" y="2227"/>
                    <a:pt x="5117" y="1746"/>
                  </a:cubicBezTo>
                  <a:cubicBezTo>
                    <a:pt x="5087" y="1445"/>
                    <a:pt x="5207" y="1144"/>
                    <a:pt x="5418" y="903"/>
                  </a:cubicBezTo>
                  <a:cubicBezTo>
                    <a:pt x="5508" y="663"/>
                    <a:pt x="5568" y="362"/>
                    <a:pt x="5538" y="91"/>
                  </a:cubicBezTo>
                  <a:lnTo>
                    <a:pt x="4846"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4786823" y="2685920"/>
              <a:ext cx="408072" cy="499782"/>
            </a:xfrm>
            <a:custGeom>
              <a:rect b="b" l="l" r="r" t="t"/>
              <a:pathLst>
                <a:path extrusionOk="0" h="16109" w="13153">
                  <a:moveTo>
                    <a:pt x="10835" y="0"/>
                  </a:moveTo>
                  <a:cubicBezTo>
                    <a:pt x="10677" y="271"/>
                    <a:pt x="10655" y="305"/>
                    <a:pt x="10564" y="305"/>
                  </a:cubicBezTo>
                  <a:cubicBezTo>
                    <a:pt x="10534" y="305"/>
                    <a:pt x="10497" y="301"/>
                    <a:pt x="10444" y="301"/>
                  </a:cubicBezTo>
                  <a:cubicBezTo>
                    <a:pt x="10203" y="301"/>
                    <a:pt x="10293" y="873"/>
                    <a:pt x="9902" y="873"/>
                  </a:cubicBezTo>
                  <a:cubicBezTo>
                    <a:pt x="9541" y="873"/>
                    <a:pt x="9692" y="1234"/>
                    <a:pt x="9451" y="1234"/>
                  </a:cubicBezTo>
                  <a:cubicBezTo>
                    <a:pt x="9270" y="1234"/>
                    <a:pt x="9120" y="1144"/>
                    <a:pt x="8999" y="1023"/>
                  </a:cubicBezTo>
                  <a:lnTo>
                    <a:pt x="7976" y="1023"/>
                  </a:lnTo>
                  <a:cubicBezTo>
                    <a:pt x="7976" y="1023"/>
                    <a:pt x="7827" y="853"/>
                    <a:pt x="7690" y="853"/>
                  </a:cubicBezTo>
                  <a:cubicBezTo>
                    <a:pt x="7664" y="853"/>
                    <a:pt x="7639" y="859"/>
                    <a:pt x="7615" y="873"/>
                  </a:cubicBezTo>
                  <a:lnTo>
                    <a:pt x="7344" y="1053"/>
                  </a:lnTo>
                  <a:lnTo>
                    <a:pt x="2499" y="1053"/>
                  </a:lnTo>
                  <a:lnTo>
                    <a:pt x="2499" y="2739"/>
                  </a:lnTo>
                  <a:lnTo>
                    <a:pt x="1777" y="2739"/>
                  </a:lnTo>
                  <a:lnTo>
                    <a:pt x="1777" y="5297"/>
                  </a:lnTo>
                  <a:cubicBezTo>
                    <a:pt x="1777" y="5297"/>
                    <a:pt x="1807" y="6079"/>
                    <a:pt x="1656" y="6139"/>
                  </a:cubicBezTo>
                  <a:cubicBezTo>
                    <a:pt x="1506" y="6170"/>
                    <a:pt x="994" y="6350"/>
                    <a:pt x="994" y="6591"/>
                  </a:cubicBezTo>
                  <a:cubicBezTo>
                    <a:pt x="994" y="6801"/>
                    <a:pt x="964" y="7042"/>
                    <a:pt x="693" y="7072"/>
                  </a:cubicBezTo>
                  <a:cubicBezTo>
                    <a:pt x="422" y="7102"/>
                    <a:pt x="693" y="7674"/>
                    <a:pt x="362" y="7674"/>
                  </a:cubicBezTo>
                  <a:cubicBezTo>
                    <a:pt x="1" y="7674"/>
                    <a:pt x="513" y="8035"/>
                    <a:pt x="302" y="8246"/>
                  </a:cubicBezTo>
                  <a:cubicBezTo>
                    <a:pt x="121" y="8427"/>
                    <a:pt x="151" y="8697"/>
                    <a:pt x="392" y="8697"/>
                  </a:cubicBezTo>
                  <a:cubicBezTo>
                    <a:pt x="603" y="8697"/>
                    <a:pt x="543" y="8998"/>
                    <a:pt x="543" y="9239"/>
                  </a:cubicBezTo>
                  <a:cubicBezTo>
                    <a:pt x="543" y="9510"/>
                    <a:pt x="964" y="9751"/>
                    <a:pt x="964" y="9751"/>
                  </a:cubicBezTo>
                  <a:lnTo>
                    <a:pt x="844" y="10112"/>
                  </a:lnTo>
                  <a:cubicBezTo>
                    <a:pt x="1054" y="10353"/>
                    <a:pt x="1265" y="10593"/>
                    <a:pt x="1446" y="10864"/>
                  </a:cubicBezTo>
                  <a:cubicBezTo>
                    <a:pt x="1476" y="11015"/>
                    <a:pt x="1777" y="11436"/>
                    <a:pt x="1476" y="11587"/>
                  </a:cubicBezTo>
                  <a:cubicBezTo>
                    <a:pt x="1175" y="11737"/>
                    <a:pt x="1355" y="11857"/>
                    <a:pt x="1355" y="11857"/>
                  </a:cubicBezTo>
                  <a:lnTo>
                    <a:pt x="1716" y="11918"/>
                  </a:lnTo>
                  <a:lnTo>
                    <a:pt x="1807" y="12128"/>
                  </a:lnTo>
                  <a:cubicBezTo>
                    <a:pt x="2047" y="12158"/>
                    <a:pt x="2288" y="12279"/>
                    <a:pt x="2469" y="12459"/>
                  </a:cubicBezTo>
                  <a:cubicBezTo>
                    <a:pt x="2679" y="12760"/>
                    <a:pt x="2800" y="12790"/>
                    <a:pt x="2800" y="12941"/>
                  </a:cubicBezTo>
                  <a:cubicBezTo>
                    <a:pt x="2800" y="13091"/>
                    <a:pt x="2980" y="13121"/>
                    <a:pt x="3281" y="13392"/>
                  </a:cubicBezTo>
                  <a:cubicBezTo>
                    <a:pt x="3582" y="13633"/>
                    <a:pt x="3582" y="13753"/>
                    <a:pt x="3582" y="13904"/>
                  </a:cubicBezTo>
                  <a:cubicBezTo>
                    <a:pt x="3582" y="14054"/>
                    <a:pt x="4094" y="14295"/>
                    <a:pt x="4094" y="14295"/>
                  </a:cubicBezTo>
                  <a:lnTo>
                    <a:pt x="4305" y="14746"/>
                  </a:lnTo>
                  <a:cubicBezTo>
                    <a:pt x="4365" y="14807"/>
                    <a:pt x="4455" y="14867"/>
                    <a:pt x="4485" y="14957"/>
                  </a:cubicBezTo>
                  <a:cubicBezTo>
                    <a:pt x="4575" y="15108"/>
                    <a:pt x="4696" y="15228"/>
                    <a:pt x="4816" y="15348"/>
                  </a:cubicBezTo>
                  <a:cubicBezTo>
                    <a:pt x="4816" y="15348"/>
                    <a:pt x="4950" y="15429"/>
                    <a:pt x="5093" y="15429"/>
                  </a:cubicBezTo>
                  <a:cubicBezTo>
                    <a:pt x="5164" y="15429"/>
                    <a:pt x="5237" y="15409"/>
                    <a:pt x="5298" y="15348"/>
                  </a:cubicBezTo>
                  <a:cubicBezTo>
                    <a:pt x="5357" y="15289"/>
                    <a:pt x="5418" y="15268"/>
                    <a:pt x="5476" y="15268"/>
                  </a:cubicBezTo>
                  <a:cubicBezTo>
                    <a:pt x="5624" y="15268"/>
                    <a:pt x="5749" y="15409"/>
                    <a:pt x="5749" y="15409"/>
                  </a:cubicBezTo>
                  <a:cubicBezTo>
                    <a:pt x="5749" y="15409"/>
                    <a:pt x="5933" y="15266"/>
                    <a:pt x="6082" y="15266"/>
                  </a:cubicBezTo>
                  <a:cubicBezTo>
                    <a:pt x="6114" y="15266"/>
                    <a:pt x="6144" y="15272"/>
                    <a:pt x="6170" y="15288"/>
                  </a:cubicBezTo>
                  <a:lnTo>
                    <a:pt x="7073" y="16041"/>
                  </a:lnTo>
                  <a:cubicBezTo>
                    <a:pt x="7254" y="15980"/>
                    <a:pt x="7464" y="15950"/>
                    <a:pt x="7645" y="15890"/>
                  </a:cubicBezTo>
                  <a:cubicBezTo>
                    <a:pt x="7654" y="15889"/>
                    <a:pt x="7663" y="15888"/>
                    <a:pt x="7672" y="15888"/>
                  </a:cubicBezTo>
                  <a:cubicBezTo>
                    <a:pt x="7834" y="15888"/>
                    <a:pt x="8052" y="16109"/>
                    <a:pt x="8135" y="16109"/>
                  </a:cubicBezTo>
                  <a:cubicBezTo>
                    <a:pt x="8144" y="16109"/>
                    <a:pt x="8151" y="16106"/>
                    <a:pt x="8157" y="16101"/>
                  </a:cubicBezTo>
                  <a:cubicBezTo>
                    <a:pt x="8307" y="15950"/>
                    <a:pt x="8518" y="15860"/>
                    <a:pt x="8728" y="15860"/>
                  </a:cubicBezTo>
                  <a:cubicBezTo>
                    <a:pt x="8804" y="15905"/>
                    <a:pt x="8924" y="15935"/>
                    <a:pt x="9026" y="15935"/>
                  </a:cubicBezTo>
                  <a:cubicBezTo>
                    <a:pt x="9127" y="15935"/>
                    <a:pt x="9210" y="15905"/>
                    <a:pt x="9210" y="15830"/>
                  </a:cubicBezTo>
                  <a:cubicBezTo>
                    <a:pt x="9210" y="15679"/>
                    <a:pt x="9360" y="15679"/>
                    <a:pt x="9481" y="15589"/>
                  </a:cubicBezTo>
                  <a:lnTo>
                    <a:pt x="9601" y="15439"/>
                  </a:lnTo>
                  <a:cubicBezTo>
                    <a:pt x="9631" y="15288"/>
                    <a:pt x="10053" y="15078"/>
                    <a:pt x="10233" y="15047"/>
                  </a:cubicBezTo>
                  <a:cubicBezTo>
                    <a:pt x="10291" y="15024"/>
                    <a:pt x="10353" y="15015"/>
                    <a:pt x="10414" y="15015"/>
                  </a:cubicBezTo>
                  <a:cubicBezTo>
                    <a:pt x="10513" y="15015"/>
                    <a:pt x="10610" y="15040"/>
                    <a:pt x="10685" y="15078"/>
                  </a:cubicBezTo>
                  <a:cubicBezTo>
                    <a:pt x="10745" y="15138"/>
                    <a:pt x="10805" y="15198"/>
                    <a:pt x="10865" y="15228"/>
                  </a:cubicBezTo>
                  <a:cubicBezTo>
                    <a:pt x="10955" y="14777"/>
                    <a:pt x="11076" y="14506"/>
                    <a:pt x="10925" y="14506"/>
                  </a:cubicBezTo>
                  <a:cubicBezTo>
                    <a:pt x="10594" y="14476"/>
                    <a:pt x="10293" y="14265"/>
                    <a:pt x="10173" y="13934"/>
                  </a:cubicBezTo>
                  <a:cubicBezTo>
                    <a:pt x="10023" y="13543"/>
                    <a:pt x="9601" y="13302"/>
                    <a:pt x="9481" y="13031"/>
                  </a:cubicBezTo>
                  <a:cubicBezTo>
                    <a:pt x="9360" y="12790"/>
                    <a:pt x="8849" y="12851"/>
                    <a:pt x="8759" y="12670"/>
                  </a:cubicBezTo>
                  <a:cubicBezTo>
                    <a:pt x="8698" y="12489"/>
                    <a:pt x="8879" y="12429"/>
                    <a:pt x="8879" y="12219"/>
                  </a:cubicBezTo>
                  <a:cubicBezTo>
                    <a:pt x="8879" y="12089"/>
                    <a:pt x="9054" y="12064"/>
                    <a:pt x="9220" y="12064"/>
                  </a:cubicBezTo>
                  <a:cubicBezTo>
                    <a:pt x="9323" y="12064"/>
                    <a:pt x="9422" y="12073"/>
                    <a:pt x="9474" y="12073"/>
                  </a:cubicBezTo>
                  <a:cubicBezTo>
                    <a:pt x="9494" y="12073"/>
                    <a:pt x="9507" y="12072"/>
                    <a:pt x="9511" y="12068"/>
                  </a:cubicBezTo>
                  <a:cubicBezTo>
                    <a:pt x="9631" y="11797"/>
                    <a:pt x="9661" y="11496"/>
                    <a:pt x="9631" y="11195"/>
                  </a:cubicBezTo>
                  <a:cubicBezTo>
                    <a:pt x="9631" y="10894"/>
                    <a:pt x="10023" y="10593"/>
                    <a:pt x="9872" y="10443"/>
                  </a:cubicBezTo>
                  <a:cubicBezTo>
                    <a:pt x="9722" y="10292"/>
                    <a:pt x="10023" y="10262"/>
                    <a:pt x="10233" y="10112"/>
                  </a:cubicBezTo>
                  <a:cubicBezTo>
                    <a:pt x="10474" y="9961"/>
                    <a:pt x="10293" y="9510"/>
                    <a:pt x="10474" y="9329"/>
                  </a:cubicBezTo>
                  <a:cubicBezTo>
                    <a:pt x="10655" y="9119"/>
                    <a:pt x="10805" y="8758"/>
                    <a:pt x="10955" y="8758"/>
                  </a:cubicBezTo>
                  <a:cubicBezTo>
                    <a:pt x="11106" y="8758"/>
                    <a:pt x="11287" y="8517"/>
                    <a:pt x="11287" y="8336"/>
                  </a:cubicBezTo>
                  <a:cubicBezTo>
                    <a:pt x="11287" y="8156"/>
                    <a:pt x="11618" y="7765"/>
                    <a:pt x="11587" y="7403"/>
                  </a:cubicBezTo>
                  <a:cubicBezTo>
                    <a:pt x="11557" y="7012"/>
                    <a:pt x="11407" y="6651"/>
                    <a:pt x="11648" y="6350"/>
                  </a:cubicBezTo>
                  <a:cubicBezTo>
                    <a:pt x="11858" y="6139"/>
                    <a:pt x="11979" y="5869"/>
                    <a:pt x="11949" y="5568"/>
                  </a:cubicBezTo>
                  <a:cubicBezTo>
                    <a:pt x="11888" y="5297"/>
                    <a:pt x="12250" y="5267"/>
                    <a:pt x="12400" y="5116"/>
                  </a:cubicBezTo>
                  <a:cubicBezTo>
                    <a:pt x="12701" y="4936"/>
                    <a:pt x="12942" y="4725"/>
                    <a:pt x="13152" y="4424"/>
                  </a:cubicBezTo>
                  <a:lnTo>
                    <a:pt x="12641" y="3943"/>
                  </a:lnTo>
                  <a:cubicBezTo>
                    <a:pt x="12340" y="3822"/>
                    <a:pt x="12159" y="3341"/>
                    <a:pt x="12159" y="2709"/>
                  </a:cubicBezTo>
                  <a:cubicBezTo>
                    <a:pt x="12129" y="2257"/>
                    <a:pt x="12099" y="1836"/>
                    <a:pt x="12009" y="1415"/>
                  </a:cubicBezTo>
                  <a:cubicBezTo>
                    <a:pt x="11888" y="1053"/>
                    <a:pt x="11618" y="783"/>
                    <a:pt x="11287" y="602"/>
                  </a:cubicBezTo>
                  <a:cubicBezTo>
                    <a:pt x="11076" y="452"/>
                    <a:pt x="10925" y="241"/>
                    <a:pt x="10895"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p:nvPr/>
          </p:nvSpPr>
          <p:spPr>
            <a:xfrm>
              <a:off x="5272364" y="2957606"/>
              <a:ext cx="46693" cy="46724"/>
            </a:xfrm>
            <a:custGeom>
              <a:rect b="b" l="l" r="r" t="t"/>
              <a:pathLst>
                <a:path extrusionOk="0" h="1506" w="1505">
                  <a:moveTo>
                    <a:pt x="1084" y="1"/>
                  </a:moveTo>
                  <a:cubicBezTo>
                    <a:pt x="1023" y="91"/>
                    <a:pt x="903" y="121"/>
                    <a:pt x="903" y="151"/>
                  </a:cubicBezTo>
                  <a:cubicBezTo>
                    <a:pt x="903" y="172"/>
                    <a:pt x="817" y="207"/>
                    <a:pt x="705" y="207"/>
                  </a:cubicBezTo>
                  <a:cubicBezTo>
                    <a:pt x="654" y="207"/>
                    <a:pt x="598" y="200"/>
                    <a:pt x="542" y="181"/>
                  </a:cubicBezTo>
                  <a:lnTo>
                    <a:pt x="121" y="753"/>
                  </a:lnTo>
                  <a:cubicBezTo>
                    <a:pt x="0" y="964"/>
                    <a:pt x="0" y="1204"/>
                    <a:pt x="121" y="1385"/>
                  </a:cubicBezTo>
                  <a:cubicBezTo>
                    <a:pt x="135" y="1441"/>
                    <a:pt x="201" y="1464"/>
                    <a:pt x="282" y="1464"/>
                  </a:cubicBezTo>
                  <a:cubicBezTo>
                    <a:pt x="377" y="1464"/>
                    <a:pt x="492" y="1433"/>
                    <a:pt x="572" y="1385"/>
                  </a:cubicBezTo>
                  <a:cubicBezTo>
                    <a:pt x="620" y="1366"/>
                    <a:pt x="655" y="1356"/>
                    <a:pt x="687" y="1356"/>
                  </a:cubicBezTo>
                  <a:cubicBezTo>
                    <a:pt x="757" y="1356"/>
                    <a:pt x="810" y="1403"/>
                    <a:pt x="933" y="1505"/>
                  </a:cubicBezTo>
                  <a:lnTo>
                    <a:pt x="1234" y="1144"/>
                  </a:lnTo>
                  <a:lnTo>
                    <a:pt x="843" y="934"/>
                  </a:lnTo>
                  <a:cubicBezTo>
                    <a:pt x="753" y="873"/>
                    <a:pt x="1054" y="633"/>
                    <a:pt x="1294" y="572"/>
                  </a:cubicBezTo>
                  <a:cubicBezTo>
                    <a:pt x="1505" y="482"/>
                    <a:pt x="1385" y="271"/>
                    <a:pt x="1204" y="121"/>
                  </a:cubicBezTo>
                  <a:lnTo>
                    <a:pt x="1084"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p:nvPr/>
          </p:nvSpPr>
          <p:spPr>
            <a:xfrm>
              <a:off x="5140694" y="2822213"/>
              <a:ext cx="166232" cy="140698"/>
            </a:xfrm>
            <a:custGeom>
              <a:rect b="b" l="l" r="r" t="t"/>
              <a:pathLst>
                <a:path extrusionOk="0" h="4535" w="5358">
                  <a:moveTo>
                    <a:pt x="1746" y="1"/>
                  </a:moveTo>
                  <a:cubicBezTo>
                    <a:pt x="1536" y="302"/>
                    <a:pt x="1295" y="543"/>
                    <a:pt x="994" y="723"/>
                  </a:cubicBezTo>
                  <a:cubicBezTo>
                    <a:pt x="844" y="874"/>
                    <a:pt x="482" y="904"/>
                    <a:pt x="543" y="1175"/>
                  </a:cubicBezTo>
                  <a:cubicBezTo>
                    <a:pt x="573" y="1476"/>
                    <a:pt x="452" y="1746"/>
                    <a:pt x="242" y="1957"/>
                  </a:cubicBezTo>
                  <a:cubicBezTo>
                    <a:pt x="1" y="2258"/>
                    <a:pt x="151" y="2679"/>
                    <a:pt x="181" y="3010"/>
                  </a:cubicBezTo>
                  <a:lnTo>
                    <a:pt x="874" y="3010"/>
                  </a:lnTo>
                  <a:cubicBezTo>
                    <a:pt x="907" y="3043"/>
                    <a:pt x="933" y="3058"/>
                    <a:pt x="955" y="3058"/>
                  </a:cubicBezTo>
                  <a:cubicBezTo>
                    <a:pt x="1013" y="3058"/>
                    <a:pt x="1041" y="2953"/>
                    <a:pt x="1084" y="2800"/>
                  </a:cubicBezTo>
                  <a:cubicBezTo>
                    <a:pt x="1137" y="2659"/>
                    <a:pt x="1211" y="2600"/>
                    <a:pt x="1293" y="2600"/>
                  </a:cubicBezTo>
                  <a:cubicBezTo>
                    <a:pt x="1351" y="2600"/>
                    <a:pt x="1413" y="2629"/>
                    <a:pt x="1476" y="2679"/>
                  </a:cubicBezTo>
                  <a:cubicBezTo>
                    <a:pt x="1592" y="2749"/>
                    <a:pt x="1690" y="2908"/>
                    <a:pt x="1825" y="2908"/>
                  </a:cubicBezTo>
                  <a:cubicBezTo>
                    <a:pt x="1866" y="2908"/>
                    <a:pt x="1909" y="2894"/>
                    <a:pt x="1957" y="2860"/>
                  </a:cubicBezTo>
                  <a:cubicBezTo>
                    <a:pt x="2046" y="2805"/>
                    <a:pt x="2102" y="2786"/>
                    <a:pt x="2142" y="2786"/>
                  </a:cubicBezTo>
                  <a:cubicBezTo>
                    <a:pt x="2210" y="2786"/>
                    <a:pt x="2231" y="2841"/>
                    <a:pt x="2288" y="2860"/>
                  </a:cubicBezTo>
                  <a:cubicBezTo>
                    <a:pt x="2424" y="2875"/>
                    <a:pt x="2559" y="2882"/>
                    <a:pt x="2694" y="2882"/>
                  </a:cubicBezTo>
                  <a:cubicBezTo>
                    <a:pt x="2830" y="2882"/>
                    <a:pt x="2965" y="2875"/>
                    <a:pt x="3101" y="2860"/>
                  </a:cubicBezTo>
                  <a:cubicBezTo>
                    <a:pt x="3281" y="2890"/>
                    <a:pt x="4786" y="4515"/>
                    <a:pt x="4786" y="4515"/>
                  </a:cubicBezTo>
                  <a:cubicBezTo>
                    <a:pt x="4861" y="4528"/>
                    <a:pt x="4925" y="4535"/>
                    <a:pt x="4979" y="4535"/>
                  </a:cubicBezTo>
                  <a:cubicBezTo>
                    <a:pt x="5056" y="4535"/>
                    <a:pt x="5112" y="4520"/>
                    <a:pt x="5147" y="4485"/>
                  </a:cubicBezTo>
                  <a:cubicBezTo>
                    <a:pt x="5237" y="4395"/>
                    <a:pt x="5267" y="4395"/>
                    <a:pt x="5358" y="4335"/>
                  </a:cubicBezTo>
                  <a:cubicBezTo>
                    <a:pt x="5027" y="4034"/>
                    <a:pt x="4756" y="3733"/>
                    <a:pt x="4515" y="3402"/>
                  </a:cubicBezTo>
                  <a:cubicBezTo>
                    <a:pt x="4214" y="2950"/>
                    <a:pt x="3793" y="2649"/>
                    <a:pt x="3281" y="2529"/>
                  </a:cubicBezTo>
                  <a:cubicBezTo>
                    <a:pt x="2980" y="2529"/>
                    <a:pt x="2950" y="2017"/>
                    <a:pt x="2740" y="2017"/>
                  </a:cubicBezTo>
                  <a:cubicBezTo>
                    <a:pt x="2408" y="1716"/>
                    <a:pt x="2228" y="1325"/>
                    <a:pt x="2198" y="874"/>
                  </a:cubicBezTo>
                  <a:cubicBezTo>
                    <a:pt x="2138" y="543"/>
                    <a:pt x="1957" y="242"/>
                    <a:pt x="1746"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5055748" y="2903498"/>
              <a:ext cx="369756" cy="284313"/>
            </a:xfrm>
            <a:custGeom>
              <a:rect b="b" l="l" r="r" t="t"/>
              <a:pathLst>
                <a:path extrusionOk="0" h="9164" w="11918">
                  <a:moveTo>
                    <a:pt x="4020" y="1"/>
                  </a:moveTo>
                  <a:cubicBezTo>
                    <a:pt x="3942" y="1"/>
                    <a:pt x="3873" y="58"/>
                    <a:pt x="3822" y="210"/>
                  </a:cubicBezTo>
                  <a:cubicBezTo>
                    <a:pt x="3782" y="393"/>
                    <a:pt x="3741" y="480"/>
                    <a:pt x="3691" y="480"/>
                  </a:cubicBezTo>
                  <a:cubicBezTo>
                    <a:pt x="3667" y="480"/>
                    <a:pt x="3641" y="460"/>
                    <a:pt x="3612" y="420"/>
                  </a:cubicBezTo>
                  <a:lnTo>
                    <a:pt x="2919" y="420"/>
                  </a:lnTo>
                  <a:cubicBezTo>
                    <a:pt x="2950" y="812"/>
                    <a:pt x="2619" y="1173"/>
                    <a:pt x="2619" y="1384"/>
                  </a:cubicBezTo>
                  <a:cubicBezTo>
                    <a:pt x="2619" y="1564"/>
                    <a:pt x="2438" y="1775"/>
                    <a:pt x="2287" y="1775"/>
                  </a:cubicBezTo>
                  <a:cubicBezTo>
                    <a:pt x="2137" y="1775"/>
                    <a:pt x="1987" y="2166"/>
                    <a:pt x="1806" y="2347"/>
                  </a:cubicBezTo>
                  <a:cubicBezTo>
                    <a:pt x="1595" y="2527"/>
                    <a:pt x="1746" y="2979"/>
                    <a:pt x="1565" y="3129"/>
                  </a:cubicBezTo>
                  <a:cubicBezTo>
                    <a:pt x="1385" y="3279"/>
                    <a:pt x="1084" y="3340"/>
                    <a:pt x="1204" y="3490"/>
                  </a:cubicBezTo>
                  <a:cubicBezTo>
                    <a:pt x="1294" y="3641"/>
                    <a:pt x="963" y="3942"/>
                    <a:pt x="963" y="4243"/>
                  </a:cubicBezTo>
                  <a:cubicBezTo>
                    <a:pt x="993" y="4513"/>
                    <a:pt x="963" y="4814"/>
                    <a:pt x="843" y="5085"/>
                  </a:cubicBezTo>
                  <a:cubicBezTo>
                    <a:pt x="837" y="5097"/>
                    <a:pt x="808" y="5101"/>
                    <a:pt x="766" y="5101"/>
                  </a:cubicBezTo>
                  <a:cubicBezTo>
                    <a:pt x="702" y="5101"/>
                    <a:pt x="608" y="5093"/>
                    <a:pt x="516" y="5093"/>
                  </a:cubicBezTo>
                  <a:cubicBezTo>
                    <a:pt x="361" y="5093"/>
                    <a:pt x="211" y="5115"/>
                    <a:pt x="211" y="5236"/>
                  </a:cubicBezTo>
                  <a:cubicBezTo>
                    <a:pt x="211" y="5506"/>
                    <a:pt x="0" y="5476"/>
                    <a:pt x="91" y="5687"/>
                  </a:cubicBezTo>
                  <a:cubicBezTo>
                    <a:pt x="211" y="5928"/>
                    <a:pt x="723" y="5807"/>
                    <a:pt x="813" y="6048"/>
                  </a:cubicBezTo>
                  <a:cubicBezTo>
                    <a:pt x="933" y="6289"/>
                    <a:pt x="1355" y="6530"/>
                    <a:pt x="1505" y="6951"/>
                  </a:cubicBezTo>
                  <a:cubicBezTo>
                    <a:pt x="1625" y="7252"/>
                    <a:pt x="1926" y="7463"/>
                    <a:pt x="2257" y="7493"/>
                  </a:cubicBezTo>
                  <a:cubicBezTo>
                    <a:pt x="2408" y="7493"/>
                    <a:pt x="2287" y="7764"/>
                    <a:pt x="2227" y="8215"/>
                  </a:cubicBezTo>
                  <a:lnTo>
                    <a:pt x="2468" y="8305"/>
                  </a:lnTo>
                  <a:cubicBezTo>
                    <a:pt x="2619" y="8365"/>
                    <a:pt x="3130" y="8305"/>
                    <a:pt x="3311" y="8486"/>
                  </a:cubicBezTo>
                  <a:cubicBezTo>
                    <a:pt x="3551" y="8727"/>
                    <a:pt x="3883" y="8907"/>
                    <a:pt x="4214" y="8997"/>
                  </a:cubicBezTo>
                  <a:cubicBezTo>
                    <a:pt x="4515" y="8997"/>
                    <a:pt x="4815" y="9058"/>
                    <a:pt x="5116" y="9148"/>
                  </a:cubicBezTo>
                  <a:cubicBezTo>
                    <a:pt x="5127" y="9158"/>
                    <a:pt x="5138" y="9163"/>
                    <a:pt x="5151" y="9163"/>
                  </a:cubicBezTo>
                  <a:cubicBezTo>
                    <a:pt x="5244" y="9163"/>
                    <a:pt x="5389" y="8890"/>
                    <a:pt x="5628" y="8757"/>
                  </a:cubicBezTo>
                  <a:cubicBezTo>
                    <a:pt x="5821" y="8649"/>
                    <a:pt x="6061" y="8557"/>
                    <a:pt x="6215" y="8557"/>
                  </a:cubicBezTo>
                  <a:cubicBezTo>
                    <a:pt x="6277" y="8557"/>
                    <a:pt x="6324" y="8572"/>
                    <a:pt x="6350" y="8606"/>
                  </a:cubicBezTo>
                  <a:cubicBezTo>
                    <a:pt x="6400" y="8706"/>
                    <a:pt x="6533" y="8764"/>
                    <a:pt x="6645" y="8764"/>
                  </a:cubicBezTo>
                  <a:cubicBezTo>
                    <a:pt x="6668" y="8764"/>
                    <a:pt x="6691" y="8762"/>
                    <a:pt x="6711" y="8757"/>
                  </a:cubicBezTo>
                  <a:lnTo>
                    <a:pt x="7103" y="8636"/>
                  </a:lnTo>
                  <a:cubicBezTo>
                    <a:pt x="7313" y="8576"/>
                    <a:pt x="7524" y="8546"/>
                    <a:pt x="7735" y="8546"/>
                  </a:cubicBezTo>
                  <a:cubicBezTo>
                    <a:pt x="7885" y="8546"/>
                    <a:pt x="8276" y="8004"/>
                    <a:pt x="8788" y="8004"/>
                  </a:cubicBezTo>
                  <a:cubicBezTo>
                    <a:pt x="8985" y="8004"/>
                    <a:pt x="9122" y="8012"/>
                    <a:pt x="9229" y="8012"/>
                  </a:cubicBezTo>
                  <a:cubicBezTo>
                    <a:pt x="9415" y="8012"/>
                    <a:pt x="9507" y="7988"/>
                    <a:pt x="9661" y="7854"/>
                  </a:cubicBezTo>
                  <a:cubicBezTo>
                    <a:pt x="9871" y="7613"/>
                    <a:pt x="11617" y="5838"/>
                    <a:pt x="11767" y="5747"/>
                  </a:cubicBezTo>
                  <a:cubicBezTo>
                    <a:pt x="11918" y="5627"/>
                    <a:pt x="11647" y="5537"/>
                    <a:pt x="11496" y="5537"/>
                  </a:cubicBezTo>
                  <a:cubicBezTo>
                    <a:pt x="11135" y="5537"/>
                    <a:pt x="10744" y="5476"/>
                    <a:pt x="10413" y="5326"/>
                  </a:cubicBezTo>
                  <a:lnTo>
                    <a:pt x="8788" y="4754"/>
                  </a:lnTo>
                  <a:cubicBezTo>
                    <a:pt x="8637" y="4724"/>
                    <a:pt x="8427" y="4333"/>
                    <a:pt x="8276" y="4273"/>
                  </a:cubicBezTo>
                  <a:cubicBezTo>
                    <a:pt x="8066" y="4062"/>
                    <a:pt x="7915" y="3821"/>
                    <a:pt x="7795" y="3550"/>
                  </a:cubicBezTo>
                  <a:cubicBezTo>
                    <a:pt x="7795" y="3430"/>
                    <a:pt x="7855" y="3340"/>
                    <a:pt x="7915" y="3249"/>
                  </a:cubicBezTo>
                  <a:cubicBezTo>
                    <a:pt x="7792" y="3147"/>
                    <a:pt x="7725" y="3100"/>
                    <a:pt x="7656" y="3100"/>
                  </a:cubicBezTo>
                  <a:cubicBezTo>
                    <a:pt x="7624" y="3100"/>
                    <a:pt x="7592" y="3110"/>
                    <a:pt x="7554" y="3129"/>
                  </a:cubicBezTo>
                  <a:cubicBezTo>
                    <a:pt x="7490" y="3177"/>
                    <a:pt x="7374" y="3208"/>
                    <a:pt x="7275" y="3208"/>
                  </a:cubicBezTo>
                  <a:cubicBezTo>
                    <a:pt x="7189" y="3208"/>
                    <a:pt x="7117" y="3185"/>
                    <a:pt x="7103" y="3129"/>
                  </a:cubicBezTo>
                  <a:cubicBezTo>
                    <a:pt x="6982" y="2948"/>
                    <a:pt x="6982" y="2708"/>
                    <a:pt x="7103" y="2497"/>
                  </a:cubicBezTo>
                  <a:lnTo>
                    <a:pt x="7524" y="1925"/>
                  </a:lnTo>
                  <a:cubicBezTo>
                    <a:pt x="7524" y="1925"/>
                    <a:pt x="6019" y="330"/>
                    <a:pt x="5839" y="270"/>
                  </a:cubicBezTo>
                  <a:cubicBezTo>
                    <a:pt x="5703" y="285"/>
                    <a:pt x="5568" y="293"/>
                    <a:pt x="5432" y="293"/>
                  </a:cubicBezTo>
                  <a:cubicBezTo>
                    <a:pt x="5297" y="293"/>
                    <a:pt x="5162" y="285"/>
                    <a:pt x="5026" y="270"/>
                  </a:cubicBezTo>
                  <a:cubicBezTo>
                    <a:pt x="4953" y="252"/>
                    <a:pt x="4946" y="222"/>
                    <a:pt x="4892" y="222"/>
                  </a:cubicBezTo>
                  <a:cubicBezTo>
                    <a:pt x="4857" y="222"/>
                    <a:pt x="4801" y="235"/>
                    <a:pt x="4695" y="270"/>
                  </a:cubicBezTo>
                  <a:cubicBezTo>
                    <a:pt x="4632" y="298"/>
                    <a:pt x="4581" y="310"/>
                    <a:pt x="4537" y="310"/>
                  </a:cubicBezTo>
                  <a:cubicBezTo>
                    <a:pt x="4391" y="310"/>
                    <a:pt x="4329" y="182"/>
                    <a:pt x="4214" y="89"/>
                  </a:cubicBezTo>
                  <a:cubicBezTo>
                    <a:pt x="4147" y="36"/>
                    <a:pt x="4081" y="1"/>
                    <a:pt x="4020"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5113641" y="2376725"/>
              <a:ext cx="37168" cy="44056"/>
            </a:xfrm>
            <a:custGeom>
              <a:rect b="b" l="l" r="r" t="t"/>
              <a:pathLst>
                <a:path extrusionOk="0" h="1420" w="1198">
                  <a:moveTo>
                    <a:pt x="691" y="0"/>
                  </a:moveTo>
                  <a:cubicBezTo>
                    <a:pt x="663" y="0"/>
                    <a:pt x="634" y="2"/>
                    <a:pt x="602" y="5"/>
                  </a:cubicBezTo>
                  <a:cubicBezTo>
                    <a:pt x="572" y="35"/>
                    <a:pt x="572" y="65"/>
                    <a:pt x="572" y="95"/>
                  </a:cubicBezTo>
                  <a:cubicBezTo>
                    <a:pt x="572" y="336"/>
                    <a:pt x="211" y="817"/>
                    <a:pt x="0" y="1269"/>
                  </a:cubicBezTo>
                  <a:lnTo>
                    <a:pt x="391" y="1419"/>
                  </a:lnTo>
                  <a:cubicBezTo>
                    <a:pt x="542" y="1118"/>
                    <a:pt x="753" y="847"/>
                    <a:pt x="993" y="607"/>
                  </a:cubicBezTo>
                  <a:cubicBezTo>
                    <a:pt x="1136" y="493"/>
                    <a:pt x="1197" y="0"/>
                    <a:pt x="691"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5117364" y="2305894"/>
              <a:ext cx="176501" cy="134493"/>
            </a:xfrm>
            <a:custGeom>
              <a:rect b="b" l="l" r="r" t="t"/>
              <a:pathLst>
                <a:path extrusionOk="0" h="4335" w="5689">
                  <a:moveTo>
                    <a:pt x="5357" y="1"/>
                  </a:moveTo>
                  <a:cubicBezTo>
                    <a:pt x="5128" y="93"/>
                    <a:pt x="4898" y="132"/>
                    <a:pt x="4681" y="132"/>
                  </a:cubicBezTo>
                  <a:cubicBezTo>
                    <a:pt x="4614" y="132"/>
                    <a:pt x="4549" y="128"/>
                    <a:pt x="4485" y="121"/>
                  </a:cubicBezTo>
                  <a:cubicBezTo>
                    <a:pt x="4465" y="120"/>
                    <a:pt x="4446" y="119"/>
                    <a:pt x="4428" y="119"/>
                  </a:cubicBezTo>
                  <a:cubicBezTo>
                    <a:pt x="4022" y="119"/>
                    <a:pt x="3892" y="422"/>
                    <a:pt x="3431" y="422"/>
                  </a:cubicBezTo>
                  <a:cubicBezTo>
                    <a:pt x="3110" y="422"/>
                    <a:pt x="2870" y="489"/>
                    <a:pt x="2709" y="489"/>
                  </a:cubicBezTo>
                  <a:cubicBezTo>
                    <a:pt x="2629" y="489"/>
                    <a:pt x="2569" y="472"/>
                    <a:pt x="2529" y="422"/>
                  </a:cubicBezTo>
                  <a:cubicBezTo>
                    <a:pt x="2485" y="368"/>
                    <a:pt x="2449" y="345"/>
                    <a:pt x="2404" y="345"/>
                  </a:cubicBezTo>
                  <a:cubicBezTo>
                    <a:pt x="2325" y="345"/>
                    <a:pt x="2217" y="416"/>
                    <a:pt x="1987" y="512"/>
                  </a:cubicBezTo>
                  <a:cubicBezTo>
                    <a:pt x="1881" y="572"/>
                    <a:pt x="1761" y="602"/>
                    <a:pt x="1641" y="602"/>
                  </a:cubicBezTo>
                  <a:cubicBezTo>
                    <a:pt x="1520" y="602"/>
                    <a:pt x="1400" y="572"/>
                    <a:pt x="1295" y="512"/>
                  </a:cubicBezTo>
                  <a:cubicBezTo>
                    <a:pt x="1256" y="482"/>
                    <a:pt x="1220" y="468"/>
                    <a:pt x="1187" y="468"/>
                  </a:cubicBezTo>
                  <a:cubicBezTo>
                    <a:pt x="1089" y="468"/>
                    <a:pt x="1016" y="581"/>
                    <a:pt x="994" y="693"/>
                  </a:cubicBezTo>
                  <a:cubicBezTo>
                    <a:pt x="933" y="843"/>
                    <a:pt x="994" y="1174"/>
                    <a:pt x="482" y="1265"/>
                  </a:cubicBezTo>
                  <a:cubicBezTo>
                    <a:pt x="1" y="1325"/>
                    <a:pt x="422" y="1566"/>
                    <a:pt x="482" y="1626"/>
                  </a:cubicBezTo>
                  <a:cubicBezTo>
                    <a:pt x="572" y="1716"/>
                    <a:pt x="482" y="1957"/>
                    <a:pt x="452" y="2228"/>
                  </a:cubicBezTo>
                  <a:cubicBezTo>
                    <a:pt x="1084" y="2228"/>
                    <a:pt x="1024" y="2769"/>
                    <a:pt x="873" y="2890"/>
                  </a:cubicBezTo>
                  <a:cubicBezTo>
                    <a:pt x="633" y="3130"/>
                    <a:pt x="422" y="3401"/>
                    <a:pt x="271" y="3702"/>
                  </a:cubicBezTo>
                  <a:lnTo>
                    <a:pt x="301" y="3702"/>
                  </a:lnTo>
                  <a:lnTo>
                    <a:pt x="301" y="3973"/>
                  </a:lnTo>
                  <a:lnTo>
                    <a:pt x="1054" y="4334"/>
                  </a:lnTo>
                  <a:cubicBezTo>
                    <a:pt x="1265" y="4184"/>
                    <a:pt x="1535" y="4033"/>
                    <a:pt x="1806" y="3973"/>
                  </a:cubicBezTo>
                  <a:cubicBezTo>
                    <a:pt x="1987" y="3913"/>
                    <a:pt x="4515" y="2559"/>
                    <a:pt x="4515" y="2559"/>
                  </a:cubicBezTo>
                  <a:cubicBezTo>
                    <a:pt x="4515" y="2559"/>
                    <a:pt x="4756" y="2228"/>
                    <a:pt x="4695" y="2077"/>
                  </a:cubicBezTo>
                  <a:cubicBezTo>
                    <a:pt x="4635" y="1897"/>
                    <a:pt x="4665" y="1686"/>
                    <a:pt x="4756" y="1475"/>
                  </a:cubicBezTo>
                  <a:cubicBezTo>
                    <a:pt x="4906" y="1325"/>
                    <a:pt x="4605" y="1054"/>
                    <a:pt x="4695" y="813"/>
                  </a:cubicBezTo>
                  <a:cubicBezTo>
                    <a:pt x="4816" y="542"/>
                    <a:pt x="5207" y="422"/>
                    <a:pt x="5207" y="422"/>
                  </a:cubicBezTo>
                  <a:lnTo>
                    <a:pt x="5688" y="91"/>
                  </a:lnTo>
                  <a:lnTo>
                    <a:pt x="5357"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p:nvPr/>
          </p:nvSpPr>
          <p:spPr>
            <a:xfrm>
              <a:off x="7335806" y="2276948"/>
              <a:ext cx="94006" cy="114637"/>
            </a:xfrm>
            <a:custGeom>
              <a:rect b="b" l="l" r="r" t="t"/>
              <a:pathLst>
                <a:path extrusionOk="0" h="3695" w="3030">
                  <a:moveTo>
                    <a:pt x="1897" y="1"/>
                  </a:moveTo>
                  <a:cubicBezTo>
                    <a:pt x="1797" y="100"/>
                    <a:pt x="1677" y="159"/>
                    <a:pt x="1553" y="159"/>
                  </a:cubicBezTo>
                  <a:cubicBezTo>
                    <a:pt x="1527" y="159"/>
                    <a:pt x="1501" y="156"/>
                    <a:pt x="1475" y="151"/>
                  </a:cubicBezTo>
                  <a:cubicBezTo>
                    <a:pt x="1235" y="151"/>
                    <a:pt x="994" y="181"/>
                    <a:pt x="753" y="302"/>
                  </a:cubicBezTo>
                  <a:lnTo>
                    <a:pt x="302" y="693"/>
                  </a:lnTo>
                  <a:cubicBezTo>
                    <a:pt x="392" y="843"/>
                    <a:pt x="332" y="1054"/>
                    <a:pt x="542" y="1114"/>
                  </a:cubicBezTo>
                  <a:cubicBezTo>
                    <a:pt x="561" y="1107"/>
                    <a:pt x="578" y="1104"/>
                    <a:pt x="593" y="1104"/>
                  </a:cubicBezTo>
                  <a:cubicBezTo>
                    <a:pt x="753" y="1104"/>
                    <a:pt x="716" y="1463"/>
                    <a:pt x="549" y="1463"/>
                  </a:cubicBezTo>
                  <a:cubicBezTo>
                    <a:pt x="529" y="1463"/>
                    <a:pt x="507" y="1457"/>
                    <a:pt x="482" y="1445"/>
                  </a:cubicBezTo>
                  <a:cubicBezTo>
                    <a:pt x="460" y="1437"/>
                    <a:pt x="440" y="1433"/>
                    <a:pt x="421" y="1433"/>
                  </a:cubicBezTo>
                  <a:cubicBezTo>
                    <a:pt x="243" y="1433"/>
                    <a:pt x="261" y="1813"/>
                    <a:pt x="452" y="2167"/>
                  </a:cubicBezTo>
                  <a:cubicBezTo>
                    <a:pt x="693" y="2529"/>
                    <a:pt x="1" y="2950"/>
                    <a:pt x="181" y="3130"/>
                  </a:cubicBezTo>
                  <a:cubicBezTo>
                    <a:pt x="392" y="3311"/>
                    <a:pt x="242" y="3552"/>
                    <a:pt x="302" y="3672"/>
                  </a:cubicBezTo>
                  <a:cubicBezTo>
                    <a:pt x="317" y="3687"/>
                    <a:pt x="358" y="3695"/>
                    <a:pt x="417" y="3695"/>
                  </a:cubicBezTo>
                  <a:cubicBezTo>
                    <a:pt x="710" y="3695"/>
                    <a:pt x="1456" y="3511"/>
                    <a:pt x="1806" y="3161"/>
                  </a:cubicBezTo>
                  <a:cubicBezTo>
                    <a:pt x="2096" y="2871"/>
                    <a:pt x="2257" y="2795"/>
                    <a:pt x="2398" y="2795"/>
                  </a:cubicBezTo>
                  <a:cubicBezTo>
                    <a:pt x="2463" y="2795"/>
                    <a:pt x="2523" y="2811"/>
                    <a:pt x="2589" y="2830"/>
                  </a:cubicBezTo>
                  <a:cubicBezTo>
                    <a:pt x="2618" y="2837"/>
                    <a:pt x="2646" y="2840"/>
                    <a:pt x="2673" y="2840"/>
                  </a:cubicBezTo>
                  <a:cubicBezTo>
                    <a:pt x="2876" y="2840"/>
                    <a:pt x="3030" y="2658"/>
                    <a:pt x="2950" y="2499"/>
                  </a:cubicBezTo>
                  <a:cubicBezTo>
                    <a:pt x="2739" y="2137"/>
                    <a:pt x="2649" y="1716"/>
                    <a:pt x="2709" y="1325"/>
                  </a:cubicBezTo>
                  <a:cubicBezTo>
                    <a:pt x="2709" y="1024"/>
                    <a:pt x="2288" y="452"/>
                    <a:pt x="1897"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a:off x="6410517" y="2610994"/>
              <a:ext cx="111163" cy="137503"/>
            </a:xfrm>
            <a:custGeom>
              <a:rect b="b" l="l" r="r" t="t"/>
              <a:pathLst>
                <a:path extrusionOk="0" h="4432" w="3583">
                  <a:moveTo>
                    <a:pt x="528" y="1"/>
                  </a:moveTo>
                  <a:cubicBezTo>
                    <a:pt x="469" y="1"/>
                    <a:pt x="402" y="48"/>
                    <a:pt x="302" y="188"/>
                  </a:cubicBezTo>
                  <a:cubicBezTo>
                    <a:pt x="1" y="609"/>
                    <a:pt x="934" y="579"/>
                    <a:pt x="843" y="820"/>
                  </a:cubicBezTo>
                  <a:cubicBezTo>
                    <a:pt x="723" y="1091"/>
                    <a:pt x="452" y="940"/>
                    <a:pt x="422" y="1181"/>
                  </a:cubicBezTo>
                  <a:cubicBezTo>
                    <a:pt x="392" y="1572"/>
                    <a:pt x="452" y="1994"/>
                    <a:pt x="603" y="2355"/>
                  </a:cubicBezTo>
                  <a:cubicBezTo>
                    <a:pt x="783" y="2836"/>
                    <a:pt x="874" y="3318"/>
                    <a:pt x="874" y="3799"/>
                  </a:cubicBezTo>
                  <a:cubicBezTo>
                    <a:pt x="1084" y="3769"/>
                    <a:pt x="1205" y="3649"/>
                    <a:pt x="1385" y="3649"/>
                  </a:cubicBezTo>
                  <a:cubicBezTo>
                    <a:pt x="1596" y="3649"/>
                    <a:pt x="2047" y="3619"/>
                    <a:pt x="2047" y="3348"/>
                  </a:cubicBezTo>
                  <a:cubicBezTo>
                    <a:pt x="2047" y="3112"/>
                    <a:pt x="2298" y="2945"/>
                    <a:pt x="2462" y="2945"/>
                  </a:cubicBezTo>
                  <a:cubicBezTo>
                    <a:pt x="2486" y="2945"/>
                    <a:pt x="2509" y="2949"/>
                    <a:pt x="2529" y="2957"/>
                  </a:cubicBezTo>
                  <a:cubicBezTo>
                    <a:pt x="2770" y="3258"/>
                    <a:pt x="2920" y="3649"/>
                    <a:pt x="2950" y="4010"/>
                  </a:cubicBezTo>
                  <a:cubicBezTo>
                    <a:pt x="2950" y="4161"/>
                    <a:pt x="3010" y="4311"/>
                    <a:pt x="3101" y="4431"/>
                  </a:cubicBezTo>
                  <a:lnTo>
                    <a:pt x="3341" y="4221"/>
                  </a:lnTo>
                  <a:cubicBezTo>
                    <a:pt x="3402" y="4040"/>
                    <a:pt x="3492" y="3890"/>
                    <a:pt x="3582" y="3739"/>
                  </a:cubicBezTo>
                  <a:cubicBezTo>
                    <a:pt x="3432" y="2987"/>
                    <a:pt x="3341" y="2235"/>
                    <a:pt x="3281" y="2235"/>
                  </a:cubicBezTo>
                  <a:cubicBezTo>
                    <a:pt x="3193" y="2235"/>
                    <a:pt x="2961" y="2837"/>
                    <a:pt x="2698" y="2837"/>
                  </a:cubicBezTo>
                  <a:cubicBezTo>
                    <a:pt x="2692" y="2837"/>
                    <a:pt x="2686" y="2837"/>
                    <a:pt x="2679" y="2836"/>
                  </a:cubicBezTo>
                  <a:cubicBezTo>
                    <a:pt x="2408" y="2776"/>
                    <a:pt x="2438" y="1964"/>
                    <a:pt x="2739" y="1964"/>
                  </a:cubicBezTo>
                  <a:cubicBezTo>
                    <a:pt x="3040" y="1964"/>
                    <a:pt x="3341" y="1362"/>
                    <a:pt x="3341" y="1181"/>
                  </a:cubicBezTo>
                  <a:cubicBezTo>
                    <a:pt x="3341" y="971"/>
                    <a:pt x="3101" y="971"/>
                    <a:pt x="2800" y="971"/>
                  </a:cubicBezTo>
                  <a:lnTo>
                    <a:pt x="1897" y="971"/>
                  </a:lnTo>
                  <a:cubicBezTo>
                    <a:pt x="1897" y="971"/>
                    <a:pt x="1506" y="820"/>
                    <a:pt x="1506" y="609"/>
                  </a:cubicBezTo>
                  <a:cubicBezTo>
                    <a:pt x="1506" y="369"/>
                    <a:pt x="1355" y="188"/>
                    <a:pt x="994" y="188"/>
                  </a:cubicBezTo>
                  <a:cubicBezTo>
                    <a:pt x="733" y="188"/>
                    <a:pt x="646" y="1"/>
                    <a:pt x="528"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5939960" y="2360995"/>
              <a:ext cx="682550" cy="717391"/>
            </a:xfrm>
            <a:custGeom>
              <a:rect b="b" l="l" r="r" t="t"/>
              <a:pathLst>
                <a:path extrusionOk="0" h="23123" w="22000">
                  <a:moveTo>
                    <a:pt x="7283" y="0"/>
                  </a:moveTo>
                  <a:cubicBezTo>
                    <a:pt x="7283" y="0"/>
                    <a:pt x="7072" y="512"/>
                    <a:pt x="6982" y="542"/>
                  </a:cubicBezTo>
                  <a:cubicBezTo>
                    <a:pt x="6711" y="632"/>
                    <a:pt x="6440" y="753"/>
                    <a:pt x="6169" y="873"/>
                  </a:cubicBezTo>
                  <a:cubicBezTo>
                    <a:pt x="6133" y="899"/>
                    <a:pt x="6084" y="910"/>
                    <a:pt x="6026" y="910"/>
                  </a:cubicBezTo>
                  <a:cubicBezTo>
                    <a:pt x="5749" y="910"/>
                    <a:pt x="5265" y="662"/>
                    <a:pt x="4966" y="662"/>
                  </a:cubicBezTo>
                  <a:cubicBezTo>
                    <a:pt x="4635" y="662"/>
                    <a:pt x="4424" y="993"/>
                    <a:pt x="4544" y="1114"/>
                  </a:cubicBezTo>
                  <a:cubicBezTo>
                    <a:pt x="4695" y="1204"/>
                    <a:pt x="4695" y="1866"/>
                    <a:pt x="4695" y="1866"/>
                  </a:cubicBezTo>
                  <a:cubicBezTo>
                    <a:pt x="4695" y="1866"/>
                    <a:pt x="4883" y="2565"/>
                    <a:pt x="5133" y="2565"/>
                  </a:cubicBezTo>
                  <a:cubicBezTo>
                    <a:pt x="5147" y="2565"/>
                    <a:pt x="5162" y="2563"/>
                    <a:pt x="5176" y="2558"/>
                  </a:cubicBezTo>
                  <a:cubicBezTo>
                    <a:pt x="5195" y="2554"/>
                    <a:pt x="5214" y="2551"/>
                    <a:pt x="5234" y="2551"/>
                  </a:cubicBezTo>
                  <a:cubicBezTo>
                    <a:pt x="5473" y="2551"/>
                    <a:pt x="5788" y="2866"/>
                    <a:pt x="5537" y="2949"/>
                  </a:cubicBezTo>
                  <a:cubicBezTo>
                    <a:pt x="5267" y="3010"/>
                    <a:pt x="5176" y="3280"/>
                    <a:pt x="5116" y="3521"/>
                  </a:cubicBezTo>
                  <a:cubicBezTo>
                    <a:pt x="5086" y="3732"/>
                    <a:pt x="5176" y="4063"/>
                    <a:pt x="4966" y="4123"/>
                  </a:cubicBezTo>
                  <a:cubicBezTo>
                    <a:pt x="4755" y="4123"/>
                    <a:pt x="4574" y="4334"/>
                    <a:pt x="4605" y="4575"/>
                  </a:cubicBezTo>
                  <a:cubicBezTo>
                    <a:pt x="4605" y="4906"/>
                    <a:pt x="4183" y="4815"/>
                    <a:pt x="4153" y="4936"/>
                  </a:cubicBezTo>
                  <a:cubicBezTo>
                    <a:pt x="4123" y="5056"/>
                    <a:pt x="3912" y="5688"/>
                    <a:pt x="3822" y="5778"/>
                  </a:cubicBezTo>
                  <a:cubicBezTo>
                    <a:pt x="3702" y="5839"/>
                    <a:pt x="3220" y="5929"/>
                    <a:pt x="3160" y="6170"/>
                  </a:cubicBezTo>
                  <a:cubicBezTo>
                    <a:pt x="3132" y="6422"/>
                    <a:pt x="2948" y="6778"/>
                    <a:pt x="2753" y="6778"/>
                  </a:cubicBezTo>
                  <a:cubicBezTo>
                    <a:pt x="2738" y="6778"/>
                    <a:pt x="2723" y="6776"/>
                    <a:pt x="2709" y="6771"/>
                  </a:cubicBezTo>
                  <a:cubicBezTo>
                    <a:pt x="2608" y="6755"/>
                    <a:pt x="2498" y="6710"/>
                    <a:pt x="2400" y="6710"/>
                  </a:cubicBezTo>
                  <a:cubicBezTo>
                    <a:pt x="2321" y="6710"/>
                    <a:pt x="2250" y="6738"/>
                    <a:pt x="2197" y="6832"/>
                  </a:cubicBezTo>
                  <a:cubicBezTo>
                    <a:pt x="2171" y="6871"/>
                    <a:pt x="2133" y="6886"/>
                    <a:pt x="2089" y="6886"/>
                  </a:cubicBezTo>
                  <a:cubicBezTo>
                    <a:pt x="1947" y="6886"/>
                    <a:pt x="1741" y="6734"/>
                    <a:pt x="1631" y="6734"/>
                  </a:cubicBezTo>
                  <a:cubicBezTo>
                    <a:pt x="1617" y="6734"/>
                    <a:pt x="1605" y="6736"/>
                    <a:pt x="1595" y="6741"/>
                  </a:cubicBezTo>
                  <a:cubicBezTo>
                    <a:pt x="1475" y="6832"/>
                    <a:pt x="1023" y="7223"/>
                    <a:pt x="1023" y="7494"/>
                  </a:cubicBezTo>
                  <a:cubicBezTo>
                    <a:pt x="1023" y="7765"/>
                    <a:pt x="1565" y="7765"/>
                    <a:pt x="1505" y="8066"/>
                  </a:cubicBezTo>
                  <a:cubicBezTo>
                    <a:pt x="1535" y="8366"/>
                    <a:pt x="1655" y="8667"/>
                    <a:pt x="1866" y="8878"/>
                  </a:cubicBezTo>
                  <a:cubicBezTo>
                    <a:pt x="2016" y="9029"/>
                    <a:pt x="2257" y="9420"/>
                    <a:pt x="2167" y="9600"/>
                  </a:cubicBezTo>
                  <a:cubicBezTo>
                    <a:pt x="2081" y="9729"/>
                    <a:pt x="1935" y="9766"/>
                    <a:pt x="1771" y="9766"/>
                  </a:cubicBezTo>
                  <a:cubicBezTo>
                    <a:pt x="1705" y="9766"/>
                    <a:pt x="1635" y="9760"/>
                    <a:pt x="1565" y="9751"/>
                  </a:cubicBezTo>
                  <a:cubicBezTo>
                    <a:pt x="1540" y="9748"/>
                    <a:pt x="1517" y="9747"/>
                    <a:pt x="1495" y="9747"/>
                  </a:cubicBezTo>
                  <a:cubicBezTo>
                    <a:pt x="1344" y="9747"/>
                    <a:pt x="1282" y="9810"/>
                    <a:pt x="1083" y="9810"/>
                  </a:cubicBezTo>
                  <a:cubicBezTo>
                    <a:pt x="1013" y="9810"/>
                    <a:pt x="926" y="9802"/>
                    <a:pt x="813" y="9781"/>
                  </a:cubicBezTo>
                  <a:cubicBezTo>
                    <a:pt x="771" y="9776"/>
                    <a:pt x="733" y="9774"/>
                    <a:pt x="697" y="9774"/>
                  </a:cubicBezTo>
                  <a:cubicBezTo>
                    <a:pt x="295" y="9774"/>
                    <a:pt x="256" y="10071"/>
                    <a:pt x="90" y="10293"/>
                  </a:cubicBezTo>
                  <a:lnTo>
                    <a:pt x="0" y="10293"/>
                  </a:lnTo>
                  <a:cubicBezTo>
                    <a:pt x="271" y="10473"/>
                    <a:pt x="361" y="10804"/>
                    <a:pt x="752" y="10955"/>
                  </a:cubicBezTo>
                  <a:cubicBezTo>
                    <a:pt x="821" y="10979"/>
                    <a:pt x="891" y="10988"/>
                    <a:pt x="959" y="10988"/>
                  </a:cubicBezTo>
                  <a:cubicBezTo>
                    <a:pt x="1176" y="10988"/>
                    <a:pt x="1379" y="10894"/>
                    <a:pt x="1503" y="10894"/>
                  </a:cubicBezTo>
                  <a:cubicBezTo>
                    <a:pt x="1579" y="10894"/>
                    <a:pt x="1625" y="10930"/>
                    <a:pt x="1625" y="11045"/>
                  </a:cubicBezTo>
                  <a:cubicBezTo>
                    <a:pt x="1625" y="11376"/>
                    <a:pt x="542" y="11286"/>
                    <a:pt x="542" y="11406"/>
                  </a:cubicBezTo>
                  <a:cubicBezTo>
                    <a:pt x="542" y="11521"/>
                    <a:pt x="1535" y="12768"/>
                    <a:pt x="2121" y="12768"/>
                  </a:cubicBezTo>
                  <a:cubicBezTo>
                    <a:pt x="2147" y="12768"/>
                    <a:pt x="2173" y="12765"/>
                    <a:pt x="2197" y="12760"/>
                  </a:cubicBezTo>
                  <a:cubicBezTo>
                    <a:pt x="2769" y="12640"/>
                    <a:pt x="3220" y="12038"/>
                    <a:pt x="3010" y="11948"/>
                  </a:cubicBezTo>
                  <a:cubicBezTo>
                    <a:pt x="2847" y="11840"/>
                    <a:pt x="3074" y="11513"/>
                    <a:pt x="3230" y="11513"/>
                  </a:cubicBezTo>
                  <a:cubicBezTo>
                    <a:pt x="3248" y="11513"/>
                    <a:pt x="3265" y="11517"/>
                    <a:pt x="3280" y="11526"/>
                  </a:cubicBezTo>
                  <a:cubicBezTo>
                    <a:pt x="3431" y="11587"/>
                    <a:pt x="3310" y="12189"/>
                    <a:pt x="3461" y="12339"/>
                  </a:cubicBezTo>
                  <a:cubicBezTo>
                    <a:pt x="3611" y="12489"/>
                    <a:pt x="3581" y="12760"/>
                    <a:pt x="3461" y="13061"/>
                  </a:cubicBezTo>
                  <a:cubicBezTo>
                    <a:pt x="3371" y="13362"/>
                    <a:pt x="3581" y="14054"/>
                    <a:pt x="3611" y="14416"/>
                  </a:cubicBezTo>
                  <a:cubicBezTo>
                    <a:pt x="3672" y="14807"/>
                    <a:pt x="3912" y="15288"/>
                    <a:pt x="4003" y="15860"/>
                  </a:cubicBezTo>
                  <a:cubicBezTo>
                    <a:pt x="4153" y="16582"/>
                    <a:pt x="4394" y="17305"/>
                    <a:pt x="4755" y="17967"/>
                  </a:cubicBezTo>
                  <a:cubicBezTo>
                    <a:pt x="5056" y="18569"/>
                    <a:pt x="5267" y="19712"/>
                    <a:pt x="5507" y="20013"/>
                  </a:cubicBezTo>
                  <a:cubicBezTo>
                    <a:pt x="5718" y="20314"/>
                    <a:pt x="6260" y="21157"/>
                    <a:pt x="6260" y="21668"/>
                  </a:cubicBezTo>
                  <a:cubicBezTo>
                    <a:pt x="6350" y="22210"/>
                    <a:pt x="6621" y="22722"/>
                    <a:pt x="7042" y="23083"/>
                  </a:cubicBezTo>
                  <a:cubicBezTo>
                    <a:pt x="7075" y="23110"/>
                    <a:pt x="7115" y="23122"/>
                    <a:pt x="7161" y="23122"/>
                  </a:cubicBezTo>
                  <a:cubicBezTo>
                    <a:pt x="7365" y="23122"/>
                    <a:pt x="7666" y="22867"/>
                    <a:pt x="7765" y="22571"/>
                  </a:cubicBezTo>
                  <a:cubicBezTo>
                    <a:pt x="7855" y="22240"/>
                    <a:pt x="8457" y="22120"/>
                    <a:pt x="8517" y="21819"/>
                  </a:cubicBezTo>
                  <a:cubicBezTo>
                    <a:pt x="8547" y="21518"/>
                    <a:pt x="8577" y="21337"/>
                    <a:pt x="8818" y="21307"/>
                  </a:cubicBezTo>
                  <a:cubicBezTo>
                    <a:pt x="9028" y="21277"/>
                    <a:pt x="8998" y="21036"/>
                    <a:pt x="8998" y="20735"/>
                  </a:cubicBezTo>
                  <a:cubicBezTo>
                    <a:pt x="8968" y="20374"/>
                    <a:pt x="9059" y="20013"/>
                    <a:pt x="9269" y="19712"/>
                  </a:cubicBezTo>
                  <a:cubicBezTo>
                    <a:pt x="9450" y="19321"/>
                    <a:pt x="9480" y="18870"/>
                    <a:pt x="9360" y="18448"/>
                  </a:cubicBezTo>
                  <a:cubicBezTo>
                    <a:pt x="9239" y="18117"/>
                    <a:pt x="9269" y="17756"/>
                    <a:pt x="9420" y="17455"/>
                  </a:cubicBezTo>
                  <a:cubicBezTo>
                    <a:pt x="9510" y="17154"/>
                    <a:pt x="9480" y="16823"/>
                    <a:pt x="9721" y="16793"/>
                  </a:cubicBezTo>
                  <a:cubicBezTo>
                    <a:pt x="10022" y="16733"/>
                    <a:pt x="10323" y="16522"/>
                    <a:pt x="10503" y="16251"/>
                  </a:cubicBezTo>
                  <a:cubicBezTo>
                    <a:pt x="10864" y="15890"/>
                    <a:pt x="11286" y="15589"/>
                    <a:pt x="11707" y="15288"/>
                  </a:cubicBezTo>
                  <a:cubicBezTo>
                    <a:pt x="12188" y="14927"/>
                    <a:pt x="12610" y="14476"/>
                    <a:pt x="12971" y="13994"/>
                  </a:cubicBezTo>
                  <a:cubicBezTo>
                    <a:pt x="13212" y="13633"/>
                    <a:pt x="13874" y="13513"/>
                    <a:pt x="14205" y="13182"/>
                  </a:cubicBezTo>
                  <a:cubicBezTo>
                    <a:pt x="14506" y="12851"/>
                    <a:pt x="14385" y="12700"/>
                    <a:pt x="14446" y="12339"/>
                  </a:cubicBezTo>
                  <a:cubicBezTo>
                    <a:pt x="14536" y="12008"/>
                    <a:pt x="15469" y="11888"/>
                    <a:pt x="15860" y="11888"/>
                  </a:cubicBezTo>
                  <a:lnTo>
                    <a:pt x="16041" y="11888"/>
                  </a:lnTo>
                  <a:cubicBezTo>
                    <a:pt x="16041" y="11406"/>
                    <a:pt x="15950" y="10925"/>
                    <a:pt x="15770" y="10473"/>
                  </a:cubicBezTo>
                  <a:cubicBezTo>
                    <a:pt x="15619" y="10082"/>
                    <a:pt x="15559" y="9661"/>
                    <a:pt x="15589" y="9269"/>
                  </a:cubicBezTo>
                  <a:cubicBezTo>
                    <a:pt x="15619" y="9029"/>
                    <a:pt x="15920" y="9239"/>
                    <a:pt x="16010" y="8938"/>
                  </a:cubicBezTo>
                  <a:cubicBezTo>
                    <a:pt x="16071" y="8637"/>
                    <a:pt x="15198" y="8667"/>
                    <a:pt x="15469" y="8276"/>
                  </a:cubicBezTo>
                  <a:cubicBezTo>
                    <a:pt x="15559" y="8156"/>
                    <a:pt x="15623" y="8116"/>
                    <a:pt x="15682" y="8116"/>
                  </a:cubicBezTo>
                  <a:cubicBezTo>
                    <a:pt x="15800" y="8116"/>
                    <a:pt x="15900" y="8276"/>
                    <a:pt x="16161" y="8276"/>
                  </a:cubicBezTo>
                  <a:cubicBezTo>
                    <a:pt x="16522" y="8276"/>
                    <a:pt x="16673" y="8487"/>
                    <a:pt x="16673" y="8698"/>
                  </a:cubicBezTo>
                  <a:cubicBezTo>
                    <a:pt x="16673" y="8938"/>
                    <a:pt x="17064" y="9089"/>
                    <a:pt x="17064" y="9089"/>
                  </a:cubicBezTo>
                  <a:lnTo>
                    <a:pt x="17967" y="9089"/>
                  </a:lnTo>
                  <a:cubicBezTo>
                    <a:pt x="18237" y="9089"/>
                    <a:pt x="18508" y="9089"/>
                    <a:pt x="18508" y="9269"/>
                  </a:cubicBezTo>
                  <a:cubicBezTo>
                    <a:pt x="18508" y="9450"/>
                    <a:pt x="18177" y="10052"/>
                    <a:pt x="17906" y="10052"/>
                  </a:cubicBezTo>
                  <a:cubicBezTo>
                    <a:pt x="17636" y="10052"/>
                    <a:pt x="17605" y="10894"/>
                    <a:pt x="17846" y="10925"/>
                  </a:cubicBezTo>
                  <a:cubicBezTo>
                    <a:pt x="17851" y="10925"/>
                    <a:pt x="17856" y="10926"/>
                    <a:pt x="17861" y="10926"/>
                  </a:cubicBezTo>
                  <a:cubicBezTo>
                    <a:pt x="18068" y="10926"/>
                    <a:pt x="18301" y="10323"/>
                    <a:pt x="18448" y="10323"/>
                  </a:cubicBezTo>
                  <a:cubicBezTo>
                    <a:pt x="18599" y="10323"/>
                    <a:pt x="18599" y="11075"/>
                    <a:pt x="18749" y="11827"/>
                  </a:cubicBezTo>
                  <a:lnTo>
                    <a:pt x="18839" y="11737"/>
                  </a:lnTo>
                  <a:cubicBezTo>
                    <a:pt x="19050" y="11737"/>
                    <a:pt x="18960" y="11105"/>
                    <a:pt x="19080" y="10925"/>
                  </a:cubicBezTo>
                  <a:cubicBezTo>
                    <a:pt x="19201" y="10744"/>
                    <a:pt x="19140" y="10142"/>
                    <a:pt x="19231" y="10142"/>
                  </a:cubicBezTo>
                  <a:cubicBezTo>
                    <a:pt x="19273" y="10142"/>
                    <a:pt x="19586" y="10232"/>
                    <a:pt x="19755" y="10232"/>
                  </a:cubicBezTo>
                  <a:cubicBezTo>
                    <a:pt x="19826" y="10232"/>
                    <a:pt x="19871" y="10216"/>
                    <a:pt x="19863" y="10172"/>
                  </a:cubicBezTo>
                  <a:cubicBezTo>
                    <a:pt x="19833" y="10022"/>
                    <a:pt x="20194" y="9450"/>
                    <a:pt x="20133" y="9179"/>
                  </a:cubicBezTo>
                  <a:cubicBezTo>
                    <a:pt x="20073" y="8938"/>
                    <a:pt x="20344" y="8547"/>
                    <a:pt x="20344" y="8216"/>
                  </a:cubicBezTo>
                  <a:cubicBezTo>
                    <a:pt x="20344" y="7885"/>
                    <a:pt x="20645" y="7795"/>
                    <a:pt x="20886" y="7614"/>
                  </a:cubicBezTo>
                  <a:cubicBezTo>
                    <a:pt x="21054" y="7470"/>
                    <a:pt x="21336" y="7269"/>
                    <a:pt x="21474" y="7269"/>
                  </a:cubicBezTo>
                  <a:cubicBezTo>
                    <a:pt x="21510" y="7269"/>
                    <a:pt x="21536" y="7283"/>
                    <a:pt x="21548" y="7313"/>
                  </a:cubicBezTo>
                  <a:cubicBezTo>
                    <a:pt x="21600" y="7400"/>
                    <a:pt x="21773" y="7487"/>
                    <a:pt x="21874" y="7487"/>
                  </a:cubicBezTo>
                  <a:cubicBezTo>
                    <a:pt x="21949" y="7487"/>
                    <a:pt x="21985" y="7440"/>
                    <a:pt x="21909" y="7313"/>
                  </a:cubicBezTo>
                  <a:cubicBezTo>
                    <a:pt x="21698" y="7012"/>
                    <a:pt x="21698" y="6862"/>
                    <a:pt x="21819" y="6771"/>
                  </a:cubicBezTo>
                  <a:cubicBezTo>
                    <a:pt x="21939" y="6711"/>
                    <a:pt x="21999" y="6410"/>
                    <a:pt x="21999" y="6410"/>
                  </a:cubicBezTo>
                  <a:cubicBezTo>
                    <a:pt x="21999" y="6410"/>
                    <a:pt x="21608" y="6320"/>
                    <a:pt x="21548" y="6139"/>
                  </a:cubicBezTo>
                  <a:cubicBezTo>
                    <a:pt x="21518" y="5959"/>
                    <a:pt x="21217" y="5778"/>
                    <a:pt x="21217" y="5628"/>
                  </a:cubicBezTo>
                  <a:cubicBezTo>
                    <a:pt x="21217" y="5567"/>
                    <a:pt x="21187" y="5541"/>
                    <a:pt x="21140" y="5541"/>
                  </a:cubicBezTo>
                  <a:cubicBezTo>
                    <a:pt x="21071" y="5541"/>
                    <a:pt x="20963" y="5598"/>
                    <a:pt x="20856" y="5688"/>
                  </a:cubicBezTo>
                  <a:cubicBezTo>
                    <a:pt x="20814" y="5718"/>
                    <a:pt x="20766" y="5729"/>
                    <a:pt x="20714" y="5729"/>
                  </a:cubicBezTo>
                  <a:cubicBezTo>
                    <a:pt x="20569" y="5729"/>
                    <a:pt x="20387" y="5646"/>
                    <a:pt x="20186" y="5646"/>
                  </a:cubicBezTo>
                  <a:cubicBezTo>
                    <a:pt x="20092" y="5646"/>
                    <a:pt x="19993" y="5664"/>
                    <a:pt x="19893" y="5718"/>
                  </a:cubicBezTo>
                  <a:cubicBezTo>
                    <a:pt x="19555" y="5943"/>
                    <a:pt x="19401" y="6142"/>
                    <a:pt x="19235" y="6142"/>
                  </a:cubicBezTo>
                  <a:cubicBezTo>
                    <a:pt x="19224" y="6142"/>
                    <a:pt x="19212" y="6141"/>
                    <a:pt x="19201" y="6139"/>
                  </a:cubicBezTo>
                  <a:cubicBezTo>
                    <a:pt x="19187" y="6138"/>
                    <a:pt x="19174" y="6137"/>
                    <a:pt x="19163" y="6137"/>
                  </a:cubicBezTo>
                  <a:cubicBezTo>
                    <a:pt x="18997" y="6137"/>
                    <a:pt x="19040" y="6330"/>
                    <a:pt x="18900" y="6471"/>
                  </a:cubicBezTo>
                  <a:cubicBezTo>
                    <a:pt x="18749" y="6621"/>
                    <a:pt x="18629" y="6832"/>
                    <a:pt x="18508" y="6832"/>
                  </a:cubicBezTo>
                  <a:lnTo>
                    <a:pt x="18087" y="6982"/>
                  </a:lnTo>
                  <a:cubicBezTo>
                    <a:pt x="18087" y="6982"/>
                    <a:pt x="18328" y="7434"/>
                    <a:pt x="18207" y="7644"/>
                  </a:cubicBezTo>
                  <a:cubicBezTo>
                    <a:pt x="18163" y="7733"/>
                    <a:pt x="18090" y="7756"/>
                    <a:pt x="17998" y="7756"/>
                  </a:cubicBezTo>
                  <a:cubicBezTo>
                    <a:pt x="17898" y="7756"/>
                    <a:pt x="17777" y="7729"/>
                    <a:pt x="17647" y="7729"/>
                  </a:cubicBezTo>
                  <a:cubicBezTo>
                    <a:pt x="17575" y="7729"/>
                    <a:pt x="17500" y="7737"/>
                    <a:pt x="17425" y="7765"/>
                  </a:cubicBezTo>
                  <a:cubicBezTo>
                    <a:pt x="17363" y="7787"/>
                    <a:pt x="17308" y="7796"/>
                    <a:pt x="17257" y="7796"/>
                  </a:cubicBezTo>
                  <a:cubicBezTo>
                    <a:pt x="17062" y="7796"/>
                    <a:pt x="16930" y="7665"/>
                    <a:pt x="16752" y="7665"/>
                  </a:cubicBezTo>
                  <a:cubicBezTo>
                    <a:pt x="16727" y="7665"/>
                    <a:pt x="16700" y="7668"/>
                    <a:pt x="16673" y="7674"/>
                  </a:cubicBezTo>
                  <a:cubicBezTo>
                    <a:pt x="16629" y="7689"/>
                    <a:pt x="16588" y="7695"/>
                    <a:pt x="16551" y="7695"/>
                  </a:cubicBezTo>
                  <a:cubicBezTo>
                    <a:pt x="16381" y="7695"/>
                    <a:pt x="16266" y="7574"/>
                    <a:pt x="16173" y="7574"/>
                  </a:cubicBezTo>
                  <a:cubicBezTo>
                    <a:pt x="16159" y="7574"/>
                    <a:pt x="16145" y="7577"/>
                    <a:pt x="16131" y="7584"/>
                  </a:cubicBezTo>
                  <a:cubicBezTo>
                    <a:pt x="16127" y="7585"/>
                    <a:pt x="16123" y="7586"/>
                    <a:pt x="16119" y="7586"/>
                  </a:cubicBezTo>
                  <a:cubicBezTo>
                    <a:pt x="16023" y="7586"/>
                    <a:pt x="15832" y="7273"/>
                    <a:pt x="15890" y="7042"/>
                  </a:cubicBezTo>
                  <a:cubicBezTo>
                    <a:pt x="15915" y="6869"/>
                    <a:pt x="15818" y="6575"/>
                    <a:pt x="15716" y="6575"/>
                  </a:cubicBezTo>
                  <a:cubicBezTo>
                    <a:pt x="15693" y="6575"/>
                    <a:pt x="15671" y="6589"/>
                    <a:pt x="15649" y="6621"/>
                  </a:cubicBezTo>
                  <a:cubicBezTo>
                    <a:pt x="15529" y="6832"/>
                    <a:pt x="15318" y="6711"/>
                    <a:pt x="15318" y="7012"/>
                  </a:cubicBezTo>
                  <a:cubicBezTo>
                    <a:pt x="15318" y="7313"/>
                    <a:pt x="15469" y="7614"/>
                    <a:pt x="15288" y="7795"/>
                  </a:cubicBezTo>
                  <a:cubicBezTo>
                    <a:pt x="15144" y="7918"/>
                    <a:pt x="14649" y="8013"/>
                    <a:pt x="14292" y="8013"/>
                  </a:cubicBezTo>
                  <a:cubicBezTo>
                    <a:pt x="14127" y="8013"/>
                    <a:pt x="13991" y="7993"/>
                    <a:pt x="13934" y="7945"/>
                  </a:cubicBezTo>
                  <a:cubicBezTo>
                    <a:pt x="13723" y="7795"/>
                    <a:pt x="12911" y="7674"/>
                    <a:pt x="12881" y="7524"/>
                  </a:cubicBezTo>
                  <a:cubicBezTo>
                    <a:pt x="12820" y="7373"/>
                    <a:pt x="12610" y="7072"/>
                    <a:pt x="12459" y="7072"/>
                  </a:cubicBezTo>
                  <a:cubicBezTo>
                    <a:pt x="12333" y="7072"/>
                    <a:pt x="11971" y="7243"/>
                    <a:pt x="11788" y="7243"/>
                  </a:cubicBezTo>
                  <a:cubicBezTo>
                    <a:pt x="11754" y="7243"/>
                    <a:pt x="11726" y="7237"/>
                    <a:pt x="11707" y="7223"/>
                  </a:cubicBezTo>
                  <a:cubicBezTo>
                    <a:pt x="11526" y="7042"/>
                    <a:pt x="11286" y="6922"/>
                    <a:pt x="11015" y="6862"/>
                  </a:cubicBezTo>
                  <a:cubicBezTo>
                    <a:pt x="10834" y="6832"/>
                    <a:pt x="10473" y="6681"/>
                    <a:pt x="10473" y="6531"/>
                  </a:cubicBezTo>
                  <a:cubicBezTo>
                    <a:pt x="10473" y="6380"/>
                    <a:pt x="9901" y="6320"/>
                    <a:pt x="9811" y="6230"/>
                  </a:cubicBezTo>
                  <a:cubicBezTo>
                    <a:pt x="9751" y="6109"/>
                    <a:pt x="9420" y="6079"/>
                    <a:pt x="9420" y="5929"/>
                  </a:cubicBezTo>
                  <a:cubicBezTo>
                    <a:pt x="9420" y="5778"/>
                    <a:pt x="9570" y="5507"/>
                    <a:pt x="9570" y="5327"/>
                  </a:cubicBezTo>
                  <a:cubicBezTo>
                    <a:pt x="9570" y="5116"/>
                    <a:pt x="9901" y="4936"/>
                    <a:pt x="9901" y="4815"/>
                  </a:cubicBezTo>
                  <a:cubicBezTo>
                    <a:pt x="9901" y="4725"/>
                    <a:pt x="9570" y="4484"/>
                    <a:pt x="9570" y="4484"/>
                  </a:cubicBezTo>
                  <a:cubicBezTo>
                    <a:pt x="9570" y="4484"/>
                    <a:pt x="9360" y="4063"/>
                    <a:pt x="9119" y="4063"/>
                  </a:cubicBezTo>
                  <a:cubicBezTo>
                    <a:pt x="8848" y="4063"/>
                    <a:pt x="8667" y="3612"/>
                    <a:pt x="8427" y="3581"/>
                  </a:cubicBezTo>
                  <a:cubicBezTo>
                    <a:pt x="8216" y="3551"/>
                    <a:pt x="8276" y="3130"/>
                    <a:pt x="8156" y="2980"/>
                  </a:cubicBezTo>
                  <a:cubicBezTo>
                    <a:pt x="8080" y="2854"/>
                    <a:pt x="8110" y="2582"/>
                    <a:pt x="8261" y="2582"/>
                  </a:cubicBezTo>
                  <a:cubicBezTo>
                    <a:pt x="8291" y="2582"/>
                    <a:pt x="8326" y="2593"/>
                    <a:pt x="8366" y="2618"/>
                  </a:cubicBezTo>
                  <a:cubicBezTo>
                    <a:pt x="8424" y="2659"/>
                    <a:pt x="8497" y="2678"/>
                    <a:pt x="8569" y="2678"/>
                  </a:cubicBezTo>
                  <a:cubicBezTo>
                    <a:pt x="8762" y="2678"/>
                    <a:pt x="8949" y="2545"/>
                    <a:pt x="8818" y="2348"/>
                  </a:cubicBezTo>
                  <a:cubicBezTo>
                    <a:pt x="8607" y="2077"/>
                    <a:pt x="8396" y="1806"/>
                    <a:pt x="8396" y="1655"/>
                  </a:cubicBezTo>
                  <a:cubicBezTo>
                    <a:pt x="8396" y="1505"/>
                    <a:pt x="8577" y="1023"/>
                    <a:pt x="8366" y="903"/>
                  </a:cubicBezTo>
                  <a:cubicBezTo>
                    <a:pt x="8156" y="783"/>
                    <a:pt x="7975" y="602"/>
                    <a:pt x="7855" y="391"/>
                  </a:cubicBezTo>
                  <a:cubicBezTo>
                    <a:pt x="7825" y="211"/>
                    <a:pt x="7704" y="90"/>
                    <a:pt x="7554"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a:off x="6412409" y="1856684"/>
              <a:ext cx="773112" cy="327097"/>
            </a:xfrm>
            <a:custGeom>
              <a:rect b="b" l="l" r="r" t="t"/>
              <a:pathLst>
                <a:path extrusionOk="0" h="10543" w="24919">
                  <a:moveTo>
                    <a:pt x="8244" y="1"/>
                  </a:moveTo>
                  <a:cubicBezTo>
                    <a:pt x="8121" y="1"/>
                    <a:pt x="8091" y="164"/>
                    <a:pt x="8035" y="275"/>
                  </a:cubicBezTo>
                  <a:cubicBezTo>
                    <a:pt x="7945" y="395"/>
                    <a:pt x="7644" y="395"/>
                    <a:pt x="7584" y="546"/>
                  </a:cubicBezTo>
                  <a:cubicBezTo>
                    <a:pt x="7494" y="696"/>
                    <a:pt x="7193" y="756"/>
                    <a:pt x="7283" y="967"/>
                  </a:cubicBezTo>
                  <a:cubicBezTo>
                    <a:pt x="7313" y="1178"/>
                    <a:pt x="7403" y="1388"/>
                    <a:pt x="7524" y="1599"/>
                  </a:cubicBezTo>
                  <a:cubicBezTo>
                    <a:pt x="7644" y="1719"/>
                    <a:pt x="7584" y="1960"/>
                    <a:pt x="7494" y="2081"/>
                  </a:cubicBezTo>
                  <a:cubicBezTo>
                    <a:pt x="7433" y="2201"/>
                    <a:pt x="6982" y="2231"/>
                    <a:pt x="6862" y="2412"/>
                  </a:cubicBezTo>
                  <a:cubicBezTo>
                    <a:pt x="6828" y="2471"/>
                    <a:pt x="6787" y="2494"/>
                    <a:pt x="6740" y="2494"/>
                  </a:cubicBezTo>
                  <a:cubicBezTo>
                    <a:pt x="6621" y="2494"/>
                    <a:pt x="6463" y="2339"/>
                    <a:pt x="6290" y="2231"/>
                  </a:cubicBezTo>
                  <a:cubicBezTo>
                    <a:pt x="6211" y="2197"/>
                    <a:pt x="6128" y="2180"/>
                    <a:pt x="6045" y="2180"/>
                  </a:cubicBezTo>
                  <a:cubicBezTo>
                    <a:pt x="5907" y="2180"/>
                    <a:pt x="5771" y="2227"/>
                    <a:pt x="5658" y="2321"/>
                  </a:cubicBezTo>
                  <a:cubicBezTo>
                    <a:pt x="5648" y="2326"/>
                    <a:pt x="5636" y="2329"/>
                    <a:pt x="5622" y="2329"/>
                  </a:cubicBezTo>
                  <a:cubicBezTo>
                    <a:pt x="5470" y="2329"/>
                    <a:pt x="5109" y="2050"/>
                    <a:pt x="5026" y="2050"/>
                  </a:cubicBezTo>
                  <a:cubicBezTo>
                    <a:pt x="4909" y="2050"/>
                    <a:pt x="4877" y="1598"/>
                    <a:pt x="4766" y="1598"/>
                  </a:cubicBezTo>
                  <a:cubicBezTo>
                    <a:pt x="4762" y="1598"/>
                    <a:pt x="4759" y="1598"/>
                    <a:pt x="4755" y="1599"/>
                  </a:cubicBezTo>
                  <a:lnTo>
                    <a:pt x="3672" y="1419"/>
                  </a:lnTo>
                  <a:cubicBezTo>
                    <a:pt x="3584" y="1394"/>
                    <a:pt x="3476" y="1379"/>
                    <a:pt x="3378" y="1379"/>
                  </a:cubicBezTo>
                  <a:cubicBezTo>
                    <a:pt x="3238" y="1379"/>
                    <a:pt x="3117" y="1408"/>
                    <a:pt x="3100" y="1479"/>
                  </a:cubicBezTo>
                  <a:cubicBezTo>
                    <a:pt x="3070" y="1599"/>
                    <a:pt x="2618" y="1599"/>
                    <a:pt x="2558" y="1750"/>
                  </a:cubicBezTo>
                  <a:cubicBezTo>
                    <a:pt x="2528" y="1900"/>
                    <a:pt x="2167" y="1930"/>
                    <a:pt x="2046" y="2081"/>
                  </a:cubicBezTo>
                  <a:cubicBezTo>
                    <a:pt x="1926" y="2231"/>
                    <a:pt x="1505" y="2231"/>
                    <a:pt x="1445" y="2412"/>
                  </a:cubicBezTo>
                  <a:cubicBezTo>
                    <a:pt x="1354" y="2622"/>
                    <a:pt x="843" y="2713"/>
                    <a:pt x="692" y="2773"/>
                  </a:cubicBezTo>
                  <a:cubicBezTo>
                    <a:pt x="542" y="2803"/>
                    <a:pt x="211" y="2833"/>
                    <a:pt x="150" y="2983"/>
                  </a:cubicBezTo>
                  <a:lnTo>
                    <a:pt x="0" y="2983"/>
                  </a:lnTo>
                  <a:cubicBezTo>
                    <a:pt x="0" y="3014"/>
                    <a:pt x="60" y="3014"/>
                    <a:pt x="60" y="3074"/>
                  </a:cubicBezTo>
                  <a:cubicBezTo>
                    <a:pt x="60" y="3104"/>
                    <a:pt x="391" y="3585"/>
                    <a:pt x="602" y="3826"/>
                  </a:cubicBezTo>
                  <a:cubicBezTo>
                    <a:pt x="813" y="4007"/>
                    <a:pt x="1053" y="4157"/>
                    <a:pt x="1324" y="4187"/>
                  </a:cubicBezTo>
                  <a:cubicBezTo>
                    <a:pt x="1625" y="4247"/>
                    <a:pt x="1896" y="4458"/>
                    <a:pt x="2016" y="4759"/>
                  </a:cubicBezTo>
                  <a:cubicBezTo>
                    <a:pt x="2077" y="5000"/>
                    <a:pt x="2227" y="5210"/>
                    <a:pt x="2408" y="5361"/>
                  </a:cubicBezTo>
                  <a:cubicBezTo>
                    <a:pt x="2558" y="5481"/>
                    <a:pt x="2377" y="5842"/>
                    <a:pt x="2377" y="6143"/>
                  </a:cubicBezTo>
                  <a:cubicBezTo>
                    <a:pt x="2377" y="6444"/>
                    <a:pt x="2046" y="6474"/>
                    <a:pt x="2197" y="6775"/>
                  </a:cubicBezTo>
                  <a:cubicBezTo>
                    <a:pt x="2347" y="7076"/>
                    <a:pt x="3611" y="7227"/>
                    <a:pt x="4003" y="7227"/>
                  </a:cubicBezTo>
                  <a:cubicBezTo>
                    <a:pt x="4364" y="7227"/>
                    <a:pt x="4484" y="7558"/>
                    <a:pt x="4574" y="7558"/>
                  </a:cubicBezTo>
                  <a:cubicBezTo>
                    <a:pt x="4635" y="7558"/>
                    <a:pt x="4815" y="7889"/>
                    <a:pt x="5086" y="7949"/>
                  </a:cubicBezTo>
                  <a:cubicBezTo>
                    <a:pt x="5417" y="7979"/>
                    <a:pt x="5688" y="8250"/>
                    <a:pt x="5688" y="8581"/>
                  </a:cubicBezTo>
                  <a:cubicBezTo>
                    <a:pt x="5808" y="9032"/>
                    <a:pt x="6109" y="9213"/>
                    <a:pt x="6139" y="9424"/>
                  </a:cubicBezTo>
                  <a:cubicBezTo>
                    <a:pt x="6152" y="9498"/>
                    <a:pt x="6261" y="9516"/>
                    <a:pt x="6414" y="9516"/>
                  </a:cubicBezTo>
                  <a:cubicBezTo>
                    <a:pt x="6563" y="9516"/>
                    <a:pt x="6755" y="9499"/>
                    <a:pt x="6940" y="9499"/>
                  </a:cubicBezTo>
                  <a:cubicBezTo>
                    <a:pt x="7027" y="9499"/>
                    <a:pt x="7113" y="9503"/>
                    <a:pt x="7193" y="9514"/>
                  </a:cubicBezTo>
                  <a:lnTo>
                    <a:pt x="9089" y="9514"/>
                  </a:lnTo>
                  <a:cubicBezTo>
                    <a:pt x="9390" y="9574"/>
                    <a:pt x="10082" y="9514"/>
                    <a:pt x="10503" y="9815"/>
                  </a:cubicBezTo>
                  <a:cubicBezTo>
                    <a:pt x="10714" y="9980"/>
                    <a:pt x="10864" y="10003"/>
                    <a:pt x="10996" y="10003"/>
                  </a:cubicBezTo>
                  <a:cubicBezTo>
                    <a:pt x="11045" y="10003"/>
                    <a:pt x="11092" y="10000"/>
                    <a:pt x="11138" y="10000"/>
                  </a:cubicBezTo>
                  <a:cubicBezTo>
                    <a:pt x="11215" y="10000"/>
                    <a:pt x="11291" y="10009"/>
                    <a:pt x="11376" y="10056"/>
                  </a:cubicBezTo>
                  <a:cubicBezTo>
                    <a:pt x="11576" y="10181"/>
                    <a:pt x="11798" y="10244"/>
                    <a:pt x="12023" y="10244"/>
                  </a:cubicBezTo>
                  <a:cubicBezTo>
                    <a:pt x="12068" y="10244"/>
                    <a:pt x="12113" y="10241"/>
                    <a:pt x="12158" y="10236"/>
                  </a:cubicBezTo>
                  <a:cubicBezTo>
                    <a:pt x="12177" y="10235"/>
                    <a:pt x="12195" y="10234"/>
                    <a:pt x="12211" y="10234"/>
                  </a:cubicBezTo>
                  <a:cubicBezTo>
                    <a:pt x="12550" y="10234"/>
                    <a:pt x="12561" y="10509"/>
                    <a:pt x="12790" y="10537"/>
                  </a:cubicBezTo>
                  <a:cubicBezTo>
                    <a:pt x="12807" y="10541"/>
                    <a:pt x="12824" y="10543"/>
                    <a:pt x="12842" y="10543"/>
                  </a:cubicBezTo>
                  <a:cubicBezTo>
                    <a:pt x="13117" y="10543"/>
                    <a:pt x="13551" y="10126"/>
                    <a:pt x="14145" y="9815"/>
                  </a:cubicBezTo>
                  <a:cubicBezTo>
                    <a:pt x="14470" y="9717"/>
                    <a:pt x="14805" y="9664"/>
                    <a:pt x="15134" y="9664"/>
                  </a:cubicBezTo>
                  <a:cubicBezTo>
                    <a:pt x="15413" y="9664"/>
                    <a:pt x="15688" y="9702"/>
                    <a:pt x="15950" y="9785"/>
                  </a:cubicBezTo>
                  <a:cubicBezTo>
                    <a:pt x="16492" y="9785"/>
                    <a:pt x="17034" y="9574"/>
                    <a:pt x="17395" y="9183"/>
                  </a:cubicBezTo>
                  <a:cubicBezTo>
                    <a:pt x="17816" y="8701"/>
                    <a:pt x="18298" y="8822"/>
                    <a:pt x="18358" y="8400"/>
                  </a:cubicBezTo>
                  <a:cubicBezTo>
                    <a:pt x="18448" y="7979"/>
                    <a:pt x="17967" y="7829"/>
                    <a:pt x="18147" y="7498"/>
                  </a:cubicBezTo>
                  <a:cubicBezTo>
                    <a:pt x="18249" y="7315"/>
                    <a:pt x="18432" y="7214"/>
                    <a:pt x="18624" y="7214"/>
                  </a:cubicBezTo>
                  <a:cubicBezTo>
                    <a:pt x="18717" y="7214"/>
                    <a:pt x="18811" y="7238"/>
                    <a:pt x="18900" y="7287"/>
                  </a:cubicBezTo>
                  <a:cubicBezTo>
                    <a:pt x="19080" y="7364"/>
                    <a:pt x="19272" y="7403"/>
                    <a:pt x="19460" y="7403"/>
                  </a:cubicBezTo>
                  <a:cubicBezTo>
                    <a:pt x="19711" y="7403"/>
                    <a:pt x="19957" y="7334"/>
                    <a:pt x="20164" y="7197"/>
                  </a:cubicBezTo>
                  <a:cubicBezTo>
                    <a:pt x="20705" y="6836"/>
                    <a:pt x="20886" y="6896"/>
                    <a:pt x="21367" y="6836"/>
                  </a:cubicBezTo>
                  <a:cubicBezTo>
                    <a:pt x="21879" y="6745"/>
                    <a:pt x="21759" y="6474"/>
                    <a:pt x="22059" y="6173"/>
                  </a:cubicBezTo>
                  <a:cubicBezTo>
                    <a:pt x="22280" y="5926"/>
                    <a:pt x="22601" y="5778"/>
                    <a:pt x="22931" y="5778"/>
                  </a:cubicBezTo>
                  <a:cubicBezTo>
                    <a:pt x="22961" y="5778"/>
                    <a:pt x="22992" y="5780"/>
                    <a:pt x="23023" y="5782"/>
                  </a:cubicBezTo>
                  <a:cubicBezTo>
                    <a:pt x="23296" y="5782"/>
                    <a:pt x="23669" y="5534"/>
                    <a:pt x="23961" y="5534"/>
                  </a:cubicBezTo>
                  <a:cubicBezTo>
                    <a:pt x="23990" y="5534"/>
                    <a:pt x="24018" y="5536"/>
                    <a:pt x="24046" y="5541"/>
                  </a:cubicBezTo>
                  <a:cubicBezTo>
                    <a:pt x="24196" y="5587"/>
                    <a:pt x="24392" y="5624"/>
                    <a:pt x="24557" y="5624"/>
                  </a:cubicBezTo>
                  <a:cubicBezTo>
                    <a:pt x="24723" y="5624"/>
                    <a:pt x="24858" y="5587"/>
                    <a:pt x="24888" y="5481"/>
                  </a:cubicBezTo>
                  <a:cubicBezTo>
                    <a:pt x="24918" y="5241"/>
                    <a:pt x="24136" y="4759"/>
                    <a:pt x="23865" y="4458"/>
                  </a:cubicBezTo>
                  <a:cubicBezTo>
                    <a:pt x="23776" y="4343"/>
                    <a:pt x="23648" y="4287"/>
                    <a:pt x="23521" y="4287"/>
                  </a:cubicBezTo>
                  <a:cubicBezTo>
                    <a:pt x="23350" y="4287"/>
                    <a:pt x="23182" y="4388"/>
                    <a:pt x="23113" y="4578"/>
                  </a:cubicBezTo>
                  <a:cubicBezTo>
                    <a:pt x="23083" y="4639"/>
                    <a:pt x="23047" y="4661"/>
                    <a:pt x="23003" y="4661"/>
                  </a:cubicBezTo>
                  <a:cubicBezTo>
                    <a:pt x="22872" y="4661"/>
                    <a:pt x="22669" y="4458"/>
                    <a:pt x="22330" y="4458"/>
                  </a:cubicBezTo>
                  <a:cubicBezTo>
                    <a:pt x="22040" y="4458"/>
                    <a:pt x="21924" y="4570"/>
                    <a:pt x="21798" y="4570"/>
                  </a:cubicBezTo>
                  <a:cubicBezTo>
                    <a:pt x="21728" y="4570"/>
                    <a:pt x="21655" y="4535"/>
                    <a:pt x="21548" y="4428"/>
                  </a:cubicBezTo>
                  <a:cubicBezTo>
                    <a:pt x="21217" y="4127"/>
                    <a:pt x="21608" y="4007"/>
                    <a:pt x="21608" y="4007"/>
                  </a:cubicBezTo>
                  <a:lnTo>
                    <a:pt x="21698" y="3585"/>
                  </a:lnTo>
                  <a:lnTo>
                    <a:pt x="22300" y="2321"/>
                  </a:lnTo>
                  <a:cubicBezTo>
                    <a:pt x="22186" y="2264"/>
                    <a:pt x="22059" y="2243"/>
                    <a:pt x="21936" y="2243"/>
                  </a:cubicBezTo>
                  <a:cubicBezTo>
                    <a:pt x="21865" y="2243"/>
                    <a:pt x="21795" y="2250"/>
                    <a:pt x="21728" y="2261"/>
                  </a:cubicBezTo>
                  <a:cubicBezTo>
                    <a:pt x="21666" y="2292"/>
                    <a:pt x="21571" y="2309"/>
                    <a:pt x="21472" y="2309"/>
                  </a:cubicBezTo>
                  <a:cubicBezTo>
                    <a:pt x="21283" y="2309"/>
                    <a:pt x="21076" y="2249"/>
                    <a:pt x="21036" y="2111"/>
                  </a:cubicBezTo>
                  <a:cubicBezTo>
                    <a:pt x="21021" y="2016"/>
                    <a:pt x="20807" y="1971"/>
                    <a:pt x="20582" y="1971"/>
                  </a:cubicBezTo>
                  <a:cubicBezTo>
                    <a:pt x="20376" y="1971"/>
                    <a:pt x="20159" y="2009"/>
                    <a:pt x="20073" y="2081"/>
                  </a:cubicBezTo>
                  <a:cubicBezTo>
                    <a:pt x="19893" y="2231"/>
                    <a:pt x="19471" y="2351"/>
                    <a:pt x="19441" y="2502"/>
                  </a:cubicBezTo>
                  <a:cubicBezTo>
                    <a:pt x="19381" y="2652"/>
                    <a:pt x="18990" y="2622"/>
                    <a:pt x="18779" y="2713"/>
                  </a:cubicBezTo>
                  <a:cubicBezTo>
                    <a:pt x="18599" y="2833"/>
                    <a:pt x="17816" y="2923"/>
                    <a:pt x="17786" y="2983"/>
                  </a:cubicBezTo>
                  <a:cubicBezTo>
                    <a:pt x="17751" y="3018"/>
                    <a:pt x="17456" y="3053"/>
                    <a:pt x="17183" y="3053"/>
                  </a:cubicBezTo>
                  <a:cubicBezTo>
                    <a:pt x="16984" y="3053"/>
                    <a:pt x="16796" y="3034"/>
                    <a:pt x="16733" y="2983"/>
                  </a:cubicBezTo>
                  <a:cubicBezTo>
                    <a:pt x="16582" y="2863"/>
                    <a:pt x="15830" y="2983"/>
                    <a:pt x="15709" y="2803"/>
                  </a:cubicBezTo>
                  <a:cubicBezTo>
                    <a:pt x="15589" y="2622"/>
                    <a:pt x="15288" y="2532"/>
                    <a:pt x="15288" y="2351"/>
                  </a:cubicBezTo>
                  <a:cubicBezTo>
                    <a:pt x="15288" y="2171"/>
                    <a:pt x="14716" y="2201"/>
                    <a:pt x="14656" y="2050"/>
                  </a:cubicBezTo>
                  <a:cubicBezTo>
                    <a:pt x="14482" y="1951"/>
                    <a:pt x="14307" y="1892"/>
                    <a:pt x="14116" y="1892"/>
                  </a:cubicBezTo>
                  <a:cubicBezTo>
                    <a:pt x="14076" y="1892"/>
                    <a:pt x="14035" y="1895"/>
                    <a:pt x="13994" y="1900"/>
                  </a:cubicBezTo>
                  <a:cubicBezTo>
                    <a:pt x="13992" y="1902"/>
                    <a:pt x="13987" y="1903"/>
                    <a:pt x="13979" y="1903"/>
                  </a:cubicBezTo>
                  <a:cubicBezTo>
                    <a:pt x="13887" y="1903"/>
                    <a:pt x="13441" y="1750"/>
                    <a:pt x="13302" y="1750"/>
                  </a:cubicBezTo>
                  <a:cubicBezTo>
                    <a:pt x="13061" y="1750"/>
                    <a:pt x="12820" y="1780"/>
                    <a:pt x="12580" y="1810"/>
                  </a:cubicBezTo>
                  <a:cubicBezTo>
                    <a:pt x="12429" y="1810"/>
                    <a:pt x="12158" y="2081"/>
                    <a:pt x="12008" y="2111"/>
                  </a:cubicBezTo>
                  <a:cubicBezTo>
                    <a:pt x="12001" y="2112"/>
                    <a:pt x="11994" y="2113"/>
                    <a:pt x="11986" y="2113"/>
                  </a:cubicBezTo>
                  <a:cubicBezTo>
                    <a:pt x="11840" y="2113"/>
                    <a:pt x="11502" y="1884"/>
                    <a:pt x="11342" y="1884"/>
                  </a:cubicBezTo>
                  <a:cubicBezTo>
                    <a:pt x="11319" y="1884"/>
                    <a:pt x="11300" y="1889"/>
                    <a:pt x="11286" y="1900"/>
                  </a:cubicBezTo>
                  <a:cubicBezTo>
                    <a:pt x="11278" y="1905"/>
                    <a:pt x="11268" y="1908"/>
                    <a:pt x="11257" y="1908"/>
                  </a:cubicBezTo>
                  <a:cubicBezTo>
                    <a:pt x="11148" y="1908"/>
                    <a:pt x="10914" y="1646"/>
                    <a:pt x="10804" y="1509"/>
                  </a:cubicBezTo>
                  <a:cubicBezTo>
                    <a:pt x="10714" y="1358"/>
                    <a:pt x="10804" y="997"/>
                    <a:pt x="10744" y="847"/>
                  </a:cubicBezTo>
                  <a:cubicBezTo>
                    <a:pt x="10654" y="696"/>
                    <a:pt x="10142" y="696"/>
                    <a:pt x="9931" y="606"/>
                  </a:cubicBezTo>
                  <a:cubicBezTo>
                    <a:pt x="9781" y="486"/>
                    <a:pt x="9600" y="395"/>
                    <a:pt x="9390" y="365"/>
                  </a:cubicBezTo>
                  <a:cubicBezTo>
                    <a:pt x="9179" y="365"/>
                    <a:pt x="8938" y="305"/>
                    <a:pt x="8878" y="245"/>
                  </a:cubicBezTo>
                  <a:cubicBezTo>
                    <a:pt x="8697" y="124"/>
                    <a:pt x="8487" y="64"/>
                    <a:pt x="8276" y="4"/>
                  </a:cubicBezTo>
                  <a:cubicBezTo>
                    <a:pt x="8265" y="2"/>
                    <a:pt x="8254" y="1"/>
                    <a:pt x="824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a:off x="5111748" y="2438495"/>
              <a:ext cx="13124" cy="32700"/>
            </a:xfrm>
            <a:custGeom>
              <a:rect b="b" l="l" r="r" t="t"/>
              <a:pathLst>
                <a:path extrusionOk="0" h="1054" w="423">
                  <a:moveTo>
                    <a:pt x="151" y="0"/>
                  </a:moveTo>
                  <a:cubicBezTo>
                    <a:pt x="31" y="30"/>
                    <a:pt x="1" y="482"/>
                    <a:pt x="1" y="572"/>
                  </a:cubicBezTo>
                  <a:cubicBezTo>
                    <a:pt x="31" y="752"/>
                    <a:pt x="151" y="933"/>
                    <a:pt x="302" y="1053"/>
                  </a:cubicBezTo>
                  <a:cubicBezTo>
                    <a:pt x="332" y="722"/>
                    <a:pt x="332" y="271"/>
                    <a:pt x="362" y="150"/>
                  </a:cubicBezTo>
                  <a:cubicBezTo>
                    <a:pt x="362" y="90"/>
                    <a:pt x="392" y="30"/>
                    <a:pt x="422"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a:off x="5090279" y="2415134"/>
              <a:ext cx="35524" cy="102755"/>
            </a:xfrm>
            <a:custGeom>
              <a:rect b="b" l="l" r="r" t="t"/>
              <a:pathLst>
                <a:path extrusionOk="0" h="3312" w="1145">
                  <a:moveTo>
                    <a:pt x="753" y="1"/>
                  </a:moveTo>
                  <a:lnTo>
                    <a:pt x="603" y="362"/>
                  </a:lnTo>
                  <a:cubicBezTo>
                    <a:pt x="512" y="873"/>
                    <a:pt x="302" y="1355"/>
                    <a:pt x="1" y="1746"/>
                  </a:cubicBezTo>
                  <a:lnTo>
                    <a:pt x="573" y="3191"/>
                  </a:lnTo>
                  <a:lnTo>
                    <a:pt x="542" y="3311"/>
                  </a:lnTo>
                  <a:lnTo>
                    <a:pt x="603" y="3311"/>
                  </a:lnTo>
                  <a:cubicBezTo>
                    <a:pt x="663" y="2920"/>
                    <a:pt x="753" y="2529"/>
                    <a:pt x="874" y="2167"/>
                  </a:cubicBezTo>
                  <a:cubicBezTo>
                    <a:pt x="934" y="2047"/>
                    <a:pt x="964" y="1897"/>
                    <a:pt x="994" y="1776"/>
                  </a:cubicBezTo>
                  <a:cubicBezTo>
                    <a:pt x="843" y="1626"/>
                    <a:pt x="723" y="1475"/>
                    <a:pt x="693" y="1265"/>
                  </a:cubicBezTo>
                  <a:cubicBezTo>
                    <a:pt x="693" y="1204"/>
                    <a:pt x="723" y="753"/>
                    <a:pt x="843" y="723"/>
                  </a:cubicBezTo>
                  <a:lnTo>
                    <a:pt x="1084" y="723"/>
                  </a:lnTo>
                  <a:cubicBezTo>
                    <a:pt x="1084" y="542"/>
                    <a:pt x="1144" y="362"/>
                    <a:pt x="1144" y="181"/>
                  </a:cubicBezTo>
                  <a:lnTo>
                    <a:pt x="753"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p:nvPr/>
          </p:nvSpPr>
          <p:spPr>
            <a:xfrm>
              <a:off x="5110817" y="2415134"/>
              <a:ext cx="103686" cy="113086"/>
            </a:xfrm>
            <a:custGeom>
              <a:rect b="b" l="l" r="r" t="t"/>
              <a:pathLst>
                <a:path extrusionOk="0" h="3645" w="3342">
                  <a:moveTo>
                    <a:pt x="3040" y="1"/>
                  </a:moveTo>
                  <a:lnTo>
                    <a:pt x="2047" y="482"/>
                  </a:lnTo>
                  <a:cubicBezTo>
                    <a:pt x="1776" y="572"/>
                    <a:pt x="1536" y="693"/>
                    <a:pt x="1295" y="873"/>
                  </a:cubicBezTo>
                  <a:lnTo>
                    <a:pt x="543" y="482"/>
                  </a:lnTo>
                  <a:lnTo>
                    <a:pt x="543" y="211"/>
                  </a:lnTo>
                  <a:lnTo>
                    <a:pt x="512" y="211"/>
                  </a:lnTo>
                  <a:cubicBezTo>
                    <a:pt x="512" y="452"/>
                    <a:pt x="482" y="663"/>
                    <a:pt x="422" y="903"/>
                  </a:cubicBezTo>
                  <a:cubicBezTo>
                    <a:pt x="392" y="1084"/>
                    <a:pt x="392" y="2017"/>
                    <a:pt x="242" y="2228"/>
                  </a:cubicBezTo>
                  <a:cubicBezTo>
                    <a:pt x="121" y="2589"/>
                    <a:pt x="31" y="2950"/>
                    <a:pt x="1" y="3341"/>
                  </a:cubicBezTo>
                  <a:cubicBezTo>
                    <a:pt x="212" y="3492"/>
                    <a:pt x="452" y="3582"/>
                    <a:pt x="693" y="3642"/>
                  </a:cubicBezTo>
                  <a:cubicBezTo>
                    <a:pt x="706" y="3644"/>
                    <a:pt x="719" y="3644"/>
                    <a:pt x="732" y="3644"/>
                  </a:cubicBezTo>
                  <a:cubicBezTo>
                    <a:pt x="997" y="3644"/>
                    <a:pt x="1325" y="3363"/>
                    <a:pt x="1325" y="3191"/>
                  </a:cubicBezTo>
                  <a:cubicBezTo>
                    <a:pt x="1325" y="3010"/>
                    <a:pt x="1566" y="2980"/>
                    <a:pt x="1837" y="2980"/>
                  </a:cubicBezTo>
                  <a:cubicBezTo>
                    <a:pt x="2077" y="2980"/>
                    <a:pt x="2077" y="2709"/>
                    <a:pt x="2288" y="2589"/>
                  </a:cubicBezTo>
                  <a:cubicBezTo>
                    <a:pt x="2469" y="2468"/>
                    <a:pt x="1897" y="1957"/>
                    <a:pt x="1716" y="1927"/>
                  </a:cubicBezTo>
                  <a:cubicBezTo>
                    <a:pt x="1536" y="1867"/>
                    <a:pt x="1867" y="1415"/>
                    <a:pt x="2469" y="1385"/>
                  </a:cubicBezTo>
                  <a:cubicBezTo>
                    <a:pt x="3071" y="1355"/>
                    <a:pt x="2950" y="1174"/>
                    <a:pt x="3281" y="1174"/>
                  </a:cubicBezTo>
                  <a:lnTo>
                    <a:pt x="3341" y="1174"/>
                  </a:lnTo>
                  <a:cubicBezTo>
                    <a:pt x="3251" y="903"/>
                    <a:pt x="3191" y="572"/>
                    <a:pt x="3131" y="362"/>
                  </a:cubicBezTo>
                  <a:cubicBezTo>
                    <a:pt x="3101" y="181"/>
                    <a:pt x="3071" y="151"/>
                    <a:pt x="3040"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5967076" y="2136250"/>
              <a:ext cx="269824" cy="112155"/>
            </a:xfrm>
            <a:custGeom>
              <a:rect b="b" l="l" r="r" t="t"/>
              <a:pathLst>
                <a:path extrusionOk="0" h="3615" w="8697">
                  <a:moveTo>
                    <a:pt x="4007" y="0"/>
                  </a:moveTo>
                  <a:cubicBezTo>
                    <a:pt x="3758" y="0"/>
                    <a:pt x="3386" y="89"/>
                    <a:pt x="3339" y="322"/>
                  </a:cubicBezTo>
                  <a:cubicBezTo>
                    <a:pt x="3321" y="504"/>
                    <a:pt x="3238" y="598"/>
                    <a:pt x="3075" y="598"/>
                  </a:cubicBezTo>
                  <a:cubicBezTo>
                    <a:pt x="2968" y="598"/>
                    <a:pt x="2827" y="557"/>
                    <a:pt x="2647" y="473"/>
                  </a:cubicBezTo>
                  <a:cubicBezTo>
                    <a:pt x="2413" y="379"/>
                    <a:pt x="2138" y="326"/>
                    <a:pt x="1928" y="326"/>
                  </a:cubicBezTo>
                  <a:cubicBezTo>
                    <a:pt x="1733" y="326"/>
                    <a:pt x="1594" y="372"/>
                    <a:pt x="1594" y="473"/>
                  </a:cubicBezTo>
                  <a:cubicBezTo>
                    <a:pt x="1504" y="714"/>
                    <a:pt x="1323" y="924"/>
                    <a:pt x="1082" y="1045"/>
                  </a:cubicBezTo>
                  <a:cubicBezTo>
                    <a:pt x="1022" y="1045"/>
                    <a:pt x="932" y="1225"/>
                    <a:pt x="841" y="1466"/>
                  </a:cubicBezTo>
                  <a:cubicBezTo>
                    <a:pt x="962" y="1526"/>
                    <a:pt x="1052" y="1616"/>
                    <a:pt x="1142" y="1737"/>
                  </a:cubicBezTo>
                  <a:cubicBezTo>
                    <a:pt x="1209" y="1817"/>
                    <a:pt x="1323" y="1855"/>
                    <a:pt x="1437" y="1855"/>
                  </a:cubicBezTo>
                  <a:cubicBezTo>
                    <a:pt x="1580" y="1855"/>
                    <a:pt x="1724" y="1794"/>
                    <a:pt x="1774" y="1677"/>
                  </a:cubicBezTo>
                  <a:cubicBezTo>
                    <a:pt x="1785" y="1645"/>
                    <a:pt x="1814" y="1631"/>
                    <a:pt x="1856" y="1631"/>
                  </a:cubicBezTo>
                  <a:cubicBezTo>
                    <a:pt x="2057" y="1631"/>
                    <a:pt x="2560" y="1945"/>
                    <a:pt x="2858" y="2218"/>
                  </a:cubicBezTo>
                  <a:cubicBezTo>
                    <a:pt x="3249" y="2549"/>
                    <a:pt x="2677" y="2279"/>
                    <a:pt x="2527" y="2640"/>
                  </a:cubicBezTo>
                  <a:cubicBezTo>
                    <a:pt x="2474" y="2756"/>
                    <a:pt x="2381" y="2790"/>
                    <a:pt x="2276" y="2790"/>
                  </a:cubicBezTo>
                  <a:cubicBezTo>
                    <a:pt x="2121" y="2790"/>
                    <a:pt x="1942" y="2714"/>
                    <a:pt x="1837" y="2714"/>
                  </a:cubicBezTo>
                  <a:cubicBezTo>
                    <a:pt x="1811" y="2714"/>
                    <a:pt x="1790" y="2718"/>
                    <a:pt x="1774" y="2730"/>
                  </a:cubicBezTo>
                  <a:cubicBezTo>
                    <a:pt x="1471" y="2847"/>
                    <a:pt x="1168" y="2891"/>
                    <a:pt x="864" y="2891"/>
                  </a:cubicBezTo>
                  <a:cubicBezTo>
                    <a:pt x="777" y="2891"/>
                    <a:pt x="689" y="2887"/>
                    <a:pt x="601" y="2880"/>
                  </a:cubicBezTo>
                  <a:cubicBezTo>
                    <a:pt x="592" y="2879"/>
                    <a:pt x="582" y="2879"/>
                    <a:pt x="573" y="2879"/>
                  </a:cubicBezTo>
                  <a:cubicBezTo>
                    <a:pt x="357" y="2879"/>
                    <a:pt x="0" y="3188"/>
                    <a:pt x="29" y="3332"/>
                  </a:cubicBezTo>
                  <a:cubicBezTo>
                    <a:pt x="47" y="3378"/>
                    <a:pt x="136" y="3390"/>
                    <a:pt x="258" y="3390"/>
                  </a:cubicBezTo>
                  <a:cubicBezTo>
                    <a:pt x="397" y="3390"/>
                    <a:pt x="580" y="3374"/>
                    <a:pt x="751" y="3374"/>
                  </a:cubicBezTo>
                  <a:cubicBezTo>
                    <a:pt x="921" y="3374"/>
                    <a:pt x="1079" y="3390"/>
                    <a:pt x="1172" y="3452"/>
                  </a:cubicBezTo>
                  <a:cubicBezTo>
                    <a:pt x="1230" y="3491"/>
                    <a:pt x="1290" y="3505"/>
                    <a:pt x="1348" y="3505"/>
                  </a:cubicBezTo>
                  <a:cubicBezTo>
                    <a:pt x="1499" y="3505"/>
                    <a:pt x="1647" y="3414"/>
                    <a:pt x="1763" y="3414"/>
                  </a:cubicBezTo>
                  <a:cubicBezTo>
                    <a:pt x="1814" y="3414"/>
                    <a:pt x="1859" y="3432"/>
                    <a:pt x="1895" y="3482"/>
                  </a:cubicBezTo>
                  <a:cubicBezTo>
                    <a:pt x="1960" y="3587"/>
                    <a:pt x="2059" y="3612"/>
                    <a:pt x="2165" y="3612"/>
                  </a:cubicBezTo>
                  <a:cubicBezTo>
                    <a:pt x="2265" y="3612"/>
                    <a:pt x="2370" y="3590"/>
                    <a:pt x="2460" y="3590"/>
                  </a:cubicBezTo>
                  <a:cubicBezTo>
                    <a:pt x="2495" y="3590"/>
                    <a:pt x="2528" y="3593"/>
                    <a:pt x="2557" y="3603"/>
                  </a:cubicBezTo>
                  <a:cubicBezTo>
                    <a:pt x="2646" y="3611"/>
                    <a:pt x="2736" y="3615"/>
                    <a:pt x="2828" y="3615"/>
                  </a:cubicBezTo>
                  <a:cubicBezTo>
                    <a:pt x="3079" y="3615"/>
                    <a:pt x="3338" y="3587"/>
                    <a:pt x="3580" y="3543"/>
                  </a:cubicBezTo>
                  <a:cubicBezTo>
                    <a:pt x="3670" y="3422"/>
                    <a:pt x="3700" y="3302"/>
                    <a:pt x="3700" y="3151"/>
                  </a:cubicBezTo>
                  <a:cubicBezTo>
                    <a:pt x="3700" y="2941"/>
                    <a:pt x="3881" y="3001"/>
                    <a:pt x="4062" y="2941"/>
                  </a:cubicBezTo>
                  <a:cubicBezTo>
                    <a:pt x="4242" y="2850"/>
                    <a:pt x="4363" y="2670"/>
                    <a:pt x="4483" y="2670"/>
                  </a:cubicBezTo>
                  <a:cubicBezTo>
                    <a:pt x="4584" y="2670"/>
                    <a:pt x="4750" y="2499"/>
                    <a:pt x="4889" y="2499"/>
                  </a:cubicBezTo>
                  <a:cubicBezTo>
                    <a:pt x="4915" y="2499"/>
                    <a:pt x="4941" y="2505"/>
                    <a:pt x="4964" y="2519"/>
                  </a:cubicBezTo>
                  <a:cubicBezTo>
                    <a:pt x="5080" y="2566"/>
                    <a:pt x="5196" y="2718"/>
                    <a:pt x="5325" y="2718"/>
                  </a:cubicBezTo>
                  <a:cubicBezTo>
                    <a:pt x="5364" y="2718"/>
                    <a:pt x="5404" y="2705"/>
                    <a:pt x="5446" y="2670"/>
                  </a:cubicBezTo>
                  <a:cubicBezTo>
                    <a:pt x="5627" y="2519"/>
                    <a:pt x="5687" y="2640"/>
                    <a:pt x="5927" y="2369"/>
                  </a:cubicBezTo>
                  <a:cubicBezTo>
                    <a:pt x="6131" y="2166"/>
                    <a:pt x="6249" y="2115"/>
                    <a:pt x="6435" y="2115"/>
                  </a:cubicBezTo>
                  <a:cubicBezTo>
                    <a:pt x="6497" y="2115"/>
                    <a:pt x="6567" y="2121"/>
                    <a:pt x="6650" y="2128"/>
                  </a:cubicBezTo>
                  <a:cubicBezTo>
                    <a:pt x="6690" y="2137"/>
                    <a:pt x="6731" y="2141"/>
                    <a:pt x="6770" y="2141"/>
                  </a:cubicBezTo>
                  <a:cubicBezTo>
                    <a:pt x="6997" y="2141"/>
                    <a:pt x="7205" y="2002"/>
                    <a:pt x="7282" y="1797"/>
                  </a:cubicBezTo>
                  <a:cubicBezTo>
                    <a:pt x="7402" y="1586"/>
                    <a:pt x="7703" y="1586"/>
                    <a:pt x="7884" y="1436"/>
                  </a:cubicBezTo>
                  <a:lnTo>
                    <a:pt x="8606" y="1075"/>
                  </a:lnTo>
                  <a:cubicBezTo>
                    <a:pt x="8666" y="1045"/>
                    <a:pt x="8696" y="954"/>
                    <a:pt x="8696" y="894"/>
                  </a:cubicBezTo>
                  <a:cubicBezTo>
                    <a:pt x="8578" y="811"/>
                    <a:pt x="8488" y="798"/>
                    <a:pt x="8405" y="798"/>
                  </a:cubicBezTo>
                  <a:cubicBezTo>
                    <a:pt x="8367" y="798"/>
                    <a:pt x="8330" y="801"/>
                    <a:pt x="8293" y="801"/>
                  </a:cubicBezTo>
                  <a:cubicBezTo>
                    <a:pt x="8207" y="801"/>
                    <a:pt x="8119" y="786"/>
                    <a:pt x="8004" y="684"/>
                  </a:cubicBezTo>
                  <a:cubicBezTo>
                    <a:pt x="7854" y="488"/>
                    <a:pt x="7748" y="450"/>
                    <a:pt x="7639" y="450"/>
                  </a:cubicBezTo>
                  <a:cubicBezTo>
                    <a:pt x="7571" y="450"/>
                    <a:pt x="7501" y="465"/>
                    <a:pt x="7418" y="465"/>
                  </a:cubicBezTo>
                  <a:cubicBezTo>
                    <a:pt x="7368" y="465"/>
                    <a:pt x="7314" y="460"/>
                    <a:pt x="7252" y="443"/>
                  </a:cubicBezTo>
                  <a:cubicBezTo>
                    <a:pt x="6799" y="340"/>
                    <a:pt x="6333" y="293"/>
                    <a:pt x="5871" y="293"/>
                  </a:cubicBezTo>
                  <a:cubicBezTo>
                    <a:pt x="5658" y="293"/>
                    <a:pt x="5445" y="303"/>
                    <a:pt x="5235" y="322"/>
                  </a:cubicBezTo>
                  <a:cubicBezTo>
                    <a:pt x="5190" y="341"/>
                    <a:pt x="5138" y="348"/>
                    <a:pt x="5083" y="348"/>
                  </a:cubicBezTo>
                  <a:cubicBezTo>
                    <a:pt x="4771" y="348"/>
                    <a:pt x="4335" y="98"/>
                    <a:pt x="4182" y="21"/>
                  </a:cubicBezTo>
                  <a:cubicBezTo>
                    <a:pt x="4141" y="8"/>
                    <a:pt x="4080" y="0"/>
                    <a:pt x="4007"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5230357" y="2121017"/>
              <a:ext cx="170886" cy="74739"/>
            </a:xfrm>
            <a:custGeom>
              <a:rect b="b" l="l" r="r" t="t"/>
              <a:pathLst>
                <a:path extrusionOk="0" h="2409" w="5508">
                  <a:moveTo>
                    <a:pt x="301" y="1"/>
                  </a:moveTo>
                  <a:lnTo>
                    <a:pt x="0" y="151"/>
                  </a:lnTo>
                  <a:cubicBezTo>
                    <a:pt x="451" y="392"/>
                    <a:pt x="1144" y="332"/>
                    <a:pt x="1204" y="813"/>
                  </a:cubicBezTo>
                  <a:cubicBezTo>
                    <a:pt x="1294" y="1295"/>
                    <a:pt x="1655" y="1144"/>
                    <a:pt x="1505" y="1656"/>
                  </a:cubicBezTo>
                  <a:cubicBezTo>
                    <a:pt x="1505" y="1746"/>
                    <a:pt x="1445" y="1837"/>
                    <a:pt x="1354" y="1897"/>
                  </a:cubicBezTo>
                  <a:cubicBezTo>
                    <a:pt x="1490" y="1924"/>
                    <a:pt x="1625" y="1939"/>
                    <a:pt x="1757" y="1939"/>
                  </a:cubicBezTo>
                  <a:cubicBezTo>
                    <a:pt x="1920" y="1939"/>
                    <a:pt x="2078" y="1916"/>
                    <a:pt x="2227" y="1867"/>
                  </a:cubicBezTo>
                  <a:cubicBezTo>
                    <a:pt x="2265" y="1848"/>
                    <a:pt x="2298" y="1839"/>
                    <a:pt x="2330" y="1839"/>
                  </a:cubicBezTo>
                  <a:cubicBezTo>
                    <a:pt x="2499" y="1839"/>
                    <a:pt x="2591" y="2090"/>
                    <a:pt x="2769" y="2318"/>
                  </a:cubicBezTo>
                  <a:lnTo>
                    <a:pt x="2769" y="2408"/>
                  </a:lnTo>
                  <a:lnTo>
                    <a:pt x="3581" y="2198"/>
                  </a:lnTo>
                  <a:lnTo>
                    <a:pt x="4273" y="2288"/>
                  </a:lnTo>
                  <a:cubicBezTo>
                    <a:pt x="4243" y="2258"/>
                    <a:pt x="4213" y="2198"/>
                    <a:pt x="4213" y="2138"/>
                  </a:cubicBezTo>
                  <a:cubicBezTo>
                    <a:pt x="4238" y="2097"/>
                    <a:pt x="4282" y="2080"/>
                    <a:pt x="4336" y="2080"/>
                  </a:cubicBezTo>
                  <a:cubicBezTo>
                    <a:pt x="4481" y="2080"/>
                    <a:pt x="4697" y="2200"/>
                    <a:pt x="4785" y="2288"/>
                  </a:cubicBezTo>
                  <a:cubicBezTo>
                    <a:pt x="4886" y="2356"/>
                    <a:pt x="5007" y="2395"/>
                    <a:pt x="5125" y="2395"/>
                  </a:cubicBezTo>
                  <a:cubicBezTo>
                    <a:pt x="5217" y="2395"/>
                    <a:pt x="5308" y="2371"/>
                    <a:pt x="5387" y="2318"/>
                  </a:cubicBezTo>
                  <a:cubicBezTo>
                    <a:pt x="5507" y="2198"/>
                    <a:pt x="5206" y="2107"/>
                    <a:pt x="5116" y="1987"/>
                  </a:cubicBezTo>
                  <a:cubicBezTo>
                    <a:pt x="5056" y="1867"/>
                    <a:pt x="5206" y="1807"/>
                    <a:pt x="5267" y="1686"/>
                  </a:cubicBezTo>
                  <a:cubicBezTo>
                    <a:pt x="5349" y="1576"/>
                    <a:pt x="4930" y="1441"/>
                    <a:pt x="4811" y="1441"/>
                  </a:cubicBezTo>
                  <a:cubicBezTo>
                    <a:pt x="4799" y="1441"/>
                    <a:pt x="4790" y="1443"/>
                    <a:pt x="4785" y="1445"/>
                  </a:cubicBezTo>
                  <a:cubicBezTo>
                    <a:pt x="4782" y="1449"/>
                    <a:pt x="4779" y="1450"/>
                    <a:pt x="4776" y="1450"/>
                  </a:cubicBezTo>
                  <a:cubicBezTo>
                    <a:pt x="4718" y="1450"/>
                    <a:pt x="4658" y="964"/>
                    <a:pt x="4544" y="964"/>
                  </a:cubicBezTo>
                  <a:cubicBezTo>
                    <a:pt x="4454" y="964"/>
                    <a:pt x="4424" y="843"/>
                    <a:pt x="4243" y="843"/>
                  </a:cubicBezTo>
                  <a:cubicBezTo>
                    <a:pt x="4003" y="843"/>
                    <a:pt x="3732" y="874"/>
                    <a:pt x="3461" y="964"/>
                  </a:cubicBezTo>
                  <a:cubicBezTo>
                    <a:pt x="3444" y="974"/>
                    <a:pt x="3427" y="978"/>
                    <a:pt x="3410" y="978"/>
                  </a:cubicBezTo>
                  <a:cubicBezTo>
                    <a:pt x="3271" y="978"/>
                    <a:pt x="3113" y="693"/>
                    <a:pt x="2979" y="693"/>
                  </a:cubicBezTo>
                  <a:cubicBezTo>
                    <a:pt x="2769" y="663"/>
                    <a:pt x="2618" y="573"/>
                    <a:pt x="2498" y="392"/>
                  </a:cubicBezTo>
                  <a:cubicBezTo>
                    <a:pt x="2466" y="352"/>
                    <a:pt x="2381" y="340"/>
                    <a:pt x="2268" y="340"/>
                  </a:cubicBezTo>
                  <a:cubicBezTo>
                    <a:pt x="2085" y="340"/>
                    <a:pt x="1828" y="372"/>
                    <a:pt x="1608" y="372"/>
                  </a:cubicBezTo>
                  <a:cubicBezTo>
                    <a:pt x="1453" y="372"/>
                    <a:pt x="1316" y="356"/>
                    <a:pt x="1234" y="302"/>
                  </a:cubicBezTo>
                  <a:cubicBezTo>
                    <a:pt x="963" y="91"/>
                    <a:pt x="632" y="1"/>
                    <a:pt x="301"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a:off x="4892339" y="2166530"/>
              <a:ext cx="461280" cy="179542"/>
            </a:xfrm>
            <a:custGeom>
              <a:rect b="b" l="l" r="r" t="t"/>
              <a:pathLst>
                <a:path extrusionOk="0" h="5787" w="14868">
                  <a:moveTo>
                    <a:pt x="817" y="1"/>
                  </a:moveTo>
                  <a:cubicBezTo>
                    <a:pt x="678" y="1"/>
                    <a:pt x="542" y="24"/>
                    <a:pt x="422" y="69"/>
                  </a:cubicBezTo>
                  <a:cubicBezTo>
                    <a:pt x="332" y="69"/>
                    <a:pt x="482" y="370"/>
                    <a:pt x="482" y="610"/>
                  </a:cubicBezTo>
                  <a:cubicBezTo>
                    <a:pt x="482" y="821"/>
                    <a:pt x="272" y="821"/>
                    <a:pt x="272" y="941"/>
                  </a:cubicBezTo>
                  <a:cubicBezTo>
                    <a:pt x="272" y="1062"/>
                    <a:pt x="181" y="1122"/>
                    <a:pt x="61" y="1242"/>
                  </a:cubicBezTo>
                  <a:cubicBezTo>
                    <a:pt x="181" y="1363"/>
                    <a:pt x="362" y="1423"/>
                    <a:pt x="512" y="1453"/>
                  </a:cubicBezTo>
                  <a:cubicBezTo>
                    <a:pt x="873" y="1453"/>
                    <a:pt x="964" y="1092"/>
                    <a:pt x="1265" y="972"/>
                  </a:cubicBezTo>
                  <a:cubicBezTo>
                    <a:pt x="1345" y="954"/>
                    <a:pt x="1457" y="949"/>
                    <a:pt x="1580" y="949"/>
                  </a:cubicBezTo>
                  <a:cubicBezTo>
                    <a:pt x="1709" y="949"/>
                    <a:pt x="1849" y="954"/>
                    <a:pt x="1975" y="954"/>
                  </a:cubicBezTo>
                  <a:cubicBezTo>
                    <a:pt x="2129" y="954"/>
                    <a:pt x="2260" y="946"/>
                    <a:pt x="2318" y="911"/>
                  </a:cubicBezTo>
                  <a:cubicBezTo>
                    <a:pt x="2468" y="791"/>
                    <a:pt x="1957" y="550"/>
                    <a:pt x="1716" y="400"/>
                  </a:cubicBezTo>
                  <a:cubicBezTo>
                    <a:pt x="1626" y="279"/>
                    <a:pt x="1566" y="159"/>
                    <a:pt x="1536" y="8"/>
                  </a:cubicBezTo>
                  <a:cubicBezTo>
                    <a:pt x="1469" y="53"/>
                    <a:pt x="1403" y="80"/>
                    <a:pt x="1325" y="80"/>
                  </a:cubicBezTo>
                  <a:cubicBezTo>
                    <a:pt x="1297" y="80"/>
                    <a:pt x="1267" y="77"/>
                    <a:pt x="1235" y="69"/>
                  </a:cubicBezTo>
                  <a:cubicBezTo>
                    <a:pt x="1099" y="24"/>
                    <a:pt x="956" y="1"/>
                    <a:pt x="817" y="1"/>
                  </a:cubicBezTo>
                  <a:close/>
                  <a:moveTo>
                    <a:pt x="6291" y="22"/>
                  </a:moveTo>
                  <a:cubicBezTo>
                    <a:pt x="5532" y="22"/>
                    <a:pt x="4792" y="291"/>
                    <a:pt x="4214" y="791"/>
                  </a:cubicBezTo>
                  <a:cubicBezTo>
                    <a:pt x="4100" y="895"/>
                    <a:pt x="3870" y="927"/>
                    <a:pt x="3614" y="927"/>
                  </a:cubicBezTo>
                  <a:cubicBezTo>
                    <a:pt x="3200" y="927"/>
                    <a:pt x="2715" y="843"/>
                    <a:pt x="2533" y="843"/>
                  </a:cubicBezTo>
                  <a:cubicBezTo>
                    <a:pt x="2502" y="843"/>
                    <a:pt x="2480" y="845"/>
                    <a:pt x="2468" y="851"/>
                  </a:cubicBezTo>
                  <a:cubicBezTo>
                    <a:pt x="2378" y="941"/>
                    <a:pt x="2529" y="1303"/>
                    <a:pt x="2077" y="1453"/>
                  </a:cubicBezTo>
                  <a:cubicBezTo>
                    <a:pt x="1852" y="1528"/>
                    <a:pt x="1520" y="1528"/>
                    <a:pt x="1204" y="1528"/>
                  </a:cubicBezTo>
                  <a:cubicBezTo>
                    <a:pt x="888" y="1528"/>
                    <a:pt x="588" y="1528"/>
                    <a:pt x="422" y="1604"/>
                  </a:cubicBezTo>
                  <a:cubicBezTo>
                    <a:pt x="61" y="1754"/>
                    <a:pt x="1" y="2205"/>
                    <a:pt x="272" y="2205"/>
                  </a:cubicBezTo>
                  <a:cubicBezTo>
                    <a:pt x="512" y="2205"/>
                    <a:pt x="663" y="2326"/>
                    <a:pt x="603" y="2446"/>
                  </a:cubicBezTo>
                  <a:cubicBezTo>
                    <a:pt x="512" y="2536"/>
                    <a:pt x="783" y="2898"/>
                    <a:pt x="633" y="2988"/>
                  </a:cubicBezTo>
                  <a:cubicBezTo>
                    <a:pt x="482" y="3168"/>
                    <a:pt x="482" y="3439"/>
                    <a:pt x="663" y="3560"/>
                  </a:cubicBezTo>
                  <a:cubicBezTo>
                    <a:pt x="873" y="3710"/>
                    <a:pt x="904" y="3951"/>
                    <a:pt x="663" y="3981"/>
                  </a:cubicBezTo>
                  <a:cubicBezTo>
                    <a:pt x="452" y="4011"/>
                    <a:pt x="1054" y="4282"/>
                    <a:pt x="1084" y="4402"/>
                  </a:cubicBezTo>
                  <a:cubicBezTo>
                    <a:pt x="1114" y="4493"/>
                    <a:pt x="1566" y="4583"/>
                    <a:pt x="1566" y="4733"/>
                  </a:cubicBezTo>
                  <a:cubicBezTo>
                    <a:pt x="1566" y="4836"/>
                    <a:pt x="1636" y="4883"/>
                    <a:pt x="1767" y="4883"/>
                  </a:cubicBezTo>
                  <a:cubicBezTo>
                    <a:pt x="1828" y="4883"/>
                    <a:pt x="1901" y="4873"/>
                    <a:pt x="1987" y="4854"/>
                  </a:cubicBezTo>
                  <a:cubicBezTo>
                    <a:pt x="2018" y="4843"/>
                    <a:pt x="2047" y="4839"/>
                    <a:pt x="2073" y="4839"/>
                  </a:cubicBezTo>
                  <a:cubicBezTo>
                    <a:pt x="2273" y="4839"/>
                    <a:pt x="2335" y="5122"/>
                    <a:pt x="2468" y="5335"/>
                  </a:cubicBezTo>
                  <a:cubicBezTo>
                    <a:pt x="2519" y="5415"/>
                    <a:pt x="2649" y="5449"/>
                    <a:pt x="2801" y="5449"/>
                  </a:cubicBezTo>
                  <a:cubicBezTo>
                    <a:pt x="3104" y="5449"/>
                    <a:pt x="3492" y="5315"/>
                    <a:pt x="3492" y="5155"/>
                  </a:cubicBezTo>
                  <a:cubicBezTo>
                    <a:pt x="3492" y="4937"/>
                    <a:pt x="3667" y="4836"/>
                    <a:pt x="3923" y="4836"/>
                  </a:cubicBezTo>
                  <a:cubicBezTo>
                    <a:pt x="3985" y="4836"/>
                    <a:pt x="4053" y="4842"/>
                    <a:pt x="4124" y="4854"/>
                  </a:cubicBezTo>
                  <a:cubicBezTo>
                    <a:pt x="4515" y="4884"/>
                    <a:pt x="5027" y="5395"/>
                    <a:pt x="5237" y="5486"/>
                  </a:cubicBezTo>
                  <a:cubicBezTo>
                    <a:pt x="5260" y="5493"/>
                    <a:pt x="5285" y="5497"/>
                    <a:pt x="5313" y="5497"/>
                  </a:cubicBezTo>
                  <a:cubicBezTo>
                    <a:pt x="5507" y="5497"/>
                    <a:pt x="5813" y="5335"/>
                    <a:pt x="6050" y="5335"/>
                  </a:cubicBezTo>
                  <a:cubicBezTo>
                    <a:pt x="6321" y="5335"/>
                    <a:pt x="6622" y="4944"/>
                    <a:pt x="6772" y="4884"/>
                  </a:cubicBezTo>
                  <a:cubicBezTo>
                    <a:pt x="6789" y="4874"/>
                    <a:pt x="6807" y="4869"/>
                    <a:pt x="6825" y="4869"/>
                  </a:cubicBezTo>
                  <a:cubicBezTo>
                    <a:pt x="6947" y="4869"/>
                    <a:pt x="7099" y="5059"/>
                    <a:pt x="7271" y="5059"/>
                  </a:cubicBezTo>
                  <a:cubicBezTo>
                    <a:pt x="7304" y="5059"/>
                    <a:pt x="7339" y="5052"/>
                    <a:pt x="7374" y="5034"/>
                  </a:cubicBezTo>
                  <a:cubicBezTo>
                    <a:pt x="7533" y="4943"/>
                    <a:pt x="7727" y="4852"/>
                    <a:pt x="7877" y="4852"/>
                  </a:cubicBezTo>
                  <a:cubicBezTo>
                    <a:pt x="7925" y="4852"/>
                    <a:pt x="7969" y="4862"/>
                    <a:pt x="8006" y="4884"/>
                  </a:cubicBezTo>
                  <a:cubicBezTo>
                    <a:pt x="8156" y="4944"/>
                    <a:pt x="7675" y="5335"/>
                    <a:pt x="7795" y="5516"/>
                  </a:cubicBezTo>
                  <a:cubicBezTo>
                    <a:pt x="7825" y="5606"/>
                    <a:pt x="7825" y="5696"/>
                    <a:pt x="7795" y="5787"/>
                  </a:cubicBezTo>
                  <a:cubicBezTo>
                    <a:pt x="8277" y="5696"/>
                    <a:pt x="8247" y="5365"/>
                    <a:pt x="8277" y="5215"/>
                  </a:cubicBezTo>
                  <a:cubicBezTo>
                    <a:pt x="8299" y="5103"/>
                    <a:pt x="8372" y="4991"/>
                    <a:pt x="8470" y="4991"/>
                  </a:cubicBezTo>
                  <a:cubicBezTo>
                    <a:pt x="8503" y="4991"/>
                    <a:pt x="8539" y="5004"/>
                    <a:pt x="8578" y="5034"/>
                  </a:cubicBezTo>
                  <a:cubicBezTo>
                    <a:pt x="8683" y="5110"/>
                    <a:pt x="8803" y="5147"/>
                    <a:pt x="8928" y="5147"/>
                  </a:cubicBezTo>
                  <a:cubicBezTo>
                    <a:pt x="9052" y="5147"/>
                    <a:pt x="9180" y="5110"/>
                    <a:pt x="9300" y="5034"/>
                  </a:cubicBezTo>
                  <a:cubicBezTo>
                    <a:pt x="9513" y="4938"/>
                    <a:pt x="9601" y="4853"/>
                    <a:pt x="9677" y="4853"/>
                  </a:cubicBezTo>
                  <a:cubicBezTo>
                    <a:pt x="9719" y="4853"/>
                    <a:pt x="9758" y="4879"/>
                    <a:pt x="9812" y="4944"/>
                  </a:cubicBezTo>
                  <a:cubicBezTo>
                    <a:pt x="9862" y="5014"/>
                    <a:pt x="9922" y="5038"/>
                    <a:pt x="9999" y="5038"/>
                  </a:cubicBezTo>
                  <a:cubicBezTo>
                    <a:pt x="10153" y="5038"/>
                    <a:pt x="10373" y="4944"/>
                    <a:pt x="10714" y="4944"/>
                  </a:cubicBezTo>
                  <a:cubicBezTo>
                    <a:pt x="11233" y="4944"/>
                    <a:pt x="11310" y="4641"/>
                    <a:pt x="11711" y="4641"/>
                  </a:cubicBezTo>
                  <a:cubicBezTo>
                    <a:pt x="11729" y="4641"/>
                    <a:pt x="11748" y="4642"/>
                    <a:pt x="11768" y="4643"/>
                  </a:cubicBezTo>
                  <a:cubicBezTo>
                    <a:pt x="11843" y="4651"/>
                    <a:pt x="11916" y="4654"/>
                    <a:pt x="11989" y="4654"/>
                  </a:cubicBezTo>
                  <a:cubicBezTo>
                    <a:pt x="12206" y="4654"/>
                    <a:pt x="12415" y="4620"/>
                    <a:pt x="12641" y="4553"/>
                  </a:cubicBezTo>
                  <a:lnTo>
                    <a:pt x="12941" y="4613"/>
                  </a:lnTo>
                  <a:cubicBezTo>
                    <a:pt x="13062" y="4493"/>
                    <a:pt x="13062" y="4402"/>
                    <a:pt x="13303" y="4342"/>
                  </a:cubicBezTo>
                  <a:cubicBezTo>
                    <a:pt x="13317" y="4341"/>
                    <a:pt x="13331" y="4340"/>
                    <a:pt x="13345" y="4340"/>
                  </a:cubicBezTo>
                  <a:cubicBezTo>
                    <a:pt x="13560" y="4340"/>
                    <a:pt x="13755" y="4511"/>
                    <a:pt x="13913" y="4511"/>
                  </a:cubicBezTo>
                  <a:cubicBezTo>
                    <a:pt x="13942" y="4511"/>
                    <a:pt x="13969" y="4506"/>
                    <a:pt x="13995" y="4493"/>
                  </a:cubicBezTo>
                  <a:cubicBezTo>
                    <a:pt x="14004" y="4490"/>
                    <a:pt x="14013" y="4488"/>
                    <a:pt x="14024" y="4488"/>
                  </a:cubicBezTo>
                  <a:cubicBezTo>
                    <a:pt x="14175" y="4488"/>
                    <a:pt x="14503" y="4764"/>
                    <a:pt x="14683" y="4764"/>
                  </a:cubicBezTo>
                  <a:cubicBezTo>
                    <a:pt x="14752" y="4764"/>
                    <a:pt x="14799" y="4724"/>
                    <a:pt x="14807" y="4613"/>
                  </a:cubicBezTo>
                  <a:cubicBezTo>
                    <a:pt x="14868" y="4192"/>
                    <a:pt x="14597" y="4011"/>
                    <a:pt x="14446" y="4011"/>
                  </a:cubicBezTo>
                  <a:cubicBezTo>
                    <a:pt x="14326" y="3981"/>
                    <a:pt x="14506" y="3319"/>
                    <a:pt x="14446" y="3168"/>
                  </a:cubicBezTo>
                  <a:cubicBezTo>
                    <a:pt x="14356" y="3018"/>
                    <a:pt x="14266" y="2506"/>
                    <a:pt x="14446" y="2506"/>
                  </a:cubicBezTo>
                  <a:cubicBezTo>
                    <a:pt x="14627" y="2506"/>
                    <a:pt x="14416" y="2145"/>
                    <a:pt x="14627" y="2115"/>
                  </a:cubicBezTo>
                  <a:cubicBezTo>
                    <a:pt x="14597" y="1995"/>
                    <a:pt x="14536" y="1874"/>
                    <a:pt x="14476" y="1814"/>
                  </a:cubicBezTo>
                  <a:cubicBezTo>
                    <a:pt x="14436" y="1784"/>
                    <a:pt x="14373" y="1784"/>
                    <a:pt x="14300" y="1784"/>
                  </a:cubicBezTo>
                  <a:cubicBezTo>
                    <a:pt x="14155" y="1784"/>
                    <a:pt x="13975" y="1784"/>
                    <a:pt x="13874" y="1543"/>
                  </a:cubicBezTo>
                  <a:cubicBezTo>
                    <a:pt x="13724" y="1152"/>
                    <a:pt x="13874" y="1152"/>
                    <a:pt x="13664" y="851"/>
                  </a:cubicBezTo>
                  <a:cubicBezTo>
                    <a:pt x="13458" y="594"/>
                    <a:pt x="13384" y="380"/>
                    <a:pt x="13216" y="380"/>
                  </a:cubicBezTo>
                  <a:cubicBezTo>
                    <a:pt x="13188" y="380"/>
                    <a:pt x="13157" y="387"/>
                    <a:pt x="13122" y="400"/>
                  </a:cubicBezTo>
                  <a:cubicBezTo>
                    <a:pt x="12950" y="457"/>
                    <a:pt x="12779" y="478"/>
                    <a:pt x="12607" y="478"/>
                  </a:cubicBezTo>
                  <a:cubicBezTo>
                    <a:pt x="12508" y="478"/>
                    <a:pt x="12409" y="471"/>
                    <a:pt x="12309" y="460"/>
                  </a:cubicBezTo>
                  <a:cubicBezTo>
                    <a:pt x="11958" y="736"/>
                    <a:pt x="11313" y="971"/>
                    <a:pt x="10986" y="971"/>
                  </a:cubicBezTo>
                  <a:cubicBezTo>
                    <a:pt x="10922" y="971"/>
                    <a:pt x="10870" y="961"/>
                    <a:pt x="10835" y="941"/>
                  </a:cubicBezTo>
                  <a:cubicBezTo>
                    <a:pt x="10766" y="907"/>
                    <a:pt x="10660" y="895"/>
                    <a:pt x="10534" y="895"/>
                  </a:cubicBezTo>
                  <a:cubicBezTo>
                    <a:pt x="10218" y="895"/>
                    <a:pt x="9773" y="972"/>
                    <a:pt x="9450" y="972"/>
                  </a:cubicBezTo>
                  <a:cubicBezTo>
                    <a:pt x="9019" y="972"/>
                    <a:pt x="8862" y="669"/>
                    <a:pt x="8533" y="669"/>
                  </a:cubicBezTo>
                  <a:cubicBezTo>
                    <a:pt x="8518" y="669"/>
                    <a:pt x="8503" y="669"/>
                    <a:pt x="8487" y="671"/>
                  </a:cubicBezTo>
                  <a:cubicBezTo>
                    <a:pt x="8473" y="672"/>
                    <a:pt x="8459" y="673"/>
                    <a:pt x="8446" y="673"/>
                  </a:cubicBezTo>
                  <a:cubicBezTo>
                    <a:pt x="8156" y="673"/>
                    <a:pt x="8141" y="370"/>
                    <a:pt x="7795" y="370"/>
                  </a:cubicBezTo>
                  <a:cubicBezTo>
                    <a:pt x="7404" y="370"/>
                    <a:pt x="7705" y="189"/>
                    <a:pt x="6622" y="39"/>
                  </a:cubicBezTo>
                  <a:cubicBezTo>
                    <a:pt x="6511" y="27"/>
                    <a:pt x="6401" y="22"/>
                    <a:pt x="6291" y="22"/>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6180838" y="2347902"/>
              <a:ext cx="57924" cy="54201"/>
            </a:xfrm>
            <a:custGeom>
              <a:rect b="b" l="l" r="r" t="t"/>
              <a:pathLst>
                <a:path extrusionOk="0" h="1747" w="1867">
                  <a:moveTo>
                    <a:pt x="903" y="1"/>
                  </a:moveTo>
                  <a:cubicBezTo>
                    <a:pt x="602" y="1"/>
                    <a:pt x="61" y="272"/>
                    <a:pt x="1" y="543"/>
                  </a:cubicBezTo>
                  <a:cubicBezTo>
                    <a:pt x="61" y="603"/>
                    <a:pt x="91" y="693"/>
                    <a:pt x="121" y="783"/>
                  </a:cubicBezTo>
                  <a:cubicBezTo>
                    <a:pt x="211" y="994"/>
                    <a:pt x="392" y="1175"/>
                    <a:pt x="602" y="1295"/>
                  </a:cubicBezTo>
                  <a:cubicBezTo>
                    <a:pt x="753" y="1385"/>
                    <a:pt x="693" y="1566"/>
                    <a:pt x="663" y="1746"/>
                  </a:cubicBezTo>
                  <a:lnTo>
                    <a:pt x="1024" y="1746"/>
                  </a:lnTo>
                  <a:cubicBezTo>
                    <a:pt x="1234" y="1716"/>
                    <a:pt x="1716" y="994"/>
                    <a:pt x="1806" y="813"/>
                  </a:cubicBezTo>
                  <a:cubicBezTo>
                    <a:pt x="1866" y="603"/>
                    <a:pt x="1204" y="1"/>
                    <a:pt x="903"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7289145" y="2144378"/>
              <a:ext cx="169955" cy="156583"/>
            </a:xfrm>
            <a:custGeom>
              <a:rect b="b" l="l" r="r" t="t"/>
              <a:pathLst>
                <a:path extrusionOk="0" h="5047" w="5478">
                  <a:moveTo>
                    <a:pt x="4605" y="0"/>
                  </a:moveTo>
                  <a:cubicBezTo>
                    <a:pt x="4364" y="0"/>
                    <a:pt x="4364" y="602"/>
                    <a:pt x="4123" y="602"/>
                  </a:cubicBezTo>
                  <a:cubicBezTo>
                    <a:pt x="3852" y="602"/>
                    <a:pt x="3912" y="933"/>
                    <a:pt x="3551" y="1023"/>
                  </a:cubicBezTo>
                  <a:cubicBezTo>
                    <a:pt x="3160" y="1084"/>
                    <a:pt x="3100" y="1054"/>
                    <a:pt x="3250" y="1324"/>
                  </a:cubicBezTo>
                  <a:cubicBezTo>
                    <a:pt x="3336" y="1462"/>
                    <a:pt x="3265" y="1491"/>
                    <a:pt x="3132" y="1491"/>
                  </a:cubicBezTo>
                  <a:cubicBezTo>
                    <a:pt x="3032" y="1491"/>
                    <a:pt x="2898" y="1475"/>
                    <a:pt x="2769" y="1475"/>
                  </a:cubicBezTo>
                  <a:cubicBezTo>
                    <a:pt x="2468" y="1475"/>
                    <a:pt x="2468" y="1234"/>
                    <a:pt x="2227" y="1234"/>
                  </a:cubicBezTo>
                  <a:cubicBezTo>
                    <a:pt x="2016" y="1234"/>
                    <a:pt x="1896" y="1625"/>
                    <a:pt x="1746" y="1806"/>
                  </a:cubicBezTo>
                  <a:cubicBezTo>
                    <a:pt x="1595" y="1986"/>
                    <a:pt x="542" y="2468"/>
                    <a:pt x="241" y="2618"/>
                  </a:cubicBezTo>
                  <a:cubicBezTo>
                    <a:pt x="120" y="2709"/>
                    <a:pt x="60" y="2829"/>
                    <a:pt x="0" y="2980"/>
                  </a:cubicBezTo>
                  <a:cubicBezTo>
                    <a:pt x="361" y="3010"/>
                    <a:pt x="662" y="3160"/>
                    <a:pt x="903" y="3431"/>
                  </a:cubicBezTo>
                  <a:cubicBezTo>
                    <a:pt x="1144" y="3732"/>
                    <a:pt x="692" y="4033"/>
                    <a:pt x="451" y="4274"/>
                  </a:cubicBezTo>
                  <a:cubicBezTo>
                    <a:pt x="241" y="4545"/>
                    <a:pt x="572" y="4545"/>
                    <a:pt x="602" y="4785"/>
                  </a:cubicBezTo>
                  <a:cubicBezTo>
                    <a:pt x="643" y="4930"/>
                    <a:pt x="770" y="5046"/>
                    <a:pt x="874" y="5046"/>
                  </a:cubicBezTo>
                  <a:cubicBezTo>
                    <a:pt x="922" y="5046"/>
                    <a:pt x="965" y="5022"/>
                    <a:pt x="993" y="4966"/>
                  </a:cubicBezTo>
                  <a:cubicBezTo>
                    <a:pt x="1029" y="4857"/>
                    <a:pt x="1130" y="4836"/>
                    <a:pt x="1277" y="4836"/>
                  </a:cubicBezTo>
                  <a:cubicBezTo>
                    <a:pt x="1375" y="4836"/>
                    <a:pt x="1493" y="4845"/>
                    <a:pt x="1625" y="4845"/>
                  </a:cubicBezTo>
                  <a:cubicBezTo>
                    <a:pt x="1715" y="4845"/>
                    <a:pt x="1776" y="4876"/>
                    <a:pt x="1806" y="4966"/>
                  </a:cubicBezTo>
                  <a:lnTo>
                    <a:pt x="2257" y="4575"/>
                  </a:lnTo>
                  <a:cubicBezTo>
                    <a:pt x="2498" y="4454"/>
                    <a:pt x="2739" y="4424"/>
                    <a:pt x="2979" y="4424"/>
                  </a:cubicBezTo>
                  <a:cubicBezTo>
                    <a:pt x="3005" y="4429"/>
                    <a:pt x="3031" y="4432"/>
                    <a:pt x="3057" y="4432"/>
                  </a:cubicBezTo>
                  <a:cubicBezTo>
                    <a:pt x="3181" y="4432"/>
                    <a:pt x="3301" y="4373"/>
                    <a:pt x="3401" y="4274"/>
                  </a:cubicBezTo>
                  <a:cubicBezTo>
                    <a:pt x="3190" y="4033"/>
                    <a:pt x="2949" y="3792"/>
                    <a:pt x="2678" y="3612"/>
                  </a:cubicBezTo>
                  <a:cubicBezTo>
                    <a:pt x="2408" y="3461"/>
                    <a:pt x="2618" y="3010"/>
                    <a:pt x="2919" y="2919"/>
                  </a:cubicBezTo>
                  <a:cubicBezTo>
                    <a:pt x="3220" y="2859"/>
                    <a:pt x="4063" y="2227"/>
                    <a:pt x="4304" y="2047"/>
                  </a:cubicBezTo>
                  <a:cubicBezTo>
                    <a:pt x="4514" y="1896"/>
                    <a:pt x="4364" y="1505"/>
                    <a:pt x="4605" y="1114"/>
                  </a:cubicBezTo>
                  <a:cubicBezTo>
                    <a:pt x="4845" y="783"/>
                    <a:pt x="5116" y="482"/>
                    <a:pt x="5477" y="241"/>
                  </a:cubicBezTo>
                  <a:lnTo>
                    <a:pt x="5237" y="211"/>
                  </a:lnTo>
                  <a:cubicBezTo>
                    <a:pt x="5190" y="229"/>
                    <a:pt x="5148" y="237"/>
                    <a:pt x="5109" y="237"/>
                  </a:cubicBezTo>
                  <a:cubicBezTo>
                    <a:pt x="4896" y="237"/>
                    <a:pt x="4783" y="0"/>
                    <a:pt x="4605"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6232185" y="2503927"/>
              <a:ext cx="187701" cy="104771"/>
            </a:xfrm>
            <a:custGeom>
              <a:rect b="b" l="l" r="r" t="t"/>
              <a:pathLst>
                <a:path extrusionOk="0" h="3377" w="6050">
                  <a:moveTo>
                    <a:pt x="1142" y="1"/>
                  </a:moveTo>
                  <a:cubicBezTo>
                    <a:pt x="1054" y="1"/>
                    <a:pt x="988" y="22"/>
                    <a:pt x="964" y="58"/>
                  </a:cubicBezTo>
                  <a:cubicBezTo>
                    <a:pt x="934" y="178"/>
                    <a:pt x="753" y="178"/>
                    <a:pt x="482" y="208"/>
                  </a:cubicBezTo>
                  <a:cubicBezTo>
                    <a:pt x="211" y="269"/>
                    <a:pt x="151" y="509"/>
                    <a:pt x="151" y="660"/>
                  </a:cubicBezTo>
                  <a:cubicBezTo>
                    <a:pt x="151" y="810"/>
                    <a:pt x="1" y="1111"/>
                    <a:pt x="1" y="1262"/>
                  </a:cubicBezTo>
                  <a:cubicBezTo>
                    <a:pt x="1" y="1412"/>
                    <a:pt x="332" y="1442"/>
                    <a:pt x="422" y="1563"/>
                  </a:cubicBezTo>
                  <a:cubicBezTo>
                    <a:pt x="482" y="1683"/>
                    <a:pt x="1024" y="1773"/>
                    <a:pt x="1054" y="1864"/>
                  </a:cubicBezTo>
                  <a:cubicBezTo>
                    <a:pt x="1084" y="1984"/>
                    <a:pt x="1415" y="2164"/>
                    <a:pt x="1626" y="2225"/>
                  </a:cubicBezTo>
                  <a:cubicBezTo>
                    <a:pt x="1867" y="2285"/>
                    <a:pt x="2107" y="2405"/>
                    <a:pt x="2288" y="2586"/>
                  </a:cubicBezTo>
                  <a:cubicBezTo>
                    <a:pt x="2307" y="2600"/>
                    <a:pt x="2335" y="2606"/>
                    <a:pt x="2369" y="2606"/>
                  </a:cubicBezTo>
                  <a:cubicBezTo>
                    <a:pt x="2552" y="2606"/>
                    <a:pt x="2914" y="2435"/>
                    <a:pt x="3040" y="2435"/>
                  </a:cubicBezTo>
                  <a:cubicBezTo>
                    <a:pt x="3191" y="2435"/>
                    <a:pt x="3462" y="2736"/>
                    <a:pt x="3462" y="2887"/>
                  </a:cubicBezTo>
                  <a:cubicBezTo>
                    <a:pt x="3462" y="3037"/>
                    <a:pt x="4334" y="3158"/>
                    <a:pt x="4515" y="3308"/>
                  </a:cubicBezTo>
                  <a:cubicBezTo>
                    <a:pt x="4572" y="3356"/>
                    <a:pt x="4711" y="3376"/>
                    <a:pt x="4880" y="3376"/>
                  </a:cubicBezTo>
                  <a:cubicBezTo>
                    <a:pt x="5243" y="3376"/>
                    <a:pt x="5746" y="3281"/>
                    <a:pt x="5869" y="3158"/>
                  </a:cubicBezTo>
                  <a:cubicBezTo>
                    <a:pt x="6050" y="2947"/>
                    <a:pt x="5899" y="2616"/>
                    <a:pt x="5899" y="2375"/>
                  </a:cubicBezTo>
                  <a:cubicBezTo>
                    <a:pt x="5899" y="2285"/>
                    <a:pt x="5929" y="2225"/>
                    <a:pt x="5990" y="2164"/>
                  </a:cubicBezTo>
                  <a:lnTo>
                    <a:pt x="5779" y="2164"/>
                  </a:lnTo>
                  <a:cubicBezTo>
                    <a:pt x="5358" y="2164"/>
                    <a:pt x="5067" y="1981"/>
                    <a:pt x="4786" y="1981"/>
                  </a:cubicBezTo>
                  <a:cubicBezTo>
                    <a:pt x="4766" y="1981"/>
                    <a:pt x="4746" y="1982"/>
                    <a:pt x="4726" y="1984"/>
                  </a:cubicBezTo>
                  <a:cubicBezTo>
                    <a:pt x="4184" y="1894"/>
                    <a:pt x="3672" y="1683"/>
                    <a:pt x="3221" y="1352"/>
                  </a:cubicBezTo>
                  <a:cubicBezTo>
                    <a:pt x="2649" y="991"/>
                    <a:pt x="2137" y="600"/>
                    <a:pt x="1626" y="178"/>
                  </a:cubicBezTo>
                  <a:cubicBezTo>
                    <a:pt x="1462" y="51"/>
                    <a:pt x="1276" y="1"/>
                    <a:pt x="1142"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6506694" y="2554094"/>
              <a:ext cx="210101" cy="459697"/>
            </a:xfrm>
            <a:custGeom>
              <a:rect b="b" l="l" r="r" t="t"/>
              <a:pathLst>
                <a:path extrusionOk="0" h="14817" w="6772">
                  <a:moveTo>
                    <a:pt x="4050" y="0"/>
                  </a:moveTo>
                  <a:cubicBezTo>
                    <a:pt x="3983" y="0"/>
                    <a:pt x="3915" y="21"/>
                    <a:pt x="3853" y="66"/>
                  </a:cubicBezTo>
                  <a:lnTo>
                    <a:pt x="3762" y="156"/>
                  </a:lnTo>
                  <a:cubicBezTo>
                    <a:pt x="3762" y="156"/>
                    <a:pt x="3672" y="457"/>
                    <a:pt x="3552" y="517"/>
                  </a:cubicBezTo>
                  <a:cubicBezTo>
                    <a:pt x="3461" y="608"/>
                    <a:pt x="3461" y="788"/>
                    <a:pt x="3642" y="1059"/>
                  </a:cubicBezTo>
                  <a:cubicBezTo>
                    <a:pt x="3722" y="1166"/>
                    <a:pt x="3672" y="1208"/>
                    <a:pt x="3588" y="1208"/>
                  </a:cubicBezTo>
                  <a:cubicBezTo>
                    <a:pt x="3484" y="1208"/>
                    <a:pt x="3328" y="1143"/>
                    <a:pt x="3311" y="1059"/>
                  </a:cubicBezTo>
                  <a:cubicBezTo>
                    <a:pt x="3298" y="1026"/>
                    <a:pt x="3269" y="1012"/>
                    <a:pt x="3230" y="1012"/>
                  </a:cubicBezTo>
                  <a:cubicBezTo>
                    <a:pt x="3087" y="1012"/>
                    <a:pt x="2807" y="1195"/>
                    <a:pt x="2619" y="1360"/>
                  </a:cubicBezTo>
                  <a:cubicBezTo>
                    <a:pt x="2408" y="1541"/>
                    <a:pt x="2107" y="1601"/>
                    <a:pt x="2107" y="1962"/>
                  </a:cubicBezTo>
                  <a:cubicBezTo>
                    <a:pt x="2107" y="2293"/>
                    <a:pt x="1836" y="2654"/>
                    <a:pt x="1866" y="2925"/>
                  </a:cubicBezTo>
                  <a:cubicBezTo>
                    <a:pt x="1897" y="3196"/>
                    <a:pt x="1566" y="3768"/>
                    <a:pt x="1596" y="3918"/>
                  </a:cubicBezTo>
                  <a:cubicBezTo>
                    <a:pt x="1611" y="3958"/>
                    <a:pt x="1584" y="3972"/>
                    <a:pt x="1532" y="3972"/>
                  </a:cubicBezTo>
                  <a:cubicBezTo>
                    <a:pt x="1386" y="3972"/>
                    <a:pt x="1052" y="3858"/>
                    <a:pt x="964" y="3858"/>
                  </a:cubicBezTo>
                  <a:cubicBezTo>
                    <a:pt x="843" y="3858"/>
                    <a:pt x="934" y="4460"/>
                    <a:pt x="813" y="4670"/>
                  </a:cubicBezTo>
                  <a:cubicBezTo>
                    <a:pt x="693" y="4851"/>
                    <a:pt x="783" y="5483"/>
                    <a:pt x="602" y="5483"/>
                  </a:cubicBezTo>
                  <a:cubicBezTo>
                    <a:pt x="392" y="5483"/>
                    <a:pt x="241" y="6085"/>
                    <a:pt x="241" y="6085"/>
                  </a:cubicBezTo>
                  <a:lnTo>
                    <a:pt x="1" y="6326"/>
                  </a:lnTo>
                  <a:cubicBezTo>
                    <a:pt x="121" y="6657"/>
                    <a:pt x="392" y="6928"/>
                    <a:pt x="693" y="7108"/>
                  </a:cubicBezTo>
                  <a:cubicBezTo>
                    <a:pt x="1144" y="7289"/>
                    <a:pt x="1445" y="8192"/>
                    <a:pt x="1596" y="8733"/>
                  </a:cubicBezTo>
                  <a:cubicBezTo>
                    <a:pt x="1716" y="9124"/>
                    <a:pt x="1686" y="9576"/>
                    <a:pt x="1505" y="9967"/>
                  </a:cubicBezTo>
                  <a:cubicBezTo>
                    <a:pt x="1355" y="10268"/>
                    <a:pt x="1566" y="10268"/>
                    <a:pt x="1836" y="10419"/>
                  </a:cubicBezTo>
                  <a:cubicBezTo>
                    <a:pt x="1958" y="10486"/>
                    <a:pt x="2086" y="10529"/>
                    <a:pt x="2206" y="10529"/>
                  </a:cubicBezTo>
                  <a:cubicBezTo>
                    <a:pt x="2353" y="10529"/>
                    <a:pt x="2489" y="10464"/>
                    <a:pt x="2589" y="10298"/>
                  </a:cubicBezTo>
                  <a:cubicBezTo>
                    <a:pt x="2769" y="9997"/>
                    <a:pt x="3221" y="9847"/>
                    <a:pt x="3251" y="9516"/>
                  </a:cubicBezTo>
                  <a:cubicBezTo>
                    <a:pt x="3266" y="9435"/>
                    <a:pt x="3289" y="9402"/>
                    <a:pt x="3319" y="9402"/>
                  </a:cubicBezTo>
                  <a:cubicBezTo>
                    <a:pt x="3411" y="9402"/>
                    <a:pt x="3558" y="9710"/>
                    <a:pt x="3672" y="9847"/>
                  </a:cubicBezTo>
                  <a:cubicBezTo>
                    <a:pt x="3853" y="10087"/>
                    <a:pt x="3973" y="10388"/>
                    <a:pt x="3973" y="10719"/>
                  </a:cubicBezTo>
                  <a:cubicBezTo>
                    <a:pt x="4003" y="11141"/>
                    <a:pt x="4063" y="12104"/>
                    <a:pt x="4394" y="12435"/>
                  </a:cubicBezTo>
                  <a:cubicBezTo>
                    <a:pt x="4695" y="12766"/>
                    <a:pt x="4816" y="13247"/>
                    <a:pt x="4695" y="13699"/>
                  </a:cubicBezTo>
                  <a:cubicBezTo>
                    <a:pt x="4605" y="13909"/>
                    <a:pt x="4876" y="14361"/>
                    <a:pt x="4816" y="14632"/>
                  </a:cubicBezTo>
                  <a:cubicBezTo>
                    <a:pt x="4786" y="14692"/>
                    <a:pt x="4786" y="14752"/>
                    <a:pt x="4756" y="14812"/>
                  </a:cubicBezTo>
                  <a:cubicBezTo>
                    <a:pt x="4765" y="14815"/>
                    <a:pt x="4775" y="14817"/>
                    <a:pt x="4785" y="14817"/>
                  </a:cubicBezTo>
                  <a:cubicBezTo>
                    <a:pt x="5081" y="14817"/>
                    <a:pt x="5448" y="13548"/>
                    <a:pt x="5448" y="13548"/>
                  </a:cubicBezTo>
                  <a:cubicBezTo>
                    <a:pt x="5448" y="13187"/>
                    <a:pt x="5177" y="13187"/>
                    <a:pt x="5177" y="12946"/>
                  </a:cubicBezTo>
                  <a:cubicBezTo>
                    <a:pt x="5207" y="12585"/>
                    <a:pt x="5117" y="12224"/>
                    <a:pt x="4876" y="11953"/>
                  </a:cubicBezTo>
                  <a:cubicBezTo>
                    <a:pt x="4575" y="11682"/>
                    <a:pt x="4425" y="11291"/>
                    <a:pt x="4605" y="11141"/>
                  </a:cubicBezTo>
                  <a:cubicBezTo>
                    <a:pt x="4809" y="10995"/>
                    <a:pt x="4618" y="10568"/>
                    <a:pt x="4715" y="10568"/>
                  </a:cubicBezTo>
                  <a:cubicBezTo>
                    <a:pt x="4718" y="10568"/>
                    <a:pt x="4722" y="10568"/>
                    <a:pt x="4725" y="10569"/>
                  </a:cubicBezTo>
                  <a:cubicBezTo>
                    <a:pt x="4731" y="10570"/>
                    <a:pt x="4736" y="10571"/>
                    <a:pt x="4741" y="10571"/>
                  </a:cubicBezTo>
                  <a:cubicBezTo>
                    <a:pt x="4856" y="10571"/>
                    <a:pt x="4957" y="10264"/>
                    <a:pt x="4756" y="10178"/>
                  </a:cubicBezTo>
                  <a:cubicBezTo>
                    <a:pt x="4575" y="10118"/>
                    <a:pt x="4756" y="9696"/>
                    <a:pt x="4605" y="9666"/>
                  </a:cubicBezTo>
                  <a:cubicBezTo>
                    <a:pt x="4334" y="9486"/>
                    <a:pt x="4124" y="9245"/>
                    <a:pt x="4003" y="8944"/>
                  </a:cubicBezTo>
                  <a:cubicBezTo>
                    <a:pt x="4003" y="8763"/>
                    <a:pt x="4124" y="7891"/>
                    <a:pt x="4154" y="7680"/>
                  </a:cubicBezTo>
                  <a:cubicBezTo>
                    <a:pt x="4214" y="7439"/>
                    <a:pt x="4485" y="7439"/>
                    <a:pt x="4605" y="7439"/>
                  </a:cubicBezTo>
                  <a:cubicBezTo>
                    <a:pt x="4632" y="7439"/>
                    <a:pt x="4669" y="7441"/>
                    <a:pt x="4712" y="7441"/>
                  </a:cubicBezTo>
                  <a:cubicBezTo>
                    <a:pt x="4862" y="7441"/>
                    <a:pt x="5083" y="7422"/>
                    <a:pt x="5177" y="7259"/>
                  </a:cubicBezTo>
                  <a:cubicBezTo>
                    <a:pt x="5297" y="7018"/>
                    <a:pt x="5839" y="6988"/>
                    <a:pt x="5899" y="6837"/>
                  </a:cubicBezTo>
                  <a:cubicBezTo>
                    <a:pt x="5929" y="6687"/>
                    <a:pt x="6320" y="6687"/>
                    <a:pt x="6320" y="6506"/>
                  </a:cubicBezTo>
                  <a:cubicBezTo>
                    <a:pt x="6320" y="6326"/>
                    <a:pt x="6712" y="5814"/>
                    <a:pt x="6712" y="5814"/>
                  </a:cubicBezTo>
                  <a:lnTo>
                    <a:pt x="6772" y="5814"/>
                  </a:lnTo>
                  <a:cubicBezTo>
                    <a:pt x="6747" y="5797"/>
                    <a:pt x="6724" y="5790"/>
                    <a:pt x="6699" y="5790"/>
                  </a:cubicBezTo>
                  <a:cubicBezTo>
                    <a:pt x="6634" y="5790"/>
                    <a:pt x="6554" y="5839"/>
                    <a:pt x="6381" y="5904"/>
                  </a:cubicBezTo>
                  <a:cubicBezTo>
                    <a:pt x="6339" y="5916"/>
                    <a:pt x="6293" y="5922"/>
                    <a:pt x="6247" y="5922"/>
                  </a:cubicBezTo>
                  <a:cubicBezTo>
                    <a:pt x="6063" y="5922"/>
                    <a:pt x="5875" y="5826"/>
                    <a:pt x="5899" y="5633"/>
                  </a:cubicBezTo>
                  <a:cubicBezTo>
                    <a:pt x="5923" y="5470"/>
                    <a:pt x="5746" y="5451"/>
                    <a:pt x="5581" y="5451"/>
                  </a:cubicBezTo>
                  <a:cubicBezTo>
                    <a:pt x="5534" y="5451"/>
                    <a:pt x="5488" y="5453"/>
                    <a:pt x="5448" y="5453"/>
                  </a:cubicBezTo>
                  <a:cubicBezTo>
                    <a:pt x="5267" y="5453"/>
                    <a:pt x="5357" y="5122"/>
                    <a:pt x="5448" y="4911"/>
                  </a:cubicBezTo>
                  <a:cubicBezTo>
                    <a:pt x="5508" y="4731"/>
                    <a:pt x="5357" y="4580"/>
                    <a:pt x="5147" y="4550"/>
                  </a:cubicBezTo>
                  <a:cubicBezTo>
                    <a:pt x="4906" y="4520"/>
                    <a:pt x="4816" y="4069"/>
                    <a:pt x="4906" y="3918"/>
                  </a:cubicBezTo>
                  <a:cubicBezTo>
                    <a:pt x="4992" y="3811"/>
                    <a:pt x="4709" y="3718"/>
                    <a:pt x="4464" y="3718"/>
                  </a:cubicBezTo>
                  <a:cubicBezTo>
                    <a:pt x="4366" y="3718"/>
                    <a:pt x="4274" y="3733"/>
                    <a:pt x="4214" y="3768"/>
                  </a:cubicBezTo>
                  <a:cubicBezTo>
                    <a:pt x="4184" y="3779"/>
                    <a:pt x="4159" y="3784"/>
                    <a:pt x="4140" y="3784"/>
                  </a:cubicBezTo>
                  <a:cubicBezTo>
                    <a:pt x="4008" y="3784"/>
                    <a:pt x="4116" y="3534"/>
                    <a:pt x="4063" y="3376"/>
                  </a:cubicBezTo>
                  <a:cubicBezTo>
                    <a:pt x="3973" y="3196"/>
                    <a:pt x="4364" y="2624"/>
                    <a:pt x="4695" y="2293"/>
                  </a:cubicBezTo>
                  <a:cubicBezTo>
                    <a:pt x="5026" y="1962"/>
                    <a:pt x="4876" y="1510"/>
                    <a:pt x="4876" y="1119"/>
                  </a:cubicBezTo>
                  <a:cubicBezTo>
                    <a:pt x="4876" y="758"/>
                    <a:pt x="4725" y="758"/>
                    <a:pt x="4575" y="758"/>
                  </a:cubicBezTo>
                  <a:cubicBezTo>
                    <a:pt x="4425" y="758"/>
                    <a:pt x="4394" y="517"/>
                    <a:pt x="4394" y="307"/>
                  </a:cubicBezTo>
                  <a:cubicBezTo>
                    <a:pt x="4352" y="116"/>
                    <a:pt x="4206" y="0"/>
                    <a:pt x="4050"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6433878" y="2561603"/>
              <a:ext cx="75639" cy="39712"/>
            </a:xfrm>
            <a:custGeom>
              <a:rect b="b" l="l" r="r" t="t"/>
              <a:pathLst>
                <a:path extrusionOk="0" h="1280" w="2438">
                  <a:moveTo>
                    <a:pt x="927" y="1"/>
                  </a:moveTo>
                  <a:cubicBezTo>
                    <a:pt x="863" y="1"/>
                    <a:pt x="808" y="21"/>
                    <a:pt x="753" y="65"/>
                  </a:cubicBezTo>
                  <a:cubicBezTo>
                    <a:pt x="602" y="155"/>
                    <a:pt x="331" y="155"/>
                    <a:pt x="181" y="546"/>
                  </a:cubicBezTo>
                  <a:cubicBezTo>
                    <a:pt x="151" y="667"/>
                    <a:pt x="90" y="787"/>
                    <a:pt x="0" y="877"/>
                  </a:cubicBezTo>
                  <a:cubicBezTo>
                    <a:pt x="90" y="998"/>
                    <a:pt x="151" y="1058"/>
                    <a:pt x="241" y="1058"/>
                  </a:cubicBezTo>
                  <a:cubicBezTo>
                    <a:pt x="291" y="1058"/>
                    <a:pt x="422" y="1201"/>
                    <a:pt x="618" y="1201"/>
                  </a:cubicBezTo>
                  <a:cubicBezTo>
                    <a:pt x="660" y="1201"/>
                    <a:pt x="705" y="1194"/>
                    <a:pt x="753" y="1178"/>
                  </a:cubicBezTo>
                  <a:cubicBezTo>
                    <a:pt x="787" y="1171"/>
                    <a:pt x="820" y="1167"/>
                    <a:pt x="851" y="1167"/>
                  </a:cubicBezTo>
                  <a:cubicBezTo>
                    <a:pt x="1033" y="1167"/>
                    <a:pt x="1171" y="1279"/>
                    <a:pt x="1387" y="1279"/>
                  </a:cubicBezTo>
                  <a:cubicBezTo>
                    <a:pt x="1424" y="1279"/>
                    <a:pt x="1463" y="1276"/>
                    <a:pt x="1505" y="1268"/>
                  </a:cubicBezTo>
                  <a:cubicBezTo>
                    <a:pt x="1582" y="1247"/>
                    <a:pt x="1658" y="1241"/>
                    <a:pt x="1730" y="1241"/>
                  </a:cubicBezTo>
                  <a:cubicBezTo>
                    <a:pt x="1839" y="1241"/>
                    <a:pt x="1941" y="1256"/>
                    <a:pt x="2031" y="1256"/>
                  </a:cubicBezTo>
                  <a:cubicBezTo>
                    <a:pt x="2137" y="1256"/>
                    <a:pt x="2225" y="1236"/>
                    <a:pt x="2287" y="1148"/>
                  </a:cubicBezTo>
                  <a:cubicBezTo>
                    <a:pt x="2438" y="907"/>
                    <a:pt x="2197" y="456"/>
                    <a:pt x="2197" y="456"/>
                  </a:cubicBezTo>
                  <a:lnTo>
                    <a:pt x="2348" y="396"/>
                  </a:lnTo>
                  <a:cubicBezTo>
                    <a:pt x="2125" y="212"/>
                    <a:pt x="1982" y="171"/>
                    <a:pt x="1862" y="171"/>
                  </a:cubicBezTo>
                  <a:cubicBezTo>
                    <a:pt x="1766" y="171"/>
                    <a:pt x="1684" y="198"/>
                    <a:pt x="1588" y="198"/>
                  </a:cubicBezTo>
                  <a:cubicBezTo>
                    <a:pt x="1528" y="198"/>
                    <a:pt x="1463" y="188"/>
                    <a:pt x="1385" y="155"/>
                  </a:cubicBezTo>
                  <a:cubicBezTo>
                    <a:pt x="1175" y="60"/>
                    <a:pt x="1038" y="1"/>
                    <a:pt x="927"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6741988" y="2690667"/>
              <a:ext cx="181155" cy="372952"/>
            </a:xfrm>
            <a:custGeom>
              <a:rect b="b" l="l" r="r" t="t"/>
              <a:pathLst>
                <a:path extrusionOk="0" h="12021" w="5839">
                  <a:moveTo>
                    <a:pt x="2614" y="0"/>
                  </a:moveTo>
                  <a:cubicBezTo>
                    <a:pt x="2463" y="0"/>
                    <a:pt x="2144" y="246"/>
                    <a:pt x="2017" y="449"/>
                  </a:cubicBezTo>
                  <a:cubicBezTo>
                    <a:pt x="1975" y="508"/>
                    <a:pt x="1940" y="527"/>
                    <a:pt x="1905" y="527"/>
                  </a:cubicBezTo>
                  <a:cubicBezTo>
                    <a:pt x="1841" y="527"/>
                    <a:pt x="1777" y="465"/>
                    <a:pt x="1670" y="465"/>
                  </a:cubicBezTo>
                  <a:cubicBezTo>
                    <a:pt x="1624" y="465"/>
                    <a:pt x="1570" y="477"/>
                    <a:pt x="1505" y="509"/>
                  </a:cubicBezTo>
                  <a:cubicBezTo>
                    <a:pt x="1450" y="537"/>
                    <a:pt x="1397" y="547"/>
                    <a:pt x="1344" y="547"/>
                  </a:cubicBezTo>
                  <a:cubicBezTo>
                    <a:pt x="1179" y="547"/>
                    <a:pt x="1030" y="441"/>
                    <a:pt x="923" y="441"/>
                  </a:cubicBezTo>
                  <a:cubicBezTo>
                    <a:pt x="879" y="441"/>
                    <a:pt x="842" y="459"/>
                    <a:pt x="813" y="509"/>
                  </a:cubicBezTo>
                  <a:cubicBezTo>
                    <a:pt x="788" y="575"/>
                    <a:pt x="744" y="596"/>
                    <a:pt x="689" y="596"/>
                  </a:cubicBezTo>
                  <a:cubicBezTo>
                    <a:pt x="592" y="596"/>
                    <a:pt x="462" y="530"/>
                    <a:pt x="354" y="530"/>
                  </a:cubicBezTo>
                  <a:cubicBezTo>
                    <a:pt x="298" y="530"/>
                    <a:pt x="248" y="548"/>
                    <a:pt x="211" y="599"/>
                  </a:cubicBezTo>
                  <a:cubicBezTo>
                    <a:pt x="181" y="660"/>
                    <a:pt x="91" y="720"/>
                    <a:pt x="0" y="750"/>
                  </a:cubicBezTo>
                  <a:cubicBezTo>
                    <a:pt x="151" y="900"/>
                    <a:pt x="301" y="1051"/>
                    <a:pt x="301" y="1141"/>
                  </a:cubicBezTo>
                  <a:cubicBezTo>
                    <a:pt x="301" y="1262"/>
                    <a:pt x="723" y="1532"/>
                    <a:pt x="723" y="1743"/>
                  </a:cubicBezTo>
                  <a:cubicBezTo>
                    <a:pt x="723" y="1956"/>
                    <a:pt x="1098" y="2145"/>
                    <a:pt x="1289" y="2145"/>
                  </a:cubicBezTo>
                  <a:cubicBezTo>
                    <a:pt x="1315" y="2145"/>
                    <a:pt x="1337" y="2141"/>
                    <a:pt x="1355" y="2134"/>
                  </a:cubicBezTo>
                  <a:cubicBezTo>
                    <a:pt x="1430" y="2089"/>
                    <a:pt x="1550" y="2029"/>
                    <a:pt x="1663" y="2029"/>
                  </a:cubicBezTo>
                  <a:cubicBezTo>
                    <a:pt x="1776" y="2029"/>
                    <a:pt x="1881" y="2089"/>
                    <a:pt x="1927" y="2285"/>
                  </a:cubicBezTo>
                  <a:cubicBezTo>
                    <a:pt x="1987" y="2646"/>
                    <a:pt x="2137" y="2616"/>
                    <a:pt x="2137" y="2887"/>
                  </a:cubicBezTo>
                  <a:cubicBezTo>
                    <a:pt x="2137" y="3158"/>
                    <a:pt x="1656" y="2947"/>
                    <a:pt x="1535" y="3218"/>
                  </a:cubicBezTo>
                  <a:cubicBezTo>
                    <a:pt x="1415" y="3489"/>
                    <a:pt x="2408" y="3790"/>
                    <a:pt x="2408" y="3970"/>
                  </a:cubicBezTo>
                  <a:cubicBezTo>
                    <a:pt x="2408" y="4151"/>
                    <a:pt x="2709" y="4421"/>
                    <a:pt x="2829" y="4692"/>
                  </a:cubicBezTo>
                  <a:cubicBezTo>
                    <a:pt x="2920" y="4963"/>
                    <a:pt x="3341" y="5204"/>
                    <a:pt x="3461" y="5505"/>
                  </a:cubicBezTo>
                  <a:cubicBezTo>
                    <a:pt x="3582" y="5806"/>
                    <a:pt x="3943" y="5956"/>
                    <a:pt x="4093" y="6107"/>
                  </a:cubicBezTo>
                  <a:cubicBezTo>
                    <a:pt x="4274" y="6348"/>
                    <a:pt x="4334" y="6679"/>
                    <a:pt x="4244" y="6949"/>
                  </a:cubicBezTo>
                  <a:cubicBezTo>
                    <a:pt x="4184" y="7401"/>
                    <a:pt x="4274" y="7852"/>
                    <a:pt x="4515" y="8213"/>
                  </a:cubicBezTo>
                  <a:cubicBezTo>
                    <a:pt x="4816" y="8665"/>
                    <a:pt x="4184" y="8906"/>
                    <a:pt x="3943" y="9116"/>
                  </a:cubicBezTo>
                  <a:cubicBezTo>
                    <a:pt x="3767" y="9318"/>
                    <a:pt x="3843" y="9603"/>
                    <a:pt x="3521" y="9603"/>
                  </a:cubicBezTo>
                  <a:cubicBezTo>
                    <a:pt x="3458" y="9603"/>
                    <a:pt x="3379" y="9592"/>
                    <a:pt x="3281" y="9568"/>
                  </a:cubicBezTo>
                  <a:cubicBezTo>
                    <a:pt x="3223" y="9553"/>
                    <a:pt x="3176" y="9546"/>
                    <a:pt x="3140" y="9546"/>
                  </a:cubicBezTo>
                  <a:cubicBezTo>
                    <a:pt x="2800" y="9546"/>
                    <a:pt x="3335" y="10127"/>
                    <a:pt x="3281" y="10290"/>
                  </a:cubicBezTo>
                  <a:cubicBezTo>
                    <a:pt x="3262" y="10328"/>
                    <a:pt x="3210" y="10342"/>
                    <a:pt x="3141" y="10342"/>
                  </a:cubicBezTo>
                  <a:cubicBezTo>
                    <a:pt x="2952" y="10342"/>
                    <a:pt x="2631" y="10238"/>
                    <a:pt x="2472" y="10238"/>
                  </a:cubicBezTo>
                  <a:cubicBezTo>
                    <a:pt x="2414" y="10238"/>
                    <a:pt x="2378" y="10252"/>
                    <a:pt x="2378" y="10290"/>
                  </a:cubicBezTo>
                  <a:cubicBezTo>
                    <a:pt x="2378" y="10471"/>
                    <a:pt x="2077" y="10561"/>
                    <a:pt x="1896" y="10681"/>
                  </a:cubicBezTo>
                  <a:cubicBezTo>
                    <a:pt x="1957" y="10802"/>
                    <a:pt x="2077" y="10892"/>
                    <a:pt x="2227" y="10922"/>
                  </a:cubicBezTo>
                  <a:cubicBezTo>
                    <a:pt x="2408" y="11042"/>
                    <a:pt x="1987" y="11283"/>
                    <a:pt x="1987" y="11644"/>
                  </a:cubicBezTo>
                  <a:cubicBezTo>
                    <a:pt x="1987" y="11908"/>
                    <a:pt x="2123" y="12021"/>
                    <a:pt x="2249" y="12021"/>
                  </a:cubicBezTo>
                  <a:cubicBezTo>
                    <a:pt x="2310" y="12021"/>
                    <a:pt x="2369" y="11994"/>
                    <a:pt x="2408" y="11945"/>
                  </a:cubicBezTo>
                  <a:cubicBezTo>
                    <a:pt x="2619" y="11734"/>
                    <a:pt x="2859" y="11524"/>
                    <a:pt x="3130" y="11373"/>
                  </a:cubicBezTo>
                  <a:cubicBezTo>
                    <a:pt x="3281" y="11343"/>
                    <a:pt x="3130" y="11072"/>
                    <a:pt x="3311" y="11072"/>
                  </a:cubicBezTo>
                  <a:cubicBezTo>
                    <a:pt x="3491" y="11072"/>
                    <a:pt x="3431" y="10832"/>
                    <a:pt x="3491" y="10681"/>
                  </a:cubicBezTo>
                  <a:cubicBezTo>
                    <a:pt x="3542" y="10598"/>
                    <a:pt x="3610" y="10579"/>
                    <a:pt x="3708" y="10579"/>
                  </a:cubicBezTo>
                  <a:cubicBezTo>
                    <a:pt x="3786" y="10579"/>
                    <a:pt x="3883" y="10591"/>
                    <a:pt x="4003" y="10591"/>
                  </a:cubicBezTo>
                  <a:cubicBezTo>
                    <a:pt x="4394" y="10501"/>
                    <a:pt x="4755" y="10320"/>
                    <a:pt x="5086" y="10079"/>
                  </a:cubicBezTo>
                  <a:cubicBezTo>
                    <a:pt x="5508" y="9808"/>
                    <a:pt x="5538" y="9778"/>
                    <a:pt x="5688" y="9026"/>
                  </a:cubicBezTo>
                  <a:cubicBezTo>
                    <a:pt x="5839" y="8274"/>
                    <a:pt x="5538" y="7401"/>
                    <a:pt x="5538" y="7160"/>
                  </a:cubicBezTo>
                  <a:cubicBezTo>
                    <a:pt x="5538" y="6949"/>
                    <a:pt x="4966" y="5926"/>
                    <a:pt x="4786" y="5926"/>
                  </a:cubicBezTo>
                  <a:cubicBezTo>
                    <a:pt x="4605" y="5926"/>
                    <a:pt x="3642" y="5023"/>
                    <a:pt x="3491" y="4873"/>
                  </a:cubicBezTo>
                  <a:cubicBezTo>
                    <a:pt x="3341" y="4722"/>
                    <a:pt x="3401" y="4452"/>
                    <a:pt x="3130" y="4271"/>
                  </a:cubicBezTo>
                  <a:cubicBezTo>
                    <a:pt x="2890" y="3970"/>
                    <a:pt x="2829" y="3549"/>
                    <a:pt x="2950" y="3188"/>
                  </a:cubicBezTo>
                  <a:cubicBezTo>
                    <a:pt x="3010" y="2796"/>
                    <a:pt x="3491" y="2736"/>
                    <a:pt x="3491" y="2495"/>
                  </a:cubicBezTo>
                  <a:cubicBezTo>
                    <a:pt x="3491" y="2285"/>
                    <a:pt x="3552" y="2014"/>
                    <a:pt x="3792" y="2014"/>
                  </a:cubicBezTo>
                  <a:cubicBezTo>
                    <a:pt x="4063" y="1984"/>
                    <a:pt x="4304" y="1833"/>
                    <a:pt x="4454" y="1593"/>
                  </a:cubicBezTo>
                  <a:lnTo>
                    <a:pt x="4485" y="1593"/>
                  </a:lnTo>
                  <a:cubicBezTo>
                    <a:pt x="4454" y="1502"/>
                    <a:pt x="4364" y="1412"/>
                    <a:pt x="4334" y="1412"/>
                  </a:cubicBezTo>
                  <a:cubicBezTo>
                    <a:pt x="4093" y="1382"/>
                    <a:pt x="3522" y="1021"/>
                    <a:pt x="3522" y="870"/>
                  </a:cubicBezTo>
                  <a:cubicBezTo>
                    <a:pt x="3522" y="720"/>
                    <a:pt x="3823" y="449"/>
                    <a:pt x="3311" y="359"/>
                  </a:cubicBezTo>
                  <a:cubicBezTo>
                    <a:pt x="3070" y="359"/>
                    <a:pt x="2829" y="238"/>
                    <a:pt x="2679" y="28"/>
                  </a:cubicBezTo>
                  <a:cubicBezTo>
                    <a:pt x="2665" y="9"/>
                    <a:pt x="2642" y="0"/>
                    <a:pt x="2614"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6741988" y="2915598"/>
              <a:ext cx="149416" cy="106478"/>
            </a:xfrm>
            <a:custGeom>
              <a:rect b="b" l="l" r="r" t="t"/>
              <a:pathLst>
                <a:path extrusionOk="0" h="3432" w="4816">
                  <a:moveTo>
                    <a:pt x="4244" y="0"/>
                  </a:moveTo>
                  <a:cubicBezTo>
                    <a:pt x="4141" y="103"/>
                    <a:pt x="4010" y="150"/>
                    <a:pt x="3870" y="150"/>
                  </a:cubicBezTo>
                  <a:cubicBezTo>
                    <a:pt x="3805" y="150"/>
                    <a:pt x="3739" y="140"/>
                    <a:pt x="3672" y="121"/>
                  </a:cubicBezTo>
                  <a:cubicBezTo>
                    <a:pt x="3606" y="88"/>
                    <a:pt x="3516" y="67"/>
                    <a:pt x="3428" y="67"/>
                  </a:cubicBezTo>
                  <a:cubicBezTo>
                    <a:pt x="3275" y="67"/>
                    <a:pt x="3130" y="130"/>
                    <a:pt x="3130" y="301"/>
                  </a:cubicBezTo>
                  <a:cubicBezTo>
                    <a:pt x="3130" y="475"/>
                    <a:pt x="3018" y="563"/>
                    <a:pt x="2946" y="563"/>
                  </a:cubicBezTo>
                  <a:cubicBezTo>
                    <a:pt x="2906" y="563"/>
                    <a:pt x="2879" y="536"/>
                    <a:pt x="2890" y="482"/>
                  </a:cubicBezTo>
                  <a:cubicBezTo>
                    <a:pt x="2920" y="331"/>
                    <a:pt x="2619" y="392"/>
                    <a:pt x="2438" y="181"/>
                  </a:cubicBezTo>
                  <a:cubicBezTo>
                    <a:pt x="2390" y="133"/>
                    <a:pt x="2314" y="117"/>
                    <a:pt x="2223" y="117"/>
                  </a:cubicBezTo>
                  <a:cubicBezTo>
                    <a:pt x="2039" y="117"/>
                    <a:pt x="1792" y="183"/>
                    <a:pt x="1586" y="183"/>
                  </a:cubicBezTo>
                  <a:cubicBezTo>
                    <a:pt x="1512" y="183"/>
                    <a:pt x="1443" y="174"/>
                    <a:pt x="1385" y="151"/>
                  </a:cubicBezTo>
                  <a:cubicBezTo>
                    <a:pt x="1339" y="132"/>
                    <a:pt x="1289" y="124"/>
                    <a:pt x="1235" y="124"/>
                  </a:cubicBezTo>
                  <a:cubicBezTo>
                    <a:pt x="941" y="124"/>
                    <a:pt x="556" y="387"/>
                    <a:pt x="301" y="693"/>
                  </a:cubicBezTo>
                  <a:cubicBezTo>
                    <a:pt x="0" y="1024"/>
                    <a:pt x="332" y="1054"/>
                    <a:pt x="332" y="1385"/>
                  </a:cubicBezTo>
                  <a:cubicBezTo>
                    <a:pt x="332" y="1746"/>
                    <a:pt x="512" y="1746"/>
                    <a:pt x="452" y="2047"/>
                  </a:cubicBezTo>
                  <a:lnTo>
                    <a:pt x="422" y="2047"/>
                  </a:lnTo>
                  <a:cubicBezTo>
                    <a:pt x="723" y="2197"/>
                    <a:pt x="602" y="2558"/>
                    <a:pt x="632" y="2739"/>
                  </a:cubicBezTo>
                  <a:cubicBezTo>
                    <a:pt x="648" y="2844"/>
                    <a:pt x="730" y="2874"/>
                    <a:pt x="828" y="2874"/>
                  </a:cubicBezTo>
                  <a:cubicBezTo>
                    <a:pt x="926" y="2874"/>
                    <a:pt x="1039" y="2844"/>
                    <a:pt x="1114" y="2829"/>
                  </a:cubicBezTo>
                  <a:cubicBezTo>
                    <a:pt x="1121" y="2828"/>
                    <a:pt x="1127" y="2827"/>
                    <a:pt x="1133" y="2827"/>
                  </a:cubicBezTo>
                  <a:cubicBezTo>
                    <a:pt x="1243" y="2827"/>
                    <a:pt x="1031" y="3107"/>
                    <a:pt x="1174" y="3251"/>
                  </a:cubicBezTo>
                  <a:cubicBezTo>
                    <a:pt x="1210" y="3286"/>
                    <a:pt x="1259" y="3298"/>
                    <a:pt x="1314" y="3298"/>
                  </a:cubicBezTo>
                  <a:cubicBezTo>
                    <a:pt x="1429" y="3298"/>
                    <a:pt x="1572" y="3246"/>
                    <a:pt x="1677" y="3246"/>
                  </a:cubicBezTo>
                  <a:cubicBezTo>
                    <a:pt x="1735" y="3246"/>
                    <a:pt x="1782" y="3262"/>
                    <a:pt x="1806" y="3311"/>
                  </a:cubicBezTo>
                  <a:lnTo>
                    <a:pt x="1896" y="3431"/>
                  </a:lnTo>
                  <a:cubicBezTo>
                    <a:pt x="2077" y="3311"/>
                    <a:pt x="2378" y="3160"/>
                    <a:pt x="2378" y="3040"/>
                  </a:cubicBezTo>
                  <a:cubicBezTo>
                    <a:pt x="2378" y="3004"/>
                    <a:pt x="2409" y="2991"/>
                    <a:pt x="2459" y="2991"/>
                  </a:cubicBezTo>
                  <a:cubicBezTo>
                    <a:pt x="2605" y="2991"/>
                    <a:pt x="2918" y="3104"/>
                    <a:pt x="3117" y="3104"/>
                  </a:cubicBezTo>
                  <a:cubicBezTo>
                    <a:pt x="3194" y="3104"/>
                    <a:pt x="3254" y="3087"/>
                    <a:pt x="3281" y="3040"/>
                  </a:cubicBezTo>
                  <a:cubicBezTo>
                    <a:pt x="3389" y="2878"/>
                    <a:pt x="2816" y="2326"/>
                    <a:pt x="3137" y="2326"/>
                  </a:cubicBezTo>
                  <a:cubicBezTo>
                    <a:pt x="3173" y="2326"/>
                    <a:pt x="3220" y="2333"/>
                    <a:pt x="3281" y="2348"/>
                  </a:cubicBezTo>
                  <a:cubicBezTo>
                    <a:pt x="3379" y="2372"/>
                    <a:pt x="3458" y="2383"/>
                    <a:pt x="3523" y="2383"/>
                  </a:cubicBezTo>
                  <a:cubicBezTo>
                    <a:pt x="3851" y="2383"/>
                    <a:pt x="3792" y="2098"/>
                    <a:pt x="3943" y="1896"/>
                  </a:cubicBezTo>
                  <a:cubicBezTo>
                    <a:pt x="4154" y="1625"/>
                    <a:pt x="4816" y="1445"/>
                    <a:pt x="4515" y="994"/>
                  </a:cubicBezTo>
                  <a:cubicBezTo>
                    <a:pt x="4334" y="693"/>
                    <a:pt x="4244" y="331"/>
                    <a:pt x="4244"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6694364" y="2713904"/>
              <a:ext cx="182117" cy="218757"/>
            </a:xfrm>
            <a:custGeom>
              <a:rect b="b" l="l" r="r" t="t"/>
              <a:pathLst>
                <a:path extrusionOk="0" h="7051" w="5870">
                  <a:moveTo>
                    <a:pt x="1535" y="1"/>
                  </a:moveTo>
                  <a:cubicBezTo>
                    <a:pt x="1483" y="36"/>
                    <a:pt x="1419" y="51"/>
                    <a:pt x="1358" y="51"/>
                  </a:cubicBezTo>
                  <a:cubicBezTo>
                    <a:pt x="1314" y="51"/>
                    <a:pt x="1272" y="44"/>
                    <a:pt x="1235" y="31"/>
                  </a:cubicBezTo>
                  <a:cubicBezTo>
                    <a:pt x="1227" y="16"/>
                    <a:pt x="1218" y="10"/>
                    <a:pt x="1209" y="10"/>
                  </a:cubicBezTo>
                  <a:cubicBezTo>
                    <a:pt x="1141" y="10"/>
                    <a:pt x="1035" y="347"/>
                    <a:pt x="1114" y="452"/>
                  </a:cubicBezTo>
                  <a:cubicBezTo>
                    <a:pt x="1229" y="538"/>
                    <a:pt x="1343" y="1059"/>
                    <a:pt x="1122" y="1059"/>
                  </a:cubicBezTo>
                  <a:cubicBezTo>
                    <a:pt x="1110" y="1059"/>
                    <a:pt x="1098" y="1057"/>
                    <a:pt x="1084" y="1054"/>
                  </a:cubicBezTo>
                  <a:cubicBezTo>
                    <a:pt x="825" y="968"/>
                    <a:pt x="814" y="661"/>
                    <a:pt x="681" y="661"/>
                  </a:cubicBezTo>
                  <a:cubicBezTo>
                    <a:pt x="675" y="661"/>
                    <a:pt x="669" y="662"/>
                    <a:pt x="663" y="663"/>
                  </a:cubicBezTo>
                  <a:cubicBezTo>
                    <a:pt x="512" y="693"/>
                    <a:pt x="271" y="1175"/>
                    <a:pt x="271" y="1355"/>
                  </a:cubicBezTo>
                  <a:cubicBezTo>
                    <a:pt x="271" y="1536"/>
                    <a:pt x="121" y="1506"/>
                    <a:pt x="1" y="1566"/>
                  </a:cubicBezTo>
                  <a:lnTo>
                    <a:pt x="151" y="1716"/>
                  </a:lnTo>
                  <a:cubicBezTo>
                    <a:pt x="211" y="1837"/>
                    <a:pt x="91" y="2108"/>
                    <a:pt x="211" y="2318"/>
                  </a:cubicBezTo>
                  <a:cubicBezTo>
                    <a:pt x="247" y="2390"/>
                    <a:pt x="301" y="2408"/>
                    <a:pt x="363" y="2408"/>
                  </a:cubicBezTo>
                  <a:cubicBezTo>
                    <a:pt x="427" y="2408"/>
                    <a:pt x="500" y="2387"/>
                    <a:pt x="566" y="2387"/>
                  </a:cubicBezTo>
                  <a:cubicBezTo>
                    <a:pt x="647" y="2387"/>
                    <a:pt x="718" y="2419"/>
                    <a:pt x="753" y="2559"/>
                  </a:cubicBezTo>
                  <a:cubicBezTo>
                    <a:pt x="813" y="2890"/>
                    <a:pt x="663" y="3041"/>
                    <a:pt x="663" y="3372"/>
                  </a:cubicBezTo>
                  <a:cubicBezTo>
                    <a:pt x="663" y="3703"/>
                    <a:pt x="392" y="3672"/>
                    <a:pt x="482" y="3973"/>
                  </a:cubicBezTo>
                  <a:cubicBezTo>
                    <a:pt x="499" y="4056"/>
                    <a:pt x="540" y="4088"/>
                    <a:pt x="596" y="4088"/>
                  </a:cubicBezTo>
                  <a:cubicBezTo>
                    <a:pt x="747" y="4088"/>
                    <a:pt x="1008" y="3856"/>
                    <a:pt x="1204" y="3703"/>
                  </a:cubicBezTo>
                  <a:cubicBezTo>
                    <a:pt x="1330" y="3608"/>
                    <a:pt x="1448" y="3563"/>
                    <a:pt x="1544" y="3563"/>
                  </a:cubicBezTo>
                  <a:cubicBezTo>
                    <a:pt x="1633" y="3563"/>
                    <a:pt x="1703" y="3601"/>
                    <a:pt x="1746" y="3672"/>
                  </a:cubicBezTo>
                  <a:cubicBezTo>
                    <a:pt x="1784" y="3720"/>
                    <a:pt x="1844" y="3741"/>
                    <a:pt x="1910" y="3741"/>
                  </a:cubicBezTo>
                  <a:cubicBezTo>
                    <a:pt x="2052" y="3741"/>
                    <a:pt x="2226" y="3645"/>
                    <a:pt x="2288" y="3522"/>
                  </a:cubicBezTo>
                  <a:cubicBezTo>
                    <a:pt x="2319" y="3428"/>
                    <a:pt x="2472" y="3375"/>
                    <a:pt x="2633" y="3375"/>
                  </a:cubicBezTo>
                  <a:cubicBezTo>
                    <a:pt x="2782" y="3375"/>
                    <a:pt x="2938" y="3421"/>
                    <a:pt x="3010" y="3522"/>
                  </a:cubicBezTo>
                  <a:cubicBezTo>
                    <a:pt x="3161" y="3733"/>
                    <a:pt x="3371" y="3943"/>
                    <a:pt x="3612" y="4094"/>
                  </a:cubicBezTo>
                  <a:cubicBezTo>
                    <a:pt x="3823" y="4214"/>
                    <a:pt x="3401" y="4967"/>
                    <a:pt x="3642" y="5027"/>
                  </a:cubicBezTo>
                  <a:cubicBezTo>
                    <a:pt x="3973" y="5147"/>
                    <a:pt x="4214" y="5508"/>
                    <a:pt x="4214" y="5869"/>
                  </a:cubicBezTo>
                  <a:cubicBezTo>
                    <a:pt x="4154" y="6231"/>
                    <a:pt x="4364" y="6471"/>
                    <a:pt x="4094" y="6772"/>
                  </a:cubicBezTo>
                  <a:cubicBezTo>
                    <a:pt x="3947" y="6935"/>
                    <a:pt x="4065" y="6957"/>
                    <a:pt x="4200" y="6957"/>
                  </a:cubicBezTo>
                  <a:cubicBezTo>
                    <a:pt x="4248" y="6957"/>
                    <a:pt x="4299" y="6954"/>
                    <a:pt x="4340" y="6954"/>
                  </a:cubicBezTo>
                  <a:cubicBezTo>
                    <a:pt x="4395" y="6954"/>
                    <a:pt x="4432" y="6959"/>
                    <a:pt x="4425" y="6983"/>
                  </a:cubicBezTo>
                  <a:cubicBezTo>
                    <a:pt x="4414" y="7026"/>
                    <a:pt x="4442" y="7050"/>
                    <a:pt x="4483" y="7050"/>
                  </a:cubicBezTo>
                  <a:cubicBezTo>
                    <a:pt x="4555" y="7050"/>
                    <a:pt x="4665" y="6975"/>
                    <a:pt x="4665" y="6802"/>
                  </a:cubicBezTo>
                  <a:cubicBezTo>
                    <a:pt x="4665" y="6631"/>
                    <a:pt x="4810" y="6568"/>
                    <a:pt x="4963" y="6568"/>
                  </a:cubicBezTo>
                  <a:cubicBezTo>
                    <a:pt x="5051" y="6568"/>
                    <a:pt x="5141" y="6589"/>
                    <a:pt x="5207" y="6622"/>
                  </a:cubicBezTo>
                  <a:cubicBezTo>
                    <a:pt x="5274" y="6641"/>
                    <a:pt x="5340" y="6651"/>
                    <a:pt x="5405" y="6651"/>
                  </a:cubicBezTo>
                  <a:cubicBezTo>
                    <a:pt x="5545" y="6651"/>
                    <a:pt x="5676" y="6604"/>
                    <a:pt x="5779" y="6501"/>
                  </a:cubicBezTo>
                  <a:lnTo>
                    <a:pt x="5779" y="6200"/>
                  </a:lnTo>
                  <a:cubicBezTo>
                    <a:pt x="5869" y="5930"/>
                    <a:pt x="5809" y="5599"/>
                    <a:pt x="5628" y="5388"/>
                  </a:cubicBezTo>
                  <a:cubicBezTo>
                    <a:pt x="5478" y="5237"/>
                    <a:pt x="5117" y="5087"/>
                    <a:pt x="4996" y="4786"/>
                  </a:cubicBezTo>
                  <a:cubicBezTo>
                    <a:pt x="4876" y="4485"/>
                    <a:pt x="4425" y="4184"/>
                    <a:pt x="4364" y="3943"/>
                  </a:cubicBezTo>
                  <a:cubicBezTo>
                    <a:pt x="4274" y="3733"/>
                    <a:pt x="3943" y="3432"/>
                    <a:pt x="3943" y="3221"/>
                  </a:cubicBezTo>
                  <a:cubicBezTo>
                    <a:pt x="3943" y="3041"/>
                    <a:pt x="3010" y="2740"/>
                    <a:pt x="3070" y="2469"/>
                  </a:cubicBezTo>
                  <a:cubicBezTo>
                    <a:pt x="3161" y="2228"/>
                    <a:pt x="3672" y="2378"/>
                    <a:pt x="3672" y="2138"/>
                  </a:cubicBezTo>
                  <a:cubicBezTo>
                    <a:pt x="3672" y="1927"/>
                    <a:pt x="3492" y="1867"/>
                    <a:pt x="3462" y="1536"/>
                  </a:cubicBezTo>
                  <a:cubicBezTo>
                    <a:pt x="3445" y="1353"/>
                    <a:pt x="3318" y="1290"/>
                    <a:pt x="3183" y="1290"/>
                  </a:cubicBezTo>
                  <a:cubicBezTo>
                    <a:pt x="3073" y="1290"/>
                    <a:pt x="2957" y="1331"/>
                    <a:pt x="2890" y="1385"/>
                  </a:cubicBezTo>
                  <a:cubicBezTo>
                    <a:pt x="2862" y="1407"/>
                    <a:pt x="2823" y="1417"/>
                    <a:pt x="2778" y="1417"/>
                  </a:cubicBezTo>
                  <a:cubicBezTo>
                    <a:pt x="2579" y="1417"/>
                    <a:pt x="2258" y="1221"/>
                    <a:pt x="2258" y="1024"/>
                  </a:cubicBezTo>
                  <a:cubicBezTo>
                    <a:pt x="2258" y="753"/>
                    <a:pt x="1836" y="633"/>
                    <a:pt x="1836" y="422"/>
                  </a:cubicBezTo>
                  <a:cubicBezTo>
                    <a:pt x="1836" y="182"/>
                    <a:pt x="1686" y="151"/>
                    <a:pt x="1535"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6630887" y="2762458"/>
              <a:ext cx="198901" cy="372021"/>
            </a:xfrm>
            <a:custGeom>
              <a:rect b="b" l="l" r="r" t="t"/>
              <a:pathLst>
                <a:path extrusionOk="0" h="11991" w="6411">
                  <a:moveTo>
                    <a:pt x="2047" y="1"/>
                  </a:moveTo>
                  <a:lnTo>
                    <a:pt x="1896" y="121"/>
                  </a:lnTo>
                  <a:cubicBezTo>
                    <a:pt x="1836" y="272"/>
                    <a:pt x="1324" y="302"/>
                    <a:pt x="1174" y="543"/>
                  </a:cubicBezTo>
                  <a:cubicBezTo>
                    <a:pt x="1057" y="706"/>
                    <a:pt x="831" y="725"/>
                    <a:pt x="693" y="725"/>
                  </a:cubicBezTo>
                  <a:cubicBezTo>
                    <a:pt x="654" y="725"/>
                    <a:pt x="622" y="723"/>
                    <a:pt x="602" y="723"/>
                  </a:cubicBezTo>
                  <a:cubicBezTo>
                    <a:pt x="542" y="723"/>
                    <a:pt x="181" y="753"/>
                    <a:pt x="151" y="964"/>
                  </a:cubicBezTo>
                  <a:cubicBezTo>
                    <a:pt x="121" y="1144"/>
                    <a:pt x="0" y="2047"/>
                    <a:pt x="0" y="2228"/>
                  </a:cubicBezTo>
                  <a:cubicBezTo>
                    <a:pt x="121" y="2529"/>
                    <a:pt x="331" y="2770"/>
                    <a:pt x="602" y="2950"/>
                  </a:cubicBezTo>
                  <a:cubicBezTo>
                    <a:pt x="753" y="2980"/>
                    <a:pt x="572" y="3371"/>
                    <a:pt x="753" y="3462"/>
                  </a:cubicBezTo>
                  <a:cubicBezTo>
                    <a:pt x="925" y="3576"/>
                    <a:pt x="796" y="3855"/>
                    <a:pt x="732" y="3855"/>
                  </a:cubicBezTo>
                  <a:cubicBezTo>
                    <a:pt x="728" y="3855"/>
                    <a:pt x="725" y="3854"/>
                    <a:pt x="722" y="3853"/>
                  </a:cubicBezTo>
                  <a:cubicBezTo>
                    <a:pt x="720" y="3852"/>
                    <a:pt x="717" y="3852"/>
                    <a:pt x="714" y="3852"/>
                  </a:cubicBezTo>
                  <a:cubicBezTo>
                    <a:pt x="641" y="3852"/>
                    <a:pt x="777" y="4279"/>
                    <a:pt x="602" y="4425"/>
                  </a:cubicBezTo>
                  <a:cubicBezTo>
                    <a:pt x="422" y="4575"/>
                    <a:pt x="572" y="4966"/>
                    <a:pt x="873" y="5237"/>
                  </a:cubicBezTo>
                  <a:cubicBezTo>
                    <a:pt x="1114" y="5508"/>
                    <a:pt x="1204" y="5869"/>
                    <a:pt x="1174" y="6230"/>
                  </a:cubicBezTo>
                  <a:cubicBezTo>
                    <a:pt x="1174" y="6471"/>
                    <a:pt x="1445" y="6471"/>
                    <a:pt x="1445" y="6832"/>
                  </a:cubicBezTo>
                  <a:cubicBezTo>
                    <a:pt x="1445" y="7154"/>
                    <a:pt x="1076" y="8099"/>
                    <a:pt x="779" y="8099"/>
                  </a:cubicBezTo>
                  <a:cubicBezTo>
                    <a:pt x="770" y="8099"/>
                    <a:pt x="761" y="8098"/>
                    <a:pt x="753" y="8096"/>
                  </a:cubicBezTo>
                  <a:cubicBezTo>
                    <a:pt x="743" y="8095"/>
                    <a:pt x="735" y="8094"/>
                    <a:pt x="727" y="8094"/>
                  </a:cubicBezTo>
                  <a:cubicBezTo>
                    <a:pt x="460" y="8094"/>
                    <a:pt x="600" y="9007"/>
                    <a:pt x="542" y="9270"/>
                  </a:cubicBezTo>
                  <a:cubicBezTo>
                    <a:pt x="452" y="9511"/>
                    <a:pt x="391" y="9932"/>
                    <a:pt x="572" y="9992"/>
                  </a:cubicBezTo>
                  <a:cubicBezTo>
                    <a:pt x="753" y="10022"/>
                    <a:pt x="1204" y="10474"/>
                    <a:pt x="1625" y="10985"/>
                  </a:cubicBezTo>
                  <a:cubicBezTo>
                    <a:pt x="1716" y="11106"/>
                    <a:pt x="1806" y="11256"/>
                    <a:pt x="1836" y="11407"/>
                  </a:cubicBezTo>
                  <a:lnTo>
                    <a:pt x="2317" y="11407"/>
                  </a:lnTo>
                  <a:cubicBezTo>
                    <a:pt x="2528" y="11437"/>
                    <a:pt x="2709" y="11647"/>
                    <a:pt x="2709" y="11888"/>
                  </a:cubicBezTo>
                  <a:cubicBezTo>
                    <a:pt x="2709" y="11972"/>
                    <a:pt x="2876" y="11990"/>
                    <a:pt x="3035" y="11990"/>
                  </a:cubicBezTo>
                  <a:cubicBezTo>
                    <a:pt x="3162" y="11990"/>
                    <a:pt x="3284" y="11979"/>
                    <a:pt x="3311" y="11979"/>
                  </a:cubicBezTo>
                  <a:cubicBezTo>
                    <a:pt x="3401" y="11979"/>
                    <a:pt x="3311" y="11738"/>
                    <a:pt x="3581" y="11617"/>
                  </a:cubicBezTo>
                  <a:cubicBezTo>
                    <a:pt x="3341" y="11347"/>
                    <a:pt x="3040" y="11166"/>
                    <a:pt x="2679" y="11106"/>
                  </a:cubicBezTo>
                  <a:cubicBezTo>
                    <a:pt x="2257" y="11076"/>
                    <a:pt x="2077" y="10474"/>
                    <a:pt x="2107" y="10203"/>
                  </a:cubicBezTo>
                  <a:cubicBezTo>
                    <a:pt x="2167" y="9932"/>
                    <a:pt x="1806" y="9721"/>
                    <a:pt x="1806" y="9481"/>
                  </a:cubicBezTo>
                  <a:cubicBezTo>
                    <a:pt x="1806" y="9270"/>
                    <a:pt x="1595" y="9210"/>
                    <a:pt x="1324" y="9120"/>
                  </a:cubicBezTo>
                  <a:cubicBezTo>
                    <a:pt x="1054" y="8999"/>
                    <a:pt x="1354" y="8157"/>
                    <a:pt x="1415" y="7825"/>
                  </a:cubicBezTo>
                  <a:cubicBezTo>
                    <a:pt x="1445" y="7494"/>
                    <a:pt x="2017" y="6501"/>
                    <a:pt x="1866" y="6200"/>
                  </a:cubicBezTo>
                  <a:cubicBezTo>
                    <a:pt x="1770" y="6008"/>
                    <a:pt x="2019" y="5852"/>
                    <a:pt x="2242" y="5852"/>
                  </a:cubicBezTo>
                  <a:cubicBezTo>
                    <a:pt x="2368" y="5852"/>
                    <a:pt x="2485" y="5901"/>
                    <a:pt x="2528" y="6020"/>
                  </a:cubicBezTo>
                  <a:cubicBezTo>
                    <a:pt x="2649" y="6351"/>
                    <a:pt x="2649" y="6501"/>
                    <a:pt x="3100" y="6501"/>
                  </a:cubicBezTo>
                  <a:cubicBezTo>
                    <a:pt x="3551" y="6501"/>
                    <a:pt x="3581" y="6862"/>
                    <a:pt x="3973" y="6953"/>
                  </a:cubicBezTo>
                  <a:lnTo>
                    <a:pt x="4033" y="6953"/>
                  </a:lnTo>
                  <a:cubicBezTo>
                    <a:pt x="4093" y="6682"/>
                    <a:pt x="3913" y="6682"/>
                    <a:pt x="3913" y="6321"/>
                  </a:cubicBezTo>
                  <a:cubicBezTo>
                    <a:pt x="3913" y="5990"/>
                    <a:pt x="3581" y="5990"/>
                    <a:pt x="3882" y="5629"/>
                  </a:cubicBezTo>
                  <a:cubicBezTo>
                    <a:pt x="4134" y="5301"/>
                    <a:pt x="4513" y="5058"/>
                    <a:pt x="4806" y="5058"/>
                  </a:cubicBezTo>
                  <a:cubicBezTo>
                    <a:pt x="4863" y="5058"/>
                    <a:pt x="4917" y="5067"/>
                    <a:pt x="4966" y="5087"/>
                  </a:cubicBezTo>
                  <a:cubicBezTo>
                    <a:pt x="5024" y="5110"/>
                    <a:pt x="5094" y="5119"/>
                    <a:pt x="5170" y="5119"/>
                  </a:cubicBezTo>
                  <a:cubicBezTo>
                    <a:pt x="5380" y="5119"/>
                    <a:pt x="5635" y="5053"/>
                    <a:pt x="5817" y="5053"/>
                  </a:cubicBezTo>
                  <a:cubicBezTo>
                    <a:pt x="5907" y="5053"/>
                    <a:pt x="5979" y="5069"/>
                    <a:pt x="6019" y="5117"/>
                  </a:cubicBezTo>
                  <a:lnTo>
                    <a:pt x="6140" y="5207"/>
                  </a:lnTo>
                  <a:cubicBezTo>
                    <a:pt x="6410" y="4906"/>
                    <a:pt x="6200" y="4666"/>
                    <a:pt x="6260" y="4304"/>
                  </a:cubicBezTo>
                  <a:cubicBezTo>
                    <a:pt x="6260" y="3943"/>
                    <a:pt x="6019" y="3582"/>
                    <a:pt x="5688" y="3462"/>
                  </a:cubicBezTo>
                  <a:cubicBezTo>
                    <a:pt x="5447" y="3402"/>
                    <a:pt x="5869" y="2649"/>
                    <a:pt x="5658" y="2529"/>
                  </a:cubicBezTo>
                  <a:cubicBezTo>
                    <a:pt x="5417" y="2378"/>
                    <a:pt x="5207" y="2168"/>
                    <a:pt x="5056" y="1957"/>
                  </a:cubicBezTo>
                  <a:cubicBezTo>
                    <a:pt x="4987" y="1860"/>
                    <a:pt x="4835" y="1821"/>
                    <a:pt x="4689" y="1821"/>
                  </a:cubicBezTo>
                  <a:cubicBezTo>
                    <a:pt x="4516" y="1821"/>
                    <a:pt x="4350" y="1876"/>
                    <a:pt x="4334" y="1957"/>
                  </a:cubicBezTo>
                  <a:cubicBezTo>
                    <a:pt x="4313" y="2063"/>
                    <a:pt x="4111" y="2170"/>
                    <a:pt x="3952" y="2170"/>
                  </a:cubicBezTo>
                  <a:cubicBezTo>
                    <a:pt x="3886" y="2170"/>
                    <a:pt x="3827" y="2152"/>
                    <a:pt x="3792" y="2107"/>
                  </a:cubicBezTo>
                  <a:cubicBezTo>
                    <a:pt x="3749" y="2036"/>
                    <a:pt x="3679" y="1998"/>
                    <a:pt x="3590" y="1998"/>
                  </a:cubicBezTo>
                  <a:cubicBezTo>
                    <a:pt x="3494" y="1998"/>
                    <a:pt x="3376" y="2043"/>
                    <a:pt x="3250" y="2138"/>
                  </a:cubicBezTo>
                  <a:cubicBezTo>
                    <a:pt x="3054" y="2291"/>
                    <a:pt x="2793" y="2523"/>
                    <a:pt x="2642" y="2523"/>
                  </a:cubicBezTo>
                  <a:cubicBezTo>
                    <a:pt x="2586" y="2523"/>
                    <a:pt x="2545" y="2491"/>
                    <a:pt x="2528" y="2408"/>
                  </a:cubicBezTo>
                  <a:cubicBezTo>
                    <a:pt x="2438" y="2107"/>
                    <a:pt x="2709" y="2138"/>
                    <a:pt x="2709" y="1807"/>
                  </a:cubicBezTo>
                  <a:cubicBezTo>
                    <a:pt x="2709" y="1476"/>
                    <a:pt x="2889" y="1295"/>
                    <a:pt x="2799" y="994"/>
                  </a:cubicBezTo>
                  <a:cubicBezTo>
                    <a:pt x="2750" y="871"/>
                    <a:pt x="2670" y="849"/>
                    <a:pt x="2586" y="849"/>
                  </a:cubicBezTo>
                  <a:cubicBezTo>
                    <a:pt x="2537" y="849"/>
                    <a:pt x="2486" y="856"/>
                    <a:pt x="2438" y="856"/>
                  </a:cubicBezTo>
                  <a:cubicBezTo>
                    <a:pt x="2366" y="856"/>
                    <a:pt x="2300" y="839"/>
                    <a:pt x="2257" y="753"/>
                  </a:cubicBezTo>
                  <a:cubicBezTo>
                    <a:pt x="2137" y="543"/>
                    <a:pt x="2257" y="272"/>
                    <a:pt x="2197" y="151"/>
                  </a:cubicBezTo>
                  <a:lnTo>
                    <a:pt x="2047"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4609422" y="1757528"/>
              <a:ext cx="238148" cy="189873"/>
            </a:xfrm>
            <a:custGeom>
              <a:rect b="b" l="l" r="r" t="t"/>
              <a:pathLst>
                <a:path extrusionOk="0" h="6120" w="7676">
                  <a:moveTo>
                    <a:pt x="3278" y="0"/>
                  </a:moveTo>
                  <a:cubicBezTo>
                    <a:pt x="2925" y="0"/>
                    <a:pt x="1922" y="256"/>
                    <a:pt x="1626" y="552"/>
                  </a:cubicBezTo>
                  <a:cubicBezTo>
                    <a:pt x="1235" y="883"/>
                    <a:pt x="422" y="762"/>
                    <a:pt x="422" y="943"/>
                  </a:cubicBezTo>
                  <a:cubicBezTo>
                    <a:pt x="422" y="1110"/>
                    <a:pt x="328" y="1164"/>
                    <a:pt x="244" y="1164"/>
                  </a:cubicBezTo>
                  <a:cubicBezTo>
                    <a:pt x="222" y="1164"/>
                    <a:pt x="200" y="1160"/>
                    <a:pt x="182" y="1154"/>
                  </a:cubicBezTo>
                  <a:lnTo>
                    <a:pt x="182" y="1154"/>
                  </a:lnTo>
                  <a:lnTo>
                    <a:pt x="212" y="1214"/>
                  </a:lnTo>
                  <a:cubicBezTo>
                    <a:pt x="242" y="1364"/>
                    <a:pt x="302" y="1846"/>
                    <a:pt x="151" y="2056"/>
                  </a:cubicBezTo>
                  <a:cubicBezTo>
                    <a:pt x="1" y="2237"/>
                    <a:pt x="121" y="2267"/>
                    <a:pt x="242" y="2357"/>
                  </a:cubicBezTo>
                  <a:cubicBezTo>
                    <a:pt x="332" y="2448"/>
                    <a:pt x="392" y="2568"/>
                    <a:pt x="392" y="2719"/>
                  </a:cubicBezTo>
                  <a:cubicBezTo>
                    <a:pt x="392" y="2869"/>
                    <a:pt x="482" y="2869"/>
                    <a:pt x="482" y="3170"/>
                  </a:cubicBezTo>
                  <a:cubicBezTo>
                    <a:pt x="513" y="3381"/>
                    <a:pt x="573" y="3591"/>
                    <a:pt x="693" y="3772"/>
                  </a:cubicBezTo>
                  <a:cubicBezTo>
                    <a:pt x="783" y="3892"/>
                    <a:pt x="783" y="4013"/>
                    <a:pt x="723" y="4163"/>
                  </a:cubicBezTo>
                  <a:cubicBezTo>
                    <a:pt x="844" y="4253"/>
                    <a:pt x="994" y="4344"/>
                    <a:pt x="1175" y="4404"/>
                  </a:cubicBezTo>
                  <a:cubicBezTo>
                    <a:pt x="1536" y="4524"/>
                    <a:pt x="1656" y="4645"/>
                    <a:pt x="1686" y="4795"/>
                  </a:cubicBezTo>
                  <a:cubicBezTo>
                    <a:pt x="1729" y="4901"/>
                    <a:pt x="1889" y="5021"/>
                    <a:pt x="2002" y="5021"/>
                  </a:cubicBezTo>
                  <a:cubicBezTo>
                    <a:pt x="2050" y="5021"/>
                    <a:pt x="2090" y="4999"/>
                    <a:pt x="2108" y="4946"/>
                  </a:cubicBezTo>
                  <a:cubicBezTo>
                    <a:pt x="2153" y="4855"/>
                    <a:pt x="2228" y="4833"/>
                    <a:pt x="2311" y="4833"/>
                  </a:cubicBezTo>
                  <a:cubicBezTo>
                    <a:pt x="2394" y="4833"/>
                    <a:pt x="2484" y="4855"/>
                    <a:pt x="2559" y="4855"/>
                  </a:cubicBezTo>
                  <a:cubicBezTo>
                    <a:pt x="2710" y="4855"/>
                    <a:pt x="2740" y="5066"/>
                    <a:pt x="2800" y="5156"/>
                  </a:cubicBezTo>
                  <a:cubicBezTo>
                    <a:pt x="2830" y="5277"/>
                    <a:pt x="3161" y="5216"/>
                    <a:pt x="3311" y="5307"/>
                  </a:cubicBezTo>
                  <a:cubicBezTo>
                    <a:pt x="3462" y="5427"/>
                    <a:pt x="3462" y="5668"/>
                    <a:pt x="3642" y="5758"/>
                  </a:cubicBezTo>
                  <a:cubicBezTo>
                    <a:pt x="3691" y="5786"/>
                    <a:pt x="3736" y="5796"/>
                    <a:pt x="3779" y="5796"/>
                  </a:cubicBezTo>
                  <a:cubicBezTo>
                    <a:pt x="3898" y="5796"/>
                    <a:pt x="3998" y="5717"/>
                    <a:pt x="4095" y="5717"/>
                  </a:cubicBezTo>
                  <a:cubicBezTo>
                    <a:pt x="4115" y="5717"/>
                    <a:pt x="4135" y="5720"/>
                    <a:pt x="4154" y="5728"/>
                  </a:cubicBezTo>
                  <a:cubicBezTo>
                    <a:pt x="4294" y="5808"/>
                    <a:pt x="4448" y="5835"/>
                    <a:pt x="4598" y="5835"/>
                  </a:cubicBezTo>
                  <a:cubicBezTo>
                    <a:pt x="4672" y="5835"/>
                    <a:pt x="4746" y="5828"/>
                    <a:pt x="4816" y="5818"/>
                  </a:cubicBezTo>
                  <a:cubicBezTo>
                    <a:pt x="4859" y="5797"/>
                    <a:pt x="4900" y="5789"/>
                    <a:pt x="4941" y="5789"/>
                  </a:cubicBezTo>
                  <a:cubicBezTo>
                    <a:pt x="5058" y="5789"/>
                    <a:pt x="5178" y="5852"/>
                    <a:pt x="5345" y="5852"/>
                  </a:cubicBezTo>
                  <a:cubicBezTo>
                    <a:pt x="5368" y="5852"/>
                    <a:pt x="5393" y="5851"/>
                    <a:pt x="5418" y="5848"/>
                  </a:cubicBezTo>
                  <a:cubicBezTo>
                    <a:pt x="5459" y="5843"/>
                    <a:pt x="5501" y="5841"/>
                    <a:pt x="5542" y="5841"/>
                  </a:cubicBezTo>
                  <a:cubicBezTo>
                    <a:pt x="5741" y="5841"/>
                    <a:pt x="5936" y="5899"/>
                    <a:pt x="6110" y="5999"/>
                  </a:cubicBezTo>
                  <a:lnTo>
                    <a:pt x="6562" y="6119"/>
                  </a:lnTo>
                  <a:cubicBezTo>
                    <a:pt x="6622" y="5999"/>
                    <a:pt x="6501" y="5698"/>
                    <a:pt x="6501" y="5578"/>
                  </a:cubicBezTo>
                  <a:lnTo>
                    <a:pt x="7254" y="4825"/>
                  </a:lnTo>
                  <a:cubicBezTo>
                    <a:pt x="7374" y="4705"/>
                    <a:pt x="7525" y="4705"/>
                    <a:pt x="7615" y="4554"/>
                  </a:cubicBezTo>
                  <a:cubicBezTo>
                    <a:pt x="7675" y="4404"/>
                    <a:pt x="7374" y="3892"/>
                    <a:pt x="7314" y="3772"/>
                  </a:cubicBezTo>
                  <a:cubicBezTo>
                    <a:pt x="7224" y="3561"/>
                    <a:pt x="7194" y="3320"/>
                    <a:pt x="7254" y="3110"/>
                  </a:cubicBezTo>
                  <a:cubicBezTo>
                    <a:pt x="7314" y="2899"/>
                    <a:pt x="7013" y="2809"/>
                    <a:pt x="7013" y="2688"/>
                  </a:cubicBezTo>
                  <a:cubicBezTo>
                    <a:pt x="7013" y="2568"/>
                    <a:pt x="7254" y="2357"/>
                    <a:pt x="7464" y="2267"/>
                  </a:cubicBezTo>
                  <a:cubicBezTo>
                    <a:pt x="7645" y="2207"/>
                    <a:pt x="7525" y="1695"/>
                    <a:pt x="7404" y="1605"/>
                  </a:cubicBezTo>
                  <a:cubicBezTo>
                    <a:pt x="7254" y="1455"/>
                    <a:pt x="7194" y="1214"/>
                    <a:pt x="7254" y="1003"/>
                  </a:cubicBezTo>
                  <a:cubicBezTo>
                    <a:pt x="7374" y="762"/>
                    <a:pt x="6742" y="582"/>
                    <a:pt x="6652" y="582"/>
                  </a:cubicBezTo>
                  <a:lnTo>
                    <a:pt x="6622" y="582"/>
                  </a:lnTo>
                  <a:cubicBezTo>
                    <a:pt x="6466" y="589"/>
                    <a:pt x="6308" y="593"/>
                    <a:pt x="6149" y="593"/>
                  </a:cubicBezTo>
                  <a:cubicBezTo>
                    <a:pt x="5635" y="593"/>
                    <a:pt x="5111" y="553"/>
                    <a:pt x="4605" y="461"/>
                  </a:cubicBezTo>
                  <a:lnTo>
                    <a:pt x="4184" y="311"/>
                  </a:lnTo>
                  <a:cubicBezTo>
                    <a:pt x="4094" y="461"/>
                    <a:pt x="3913" y="552"/>
                    <a:pt x="3733" y="552"/>
                  </a:cubicBezTo>
                  <a:cubicBezTo>
                    <a:pt x="3402" y="552"/>
                    <a:pt x="3402" y="191"/>
                    <a:pt x="3402" y="40"/>
                  </a:cubicBezTo>
                  <a:cubicBezTo>
                    <a:pt x="3402" y="13"/>
                    <a:pt x="3355" y="0"/>
                    <a:pt x="3278"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4644232" y="2070073"/>
              <a:ext cx="90345" cy="83674"/>
            </a:xfrm>
            <a:custGeom>
              <a:rect b="b" l="l" r="r" t="t"/>
              <a:pathLst>
                <a:path extrusionOk="0" h="2697" w="2912">
                  <a:moveTo>
                    <a:pt x="864" y="1"/>
                  </a:moveTo>
                  <a:cubicBezTo>
                    <a:pt x="748" y="1"/>
                    <a:pt x="621" y="155"/>
                    <a:pt x="505" y="155"/>
                  </a:cubicBezTo>
                  <a:cubicBezTo>
                    <a:pt x="484" y="155"/>
                    <a:pt x="464" y="150"/>
                    <a:pt x="444" y="138"/>
                  </a:cubicBezTo>
                  <a:cubicBezTo>
                    <a:pt x="396" y="62"/>
                    <a:pt x="330" y="31"/>
                    <a:pt x="267" y="31"/>
                  </a:cubicBezTo>
                  <a:cubicBezTo>
                    <a:pt x="129" y="31"/>
                    <a:pt x="1" y="175"/>
                    <a:pt x="83" y="319"/>
                  </a:cubicBezTo>
                  <a:cubicBezTo>
                    <a:pt x="143" y="499"/>
                    <a:pt x="444" y="620"/>
                    <a:pt x="444" y="860"/>
                  </a:cubicBezTo>
                  <a:cubicBezTo>
                    <a:pt x="444" y="1071"/>
                    <a:pt x="1106" y="1522"/>
                    <a:pt x="1106" y="1643"/>
                  </a:cubicBezTo>
                  <a:cubicBezTo>
                    <a:pt x="1106" y="1733"/>
                    <a:pt x="1497" y="2004"/>
                    <a:pt x="1738" y="2395"/>
                  </a:cubicBezTo>
                  <a:lnTo>
                    <a:pt x="2129" y="2696"/>
                  </a:lnTo>
                  <a:cubicBezTo>
                    <a:pt x="2159" y="2576"/>
                    <a:pt x="2189" y="2455"/>
                    <a:pt x="2159" y="2425"/>
                  </a:cubicBezTo>
                  <a:cubicBezTo>
                    <a:pt x="2280" y="2094"/>
                    <a:pt x="2490" y="1793"/>
                    <a:pt x="2761" y="1553"/>
                  </a:cubicBezTo>
                  <a:cubicBezTo>
                    <a:pt x="2882" y="1553"/>
                    <a:pt x="2912" y="860"/>
                    <a:pt x="2882" y="499"/>
                  </a:cubicBezTo>
                  <a:cubicBezTo>
                    <a:pt x="2671" y="319"/>
                    <a:pt x="2430" y="198"/>
                    <a:pt x="2159" y="138"/>
                  </a:cubicBezTo>
                  <a:cubicBezTo>
                    <a:pt x="1738" y="108"/>
                    <a:pt x="1317" y="78"/>
                    <a:pt x="925" y="18"/>
                  </a:cubicBezTo>
                  <a:cubicBezTo>
                    <a:pt x="905" y="6"/>
                    <a:pt x="885" y="1"/>
                    <a:pt x="86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4601045" y="2028593"/>
              <a:ext cx="132601" cy="115816"/>
            </a:xfrm>
            <a:custGeom>
              <a:rect b="b" l="l" r="r" t="t"/>
              <a:pathLst>
                <a:path extrusionOk="0" h="3733" w="4274">
                  <a:moveTo>
                    <a:pt x="2016" y="0"/>
                  </a:moveTo>
                  <a:cubicBezTo>
                    <a:pt x="1926" y="61"/>
                    <a:pt x="1685" y="332"/>
                    <a:pt x="1565" y="332"/>
                  </a:cubicBezTo>
                  <a:cubicBezTo>
                    <a:pt x="1445" y="332"/>
                    <a:pt x="1475" y="723"/>
                    <a:pt x="1384" y="723"/>
                  </a:cubicBezTo>
                  <a:cubicBezTo>
                    <a:pt x="1264" y="723"/>
                    <a:pt x="1114" y="964"/>
                    <a:pt x="1053" y="1084"/>
                  </a:cubicBezTo>
                  <a:cubicBezTo>
                    <a:pt x="1046" y="1115"/>
                    <a:pt x="1020" y="1126"/>
                    <a:pt x="984" y="1126"/>
                  </a:cubicBezTo>
                  <a:cubicBezTo>
                    <a:pt x="891" y="1126"/>
                    <a:pt x="724" y="1050"/>
                    <a:pt x="610" y="1050"/>
                  </a:cubicBezTo>
                  <a:cubicBezTo>
                    <a:pt x="597" y="1050"/>
                    <a:pt x="584" y="1051"/>
                    <a:pt x="572" y="1054"/>
                  </a:cubicBezTo>
                  <a:lnTo>
                    <a:pt x="0" y="1174"/>
                  </a:lnTo>
                  <a:cubicBezTo>
                    <a:pt x="60" y="1325"/>
                    <a:pt x="60" y="1505"/>
                    <a:pt x="151" y="1505"/>
                  </a:cubicBezTo>
                  <a:cubicBezTo>
                    <a:pt x="171" y="1505"/>
                    <a:pt x="201" y="1504"/>
                    <a:pt x="237" y="1504"/>
                  </a:cubicBezTo>
                  <a:cubicBezTo>
                    <a:pt x="418" y="1504"/>
                    <a:pt x="752" y="1525"/>
                    <a:pt x="752" y="1776"/>
                  </a:cubicBezTo>
                  <a:cubicBezTo>
                    <a:pt x="933" y="2167"/>
                    <a:pt x="1174" y="2559"/>
                    <a:pt x="1475" y="2859"/>
                  </a:cubicBezTo>
                  <a:cubicBezTo>
                    <a:pt x="1655" y="3070"/>
                    <a:pt x="2077" y="3040"/>
                    <a:pt x="2107" y="3191"/>
                  </a:cubicBezTo>
                  <a:cubicBezTo>
                    <a:pt x="2167" y="3341"/>
                    <a:pt x="2408" y="3522"/>
                    <a:pt x="2799" y="3582"/>
                  </a:cubicBezTo>
                  <a:lnTo>
                    <a:pt x="3130" y="3732"/>
                  </a:lnTo>
                  <a:cubicBezTo>
                    <a:pt x="2889" y="3341"/>
                    <a:pt x="2468" y="3100"/>
                    <a:pt x="2498" y="2980"/>
                  </a:cubicBezTo>
                  <a:cubicBezTo>
                    <a:pt x="2498" y="2859"/>
                    <a:pt x="1836" y="2438"/>
                    <a:pt x="1836" y="2197"/>
                  </a:cubicBezTo>
                  <a:cubicBezTo>
                    <a:pt x="1836" y="1927"/>
                    <a:pt x="1535" y="1836"/>
                    <a:pt x="1475" y="1656"/>
                  </a:cubicBezTo>
                  <a:cubicBezTo>
                    <a:pt x="1393" y="1512"/>
                    <a:pt x="1521" y="1368"/>
                    <a:pt x="1659" y="1368"/>
                  </a:cubicBezTo>
                  <a:cubicBezTo>
                    <a:pt x="1722" y="1368"/>
                    <a:pt x="1788" y="1399"/>
                    <a:pt x="1836" y="1475"/>
                  </a:cubicBezTo>
                  <a:cubicBezTo>
                    <a:pt x="1860" y="1494"/>
                    <a:pt x="1884" y="1502"/>
                    <a:pt x="1909" y="1502"/>
                  </a:cubicBezTo>
                  <a:cubicBezTo>
                    <a:pt x="2023" y="1502"/>
                    <a:pt x="2148" y="1339"/>
                    <a:pt x="2261" y="1339"/>
                  </a:cubicBezTo>
                  <a:cubicBezTo>
                    <a:pt x="2280" y="1339"/>
                    <a:pt x="2299" y="1344"/>
                    <a:pt x="2317" y="1355"/>
                  </a:cubicBezTo>
                  <a:cubicBezTo>
                    <a:pt x="2709" y="1415"/>
                    <a:pt x="3130" y="1445"/>
                    <a:pt x="3551" y="1475"/>
                  </a:cubicBezTo>
                  <a:cubicBezTo>
                    <a:pt x="3822" y="1535"/>
                    <a:pt x="4063" y="1656"/>
                    <a:pt x="4274" y="1836"/>
                  </a:cubicBezTo>
                  <a:cubicBezTo>
                    <a:pt x="4243" y="1776"/>
                    <a:pt x="4243" y="1716"/>
                    <a:pt x="4243" y="1656"/>
                  </a:cubicBezTo>
                  <a:cubicBezTo>
                    <a:pt x="4123" y="1445"/>
                    <a:pt x="4243" y="1204"/>
                    <a:pt x="3973" y="1084"/>
                  </a:cubicBezTo>
                  <a:cubicBezTo>
                    <a:pt x="3702" y="964"/>
                    <a:pt x="3792" y="843"/>
                    <a:pt x="3792" y="602"/>
                  </a:cubicBezTo>
                  <a:lnTo>
                    <a:pt x="3792" y="602"/>
                  </a:lnTo>
                  <a:lnTo>
                    <a:pt x="3491" y="663"/>
                  </a:lnTo>
                  <a:cubicBezTo>
                    <a:pt x="3398" y="691"/>
                    <a:pt x="3308" y="704"/>
                    <a:pt x="3220" y="704"/>
                  </a:cubicBezTo>
                  <a:cubicBezTo>
                    <a:pt x="3025" y="704"/>
                    <a:pt x="2845" y="637"/>
                    <a:pt x="2679" y="512"/>
                  </a:cubicBezTo>
                  <a:cubicBezTo>
                    <a:pt x="2498" y="301"/>
                    <a:pt x="2257" y="121"/>
                    <a:pt x="2016"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4726138" y="2149963"/>
              <a:ext cx="48585" cy="90035"/>
            </a:xfrm>
            <a:custGeom>
              <a:rect b="b" l="l" r="r" t="t"/>
              <a:pathLst>
                <a:path extrusionOk="0" h="2902" w="1566">
                  <a:moveTo>
                    <a:pt x="512" y="1"/>
                  </a:moveTo>
                  <a:cubicBezTo>
                    <a:pt x="362" y="1"/>
                    <a:pt x="151" y="302"/>
                    <a:pt x="91" y="573"/>
                  </a:cubicBezTo>
                  <a:cubicBezTo>
                    <a:pt x="1" y="813"/>
                    <a:pt x="543" y="874"/>
                    <a:pt x="302" y="1054"/>
                  </a:cubicBezTo>
                  <a:cubicBezTo>
                    <a:pt x="91" y="1235"/>
                    <a:pt x="61" y="2047"/>
                    <a:pt x="302" y="2228"/>
                  </a:cubicBezTo>
                  <a:cubicBezTo>
                    <a:pt x="573" y="2408"/>
                    <a:pt x="603" y="2830"/>
                    <a:pt x="843" y="2890"/>
                  </a:cubicBezTo>
                  <a:cubicBezTo>
                    <a:pt x="861" y="2898"/>
                    <a:pt x="877" y="2901"/>
                    <a:pt x="891" y="2901"/>
                  </a:cubicBezTo>
                  <a:cubicBezTo>
                    <a:pt x="1040" y="2901"/>
                    <a:pt x="972" y="2494"/>
                    <a:pt x="1054" y="2438"/>
                  </a:cubicBezTo>
                  <a:cubicBezTo>
                    <a:pt x="1205" y="2408"/>
                    <a:pt x="1144" y="2258"/>
                    <a:pt x="1265" y="2138"/>
                  </a:cubicBezTo>
                  <a:cubicBezTo>
                    <a:pt x="1385" y="2017"/>
                    <a:pt x="1475" y="1867"/>
                    <a:pt x="1506" y="1686"/>
                  </a:cubicBezTo>
                  <a:lnTo>
                    <a:pt x="1566" y="1686"/>
                  </a:lnTo>
                  <a:cubicBezTo>
                    <a:pt x="1295" y="1536"/>
                    <a:pt x="1144" y="1385"/>
                    <a:pt x="1114" y="1205"/>
                  </a:cubicBezTo>
                  <a:cubicBezTo>
                    <a:pt x="1054" y="934"/>
                    <a:pt x="1084" y="633"/>
                    <a:pt x="1175" y="362"/>
                  </a:cubicBezTo>
                  <a:cubicBezTo>
                    <a:pt x="964" y="242"/>
                    <a:pt x="723" y="91"/>
                    <a:pt x="512"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4501114" y="1950162"/>
              <a:ext cx="182117" cy="82185"/>
            </a:xfrm>
            <a:custGeom>
              <a:rect b="b" l="l" r="r" t="t"/>
              <a:pathLst>
                <a:path extrusionOk="0" h="2649" w="5870">
                  <a:moveTo>
                    <a:pt x="4214" y="1"/>
                  </a:moveTo>
                  <a:cubicBezTo>
                    <a:pt x="4184" y="151"/>
                    <a:pt x="4154" y="271"/>
                    <a:pt x="4094" y="392"/>
                  </a:cubicBezTo>
                  <a:cubicBezTo>
                    <a:pt x="4067" y="446"/>
                    <a:pt x="3971" y="464"/>
                    <a:pt x="3856" y="464"/>
                  </a:cubicBezTo>
                  <a:cubicBezTo>
                    <a:pt x="3716" y="464"/>
                    <a:pt x="3547" y="438"/>
                    <a:pt x="3432" y="422"/>
                  </a:cubicBezTo>
                  <a:cubicBezTo>
                    <a:pt x="3414" y="420"/>
                    <a:pt x="3396" y="419"/>
                    <a:pt x="3379" y="419"/>
                  </a:cubicBezTo>
                  <a:cubicBezTo>
                    <a:pt x="3165" y="419"/>
                    <a:pt x="3008" y="581"/>
                    <a:pt x="2980" y="693"/>
                  </a:cubicBezTo>
                  <a:cubicBezTo>
                    <a:pt x="2950" y="783"/>
                    <a:pt x="2559" y="753"/>
                    <a:pt x="2679" y="1204"/>
                  </a:cubicBezTo>
                  <a:cubicBezTo>
                    <a:pt x="2744" y="1445"/>
                    <a:pt x="2688" y="1506"/>
                    <a:pt x="2599" y="1506"/>
                  </a:cubicBezTo>
                  <a:cubicBezTo>
                    <a:pt x="2522" y="1506"/>
                    <a:pt x="2419" y="1459"/>
                    <a:pt x="2348" y="1445"/>
                  </a:cubicBezTo>
                  <a:cubicBezTo>
                    <a:pt x="2271" y="1430"/>
                    <a:pt x="2195" y="1422"/>
                    <a:pt x="2121" y="1422"/>
                  </a:cubicBezTo>
                  <a:cubicBezTo>
                    <a:pt x="1909" y="1422"/>
                    <a:pt x="1714" y="1484"/>
                    <a:pt x="1536" y="1596"/>
                  </a:cubicBezTo>
                  <a:cubicBezTo>
                    <a:pt x="1471" y="1660"/>
                    <a:pt x="1390" y="1690"/>
                    <a:pt x="1304" y="1690"/>
                  </a:cubicBezTo>
                  <a:cubicBezTo>
                    <a:pt x="1231" y="1690"/>
                    <a:pt x="1154" y="1668"/>
                    <a:pt x="1084" y="1626"/>
                  </a:cubicBezTo>
                  <a:cubicBezTo>
                    <a:pt x="1025" y="1590"/>
                    <a:pt x="956" y="1573"/>
                    <a:pt x="887" y="1573"/>
                  </a:cubicBezTo>
                  <a:cubicBezTo>
                    <a:pt x="782" y="1573"/>
                    <a:pt x="676" y="1613"/>
                    <a:pt x="603" y="1686"/>
                  </a:cubicBezTo>
                  <a:cubicBezTo>
                    <a:pt x="579" y="1716"/>
                    <a:pt x="552" y="1728"/>
                    <a:pt x="524" y="1728"/>
                  </a:cubicBezTo>
                  <a:cubicBezTo>
                    <a:pt x="411" y="1728"/>
                    <a:pt x="272" y="1535"/>
                    <a:pt x="151" y="1535"/>
                  </a:cubicBezTo>
                  <a:cubicBezTo>
                    <a:pt x="1" y="1535"/>
                    <a:pt x="91" y="1927"/>
                    <a:pt x="91" y="1987"/>
                  </a:cubicBezTo>
                  <a:cubicBezTo>
                    <a:pt x="91" y="2065"/>
                    <a:pt x="248" y="2209"/>
                    <a:pt x="387" y="2209"/>
                  </a:cubicBezTo>
                  <a:cubicBezTo>
                    <a:pt x="410" y="2209"/>
                    <a:pt x="432" y="2206"/>
                    <a:pt x="452" y="2197"/>
                  </a:cubicBezTo>
                  <a:cubicBezTo>
                    <a:pt x="503" y="2181"/>
                    <a:pt x="556" y="2173"/>
                    <a:pt x="609" y="2173"/>
                  </a:cubicBezTo>
                  <a:cubicBezTo>
                    <a:pt x="746" y="2173"/>
                    <a:pt x="886" y="2223"/>
                    <a:pt x="994" y="2288"/>
                  </a:cubicBezTo>
                  <a:cubicBezTo>
                    <a:pt x="1014" y="2307"/>
                    <a:pt x="1042" y="2316"/>
                    <a:pt x="1075" y="2316"/>
                  </a:cubicBezTo>
                  <a:cubicBezTo>
                    <a:pt x="1195" y="2316"/>
                    <a:pt x="1381" y="2208"/>
                    <a:pt x="1476" y="2137"/>
                  </a:cubicBezTo>
                  <a:cubicBezTo>
                    <a:pt x="1596" y="2077"/>
                    <a:pt x="2047" y="2047"/>
                    <a:pt x="2078" y="2047"/>
                  </a:cubicBezTo>
                  <a:cubicBezTo>
                    <a:pt x="2108" y="2047"/>
                    <a:pt x="2138" y="2348"/>
                    <a:pt x="2258" y="2378"/>
                  </a:cubicBezTo>
                  <a:cubicBezTo>
                    <a:pt x="2499" y="2468"/>
                    <a:pt x="2740" y="2498"/>
                    <a:pt x="2980" y="2498"/>
                  </a:cubicBezTo>
                  <a:lnTo>
                    <a:pt x="3853" y="2649"/>
                  </a:lnTo>
                  <a:cubicBezTo>
                    <a:pt x="4004" y="2649"/>
                    <a:pt x="4214" y="2408"/>
                    <a:pt x="4515" y="2408"/>
                  </a:cubicBezTo>
                  <a:cubicBezTo>
                    <a:pt x="4726" y="2408"/>
                    <a:pt x="4906" y="2348"/>
                    <a:pt x="5087" y="2228"/>
                  </a:cubicBezTo>
                  <a:cubicBezTo>
                    <a:pt x="5087" y="2137"/>
                    <a:pt x="5117" y="2047"/>
                    <a:pt x="5207" y="2047"/>
                  </a:cubicBezTo>
                  <a:cubicBezTo>
                    <a:pt x="5268" y="2047"/>
                    <a:pt x="5237" y="1806"/>
                    <a:pt x="5358" y="1686"/>
                  </a:cubicBezTo>
                  <a:cubicBezTo>
                    <a:pt x="5443" y="1601"/>
                    <a:pt x="5288" y="1382"/>
                    <a:pt x="5395" y="1382"/>
                  </a:cubicBezTo>
                  <a:cubicBezTo>
                    <a:pt x="5402" y="1382"/>
                    <a:pt x="5409" y="1383"/>
                    <a:pt x="5418" y="1385"/>
                  </a:cubicBezTo>
                  <a:cubicBezTo>
                    <a:pt x="5466" y="1404"/>
                    <a:pt x="5518" y="1417"/>
                    <a:pt x="5565" y="1417"/>
                  </a:cubicBezTo>
                  <a:cubicBezTo>
                    <a:pt x="5666" y="1417"/>
                    <a:pt x="5749" y="1358"/>
                    <a:pt x="5749" y="1174"/>
                  </a:cubicBezTo>
                  <a:cubicBezTo>
                    <a:pt x="5749" y="1084"/>
                    <a:pt x="5809" y="1024"/>
                    <a:pt x="5869" y="994"/>
                  </a:cubicBezTo>
                  <a:cubicBezTo>
                    <a:pt x="5749" y="783"/>
                    <a:pt x="5629" y="542"/>
                    <a:pt x="5569" y="301"/>
                  </a:cubicBezTo>
                  <a:cubicBezTo>
                    <a:pt x="5569" y="301"/>
                    <a:pt x="5423" y="354"/>
                    <a:pt x="5266" y="354"/>
                  </a:cubicBezTo>
                  <a:cubicBezTo>
                    <a:pt x="5156" y="354"/>
                    <a:pt x="5041" y="328"/>
                    <a:pt x="4967" y="241"/>
                  </a:cubicBezTo>
                  <a:cubicBezTo>
                    <a:pt x="4756" y="91"/>
                    <a:pt x="4485" y="1"/>
                    <a:pt x="421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4657976" y="1962262"/>
              <a:ext cx="160647" cy="88545"/>
            </a:xfrm>
            <a:custGeom>
              <a:rect b="b" l="l" r="r" t="t"/>
              <a:pathLst>
                <a:path extrusionOk="0" h="2854" w="5178">
                  <a:moveTo>
                    <a:pt x="3545" y="0"/>
                  </a:moveTo>
                  <a:cubicBezTo>
                    <a:pt x="3463" y="0"/>
                    <a:pt x="3006" y="453"/>
                    <a:pt x="2860" y="453"/>
                  </a:cubicBezTo>
                  <a:cubicBezTo>
                    <a:pt x="2709" y="453"/>
                    <a:pt x="1987" y="513"/>
                    <a:pt x="1987" y="694"/>
                  </a:cubicBezTo>
                  <a:cubicBezTo>
                    <a:pt x="1987" y="803"/>
                    <a:pt x="1762" y="863"/>
                    <a:pt x="1516" y="863"/>
                  </a:cubicBezTo>
                  <a:cubicBezTo>
                    <a:pt x="1285" y="863"/>
                    <a:pt x="1036" y="810"/>
                    <a:pt x="934" y="694"/>
                  </a:cubicBezTo>
                  <a:lnTo>
                    <a:pt x="813" y="604"/>
                  </a:lnTo>
                  <a:cubicBezTo>
                    <a:pt x="753" y="634"/>
                    <a:pt x="693" y="694"/>
                    <a:pt x="693" y="784"/>
                  </a:cubicBezTo>
                  <a:cubicBezTo>
                    <a:pt x="693" y="972"/>
                    <a:pt x="607" y="1001"/>
                    <a:pt x="503" y="1001"/>
                  </a:cubicBezTo>
                  <a:cubicBezTo>
                    <a:pt x="457" y="1001"/>
                    <a:pt x="408" y="995"/>
                    <a:pt x="362" y="995"/>
                  </a:cubicBezTo>
                  <a:cubicBezTo>
                    <a:pt x="212" y="995"/>
                    <a:pt x="362" y="1206"/>
                    <a:pt x="302" y="1296"/>
                  </a:cubicBezTo>
                  <a:cubicBezTo>
                    <a:pt x="212" y="1416"/>
                    <a:pt x="302" y="1657"/>
                    <a:pt x="151" y="1657"/>
                  </a:cubicBezTo>
                  <a:cubicBezTo>
                    <a:pt x="1" y="1657"/>
                    <a:pt x="31" y="1747"/>
                    <a:pt x="31" y="1838"/>
                  </a:cubicBezTo>
                  <a:lnTo>
                    <a:pt x="212" y="2138"/>
                  </a:lnTo>
                  <a:lnTo>
                    <a:pt x="181" y="2138"/>
                  </a:lnTo>
                  <a:cubicBezTo>
                    <a:pt x="422" y="2259"/>
                    <a:pt x="663" y="2439"/>
                    <a:pt x="844" y="2650"/>
                  </a:cubicBezTo>
                  <a:cubicBezTo>
                    <a:pt x="1024" y="2786"/>
                    <a:pt x="1222" y="2853"/>
                    <a:pt x="1436" y="2853"/>
                  </a:cubicBezTo>
                  <a:cubicBezTo>
                    <a:pt x="1508" y="2853"/>
                    <a:pt x="1581" y="2846"/>
                    <a:pt x="1656" y="2831"/>
                  </a:cubicBezTo>
                  <a:lnTo>
                    <a:pt x="2770" y="2470"/>
                  </a:lnTo>
                  <a:lnTo>
                    <a:pt x="3101" y="2590"/>
                  </a:lnTo>
                  <a:lnTo>
                    <a:pt x="3341" y="2590"/>
                  </a:lnTo>
                  <a:cubicBezTo>
                    <a:pt x="3372" y="2530"/>
                    <a:pt x="3612" y="2470"/>
                    <a:pt x="3793" y="2259"/>
                  </a:cubicBezTo>
                  <a:cubicBezTo>
                    <a:pt x="3973" y="2018"/>
                    <a:pt x="4395" y="1115"/>
                    <a:pt x="4515" y="1055"/>
                  </a:cubicBezTo>
                  <a:lnTo>
                    <a:pt x="5027" y="754"/>
                  </a:lnTo>
                  <a:cubicBezTo>
                    <a:pt x="5177" y="664"/>
                    <a:pt x="5147" y="574"/>
                    <a:pt x="4997" y="513"/>
                  </a:cubicBezTo>
                  <a:lnTo>
                    <a:pt x="4816" y="393"/>
                  </a:lnTo>
                  <a:cubicBezTo>
                    <a:pt x="4575" y="333"/>
                    <a:pt x="4365" y="303"/>
                    <a:pt x="4304" y="212"/>
                  </a:cubicBezTo>
                  <a:cubicBezTo>
                    <a:pt x="4094" y="92"/>
                    <a:pt x="3823" y="2"/>
                    <a:pt x="3552" y="2"/>
                  </a:cubicBezTo>
                  <a:cubicBezTo>
                    <a:pt x="3550" y="1"/>
                    <a:pt x="3548" y="0"/>
                    <a:pt x="3545"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4563691" y="1886685"/>
              <a:ext cx="156893" cy="77500"/>
            </a:xfrm>
            <a:custGeom>
              <a:rect b="b" l="l" r="r" t="t"/>
              <a:pathLst>
                <a:path extrusionOk="0" h="2498" w="5057">
                  <a:moveTo>
                    <a:pt x="2197" y="0"/>
                  </a:moveTo>
                  <a:cubicBezTo>
                    <a:pt x="2197" y="30"/>
                    <a:pt x="2167" y="30"/>
                    <a:pt x="2167" y="60"/>
                  </a:cubicBezTo>
                  <a:cubicBezTo>
                    <a:pt x="2167" y="65"/>
                    <a:pt x="2160" y="67"/>
                    <a:pt x="2147" y="67"/>
                  </a:cubicBezTo>
                  <a:cubicBezTo>
                    <a:pt x="2107" y="67"/>
                    <a:pt x="2013" y="49"/>
                    <a:pt x="1921" y="49"/>
                  </a:cubicBezTo>
                  <a:cubicBezTo>
                    <a:pt x="1854" y="49"/>
                    <a:pt x="1789" y="58"/>
                    <a:pt x="1746" y="90"/>
                  </a:cubicBezTo>
                  <a:cubicBezTo>
                    <a:pt x="1505" y="181"/>
                    <a:pt x="1294" y="271"/>
                    <a:pt x="1084" y="361"/>
                  </a:cubicBezTo>
                  <a:cubicBezTo>
                    <a:pt x="843" y="542"/>
                    <a:pt x="572" y="632"/>
                    <a:pt x="271" y="692"/>
                  </a:cubicBezTo>
                  <a:cubicBezTo>
                    <a:pt x="0" y="752"/>
                    <a:pt x="241" y="963"/>
                    <a:pt x="331" y="1114"/>
                  </a:cubicBezTo>
                  <a:cubicBezTo>
                    <a:pt x="392" y="1264"/>
                    <a:pt x="392" y="1685"/>
                    <a:pt x="572" y="1806"/>
                  </a:cubicBezTo>
                  <a:cubicBezTo>
                    <a:pt x="873" y="1956"/>
                    <a:pt x="1144" y="2167"/>
                    <a:pt x="1415" y="2408"/>
                  </a:cubicBezTo>
                  <a:lnTo>
                    <a:pt x="1415" y="2468"/>
                  </a:lnTo>
                  <a:cubicBezTo>
                    <a:pt x="1520" y="2483"/>
                    <a:pt x="1671" y="2498"/>
                    <a:pt x="1802" y="2498"/>
                  </a:cubicBezTo>
                  <a:cubicBezTo>
                    <a:pt x="1934" y="2498"/>
                    <a:pt x="2047" y="2483"/>
                    <a:pt x="2077" y="2438"/>
                  </a:cubicBezTo>
                  <a:cubicBezTo>
                    <a:pt x="2137" y="2317"/>
                    <a:pt x="2167" y="2197"/>
                    <a:pt x="2197" y="2047"/>
                  </a:cubicBezTo>
                  <a:cubicBezTo>
                    <a:pt x="2468" y="2047"/>
                    <a:pt x="2739" y="2137"/>
                    <a:pt x="2950" y="2287"/>
                  </a:cubicBezTo>
                  <a:cubicBezTo>
                    <a:pt x="3024" y="2374"/>
                    <a:pt x="3139" y="2400"/>
                    <a:pt x="3249" y="2400"/>
                  </a:cubicBezTo>
                  <a:cubicBezTo>
                    <a:pt x="3406" y="2400"/>
                    <a:pt x="3552" y="2347"/>
                    <a:pt x="3552" y="2347"/>
                  </a:cubicBezTo>
                  <a:cubicBezTo>
                    <a:pt x="3552" y="2408"/>
                    <a:pt x="3552" y="2468"/>
                    <a:pt x="3582" y="2498"/>
                  </a:cubicBezTo>
                  <a:cubicBezTo>
                    <a:pt x="3672" y="2378"/>
                    <a:pt x="3732" y="2287"/>
                    <a:pt x="3822" y="2287"/>
                  </a:cubicBezTo>
                  <a:cubicBezTo>
                    <a:pt x="4093" y="2257"/>
                    <a:pt x="4394" y="2137"/>
                    <a:pt x="4575" y="1896"/>
                  </a:cubicBezTo>
                  <a:cubicBezTo>
                    <a:pt x="4695" y="1715"/>
                    <a:pt x="4846" y="1595"/>
                    <a:pt x="5056" y="1535"/>
                  </a:cubicBezTo>
                  <a:cubicBezTo>
                    <a:pt x="4936" y="1384"/>
                    <a:pt x="4876" y="1204"/>
                    <a:pt x="4785" y="1144"/>
                  </a:cubicBezTo>
                  <a:cubicBezTo>
                    <a:pt x="4635" y="1053"/>
                    <a:pt x="4274" y="1114"/>
                    <a:pt x="4274" y="993"/>
                  </a:cubicBezTo>
                  <a:cubicBezTo>
                    <a:pt x="4274" y="873"/>
                    <a:pt x="4184" y="692"/>
                    <a:pt x="4033" y="692"/>
                  </a:cubicBezTo>
                  <a:cubicBezTo>
                    <a:pt x="3966" y="692"/>
                    <a:pt x="3887" y="680"/>
                    <a:pt x="3813" y="680"/>
                  </a:cubicBezTo>
                  <a:cubicBezTo>
                    <a:pt x="3719" y="680"/>
                    <a:pt x="3632" y="699"/>
                    <a:pt x="3582" y="783"/>
                  </a:cubicBezTo>
                  <a:cubicBezTo>
                    <a:pt x="3565" y="823"/>
                    <a:pt x="3531" y="840"/>
                    <a:pt x="3490" y="840"/>
                  </a:cubicBezTo>
                  <a:cubicBezTo>
                    <a:pt x="3378" y="840"/>
                    <a:pt x="3212" y="720"/>
                    <a:pt x="3190" y="632"/>
                  </a:cubicBezTo>
                  <a:cubicBezTo>
                    <a:pt x="3130" y="512"/>
                    <a:pt x="3040" y="361"/>
                    <a:pt x="2649" y="241"/>
                  </a:cubicBezTo>
                  <a:cubicBezTo>
                    <a:pt x="2468" y="181"/>
                    <a:pt x="2318" y="90"/>
                    <a:pt x="2197"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4674792" y="1934277"/>
              <a:ext cx="138216" cy="54790"/>
            </a:xfrm>
            <a:custGeom>
              <a:rect b="b" l="l" r="r" t="t"/>
              <a:pathLst>
                <a:path extrusionOk="0" h="1766" w="4455">
                  <a:moveTo>
                    <a:pt x="1475" y="1"/>
                  </a:moveTo>
                  <a:cubicBezTo>
                    <a:pt x="1265" y="61"/>
                    <a:pt x="1114" y="181"/>
                    <a:pt x="994" y="362"/>
                  </a:cubicBezTo>
                  <a:cubicBezTo>
                    <a:pt x="813" y="603"/>
                    <a:pt x="512" y="723"/>
                    <a:pt x="241" y="753"/>
                  </a:cubicBezTo>
                  <a:cubicBezTo>
                    <a:pt x="151" y="753"/>
                    <a:pt x="91" y="874"/>
                    <a:pt x="1" y="964"/>
                  </a:cubicBezTo>
                  <a:cubicBezTo>
                    <a:pt x="91" y="1205"/>
                    <a:pt x="211" y="1415"/>
                    <a:pt x="392" y="1596"/>
                  </a:cubicBezTo>
                  <a:cubicBezTo>
                    <a:pt x="494" y="1712"/>
                    <a:pt x="743" y="1765"/>
                    <a:pt x="974" y="1765"/>
                  </a:cubicBezTo>
                  <a:cubicBezTo>
                    <a:pt x="1220" y="1765"/>
                    <a:pt x="1445" y="1705"/>
                    <a:pt x="1445" y="1596"/>
                  </a:cubicBezTo>
                  <a:cubicBezTo>
                    <a:pt x="1445" y="1415"/>
                    <a:pt x="2137" y="1355"/>
                    <a:pt x="2318" y="1355"/>
                  </a:cubicBezTo>
                  <a:cubicBezTo>
                    <a:pt x="2460" y="1355"/>
                    <a:pt x="2897" y="899"/>
                    <a:pt x="2996" y="899"/>
                  </a:cubicBezTo>
                  <a:cubicBezTo>
                    <a:pt x="3002" y="899"/>
                    <a:pt x="3007" y="900"/>
                    <a:pt x="3010" y="904"/>
                  </a:cubicBezTo>
                  <a:cubicBezTo>
                    <a:pt x="3281" y="904"/>
                    <a:pt x="3552" y="994"/>
                    <a:pt x="3762" y="1114"/>
                  </a:cubicBezTo>
                  <a:cubicBezTo>
                    <a:pt x="3823" y="1205"/>
                    <a:pt x="4033" y="1235"/>
                    <a:pt x="4274" y="1295"/>
                  </a:cubicBezTo>
                  <a:cubicBezTo>
                    <a:pt x="4154" y="1235"/>
                    <a:pt x="4124" y="1114"/>
                    <a:pt x="4124" y="994"/>
                  </a:cubicBezTo>
                  <a:cubicBezTo>
                    <a:pt x="4184" y="813"/>
                    <a:pt x="4304" y="603"/>
                    <a:pt x="4455" y="452"/>
                  </a:cubicBezTo>
                  <a:lnTo>
                    <a:pt x="4003" y="332"/>
                  </a:lnTo>
                  <a:cubicBezTo>
                    <a:pt x="3828" y="207"/>
                    <a:pt x="3631" y="144"/>
                    <a:pt x="3431" y="144"/>
                  </a:cubicBezTo>
                  <a:cubicBezTo>
                    <a:pt x="3391" y="144"/>
                    <a:pt x="3351" y="146"/>
                    <a:pt x="3311" y="151"/>
                  </a:cubicBezTo>
                  <a:cubicBezTo>
                    <a:pt x="3289" y="154"/>
                    <a:pt x="3267" y="155"/>
                    <a:pt x="3246" y="155"/>
                  </a:cubicBezTo>
                  <a:cubicBezTo>
                    <a:pt x="3095" y="155"/>
                    <a:pt x="2978" y="92"/>
                    <a:pt x="2850" y="92"/>
                  </a:cubicBezTo>
                  <a:cubicBezTo>
                    <a:pt x="2805" y="92"/>
                    <a:pt x="2759" y="100"/>
                    <a:pt x="2709" y="121"/>
                  </a:cubicBezTo>
                  <a:cubicBezTo>
                    <a:pt x="2639" y="131"/>
                    <a:pt x="2565" y="138"/>
                    <a:pt x="2491" y="138"/>
                  </a:cubicBezTo>
                  <a:cubicBezTo>
                    <a:pt x="2341" y="138"/>
                    <a:pt x="2187" y="111"/>
                    <a:pt x="2047" y="31"/>
                  </a:cubicBezTo>
                  <a:cubicBezTo>
                    <a:pt x="2028" y="23"/>
                    <a:pt x="2008" y="20"/>
                    <a:pt x="1988" y="20"/>
                  </a:cubicBezTo>
                  <a:cubicBezTo>
                    <a:pt x="1892" y="20"/>
                    <a:pt x="1793" y="99"/>
                    <a:pt x="1686" y="99"/>
                  </a:cubicBezTo>
                  <a:cubicBezTo>
                    <a:pt x="1647" y="99"/>
                    <a:pt x="1607" y="89"/>
                    <a:pt x="1566" y="61"/>
                  </a:cubicBezTo>
                  <a:lnTo>
                    <a:pt x="1475"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4022150" y="2164327"/>
              <a:ext cx="92454" cy="150533"/>
            </a:xfrm>
            <a:custGeom>
              <a:rect b="b" l="l" r="r" t="t"/>
              <a:pathLst>
                <a:path extrusionOk="0" h="4852" w="2980">
                  <a:moveTo>
                    <a:pt x="1197" y="0"/>
                  </a:moveTo>
                  <a:cubicBezTo>
                    <a:pt x="1145" y="0"/>
                    <a:pt x="1081" y="38"/>
                    <a:pt x="1024" y="110"/>
                  </a:cubicBezTo>
                  <a:lnTo>
                    <a:pt x="813" y="230"/>
                  </a:lnTo>
                  <a:cubicBezTo>
                    <a:pt x="753" y="380"/>
                    <a:pt x="753" y="561"/>
                    <a:pt x="813" y="742"/>
                  </a:cubicBezTo>
                  <a:cubicBezTo>
                    <a:pt x="993" y="1012"/>
                    <a:pt x="602" y="2276"/>
                    <a:pt x="301" y="2638"/>
                  </a:cubicBezTo>
                  <a:cubicBezTo>
                    <a:pt x="0" y="2969"/>
                    <a:pt x="301" y="3089"/>
                    <a:pt x="602" y="3330"/>
                  </a:cubicBezTo>
                  <a:cubicBezTo>
                    <a:pt x="903" y="3601"/>
                    <a:pt x="723" y="4473"/>
                    <a:pt x="723" y="4684"/>
                  </a:cubicBezTo>
                  <a:cubicBezTo>
                    <a:pt x="723" y="4822"/>
                    <a:pt x="821" y="4851"/>
                    <a:pt x="961" y="4851"/>
                  </a:cubicBezTo>
                  <a:cubicBezTo>
                    <a:pt x="1067" y="4851"/>
                    <a:pt x="1196" y="4834"/>
                    <a:pt x="1325" y="4834"/>
                  </a:cubicBezTo>
                  <a:cubicBezTo>
                    <a:pt x="1535" y="4804"/>
                    <a:pt x="1776" y="4774"/>
                    <a:pt x="1987" y="4684"/>
                  </a:cubicBezTo>
                  <a:cubicBezTo>
                    <a:pt x="1926" y="4624"/>
                    <a:pt x="1866" y="4533"/>
                    <a:pt x="1866" y="4443"/>
                  </a:cubicBezTo>
                  <a:cubicBezTo>
                    <a:pt x="1866" y="4293"/>
                    <a:pt x="1866" y="4022"/>
                    <a:pt x="2197" y="3992"/>
                  </a:cubicBezTo>
                  <a:cubicBezTo>
                    <a:pt x="2498" y="3902"/>
                    <a:pt x="2077" y="3631"/>
                    <a:pt x="2017" y="3570"/>
                  </a:cubicBezTo>
                  <a:cubicBezTo>
                    <a:pt x="1926" y="3480"/>
                    <a:pt x="2047" y="3149"/>
                    <a:pt x="2197" y="3149"/>
                  </a:cubicBezTo>
                  <a:cubicBezTo>
                    <a:pt x="2348" y="3149"/>
                    <a:pt x="2197" y="2938"/>
                    <a:pt x="1987" y="2698"/>
                  </a:cubicBezTo>
                  <a:cubicBezTo>
                    <a:pt x="1746" y="2487"/>
                    <a:pt x="1987" y="2397"/>
                    <a:pt x="2197" y="2397"/>
                  </a:cubicBezTo>
                  <a:cubicBezTo>
                    <a:pt x="2438" y="2397"/>
                    <a:pt x="2137" y="2066"/>
                    <a:pt x="2318" y="1885"/>
                  </a:cubicBezTo>
                  <a:cubicBezTo>
                    <a:pt x="2498" y="1675"/>
                    <a:pt x="2288" y="1283"/>
                    <a:pt x="2288" y="1133"/>
                  </a:cubicBezTo>
                  <a:cubicBezTo>
                    <a:pt x="2288" y="982"/>
                    <a:pt x="2528" y="892"/>
                    <a:pt x="2769" y="681"/>
                  </a:cubicBezTo>
                  <a:cubicBezTo>
                    <a:pt x="2980" y="441"/>
                    <a:pt x="2589" y="531"/>
                    <a:pt x="2589" y="320"/>
                  </a:cubicBezTo>
                  <a:cubicBezTo>
                    <a:pt x="2589" y="218"/>
                    <a:pt x="2501" y="164"/>
                    <a:pt x="2382" y="164"/>
                  </a:cubicBezTo>
                  <a:cubicBezTo>
                    <a:pt x="2291" y="164"/>
                    <a:pt x="2181" y="195"/>
                    <a:pt x="2077" y="260"/>
                  </a:cubicBezTo>
                  <a:cubicBezTo>
                    <a:pt x="2007" y="310"/>
                    <a:pt x="1973" y="327"/>
                    <a:pt x="1952" y="327"/>
                  </a:cubicBezTo>
                  <a:cubicBezTo>
                    <a:pt x="1910" y="327"/>
                    <a:pt x="1916" y="260"/>
                    <a:pt x="1776" y="260"/>
                  </a:cubicBezTo>
                  <a:cubicBezTo>
                    <a:pt x="1704" y="260"/>
                    <a:pt x="1612" y="270"/>
                    <a:pt x="1528" y="270"/>
                  </a:cubicBezTo>
                  <a:cubicBezTo>
                    <a:pt x="1403" y="270"/>
                    <a:pt x="1294" y="248"/>
                    <a:pt x="1294" y="140"/>
                  </a:cubicBezTo>
                  <a:cubicBezTo>
                    <a:pt x="1294" y="45"/>
                    <a:pt x="1253" y="0"/>
                    <a:pt x="1197"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4343321" y="1804562"/>
              <a:ext cx="105547" cy="88669"/>
            </a:xfrm>
            <a:custGeom>
              <a:rect b="b" l="l" r="r" t="t"/>
              <a:pathLst>
                <a:path extrusionOk="0" h="2858" w="3402">
                  <a:moveTo>
                    <a:pt x="3122" y="1"/>
                  </a:moveTo>
                  <a:cubicBezTo>
                    <a:pt x="3094" y="1"/>
                    <a:pt x="3071" y="151"/>
                    <a:pt x="2996" y="151"/>
                  </a:cubicBezTo>
                  <a:cubicBezTo>
                    <a:pt x="2991" y="151"/>
                    <a:pt x="2986" y="151"/>
                    <a:pt x="2980" y="149"/>
                  </a:cubicBezTo>
                  <a:cubicBezTo>
                    <a:pt x="2920" y="134"/>
                    <a:pt x="2807" y="127"/>
                    <a:pt x="2668" y="127"/>
                  </a:cubicBezTo>
                  <a:cubicBezTo>
                    <a:pt x="2529" y="127"/>
                    <a:pt x="2363" y="134"/>
                    <a:pt x="2198" y="149"/>
                  </a:cubicBezTo>
                  <a:cubicBezTo>
                    <a:pt x="1837" y="179"/>
                    <a:pt x="1746" y="571"/>
                    <a:pt x="1867" y="721"/>
                  </a:cubicBezTo>
                  <a:cubicBezTo>
                    <a:pt x="1918" y="806"/>
                    <a:pt x="1795" y="862"/>
                    <a:pt x="1674" y="862"/>
                  </a:cubicBezTo>
                  <a:cubicBezTo>
                    <a:pt x="1581" y="862"/>
                    <a:pt x="1489" y="829"/>
                    <a:pt x="1476" y="751"/>
                  </a:cubicBezTo>
                  <a:cubicBezTo>
                    <a:pt x="1466" y="691"/>
                    <a:pt x="1422" y="664"/>
                    <a:pt x="1369" y="664"/>
                  </a:cubicBezTo>
                  <a:cubicBezTo>
                    <a:pt x="1262" y="664"/>
                    <a:pt x="1114" y="771"/>
                    <a:pt x="1114" y="932"/>
                  </a:cubicBezTo>
                  <a:cubicBezTo>
                    <a:pt x="1114" y="1203"/>
                    <a:pt x="723" y="1293"/>
                    <a:pt x="753" y="1594"/>
                  </a:cubicBezTo>
                  <a:cubicBezTo>
                    <a:pt x="814" y="1895"/>
                    <a:pt x="392" y="2135"/>
                    <a:pt x="121" y="2286"/>
                  </a:cubicBezTo>
                  <a:lnTo>
                    <a:pt x="1" y="2376"/>
                  </a:lnTo>
                  <a:lnTo>
                    <a:pt x="272" y="2497"/>
                  </a:lnTo>
                  <a:cubicBezTo>
                    <a:pt x="543" y="2467"/>
                    <a:pt x="814" y="2376"/>
                    <a:pt x="1024" y="2226"/>
                  </a:cubicBezTo>
                  <a:cubicBezTo>
                    <a:pt x="1100" y="2176"/>
                    <a:pt x="1180" y="2151"/>
                    <a:pt x="1259" y="2151"/>
                  </a:cubicBezTo>
                  <a:cubicBezTo>
                    <a:pt x="1370" y="2151"/>
                    <a:pt x="1478" y="2198"/>
                    <a:pt x="1566" y="2286"/>
                  </a:cubicBezTo>
                  <a:cubicBezTo>
                    <a:pt x="1716" y="2436"/>
                    <a:pt x="1927" y="2497"/>
                    <a:pt x="2168" y="2707"/>
                  </a:cubicBezTo>
                  <a:lnTo>
                    <a:pt x="2318" y="2858"/>
                  </a:lnTo>
                  <a:cubicBezTo>
                    <a:pt x="2318" y="2647"/>
                    <a:pt x="2348" y="2436"/>
                    <a:pt x="2409" y="2226"/>
                  </a:cubicBezTo>
                  <a:cubicBezTo>
                    <a:pt x="2469" y="2075"/>
                    <a:pt x="2348" y="1835"/>
                    <a:pt x="2469" y="1835"/>
                  </a:cubicBezTo>
                  <a:cubicBezTo>
                    <a:pt x="2559" y="1835"/>
                    <a:pt x="2920" y="1835"/>
                    <a:pt x="2920" y="1654"/>
                  </a:cubicBezTo>
                  <a:cubicBezTo>
                    <a:pt x="2920" y="1473"/>
                    <a:pt x="2980" y="1503"/>
                    <a:pt x="3071" y="1383"/>
                  </a:cubicBezTo>
                  <a:cubicBezTo>
                    <a:pt x="3131" y="1293"/>
                    <a:pt x="2830" y="1052"/>
                    <a:pt x="2800" y="992"/>
                  </a:cubicBezTo>
                  <a:cubicBezTo>
                    <a:pt x="2770" y="902"/>
                    <a:pt x="3010" y="872"/>
                    <a:pt x="3221" y="601"/>
                  </a:cubicBezTo>
                  <a:cubicBezTo>
                    <a:pt x="3402" y="330"/>
                    <a:pt x="3251" y="300"/>
                    <a:pt x="3161" y="89"/>
                  </a:cubicBezTo>
                  <a:cubicBezTo>
                    <a:pt x="3145" y="24"/>
                    <a:pt x="3133" y="1"/>
                    <a:pt x="3122"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4406829" y="1915631"/>
              <a:ext cx="17777" cy="23362"/>
            </a:xfrm>
            <a:custGeom>
              <a:rect b="b" l="l" r="r" t="t"/>
              <a:pathLst>
                <a:path extrusionOk="0" h="753" w="573">
                  <a:moveTo>
                    <a:pt x="301" y="0"/>
                  </a:moveTo>
                  <a:cubicBezTo>
                    <a:pt x="91" y="150"/>
                    <a:pt x="0" y="421"/>
                    <a:pt x="31" y="662"/>
                  </a:cubicBezTo>
                  <a:lnTo>
                    <a:pt x="572" y="752"/>
                  </a:lnTo>
                  <a:cubicBezTo>
                    <a:pt x="542" y="482"/>
                    <a:pt x="452" y="241"/>
                    <a:pt x="301" y="60"/>
                  </a:cubicBezTo>
                  <a:lnTo>
                    <a:pt x="301"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4327467" y="1872289"/>
              <a:ext cx="94316" cy="65835"/>
            </a:xfrm>
            <a:custGeom>
              <a:rect b="b" l="l" r="r" t="t"/>
              <a:pathLst>
                <a:path extrusionOk="0" h="2122" w="3040">
                  <a:moveTo>
                    <a:pt x="1761" y="1"/>
                  </a:moveTo>
                  <a:cubicBezTo>
                    <a:pt x="1684" y="1"/>
                    <a:pt x="1607" y="25"/>
                    <a:pt x="1535" y="73"/>
                  </a:cubicBezTo>
                  <a:cubicBezTo>
                    <a:pt x="1325" y="223"/>
                    <a:pt x="1054" y="314"/>
                    <a:pt x="783" y="344"/>
                  </a:cubicBezTo>
                  <a:lnTo>
                    <a:pt x="512" y="223"/>
                  </a:lnTo>
                  <a:lnTo>
                    <a:pt x="0" y="464"/>
                  </a:lnTo>
                  <a:cubicBezTo>
                    <a:pt x="30" y="494"/>
                    <a:pt x="61" y="464"/>
                    <a:pt x="61" y="524"/>
                  </a:cubicBezTo>
                  <a:cubicBezTo>
                    <a:pt x="111" y="625"/>
                    <a:pt x="246" y="853"/>
                    <a:pt x="324" y="853"/>
                  </a:cubicBezTo>
                  <a:cubicBezTo>
                    <a:pt x="339" y="853"/>
                    <a:pt x="352" y="845"/>
                    <a:pt x="361" y="825"/>
                  </a:cubicBezTo>
                  <a:cubicBezTo>
                    <a:pt x="377" y="804"/>
                    <a:pt x="395" y="795"/>
                    <a:pt x="414" y="795"/>
                  </a:cubicBezTo>
                  <a:cubicBezTo>
                    <a:pt x="504" y="795"/>
                    <a:pt x="629" y="997"/>
                    <a:pt x="753" y="1096"/>
                  </a:cubicBezTo>
                  <a:cubicBezTo>
                    <a:pt x="933" y="1156"/>
                    <a:pt x="1114" y="1247"/>
                    <a:pt x="1264" y="1367"/>
                  </a:cubicBezTo>
                  <a:cubicBezTo>
                    <a:pt x="1264" y="1443"/>
                    <a:pt x="1307" y="1628"/>
                    <a:pt x="1430" y="1628"/>
                  </a:cubicBezTo>
                  <a:cubicBezTo>
                    <a:pt x="1452" y="1628"/>
                    <a:pt x="1477" y="1622"/>
                    <a:pt x="1505" y="1608"/>
                  </a:cubicBezTo>
                  <a:cubicBezTo>
                    <a:pt x="1644" y="1561"/>
                    <a:pt x="1765" y="1409"/>
                    <a:pt x="1813" y="1409"/>
                  </a:cubicBezTo>
                  <a:cubicBezTo>
                    <a:pt x="1828" y="1409"/>
                    <a:pt x="1836" y="1422"/>
                    <a:pt x="1836" y="1457"/>
                  </a:cubicBezTo>
                  <a:cubicBezTo>
                    <a:pt x="1836" y="1600"/>
                    <a:pt x="1863" y="1851"/>
                    <a:pt x="2046" y="1851"/>
                  </a:cubicBezTo>
                  <a:cubicBezTo>
                    <a:pt x="2056" y="1851"/>
                    <a:pt x="2066" y="1850"/>
                    <a:pt x="2077" y="1848"/>
                  </a:cubicBezTo>
                  <a:cubicBezTo>
                    <a:pt x="2085" y="1847"/>
                    <a:pt x="2092" y="1847"/>
                    <a:pt x="2100" y="1847"/>
                  </a:cubicBezTo>
                  <a:cubicBezTo>
                    <a:pt x="2253" y="1847"/>
                    <a:pt x="2292" y="2121"/>
                    <a:pt x="2445" y="2121"/>
                  </a:cubicBezTo>
                  <a:cubicBezTo>
                    <a:pt x="2453" y="2121"/>
                    <a:pt x="2460" y="2121"/>
                    <a:pt x="2468" y="2119"/>
                  </a:cubicBezTo>
                  <a:lnTo>
                    <a:pt x="2589" y="2119"/>
                  </a:lnTo>
                  <a:cubicBezTo>
                    <a:pt x="2558" y="1848"/>
                    <a:pt x="2649" y="1608"/>
                    <a:pt x="2859" y="1427"/>
                  </a:cubicBezTo>
                  <a:cubicBezTo>
                    <a:pt x="2920" y="1367"/>
                    <a:pt x="3010" y="1277"/>
                    <a:pt x="3040" y="1216"/>
                  </a:cubicBezTo>
                  <a:cubicBezTo>
                    <a:pt x="3040" y="1096"/>
                    <a:pt x="2769" y="855"/>
                    <a:pt x="2829" y="705"/>
                  </a:cubicBezTo>
                  <a:lnTo>
                    <a:pt x="2679" y="554"/>
                  </a:lnTo>
                  <a:cubicBezTo>
                    <a:pt x="2438" y="344"/>
                    <a:pt x="2227" y="314"/>
                    <a:pt x="2077" y="163"/>
                  </a:cubicBezTo>
                  <a:cubicBezTo>
                    <a:pt x="1987" y="55"/>
                    <a:pt x="1875" y="1"/>
                    <a:pt x="1761"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4758839" y="1972562"/>
              <a:ext cx="223163" cy="141970"/>
            </a:xfrm>
            <a:custGeom>
              <a:rect b="b" l="l" r="r" t="t"/>
              <a:pathLst>
                <a:path extrusionOk="0" h="4576" w="7193">
                  <a:moveTo>
                    <a:pt x="5026" y="1"/>
                  </a:moveTo>
                  <a:cubicBezTo>
                    <a:pt x="4815" y="61"/>
                    <a:pt x="4665" y="121"/>
                    <a:pt x="4635" y="181"/>
                  </a:cubicBezTo>
                  <a:cubicBezTo>
                    <a:pt x="4514" y="332"/>
                    <a:pt x="4364" y="392"/>
                    <a:pt x="4183" y="422"/>
                  </a:cubicBezTo>
                  <a:cubicBezTo>
                    <a:pt x="4093" y="422"/>
                    <a:pt x="4003" y="390"/>
                    <a:pt x="3919" y="390"/>
                  </a:cubicBezTo>
                  <a:cubicBezTo>
                    <a:pt x="3863" y="390"/>
                    <a:pt x="3810" y="404"/>
                    <a:pt x="3762" y="452"/>
                  </a:cubicBezTo>
                  <a:cubicBezTo>
                    <a:pt x="3696" y="540"/>
                    <a:pt x="3598" y="596"/>
                    <a:pt x="3514" y="596"/>
                  </a:cubicBezTo>
                  <a:cubicBezTo>
                    <a:pt x="3484" y="596"/>
                    <a:pt x="3455" y="589"/>
                    <a:pt x="3431" y="573"/>
                  </a:cubicBezTo>
                  <a:cubicBezTo>
                    <a:pt x="3311" y="482"/>
                    <a:pt x="3130" y="422"/>
                    <a:pt x="2980" y="422"/>
                  </a:cubicBezTo>
                  <a:lnTo>
                    <a:pt x="2167" y="272"/>
                  </a:lnTo>
                  <a:lnTo>
                    <a:pt x="1866" y="272"/>
                  </a:lnTo>
                  <a:cubicBezTo>
                    <a:pt x="1896" y="302"/>
                    <a:pt x="1866" y="362"/>
                    <a:pt x="1776" y="452"/>
                  </a:cubicBezTo>
                  <a:lnTo>
                    <a:pt x="1264" y="753"/>
                  </a:lnTo>
                  <a:cubicBezTo>
                    <a:pt x="1144" y="813"/>
                    <a:pt x="813" y="1716"/>
                    <a:pt x="542" y="1957"/>
                  </a:cubicBezTo>
                  <a:cubicBezTo>
                    <a:pt x="271" y="2168"/>
                    <a:pt x="90" y="2258"/>
                    <a:pt x="60" y="2318"/>
                  </a:cubicBezTo>
                  <a:cubicBezTo>
                    <a:pt x="0" y="2408"/>
                    <a:pt x="361" y="2619"/>
                    <a:pt x="361" y="2770"/>
                  </a:cubicBezTo>
                  <a:cubicBezTo>
                    <a:pt x="361" y="2920"/>
                    <a:pt x="391" y="3070"/>
                    <a:pt x="602" y="3070"/>
                  </a:cubicBezTo>
                  <a:cubicBezTo>
                    <a:pt x="843" y="3070"/>
                    <a:pt x="572" y="3522"/>
                    <a:pt x="692" y="3582"/>
                  </a:cubicBezTo>
                  <a:cubicBezTo>
                    <a:pt x="813" y="3612"/>
                    <a:pt x="1595" y="3642"/>
                    <a:pt x="1595" y="3823"/>
                  </a:cubicBezTo>
                  <a:cubicBezTo>
                    <a:pt x="1595" y="4033"/>
                    <a:pt x="1655" y="4064"/>
                    <a:pt x="1625" y="4184"/>
                  </a:cubicBezTo>
                  <a:cubicBezTo>
                    <a:pt x="1597" y="4269"/>
                    <a:pt x="1969" y="4487"/>
                    <a:pt x="2063" y="4487"/>
                  </a:cubicBezTo>
                  <a:cubicBezTo>
                    <a:pt x="2068" y="4487"/>
                    <a:pt x="2073" y="4487"/>
                    <a:pt x="2077" y="4485"/>
                  </a:cubicBezTo>
                  <a:cubicBezTo>
                    <a:pt x="2092" y="4475"/>
                    <a:pt x="2123" y="4471"/>
                    <a:pt x="2164" y="4471"/>
                  </a:cubicBezTo>
                  <a:cubicBezTo>
                    <a:pt x="2344" y="4471"/>
                    <a:pt x="2721" y="4549"/>
                    <a:pt x="2874" y="4549"/>
                  </a:cubicBezTo>
                  <a:cubicBezTo>
                    <a:pt x="2893" y="4549"/>
                    <a:pt x="2908" y="4548"/>
                    <a:pt x="2919" y="4545"/>
                  </a:cubicBezTo>
                  <a:lnTo>
                    <a:pt x="3762" y="4545"/>
                  </a:lnTo>
                  <a:cubicBezTo>
                    <a:pt x="3789" y="4549"/>
                    <a:pt x="3816" y="4551"/>
                    <a:pt x="3843" y="4551"/>
                  </a:cubicBezTo>
                  <a:cubicBezTo>
                    <a:pt x="4026" y="4551"/>
                    <a:pt x="4203" y="4465"/>
                    <a:pt x="4334" y="4334"/>
                  </a:cubicBezTo>
                  <a:cubicBezTo>
                    <a:pt x="4557" y="4223"/>
                    <a:pt x="4797" y="4161"/>
                    <a:pt x="5028" y="4161"/>
                  </a:cubicBezTo>
                  <a:cubicBezTo>
                    <a:pt x="5109" y="4161"/>
                    <a:pt x="5189" y="4168"/>
                    <a:pt x="5267" y="4184"/>
                  </a:cubicBezTo>
                  <a:cubicBezTo>
                    <a:pt x="5417" y="4184"/>
                    <a:pt x="5808" y="4214"/>
                    <a:pt x="5869" y="4365"/>
                  </a:cubicBezTo>
                  <a:lnTo>
                    <a:pt x="6380" y="4575"/>
                  </a:lnTo>
                  <a:cubicBezTo>
                    <a:pt x="6380" y="4455"/>
                    <a:pt x="6380" y="4304"/>
                    <a:pt x="6380" y="4184"/>
                  </a:cubicBezTo>
                  <a:cubicBezTo>
                    <a:pt x="6380" y="3913"/>
                    <a:pt x="6531" y="3522"/>
                    <a:pt x="6771" y="3492"/>
                  </a:cubicBezTo>
                  <a:cubicBezTo>
                    <a:pt x="7042" y="3462"/>
                    <a:pt x="7193" y="3492"/>
                    <a:pt x="7193" y="3070"/>
                  </a:cubicBezTo>
                  <a:lnTo>
                    <a:pt x="6892" y="2890"/>
                  </a:lnTo>
                  <a:lnTo>
                    <a:pt x="6440" y="3070"/>
                  </a:lnTo>
                  <a:cubicBezTo>
                    <a:pt x="6290" y="3040"/>
                    <a:pt x="6079" y="2980"/>
                    <a:pt x="6139" y="2890"/>
                  </a:cubicBezTo>
                  <a:lnTo>
                    <a:pt x="6170" y="2890"/>
                  </a:lnTo>
                  <a:cubicBezTo>
                    <a:pt x="5959" y="2649"/>
                    <a:pt x="5899" y="2288"/>
                    <a:pt x="6019" y="1987"/>
                  </a:cubicBezTo>
                  <a:cubicBezTo>
                    <a:pt x="6230" y="1806"/>
                    <a:pt x="5718" y="1114"/>
                    <a:pt x="5538" y="904"/>
                  </a:cubicBezTo>
                  <a:cubicBezTo>
                    <a:pt x="5327" y="633"/>
                    <a:pt x="5146" y="332"/>
                    <a:pt x="5026"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4914739" y="1966977"/>
              <a:ext cx="75670" cy="94316"/>
            </a:xfrm>
            <a:custGeom>
              <a:rect b="b" l="l" r="r" t="t"/>
              <a:pathLst>
                <a:path extrusionOk="0" h="3040" w="2439">
                  <a:moveTo>
                    <a:pt x="543" y="0"/>
                  </a:moveTo>
                  <a:lnTo>
                    <a:pt x="1" y="151"/>
                  </a:lnTo>
                  <a:cubicBezTo>
                    <a:pt x="121" y="452"/>
                    <a:pt x="302" y="753"/>
                    <a:pt x="513" y="1054"/>
                  </a:cubicBezTo>
                  <a:cubicBezTo>
                    <a:pt x="693" y="1264"/>
                    <a:pt x="1205" y="1956"/>
                    <a:pt x="994" y="2137"/>
                  </a:cubicBezTo>
                  <a:cubicBezTo>
                    <a:pt x="874" y="2438"/>
                    <a:pt x="934" y="2799"/>
                    <a:pt x="1145" y="3040"/>
                  </a:cubicBezTo>
                  <a:cubicBezTo>
                    <a:pt x="1235" y="2889"/>
                    <a:pt x="1596" y="2468"/>
                    <a:pt x="1596" y="2318"/>
                  </a:cubicBezTo>
                  <a:cubicBezTo>
                    <a:pt x="1596" y="2183"/>
                    <a:pt x="1596" y="1977"/>
                    <a:pt x="1810" y="1977"/>
                  </a:cubicBezTo>
                  <a:cubicBezTo>
                    <a:pt x="1836" y="1977"/>
                    <a:pt x="1865" y="1980"/>
                    <a:pt x="1897" y="1986"/>
                  </a:cubicBezTo>
                  <a:cubicBezTo>
                    <a:pt x="2130" y="2056"/>
                    <a:pt x="2327" y="2126"/>
                    <a:pt x="2404" y="2126"/>
                  </a:cubicBezTo>
                  <a:cubicBezTo>
                    <a:pt x="2426" y="2126"/>
                    <a:pt x="2439" y="2120"/>
                    <a:pt x="2439" y="2107"/>
                  </a:cubicBezTo>
                  <a:cubicBezTo>
                    <a:pt x="2409" y="1896"/>
                    <a:pt x="2348" y="1716"/>
                    <a:pt x="2228" y="1565"/>
                  </a:cubicBezTo>
                  <a:cubicBezTo>
                    <a:pt x="2017" y="1354"/>
                    <a:pt x="1867" y="1084"/>
                    <a:pt x="1746" y="783"/>
                  </a:cubicBezTo>
                  <a:cubicBezTo>
                    <a:pt x="1656" y="542"/>
                    <a:pt x="1446" y="361"/>
                    <a:pt x="1205" y="331"/>
                  </a:cubicBezTo>
                  <a:cubicBezTo>
                    <a:pt x="1054" y="331"/>
                    <a:pt x="753" y="0"/>
                    <a:pt x="543"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4802708" y="2102557"/>
              <a:ext cx="156893" cy="84791"/>
            </a:xfrm>
            <a:custGeom>
              <a:rect b="b" l="l" r="r" t="t"/>
              <a:pathLst>
                <a:path extrusionOk="0" h="2733" w="5057">
                  <a:moveTo>
                    <a:pt x="3614" y="1"/>
                  </a:moveTo>
                  <a:cubicBezTo>
                    <a:pt x="3383" y="1"/>
                    <a:pt x="3143" y="63"/>
                    <a:pt x="2920" y="175"/>
                  </a:cubicBezTo>
                  <a:cubicBezTo>
                    <a:pt x="2789" y="306"/>
                    <a:pt x="2612" y="391"/>
                    <a:pt x="2429" y="391"/>
                  </a:cubicBezTo>
                  <a:cubicBezTo>
                    <a:pt x="2402" y="391"/>
                    <a:pt x="2375" y="389"/>
                    <a:pt x="2348" y="385"/>
                  </a:cubicBezTo>
                  <a:lnTo>
                    <a:pt x="1505" y="385"/>
                  </a:lnTo>
                  <a:cubicBezTo>
                    <a:pt x="1485" y="395"/>
                    <a:pt x="1450" y="400"/>
                    <a:pt x="1405" y="400"/>
                  </a:cubicBezTo>
                  <a:cubicBezTo>
                    <a:pt x="1211" y="400"/>
                    <a:pt x="835" y="321"/>
                    <a:pt x="701" y="321"/>
                  </a:cubicBezTo>
                  <a:cubicBezTo>
                    <a:pt x="684" y="321"/>
                    <a:pt x="671" y="322"/>
                    <a:pt x="663" y="325"/>
                  </a:cubicBezTo>
                  <a:cubicBezTo>
                    <a:pt x="660" y="326"/>
                    <a:pt x="657" y="327"/>
                    <a:pt x="653" y="327"/>
                  </a:cubicBezTo>
                  <a:cubicBezTo>
                    <a:pt x="588" y="327"/>
                    <a:pt x="441" y="53"/>
                    <a:pt x="211" y="24"/>
                  </a:cubicBezTo>
                  <a:lnTo>
                    <a:pt x="151" y="84"/>
                  </a:lnTo>
                  <a:cubicBezTo>
                    <a:pt x="1" y="235"/>
                    <a:pt x="1" y="475"/>
                    <a:pt x="151" y="626"/>
                  </a:cubicBezTo>
                  <a:cubicBezTo>
                    <a:pt x="332" y="807"/>
                    <a:pt x="542" y="1138"/>
                    <a:pt x="392" y="1138"/>
                  </a:cubicBezTo>
                  <a:cubicBezTo>
                    <a:pt x="241" y="1138"/>
                    <a:pt x="91" y="1378"/>
                    <a:pt x="151" y="1469"/>
                  </a:cubicBezTo>
                  <a:cubicBezTo>
                    <a:pt x="181" y="1529"/>
                    <a:pt x="61" y="1800"/>
                    <a:pt x="151" y="1860"/>
                  </a:cubicBezTo>
                  <a:cubicBezTo>
                    <a:pt x="211" y="1950"/>
                    <a:pt x="542" y="2251"/>
                    <a:pt x="542" y="2371"/>
                  </a:cubicBezTo>
                  <a:cubicBezTo>
                    <a:pt x="542" y="2462"/>
                    <a:pt x="753" y="2522"/>
                    <a:pt x="753" y="2582"/>
                  </a:cubicBezTo>
                  <a:cubicBezTo>
                    <a:pt x="918" y="2552"/>
                    <a:pt x="1092" y="2537"/>
                    <a:pt x="1268" y="2537"/>
                  </a:cubicBezTo>
                  <a:cubicBezTo>
                    <a:pt x="1445" y="2537"/>
                    <a:pt x="1626" y="2552"/>
                    <a:pt x="1806" y="2582"/>
                  </a:cubicBezTo>
                  <a:cubicBezTo>
                    <a:pt x="2047" y="2672"/>
                    <a:pt x="2348" y="2733"/>
                    <a:pt x="2619" y="2733"/>
                  </a:cubicBezTo>
                  <a:cubicBezTo>
                    <a:pt x="2799" y="2733"/>
                    <a:pt x="2950" y="2672"/>
                    <a:pt x="2920" y="2552"/>
                  </a:cubicBezTo>
                  <a:cubicBezTo>
                    <a:pt x="2890" y="2432"/>
                    <a:pt x="3161" y="2402"/>
                    <a:pt x="3311" y="2371"/>
                  </a:cubicBezTo>
                  <a:cubicBezTo>
                    <a:pt x="3461" y="2311"/>
                    <a:pt x="3251" y="2161"/>
                    <a:pt x="3311" y="2161"/>
                  </a:cubicBezTo>
                  <a:cubicBezTo>
                    <a:pt x="3431" y="2131"/>
                    <a:pt x="3567" y="2116"/>
                    <a:pt x="3706" y="2116"/>
                  </a:cubicBezTo>
                  <a:cubicBezTo>
                    <a:pt x="3845" y="2116"/>
                    <a:pt x="3988" y="2131"/>
                    <a:pt x="4124" y="2161"/>
                  </a:cubicBezTo>
                  <a:cubicBezTo>
                    <a:pt x="4156" y="2169"/>
                    <a:pt x="4186" y="2173"/>
                    <a:pt x="4214" y="2173"/>
                  </a:cubicBezTo>
                  <a:cubicBezTo>
                    <a:pt x="4292" y="2173"/>
                    <a:pt x="4358" y="2145"/>
                    <a:pt x="4425" y="2101"/>
                  </a:cubicBezTo>
                  <a:cubicBezTo>
                    <a:pt x="4394" y="1980"/>
                    <a:pt x="4394" y="1920"/>
                    <a:pt x="4304" y="1920"/>
                  </a:cubicBezTo>
                  <a:cubicBezTo>
                    <a:pt x="4244" y="1920"/>
                    <a:pt x="4003" y="1348"/>
                    <a:pt x="4154" y="1318"/>
                  </a:cubicBezTo>
                  <a:cubicBezTo>
                    <a:pt x="4304" y="1258"/>
                    <a:pt x="4545" y="716"/>
                    <a:pt x="4816" y="626"/>
                  </a:cubicBezTo>
                  <a:cubicBezTo>
                    <a:pt x="5057" y="566"/>
                    <a:pt x="4966" y="566"/>
                    <a:pt x="4966" y="475"/>
                  </a:cubicBezTo>
                  <a:lnTo>
                    <a:pt x="4455" y="265"/>
                  </a:lnTo>
                  <a:cubicBezTo>
                    <a:pt x="4394" y="54"/>
                    <a:pt x="4003" y="24"/>
                    <a:pt x="3853" y="24"/>
                  </a:cubicBezTo>
                  <a:cubicBezTo>
                    <a:pt x="3775" y="8"/>
                    <a:pt x="3695" y="1"/>
                    <a:pt x="361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4759769" y="2157440"/>
              <a:ext cx="66300" cy="43900"/>
            </a:xfrm>
            <a:custGeom>
              <a:rect b="b" l="l" r="r" t="t"/>
              <a:pathLst>
                <a:path extrusionOk="0" h="1415" w="2137">
                  <a:moveTo>
                    <a:pt x="1535" y="1"/>
                  </a:moveTo>
                  <a:lnTo>
                    <a:pt x="151" y="211"/>
                  </a:lnTo>
                  <a:lnTo>
                    <a:pt x="121" y="211"/>
                  </a:lnTo>
                  <a:cubicBezTo>
                    <a:pt x="30" y="482"/>
                    <a:pt x="0" y="753"/>
                    <a:pt x="60" y="1054"/>
                  </a:cubicBezTo>
                  <a:cubicBezTo>
                    <a:pt x="60" y="1114"/>
                    <a:pt x="211" y="1265"/>
                    <a:pt x="482" y="1415"/>
                  </a:cubicBezTo>
                  <a:lnTo>
                    <a:pt x="993" y="1415"/>
                  </a:lnTo>
                  <a:cubicBezTo>
                    <a:pt x="1154" y="1388"/>
                    <a:pt x="1243" y="1195"/>
                    <a:pt x="1346" y="1195"/>
                  </a:cubicBezTo>
                  <a:cubicBezTo>
                    <a:pt x="1358" y="1195"/>
                    <a:pt x="1371" y="1198"/>
                    <a:pt x="1385" y="1204"/>
                  </a:cubicBezTo>
                  <a:cubicBezTo>
                    <a:pt x="1625" y="1144"/>
                    <a:pt x="1866" y="1024"/>
                    <a:pt x="2077" y="843"/>
                  </a:cubicBezTo>
                  <a:lnTo>
                    <a:pt x="2137" y="843"/>
                  </a:lnTo>
                  <a:cubicBezTo>
                    <a:pt x="2137" y="783"/>
                    <a:pt x="1986" y="723"/>
                    <a:pt x="1926" y="633"/>
                  </a:cubicBezTo>
                  <a:cubicBezTo>
                    <a:pt x="1896" y="512"/>
                    <a:pt x="1565" y="181"/>
                    <a:pt x="1535" y="121"/>
                  </a:cubicBezTo>
                  <a:lnTo>
                    <a:pt x="1535" y="61"/>
                  </a:lnTo>
                  <a:lnTo>
                    <a:pt x="1535"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4802708" y="1840675"/>
              <a:ext cx="436987" cy="254312"/>
            </a:xfrm>
            <a:custGeom>
              <a:rect b="b" l="l" r="r" t="t"/>
              <a:pathLst>
                <a:path extrusionOk="0" h="8197" w="14085">
                  <a:moveTo>
                    <a:pt x="8894" y="1"/>
                  </a:moveTo>
                  <a:cubicBezTo>
                    <a:pt x="8758" y="1"/>
                    <a:pt x="8623" y="24"/>
                    <a:pt x="8578" y="39"/>
                  </a:cubicBezTo>
                  <a:cubicBezTo>
                    <a:pt x="8550" y="45"/>
                    <a:pt x="8514" y="48"/>
                    <a:pt x="8472" y="48"/>
                  </a:cubicBezTo>
                  <a:cubicBezTo>
                    <a:pt x="8398" y="48"/>
                    <a:pt x="8308" y="41"/>
                    <a:pt x="8225" y="41"/>
                  </a:cubicBezTo>
                  <a:cubicBezTo>
                    <a:pt x="8149" y="41"/>
                    <a:pt x="8080" y="46"/>
                    <a:pt x="8036" y="69"/>
                  </a:cubicBezTo>
                  <a:cubicBezTo>
                    <a:pt x="7916" y="159"/>
                    <a:pt x="7855" y="249"/>
                    <a:pt x="7675" y="249"/>
                  </a:cubicBezTo>
                  <a:cubicBezTo>
                    <a:pt x="7464" y="249"/>
                    <a:pt x="7524" y="249"/>
                    <a:pt x="7434" y="189"/>
                  </a:cubicBezTo>
                  <a:cubicBezTo>
                    <a:pt x="7324" y="233"/>
                    <a:pt x="7198" y="261"/>
                    <a:pt x="7079" y="261"/>
                  </a:cubicBezTo>
                  <a:cubicBezTo>
                    <a:pt x="7035" y="261"/>
                    <a:pt x="6993" y="257"/>
                    <a:pt x="6952" y="249"/>
                  </a:cubicBezTo>
                  <a:cubicBezTo>
                    <a:pt x="6952" y="249"/>
                    <a:pt x="6471" y="640"/>
                    <a:pt x="6471" y="791"/>
                  </a:cubicBezTo>
                  <a:cubicBezTo>
                    <a:pt x="6471" y="916"/>
                    <a:pt x="6471" y="1084"/>
                    <a:pt x="6384" y="1084"/>
                  </a:cubicBezTo>
                  <a:cubicBezTo>
                    <a:pt x="6366" y="1084"/>
                    <a:pt x="6346" y="1077"/>
                    <a:pt x="6321" y="1062"/>
                  </a:cubicBezTo>
                  <a:cubicBezTo>
                    <a:pt x="6179" y="991"/>
                    <a:pt x="6038" y="962"/>
                    <a:pt x="5897" y="962"/>
                  </a:cubicBezTo>
                  <a:cubicBezTo>
                    <a:pt x="5798" y="962"/>
                    <a:pt x="5698" y="977"/>
                    <a:pt x="5598" y="1002"/>
                  </a:cubicBezTo>
                  <a:cubicBezTo>
                    <a:pt x="5589" y="1006"/>
                    <a:pt x="5579" y="1008"/>
                    <a:pt x="5569" y="1008"/>
                  </a:cubicBezTo>
                  <a:cubicBezTo>
                    <a:pt x="5468" y="1008"/>
                    <a:pt x="5334" y="796"/>
                    <a:pt x="5195" y="796"/>
                  </a:cubicBezTo>
                  <a:cubicBezTo>
                    <a:pt x="5169" y="796"/>
                    <a:pt x="5143" y="804"/>
                    <a:pt x="5117" y="821"/>
                  </a:cubicBezTo>
                  <a:cubicBezTo>
                    <a:pt x="5077" y="844"/>
                    <a:pt x="5032" y="853"/>
                    <a:pt x="4987" y="853"/>
                  </a:cubicBezTo>
                  <a:cubicBezTo>
                    <a:pt x="4838" y="853"/>
                    <a:pt x="4676" y="759"/>
                    <a:pt x="4608" y="759"/>
                  </a:cubicBezTo>
                  <a:cubicBezTo>
                    <a:pt x="4587" y="759"/>
                    <a:pt x="4575" y="768"/>
                    <a:pt x="4575" y="791"/>
                  </a:cubicBezTo>
                  <a:cubicBezTo>
                    <a:pt x="4575" y="831"/>
                    <a:pt x="4538" y="848"/>
                    <a:pt x="4480" y="848"/>
                  </a:cubicBezTo>
                  <a:cubicBezTo>
                    <a:pt x="4364" y="848"/>
                    <a:pt x="4164" y="781"/>
                    <a:pt x="4003" y="701"/>
                  </a:cubicBezTo>
                  <a:cubicBezTo>
                    <a:pt x="3947" y="676"/>
                    <a:pt x="3881" y="669"/>
                    <a:pt x="3813" y="669"/>
                  </a:cubicBezTo>
                  <a:cubicBezTo>
                    <a:pt x="3724" y="669"/>
                    <a:pt x="3630" y="681"/>
                    <a:pt x="3544" y="681"/>
                  </a:cubicBezTo>
                  <a:cubicBezTo>
                    <a:pt x="3451" y="681"/>
                    <a:pt x="3368" y="668"/>
                    <a:pt x="3311" y="610"/>
                  </a:cubicBezTo>
                  <a:cubicBezTo>
                    <a:pt x="3161" y="460"/>
                    <a:pt x="2258" y="460"/>
                    <a:pt x="1957" y="460"/>
                  </a:cubicBezTo>
                  <a:cubicBezTo>
                    <a:pt x="1656" y="460"/>
                    <a:pt x="1566" y="610"/>
                    <a:pt x="1415" y="761"/>
                  </a:cubicBezTo>
                  <a:cubicBezTo>
                    <a:pt x="1347" y="829"/>
                    <a:pt x="1284" y="848"/>
                    <a:pt x="1223" y="848"/>
                  </a:cubicBezTo>
                  <a:cubicBezTo>
                    <a:pt x="1149" y="848"/>
                    <a:pt x="1076" y="821"/>
                    <a:pt x="994" y="821"/>
                  </a:cubicBezTo>
                  <a:cubicBezTo>
                    <a:pt x="843" y="821"/>
                    <a:pt x="1054" y="1062"/>
                    <a:pt x="1084" y="1092"/>
                  </a:cubicBezTo>
                  <a:cubicBezTo>
                    <a:pt x="1114" y="1122"/>
                    <a:pt x="1505" y="1724"/>
                    <a:pt x="1385" y="1874"/>
                  </a:cubicBezTo>
                  <a:cubicBezTo>
                    <a:pt x="1265" y="2025"/>
                    <a:pt x="1144" y="2025"/>
                    <a:pt x="1054" y="2145"/>
                  </a:cubicBezTo>
                  <a:lnTo>
                    <a:pt x="302" y="2898"/>
                  </a:lnTo>
                  <a:cubicBezTo>
                    <a:pt x="302" y="3018"/>
                    <a:pt x="392" y="3379"/>
                    <a:pt x="332" y="3469"/>
                  </a:cubicBezTo>
                  <a:cubicBezTo>
                    <a:pt x="181" y="3620"/>
                    <a:pt x="61" y="3830"/>
                    <a:pt x="1" y="4011"/>
                  </a:cubicBezTo>
                  <a:cubicBezTo>
                    <a:pt x="1" y="4162"/>
                    <a:pt x="181" y="4372"/>
                    <a:pt x="332" y="4432"/>
                  </a:cubicBezTo>
                  <a:cubicBezTo>
                    <a:pt x="482" y="4523"/>
                    <a:pt x="452" y="4462"/>
                    <a:pt x="452" y="4523"/>
                  </a:cubicBezTo>
                  <a:lnTo>
                    <a:pt x="753" y="4523"/>
                  </a:lnTo>
                  <a:lnTo>
                    <a:pt x="1566" y="4673"/>
                  </a:lnTo>
                  <a:cubicBezTo>
                    <a:pt x="1716" y="4673"/>
                    <a:pt x="1897" y="4733"/>
                    <a:pt x="2017" y="4824"/>
                  </a:cubicBezTo>
                  <a:cubicBezTo>
                    <a:pt x="2041" y="4840"/>
                    <a:pt x="2070" y="4847"/>
                    <a:pt x="2100" y="4847"/>
                  </a:cubicBezTo>
                  <a:cubicBezTo>
                    <a:pt x="2184" y="4847"/>
                    <a:pt x="2282" y="4791"/>
                    <a:pt x="2348" y="4703"/>
                  </a:cubicBezTo>
                  <a:cubicBezTo>
                    <a:pt x="2396" y="4655"/>
                    <a:pt x="2449" y="4641"/>
                    <a:pt x="2505" y="4641"/>
                  </a:cubicBezTo>
                  <a:cubicBezTo>
                    <a:pt x="2589" y="4641"/>
                    <a:pt x="2679" y="4673"/>
                    <a:pt x="2769" y="4673"/>
                  </a:cubicBezTo>
                  <a:cubicBezTo>
                    <a:pt x="2950" y="4643"/>
                    <a:pt x="3100" y="4583"/>
                    <a:pt x="3221" y="4432"/>
                  </a:cubicBezTo>
                  <a:cubicBezTo>
                    <a:pt x="3522" y="4282"/>
                    <a:pt x="3823" y="4162"/>
                    <a:pt x="4154" y="4101"/>
                  </a:cubicBezTo>
                  <a:cubicBezTo>
                    <a:pt x="4364" y="4101"/>
                    <a:pt x="4665" y="4432"/>
                    <a:pt x="4816" y="4432"/>
                  </a:cubicBezTo>
                  <a:cubicBezTo>
                    <a:pt x="5057" y="4462"/>
                    <a:pt x="5267" y="4643"/>
                    <a:pt x="5357" y="4884"/>
                  </a:cubicBezTo>
                  <a:cubicBezTo>
                    <a:pt x="5478" y="5185"/>
                    <a:pt x="5628" y="5456"/>
                    <a:pt x="5869" y="5666"/>
                  </a:cubicBezTo>
                  <a:cubicBezTo>
                    <a:pt x="5959" y="5847"/>
                    <a:pt x="6020" y="6027"/>
                    <a:pt x="6050" y="6208"/>
                  </a:cubicBezTo>
                  <a:cubicBezTo>
                    <a:pt x="6050" y="6222"/>
                    <a:pt x="6036" y="6227"/>
                    <a:pt x="6011" y="6227"/>
                  </a:cubicBezTo>
                  <a:cubicBezTo>
                    <a:pt x="5928" y="6227"/>
                    <a:pt x="5718" y="6158"/>
                    <a:pt x="5508" y="6088"/>
                  </a:cubicBezTo>
                  <a:cubicBezTo>
                    <a:pt x="5486" y="6082"/>
                    <a:pt x="5466" y="6080"/>
                    <a:pt x="5447" y="6080"/>
                  </a:cubicBezTo>
                  <a:cubicBezTo>
                    <a:pt x="5257" y="6080"/>
                    <a:pt x="5207" y="6336"/>
                    <a:pt x="5207" y="6419"/>
                  </a:cubicBezTo>
                  <a:cubicBezTo>
                    <a:pt x="5207" y="6539"/>
                    <a:pt x="4816" y="7081"/>
                    <a:pt x="4725" y="7171"/>
                  </a:cubicBezTo>
                  <a:cubicBezTo>
                    <a:pt x="4665" y="7291"/>
                    <a:pt x="4876" y="7321"/>
                    <a:pt x="5026" y="7382"/>
                  </a:cubicBezTo>
                  <a:lnTo>
                    <a:pt x="5478" y="7171"/>
                  </a:lnTo>
                  <a:lnTo>
                    <a:pt x="5779" y="7382"/>
                  </a:lnTo>
                  <a:cubicBezTo>
                    <a:pt x="5749" y="6990"/>
                    <a:pt x="5809" y="7021"/>
                    <a:pt x="6170" y="6780"/>
                  </a:cubicBezTo>
                  <a:cubicBezTo>
                    <a:pt x="6501" y="6509"/>
                    <a:pt x="6501" y="6027"/>
                    <a:pt x="6832" y="5967"/>
                  </a:cubicBezTo>
                  <a:cubicBezTo>
                    <a:pt x="7103" y="5877"/>
                    <a:pt x="7404" y="5817"/>
                    <a:pt x="7705" y="5817"/>
                  </a:cubicBezTo>
                  <a:cubicBezTo>
                    <a:pt x="8156" y="5907"/>
                    <a:pt x="7464" y="6208"/>
                    <a:pt x="7765" y="6358"/>
                  </a:cubicBezTo>
                  <a:cubicBezTo>
                    <a:pt x="7890" y="6421"/>
                    <a:pt x="8131" y="6426"/>
                    <a:pt x="8371" y="6426"/>
                  </a:cubicBezTo>
                  <a:cubicBezTo>
                    <a:pt x="8419" y="6426"/>
                    <a:pt x="8467" y="6426"/>
                    <a:pt x="8514" y="6426"/>
                  </a:cubicBezTo>
                  <a:cubicBezTo>
                    <a:pt x="8796" y="6426"/>
                    <a:pt x="9044" y="6434"/>
                    <a:pt x="9059" y="6539"/>
                  </a:cubicBezTo>
                  <a:cubicBezTo>
                    <a:pt x="9089" y="6780"/>
                    <a:pt x="8006" y="7021"/>
                    <a:pt x="8006" y="7141"/>
                  </a:cubicBezTo>
                  <a:cubicBezTo>
                    <a:pt x="8006" y="7261"/>
                    <a:pt x="8608" y="7382"/>
                    <a:pt x="8788" y="7472"/>
                  </a:cubicBezTo>
                  <a:cubicBezTo>
                    <a:pt x="8969" y="7592"/>
                    <a:pt x="8758" y="7984"/>
                    <a:pt x="8818" y="8134"/>
                  </a:cubicBezTo>
                  <a:cubicBezTo>
                    <a:pt x="8845" y="8178"/>
                    <a:pt x="8892" y="8196"/>
                    <a:pt x="8952" y="8196"/>
                  </a:cubicBezTo>
                  <a:cubicBezTo>
                    <a:pt x="9097" y="8196"/>
                    <a:pt x="9319" y="8090"/>
                    <a:pt x="9511" y="7984"/>
                  </a:cubicBezTo>
                  <a:cubicBezTo>
                    <a:pt x="9781" y="7833"/>
                    <a:pt x="9932" y="7833"/>
                    <a:pt x="10263" y="7622"/>
                  </a:cubicBezTo>
                  <a:cubicBezTo>
                    <a:pt x="10428" y="7532"/>
                    <a:pt x="10669" y="7525"/>
                    <a:pt x="10880" y="7525"/>
                  </a:cubicBezTo>
                  <a:cubicBezTo>
                    <a:pt x="10922" y="7525"/>
                    <a:pt x="10963" y="7525"/>
                    <a:pt x="11002" y="7525"/>
                  </a:cubicBezTo>
                  <a:cubicBezTo>
                    <a:pt x="11157" y="7525"/>
                    <a:pt x="11280" y="7520"/>
                    <a:pt x="11316" y="7472"/>
                  </a:cubicBezTo>
                  <a:cubicBezTo>
                    <a:pt x="11371" y="7390"/>
                    <a:pt x="11176" y="7257"/>
                    <a:pt x="10685" y="7257"/>
                  </a:cubicBezTo>
                  <a:cubicBezTo>
                    <a:pt x="10638" y="7257"/>
                    <a:pt x="10587" y="7259"/>
                    <a:pt x="10534" y="7261"/>
                  </a:cubicBezTo>
                  <a:cubicBezTo>
                    <a:pt x="10503" y="7266"/>
                    <a:pt x="10472" y="7268"/>
                    <a:pt x="10441" y="7268"/>
                  </a:cubicBezTo>
                  <a:cubicBezTo>
                    <a:pt x="10092" y="7268"/>
                    <a:pt x="9814" y="6962"/>
                    <a:pt x="9842" y="6629"/>
                  </a:cubicBezTo>
                  <a:cubicBezTo>
                    <a:pt x="10082" y="6298"/>
                    <a:pt x="10443" y="6088"/>
                    <a:pt x="10865" y="5967"/>
                  </a:cubicBezTo>
                  <a:cubicBezTo>
                    <a:pt x="11196" y="5937"/>
                    <a:pt x="11557" y="5847"/>
                    <a:pt x="11888" y="5666"/>
                  </a:cubicBezTo>
                  <a:cubicBezTo>
                    <a:pt x="12069" y="5606"/>
                    <a:pt x="12279" y="5546"/>
                    <a:pt x="12520" y="5486"/>
                  </a:cubicBezTo>
                  <a:cubicBezTo>
                    <a:pt x="12490" y="5305"/>
                    <a:pt x="12400" y="5125"/>
                    <a:pt x="12520" y="5064"/>
                  </a:cubicBezTo>
                  <a:cubicBezTo>
                    <a:pt x="12671" y="5064"/>
                    <a:pt x="13002" y="4673"/>
                    <a:pt x="13152" y="4673"/>
                  </a:cubicBezTo>
                  <a:cubicBezTo>
                    <a:pt x="13261" y="4673"/>
                    <a:pt x="13546" y="4737"/>
                    <a:pt x="13693" y="4737"/>
                  </a:cubicBezTo>
                  <a:cubicBezTo>
                    <a:pt x="13748" y="4737"/>
                    <a:pt x="13784" y="4728"/>
                    <a:pt x="13784" y="4703"/>
                  </a:cubicBezTo>
                  <a:cubicBezTo>
                    <a:pt x="13784" y="4613"/>
                    <a:pt x="13995" y="4282"/>
                    <a:pt x="13934" y="4222"/>
                  </a:cubicBezTo>
                  <a:cubicBezTo>
                    <a:pt x="13904" y="4131"/>
                    <a:pt x="13724" y="3981"/>
                    <a:pt x="13754" y="3921"/>
                  </a:cubicBezTo>
                  <a:cubicBezTo>
                    <a:pt x="13784" y="3830"/>
                    <a:pt x="14025" y="3830"/>
                    <a:pt x="14025" y="3710"/>
                  </a:cubicBezTo>
                  <a:cubicBezTo>
                    <a:pt x="14025" y="3620"/>
                    <a:pt x="13814" y="3560"/>
                    <a:pt x="13814" y="3499"/>
                  </a:cubicBezTo>
                  <a:cubicBezTo>
                    <a:pt x="13814" y="3409"/>
                    <a:pt x="14085" y="3319"/>
                    <a:pt x="14055" y="3168"/>
                  </a:cubicBezTo>
                  <a:cubicBezTo>
                    <a:pt x="14025" y="3018"/>
                    <a:pt x="13814" y="3018"/>
                    <a:pt x="13603" y="2898"/>
                  </a:cubicBezTo>
                  <a:cubicBezTo>
                    <a:pt x="13393" y="2777"/>
                    <a:pt x="13152" y="2807"/>
                    <a:pt x="12941" y="2717"/>
                  </a:cubicBezTo>
                  <a:cubicBezTo>
                    <a:pt x="12701" y="2597"/>
                    <a:pt x="12279" y="2657"/>
                    <a:pt x="12279" y="2597"/>
                  </a:cubicBezTo>
                  <a:cubicBezTo>
                    <a:pt x="12279" y="2506"/>
                    <a:pt x="12039" y="2296"/>
                    <a:pt x="11948" y="2175"/>
                  </a:cubicBezTo>
                  <a:cubicBezTo>
                    <a:pt x="11924" y="2127"/>
                    <a:pt x="11871" y="2108"/>
                    <a:pt x="11807" y="2108"/>
                  </a:cubicBezTo>
                  <a:cubicBezTo>
                    <a:pt x="11710" y="2108"/>
                    <a:pt x="11587" y="2151"/>
                    <a:pt x="11497" y="2205"/>
                  </a:cubicBezTo>
                  <a:cubicBezTo>
                    <a:pt x="11419" y="2264"/>
                    <a:pt x="11329" y="2297"/>
                    <a:pt x="11234" y="2297"/>
                  </a:cubicBezTo>
                  <a:cubicBezTo>
                    <a:pt x="11182" y="2297"/>
                    <a:pt x="11129" y="2287"/>
                    <a:pt x="11075" y="2266"/>
                  </a:cubicBezTo>
                  <a:cubicBezTo>
                    <a:pt x="10995" y="2158"/>
                    <a:pt x="10866" y="2050"/>
                    <a:pt x="10753" y="2050"/>
                  </a:cubicBezTo>
                  <a:cubicBezTo>
                    <a:pt x="10740" y="2050"/>
                    <a:pt x="10727" y="2052"/>
                    <a:pt x="10714" y="2055"/>
                  </a:cubicBezTo>
                  <a:cubicBezTo>
                    <a:pt x="10672" y="2076"/>
                    <a:pt x="10620" y="2090"/>
                    <a:pt x="10570" y="2090"/>
                  </a:cubicBezTo>
                  <a:cubicBezTo>
                    <a:pt x="10476" y="2090"/>
                    <a:pt x="10394" y="2042"/>
                    <a:pt x="10413" y="1904"/>
                  </a:cubicBezTo>
                  <a:cubicBezTo>
                    <a:pt x="10443" y="1724"/>
                    <a:pt x="10173" y="1363"/>
                    <a:pt x="10082" y="1303"/>
                  </a:cubicBezTo>
                  <a:cubicBezTo>
                    <a:pt x="9962" y="1272"/>
                    <a:pt x="9571" y="1303"/>
                    <a:pt x="9511" y="1152"/>
                  </a:cubicBezTo>
                  <a:cubicBezTo>
                    <a:pt x="9420" y="1002"/>
                    <a:pt x="9240" y="821"/>
                    <a:pt x="9330" y="701"/>
                  </a:cubicBezTo>
                  <a:cubicBezTo>
                    <a:pt x="9390" y="610"/>
                    <a:pt x="9270" y="249"/>
                    <a:pt x="9210" y="99"/>
                  </a:cubicBezTo>
                  <a:cubicBezTo>
                    <a:pt x="9164" y="24"/>
                    <a:pt x="9029" y="1"/>
                    <a:pt x="889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4827001" y="1710214"/>
              <a:ext cx="229709" cy="165363"/>
            </a:xfrm>
            <a:custGeom>
              <a:rect b="b" l="l" r="r" t="t"/>
              <a:pathLst>
                <a:path extrusionOk="0" h="5330" w="7404">
                  <a:moveTo>
                    <a:pt x="3942" y="0"/>
                  </a:moveTo>
                  <a:lnTo>
                    <a:pt x="3672" y="121"/>
                  </a:lnTo>
                  <a:cubicBezTo>
                    <a:pt x="3551" y="181"/>
                    <a:pt x="3551" y="361"/>
                    <a:pt x="3371" y="361"/>
                  </a:cubicBezTo>
                  <a:cubicBezTo>
                    <a:pt x="3326" y="354"/>
                    <a:pt x="3280" y="350"/>
                    <a:pt x="3236" y="350"/>
                  </a:cubicBezTo>
                  <a:cubicBezTo>
                    <a:pt x="3102" y="350"/>
                    <a:pt x="2972" y="384"/>
                    <a:pt x="2859" y="452"/>
                  </a:cubicBezTo>
                  <a:cubicBezTo>
                    <a:pt x="2709" y="542"/>
                    <a:pt x="2618" y="692"/>
                    <a:pt x="2618" y="873"/>
                  </a:cubicBezTo>
                  <a:cubicBezTo>
                    <a:pt x="2678" y="1023"/>
                    <a:pt x="2709" y="1204"/>
                    <a:pt x="2558" y="1204"/>
                  </a:cubicBezTo>
                  <a:cubicBezTo>
                    <a:pt x="2408" y="1204"/>
                    <a:pt x="2438" y="1354"/>
                    <a:pt x="2287" y="1385"/>
                  </a:cubicBezTo>
                  <a:cubicBezTo>
                    <a:pt x="2107" y="1445"/>
                    <a:pt x="1956" y="1595"/>
                    <a:pt x="1866" y="1776"/>
                  </a:cubicBezTo>
                  <a:cubicBezTo>
                    <a:pt x="1866" y="1866"/>
                    <a:pt x="1866" y="2137"/>
                    <a:pt x="1746" y="2137"/>
                  </a:cubicBezTo>
                  <a:cubicBezTo>
                    <a:pt x="1655" y="2137"/>
                    <a:pt x="1354" y="2167"/>
                    <a:pt x="1264" y="2287"/>
                  </a:cubicBezTo>
                  <a:cubicBezTo>
                    <a:pt x="1217" y="2382"/>
                    <a:pt x="1113" y="2496"/>
                    <a:pt x="969" y="2496"/>
                  </a:cubicBezTo>
                  <a:cubicBezTo>
                    <a:pt x="930" y="2496"/>
                    <a:pt x="888" y="2487"/>
                    <a:pt x="843" y="2468"/>
                  </a:cubicBezTo>
                  <a:lnTo>
                    <a:pt x="301" y="2468"/>
                  </a:lnTo>
                  <a:cubicBezTo>
                    <a:pt x="301" y="2528"/>
                    <a:pt x="301" y="2558"/>
                    <a:pt x="241" y="2558"/>
                  </a:cubicBezTo>
                  <a:cubicBezTo>
                    <a:pt x="181" y="2769"/>
                    <a:pt x="241" y="3010"/>
                    <a:pt x="391" y="3160"/>
                  </a:cubicBezTo>
                  <a:cubicBezTo>
                    <a:pt x="512" y="3281"/>
                    <a:pt x="602" y="3762"/>
                    <a:pt x="451" y="3822"/>
                  </a:cubicBezTo>
                  <a:cubicBezTo>
                    <a:pt x="301" y="3913"/>
                    <a:pt x="0" y="4123"/>
                    <a:pt x="0" y="4244"/>
                  </a:cubicBezTo>
                  <a:cubicBezTo>
                    <a:pt x="0" y="4364"/>
                    <a:pt x="301" y="4484"/>
                    <a:pt x="241" y="4665"/>
                  </a:cubicBezTo>
                  <a:cubicBezTo>
                    <a:pt x="211" y="4785"/>
                    <a:pt x="211" y="4936"/>
                    <a:pt x="211" y="5056"/>
                  </a:cubicBezTo>
                  <a:cubicBezTo>
                    <a:pt x="286" y="5056"/>
                    <a:pt x="361" y="5071"/>
                    <a:pt x="433" y="5071"/>
                  </a:cubicBezTo>
                  <a:cubicBezTo>
                    <a:pt x="504" y="5071"/>
                    <a:pt x="572" y="5056"/>
                    <a:pt x="632" y="4996"/>
                  </a:cubicBezTo>
                  <a:cubicBezTo>
                    <a:pt x="752" y="4876"/>
                    <a:pt x="843" y="4695"/>
                    <a:pt x="1144" y="4695"/>
                  </a:cubicBezTo>
                  <a:cubicBezTo>
                    <a:pt x="1445" y="4695"/>
                    <a:pt x="2347" y="4695"/>
                    <a:pt x="2498" y="4845"/>
                  </a:cubicBezTo>
                  <a:cubicBezTo>
                    <a:pt x="2573" y="4921"/>
                    <a:pt x="2709" y="4928"/>
                    <a:pt x="2848" y="4928"/>
                  </a:cubicBezTo>
                  <a:cubicBezTo>
                    <a:pt x="2883" y="4928"/>
                    <a:pt x="2918" y="4928"/>
                    <a:pt x="2952" y="4928"/>
                  </a:cubicBezTo>
                  <a:cubicBezTo>
                    <a:pt x="3055" y="4928"/>
                    <a:pt x="3152" y="4932"/>
                    <a:pt x="3220" y="4966"/>
                  </a:cubicBezTo>
                  <a:cubicBezTo>
                    <a:pt x="3345" y="5007"/>
                    <a:pt x="3555" y="5078"/>
                    <a:pt x="3684" y="5078"/>
                  </a:cubicBezTo>
                  <a:cubicBezTo>
                    <a:pt x="3742" y="5078"/>
                    <a:pt x="3783" y="5063"/>
                    <a:pt x="3792" y="5026"/>
                  </a:cubicBezTo>
                  <a:cubicBezTo>
                    <a:pt x="3797" y="5011"/>
                    <a:pt x="3808" y="5005"/>
                    <a:pt x="3825" y="5005"/>
                  </a:cubicBezTo>
                  <a:cubicBezTo>
                    <a:pt x="3889" y="5005"/>
                    <a:pt x="4027" y="5091"/>
                    <a:pt x="4167" y="5091"/>
                  </a:cubicBezTo>
                  <a:cubicBezTo>
                    <a:pt x="4213" y="5091"/>
                    <a:pt x="4260" y="5081"/>
                    <a:pt x="4304" y="5056"/>
                  </a:cubicBezTo>
                  <a:cubicBezTo>
                    <a:pt x="4333" y="5045"/>
                    <a:pt x="4360" y="5040"/>
                    <a:pt x="4387" y="5040"/>
                  </a:cubicBezTo>
                  <a:cubicBezTo>
                    <a:pt x="4571" y="5040"/>
                    <a:pt x="4696" y="5269"/>
                    <a:pt x="4799" y="5269"/>
                  </a:cubicBezTo>
                  <a:cubicBezTo>
                    <a:pt x="4805" y="5269"/>
                    <a:pt x="4810" y="5268"/>
                    <a:pt x="4815" y="5267"/>
                  </a:cubicBezTo>
                  <a:cubicBezTo>
                    <a:pt x="4927" y="5225"/>
                    <a:pt x="5039" y="5202"/>
                    <a:pt x="5147" y="5202"/>
                  </a:cubicBezTo>
                  <a:cubicBezTo>
                    <a:pt x="5273" y="5202"/>
                    <a:pt x="5395" y="5232"/>
                    <a:pt x="5507" y="5297"/>
                  </a:cubicBezTo>
                  <a:cubicBezTo>
                    <a:pt x="5536" y="5320"/>
                    <a:pt x="5559" y="5329"/>
                    <a:pt x="5578" y="5329"/>
                  </a:cubicBezTo>
                  <a:cubicBezTo>
                    <a:pt x="5658" y="5329"/>
                    <a:pt x="5658" y="5148"/>
                    <a:pt x="5658" y="5026"/>
                  </a:cubicBezTo>
                  <a:cubicBezTo>
                    <a:pt x="5658" y="4876"/>
                    <a:pt x="6169" y="4514"/>
                    <a:pt x="6169" y="4514"/>
                  </a:cubicBezTo>
                  <a:cubicBezTo>
                    <a:pt x="6320" y="4514"/>
                    <a:pt x="6501" y="4484"/>
                    <a:pt x="6651" y="4424"/>
                  </a:cubicBezTo>
                  <a:cubicBezTo>
                    <a:pt x="6591" y="4334"/>
                    <a:pt x="6561" y="4213"/>
                    <a:pt x="6531" y="4093"/>
                  </a:cubicBezTo>
                  <a:cubicBezTo>
                    <a:pt x="6470" y="3672"/>
                    <a:pt x="6320" y="3461"/>
                    <a:pt x="6410" y="3341"/>
                  </a:cubicBezTo>
                  <a:cubicBezTo>
                    <a:pt x="6432" y="3319"/>
                    <a:pt x="6461" y="3310"/>
                    <a:pt x="6493" y="3310"/>
                  </a:cubicBezTo>
                  <a:cubicBezTo>
                    <a:pt x="6627" y="3310"/>
                    <a:pt x="6830" y="3463"/>
                    <a:pt x="6957" y="3463"/>
                  </a:cubicBezTo>
                  <a:cubicBezTo>
                    <a:pt x="6966" y="3463"/>
                    <a:pt x="6974" y="3463"/>
                    <a:pt x="6982" y="3461"/>
                  </a:cubicBezTo>
                  <a:cubicBezTo>
                    <a:pt x="7133" y="3401"/>
                    <a:pt x="7403" y="3220"/>
                    <a:pt x="7403" y="3070"/>
                  </a:cubicBezTo>
                  <a:cubicBezTo>
                    <a:pt x="7313" y="2859"/>
                    <a:pt x="7163" y="2709"/>
                    <a:pt x="6952" y="2618"/>
                  </a:cubicBezTo>
                  <a:cubicBezTo>
                    <a:pt x="6801" y="2588"/>
                    <a:pt x="6741" y="2287"/>
                    <a:pt x="6501" y="2167"/>
                  </a:cubicBezTo>
                  <a:cubicBezTo>
                    <a:pt x="6290" y="2077"/>
                    <a:pt x="6320" y="1806"/>
                    <a:pt x="6139" y="1686"/>
                  </a:cubicBezTo>
                  <a:cubicBezTo>
                    <a:pt x="5929" y="1565"/>
                    <a:pt x="6049" y="1324"/>
                    <a:pt x="6049" y="1114"/>
                  </a:cubicBezTo>
                  <a:cubicBezTo>
                    <a:pt x="6049" y="933"/>
                    <a:pt x="6079" y="632"/>
                    <a:pt x="5989" y="602"/>
                  </a:cubicBezTo>
                  <a:cubicBezTo>
                    <a:pt x="5882" y="549"/>
                    <a:pt x="5512" y="352"/>
                    <a:pt x="5305" y="352"/>
                  </a:cubicBezTo>
                  <a:cubicBezTo>
                    <a:pt x="5279" y="352"/>
                    <a:pt x="5256" y="355"/>
                    <a:pt x="5237" y="361"/>
                  </a:cubicBezTo>
                  <a:cubicBezTo>
                    <a:pt x="5119" y="412"/>
                    <a:pt x="5020" y="453"/>
                    <a:pt x="4945" y="453"/>
                  </a:cubicBezTo>
                  <a:cubicBezTo>
                    <a:pt x="4886" y="453"/>
                    <a:pt x="4842" y="428"/>
                    <a:pt x="4815" y="361"/>
                  </a:cubicBezTo>
                  <a:cubicBezTo>
                    <a:pt x="4744" y="243"/>
                    <a:pt x="4636" y="162"/>
                    <a:pt x="4505" y="162"/>
                  </a:cubicBezTo>
                  <a:cubicBezTo>
                    <a:pt x="4470" y="162"/>
                    <a:pt x="4432" y="168"/>
                    <a:pt x="4394" y="181"/>
                  </a:cubicBezTo>
                  <a:cubicBezTo>
                    <a:pt x="4358" y="188"/>
                    <a:pt x="4323" y="192"/>
                    <a:pt x="4288" y="192"/>
                  </a:cubicBezTo>
                  <a:cubicBezTo>
                    <a:pt x="4174" y="192"/>
                    <a:pt x="4065" y="152"/>
                    <a:pt x="3973" y="60"/>
                  </a:cubicBezTo>
                  <a:cubicBezTo>
                    <a:pt x="3973" y="30"/>
                    <a:pt x="3942" y="30"/>
                    <a:pt x="3942"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4769108" y="1644224"/>
              <a:ext cx="180224" cy="85629"/>
            </a:xfrm>
            <a:custGeom>
              <a:rect b="b" l="l" r="r" t="t"/>
              <a:pathLst>
                <a:path extrusionOk="0" h="2760" w="5809">
                  <a:moveTo>
                    <a:pt x="3264" y="1"/>
                  </a:moveTo>
                  <a:cubicBezTo>
                    <a:pt x="3097" y="1"/>
                    <a:pt x="2928" y="15"/>
                    <a:pt x="2769" y="51"/>
                  </a:cubicBezTo>
                  <a:cubicBezTo>
                    <a:pt x="2528" y="291"/>
                    <a:pt x="2679" y="472"/>
                    <a:pt x="2679" y="833"/>
                  </a:cubicBezTo>
                  <a:cubicBezTo>
                    <a:pt x="2679" y="1101"/>
                    <a:pt x="2481" y="1143"/>
                    <a:pt x="2289" y="1143"/>
                  </a:cubicBezTo>
                  <a:cubicBezTo>
                    <a:pt x="2201" y="1143"/>
                    <a:pt x="2113" y="1134"/>
                    <a:pt x="2047" y="1134"/>
                  </a:cubicBezTo>
                  <a:cubicBezTo>
                    <a:pt x="1806" y="1134"/>
                    <a:pt x="1445" y="472"/>
                    <a:pt x="1324" y="322"/>
                  </a:cubicBezTo>
                  <a:cubicBezTo>
                    <a:pt x="1308" y="295"/>
                    <a:pt x="1283" y="283"/>
                    <a:pt x="1250" y="283"/>
                  </a:cubicBezTo>
                  <a:cubicBezTo>
                    <a:pt x="1099" y="283"/>
                    <a:pt x="795" y="529"/>
                    <a:pt x="572" y="653"/>
                  </a:cubicBezTo>
                  <a:cubicBezTo>
                    <a:pt x="301" y="803"/>
                    <a:pt x="452" y="1134"/>
                    <a:pt x="271" y="1285"/>
                  </a:cubicBezTo>
                  <a:cubicBezTo>
                    <a:pt x="60" y="1465"/>
                    <a:pt x="0" y="1796"/>
                    <a:pt x="151" y="2037"/>
                  </a:cubicBezTo>
                  <a:cubicBezTo>
                    <a:pt x="391" y="2037"/>
                    <a:pt x="602" y="1977"/>
                    <a:pt x="813" y="1886"/>
                  </a:cubicBezTo>
                  <a:cubicBezTo>
                    <a:pt x="868" y="1847"/>
                    <a:pt x="957" y="1832"/>
                    <a:pt x="1062" y="1832"/>
                  </a:cubicBezTo>
                  <a:cubicBezTo>
                    <a:pt x="1354" y="1832"/>
                    <a:pt x="1771" y="1947"/>
                    <a:pt x="1926" y="1947"/>
                  </a:cubicBezTo>
                  <a:cubicBezTo>
                    <a:pt x="2092" y="1962"/>
                    <a:pt x="2265" y="1969"/>
                    <a:pt x="2438" y="1969"/>
                  </a:cubicBezTo>
                  <a:cubicBezTo>
                    <a:pt x="2611" y="1969"/>
                    <a:pt x="2784" y="1962"/>
                    <a:pt x="2949" y="1947"/>
                  </a:cubicBezTo>
                  <a:cubicBezTo>
                    <a:pt x="2995" y="1926"/>
                    <a:pt x="3033" y="1918"/>
                    <a:pt x="3065" y="1918"/>
                  </a:cubicBezTo>
                  <a:cubicBezTo>
                    <a:pt x="3216" y="1918"/>
                    <a:pt x="3247" y="2099"/>
                    <a:pt x="3376" y="2099"/>
                  </a:cubicBezTo>
                  <a:cubicBezTo>
                    <a:pt x="3384" y="2099"/>
                    <a:pt x="3392" y="2099"/>
                    <a:pt x="3401" y="2097"/>
                  </a:cubicBezTo>
                  <a:cubicBezTo>
                    <a:pt x="3418" y="2091"/>
                    <a:pt x="3437" y="2089"/>
                    <a:pt x="3457" y="2089"/>
                  </a:cubicBezTo>
                  <a:cubicBezTo>
                    <a:pt x="3645" y="2089"/>
                    <a:pt x="3936" y="2325"/>
                    <a:pt x="4153" y="2488"/>
                  </a:cubicBezTo>
                  <a:lnTo>
                    <a:pt x="4575" y="2759"/>
                  </a:lnTo>
                  <a:lnTo>
                    <a:pt x="4725" y="2579"/>
                  </a:lnTo>
                  <a:cubicBezTo>
                    <a:pt x="4838" y="2511"/>
                    <a:pt x="4968" y="2477"/>
                    <a:pt x="5102" y="2477"/>
                  </a:cubicBezTo>
                  <a:cubicBezTo>
                    <a:pt x="5146" y="2477"/>
                    <a:pt x="5192" y="2481"/>
                    <a:pt x="5237" y="2488"/>
                  </a:cubicBezTo>
                  <a:cubicBezTo>
                    <a:pt x="5417" y="2488"/>
                    <a:pt x="5417" y="2308"/>
                    <a:pt x="5538" y="2248"/>
                  </a:cubicBezTo>
                  <a:lnTo>
                    <a:pt x="5808" y="2127"/>
                  </a:lnTo>
                  <a:cubicBezTo>
                    <a:pt x="5748" y="2007"/>
                    <a:pt x="5748" y="1736"/>
                    <a:pt x="5628" y="1646"/>
                  </a:cubicBezTo>
                  <a:cubicBezTo>
                    <a:pt x="5508" y="1525"/>
                    <a:pt x="5327" y="1285"/>
                    <a:pt x="5387" y="1194"/>
                  </a:cubicBezTo>
                  <a:cubicBezTo>
                    <a:pt x="5447" y="1044"/>
                    <a:pt x="5387" y="863"/>
                    <a:pt x="5267" y="773"/>
                  </a:cubicBezTo>
                  <a:lnTo>
                    <a:pt x="5176" y="532"/>
                  </a:lnTo>
                  <a:cubicBezTo>
                    <a:pt x="5006" y="511"/>
                    <a:pt x="4821" y="490"/>
                    <a:pt x="4642" y="490"/>
                  </a:cubicBezTo>
                  <a:cubicBezTo>
                    <a:pt x="4568" y="490"/>
                    <a:pt x="4495" y="493"/>
                    <a:pt x="4424" y="502"/>
                  </a:cubicBezTo>
                  <a:cubicBezTo>
                    <a:pt x="4419" y="503"/>
                    <a:pt x="4414" y="504"/>
                    <a:pt x="4408" y="504"/>
                  </a:cubicBezTo>
                  <a:cubicBezTo>
                    <a:pt x="4237" y="504"/>
                    <a:pt x="3699" y="79"/>
                    <a:pt x="3612" y="21"/>
                  </a:cubicBezTo>
                  <a:cubicBezTo>
                    <a:pt x="3499" y="8"/>
                    <a:pt x="3382" y="1"/>
                    <a:pt x="326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4768177" y="1700255"/>
              <a:ext cx="142870" cy="86560"/>
            </a:xfrm>
            <a:custGeom>
              <a:rect b="b" l="l" r="r" t="t"/>
              <a:pathLst>
                <a:path extrusionOk="0" h="2790" w="4605">
                  <a:moveTo>
                    <a:pt x="1178" y="0"/>
                  </a:moveTo>
                  <a:cubicBezTo>
                    <a:pt x="1037" y="0"/>
                    <a:pt x="913" y="20"/>
                    <a:pt x="843" y="80"/>
                  </a:cubicBezTo>
                  <a:cubicBezTo>
                    <a:pt x="632" y="171"/>
                    <a:pt x="421" y="231"/>
                    <a:pt x="211" y="231"/>
                  </a:cubicBezTo>
                  <a:cubicBezTo>
                    <a:pt x="331" y="502"/>
                    <a:pt x="301" y="863"/>
                    <a:pt x="120" y="1104"/>
                  </a:cubicBezTo>
                  <a:cubicBezTo>
                    <a:pt x="0" y="1254"/>
                    <a:pt x="90" y="1254"/>
                    <a:pt x="151" y="1344"/>
                  </a:cubicBezTo>
                  <a:cubicBezTo>
                    <a:pt x="171" y="1358"/>
                    <a:pt x="204" y="1362"/>
                    <a:pt x="243" y="1362"/>
                  </a:cubicBezTo>
                  <a:cubicBezTo>
                    <a:pt x="314" y="1362"/>
                    <a:pt x="406" y="1349"/>
                    <a:pt x="488" y="1349"/>
                  </a:cubicBezTo>
                  <a:cubicBezTo>
                    <a:pt x="563" y="1349"/>
                    <a:pt x="629" y="1360"/>
                    <a:pt x="662" y="1405"/>
                  </a:cubicBezTo>
                  <a:cubicBezTo>
                    <a:pt x="752" y="1525"/>
                    <a:pt x="933" y="1585"/>
                    <a:pt x="1114" y="1585"/>
                  </a:cubicBezTo>
                  <a:cubicBezTo>
                    <a:pt x="1126" y="1577"/>
                    <a:pt x="1143" y="1573"/>
                    <a:pt x="1164" y="1573"/>
                  </a:cubicBezTo>
                  <a:cubicBezTo>
                    <a:pt x="1295" y="1573"/>
                    <a:pt x="1565" y="1726"/>
                    <a:pt x="1565" y="1856"/>
                  </a:cubicBezTo>
                  <a:cubicBezTo>
                    <a:pt x="1565" y="2007"/>
                    <a:pt x="1475" y="2428"/>
                    <a:pt x="1565" y="2428"/>
                  </a:cubicBezTo>
                  <a:cubicBezTo>
                    <a:pt x="1625" y="2428"/>
                    <a:pt x="2167" y="2578"/>
                    <a:pt x="2197" y="2759"/>
                  </a:cubicBezTo>
                  <a:lnTo>
                    <a:pt x="2769" y="2759"/>
                  </a:lnTo>
                  <a:cubicBezTo>
                    <a:pt x="2812" y="2780"/>
                    <a:pt x="2852" y="2790"/>
                    <a:pt x="2888" y="2790"/>
                  </a:cubicBezTo>
                  <a:cubicBezTo>
                    <a:pt x="3005" y="2790"/>
                    <a:pt x="3091" y="2693"/>
                    <a:pt x="3160" y="2578"/>
                  </a:cubicBezTo>
                  <a:cubicBezTo>
                    <a:pt x="3280" y="2428"/>
                    <a:pt x="3581" y="2428"/>
                    <a:pt x="3672" y="2428"/>
                  </a:cubicBezTo>
                  <a:cubicBezTo>
                    <a:pt x="3732" y="2428"/>
                    <a:pt x="3762" y="2157"/>
                    <a:pt x="3762" y="2037"/>
                  </a:cubicBezTo>
                  <a:cubicBezTo>
                    <a:pt x="3852" y="1886"/>
                    <a:pt x="4003" y="1736"/>
                    <a:pt x="4183" y="1675"/>
                  </a:cubicBezTo>
                  <a:cubicBezTo>
                    <a:pt x="4334" y="1645"/>
                    <a:pt x="4304" y="1495"/>
                    <a:pt x="4454" y="1495"/>
                  </a:cubicBezTo>
                  <a:cubicBezTo>
                    <a:pt x="4605" y="1495"/>
                    <a:pt x="4574" y="1284"/>
                    <a:pt x="4514" y="1134"/>
                  </a:cubicBezTo>
                  <a:cubicBezTo>
                    <a:pt x="4514" y="1074"/>
                    <a:pt x="4544" y="983"/>
                    <a:pt x="4605" y="923"/>
                  </a:cubicBezTo>
                  <a:lnTo>
                    <a:pt x="4183" y="652"/>
                  </a:lnTo>
                  <a:cubicBezTo>
                    <a:pt x="3955" y="481"/>
                    <a:pt x="3645" y="229"/>
                    <a:pt x="3460" y="229"/>
                  </a:cubicBezTo>
                  <a:cubicBezTo>
                    <a:pt x="3450" y="229"/>
                    <a:pt x="3440" y="229"/>
                    <a:pt x="3431" y="231"/>
                  </a:cubicBezTo>
                  <a:cubicBezTo>
                    <a:pt x="3414" y="236"/>
                    <a:pt x="3399" y="239"/>
                    <a:pt x="3385" y="239"/>
                  </a:cubicBezTo>
                  <a:cubicBezTo>
                    <a:pt x="3268" y="239"/>
                    <a:pt x="3234" y="63"/>
                    <a:pt x="3074" y="63"/>
                  </a:cubicBezTo>
                  <a:cubicBezTo>
                    <a:pt x="3046" y="63"/>
                    <a:pt x="3015" y="69"/>
                    <a:pt x="2979" y="80"/>
                  </a:cubicBezTo>
                  <a:cubicBezTo>
                    <a:pt x="2814" y="111"/>
                    <a:pt x="2641" y="126"/>
                    <a:pt x="2468" y="126"/>
                  </a:cubicBezTo>
                  <a:cubicBezTo>
                    <a:pt x="2295" y="126"/>
                    <a:pt x="2122" y="111"/>
                    <a:pt x="1956" y="80"/>
                  </a:cubicBezTo>
                  <a:cubicBezTo>
                    <a:pt x="1816" y="80"/>
                    <a:pt x="1461" y="0"/>
                    <a:pt x="1178"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4417284" y="1993969"/>
              <a:ext cx="110945" cy="58327"/>
            </a:xfrm>
            <a:custGeom>
              <a:rect b="b" l="l" r="r" t="t"/>
              <a:pathLst>
                <a:path extrusionOk="0" h="1880" w="3576">
                  <a:moveTo>
                    <a:pt x="2112" y="0"/>
                  </a:moveTo>
                  <a:cubicBezTo>
                    <a:pt x="1993" y="0"/>
                    <a:pt x="1882" y="26"/>
                    <a:pt x="1770" y="63"/>
                  </a:cubicBezTo>
                  <a:cubicBezTo>
                    <a:pt x="1629" y="98"/>
                    <a:pt x="1498" y="113"/>
                    <a:pt x="1366" y="113"/>
                  </a:cubicBezTo>
                  <a:cubicBezTo>
                    <a:pt x="1272" y="113"/>
                    <a:pt x="1178" y="106"/>
                    <a:pt x="1078" y="93"/>
                  </a:cubicBezTo>
                  <a:cubicBezTo>
                    <a:pt x="1078" y="123"/>
                    <a:pt x="1048" y="214"/>
                    <a:pt x="1018" y="214"/>
                  </a:cubicBezTo>
                  <a:cubicBezTo>
                    <a:pt x="807" y="214"/>
                    <a:pt x="657" y="364"/>
                    <a:pt x="596" y="545"/>
                  </a:cubicBezTo>
                  <a:cubicBezTo>
                    <a:pt x="566" y="695"/>
                    <a:pt x="175" y="846"/>
                    <a:pt x="85" y="1147"/>
                  </a:cubicBezTo>
                  <a:cubicBezTo>
                    <a:pt x="1" y="1356"/>
                    <a:pt x="5" y="1522"/>
                    <a:pt x="65" y="1522"/>
                  </a:cubicBezTo>
                  <a:cubicBezTo>
                    <a:pt x="92" y="1522"/>
                    <a:pt x="129" y="1490"/>
                    <a:pt x="175" y="1417"/>
                  </a:cubicBezTo>
                  <a:cubicBezTo>
                    <a:pt x="237" y="1319"/>
                    <a:pt x="309" y="1281"/>
                    <a:pt x="372" y="1281"/>
                  </a:cubicBezTo>
                  <a:cubicBezTo>
                    <a:pt x="463" y="1281"/>
                    <a:pt x="536" y="1359"/>
                    <a:pt x="536" y="1448"/>
                  </a:cubicBezTo>
                  <a:cubicBezTo>
                    <a:pt x="536" y="1598"/>
                    <a:pt x="747" y="1628"/>
                    <a:pt x="687" y="1869"/>
                  </a:cubicBezTo>
                  <a:lnTo>
                    <a:pt x="1349" y="1869"/>
                  </a:lnTo>
                  <a:cubicBezTo>
                    <a:pt x="1499" y="1869"/>
                    <a:pt x="1680" y="1327"/>
                    <a:pt x="1770" y="1297"/>
                  </a:cubicBezTo>
                  <a:cubicBezTo>
                    <a:pt x="1772" y="1296"/>
                    <a:pt x="1774" y="1296"/>
                    <a:pt x="1777" y="1296"/>
                  </a:cubicBezTo>
                  <a:cubicBezTo>
                    <a:pt x="1845" y="1296"/>
                    <a:pt x="2046" y="1693"/>
                    <a:pt x="2191" y="1839"/>
                  </a:cubicBezTo>
                  <a:cubicBezTo>
                    <a:pt x="2220" y="1868"/>
                    <a:pt x="2246" y="1880"/>
                    <a:pt x="2268" y="1880"/>
                  </a:cubicBezTo>
                  <a:cubicBezTo>
                    <a:pt x="2363" y="1880"/>
                    <a:pt x="2402" y="1665"/>
                    <a:pt x="2402" y="1568"/>
                  </a:cubicBezTo>
                  <a:cubicBezTo>
                    <a:pt x="2402" y="1448"/>
                    <a:pt x="2553" y="1387"/>
                    <a:pt x="2703" y="1387"/>
                  </a:cubicBezTo>
                  <a:cubicBezTo>
                    <a:pt x="2770" y="1387"/>
                    <a:pt x="2855" y="1399"/>
                    <a:pt x="2928" y="1399"/>
                  </a:cubicBezTo>
                  <a:cubicBezTo>
                    <a:pt x="3020" y="1399"/>
                    <a:pt x="3094" y="1381"/>
                    <a:pt x="3094" y="1297"/>
                  </a:cubicBezTo>
                  <a:cubicBezTo>
                    <a:pt x="3094" y="1213"/>
                    <a:pt x="3122" y="1195"/>
                    <a:pt x="3167" y="1195"/>
                  </a:cubicBezTo>
                  <a:cubicBezTo>
                    <a:pt x="3204" y="1195"/>
                    <a:pt x="3251" y="1207"/>
                    <a:pt x="3305" y="1207"/>
                  </a:cubicBezTo>
                  <a:cubicBezTo>
                    <a:pt x="3425" y="1207"/>
                    <a:pt x="3425" y="996"/>
                    <a:pt x="3425" y="996"/>
                  </a:cubicBezTo>
                  <a:lnTo>
                    <a:pt x="3576" y="876"/>
                  </a:lnTo>
                  <a:cubicBezTo>
                    <a:pt x="3485" y="808"/>
                    <a:pt x="3378" y="774"/>
                    <a:pt x="3267" y="774"/>
                  </a:cubicBezTo>
                  <a:cubicBezTo>
                    <a:pt x="3230" y="774"/>
                    <a:pt x="3192" y="778"/>
                    <a:pt x="3154" y="785"/>
                  </a:cubicBezTo>
                  <a:cubicBezTo>
                    <a:pt x="3136" y="793"/>
                    <a:pt x="3116" y="796"/>
                    <a:pt x="3096" y="796"/>
                  </a:cubicBezTo>
                  <a:cubicBezTo>
                    <a:pt x="2955" y="796"/>
                    <a:pt x="2793" y="631"/>
                    <a:pt x="2793" y="605"/>
                  </a:cubicBezTo>
                  <a:cubicBezTo>
                    <a:pt x="2763" y="484"/>
                    <a:pt x="2763" y="364"/>
                    <a:pt x="2793" y="244"/>
                  </a:cubicBezTo>
                  <a:lnTo>
                    <a:pt x="2342" y="33"/>
                  </a:lnTo>
                  <a:cubicBezTo>
                    <a:pt x="2261" y="10"/>
                    <a:pt x="2185" y="0"/>
                    <a:pt x="2112"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4413375" y="1757838"/>
              <a:ext cx="220371" cy="246804"/>
            </a:xfrm>
            <a:custGeom>
              <a:rect b="b" l="l" r="r" t="t"/>
              <a:pathLst>
                <a:path extrusionOk="0" h="7955" w="7103">
                  <a:moveTo>
                    <a:pt x="2107" y="0"/>
                  </a:moveTo>
                  <a:lnTo>
                    <a:pt x="2107" y="0"/>
                  </a:lnTo>
                  <a:cubicBezTo>
                    <a:pt x="2197" y="151"/>
                    <a:pt x="2317" y="301"/>
                    <a:pt x="2257" y="391"/>
                  </a:cubicBezTo>
                  <a:cubicBezTo>
                    <a:pt x="2227" y="451"/>
                    <a:pt x="2317" y="782"/>
                    <a:pt x="2468" y="1083"/>
                  </a:cubicBezTo>
                  <a:cubicBezTo>
                    <a:pt x="2618" y="1384"/>
                    <a:pt x="2167" y="1204"/>
                    <a:pt x="2107" y="1384"/>
                  </a:cubicBezTo>
                  <a:cubicBezTo>
                    <a:pt x="2097" y="1452"/>
                    <a:pt x="2048" y="1476"/>
                    <a:pt x="1982" y="1476"/>
                  </a:cubicBezTo>
                  <a:cubicBezTo>
                    <a:pt x="1841" y="1476"/>
                    <a:pt x="1626" y="1365"/>
                    <a:pt x="1565" y="1324"/>
                  </a:cubicBezTo>
                  <a:cubicBezTo>
                    <a:pt x="1523" y="1293"/>
                    <a:pt x="1430" y="1280"/>
                    <a:pt x="1329" y="1280"/>
                  </a:cubicBezTo>
                  <a:cubicBezTo>
                    <a:pt x="1140" y="1280"/>
                    <a:pt x="924" y="1326"/>
                    <a:pt x="963" y="1384"/>
                  </a:cubicBezTo>
                  <a:cubicBezTo>
                    <a:pt x="963" y="1445"/>
                    <a:pt x="933" y="1535"/>
                    <a:pt x="903" y="1595"/>
                  </a:cubicBezTo>
                  <a:cubicBezTo>
                    <a:pt x="993" y="1806"/>
                    <a:pt x="1023" y="1986"/>
                    <a:pt x="963" y="2107"/>
                  </a:cubicBezTo>
                  <a:cubicBezTo>
                    <a:pt x="752" y="2378"/>
                    <a:pt x="512" y="2408"/>
                    <a:pt x="542" y="2498"/>
                  </a:cubicBezTo>
                  <a:cubicBezTo>
                    <a:pt x="572" y="2558"/>
                    <a:pt x="873" y="2799"/>
                    <a:pt x="783" y="2889"/>
                  </a:cubicBezTo>
                  <a:cubicBezTo>
                    <a:pt x="722" y="3009"/>
                    <a:pt x="662" y="2949"/>
                    <a:pt x="662" y="3160"/>
                  </a:cubicBezTo>
                  <a:cubicBezTo>
                    <a:pt x="662" y="3320"/>
                    <a:pt x="502" y="3347"/>
                    <a:pt x="368" y="3347"/>
                  </a:cubicBezTo>
                  <a:cubicBezTo>
                    <a:pt x="301" y="3347"/>
                    <a:pt x="241" y="3341"/>
                    <a:pt x="211" y="3341"/>
                  </a:cubicBezTo>
                  <a:cubicBezTo>
                    <a:pt x="90" y="3341"/>
                    <a:pt x="211" y="3581"/>
                    <a:pt x="151" y="3732"/>
                  </a:cubicBezTo>
                  <a:cubicBezTo>
                    <a:pt x="120" y="3942"/>
                    <a:pt x="60" y="4153"/>
                    <a:pt x="30" y="4364"/>
                  </a:cubicBezTo>
                  <a:cubicBezTo>
                    <a:pt x="0" y="4514"/>
                    <a:pt x="271" y="4755"/>
                    <a:pt x="271" y="4845"/>
                  </a:cubicBezTo>
                  <a:cubicBezTo>
                    <a:pt x="271" y="4966"/>
                    <a:pt x="30" y="5086"/>
                    <a:pt x="90" y="5146"/>
                  </a:cubicBezTo>
                  <a:cubicBezTo>
                    <a:pt x="241" y="5327"/>
                    <a:pt x="331" y="5568"/>
                    <a:pt x="331" y="5838"/>
                  </a:cubicBezTo>
                  <a:lnTo>
                    <a:pt x="542" y="5899"/>
                  </a:lnTo>
                  <a:cubicBezTo>
                    <a:pt x="632" y="6079"/>
                    <a:pt x="813" y="6169"/>
                    <a:pt x="1023" y="6169"/>
                  </a:cubicBezTo>
                  <a:cubicBezTo>
                    <a:pt x="1264" y="6169"/>
                    <a:pt x="1354" y="6320"/>
                    <a:pt x="1445" y="6320"/>
                  </a:cubicBezTo>
                  <a:cubicBezTo>
                    <a:pt x="1505" y="6320"/>
                    <a:pt x="1866" y="6350"/>
                    <a:pt x="1625" y="6591"/>
                  </a:cubicBezTo>
                  <a:cubicBezTo>
                    <a:pt x="1445" y="6771"/>
                    <a:pt x="1324" y="6982"/>
                    <a:pt x="1294" y="7223"/>
                  </a:cubicBezTo>
                  <a:cubicBezTo>
                    <a:pt x="1264" y="7373"/>
                    <a:pt x="1264" y="7554"/>
                    <a:pt x="1204" y="7704"/>
                  </a:cubicBezTo>
                  <a:cubicBezTo>
                    <a:pt x="1304" y="7717"/>
                    <a:pt x="1398" y="7724"/>
                    <a:pt x="1492" y="7724"/>
                  </a:cubicBezTo>
                  <a:cubicBezTo>
                    <a:pt x="1624" y="7724"/>
                    <a:pt x="1755" y="7709"/>
                    <a:pt x="1896" y="7674"/>
                  </a:cubicBezTo>
                  <a:cubicBezTo>
                    <a:pt x="2008" y="7637"/>
                    <a:pt x="2119" y="7611"/>
                    <a:pt x="2238" y="7611"/>
                  </a:cubicBezTo>
                  <a:cubicBezTo>
                    <a:pt x="2311" y="7611"/>
                    <a:pt x="2387" y="7621"/>
                    <a:pt x="2468" y="7644"/>
                  </a:cubicBezTo>
                  <a:lnTo>
                    <a:pt x="2919" y="7855"/>
                  </a:lnTo>
                  <a:cubicBezTo>
                    <a:pt x="2919" y="7795"/>
                    <a:pt x="2949" y="7734"/>
                    <a:pt x="2979" y="7734"/>
                  </a:cubicBezTo>
                  <a:cubicBezTo>
                    <a:pt x="3004" y="7734"/>
                    <a:pt x="3208" y="7954"/>
                    <a:pt x="3348" y="7954"/>
                  </a:cubicBezTo>
                  <a:cubicBezTo>
                    <a:pt x="3380" y="7954"/>
                    <a:pt x="3409" y="7943"/>
                    <a:pt x="3431" y="7915"/>
                  </a:cubicBezTo>
                  <a:cubicBezTo>
                    <a:pt x="3506" y="7821"/>
                    <a:pt x="3617" y="7774"/>
                    <a:pt x="3726" y="7774"/>
                  </a:cubicBezTo>
                  <a:cubicBezTo>
                    <a:pt x="3791" y="7774"/>
                    <a:pt x="3856" y="7791"/>
                    <a:pt x="3912" y="7825"/>
                  </a:cubicBezTo>
                  <a:cubicBezTo>
                    <a:pt x="3982" y="7867"/>
                    <a:pt x="4059" y="7889"/>
                    <a:pt x="4132" y="7889"/>
                  </a:cubicBezTo>
                  <a:cubicBezTo>
                    <a:pt x="4218" y="7889"/>
                    <a:pt x="4299" y="7859"/>
                    <a:pt x="4364" y="7795"/>
                  </a:cubicBezTo>
                  <a:cubicBezTo>
                    <a:pt x="4542" y="7683"/>
                    <a:pt x="4737" y="7621"/>
                    <a:pt x="4949" y="7621"/>
                  </a:cubicBezTo>
                  <a:cubicBezTo>
                    <a:pt x="5023" y="7621"/>
                    <a:pt x="5099" y="7629"/>
                    <a:pt x="5176" y="7644"/>
                  </a:cubicBezTo>
                  <a:cubicBezTo>
                    <a:pt x="5243" y="7657"/>
                    <a:pt x="5340" y="7695"/>
                    <a:pt x="5416" y="7695"/>
                  </a:cubicBezTo>
                  <a:cubicBezTo>
                    <a:pt x="5511" y="7695"/>
                    <a:pt x="5574" y="7637"/>
                    <a:pt x="5507" y="7403"/>
                  </a:cubicBezTo>
                  <a:cubicBezTo>
                    <a:pt x="5387" y="7012"/>
                    <a:pt x="5778" y="7072"/>
                    <a:pt x="5808" y="6892"/>
                  </a:cubicBezTo>
                  <a:cubicBezTo>
                    <a:pt x="5838" y="6711"/>
                    <a:pt x="6320" y="6651"/>
                    <a:pt x="6260" y="6561"/>
                  </a:cubicBezTo>
                  <a:cubicBezTo>
                    <a:pt x="5989" y="6320"/>
                    <a:pt x="5718" y="6109"/>
                    <a:pt x="5417" y="5959"/>
                  </a:cubicBezTo>
                  <a:cubicBezTo>
                    <a:pt x="5237" y="5838"/>
                    <a:pt x="5237" y="5417"/>
                    <a:pt x="5176" y="5267"/>
                  </a:cubicBezTo>
                  <a:cubicBezTo>
                    <a:pt x="5086" y="5116"/>
                    <a:pt x="4875" y="4905"/>
                    <a:pt x="5116" y="4845"/>
                  </a:cubicBezTo>
                  <a:cubicBezTo>
                    <a:pt x="5417" y="4785"/>
                    <a:pt x="5688" y="4695"/>
                    <a:pt x="5929" y="4514"/>
                  </a:cubicBezTo>
                  <a:cubicBezTo>
                    <a:pt x="6139" y="4424"/>
                    <a:pt x="6350" y="4334"/>
                    <a:pt x="6591" y="4243"/>
                  </a:cubicBezTo>
                  <a:cubicBezTo>
                    <a:pt x="6617" y="4224"/>
                    <a:pt x="6647" y="4217"/>
                    <a:pt x="6679" y="4217"/>
                  </a:cubicBezTo>
                  <a:cubicBezTo>
                    <a:pt x="6756" y="4217"/>
                    <a:pt x="6845" y="4256"/>
                    <a:pt x="6917" y="4256"/>
                  </a:cubicBezTo>
                  <a:cubicBezTo>
                    <a:pt x="6955" y="4256"/>
                    <a:pt x="6988" y="4246"/>
                    <a:pt x="7012" y="4213"/>
                  </a:cubicBezTo>
                  <a:cubicBezTo>
                    <a:pt x="7102" y="4063"/>
                    <a:pt x="7102" y="3912"/>
                    <a:pt x="7012" y="3762"/>
                  </a:cubicBezTo>
                  <a:cubicBezTo>
                    <a:pt x="6892" y="3581"/>
                    <a:pt x="6832" y="3371"/>
                    <a:pt x="6832" y="3160"/>
                  </a:cubicBezTo>
                  <a:cubicBezTo>
                    <a:pt x="6832" y="2859"/>
                    <a:pt x="6711" y="2859"/>
                    <a:pt x="6711" y="2709"/>
                  </a:cubicBezTo>
                  <a:cubicBezTo>
                    <a:pt x="6711" y="2558"/>
                    <a:pt x="6651" y="2438"/>
                    <a:pt x="6561" y="2347"/>
                  </a:cubicBezTo>
                  <a:cubicBezTo>
                    <a:pt x="6440" y="2257"/>
                    <a:pt x="6380" y="2227"/>
                    <a:pt x="6470" y="2046"/>
                  </a:cubicBezTo>
                  <a:cubicBezTo>
                    <a:pt x="6591" y="1836"/>
                    <a:pt x="6561" y="1354"/>
                    <a:pt x="6531" y="1204"/>
                  </a:cubicBezTo>
                  <a:lnTo>
                    <a:pt x="6531" y="1083"/>
                  </a:lnTo>
                  <a:cubicBezTo>
                    <a:pt x="6470" y="1083"/>
                    <a:pt x="6440" y="1053"/>
                    <a:pt x="6440" y="1023"/>
                  </a:cubicBezTo>
                  <a:cubicBezTo>
                    <a:pt x="6410" y="843"/>
                    <a:pt x="6290" y="752"/>
                    <a:pt x="5989" y="752"/>
                  </a:cubicBezTo>
                  <a:cubicBezTo>
                    <a:pt x="5688" y="752"/>
                    <a:pt x="6170" y="451"/>
                    <a:pt x="6019" y="301"/>
                  </a:cubicBezTo>
                  <a:cubicBezTo>
                    <a:pt x="5996" y="278"/>
                    <a:pt x="5971" y="268"/>
                    <a:pt x="5943" y="268"/>
                  </a:cubicBezTo>
                  <a:cubicBezTo>
                    <a:pt x="5811" y="268"/>
                    <a:pt x="5634" y="494"/>
                    <a:pt x="5436" y="494"/>
                  </a:cubicBezTo>
                  <a:cubicBezTo>
                    <a:pt x="5410" y="494"/>
                    <a:pt x="5384" y="490"/>
                    <a:pt x="5357" y="482"/>
                  </a:cubicBezTo>
                  <a:cubicBezTo>
                    <a:pt x="5337" y="477"/>
                    <a:pt x="5316" y="475"/>
                    <a:pt x="5294" y="475"/>
                  </a:cubicBezTo>
                  <a:cubicBezTo>
                    <a:pt x="5032" y="475"/>
                    <a:pt x="4705" y="798"/>
                    <a:pt x="4454" y="993"/>
                  </a:cubicBezTo>
                  <a:cubicBezTo>
                    <a:pt x="4388" y="1037"/>
                    <a:pt x="4318" y="1056"/>
                    <a:pt x="4253" y="1056"/>
                  </a:cubicBezTo>
                  <a:cubicBezTo>
                    <a:pt x="4052" y="1056"/>
                    <a:pt x="3896" y="874"/>
                    <a:pt x="4033" y="692"/>
                  </a:cubicBezTo>
                  <a:cubicBezTo>
                    <a:pt x="4134" y="541"/>
                    <a:pt x="4122" y="483"/>
                    <a:pt x="4044" y="483"/>
                  </a:cubicBezTo>
                  <a:cubicBezTo>
                    <a:pt x="3983" y="483"/>
                    <a:pt x="3881" y="519"/>
                    <a:pt x="3762" y="572"/>
                  </a:cubicBezTo>
                  <a:cubicBezTo>
                    <a:pt x="3705" y="600"/>
                    <a:pt x="3639" y="614"/>
                    <a:pt x="3572" y="614"/>
                  </a:cubicBezTo>
                  <a:cubicBezTo>
                    <a:pt x="3359" y="614"/>
                    <a:pt x="3137" y="477"/>
                    <a:pt x="3160" y="271"/>
                  </a:cubicBezTo>
                  <a:cubicBezTo>
                    <a:pt x="3160" y="211"/>
                    <a:pt x="3160" y="120"/>
                    <a:pt x="3130" y="90"/>
                  </a:cubicBezTo>
                  <a:cubicBezTo>
                    <a:pt x="3085" y="105"/>
                    <a:pt x="3032" y="113"/>
                    <a:pt x="2979" y="113"/>
                  </a:cubicBezTo>
                  <a:cubicBezTo>
                    <a:pt x="2927" y="113"/>
                    <a:pt x="2874" y="105"/>
                    <a:pt x="2829" y="90"/>
                  </a:cubicBezTo>
                  <a:lnTo>
                    <a:pt x="2107"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4772831" y="1164609"/>
              <a:ext cx="260517" cy="407700"/>
            </a:xfrm>
            <a:custGeom>
              <a:rect b="b" l="l" r="r" t="t"/>
              <a:pathLst>
                <a:path extrusionOk="0" h="13141" w="8397">
                  <a:moveTo>
                    <a:pt x="5442" y="0"/>
                  </a:moveTo>
                  <a:cubicBezTo>
                    <a:pt x="5301" y="0"/>
                    <a:pt x="5155" y="76"/>
                    <a:pt x="5087" y="161"/>
                  </a:cubicBezTo>
                  <a:cubicBezTo>
                    <a:pt x="5036" y="224"/>
                    <a:pt x="4892" y="229"/>
                    <a:pt x="4741" y="229"/>
                  </a:cubicBezTo>
                  <a:cubicBezTo>
                    <a:pt x="4711" y="229"/>
                    <a:pt x="4680" y="229"/>
                    <a:pt x="4650" y="229"/>
                  </a:cubicBezTo>
                  <a:cubicBezTo>
                    <a:pt x="4470" y="229"/>
                    <a:pt x="4304" y="237"/>
                    <a:pt x="4304" y="342"/>
                  </a:cubicBezTo>
                  <a:cubicBezTo>
                    <a:pt x="4304" y="583"/>
                    <a:pt x="3793" y="613"/>
                    <a:pt x="3793" y="884"/>
                  </a:cubicBezTo>
                  <a:cubicBezTo>
                    <a:pt x="3793" y="1138"/>
                    <a:pt x="4005" y="1551"/>
                    <a:pt x="3732" y="1551"/>
                  </a:cubicBezTo>
                  <a:cubicBezTo>
                    <a:pt x="3714" y="1551"/>
                    <a:pt x="3694" y="1549"/>
                    <a:pt x="3672" y="1546"/>
                  </a:cubicBezTo>
                  <a:cubicBezTo>
                    <a:pt x="3644" y="1544"/>
                    <a:pt x="3619" y="1543"/>
                    <a:pt x="3597" y="1543"/>
                  </a:cubicBezTo>
                  <a:cubicBezTo>
                    <a:pt x="3318" y="1543"/>
                    <a:pt x="3534" y="1718"/>
                    <a:pt x="3311" y="1997"/>
                  </a:cubicBezTo>
                  <a:cubicBezTo>
                    <a:pt x="3260" y="2071"/>
                    <a:pt x="3221" y="2097"/>
                    <a:pt x="3188" y="2097"/>
                  </a:cubicBezTo>
                  <a:cubicBezTo>
                    <a:pt x="3098" y="2097"/>
                    <a:pt x="3053" y="1895"/>
                    <a:pt x="2918" y="1895"/>
                  </a:cubicBezTo>
                  <a:cubicBezTo>
                    <a:pt x="2900" y="1895"/>
                    <a:pt x="2881" y="1899"/>
                    <a:pt x="2860" y="1907"/>
                  </a:cubicBezTo>
                  <a:cubicBezTo>
                    <a:pt x="2840" y="1913"/>
                    <a:pt x="2820" y="1915"/>
                    <a:pt x="2799" y="1915"/>
                  </a:cubicBezTo>
                  <a:cubicBezTo>
                    <a:pt x="2652" y="1915"/>
                    <a:pt x="2486" y="1788"/>
                    <a:pt x="2365" y="1788"/>
                  </a:cubicBezTo>
                  <a:cubicBezTo>
                    <a:pt x="2323" y="1788"/>
                    <a:pt x="2286" y="1804"/>
                    <a:pt x="2258" y="1847"/>
                  </a:cubicBezTo>
                  <a:cubicBezTo>
                    <a:pt x="2224" y="1925"/>
                    <a:pt x="2149" y="1954"/>
                    <a:pt x="2048" y="1954"/>
                  </a:cubicBezTo>
                  <a:cubicBezTo>
                    <a:pt x="1880" y="1954"/>
                    <a:pt x="1642" y="1873"/>
                    <a:pt x="1415" y="1817"/>
                  </a:cubicBezTo>
                  <a:cubicBezTo>
                    <a:pt x="1024" y="1756"/>
                    <a:pt x="843" y="1215"/>
                    <a:pt x="542" y="1185"/>
                  </a:cubicBezTo>
                  <a:cubicBezTo>
                    <a:pt x="302" y="1185"/>
                    <a:pt x="91" y="1335"/>
                    <a:pt x="1" y="1546"/>
                  </a:cubicBezTo>
                  <a:cubicBezTo>
                    <a:pt x="302" y="1756"/>
                    <a:pt x="512" y="2057"/>
                    <a:pt x="873" y="2208"/>
                  </a:cubicBezTo>
                  <a:cubicBezTo>
                    <a:pt x="1265" y="2358"/>
                    <a:pt x="2047" y="2599"/>
                    <a:pt x="2017" y="2870"/>
                  </a:cubicBezTo>
                  <a:cubicBezTo>
                    <a:pt x="1957" y="3141"/>
                    <a:pt x="1866" y="3502"/>
                    <a:pt x="2047" y="3622"/>
                  </a:cubicBezTo>
                  <a:cubicBezTo>
                    <a:pt x="2228" y="3743"/>
                    <a:pt x="2017" y="4224"/>
                    <a:pt x="2228" y="4345"/>
                  </a:cubicBezTo>
                  <a:cubicBezTo>
                    <a:pt x="2468" y="4465"/>
                    <a:pt x="2378" y="5007"/>
                    <a:pt x="2197" y="5007"/>
                  </a:cubicBezTo>
                  <a:cubicBezTo>
                    <a:pt x="2017" y="5007"/>
                    <a:pt x="2228" y="5308"/>
                    <a:pt x="2348" y="5428"/>
                  </a:cubicBezTo>
                  <a:cubicBezTo>
                    <a:pt x="2378" y="5548"/>
                    <a:pt x="2438" y="5699"/>
                    <a:pt x="2468" y="5849"/>
                  </a:cubicBezTo>
                  <a:cubicBezTo>
                    <a:pt x="2679" y="5909"/>
                    <a:pt x="2890" y="6000"/>
                    <a:pt x="3100" y="6120"/>
                  </a:cubicBezTo>
                  <a:cubicBezTo>
                    <a:pt x="3401" y="6210"/>
                    <a:pt x="3371" y="6451"/>
                    <a:pt x="3371" y="6722"/>
                  </a:cubicBezTo>
                  <a:cubicBezTo>
                    <a:pt x="3371" y="6898"/>
                    <a:pt x="3387" y="7010"/>
                    <a:pt x="3337" y="7010"/>
                  </a:cubicBezTo>
                  <a:cubicBezTo>
                    <a:pt x="3318" y="7010"/>
                    <a:pt x="3291" y="6995"/>
                    <a:pt x="3251" y="6963"/>
                  </a:cubicBezTo>
                  <a:cubicBezTo>
                    <a:pt x="3216" y="6942"/>
                    <a:pt x="3176" y="6931"/>
                    <a:pt x="3135" y="6931"/>
                  </a:cubicBezTo>
                  <a:cubicBezTo>
                    <a:pt x="2998" y="6931"/>
                    <a:pt x="2846" y="7054"/>
                    <a:pt x="2799" y="7354"/>
                  </a:cubicBezTo>
                  <a:cubicBezTo>
                    <a:pt x="2649" y="7715"/>
                    <a:pt x="2378" y="7986"/>
                    <a:pt x="1987" y="8136"/>
                  </a:cubicBezTo>
                  <a:cubicBezTo>
                    <a:pt x="1686" y="8136"/>
                    <a:pt x="1746" y="8437"/>
                    <a:pt x="1505" y="8468"/>
                  </a:cubicBezTo>
                  <a:cubicBezTo>
                    <a:pt x="1295" y="8528"/>
                    <a:pt x="1084" y="8678"/>
                    <a:pt x="1084" y="8919"/>
                  </a:cubicBezTo>
                  <a:cubicBezTo>
                    <a:pt x="1084" y="9190"/>
                    <a:pt x="753" y="9190"/>
                    <a:pt x="542" y="9190"/>
                  </a:cubicBezTo>
                  <a:cubicBezTo>
                    <a:pt x="302" y="9190"/>
                    <a:pt x="392" y="9611"/>
                    <a:pt x="181" y="9671"/>
                  </a:cubicBezTo>
                  <a:cubicBezTo>
                    <a:pt x="1" y="9762"/>
                    <a:pt x="31" y="9942"/>
                    <a:pt x="241" y="10123"/>
                  </a:cubicBezTo>
                  <a:cubicBezTo>
                    <a:pt x="422" y="10333"/>
                    <a:pt x="241" y="10544"/>
                    <a:pt x="302" y="10695"/>
                  </a:cubicBezTo>
                  <a:cubicBezTo>
                    <a:pt x="392" y="10845"/>
                    <a:pt x="602" y="11236"/>
                    <a:pt x="422" y="11597"/>
                  </a:cubicBezTo>
                  <a:cubicBezTo>
                    <a:pt x="247" y="11977"/>
                    <a:pt x="100" y="12441"/>
                    <a:pt x="229" y="12441"/>
                  </a:cubicBezTo>
                  <a:cubicBezTo>
                    <a:pt x="233" y="12441"/>
                    <a:pt x="237" y="12441"/>
                    <a:pt x="241" y="12440"/>
                  </a:cubicBezTo>
                  <a:cubicBezTo>
                    <a:pt x="253" y="12435"/>
                    <a:pt x="266" y="12433"/>
                    <a:pt x="279" y="12433"/>
                  </a:cubicBezTo>
                  <a:cubicBezTo>
                    <a:pt x="429" y="12433"/>
                    <a:pt x="690" y="12688"/>
                    <a:pt x="883" y="12688"/>
                  </a:cubicBezTo>
                  <a:cubicBezTo>
                    <a:pt x="900" y="12688"/>
                    <a:pt x="917" y="12685"/>
                    <a:pt x="934" y="12681"/>
                  </a:cubicBezTo>
                  <a:cubicBezTo>
                    <a:pt x="942" y="12680"/>
                    <a:pt x="951" y="12679"/>
                    <a:pt x="960" y="12679"/>
                  </a:cubicBezTo>
                  <a:cubicBezTo>
                    <a:pt x="1153" y="12679"/>
                    <a:pt x="1203" y="12965"/>
                    <a:pt x="1376" y="12965"/>
                  </a:cubicBezTo>
                  <a:cubicBezTo>
                    <a:pt x="1397" y="12965"/>
                    <a:pt x="1420" y="12961"/>
                    <a:pt x="1445" y="12952"/>
                  </a:cubicBezTo>
                  <a:cubicBezTo>
                    <a:pt x="1464" y="12946"/>
                    <a:pt x="1482" y="12944"/>
                    <a:pt x="1498" y="12944"/>
                  </a:cubicBezTo>
                  <a:cubicBezTo>
                    <a:pt x="1645" y="12944"/>
                    <a:pt x="1702" y="13140"/>
                    <a:pt x="2129" y="13140"/>
                  </a:cubicBezTo>
                  <a:cubicBezTo>
                    <a:pt x="2177" y="13140"/>
                    <a:pt x="2230" y="13138"/>
                    <a:pt x="2288" y="13132"/>
                  </a:cubicBezTo>
                  <a:cubicBezTo>
                    <a:pt x="2950" y="13102"/>
                    <a:pt x="4244" y="12590"/>
                    <a:pt x="4786" y="12590"/>
                  </a:cubicBezTo>
                  <a:lnTo>
                    <a:pt x="5478" y="12500"/>
                  </a:lnTo>
                  <a:lnTo>
                    <a:pt x="5869" y="12019"/>
                  </a:lnTo>
                  <a:cubicBezTo>
                    <a:pt x="6170" y="11718"/>
                    <a:pt x="6892" y="11447"/>
                    <a:pt x="7073" y="11026"/>
                  </a:cubicBezTo>
                  <a:cubicBezTo>
                    <a:pt x="7284" y="10634"/>
                    <a:pt x="8096" y="10273"/>
                    <a:pt x="8247" y="9912"/>
                  </a:cubicBezTo>
                  <a:cubicBezTo>
                    <a:pt x="8397" y="9521"/>
                    <a:pt x="8367" y="9641"/>
                    <a:pt x="8036" y="9280"/>
                  </a:cubicBezTo>
                  <a:cubicBezTo>
                    <a:pt x="7675" y="8889"/>
                    <a:pt x="7043" y="8708"/>
                    <a:pt x="7043" y="8528"/>
                  </a:cubicBezTo>
                  <a:cubicBezTo>
                    <a:pt x="7043" y="8317"/>
                    <a:pt x="7524" y="8287"/>
                    <a:pt x="7524" y="8046"/>
                  </a:cubicBezTo>
                  <a:cubicBezTo>
                    <a:pt x="7524" y="7836"/>
                    <a:pt x="7223" y="7836"/>
                    <a:pt x="7133" y="7655"/>
                  </a:cubicBezTo>
                  <a:cubicBezTo>
                    <a:pt x="7013" y="7444"/>
                    <a:pt x="7223" y="7354"/>
                    <a:pt x="7223" y="7234"/>
                  </a:cubicBezTo>
                  <a:cubicBezTo>
                    <a:pt x="7223" y="7113"/>
                    <a:pt x="6862" y="7113"/>
                    <a:pt x="6802" y="6963"/>
                  </a:cubicBezTo>
                  <a:cubicBezTo>
                    <a:pt x="6772" y="6812"/>
                    <a:pt x="7043" y="6903"/>
                    <a:pt x="7013" y="6752"/>
                  </a:cubicBezTo>
                  <a:cubicBezTo>
                    <a:pt x="6952" y="6602"/>
                    <a:pt x="6742" y="6361"/>
                    <a:pt x="6892" y="6150"/>
                  </a:cubicBezTo>
                  <a:cubicBezTo>
                    <a:pt x="7043" y="5909"/>
                    <a:pt x="7404" y="6150"/>
                    <a:pt x="7163" y="5699"/>
                  </a:cubicBezTo>
                  <a:cubicBezTo>
                    <a:pt x="6892" y="5247"/>
                    <a:pt x="6471" y="4646"/>
                    <a:pt x="6411" y="4495"/>
                  </a:cubicBezTo>
                  <a:cubicBezTo>
                    <a:pt x="6320" y="4345"/>
                    <a:pt x="6471" y="4104"/>
                    <a:pt x="6621" y="4014"/>
                  </a:cubicBezTo>
                  <a:cubicBezTo>
                    <a:pt x="6772" y="3893"/>
                    <a:pt x="7133" y="3592"/>
                    <a:pt x="7133" y="3442"/>
                  </a:cubicBezTo>
                  <a:cubicBezTo>
                    <a:pt x="7133" y="3291"/>
                    <a:pt x="6682" y="2900"/>
                    <a:pt x="6561" y="2840"/>
                  </a:cubicBezTo>
                  <a:cubicBezTo>
                    <a:pt x="6441" y="2750"/>
                    <a:pt x="6170" y="2810"/>
                    <a:pt x="6050" y="2569"/>
                  </a:cubicBezTo>
                  <a:cubicBezTo>
                    <a:pt x="5959" y="2358"/>
                    <a:pt x="5839" y="2268"/>
                    <a:pt x="5959" y="2118"/>
                  </a:cubicBezTo>
                  <a:cubicBezTo>
                    <a:pt x="6050" y="1997"/>
                    <a:pt x="6080" y="1847"/>
                    <a:pt x="6050" y="1696"/>
                  </a:cubicBezTo>
                  <a:cubicBezTo>
                    <a:pt x="6050" y="1546"/>
                    <a:pt x="6320" y="1666"/>
                    <a:pt x="6381" y="1486"/>
                  </a:cubicBezTo>
                  <a:cubicBezTo>
                    <a:pt x="6411" y="1365"/>
                    <a:pt x="6471" y="1275"/>
                    <a:pt x="6561" y="1185"/>
                  </a:cubicBezTo>
                  <a:lnTo>
                    <a:pt x="6561" y="733"/>
                  </a:lnTo>
                  <a:cubicBezTo>
                    <a:pt x="6501" y="492"/>
                    <a:pt x="5869" y="432"/>
                    <a:pt x="5719" y="161"/>
                  </a:cubicBezTo>
                  <a:cubicBezTo>
                    <a:pt x="5653" y="44"/>
                    <a:pt x="5549" y="0"/>
                    <a:pt x="5442"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5103371" y="2451557"/>
              <a:ext cx="518211" cy="413656"/>
            </a:xfrm>
            <a:custGeom>
              <a:rect b="b" l="l" r="r" t="t"/>
              <a:pathLst>
                <a:path extrusionOk="0" h="13333" w="16703">
                  <a:moveTo>
                    <a:pt x="3491" y="0"/>
                  </a:moveTo>
                  <a:cubicBezTo>
                    <a:pt x="3160" y="0"/>
                    <a:pt x="3311" y="211"/>
                    <a:pt x="2679" y="211"/>
                  </a:cubicBezTo>
                  <a:cubicBezTo>
                    <a:pt x="2047" y="211"/>
                    <a:pt x="1746" y="662"/>
                    <a:pt x="1926" y="753"/>
                  </a:cubicBezTo>
                  <a:cubicBezTo>
                    <a:pt x="2107" y="813"/>
                    <a:pt x="2679" y="1355"/>
                    <a:pt x="2498" y="1415"/>
                  </a:cubicBezTo>
                  <a:cubicBezTo>
                    <a:pt x="2287" y="1505"/>
                    <a:pt x="2287" y="1806"/>
                    <a:pt x="2047" y="1806"/>
                  </a:cubicBezTo>
                  <a:cubicBezTo>
                    <a:pt x="1776" y="1806"/>
                    <a:pt x="1535" y="1836"/>
                    <a:pt x="1535" y="2017"/>
                  </a:cubicBezTo>
                  <a:cubicBezTo>
                    <a:pt x="1535" y="2189"/>
                    <a:pt x="1207" y="2470"/>
                    <a:pt x="942" y="2470"/>
                  </a:cubicBezTo>
                  <a:cubicBezTo>
                    <a:pt x="929" y="2470"/>
                    <a:pt x="916" y="2470"/>
                    <a:pt x="903" y="2468"/>
                  </a:cubicBezTo>
                  <a:cubicBezTo>
                    <a:pt x="632" y="2408"/>
                    <a:pt x="361" y="2288"/>
                    <a:pt x="120" y="2137"/>
                  </a:cubicBezTo>
                  <a:lnTo>
                    <a:pt x="30" y="2348"/>
                  </a:lnTo>
                  <a:lnTo>
                    <a:pt x="30" y="2588"/>
                  </a:lnTo>
                  <a:cubicBezTo>
                    <a:pt x="90" y="2739"/>
                    <a:pt x="0" y="3401"/>
                    <a:pt x="181" y="3491"/>
                  </a:cubicBezTo>
                  <a:cubicBezTo>
                    <a:pt x="391" y="3552"/>
                    <a:pt x="452" y="3852"/>
                    <a:pt x="843" y="4274"/>
                  </a:cubicBezTo>
                  <a:cubicBezTo>
                    <a:pt x="1204" y="4695"/>
                    <a:pt x="1956" y="5779"/>
                    <a:pt x="1956" y="6049"/>
                  </a:cubicBezTo>
                  <a:cubicBezTo>
                    <a:pt x="1986" y="6411"/>
                    <a:pt x="2227" y="6742"/>
                    <a:pt x="2558" y="6892"/>
                  </a:cubicBezTo>
                  <a:cubicBezTo>
                    <a:pt x="3040" y="7253"/>
                    <a:pt x="3040" y="7614"/>
                    <a:pt x="3280" y="7825"/>
                  </a:cubicBezTo>
                  <a:cubicBezTo>
                    <a:pt x="3491" y="8006"/>
                    <a:pt x="3461" y="8216"/>
                    <a:pt x="3491" y="8668"/>
                  </a:cubicBezTo>
                  <a:cubicBezTo>
                    <a:pt x="3491" y="9209"/>
                    <a:pt x="3732" y="9691"/>
                    <a:pt x="4153" y="10022"/>
                  </a:cubicBezTo>
                  <a:cubicBezTo>
                    <a:pt x="4544" y="10233"/>
                    <a:pt x="4875" y="10594"/>
                    <a:pt x="5056" y="11045"/>
                  </a:cubicBezTo>
                  <a:cubicBezTo>
                    <a:pt x="5176" y="11497"/>
                    <a:pt x="5447" y="11918"/>
                    <a:pt x="5748" y="12249"/>
                  </a:cubicBezTo>
                  <a:cubicBezTo>
                    <a:pt x="6019" y="12550"/>
                    <a:pt x="5869" y="12670"/>
                    <a:pt x="6019" y="12881"/>
                  </a:cubicBezTo>
                  <a:cubicBezTo>
                    <a:pt x="6139" y="13001"/>
                    <a:pt x="6230" y="13182"/>
                    <a:pt x="6290" y="13332"/>
                  </a:cubicBezTo>
                  <a:lnTo>
                    <a:pt x="6651" y="13152"/>
                  </a:lnTo>
                  <a:cubicBezTo>
                    <a:pt x="6681" y="13031"/>
                    <a:pt x="6591" y="12760"/>
                    <a:pt x="6651" y="12700"/>
                  </a:cubicBezTo>
                  <a:cubicBezTo>
                    <a:pt x="6741" y="12550"/>
                    <a:pt x="6862" y="12460"/>
                    <a:pt x="6982" y="12399"/>
                  </a:cubicBezTo>
                  <a:cubicBezTo>
                    <a:pt x="6991" y="12397"/>
                    <a:pt x="7001" y="12396"/>
                    <a:pt x="7011" y="12396"/>
                  </a:cubicBezTo>
                  <a:cubicBezTo>
                    <a:pt x="7117" y="12396"/>
                    <a:pt x="7251" y="12523"/>
                    <a:pt x="7487" y="12523"/>
                  </a:cubicBezTo>
                  <a:cubicBezTo>
                    <a:pt x="7508" y="12523"/>
                    <a:pt x="7531" y="12522"/>
                    <a:pt x="7554" y="12520"/>
                  </a:cubicBezTo>
                  <a:cubicBezTo>
                    <a:pt x="7671" y="12498"/>
                    <a:pt x="7788" y="12488"/>
                    <a:pt x="7906" y="12488"/>
                  </a:cubicBezTo>
                  <a:cubicBezTo>
                    <a:pt x="8119" y="12488"/>
                    <a:pt x="8333" y="12522"/>
                    <a:pt x="8547" y="12580"/>
                  </a:cubicBezTo>
                  <a:cubicBezTo>
                    <a:pt x="8607" y="12670"/>
                    <a:pt x="9450" y="12610"/>
                    <a:pt x="9630" y="12760"/>
                  </a:cubicBezTo>
                  <a:cubicBezTo>
                    <a:pt x="9697" y="12816"/>
                    <a:pt x="9773" y="12847"/>
                    <a:pt x="9848" y="12847"/>
                  </a:cubicBezTo>
                  <a:cubicBezTo>
                    <a:pt x="9977" y="12847"/>
                    <a:pt x="10108" y="12758"/>
                    <a:pt x="10202" y="12550"/>
                  </a:cubicBezTo>
                  <a:cubicBezTo>
                    <a:pt x="10353" y="12219"/>
                    <a:pt x="11286" y="11557"/>
                    <a:pt x="11406" y="11497"/>
                  </a:cubicBezTo>
                  <a:cubicBezTo>
                    <a:pt x="11451" y="11451"/>
                    <a:pt x="11737" y="11451"/>
                    <a:pt x="12064" y="11451"/>
                  </a:cubicBezTo>
                  <a:cubicBezTo>
                    <a:pt x="12392" y="11451"/>
                    <a:pt x="12760" y="11451"/>
                    <a:pt x="12971" y="11406"/>
                  </a:cubicBezTo>
                  <a:cubicBezTo>
                    <a:pt x="13392" y="11346"/>
                    <a:pt x="16071" y="10473"/>
                    <a:pt x="16161" y="10353"/>
                  </a:cubicBezTo>
                  <a:cubicBezTo>
                    <a:pt x="16402" y="9841"/>
                    <a:pt x="16582" y="9270"/>
                    <a:pt x="16703" y="8698"/>
                  </a:cubicBezTo>
                  <a:cubicBezTo>
                    <a:pt x="16703" y="8547"/>
                    <a:pt x="16522" y="8156"/>
                    <a:pt x="16281" y="8156"/>
                  </a:cubicBezTo>
                  <a:cubicBezTo>
                    <a:pt x="15619" y="8126"/>
                    <a:pt x="14957" y="8066"/>
                    <a:pt x="14295" y="7915"/>
                  </a:cubicBezTo>
                  <a:cubicBezTo>
                    <a:pt x="13994" y="7735"/>
                    <a:pt x="13784" y="7434"/>
                    <a:pt x="13693" y="7103"/>
                  </a:cubicBezTo>
                  <a:cubicBezTo>
                    <a:pt x="13543" y="6952"/>
                    <a:pt x="13452" y="6772"/>
                    <a:pt x="13392" y="6561"/>
                  </a:cubicBezTo>
                  <a:cubicBezTo>
                    <a:pt x="13362" y="6566"/>
                    <a:pt x="13329" y="6569"/>
                    <a:pt x="13293" y="6569"/>
                  </a:cubicBezTo>
                  <a:cubicBezTo>
                    <a:pt x="13114" y="6569"/>
                    <a:pt x="12876" y="6486"/>
                    <a:pt x="12700" y="6110"/>
                  </a:cubicBezTo>
                  <a:cubicBezTo>
                    <a:pt x="12520" y="5658"/>
                    <a:pt x="12158" y="5447"/>
                    <a:pt x="12309" y="5237"/>
                  </a:cubicBezTo>
                  <a:cubicBezTo>
                    <a:pt x="12459" y="5056"/>
                    <a:pt x="12189" y="4635"/>
                    <a:pt x="11948" y="4424"/>
                  </a:cubicBezTo>
                  <a:cubicBezTo>
                    <a:pt x="11737" y="4184"/>
                    <a:pt x="11165" y="3732"/>
                    <a:pt x="11135" y="3491"/>
                  </a:cubicBezTo>
                  <a:cubicBezTo>
                    <a:pt x="11135" y="3371"/>
                    <a:pt x="11075" y="3251"/>
                    <a:pt x="11015" y="3130"/>
                  </a:cubicBezTo>
                  <a:lnTo>
                    <a:pt x="10413" y="3130"/>
                  </a:lnTo>
                  <a:lnTo>
                    <a:pt x="9961" y="2769"/>
                  </a:lnTo>
                  <a:lnTo>
                    <a:pt x="8577" y="2619"/>
                  </a:lnTo>
                  <a:cubicBezTo>
                    <a:pt x="8246" y="2619"/>
                    <a:pt x="7915" y="2498"/>
                    <a:pt x="7644" y="2288"/>
                  </a:cubicBezTo>
                  <a:cubicBezTo>
                    <a:pt x="7343" y="2047"/>
                    <a:pt x="5989" y="993"/>
                    <a:pt x="5718" y="903"/>
                  </a:cubicBezTo>
                  <a:cubicBezTo>
                    <a:pt x="5447" y="783"/>
                    <a:pt x="4454" y="30"/>
                    <a:pt x="4153"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5528197" y="2640158"/>
              <a:ext cx="198901" cy="220371"/>
            </a:xfrm>
            <a:custGeom>
              <a:rect b="b" l="l" r="r" t="t"/>
              <a:pathLst>
                <a:path extrusionOk="0" h="7103" w="6411">
                  <a:moveTo>
                    <a:pt x="3762" y="0"/>
                  </a:moveTo>
                  <a:lnTo>
                    <a:pt x="3461" y="181"/>
                  </a:lnTo>
                  <a:lnTo>
                    <a:pt x="3160" y="181"/>
                  </a:lnTo>
                  <a:lnTo>
                    <a:pt x="3160" y="783"/>
                  </a:lnTo>
                  <a:lnTo>
                    <a:pt x="2679" y="1385"/>
                  </a:lnTo>
                  <a:lnTo>
                    <a:pt x="2408" y="2077"/>
                  </a:lnTo>
                  <a:lnTo>
                    <a:pt x="2558" y="2077"/>
                  </a:lnTo>
                  <a:cubicBezTo>
                    <a:pt x="2799" y="2077"/>
                    <a:pt x="2980" y="2498"/>
                    <a:pt x="2980" y="2649"/>
                  </a:cubicBezTo>
                  <a:cubicBezTo>
                    <a:pt x="2859" y="3191"/>
                    <a:pt x="2679" y="3762"/>
                    <a:pt x="2438" y="4304"/>
                  </a:cubicBezTo>
                  <a:cubicBezTo>
                    <a:pt x="2378" y="4364"/>
                    <a:pt x="933" y="4816"/>
                    <a:pt x="0" y="5117"/>
                  </a:cubicBezTo>
                  <a:cubicBezTo>
                    <a:pt x="241" y="5538"/>
                    <a:pt x="602" y="6350"/>
                    <a:pt x="993" y="7103"/>
                  </a:cubicBezTo>
                  <a:lnTo>
                    <a:pt x="1174" y="7013"/>
                  </a:lnTo>
                  <a:cubicBezTo>
                    <a:pt x="1625" y="6772"/>
                    <a:pt x="2137" y="6892"/>
                    <a:pt x="2498" y="6802"/>
                  </a:cubicBezTo>
                  <a:cubicBezTo>
                    <a:pt x="2829" y="6742"/>
                    <a:pt x="2498" y="6441"/>
                    <a:pt x="2799" y="6170"/>
                  </a:cubicBezTo>
                  <a:cubicBezTo>
                    <a:pt x="2921" y="6061"/>
                    <a:pt x="3057" y="6035"/>
                    <a:pt x="3186" y="6035"/>
                  </a:cubicBezTo>
                  <a:cubicBezTo>
                    <a:pt x="3303" y="6035"/>
                    <a:pt x="3414" y="6056"/>
                    <a:pt x="3503" y="6056"/>
                  </a:cubicBezTo>
                  <a:cubicBezTo>
                    <a:pt x="3559" y="6056"/>
                    <a:pt x="3607" y="6047"/>
                    <a:pt x="3642" y="6019"/>
                  </a:cubicBezTo>
                  <a:cubicBezTo>
                    <a:pt x="3792" y="5899"/>
                    <a:pt x="3913" y="5418"/>
                    <a:pt x="4153" y="5297"/>
                  </a:cubicBezTo>
                  <a:cubicBezTo>
                    <a:pt x="4364" y="5177"/>
                    <a:pt x="4695" y="5267"/>
                    <a:pt x="4665" y="5056"/>
                  </a:cubicBezTo>
                  <a:cubicBezTo>
                    <a:pt x="4635" y="4816"/>
                    <a:pt x="4665" y="4033"/>
                    <a:pt x="4936" y="4003"/>
                  </a:cubicBezTo>
                  <a:cubicBezTo>
                    <a:pt x="5207" y="3943"/>
                    <a:pt x="5568" y="3672"/>
                    <a:pt x="5568" y="3552"/>
                  </a:cubicBezTo>
                  <a:cubicBezTo>
                    <a:pt x="5568" y="3401"/>
                    <a:pt x="6049" y="2859"/>
                    <a:pt x="6200" y="2589"/>
                  </a:cubicBezTo>
                  <a:cubicBezTo>
                    <a:pt x="6350" y="2348"/>
                    <a:pt x="6410" y="2227"/>
                    <a:pt x="6170" y="2197"/>
                  </a:cubicBezTo>
                  <a:cubicBezTo>
                    <a:pt x="5959" y="2137"/>
                    <a:pt x="5598" y="1535"/>
                    <a:pt x="5508" y="1355"/>
                  </a:cubicBezTo>
                  <a:cubicBezTo>
                    <a:pt x="5387" y="1174"/>
                    <a:pt x="4755" y="1295"/>
                    <a:pt x="4183" y="873"/>
                  </a:cubicBezTo>
                  <a:cubicBezTo>
                    <a:pt x="3943" y="632"/>
                    <a:pt x="3792" y="332"/>
                    <a:pt x="3762"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5496458" y="2616393"/>
              <a:ext cx="29908" cy="39340"/>
            </a:xfrm>
            <a:custGeom>
              <a:rect b="b" l="l" r="r" t="t"/>
              <a:pathLst>
                <a:path extrusionOk="0" h="1268" w="964">
                  <a:moveTo>
                    <a:pt x="529" y="1"/>
                  </a:moveTo>
                  <a:cubicBezTo>
                    <a:pt x="244" y="1"/>
                    <a:pt x="90" y="630"/>
                    <a:pt x="90" y="797"/>
                  </a:cubicBezTo>
                  <a:lnTo>
                    <a:pt x="0" y="797"/>
                  </a:lnTo>
                  <a:cubicBezTo>
                    <a:pt x="168" y="1156"/>
                    <a:pt x="393" y="1267"/>
                    <a:pt x="569" y="1267"/>
                  </a:cubicBezTo>
                  <a:cubicBezTo>
                    <a:pt x="614" y="1267"/>
                    <a:pt x="655" y="1260"/>
                    <a:pt x="692" y="1248"/>
                  </a:cubicBezTo>
                  <a:cubicBezTo>
                    <a:pt x="632" y="1188"/>
                    <a:pt x="632" y="1098"/>
                    <a:pt x="692" y="1037"/>
                  </a:cubicBezTo>
                  <a:cubicBezTo>
                    <a:pt x="843" y="766"/>
                    <a:pt x="963" y="134"/>
                    <a:pt x="602" y="14"/>
                  </a:cubicBezTo>
                  <a:cubicBezTo>
                    <a:pt x="577" y="5"/>
                    <a:pt x="552" y="1"/>
                    <a:pt x="529"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5527266" y="2610281"/>
              <a:ext cx="117678" cy="94316"/>
            </a:xfrm>
            <a:custGeom>
              <a:rect b="b" l="l" r="r" t="t"/>
              <a:pathLst>
                <a:path extrusionOk="0" h="3040" w="3793">
                  <a:moveTo>
                    <a:pt x="3551" y="0"/>
                  </a:moveTo>
                  <a:cubicBezTo>
                    <a:pt x="3491" y="0"/>
                    <a:pt x="2859" y="602"/>
                    <a:pt x="2618" y="1084"/>
                  </a:cubicBezTo>
                  <a:cubicBezTo>
                    <a:pt x="2330" y="1504"/>
                    <a:pt x="1858" y="1763"/>
                    <a:pt x="1344" y="1763"/>
                  </a:cubicBezTo>
                  <a:cubicBezTo>
                    <a:pt x="1268" y="1763"/>
                    <a:pt x="1191" y="1758"/>
                    <a:pt x="1114" y="1746"/>
                  </a:cubicBezTo>
                  <a:cubicBezTo>
                    <a:pt x="1031" y="1723"/>
                    <a:pt x="946" y="1712"/>
                    <a:pt x="862" y="1712"/>
                  </a:cubicBezTo>
                  <a:cubicBezTo>
                    <a:pt x="610" y="1712"/>
                    <a:pt x="361" y="1814"/>
                    <a:pt x="181" y="2017"/>
                  </a:cubicBezTo>
                  <a:lnTo>
                    <a:pt x="0" y="2017"/>
                  </a:lnTo>
                  <a:cubicBezTo>
                    <a:pt x="90" y="2348"/>
                    <a:pt x="301" y="2619"/>
                    <a:pt x="602" y="2799"/>
                  </a:cubicBezTo>
                  <a:cubicBezTo>
                    <a:pt x="1204" y="2920"/>
                    <a:pt x="1806" y="3010"/>
                    <a:pt x="2438" y="3040"/>
                  </a:cubicBezTo>
                  <a:lnTo>
                    <a:pt x="2709" y="2348"/>
                  </a:lnTo>
                  <a:lnTo>
                    <a:pt x="3190" y="1746"/>
                  </a:lnTo>
                  <a:lnTo>
                    <a:pt x="3190" y="1144"/>
                  </a:lnTo>
                  <a:lnTo>
                    <a:pt x="3491" y="1144"/>
                  </a:lnTo>
                  <a:lnTo>
                    <a:pt x="3792" y="963"/>
                  </a:lnTo>
                  <a:cubicBezTo>
                    <a:pt x="3672" y="482"/>
                    <a:pt x="3642" y="0"/>
                    <a:pt x="3551"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6687818" y="3112607"/>
              <a:ext cx="478561" cy="144732"/>
            </a:xfrm>
            <a:custGeom>
              <a:rect b="b" l="l" r="r" t="t"/>
              <a:pathLst>
                <a:path extrusionOk="0" h="4665" w="15425">
                  <a:moveTo>
                    <a:pt x="1" y="121"/>
                  </a:moveTo>
                  <a:cubicBezTo>
                    <a:pt x="182" y="512"/>
                    <a:pt x="242" y="903"/>
                    <a:pt x="242" y="1325"/>
                  </a:cubicBezTo>
                  <a:cubicBezTo>
                    <a:pt x="242" y="1776"/>
                    <a:pt x="964" y="2528"/>
                    <a:pt x="1084" y="2829"/>
                  </a:cubicBezTo>
                  <a:cubicBezTo>
                    <a:pt x="1175" y="3130"/>
                    <a:pt x="1385" y="3251"/>
                    <a:pt x="1837" y="3582"/>
                  </a:cubicBezTo>
                  <a:cubicBezTo>
                    <a:pt x="2262" y="3894"/>
                    <a:pt x="3088" y="4339"/>
                    <a:pt x="3308" y="4339"/>
                  </a:cubicBezTo>
                  <a:cubicBezTo>
                    <a:pt x="3322" y="4339"/>
                    <a:pt x="3333" y="4337"/>
                    <a:pt x="3341" y="4334"/>
                  </a:cubicBezTo>
                  <a:cubicBezTo>
                    <a:pt x="3492" y="4274"/>
                    <a:pt x="3071" y="3461"/>
                    <a:pt x="2800" y="3220"/>
                  </a:cubicBezTo>
                  <a:cubicBezTo>
                    <a:pt x="2529" y="2950"/>
                    <a:pt x="2800" y="2227"/>
                    <a:pt x="2800" y="1716"/>
                  </a:cubicBezTo>
                  <a:cubicBezTo>
                    <a:pt x="2800" y="1174"/>
                    <a:pt x="2318" y="1204"/>
                    <a:pt x="2198" y="873"/>
                  </a:cubicBezTo>
                  <a:cubicBezTo>
                    <a:pt x="2078" y="542"/>
                    <a:pt x="1867" y="723"/>
                    <a:pt x="1777" y="452"/>
                  </a:cubicBezTo>
                  <a:cubicBezTo>
                    <a:pt x="1777" y="422"/>
                    <a:pt x="1777" y="392"/>
                    <a:pt x="1746" y="361"/>
                  </a:cubicBezTo>
                  <a:cubicBezTo>
                    <a:pt x="1476" y="452"/>
                    <a:pt x="1566" y="662"/>
                    <a:pt x="1476" y="693"/>
                  </a:cubicBezTo>
                  <a:cubicBezTo>
                    <a:pt x="1451" y="705"/>
                    <a:pt x="1346" y="717"/>
                    <a:pt x="1231" y="717"/>
                  </a:cubicBezTo>
                  <a:cubicBezTo>
                    <a:pt x="1063" y="717"/>
                    <a:pt x="874" y="691"/>
                    <a:pt x="874" y="602"/>
                  </a:cubicBezTo>
                  <a:cubicBezTo>
                    <a:pt x="874" y="361"/>
                    <a:pt x="693" y="151"/>
                    <a:pt x="482" y="121"/>
                  </a:cubicBezTo>
                  <a:close/>
                  <a:moveTo>
                    <a:pt x="13333" y="0"/>
                  </a:moveTo>
                  <a:cubicBezTo>
                    <a:pt x="13032" y="0"/>
                    <a:pt x="12731" y="572"/>
                    <a:pt x="12731" y="813"/>
                  </a:cubicBezTo>
                  <a:cubicBezTo>
                    <a:pt x="12731" y="1024"/>
                    <a:pt x="12250" y="993"/>
                    <a:pt x="12280" y="1325"/>
                  </a:cubicBezTo>
                  <a:cubicBezTo>
                    <a:pt x="12298" y="1530"/>
                    <a:pt x="12282" y="1550"/>
                    <a:pt x="12239" y="1550"/>
                  </a:cubicBezTo>
                  <a:cubicBezTo>
                    <a:pt x="12228" y="1550"/>
                    <a:pt x="12216" y="1549"/>
                    <a:pt x="12202" y="1549"/>
                  </a:cubicBezTo>
                  <a:cubicBezTo>
                    <a:pt x="12181" y="1549"/>
                    <a:pt x="12157" y="1551"/>
                    <a:pt x="12129" y="1565"/>
                  </a:cubicBezTo>
                  <a:cubicBezTo>
                    <a:pt x="12016" y="1593"/>
                    <a:pt x="12221" y="1992"/>
                    <a:pt x="12148" y="1992"/>
                  </a:cubicBezTo>
                  <a:cubicBezTo>
                    <a:pt x="12143" y="1992"/>
                    <a:pt x="12137" y="1990"/>
                    <a:pt x="12129" y="1987"/>
                  </a:cubicBezTo>
                  <a:cubicBezTo>
                    <a:pt x="12122" y="1985"/>
                    <a:pt x="12115" y="1984"/>
                    <a:pt x="12108" y="1984"/>
                  </a:cubicBezTo>
                  <a:cubicBezTo>
                    <a:pt x="11997" y="1984"/>
                    <a:pt x="11901" y="2197"/>
                    <a:pt x="11618" y="2197"/>
                  </a:cubicBezTo>
                  <a:cubicBezTo>
                    <a:pt x="11317" y="2197"/>
                    <a:pt x="11347" y="1957"/>
                    <a:pt x="11196" y="1625"/>
                  </a:cubicBezTo>
                  <a:lnTo>
                    <a:pt x="11166" y="1625"/>
                  </a:lnTo>
                  <a:cubicBezTo>
                    <a:pt x="10955" y="1625"/>
                    <a:pt x="10534" y="2318"/>
                    <a:pt x="10474" y="2709"/>
                  </a:cubicBezTo>
                  <a:cubicBezTo>
                    <a:pt x="10414" y="3130"/>
                    <a:pt x="9962" y="3070"/>
                    <a:pt x="9300" y="3100"/>
                  </a:cubicBezTo>
                  <a:cubicBezTo>
                    <a:pt x="8668" y="3130"/>
                    <a:pt x="8939" y="3762"/>
                    <a:pt x="8819" y="4093"/>
                  </a:cubicBezTo>
                  <a:cubicBezTo>
                    <a:pt x="8790" y="4178"/>
                    <a:pt x="8730" y="4212"/>
                    <a:pt x="8650" y="4212"/>
                  </a:cubicBezTo>
                  <a:cubicBezTo>
                    <a:pt x="8389" y="4212"/>
                    <a:pt x="7914" y="3861"/>
                    <a:pt x="7615" y="3792"/>
                  </a:cubicBezTo>
                  <a:cubicBezTo>
                    <a:pt x="7597" y="3789"/>
                    <a:pt x="7581" y="3788"/>
                    <a:pt x="7567" y="3788"/>
                  </a:cubicBezTo>
                  <a:cubicBezTo>
                    <a:pt x="7304" y="3788"/>
                    <a:pt x="7771" y="4304"/>
                    <a:pt x="7886" y="4304"/>
                  </a:cubicBezTo>
                  <a:cubicBezTo>
                    <a:pt x="7990" y="4304"/>
                    <a:pt x="8252" y="4664"/>
                    <a:pt x="8437" y="4664"/>
                  </a:cubicBezTo>
                  <a:cubicBezTo>
                    <a:pt x="8466" y="4664"/>
                    <a:pt x="8493" y="4655"/>
                    <a:pt x="8518" y="4635"/>
                  </a:cubicBezTo>
                  <a:cubicBezTo>
                    <a:pt x="8592" y="4573"/>
                    <a:pt x="8731" y="4562"/>
                    <a:pt x="8888" y="4562"/>
                  </a:cubicBezTo>
                  <a:cubicBezTo>
                    <a:pt x="8978" y="4562"/>
                    <a:pt x="9075" y="4566"/>
                    <a:pt x="9169" y="4566"/>
                  </a:cubicBezTo>
                  <a:cubicBezTo>
                    <a:pt x="9310" y="4566"/>
                    <a:pt x="9445" y="4557"/>
                    <a:pt x="9541" y="4515"/>
                  </a:cubicBezTo>
                  <a:cubicBezTo>
                    <a:pt x="9812" y="4394"/>
                    <a:pt x="9872" y="4214"/>
                    <a:pt x="10354" y="4214"/>
                  </a:cubicBezTo>
                  <a:cubicBezTo>
                    <a:pt x="10734" y="4214"/>
                    <a:pt x="10698" y="4430"/>
                    <a:pt x="10853" y="4430"/>
                  </a:cubicBezTo>
                  <a:cubicBezTo>
                    <a:pt x="10906" y="4430"/>
                    <a:pt x="10982" y="4404"/>
                    <a:pt x="11106" y="4334"/>
                  </a:cubicBezTo>
                  <a:cubicBezTo>
                    <a:pt x="11618" y="4063"/>
                    <a:pt x="11858" y="4304"/>
                    <a:pt x="11798" y="3883"/>
                  </a:cubicBezTo>
                  <a:cubicBezTo>
                    <a:pt x="11708" y="3461"/>
                    <a:pt x="12099" y="3461"/>
                    <a:pt x="12009" y="3130"/>
                  </a:cubicBezTo>
                  <a:cubicBezTo>
                    <a:pt x="11949" y="2799"/>
                    <a:pt x="12550" y="3070"/>
                    <a:pt x="12520" y="2408"/>
                  </a:cubicBezTo>
                  <a:cubicBezTo>
                    <a:pt x="12480" y="1980"/>
                    <a:pt x="12867" y="1911"/>
                    <a:pt x="13243" y="1911"/>
                  </a:cubicBezTo>
                  <a:cubicBezTo>
                    <a:pt x="13422" y="1911"/>
                    <a:pt x="13598" y="1926"/>
                    <a:pt x="13724" y="1926"/>
                  </a:cubicBezTo>
                  <a:lnTo>
                    <a:pt x="14085" y="2047"/>
                  </a:lnTo>
                  <a:cubicBezTo>
                    <a:pt x="14386" y="1896"/>
                    <a:pt x="14778" y="1746"/>
                    <a:pt x="14567" y="1535"/>
                  </a:cubicBezTo>
                  <a:cubicBezTo>
                    <a:pt x="14386" y="1355"/>
                    <a:pt x="15229" y="1535"/>
                    <a:pt x="15319" y="1234"/>
                  </a:cubicBezTo>
                  <a:cubicBezTo>
                    <a:pt x="15424" y="972"/>
                    <a:pt x="15095" y="801"/>
                    <a:pt x="14869" y="801"/>
                  </a:cubicBezTo>
                  <a:cubicBezTo>
                    <a:pt x="14836" y="801"/>
                    <a:pt x="14805" y="805"/>
                    <a:pt x="14778" y="813"/>
                  </a:cubicBezTo>
                  <a:cubicBezTo>
                    <a:pt x="14734" y="819"/>
                    <a:pt x="14679" y="823"/>
                    <a:pt x="14618" y="823"/>
                  </a:cubicBezTo>
                  <a:cubicBezTo>
                    <a:pt x="14388" y="823"/>
                    <a:pt x="14085" y="769"/>
                    <a:pt x="14085" y="602"/>
                  </a:cubicBezTo>
                  <a:cubicBezTo>
                    <a:pt x="14085" y="422"/>
                    <a:pt x="13634" y="0"/>
                    <a:pt x="13333"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7030334" y="3157779"/>
              <a:ext cx="39091" cy="23021"/>
            </a:xfrm>
            <a:custGeom>
              <a:rect b="b" l="l" r="r" t="t"/>
              <a:pathLst>
                <a:path extrusionOk="0" h="742" w="1260">
                  <a:moveTo>
                    <a:pt x="964" y="0"/>
                  </a:moveTo>
                  <a:cubicBezTo>
                    <a:pt x="835" y="0"/>
                    <a:pt x="668" y="183"/>
                    <a:pt x="668" y="290"/>
                  </a:cubicBezTo>
                  <a:cubicBezTo>
                    <a:pt x="668" y="325"/>
                    <a:pt x="650" y="339"/>
                    <a:pt x="619" y="339"/>
                  </a:cubicBezTo>
                  <a:cubicBezTo>
                    <a:pt x="521" y="339"/>
                    <a:pt x="294" y="193"/>
                    <a:pt x="156" y="169"/>
                  </a:cubicBezTo>
                  <a:cubicBezTo>
                    <a:pt x="152" y="169"/>
                    <a:pt x="148" y="168"/>
                    <a:pt x="144" y="168"/>
                  </a:cubicBezTo>
                  <a:cubicBezTo>
                    <a:pt x="0" y="168"/>
                    <a:pt x="489" y="741"/>
                    <a:pt x="578" y="741"/>
                  </a:cubicBezTo>
                  <a:cubicBezTo>
                    <a:pt x="845" y="741"/>
                    <a:pt x="899" y="551"/>
                    <a:pt x="1034" y="551"/>
                  </a:cubicBezTo>
                  <a:cubicBezTo>
                    <a:pt x="1051" y="551"/>
                    <a:pt x="1069" y="554"/>
                    <a:pt x="1089" y="561"/>
                  </a:cubicBezTo>
                  <a:cubicBezTo>
                    <a:pt x="1099" y="562"/>
                    <a:pt x="1109" y="563"/>
                    <a:pt x="1118" y="563"/>
                  </a:cubicBezTo>
                  <a:cubicBezTo>
                    <a:pt x="1259" y="563"/>
                    <a:pt x="1174" y="336"/>
                    <a:pt x="1089" y="109"/>
                  </a:cubicBezTo>
                  <a:cubicBezTo>
                    <a:pt x="1063" y="31"/>
                    <a:pt x="1017" y="0"/>
                    <a:pt x="964"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5205133" y="2301923"/>
              <a:ext cx="239978" cy="233680"/>
            </a:xfrm>
            <a:custGeom>
              <a:rect b="b" l="l" r="r" t="t"/>
              <a:pathLst>
                <a:path extrusionOk="0" h="7532" w="7735">
                  <a:moveTo>
                    <a:pt x="3308" y="0"/>
                  </a:moveTo>
                  <a:cubicBezTo>
                    <a:pt x="3280" y="0"/>
                    <a:pt x="3251" y="3"/>
                    <a:pt x="3221" y="8"/>
                  </a:cubicBezTo>
                  <a:cubicBezTo>
                    <a:pt x="2890" y="38"/>
                    <a:pt x="2950" y="159"/>
                    <a:pt x="2859" y="249"/>
                  </a:cubicBezTo>
                  <a:lnTo>
                    <a:pt x="2890" y="249"/>
                  </a:lnTo>
                  <a:lnTo>
                    <a:pt x="2408" y="610"/>
                  </a:lnTo>
                  <a:cubicBezTo>
                    <a:pt x="2408" y="610"/>
                    <a:pt x="1987" y="761"/>
                    <a:pt x="1896" y="971"/>
                  </a:cubicBezTo>
                  <a:cubicBezTo>
                    <a:pt x="1836" y="1212"/>
                    <a:pt x="2107" y="1513"/>
                    <a:pt x="1957" y="1663"/>
                  </a:cubicBezTo>
                  <a:cubicBezTo>
                    <a:pt x="1866" y="1844"/>
                    <a:pt x="1836" y="2055"/>
                    <a:pt x="1896" y="2265"/>
                  </a:cubicBezTo>
                  <a:cubicBezTo>
                    <a:pt x="1957" y="2416"/>
                    <a:pt x="1716" y="2747"/>
                    <a:pt x="1716" y="2747"/>
                  </a:cubicBezTo>
                  <a:lnTo>
                    <a:pt x="0" y="3650"/>
                  </a:lnTo>
                  <a:cubicBezTo>
                    <a:pt x="31" y="3800"/>
                    <a:pt x="31" y="3921"/>
                    <a:pt x="61" y="4011"/>
                  </a:cubicBezTo>
                  <a:cubicBezTo>
                    <a:pt x="91" y="4131"/>
                    <a:pt x="181" y="4552"/>
                    <a:pt x="241" y="4823"/>
                  </a:cubicBezTo>
                  <a:lnTo>
                    <a:pt x="873" y="4823"/>
                  </a:lnTo>
                  <a:cubicBezTo>
                    <a:pt x="1174" y="4853"/>
                    <a:pt x="2167" y="5606"/>
                    <a:pt x="2438" y="5726"/>
                  </a:cubicBezTo>
                  <a:cubicBezTo>
                    <a:pt x="2709" y="5816"/>
                    <a:pt x="4063" y="6870"/>
                    <a:pt x="4364" y="7111"/>
                  </a:cubicBezTo>
                  <a:cubicBezTo>
                    <a:pt x="4635" y="7321"/>
                    <a:pt x="4966" y="7442"/>
                    <a:pt x="5297" y="7442"/>
                  </a:cubicBezTo>
                  <a:lnTo>
                    <a:pt x="6200" y="7532"/>
                  </a:lnTo>
                  <a:cubicBezTo>
                    <a:pt x="6290" y="7291"/>
                    <a:pt x="6381" y="7050"/>
                    <a:pt x="6531" y="6840"/>
                  </a:cubicBezTo>
                  <a:cubicBezTo>
                    <a:pt x="6621" y="6719"/>
                    <a:pt x="6651" y="6569"/>
                    <a:pt x="6892" y="6539"/>
                  </a:cubicBezTo>
                  <a:cubicBezTo>
                    <a:pt x="6914" y="6536"/>
                    <a:pt x="6934" y="6534"/>
                    <a:pt x="6954" y="6534"/>
                  </a:cubicBezTo>
                  <a:cubicBezTo>
                    <a:pt x="7128" y="6534"/>
                    <a:pt x="7242" y="6651"/>
                    <a:pt x="7404" y="6840"/>
                  </a:cubicBezTo>
                  <a:lnTo>
                    <a:pt x="7735" y="6659"/>
                  </a:lnTo>
                  <a:cubicBezTo>
                    <a:pt x="7554" y="6418"/>
                    <a:pt x="7283" y="6178"/>
                    <a:pt x="7313" y="6027"/>
                  </a:cubicBezTo>
                  <a:cubicBezTo>
                    <a:pt x="7374" y="5877"/>
                    <a:pt x="7073" y="5636"/>
                    <a:pt x="7013" y="5485"/>
                  </a:cubicBezTo>
                  <a:cubicBezTo>
                    <a:pt x="6982" y="5335"/>
                    <a:pt x="7223" y="5064"/>
                    <a:pt x="7103" y="4974"/>
                  </a:cubicBezTo>
                  <a:cubicBezTo>
                    <a:pt x="6982" y="4853"/>
                    <a:pt x="6952" y="4522"/>
                    <a:pt x="6712" y="4462"/>
                  </a:cubicBezTo>
                  <a:cubicBezTo>
                    <a:pt x="6501" y="4432"/>
                    <a:pt x="5809" y="4131"/>
                    <a:pt x="5869" y="3921"/>
                  </a:cubicBezTo>
                  <a:cubicBezTo>
                    <a:pt x="5899" y="3680"/>
                    <a:pt x="5598" y="3529"/>
                    <a:pt x="5478" y="3469"/>
                  </a:cubicBezTo>
                  <a:cubicBezTo>
                    <a:pt x="5357" y="3379"/>
                    <a:pt x="5207" y="2807"/>
                    <a:pt x="5357" y="2747"/>
                  </a:cubicBezTo>
                  <a:cubicBezTo>
                    <a:pt x="5508" y="2657"/>
                    <a:pt x="5478" y="2115"/>
                    <a:pt x="5658" y="2115"/>
                  </a:cubicBezTo>
                  <a:cubicBezTo>
                    <a:pt x="5869" y="2115"/>
                    <a:pt x="5718" y="1844"/>
                    <a:pt x="5779" y="1663"/>
                  </a:cubicBezTo>
                  <a:cubicBezTo>
                    <a:pt x="5869" y="1453"/>
                    <a:pt x="5628" y="1362"/>
                    <a:pt x="5478" y="1362"/>
                  </a:cubicBezTo>
                  <a:cubicBezTo>
                    <a:pt x="5237" y="1302"/>
                    <a:pt x="5056" y="1122"/>
                    <a:pt x="5026" y="911"/>
                  </a:cubicBezTo>
                  <a:cubicBezTo>
                    <a:pt x="5026" y="670"/>
                    <a:pt x="4725" y="369"/>
                    <a:pt x="4725" y="249"/>
                  </a:cubicBezTo>
                  <a:cubicBezTo>
                    <a:pt x="4725" y="186"/>
                    <a:pt x="4416" y="108"/>
                    <a:pt x="4169" y="108"/>
                  </a:cubicBezTo>
                  <a:cubicBezTo>
                    <a:pt x="4062" y="108"/>
                    <a:pt x="3967" y="122"/>
                    <a:pt x="3913" y="159"/>
                  </a:cubicBezTo>
                  <a:cubicBezTo>
                    <a:pt x="3885" y="171"/>
                    <a:pt x="3858" y="176"/>
                    <a:pt x="3832" y="176"/>
                  </a:cubicBezTo>
                  <a:cubicBezTo>
                    <a:pt x="3678" y="176"/>
                    <a:pt x="3540" y="0"/>
                    <a:pt x="3308"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5397457" y="2503679"/>
              <a:ext cx="46724" cy="44087"/>
            </a:xfrm>
            <a:custGeom>
              <a:rect b="b" l="l" r="r" t="t"/>
              <a:pathLst>
                <a:path extrusionOk="0" h="1421" w="1506">
                  <a:moveTo>
                    <a:pt x="759" y="0"/>
                  </a:moveTo>
                  <a:cubicBezTo>
                    <a:pt x="737" y="0"/>
                    <a:pt x="715" y="2"/>
                    <a:pt x="693" y="6"/>
                  </a:cubicBezTo>
                  <a:cubicBezTo>
                    <a:pt x="482" y="36"/>
                    <a:pt x="422" y="186"/>
                    <a:pt x="332" y="307"/>
                  </a:cubicBezTo>
                  <a:cubicBezTo>
                    <a:pt x="182" y="517"/>
                    <a:pt x="91" y="728"/>
                    <a:pt x="1" y="969"/>
                  </a:cubicBezTo>
                  <a:lnTo>
                    <a:pt x="482" y="1089"/>
                  </a:lnTo>
                  <a:lnTo>
                    <a:pt x="904" y="1420"/>
                  </a:lnTo>
                  <a:lnTo>
                    <a:pt x="1506" y="1420"/>
                  </a:lnTo>
                  <a:cubicBezTo>
                    <a:pt x="1385" y="1059"/>
                    <a:pt x="1145" y="577"/>
                    <a:pt x="1145" y="427"/>
                  </a:cubicBezTo>
                  <a:lnTo>
                    <a:pt x="1205" y="307"/>
                  </a:lnTo>
                  <a:cubicBezTo>
                    <a:pt x="1046" y="95"/>
                    <a:pt x="911" y="0"/>
                    <a:pt x="759"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4142868" y="1884730"/>
              <a:ext cx="358277" cy="298988"/>
            </a:xfrm>
            <a:custGeom>
              <a:rect b="b" l="l" r="r" t="t"/>
              <a:pathLst>
                <a:path extrusionOk="0" h="9637" w="11548">
                  <a:moveTo>
                    <a:pt x="5720" y="0"/>
                  </a:moveTo>
                  <a:cubicBezTo>
                    <a:pt x="5443" y="0"/>
                    <a:pt x="5230" y="240"/>
                    <a:pt x="5258" y="695"/>
                  </a:cubicBezTo>
                  <a:cubicBezTo>
                    <a:pt x="5288" y="1177"/>
                    <a:pt x="4927" y="1177"/>
                    <a:pt x="4446" y="1207"/>
                  </a:cubicBezTo>
                  <a:cubicBezTo>
                    <a:pt x="3964" y="1267"/>
                    <a:pt x="4145" y="1628"/>
                    <a:pt x="3964" y="1778"/>
                  </a:cubicBezTo>
                  <a:cubicBezTo>
                    <a:pt x="3879" y="1798"/>
                    <a:pt x="3794" y="1808"/>
                    <a:pt x="3710" y="1808"/>
                  </a:cubicBezTo>
                  <a:cubicBezTo>
                    <a:pt x="3410" y="1808"/>
                    <a:pt x="3129" y="1683"/>
                    <a:pt x="2941" y="1447"/>
                  </a:cubicBezTo>
                  <a:cubicBezTo>
                    <a:pt x="2915" y="1369"/>
                    <a:pt x="2843" y="1336"/>
                    <a:pt x="2761" y="1336"/>
                  </a:cubicBezTo>
                  <a:cubicBezTo>
                    <a:pt x="2560" y="1336"/>
                    <a:pt x="2297" y="1535"/>
                    <a:pt x="2489" y="1748"/>
                  </a:cubicBezTo>
                  <a:cubicBezTo>
                    <a:pt x="2760" y="2049"/>
                    <a:pt x="2760" y="2501"/>
                    <a:pt x="2610" y="2621"/>
                  </a:cubicBezTo>
                  <a:cubicBezTo>
                    <a:pt x="2590" y="2633"/>
                    <a:pt x="2565" y="2638"/>
                    <a:pt x="2538" y="2638"/>
                  </a:cubicBezTo>
                  <a:cubicBezTo>
                    <a:pt x="2406" y="2638"/>
                    <a:pt x="2204" y="2518"/>
                    <a:pt x="2034" y="2518"/>
                  </a:cubicBezTo>
                  <a:cubicBezTo>
                    <a:pt x="1981" y="2518"/>
                    <a:pt x="1931" y="2530"/>
                    <a:pt x="1888" y="2561"/>
                  </a:cubicBezTo>
                  <a:cubicBezTo>
                    <a:pt x="1840" y="2590"/>
                    <a:pt x="1805" y="2603"/>
                    <a:pt x="1776" y="2603"/>
                  </a:cubicBezTo>
                  <a:cubicBezTo>
                    <a:pt x="1658" y="2603"/>
                    <a:pt x="1654" y="2399"/>
                    <a:pt x="1436" y="2350"/>
                  </a:cubicBezTo>
                  <a:cubicBezTo>
                    <a:pt x="1387" y="2334"/>
                    <a:pt x="1343" y="2327"/>
                    <a:pt x="1301" y="2327"/>
                  </a:cubicBezTo>
                  <a:cubicBezTo>
                    <a:pt x="1142" y="2327"/>
                    <a:pt x="1019" y="2421"/>
                    <a:pt x="792" y="2421"/>
                  </a:cubicBezTo>
                  <a:cubicBezTo>
                    <a:pt x="750" y="2421"/>
                    <a:pt x="704" y="2418"/>
                    <a:pt x="654" y="2410"/>
                  </a:cubicBezTo>
                  <a:cubicBezTo>
                    <a:pt x="629" y="2409"/>
                    <a:pt x="606" y="2408"/>
                    <a:pt x="583" y="2408"/>
                  </a:cubicBezTo>
                  <a:cubicBezTo>
                    <a:pt x="206" y="2408"/>
                    <a:pt x="0" y="2632"/>
                    <a:pt x="142" y="2802"/>
                  </a:cubicBezTo>
                  <a:cubicBezTo>
                    <a:pt x="293" y="2982"/>
                    <a:pt x="112" y="3133"/>
                    <a:pt x="262" y="3283"/>
                  </a:cubicBezTo>
                  <a:cubicBezTo>
                    <a:pt x="413" y="3434"/>
                    <a:pt x="894" y="3404"/>
                    <a:pt x="1316" y="3614"/>
                  </a:cubicBezTo>
                  <a:cubicBezTo>
                    <a:pt x="1737" y="3855"/>
                    <a:pt x="1797" y="3674"/>
                    <a:pt x="2008" y="3825"/>
                  </a:cubicBezTo>
                  <a:cubicBezTo>
                    <a:pt x="2189" y="3975"/>
                    <a:pt x="2219" y="3855"/>
                    <a:pt x="2249" y="4156"/>
                  </a:cubicBezTo>
                  <a:cubicBezTo>
                    <a:pt x="2279" y="4487"/>
                    <a:pt x="2520" y="4758"/>
                    <a:pt x="2851" y="4818"/>
                  </a:cubicBezTo>
                  <a:cubicBezTo>
                    <a:pt x="3272" y="4938"/>
                    <a:pt x="2971" y="5209"/>
                    <a:pt x="3091" y="5480"/>
                  </a:cubicBezTo>
                  <a:cubicBezTo>
                    <a:pt x="3212" y="5721"/>
                    <a:pt x="2911" y="6112"/>
                    <a:pt x="2971" y="6413"/>
                  </a:cubicBezTo>
                  <a:cubicBezTo>
                    <a:pt x="3061" y="6714"/>
                    <a:pt x="2790" y="7737"/>
                    <a:pt x="2610" y="7828"/>
                  </a:cubicBezTo>
                  <a:lnTo>
                    <a:pt x="2550" y="7828"/>
                  </a:lnTo>
                  <a:lnTo>
                    <a:pt x="3001" y="8068"/>
                  </a:lnTo>
                  <a:cubicBezTo>
                    <a:pt x="3152" y="8189"/>
                    <a:pt x="3543" y="8279"/>
                    <a:pt x="3753" y="8429"/>
                  </a:cubicBezTo>
                  <a:cubicBezTo>
                    <a:pt x="3857" y="8494"/>
                    <a:pt x="3995" y="8526"/>
                    <a:pt x="4118" y="8526"/>
                  </a:cubicBezTo>
                  <a:cubicBezTo>
                    <a:pt x="4280" y="8526"/>
                    <a:pt x="4416" y="8472"/>
                    <a:pt x="4416" y="8369"/>
                  </a:cubicBezTo>
                  <a:cubicBezTo>
                    <a:pt x="4416" y="8310"/>
                    <a:pt x="4438" y="8287"/>
                    <a:pt x="4472" y="8287"/>
                  </a:cubicBezTo>
                  <a:cubicBezTo>
                    <a:pt x="4543" y="8287"/>
                    <a:pt x="4665" y="8388"/>
                    <a:pt x="4747" y="8490"/>
                  </a:cubicBezTo>
                  <a:cubicBezTo>
                    <a:pt x="5048" y="8580"/>
                    <a:pt x="5348" y="8640"/>
                    <a:pt x="5679" y="8700"/>
                  </a:cubicBezTo>
                  <a:cubicBezTo>
                    <a:pt x="5815" y="8715"/>
                    <a:pt x="5950" y="8723"/>
                    <a:pt x="6090" y="8723"/>
                  </a:cubicBezTo>
                  <a:cubicBezTo>
                    <a:pt x="6229" y="8723"/>
                    <a:pt x="6372" y="8715"/>
                    <a:pt x="6522" y="8700"/>
                  </a:cubicBezTo>
                  <a:cubicBezTo>
                    <a:pt x="6492" y="8640"/>
                    <a:pt x="6492" y="8580"/>
                    <a:pt x="6462" y="8520"/>
                  </a:cubicBezTo>
                  <a:cubicBezTo>
                    <a:pt x="6311" y="8068"/>
                    <a:pt x="6733" y="7797"/>
                    <a:pt x="7124" y="7737"/>
                  </a:cubicBezTo>
                  <a:cubicBezTo>
                    <a:pt x="7606" y="7737"/>
                    <a:pt x="8117" y="7858"/>
                    <a:pt x="8569" y="8068"/>
                  </a:cubicBezTo>
                  <a:cubicBezTo>
                    <a:pt x="8640" y="8104"/>
                    <a:pt x="8717" y="8124"/>
                    <a:pt x="8799" y="8124"/>
                  </a:cubicBezTo>
                  <a:cubicBezTo>
                    <a:pt x="8993" y="8124"/>
                    <a:pt x="9217" y="8012"/>
                    <a:pt x="9471" y="7737"/>
                  </a:cubicBezTo>
                  <a:cubicBezTo>
                    <a:pt x="9622" y="7587"/>
                    <a:pt x="9772" y="7466"/>
                    <a:pt x="9953" y="7436"/>
                  </a:cubicBezTo>
                  <a:lnTo>
                    <a:pt x="10073" y="7165"/>
                  </a:lnTo>
                  <a:cubicBezTo>
                    <a:pt x="10134" y="7015"/>
                    <a:pt x="9893" y="7045"/>
                    <a:pt x="9712" y="7015"/>
                  </a:cubicBezTo>
                  <a:cubicBezTo>
                    <a:pt x="9502" y="7015"/>
                    <a:pt x="9381" y="6774"/>
                    <a:pt x="9502" y="6624"/>
                  </a:cubicBezTo>
                  <a:cubicBezTo>
                    <a:pt x="9622" y="6443"/>
                    <a:pt x="9411" y="6443"/>
                    <a:pt x="9291" y="6232"/>
                  </a:cubicBezTo>
                  <a:cubicBezTo>
                    <a:pt x="9170" y="5992"/>
                    <a:pt x="9351" y="6112"/>
                    <a:pt x="9441" y="6022"/>
                  </a:cubicBezTo>
                  <a:cubicBezTo>
                    <a:pt x="9502" y="5962"/>
                    <a:pt x="9712" y="5781"/>
                    <a:pt x="9592" y="5721"/>
                  </a:cubicBezTo>
                  <a:cubicBezTo>
                    <a:pt x="9471" y="5631"/>
                    <a:pt x="9441" y="5480"/>
                    <a:pt x="9502" y="5360"/>
                  </a:cubicBezTo>
                  <a:cubicBezTo>
                    <a:pt x="9592" y="5119"/>
                    <a:pt x="9351" y="5119"/>
                    <a:pt x="9351" y="4938"/>
                  </a:cubicBezTo>
                  <a:cubicBezTo>
                    <a:pt x="9351" y="4841"/>
                    <a:pt x="9298" y="4787"/>
                    <a:pt x="9226" y="4787"/>
                  </a:cubicBezTo>
                  <a:cubicBezTo>
                    <a:pt x="9164" y="4787"/>
                    <a:pt x="9089" y="4826"/>
                    <a:pt x="9020" y="4908"/>
                  </a:cubicBezTo>
                  <a:cubicBezTo>
                    <a:pt x="8973" y="4965"/>
                    <a:pt x="8934" y="4992"/>
                    <a:pt x="8907" y="4992"/>
                  </a:cubicBezTo>
                  <a:cubicBezTo>
                    <a:pt x="8847" y="4992"/>
                    <a:pt x="8838" y="4864"/>
                    <a:pt x="8900" y="4637"/>
                  </a:cubicBezTo>
                  <a:cubicBezTo>
                    <a:pt x="9020" y="4306"/>
                    <a:pt x="9411" y="4186"/>
                    <a:pt x="9441" y="4036"/>
                  </a:cubicBezTo>
                  <a:cubicBezTo>
                    <a:pt x="9502" y="3855"/>
                    <a:pt x="9652" y="3705"/>
                    <a:pt x="9863" y="3705"/>
                  </a:cubicBezTo>
                  <a:cubicBezTo>
                    <a:pt x="10013" y="3705"/>
                    <a:pt x="9953" y="3313"/>
                    <a:pt x="10013" y="3103"/>
                  </a:cubicBezTo>
                  <a:cubicBezTo>
                    <a:pt x="10043" y="2862"/>
                    <a:pt x="10164" y="2621"/>
                    <a:pt x="10344" y="2471"/>
                  </a:cubicBezTo>
                  <a:cubicBezTo>
                    <a:pt x="10547" y="2293"/>
                    <a:pt x="10366" y="2223"/>
                    <a:pt x="10232" y="2223"/>
                  </a:cubicBezTo>
                  <a:cubicBezTo>
                    <a:pt x="10206" y="2223"/>
                    <a:pt x="10183" y="2225"/>
                    <a:pt x="10164" y="2230"/>
                  </a:cubicBezTo>
                  <a:cubicBezTo>
                    <a:pt x="10073" y="2230"/>
                    <a:pt x="9983" y="2079"/>
                    <a:pt x="9742" y="2079"/>
                  </a:cubicBezTo>
                  <a:cubicBezTo>
                    <a:pt x="9532" y="2079"/>
                    <a:pt x="9351" y="1989"/>
                    <a:pt x="9261" y="1809"/>
                  </a:cubicBezTo>
                  <a:cubicBezTo>
                    <a:pt x="9080" y="1728"/>
                    <a:pt x="8900" y="1688"/>
                    <a:pt x="8710" y="1688"/>
                  </a:cubicBezTo>
                  <a:cubicBezTo>
                    <a:pt x="8615" y="1688"/>
                    <a:pt x="8518" y="1698"/>
                    <a:pt x="8418" y="1718"/>
                  </a:cubicBezTo>
                  <a:cubicBezTo>
                    <a:pt x="8410" y="1720"/>
                    <a:pt x="8403" y="1720"/>
                    <a:pt x="8395" y="1720"/>
                  </a:cubicBezTo>
                  <a:cubicBezTo>
                    <a:pt x="8242" y="1720"/>
                    <a:pt x="8202" y="1446"/>
                    <a:pt x="8023" y="1446"/>
                  </a:cubicBezTo>
                  <a:cubicBezTo>
                    <a:pt x="8015" y="1446"/>
                    <a:pt x="8006" y="1446"/>
                    <a:pt x="7997" y="1447"/>
                  </a:cubicBezTo>
                  <a:cubicBezTo>
                    <a:pt x="7987" y="1449"/>
                    <a:pt x="7978" y="1450"/>
                    <a:pt x="7970" y="1450"/>
                  </a:cubicBezTo>
                  <a:cubicBezTo>
                    <a:pt x="7813" y="1450"/>
                    <a:pt x="7786" y="1199"/>
                    <a:pt x="7786" y="1056"/>
                  </a:cubicBezTo>
                  <a:cubicBezTo>
                    <a:pt x="7786" y="1024"/>
                    <a:pt x="7778" y="1011"/>
                    <a:pt x="7763" y="1011"/>
                  </a:cubicBezTo>
                  <a:cubicBezTo>
                    <a:pt x="7710" y="1011"/>
                    <a:pt x="7573" y="1183"/>
                    <a:pt x="7455" y="1207"/>
                  </a:cubicBezTo>
                  <a:cubicBezTo>
                    <a:pt x="7437" y="1214"/>
                    <a:pt x="7419" y="1217"/>
                    <a:pt x="7403" y="1217"/>
                  </a:cubicBezTo>
                  <a:cubicBezTo>
                    <a:pt x="7284" y="1217"/>
                    <a:pt x="7214" y="1045"/>
                    <a:pt x="7214" y="966"/>
                  </a:cubicBezTo>
                  <a:cubicBezTo>
                    <a:pt x="7064" y="846"/>
                    <a:pt x="6883" y="755"/>
                    <a:pt x="6703" y="695"/>
                  </a:cubicBezTo>
                  <a:cubicBezTo>
                    <a:pt x="6579" y="596"/>
                    <a:pt x="6454" y="394"/>
                    <a:pt x="6364" y="394"/>
                  </a:cubicBezTo>
                  <a:cubicBezTo>
                    <a:pt x="6345" y="394"/>
                    <a:pt x="6327" y="403"/>
                    <a:pt x="6311" y="424"/>
                  </a:cubicBezTo>
                  <a:cubicBezTo>
                    <a:pt x="6302" y="444"/>
                    <a:pt x="6288" y="452"/>
                    <a:pt x="6272" y="452"/>
                  </a:cubicBezTo>
                  <a:cubicBezTo>
                    <a:pt x="6188" y="452"/>
                    <a:pt x="6036" y="224"/>
                    <a:pt x="6011" y="123"/>
                  </a:cubicBezTo>
                  <a:cubicBezTo>
                    <a:pt x="5980" y="3"/>
                    <a:pt x="5980" y="93"/>
                    <a:pt x="5950" y="3"/>
                  </a:cubicBezTo>
                  <a:lnTo>
                    <a:pt x="5770" y="3"/>
                  </a:lnTo>
                  <a:cubicBezTo>
                    <a:pt x="5753" y="1"/>
                    <a:pt x="5736" y="0"/>
                    <a:pt x="5720" y="0"/>
                  </a:cubicBezTo>
                  <a:close/>
                  <a:moveTo>
                    <a:pt x="11431" y="8188"/>
                  </a:moveTo>
                  <a:cubicBezTo>
                    <a:pt x="11430" y="8188"/>
                    <a:pt x="11429" y="8188"/>
                    <a:pt x="11428" y="8189"/>
                  </a:cubicBezTo>
                  <a:cubicBezTo>
                    <a:pt x="11277" y="8189"/>
                    <a:pt x="11247" y="8399"/>
                    <a:pt x="10946" y="8580"/>
                  </a:cubicBezTo>
                  <a:cubicBezTo>
                    <a:pt x="10655" y="8784"/>
                    <a:pt x="10927" y="9636"/>
                    <a:pt x="11218" y="9636"/>
                  </a:cubicBezTo>
                  <a:cubicBezTo>
                    <a:pt x="11228" y="9636"/>
                    <a:pt x="11237" y="9635"/>
                    <a:pt x="11247" y="9633"/>
                  </a:cubicBezTo>
                  <a:cubicBezTo>
                    <a:pt x="11545" y="9603"/>
                    <a:pt x="11548" y="8188"/>
                    <a:pt x="11431" y="8188"/>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2032455" y="2916529"/>
              <a:ext cx="57924" cy="31770"/>
            </a:xfrm>
            <a:custGeom>
              <a:rect b="b" l="l" r="r" t="t"/>
              <a:pathLst>
                <a:path extrusionOk="0" h="1024" w="1867">
                  <a:moveTo>
                    <a:pt x="572" y="0"/>
                  </a:moveTo>
                  <a:lnTo>
                    <a:pt x="0" y="512"/>
                  </a:lnTo>
                  <a:cubicBezTo>
                    <a:pt x="482" y="753"/>
                    <a:pt x="1024" y="933"/>
                    <a:pt x="1535" y="1024"/>
                  </a:cubicBezTo>
                  <a:cubicBezTo>
                    <a:pt x="1656" y="1024"/>
                    <a:pt x="1746" y="964"/>
                    <a:pt x="1806" y="903"/>
                  </a:cubicBezTo>
                  <a:cubicBezTo>
                    <a:pt x="1866" y="723"/>
                    <a:pt x="1866" y="572"/>
                    <a:pt x="1806" y="392"/>
                  </a:cubicBezTo>
                  <a:cubicBezTo>
                    <a:pt x="1656" y="211"/>
                    <a:pt x="1325" y="422"/>
                    <a:pt x="933" y="151"/>
                  </a:cubicBezTo>
                  <a:lnTo>
                    <a:pt x="602"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2051132" y="2874459"/>
              <a:ext cx="160772" cy="78524"/>
            </a:xfrm>
            <a:custGeom>
              <a:rect b="b" l="l" r="r" t="t"/>
              <a:pathLst>
                <a:path extrusionOk="0" h="2531" w="5182">
                  <a:moveTo>
                    <a:pt x="3231" y="0"/>
                  </a:moveTo>
                  <a:cubicBezTo>
                    <a:pt x="2879" y="0"/>
                    <a:pt x="2505" y="97"/>
                    <a:pt x="2257" y="213"/>
                  </a:cubicBezTo>
                  <a:cubicBezTo>
                    <a:pt x="2166" y="249"/>
                    <a:pt x="2073" y="262"/>
                    <a:pt x="1977" y="262"/>
                  </a:cubicBezTo>
                  <a:cubicBezTo>
                    <a:pt x="1730" y="262"/>
                    <a:pt x="1472" y="174"/>
                    <a:pt x="1215" y="174"/>
                  </a:cubicBezTo>
                  <a:cubicBezTo>
                    <a:pt x="1080" y="174"/>
                    <a:pt x="945" y="199"/>
                    <a:pt x="813" y="273"/>
                  </a:cubicBezTo>
                  <a:cubicBezTo>
                    <a:pt x="662" y="424"/>
                    <a:pt x="512" y="574"/>
                    <a:pt x="361" y="694"/>
                  </a:cubicBezTo>
                  <a:cubicBezTo>
                    <a:pt x="60" y="995"/>
                    <a:pt x="121" y="1266"/>
                    <a:pt x="0" y="1326"/>
                  </a:cubicBezTo>
                  <a:lnTo>
                    <a:pt x="361" y="1477"/>
                  </a:lnTo>
                  <a:cubicBezTo>
                    <a:pt x="542" y="1612"/>
                    <a:pt x="715" y="1620"/>
                    <a:pt x="862" y="1620"/>
                  </a:cubicBezTo>
                  <a:cubicBezTo>
                    <a:pt x="880" y="1620"/>
                    <a:pt x="898" y="1620"/>
                    <a:pt x="915" y="1620"/>
                  </a:cubicBezTo>
                  <a:cubicBezTo>
                    <a:pt x="1038" y="1620"/>
                    <a:pt x="1138" y="1625"/>
                    <a:pt x="1204" y="1718"/>
                  </a:cubicBezTo>
                  <a:cubicBezTo>
                    <a:pt x="1264" y="1868"/>
                    <a:pt x="1264" y="2049"/>
                    <a:pt x="1204" y="2229"/>
                  </a:cubicBezTo>
                  <a:cubicBezTo>
                    <a:pt x="1239" y="2194"/>
                    <a:pt x="1274" y="2160"/>
                    <a:pt x="1320" y="2160"/>
                  </a:cubicBezTo>
                  <a:cubicBezTo>
                    <a:pt x="1354" y="2160"/>
                    <a:pt x="1394" y="2178"/>
                    <a:pt x="1445" y="2229"/>
                  </a:cubicBezTo>
                  <a:cubicBezTo>
                    <a:pt x="1565" y="2350"/>
                    <a:pt x="1505" y="2410"/>
                    <a:pt x="1505" y="2530"/>
                  </a:cubicBezTo>
                  <a:lnTo>
                    <a:pt x="1806" y="2470"/>
                  </a:lnTo>
                  <a:lnTo>
                    <a:pt x="2047" y="2259"/>
                  </a:lnTo>
                  <a:cubicBezTo>
                    <a:pt x="2077" y="2199"/>
                    <a:pt x="1866" y="1808"/>
                    <a:pt x="2318" y="1778"/>
                  </a:cubicBezTo>
                  <a:cubicBezTo>
                    <a:pt x="2769" y="1748"/>
                    <a:pt x="3100" y="1718"/>
                    <a:pt x="3160" y="1417"/>
                  </a:cubicBezTo>
                  <a:cubicBezTo>
                    <a:pt x="3213" y="1242"/>
                    <a:pt x="3407" y="1219"/>
                    <a:pt x="3590" y="1219"/>
                  </a:cubicBezTo>
                  <a:cubicBezTo>
                    <a:pt x="3654" y="1219"/>
                    <a:pt x="3717" y="1222"/>
                    <a:pt x="3772" y="1222"/>
                  </a:cubicBezTo>
                  <a:cubicBezTo>
                    <a:pt x="3830" y="1222"/>
                    <a:pt x="3880" y="1219"/>
                    <a:pt x="3913" y="1206"/>
                  </a:cubicBezTo>
                  <a:cubicBezTo>
                    <a:pt x="4057" y="1177"/>
                    <a:pt x="4421" y="873"/>
                    <a:pt x="4821" y="873"/>
                  </a:cubicBezTo>
                  <a:cubicBezTo>
                    <a:pt x="4839" y="873"/>
                    <a:pt x="4857" y="874"/>
                    <a:pt x="4876" y="875"/>
                  </a:cubicBezTo>
                  <a:cubicBezTo>
                    <a:pt x="4894" y="876"/>
                    <a:pt x="4909" y="877"/>
                    <a:pt x="4922" y="877"/>
                  </a:cubicBezTo>
                  <a:cubicBezTo>
                    <a:pt x="5182" y="877"/>
                    <a:pt x="4317" y="587"/>
                    <a:pt x="3973" y="243"/>
                  </a:cubicBezTo>
                  <a:cubicBezTo>
                    <a:pt x="3796" y="66"/>
                    <a:pt x="3521" y="0"/>
                    <a:pt x="3231"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1367651" y="2435672"/>
              <a:ext cx="748850" cy="465003"/>
            </a:xfrm>
            <a:custGeom>
              <a:rect b="b" l="l" r="r" t="t"/>
              <a:pathLst>
                <a:path extrusionOk="0" h="14988" w="24137">
                  <a:moveTo>
                    <a:pt x="1837" y="1"/>
                  </a:moveTo>
                  <a:lnTo>
                    <a:pt x="1" y="241"/>
                  </a:lnTo>
                  <a:cubicBezTo>
                    <a:pt x="121" y="452"/>
                    <a:pt x="272" y="693"/>
                    <a:pt x="452" y="873"/>
                  </a:cubicBezTo>
                  <a:cubicBezTo>
                    <a:pt x="753" y="1355"/>
                    <a:pt x="964" y="1897"/>
                    <a:pt x="1084" y="2469"/>
                  </a:cubicBezTo>
                  <a:cubicBezTo>
                    <a:pt x="1114" y="2709"/>
                    <a:pt x="1656" y="2950"/>
                    <a:pt x="2077" y="3251"/>
                  </a:cubicBezTo>
                  <a:cubicBezTo>
                    <a:pt x="2378" y="3492"/>
                    <a:pt x="2559" y="3883"/>
                    <a:pt x="2469" y="4304"/>
                  </a:cubicBezTo>
                  <a:cubicBezTo>
                    <a:pt x="2455" y="4339"/>
                    <a:pt x="2415" y="4351"/>
                    <a:pt x="2361" y="4351"/>
                  </a:cubicBezTo>
                  <a:cubicBezTo>
                    <a:pt x="2238" y="4351"/>
                    <a:pt x="2043" y="4287"/>
                    <a:pt x="1928" y="4287"/>
                  </a:cubicBezTo>
                  <a:cubicBezTo>
                    <a:pt x="1878" y="4287"/>
                    <a:pt x="1844" y="4299"/>
                    <a:pt x="1837" y="4334"/>
                  </a:cubicBezTo>
                  <a:cubicBezTo>
                    <a:pt x="1807" y="4485"/>
                    <a:pt x="2559" y="5087"/>
                    <a:pt x="2830" y="5087"/>
                  </a:cubicBezTo>
                  <a:cubicBezTo>
                    <a:pt x="3071" y="5087"/>
                    <a:pt x="3221" y="5207"/>
                    <a:pt x="3672" y="5628"/>
                  </a:cubicBezTo>
                  <a:cubicBezTo>
                    <a:pt x="4124" y="6020"/>
                    <a:pt x="4094" y="6441"/>
                    <a:pt x="3913" y="6591"/>
                  </a:cubicBezTo>
                  <a:cubicBezTo>
                    <a:pt x="3733" y="6742"/>
                    <a:pt x="4244" y="7013"/>
                    <a:pt x="4816" y="7374"/>
                  </a:cubicBezTo>
                  <a:cubicBezTo>
                    <a:pt x="5207" y="7615"/>
                    <a:pt x="5508" y="7976"/>
                    <a:pt x="5689" y="8397"/>
                  </a:cubicBezTo>
                  <a:cubicBezTo>
                    <a:pt x="5698" y="8452"/>
                    <a:pt x="5729" y="8476"/>
                    <a:pt x="5769" y="8476"/>
                  </a:cubicBezTo>
                  <a:cubicBezTo>
                    <a:pt x="5863" y="8476"/>
                    <a:pt x="6008" y="8346"/>
                    <a:pt x="6050" y="8156"/>
                  </a:cubicBezTo>
                  <a:cubicBezTo>
                    <a:pt x="6140" y="7916"/>
                    <a:pt x="5869" y="7825"/>
                    <a:pt x="5869" y="7524"/>
                  </a:cubicBezTo>
                  <a:cubicBezTo>
                    <a:pt x="5869" y="7223"/>
                    <a:pt x="5418" y="7284"/>
                    <a:pt x="5177" y="7223"/>
                  </a:cubicBezTo>
                  <a:cubicBezTo>
                    <a:pt x="4967" y="7193"/>
                    <a:pt x="5237" y="6742"/>
                    <a:pt x="4997" y="6561"/>
                  </a:cubicBezTo>
                  <a:cubicBezTo>
                    <a:pt x="4786" y="6200"/>
                    <a:pt x="4605" y="5839"/>
                    <a:pt x="4515" y="5418"/>
                  </a:cubicBezTo>
                  <a:cubicBezTo>
                    <a:pt x="4395" y="5057"/>
                    <a:pt x="3883" y="4635"/>
                    <a:pt x="3612" y="4214"/>
                  </a:cubicBezTo>
                  <a:cubicBezTo>
                    <a:pt x="3462" y="3913"/>
                    <a:pt x="3251" y="3612"/>
                    <a:pt x="3010" y="3341"/>
                  </a:cubicBezTo>
                  <a:cubicBezTo>
                    <a:pt x="2830" y="3251"/>
                    <a:pt x="3221" y="3100"/>
                    <a:pt x="3071" y="2950"/>
                  </a:cubicBezTo>
                  <a:cubicBezTo>
                    <a:pt x="2920" y="2800"/>
                    <a:pt x="2739" y="2800"/>
                    <a:pt x="2469" y="2679"/>
                  </a:cubicBezTo>
                  <a:cubicBezTo>
                    <a:pt x="2228" y="2589"/>
                    <a:pt x="2047" y="2348"/>
                    <a:pt x="2017" y="2077"/>
                  </a:cubicBezTo>
                  <a:cubicBezTo>
                    <a:pt x="1987" y="1656"/>
                    <a:pt x="1897" y="1265"/>
                    <a:pt x="1776" y="873"/>
                  </a:cubicBezTo>
                  <a:cubicBezTo>
                    <a:pt x="1729" y="763"/>
                    <a:pt x="1781" y="719"/>
                    <a:pt x="1849" y="719"/>
                  </a:cubicBezTo>
                  <a:cubicBezTo>
                    <a:pt x="1912" y="719"/>
                    <a:pt x="1989" y="756"/>
                    <a:pt x="2017" y="813"/>
                  </a:cubicBezTo>
                  <a:cubicBezTo>
                    <a:pt x="2091" y="887"/>
                    <a:pt x="2184" y="980"/>
                    <a:pt x="2265" y="980"/>
                  </a:cubicBezTo>
                  <a:cubicBezTo>
                    <a:pt x="2283" y="980"/>
                    <a:pt x="2301" y="975"/>
                    <a:pt x="2318" y="964"/>
                  </a:cubicBezTo>
                  <a:cubicBezTo>
                    <a:pt x="2367" y="940"/>
                    <a:pt x="2415" y="928"/>
                    <a:pt x="2461" y="928"/>
                  </a:cubicBezTo>
                  <a:cubicBezTo>
                    <a:pt x="2587" y="928"/>
                    <a:pt x="2695" y="1012"/>
                    <a:pt x="2739" y="1144"/>
                  </a:cubicBezTo>
                  <a:cubicBezTo>
                    <a:pt x="2772" y="1208"/>
                    <a:pt x="2830" y="1227"/>
                    <a:pt x="2899" y="1227"/>
                  </a:cubicBezTo>
                  <a:cubicBezTo>
                    <a:pt x="2994" y="1227"/>
                    <a:pt x="3109" y="1192"/>
                    <a:pt x="3202" y="1192"/>
                  </a:cubicBezTo>
                  <a:cubicBezTo>
                    <a:pt x="3231" y="1192"/>
                    <a:pt x="3258" y="1195"/>
                    <a:pt x="3281" y="1205"/>
                  </a:cubicBezTo>
                  <a:cubicBezTo>
                    <a:pt x="3432" y="1295"/>
                    <a:pt x="2980" y="1415"/>
                    <a:pt x="3432" y="2228"/>
                  </a:cubicBezTo>
                  <a:cubicBezTo>
                    <a:pt x="3883" y="3070"/>
                    <a:pt x="3582" y="2559"/>
                    <a:pt x="3582" y="3131"/>
                  </a:cubicBezTo>
                  <a:cubicBezTo>
                    <a:pt x="3582" y="3399"/>
                    <a:pt x="3635" y="3482"/>
                    <a:pt x="3701" y="3482"/>
                  </a:cubicBezTo>
                  <a:cubicBezTo>
                    <a:pt x="3775" y="3482"/>
                    <a:pt x="3865" y="3375"/>
                    <a:pt x="3913" y="3311"/>
                  </a:cubicBezTo>
                  <a:cubicBezTo>
                    <a:pt x="3921" y="3300"/>
                    <a:pt x="3931" y="3295"/>
                    <a:pt x="3945" y="3295"/>
                  </a:cubicBezTo>
                  <a:cubicBezTo>
                    <a:pt x="4040" y="3295"/>
                    <a:pt x="4274" y="3552"/>
                    <a:pt x="4485" y="3763"/>
                  </a:cubicBezTo>
                  <a:cubicBezTo>
                    <a:pt x="4696" y="4033"/>
                    <a:pt x="5147" y="4064"/>
                    <a:pt x="5147" y="4274"/>
                  </a:cubicBezTo>
                  <a:cubicBezTo>
                    <a:pt x="5147" y="4515"/>
                    <a:pt x="5298" y="4726"/>
                    <a:pt x="5538" y="4786"/>
                  </a:cubicBezTo>
                  <a:cubicBezTo>
                    <a:pt x="5839" y="4816"/>
                    <a:pt x="5899" y="5177"/>
                    <a:pt x="6080" y="5207"/>
                  </a:cubicBezTo>
                  <a:cubicBezTo>
                    <a:pt x="6291" y="5237"/>
                    <a:pt x="6321" y="5418"/>
                    <a:pt x="6200" y="5659"/>
                  </a:cubicBezTo>
                  <a:cubicBezTo>
                    <a:pt x="6080" y="5869"/>
                    <a:pt x="6200" y="6110"/>
                    <a:pt x="6682" y="6291"/>
                  </a:cubicBezTo>
                  <a:cubicBezTo>
                    <a:pt x="7194" y="6471"/>
                    <a:pt x="6953" y="6501"/>
                    <a:pt x="7344" y="6892"/>
                  </a:cubicBezTo>
                  <a:cubicBezTo>
                    <a:pt x="7946" y="7464"/>
                    <a:pt x="8548" y="8096"/>
                    <a:pt x="9059" y="8758"/>
                  </a:cubicBezTo>
                  <a:cubicBezTo>
                    <a:pt x="9240" y="9029"/>
                    <a:pt x="9360" y="9330"/>
                    <a:pt x="9451" y="9631"/>
                  </a:cubicBezTo>
                  <a:cubicBezTo>
                    <a:pt x="9511" y="9872"/>
                    <a:pt x="9240" y="10022"/>
                    <a:pt x="9390" y="10203"/>
                  </a:cubicBezTo>
                  <a:cubicBezTo>
                    <a:pt x="9541" y="10383"/>
                    <a:pt x="9150" y="10353"/>
                    <a:pt x="9180" y="10504"/>
                  </a:cubicBezTo>
                  <a:cubicBezTo>
                    <a:pt x="9210" y="10654"/>
                    <a:pt x="9390" y="11437"/>
                    <a:pt x="9782" y="11497"/>
                  </a:cubicBezTo>
                  <a:cubicBezTo>
                    <a:pt x="10143" y="11527"/>
                    <a:pt x="10594" y="11978"/>
                    <a:pt x="10955" y="12249"/>
                  </a:cubicBezTo>
                  <a:cubicBezTo>
                    <a:pt x="11286" y="12490"/>
                    <a:pt x="11738" y="12460"/>
                    <a:pt x="12189" y="12640"/>
                  </a:cubicBezTo>
                  <a:cubicBezTo>
                    <a:pt x="12641" y="12851"/>
                    <a:pt x="13092" y="13242"/>
                    <a:pt x="13754" y="13423"/>
                  </a:cubicBezTo>
                  <a:cubicBezTo>
                    <a:pt x="14386" y="13604"/>
                    <a:pt x="14988" y="13874"/>
                    <a:pt x="15530" y="14175"/>
                  </a:cubicBezTo>
                  <a:cubicBezTo>
                    <a:pt x="15723" y="14317"/>
                    <a:pt x="15938" y="14376"/>
                    <a:pt x="16168" y="14376"/>
                  </a:cubicBezTo>
                  <a:cubicBezTo>
                    <a:pt x="16476" y="14376"/>
                    <a:pt x="16810" y="14270"/>
                    <a:pt x="17155" y="14115"/>
                  </a:cubicBezTo>
                  <a:cubicBezTo>
                    <a:pt x="17318" y="14042"/>
                    <a:pt x="17472" y="14013"/>
                    <a:pt x="17617" y="14013"/>
                  </a:cubicBezTo>
                  <a:cubicBezTo>
                    <a:pt x="18007" y="14013"/>
                    <a:pt x="18328" y="14224"/>
                    <a:pt x="18569" y="14356"/>
                  </a:cubicBezTo>
                  <a:cubicBezTo>
                    <a:pt x="18900" y="14506"/>
                    <a:pt x="19201" y="14717"/>
                    <a:pt x="19442" y="14988"/>
                  </a:cubicBezTo>
                  <a:cubicBezTo>
                    <a:pt x="19653" y="14687"/>
                    <a:pt x="19863" y="14416"/>
                    <a:pt x="20074" y="14145"/>
                  </a:cubicBezTo>
                  <a:cubicBezTo>
                    <a:pt x="20122" y="14145"/>
                    <a:pt x="20402" y="14179"/>
                    <a:pt x="20661" y="14179"/>
                  </a:cubicBezTo>
                  <a:cubicBezTo>
                    <a:pt x="20888" y="14179"/>
                    <a:pt x="21099" y="14153"/>
                    <a:pt x="21127" y="14055"/>
                  </a:cubicBezTo>
                  <a:cubicBezTo>
                    <a:pt x="21218" y="13814"/>
                    <a:pt x="20465" y="13333"/>
                    <a:pt x="20586" y="13303"/>
                  </a:cubicBezTo>
                  <a:cubicBezTo>
                    <a:pt x="20676" y="13242"/>
                    <a:pt x="20676" y="12701"/>
                    <a:pt x="20796" y="12701"/>
                  </a:cubicBezTo>
                  <a:lnTo>
                    <a:pt x="22271" y="12701"/>
                  </a:lnTo>
                  <a:cubicBezTo>
                    <a:pt x="22331" y="12640"/>
                    <a:pt x="22572" y="12249"/>
                    <a:pt x="22753" y="12189"/>
                  </a:cubicBezTo>
                  <a:cubicBezTo>
                    <a:pt x="22903" y="12219"/>
                    <a:pt x="23023" y="12309"/>
                    <a:pt x="23144" y="12430"/>
                  </a:cubicBezTo>
                  <a:cubicBezTo>
                    <a:pt x="23354" y="12249"/>
                    <a:pt x="23445" y="11738"/>
                    <a:pt x="23475" y="11377"/>
                  </a:cubicBezTo>
                  <a:cubicBezTo>
                    <a:pt x="23505" y="10985"/>
                    <a:pt x="23385" y="10745"/>
                    <a:pt x="23625" y="10474"/>
                  </a:cubicBezTo>
                  <a:cubicBezTo>
                    <a:pt x="23836" y="10203"/>
                    <a:pt x="24137" y="10173"/>
                    <a:pt x="24077" y="9842"/>
                  </a:cubicBezTo>
                  <a:cubicBezTo>
                    <a:pt x="24043" y="9705"/>
                    <a:pt x="23974" y="9672"/>
                    <a:pt x="23887" y="9672"/>
                  </a:cubicBezTo>
                  <a:cubicBezTo>
                    <a:pt x="23805" y="9672"/>
                    <a:pt x="23706" y="9702"/>
                    <a:pt x="23604" y="9702"/>
                  </a:cubicBezTo>
                  <a:cubicBezTo>
                    <a:pt x="23530" y="9702"/>
                    <a:pt x="23455" y="9686"/>
                    <a:pt x="23385" y="9631"/>
                  </a:cubicBezTo>
                  <a:cubicBezTo>
                    <a:pt x="23300" y="9568"/>
                    <a:pt x="23212" y="9545"/>
                    <a:pt x="23100" y="9545"/>
                  </a:cubicBezTo>
                  <a:cubicBezTo>
                    <a:pt x="22894" y="9545"/>
                    <a:pt x="22609" y="9622"/>
                    <a:pt x="22121" y="9661"/>
                  </a:cubicBezTo>
                  <a:cubicBezTo>
                    <a:pt x="21368" y="9751"/>
                    <a:pt x="21067" y="10082"/>
                    <a:pt x="21097" y="10624"/>
                  </a:cubicBezTo>
                  <a:cubicBezTo>
                    <a:pt x="21127" y="11136"/>
                    <a:pt x="20887" y="10865"/>
                    <a:pt x="20887" y="11346"/>
                  </a:cubicBezTo>
                  <a:cubicBezTo>
                    <a:pt x="20887" y="11798"/>
                    <a:pt x="20315" y="11768"/>
                    <a:pt x="20345" y="12039"/>
                  </a:cubicBezTo>
                  <a:cubicBezTo>
                    <a:pt x="20355" y="12126"/>
                    <a:pt x="20311" y="12157"/>
                    <a:pt x="20243" y="12157"/>
                  </a:cubicBezTo>
                  <a:cubicBezTo>
                    <a:pt x="20099" y="12157"/>
                    <a:pt x="19845" y="12019"/>
                    <a:pt x="19743" y="11978"/>
                  </a:cubicBezTo>
                  <a:cubicBezTo>
                    <a:pt x="19729" y="11970"/>
                    <a:pt x="19702" y="11966"/>
                    <a:pt x="19665" y="11966"/>
                  </a:cubicBezTo>
                  <a:cubicBezTo>
                    <a:pt x="19320" y="11966"/>
                    <a:pt x="18098" y="12312"/>
                    <a:pt x="17907" y="12340"/>
                  </a:cubicBezTo>
                  <a:cubicBezTo>
                    <a:pt x="17892" y="12343"/>
                    <a:pt x="17877" y="12345"/>
                    <a:pt x="17861" y="12345"/>
                  </a:cubicBezTo>
                  <a:cubicBezTo>
                    <a:pt x="17622" y="12345"/>
                    <a:pt x="17287" y="11948"/>
                    <a:pt x="17004" y="11948"/>
                  </a:cubicBezTo>
                  <a:cubicBezTo>
                    <a:pt x="16703" y="11948"/>
                    <a:pt x="16583" y="11497"/>
                    <a:pt x="16553" y="11136"/>
                  </a:cubicBezTo>
                  <a:cubicBezTo>
                    <a:pt x="16523" y="10805"/>
                    <a:pt x="15951" y="10444"/>
                    <a:pt x="15710" y="10082"/>
                  </a:cubicBezTo>
                  <a:cubicBezTo>
                    <a:pt x="15500" y="9751"/>
                    <a:pt x="15409" y="9029"/>
                    <a:pt x="15409" y="8548"/>
                  </a:cubicBezTo>
                  <a:cubicBezTo>
                    <a:pt x="15349" y="7795"/>
                    <a:pt x="15439" y="7043"/>
                    <a:pt x="15680" y="6321"/>
                  </a:cubicBezTo>
                  <a:cubicBezTo>
                    <a:pt x="15710" y="6230"/>
                    <a:pt x="15710" y="6110"/>
                    <a:pt x="15771" y="5990"/>
                  </a:cubicBezTo>
                  <a:lnTo>
                    <a:pt x="15409" y="5869"/>
                  </a:lnTo>
                  <a:cubicBezTo>
                    <a:pt x="15398" y="5870"/>
                    <a:pt x="15387" y="5871"/>
                    <a:pt x="15375" y="5871"/>
                  </a:cubicBezTo>
                  <a:cubicBezTo>
                    <a:pt x="15060" y="5871"/>
                    <a:pt x="14441" y="5508"/>
                    <a:pt x="14296" y="5508"/>
                  </a:cubicBezTo>
                  <a:cubicBezTo>
                    <a:pt x="14145" y="5508"/>
                    <a:pt x="14176" y="5147"/>
                    <a:pt x="14055" y="4996"/>
                  </a:cubicBezTo>
                  <a:cubicBezTo>
                    <a:pt x="13965" y="4846"/>
                    <a:pt x="14025" y="4515"/>
                    <a:pt x="13875" y="4395"/>
                  </a:cubicBezTo>
                  <a:cubicBezTo>
                    <a:pt x="13513" y="4124"/>
                    <a:pt x="13273" y="3732"/>
                    <a:pt x="13122" y="3311"/>
                  </a:cubicBezTo>
                  <a:cubicBezTo>
                    <a:pt x="12972" y="2800"/>
                    <a:pt x="12069" y="2529"/>
                    <a:pt x="11738" y="2529"/>
                  </a:cubicBezTo>
                  <a:cubicBezTo>
                    <a:pt x="11407" y="2529"/>
                    <a:pt x="11196" y="3221"/>
                    <a:pt x="11136" y="3251"/>
                  </a:cubicBezTo>
                  <a:cubicBezTo>
                    <a:pt x="11133" y="3252"/>
                    <a:pt x="11129" y="3252"/>
                    <a:pt x="11125" y="3252"/>
                  </a:cubicBezTo>
                  <a:cubicBezTo>
                    <a:pt x="11001" y="3252"/>
                    <a:pt x="10377" y="2858"/>
                    <a:pt x="10203" y="2800"/>
                  </a:cubicBezTo>
                  <a:cubicBezTo>
                    <a:pt x="10022" y="2679"/>
                    <a:pt x="9902" y="2469"/>
                    <a:pt x="9932" y="2258"/>
                  </a:cubicBezTo>
                  <a:cubicBezTo>
                    <a:pt x="9932" y="2047"/>
                    <a:pt x="9511" y="1716"/>
                    <a:pt x="9390" y="1656"/>
                  </a:cubicBezTo>
                  <a:cubicBezTo>
                    <a:pt x="9089" y="1415"/>
                    <a:pt x="8789" y="1144"/>
                    <a:pt x="8488" y="873"/>
                  </a:cubicBezTo>
                  <a:lnTo>
                    <a:pt x="7254" y="873"/>
                  </a:lnTo>
                  <a:lnTo>
                    <a:pt x="6983" y="1174"/>
                  </a:lnTo>
                  <a:lnTo>
                    <a:pt x="4786" y="1174"/>
                  </a:lnTo>
                  <a:cubicBezTo>
                    <a:pt x="4786" y="1174"/>
                    <a:pt x="3040" y="542"/>
                    <a:pt x="2709" y="452"/>
                  </a:cubicBezTo>
                  <a:cubicBezTo>
                    <a:pt x="2408" y="332"/>
                    <a:pt x="2108" y="181"/>
                    <a:pt x="1837"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1969908" y="2829690"/>
              <a:ext cx="106447" cy="100862"/>
            </a:xfrm>
            <a:custGeom>
              <a:rect b="b" l="l" r="r" t="t"/>
              <a:pathLst>
                <a:path extrusionOk="0" h="3251" w="3431">
                  <a:moveTo>
                    <a:pt x="1354" y="1"/>
                  </a:moveTo>
                  <a:cubicBezTo>
                    <a:pt x="1234" y="1"/>
                    <a:pt x="1204" y="542"/>
                    <a:pt x="1114" y="603"/>
                  </a:cubicBezTo>
                  <a:cubicBezTo>
                    <a:pt x="1053" y="633"/>
                    <a:pt x="1776" y="1114"/>
                    <a:pt x="1685" y="1355"/>
                  </a:cubicBezTo>
                  <a:cubicBezTo>
                    <a:pt x="1657" y="1453"/>
                    <a:pt x="1446" y="1479"/>
                    <a:pt x="1219" y="1479"/>
                  </a:cubicBezTo>
                  <a:cubicBezTo>
                    <a:pt x="959" y="1479"/>
                    <a:pt x="680" y="1445"/>
                    <a:pt x="632" y="1445"/>
                  </a:cubicBezTo>
                  <a:cubicBezTo>
                    <a:pt x="391" y="1716"/>
                    <a:pt x="181" y="2017"/>
                    <a:pt x="0" y="2318"/>
                  </a:cubicBezTo>
                  <a:cubicBezTo>
                    <a:pt x="271" y="2589"/>
                    <a:pt x="542" y="2830"/>
                    <a:pt x="873" y="3070"/>
                  </a:cubicBezTo>
                  <a:cubicBezTo>
                    <a:pt x="993" y="3158"/>
                    <a:pt x="1137" y="3178"/>
                    <a:pt x="1284" y="3178"/>
                  </a:cubicBezTo>
                  <a:cubicBezTo>
                    <a:pt x="1406" y="3178"/>
                    <a:pt x="1529" y="3164"/>
                    <a:pt x="1642" y="3164"/>
                  </a:cubicBezTo>
                  <a:cubicBezTo>
                    <a:pt x="1766" y="3164"/>
                    <a:pt x="1876" y="3181"/>
                    <a:pt x="1956" y="3251"/>
                  </a:cubicBezTo>
                  <a:lnTo>
                    <a:pt x="1986" y="3251"/>
                  </a:lnTo>
                  <a:lnTo>
                    <a:pt x="2558" y="2769"/>
                  </a:lnTo>
                  <a:cubicBezTo>
                    <a:pt x="2739" y="2769"/>
                    <a:pt x="2618" y="2468"/>
                    <a:pt x="2979" y="2167"/>
                  </a:cubicBezTo>
                  <a:cubicBezTo>
                    <a:pt x="3130" y="2047"/>
                    <a:pt x="3280" y="1897"/>
                    <a:pt x="3431" y="1746"/>
                  </a:cubicBezTo>
                  <a:lnTo>
                    <a:pt x="3431" y="1746"/>
                  </a:lnTo>
                  <a:cubicBezTo>
                    <a:pt x="3344" y="1789"/>
                    <a:pt x="3275" y="1808"/>
                    <a:pt x="3222" y="1808"/>
                  </a:cubicBezTo>
                  <a:cubicBezTo>
                    <a:pt x="3088" y="1808"/>
                    <a:pt x="3048" y="1694"/>
                    <a:pt x="3070" y="1566"/>
                  </a:cubicBezTo>
                  <a:lnTo>
                    <a:pt x="2709" y="1566"/>
                  </a:lnTo>
                  <a:lnTo>
                    <a:pt x="2709"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2054855" y="2813836"/>
              <a:ext cx="31770" cy="64439"/>
            </a:xfrm>
            <a:custGeom>
              <a:rect b="b" l="l" r="r" t="t"/>
              <a:pathLst>
                <a:path extrusionOk="0" h="2077" w="1024">
                  <a:moveTo>
                    <a:pt x="633" y="0"/>
                  </a:moveTo>
                  <a:cubicBezTo>
                    <a:pt x="422" y="60"/>
                    <a:pt x="181" y="451"/>
                    <a:pt x="121" y="512"/>
                  </a:cubicBezTo>
                  <a:lnTo>
                    <a:pt x="1" y="512"/>
                  </a:lnTo>
                  <a:lnTo>
                    <a:pt x="1" y="2077"/>
                  </a:lnTo>
                  <a:lnTo>
                    <a:pt x="392" y="2077"/>
                  </a:lnTo>
                  <a:cubicBezTo>
                    <a:pt x="422" y="1926"/>
                    <a:pt x="512" y="1776"/>
                    <a:pt x="633" y="1655"/>
                  </a:cubicBezTo>
                  <a:cubicBezTo>
                    <a:pt x="934" y="1415"/>
                    <a:pt x="482" y="421"/>
                    <a:pt x="813" y="361"/>
                  </a:cubicBezTo>
                  <a:cubicBezTo>
                    <a:pt x="903" y="361"/>
                    <a:pt x="994" y="301"/>
                    <a:pt x="1024" y="241"/>
                  </a:cubicBezTo>
                  <a:cubicBezTo>
                    <a:pt x="934" y="120"/>
                    <a:pt x="783" y="30"/>
                    <a:pt x="633"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2414062" y="2769904"/>
              <a:ext cx="73715" cy="57024"/>
            </a:xfrm>
            <a:custGeom>
              <a:rect b="b" l="l" r="r" t="t"/>
              <a:pathLst>
                <a:path extrusionOk="0" h="1838" w="2376">
                  <a:moveTo>
                    <a:pt x="1630" y="1"/>
                  </a:moveTo>
                  <a:cubicBezTo>
                    <a:pt x="1408" y="1"/>
                    <a:pt x="1196" y="42"/>
                    <a:pt x="1093" y="122"/>
                  </a:cubicBezTo>
                  <a:cubicBezTo>
                    <a:pt x="761" y="333"/>
                    <a:pt x="1634" y="874"/>
                    <a:pt x="1634" y="1205"/>
                  </a:cubicBezTo>
                  <a:cubicBezTo>
                    <a:pt x="1634" y="1316"/>
                    <a:pt x="1480" y="1343"/>
                    <a:pt x="1270" y="1343"/>
                  </a:cubicBezTo>
                  <a:cubicBezTo>
                    <a:pt x="1071" y="1343"/>
                    <a:pt x="823" y="1319"/>
                    <a:pt x="605" y="1319"/>
                  </a:cubicBezTo>
                  <a:cubicBezTo>
                    <a:pt x="359" y="1319"/>
                    <a:pt x="153" y="1349"/>
                    <a:pt x="99" y="1476"/>
                  </a:cubicBezTo>
                  <a:cubicBezTo>
                    <a:pt x="0" y="1695"/>
                    <a:pt x="241" y="1795"/>
                    <a:pt x="564" y="1795"/>
                  </a:cubicBezTo>
                  <a:cubicBezTo>
                    <a:pt x="730" y="1795"/>
                    <a:pt x="918" y="1768"/>
                    <a:pt x="1093" y="1717"/>
                  </a:cubicBezTo>
                  <a:cubicBezTo>
                    <a:pt x="1232" y="1671"/>
                    <a:pt x="1380" y="1647"/>
                    <a:pt x="1528" y="1647"/>
                  </a:cubicBezTo>
                  <a:cubicBezTo>
                    <a:pt x="1765" y="1647"/>
                    <a:pt x="2003" y="1708"/>
                    <a:pt x="2206" y="1837"/>
                  </a:cubicBezTo>
                  <a:cubicBezTo>
                    <a:pt x="2236" y="1326"/>
                    <a:pt x="2296" y="724"/>
                    <a:pt x="2357" y="333"/>
                  </a:cubicBezTo>
                  <a:cubicBezTo>
                    <a:pt x="2375" y="109"/>
                    <a:pt x="1990" y="1"/>
                    <a:pt x="1630"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2482503" y="2779460"/>
              <a:ext cx="84047" cy="49423"/>
            </a:xfrm>
            <a:custGeom>
              <a:rect b="b" l="l" r="r" t="t"/>
              <a:pathLst>
                <a:path extrusionOk="0" h="1593" w="2709">
                  <a:moveTo>
                    <a:pt x="777" y="0"/>
                  </a:moveTo>
                  <a:cubicBezTo>
                    <a:pt x="705" y="0"/>
                    <a:pt x="645" y="8"/>
                    <a:pt x="602" y="25"/>
                  </a:cubicBezTo>
                  <a:cubicBezTo>
                    <a:pt x="527" y="40"/>
                    <a:pt x="444" y="47"/>
                    <a:pt x="365" y="47"/>
                  </a:cubicBezTo>
                  <a:cubicBezTo>
                    <a:pt x="286" y="47"/>
                    <a:pt x="211" y="40"/>
                    <a:pt x="151" y="25"/>
                  </a:cubicBezTo>
                  <a:cubicBezTo>
                    <a:pt x="90" y="416"/>
                    <a:pt x="30" y="1018"/>
                    <a:pt x="0" y="1529"/>
                  </a:cubicBezTo>
                  <a:lnTo>
                    <a:pt x="60" y="1529"/>
                  </a:lnTo>
                  <a:cubicBezTo>
                    <a:pt x="126" y="1573"/>
                    <a:pt x="180" y="1592"/>
                    <a:pt x="233" y="1592"/>
                  </a:cubicBezTo>
                  <a:cubicBezTo>
                    <a:pt x="396" y="1592"/>
                    <a:pt x="553" y="1410"/>
                    <a:pt x="1053" y="1228"/>
                  </a:cubicBezTo>
                  <a:cubicBezTo>
                    <a:pt x="1214" y="1175"/>
                    <a:pt x="1400" y="1160"/>
                    <a:pt x="1588" y="1160"/>
                  </a:cubicBezTo>
                  <a:cubicBezTo>
                    <a:pt x="1816" y="1160"/>
                    <a:pt x="2046" y="1182"/>
                    <a:pt x="2239" y="1182"/>
                  </a:cubicBezTo>
                  <a:cubicBezTo>
                    <a:pt x="2512" y="1182"/>
                    <a:pt x="2709" y="1138"/>
                    <a:pt x="2709" y="928"/>
                  </a:cubicBezTo>
                  <a:cubicBezTo>
                    <a:pt x="2709" y="499"/>
                    <a:pt x="1353" y="0"/>
                    <a:pt x="777"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2096863" y="2901543"/>
              <a:ext cx="105547" cy="107129"/>
            </a:xfrm>
            <a:custGeom>
              <a:rect b="b" l="l" r="r" t="t"/>
              <a:pathLst>
                <a:path extrusionOk="0" h="3453" w="3402">
                  <a:moveTo>
                    <a:pt x="3351" y="0"/>
                  </a:moveTo>
                  <a:cubicBezTo>
                    <a:pt x="2947" y="0"/>
                    <a:pt x="2554" y="333"/>
                    <a:pt x="2439" y="333"/>
                  </a:cubicBezTo>
                  <a:cubicBezTo>
                    <a:pt x="2405" y="333"/>
                    <a:pt x="2299" y="320"/>
                    <a:pt x="2177" y="320"/>
                  </a:cubicBezTo>
                  <a:cubicBezTo>
                    <a:pt x="1973" y="320"/>
                    <a:pt x="1724" y="356"/>
                    <a:pt x="1686" y="544"/>
                  </a:cubicBezTo>
                  <a:cubicBezTo>
                    <a:pt x="1656" y="845"/>
                    <a:pt x="1295" y="875"/>
                    <a:pt x="844" y="905"/>
                  </a:cubicBezTo>
                  <a:cubicBezTo>
                    <a:pt x="362" y="935"/>
                    <a:pt x="603" y="1326"/>
                    <a:pt x="573" y="1386"/>
                  </a:cubicBezTo>
                  <a:lnTo>
                    <a:pt x="332" y="1627"/>
                  </a:lnTo>
                  <a:lnTo>
                    <a:pt x="31" y="1687"/>
                  </a:lnTo>
                  <a:cubicBezTo>
                    <a:pt x="1" y="1808"/>
                    <a:pt x="1" y="1898"/>
                    <a:pt x="151" y="1988"/>
                  </a:cubicBezTo>
                  <a:cubicBezTo>
                    <a:pt x="302" y="2109"/>
                    <a:pt x="844" y="2741"/>
                    <a:pt x="1145" y="2891"/>
                  </a:cubicBezTo>
                  <a:cubicBezTo>
                    <a:pt x="1265" y="2981"/>
                    <a:pt x="1355" y="3102"/>
                    <a:pt x="1385" y="3252"/>
                  </a:cubicBezTo>
                  <a:cubicBezTo>
                    <a:pt x="1506" y="3252"/>
                    <a:pt x="1606" y="3233"/>
                    <a:pt x="1687" y="3233"/>
                  </a:cubicBezTo>
                  <a:cubicBezTo>
                    <a:pt x="1748" y="3233"/>
                    <a:pt x="1798" y="3244"/>
                    <a:pt x="1837" y="3282"/>
                  </a:cubicBezTo>
                  <a:cubicBezTo>
                    <a:pt x="1987" y="3342"/>
                    <a:pt x="2439" y="3282"/>
                    <a:pt x="2589" y="3403"/>
                  </a:cubicBezTo>
                  <a:cubicBezTo>
                    <a:pt x="2660" y="3438"/>
                    <a:pt x="2740" y="3453"/>
                    <a:pt x="2826" y="3453"/>
                  </a:cubicBezTo>
                  <a:cubicBezTo>
                    <a:pt x="2886" y="3453"/>
                    <a:pt x="2948" y="3445"/>
                    <a:pt x="3010" y="3433"/>
                  </a:cubicBezTo>
                  <a:lnTo>
                    <a:pt x="2890" y="3282"/>
                  </a:lnTo>
                  <a:cubicBezTo>
                    <a:pt x="2800" y="3042"/>
                    <a:pt x="2980" y="2560"/>
                    <a:pt x="3101" y="2259"/>
                  </a:cubicBezTo>
                  <a:cubicBezTo>
                    <a:pt x="3191" y="1958"/>
                    <a:pt x="3010" y="1085"/>
                    <a:pt x="3191" y="905"/>
                  </a:cubicBezTo>
                  <a:cubicBezTo>
                    <a:pt x="3402" y="724"/>
                    <a:pt x="3281" y="574"/>
                    <a:pt x="3402" y="92"/>
                  </a:cubicBezTo>
                  <a:lnTo>
                    <a:pt x="3402" y="2"/>
                  </a:lnTo>
                  <a:cubicBezTo>
                    <a:pt x="3385" y="1"/>
                    <a:pt x="3368" y="0"/>
                    <a:pt x="3351"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2428334" y="3147913"/>
              <a:ext cx="980421" cy="999253"/>
            </a:xfrm>
            <a:custGeom>
              <a:rect b="b" l="l" r="r" t="t"/>
              <a:pathLst>
                <a:path extrusionOk="0" h="32208" w="31601">
                  <a:moveTo>
                    <a:pt x="10985" y="0"/>
                  </a:moveTo>
                  <a:cubicBezTo>
                    <a:pt x="10725" y="0"/>
                    <a:pt x="10789" y="373"/>
                    <a:pt x="10564" y="457"/>
                  </a:cubicBezTo>
                  <a:cubicBezTo>
                    <a:pt x="10362" y="515"/>
                    <a:pt x="9858" y="820"/>
                    <a:pt x="9630" y="820"/>
                  </a:cubicBezTo>
                  <a:cubicBezTo>
                    <a:pt x="9620" y="820"/>
                    <a:pt x="9610" y="820"/>
                    <a:pt x="9601" y="819"/>
                  </a:cubicBezTo>
                  <a:cubicBezTo>
                    <a:pt x="9564" y="814"/>
                    <a:pt x="9527" y="811"/>
                    <a:pt x="9489" y="811"/>
                  </a:cubicBezTo>
                  <a:cubicBezTo>
                    <a:pt x="9276" y="811"/>
                    <a:pt x="9059" y="890"/>
                    <a:pt x="9059" y="1119"/>
                  </a:cubicBezTo>
                  <a:cubicBezTo>
                    <a:pt x="9059" y="1242"/>
                    <a:pt x="9004" y="1290"/>
                    <a:pt x="8938" y="1290"/>
                  </a:cubicBezTo>
                  <a:cubicBezTo>
                    <a:pt x="8857" y="1290"/>
                    <a:pt x="8761" y="1219"/>
                    <a:pt x="8728" y="1119"/>
                  </a:cubicBezTo>
                  <a:cubicBezTo>
                    <a:pt x="8638" y="939"/>
                    <a:pt x="8186" y="999"/>
                    <a:pt x="8036" y="849"/>
                  </a:cubicBezTo>
                  <a:cubicBezTo>
                    <a:pt x="7987" y="810"/>
                    <a:pt x="7888" y="793"/>
                    <a:pt x="7786" y="793"/>
                  </a:cubicBezTo>
                  <a:cubicBezTo>
                    <a:pt x="7571" y="793"/>
                    <a:pt x="7341" y="867"/>
                    <a:pt x="7524" y="969"/>
                  </a:cubicBezTo>
                  <a:cubicBezTo>
                    <a:pt x="7795" y="1119"/>
                    <a:pt x="7825" y="1330"/>
                    <a:pt x="7825" y="1571"/>
                  </a:cubicBezTo>
                  <a:cubicBezTo>
                    <a:pt x="7825" y="1842"/>
                    <a:pt x="8036" y="1751"/>
                    <a:pt x="8036" y="2082"/>
                  </a:cubicBezTo>
                  <a:cubicBezTo>
                    <a:pt x="8036" y="2208"/>
                    <a:pt x="8078" y="2244"/>
                    <a:pt x="8139" y="2244"/>
                  </a:cubicBezTo>
                  <a:cubicBezTo>
                    <a:pt x="8226" y="2244"/>
                    <a:pt x="8352" y="2173"/>
                    <a:pt x="8457" y="2173"/>
                  </a:cubicBezTo>
                  <a:cubicBezTo>
                    <a:pt x="8638" y="2173"/>
                    <a:pt x="8608" y="2444"/>
                    <a:pt x="8337" y="2474"/>
                  </a:cubicBezTo>
                  <a:cubicBezTo>
                    <a:pt x="8126" y="2534"/>
                    <a:pt x="7946" y="2714"/>
                    <a:pt x="7885" y="2925"/>
                  </a:cubicBezTo>
                  <a:cubicBezTo>
                    <a:pt x="7825" y="3166"/>
                    <a:pt x="7584" y="3015"/>
                    <a:pt x="7374" y="3196"/>
                  </a:cubicBezTo>
                  <a:cubicBezTo>
                    <a:pt x="7182" y="3340"/>
                    <a:pt x="7048" y="3502"/>
                    <a:pt x="6925" y="3502"/>
                  </a:cubicBezTo>
                  <a:cubicBezTo>
                    <a:pt x="6894" y="3502"/>
                    <a:pt x="6863" y="3491"/>
                    <a:pt x="6832" y="3467"/>
                  </a:cubicBezTo>
                  <a:cubicBezTo>
                    <a:pt x="6785" y="3430"/>
                    <a:pt x="6745" y="3415"/>
                    <a:pt x="6704" y="3415"/>
                  </a:cubicBezTo>
                  <a:cubicBezTo>
                    <a:pt x="6614" y="3415"/>
                    <a:pt x="6526" y="3486"/>
                    <a:pt x="6381" y="3527"/>
                  </a:cubicBezTo>
                  <a:cubicBezTo>
                    <a:pt x="6332" y="3551"/>
                    <a:pt x="6295" y="3562"/>
                    <a:pt x="6261" y="3562"/>
                  </a:cubicBezTo>
                  <a:cubicBezTo>
                    <a:pt x="6169" y="3562"/>
                    <a:pt x="6105" y="3479"/>
                    <a:pt x="5929" y="3346"/>
                  </a:cubicBezTo>
                  <a:cubicBezTo>
                    <a:pt x="5719" y="3166"/>
                    <a:pt x="5628" y="2865"/>
                    <a:pt x="5327" y="2564"/>
                  </a:cubicBezTo>
                  <a:cubicBezTo>
                    <a:pt x="5087" y="2684"/>
                    <a:pt x="4816" y="2745"/>
                    <a:pt x="4545" y="2775"/>
                  </a:cubicBezTo>
                  <a:cubicBezTo>
                    <a:pt x="4424" y="2775"/>
                    <a:pt x="4191" y="2763"/>
                    <a:pt x="3961" y="2763"/>
                  </a:cubicBezTo>
                  <a:cubicBezTo>
                    <a:pt x="3674" y="2763"/>
                    <a:pt x="3391" y="2781"/>
                    <a:pt x="3341" y="2865"/>
                  </a:cubicBezTo>
                  <a:cubicBezTo>
                    <a:pt x="3311" y="3046"/>
                    <a:pt x="3401" y="3226"/>
                    <a:pt x="3582" y="3316"/>
                  </a:cubicBezTo>
                  <a:cubicBezTo>
                    <a:pt x="3732" y="3346"/>
                    <a:pt x="4033" y="3407"/>
                    <a:pt x="3732" y="3617"/>
                  </a:cubicBezTo>
                  <a:cubicBezTo>
                    <a:pt x="3431" y="3798"/>
                    <a:pt x="3191" y="3557"/>
                    <a:pt x="3191" y="4069"/>
                  </a:cubicBezTo>
                  <a:cubicBezTo>
                    <a:pt x="3191" y="4550"/>
                    <a:pt x="3823" y="4881"/>
                    <a:pt x="3672" y="5333"/>
                  </a:cubicBezTo>
                  <a:cubicBezTo>
                    <a:pt x="3612" y="5694"/>
                    <a:pt x="3552" y="6055"/>
                    <a:pt x="3522" y="6416"/>
                  </a:cubicBezTo>
                  <a:cubicBezTo>
                    <a:pt x="3522" y="6657"/>
                    <a:pt x="3431" y="7439"/>
                    <a:pt x="3221" y="7469"/>
                  </a:cubicBezTo>
                  <a:cubicBezTo>
                    <a:pt x="3199" y="7477"/>
                    <a:pt x="3177" y="7480"/>
                    <a:pt x="3155" y="7480"/>
                  </a:cubicBezTo>
                  <a:cubicBezTo>
                    <a:pt x="3060" y="7480"/>
                    <a:pt x="2957" y="7428"/>
                    <a:pt x="2842" y="7428"/>
                  </a:cubicBezTo>
                  <a:cubicBezTo>
                    <a:pt x="2755" y="7428"/>
                    <a:pt x="2661" y="7457"/>
                    <a:pt x="2559" y="7560"/>
                  </a:cubicBezTo>
                  <a:cubicBezTo>
                    <a:pt x="2288" y="7831"/>
                    <a:pt x="1927" y="7620"/>
                    <a:pt x="1565" y="7891"/>
                  </a:cubicBezTo>
                  <a:cubicBezTo>
                    <a:pt x="1234" y="8162"/>
                    <a:pt x="903" y="8041"/>
                    <a:pt x="903" y="8342"/>
                  </a:cubicBezTo>
                  <a:cubicBezTo>
                    <a:pt x="903" y="8643"/>
                    <a:pt x="572" y="8824"/>
                    <a:pt x="633" y="9095"/>
                  </a:cubicBezTo>
                  <a:cubicBezTo>
                    <a:pt x="723" y="9365"/>
                    <a:pt x="482" y="9335"/>
                    <a:pt x="271" y="9516"/>
                  </a:cubicBezTo>
                  <a:cubicBezTo>
                    <a:pt x="31" y="9696"/>
                    <a:pt x="301" y="9877"/>
                    <a:pt x="151" y="10027"/>
                  </a:cubicBezTo>
                  <a:cubicBezTo>
                    <a:pt x="1" y="10178"/>
                    <a:pt x="181" y="10449"/>
                    <a:pt x="362" y="10720"/>
                  </a:cubicBezTo>
                  <a:cubicBezTo>
                    <a:pt x="572" y="10991"/>
                    <a:pt x="723" y="11171"/>
                    <a:pt x="723" y="11382"/>
                  </a:cubicBezTo>
                  <a:cubicBezTo>
                    <a:pt x="723" y="11581"/>
                    <a:pt x="826" y="11698"/>
                    <a:pt x="981" y="11698"/>
                  </a:cubicBezTo>
                  <a:cubicBezTo>
                    <a:pt x="1013" y="11698"/>
                    <a:pt x="1048" y="11693"/>
                    <a:pt x="1084" y="11683"/>
                  </a:cubicBezTo>
                  <a:cubicBezTo>
                    <a:pt x="1091" y="11682"/>
                    <a:pt x="1098" y="11681"/>
                    <a:pt x="1105" y="11681"/>
                  </a:cubicBezTo>
                  <a:cubicBezTo>
                    <a:pt x="1313" y="11681"/>
                    <a:pt x="1126" y="12134"/>
                    <a:pt x="1505" y="12134"/>
                  </a:cubicBezTo>
                  <a:cubicBezTo>
                    <a:pt x="1698" y="12134"/>
                    <a:pt x="1899" y="12168"/>
                    <a:pt x="2063" y="12168"/>
                  </a:cubicBezTo>
                  <a:cubicBezTo>
                    <a:pt x="2207" y="12168"/>
                    <a:pt x="2322" y="12142"/>
                    <a:pt x="2378" y="12044"/>
                  </a:cubicBezTo>
                  <a:cubicBezTo>
                    <a:pt x="2433" y="11898"/>
                    <a:pt x="2542" y="11786"/>
                    <a:pt x="2620" y="11786"/>
                  </a:cubicBezTo>
                  <a:cubicBezTo>
                    <a:pt x="2671" y="11786"/>
                    <a:pt x="2709" y="11834"/>
                    <a:pt x="2709" y="11954"/>
                  </a:cubicBezTo>
                  <a:cubicBezTo>
                    <a:pt x="2709" y="12239"/>
                    <a:pt x="2628" y="13014"/>
                    <a:pt x="2851" y="13014"/>
                  </a:cubicBezTo>
                  <a:cubicBezTo>
                    <a:pt x="2863" y="13014"/>
                    <a:pt x="2876" y="13011"/>
                    <a:pt x="2890" y="13007"/>
                  </a:cubicBezTo>
                  <a:cubicBezTo>
                    <a:pt x="3055" y="12962"/>
                    <a:pt x="3228" y="12939"/>
                    <a:pt x="3401" y="12939"/>
                  </a:cubicBezTo>
                  <a:cubicBezTo>
                    <a:pt x="3574" y="12939"/>
                    <a:pt x="3747" y="12962"/>
                    <a:pt x="3913" y="13007"/>
                  </a:cubicBezTo>
                  <a:cubicBezTo>
                    <a:pt x="3987" y="13035"/>
                    <a:pt x="4065" y="13048"/>
                    <a:pt x="4141" y="13048"/>
                  </a:cubicBezTo>
                  <a:cubicBezTo>
                    <a:pt x="4310" y="13048"/>
                    <a:pt x="4471" y="12981"/>
                    <a:pt x="4575" y="12856"/>
                  </a:cubicBezTo>
                  <a:cubicBezTo>
                    <a:pt x="4786" y="12676"/>
                    <a:pt x="4966" y="12706"/>
                    <a:pt x="5297" y="12525"/>
                  </a:cubicBezTo>
                  <a:cubicBezTo>
                    <a:pt x="5628" y="12345"/>
                    <a:pt x="5899" y="12074"/>
                    <a:pt x="6200" y="12074"/>
                  </a:cubicBezTo>
                  <a:cubicBezTo>
                    <a:pt x="6372" y="12074"/>
                    <a:pt x="6623" y="12015"/>
                    <a:pt x="6789" y="12015"/>
                  </a:cubicBezTo>
                  <a:cubicBezTo>
                    <a:pt x="6914" y="12015"/>
                    <a:pt x="6991" y="12048"/>
                    <a:pt x="6952" y="12164"/>
                  </a:cubicBezTo>
                  <a:cubicBezTo>
                    <a:pt x="6832" y="12676"/>
                    <a:pt x="6922" y="13248"/>
                    <a:pt x="7223" y="13699"/>
                  </a:cubicBezTo>
                  <a:cubicBezTo>
                    <a:pt x="7559" y="14090"/>
                    <a:pt x="7790" y="14274"/>
                    <a:pt x="8087" y="14274"/>
                  </a:cubicBezTo>
                  <a:cubicBezTo>
                    <a:pt x="8110" y="14274"/>
                    <a:pt x="8133" y="14273"/>
                    <a:pt x="8156" y="14271"/>
                  </a:cubicBezTo>
                  <a:cubicBezTo>
                    <a:pt x="8211" y="14261"/>
                    <a:pt x="8257" y="14257"/>
                    <a:pt x="8295" y="14257"/>
                  </a:cubicBezTo>
                  <a:cubicBezTo>
                    <a:pt x="8486" y="14257"/>
                    <a:pt x="8502" y="14361"/>
                    <a:pt x="8728" y="14361"/>
                  </a:cubicBezTo>
                  <a:cubicBezTo>
                    <a:pt x="8999" y="14361"/>
                    <a:pt x="8788" y="14632"/>
                    <a:pt x="9059" y="14632"/>
                  </a:cubicBezTo>
                  <a:cubicBezTo>
                    <a:pt x="9330" y="14632"/>
                    <a:pt x="9691" y="14662"/>
                    <a:pt x="9691" y="14933"/>
                  </a:cubicBezTo>
                  <a:cubicBezTo>
                    <a:pt x="9691" y="15047"/>
                    <a:pt x="9819" y="15070"/>
                    <a:pt x="9979" y="15070"/>
                  </a:cubicBezTo>
                  <a:cubicBezTo>
                    <a:pt x="10089" y="15070"/>
                    <a:pt x="10214" y="15059"/>
                    <a:pt x="10322" y="15059"/>
                  </a:cubicBezTo>
                  <a:cubicBezTo>
                    <a:pt x="10430" y="15059"/>
                    <a:pt x="10520" y="15070"/>
                    <a:pt x="10564" y="15113"/>
                  </a:cubicBezTo>
                  <a:cubicBezTo>
                    <a:pt x="10714" y="15264"/>
                    <a:pt x="10895" y="15384"/>
                    <a:pt x="10865" y="15685"/>
                  </a:cubicBezTo>
                  <a:cubicBezTo>
                    <a:pt x="10835" y="15986"/>
                    <a:pt x="11256" y="16167"/>
                    <a:pt x="10985" y="16287"/>
                  </a:cubicBezTo>
                  <a:cubicBezTo>
                    <a:pt x="10714" y="16408"/>
                    <a:pt x="11045" y="16618"/>
                    <a:pt x="11106" y="16919"/>
                  </a:cubicBezTo>
                  <a:cubicBezTo>
                    <a:pt x="11136" y="17220"/>
                    <a:pt x="11437" y="17340"/>
                    <a:pt x="11948" y="17340"/>
                  </a:cubicBezTo>
                  <a:cubicBezTo>
                    <a:pt x="12490" y="17340"/>
                    <a:pt x="12610" y="17340"/>
                    <a:pt x="12610" y="17732"/>
                  </a:cubicBezTo>
                  <a:cubicBezTo>
                    <a:pt x="12610" y="18093"/>
                    <a:pt x="12971" y="18183"/>
                    <a:pt x="13092" y="18514"/>
                  </a:cubicBezTo>
                  <a:cubicBezTo>
                    <a:pt x="13212" y="18845"/>
                    <a:pt x="12941" y="19267"/>
                    <a:pt x="12971" y="19537"/>
                  </a:cubicBezTo>
                  <a:cubicBezTo>
                    <a:pt x="13001" y="19748"/>
                    <a:pt x="12911" y="19959"/>
                    <a:pt x="12761" y="20079"/>
                  </a:cubicBezTo>
                  <a:cubicBezTo>
                    <a:pt x="12941" y="20320"/>
                    <a:pt x="12941" y="20380"/>
                    <a:pt x="12791" y="20500"/>
                  </a:cubicBezTo>
                  <a:cubicBezTo>
                    <a:pt x="12640" y="20621"/>
                    <a:pt x="13062" y="20952"/>
                    <a:pt x="12941" y="21494"/>
                  </a:cubicBezTo>
                  <a:cubicBezTo>
                    <a:pt x="12821" y="22005"/>
                    <a:pt x="12791" y="22095"/>
                    <a:pt x="13302" y="22126"/>
                  </a:cubicBezTo>
                  <a:cubicBezTo>
                    <a:pt x="13694" y="22147"/>
                    <a:pt x="13802" y="22232"/>
                    <a:pt x="13900" y="22232"/>
                  </a:cubicBezTo>
                  <a:cubicBezTo>
                    <a:pt x="13938" y="22232"/>
                    <a:pt x="13975" y="22219"/>
                    <a:pt x="14025" y="22186"/>
                  </a:cubicBezTo>
                  <a:cubicBezTo>
                    <a:pt x="14040" y="22178"/>
                    <a:pt x="14056" y="22175"/>
                    <a:pt x="14072" y="22175"/>
                  </a:cubicBezTo>
                  <a:cubicBezTo>
                    <a:pt x="14249" y="22175"/>
                    <a:pt x="14484" y="22600"/>
                    <a:pt x="14566" y="22848"/>
                  </a:cubicBezTo>
                  <a:cubicBezTo>
                    <a:pt x="14627" y="23149"/>
                    <a:pt x="14747" y="23450"/>
                    <a:pt x="14928" y="23751"/>
                  </a:cubicBezTo>
                  <a:cubicBezTo>
                    <a:pt x="15024" y="23751"/>
                    <a:pt x="15216" y="23558"/>
                    <a:pt x="15444" y="23558"/>
                  </a:cubicBezTo>
                  <a:cubicBezTo>
                    <a:pt x="15501" y="23558"/>
                    <a:pt x="15560" y="23570"/>
                    <a:pt x="15620" y="23600"/>
                  </a:cubicBezTo>
                  <a:cubicBezTo>
                    <a:pt x="15921" y="23751"/>
                    <a:pt x="15529" y="24593"/>
                    <a:pt x="15529" y="25015"/>
                  </a:cubicBezTo>
                  <a:lnTo>
                    <a:pt x="16071" y="25015"/>
                  </a:lnTo>
                  <a:cubicBezTo>
                    <a:pt x="16222" y="25105"/>
                    <a:pt x="16282" y="26068"/>
                    <a:pt x="16222" y="26248"/>
                  </a:cubicBezTo>
                  <a:cubicBezTo>
                    <a:pt x="16131" y="26459"/>
                    <a:pt x="15529" y="26610"/>
                    <a:pt x="15229" y="26790"/>
                  </a:cubicBezTo>
                  <a:cubicBezTo>
                    <a:pt x="14717" y="27181"/>
                    <a:pt x="14235" y="27663"/>
                    <a:pt x="13874" y="28205"/>
                  </a:cubicBezTo>
                  <a:cubicBezTo>
                    <a:pt x="13664" y="28506"/>
                    <a:pt x="13423" y="28776"/>
                    <a:pt x="13152" y="29047"/>
                  </a:cubicBezTo>
                  <a:cubicBezTo>
                    <a:pt x="13212" y="29062"/>
                    <a:pt x="13257" y="29070"/>
                    <a:pt x="13295" y="29070"/>
                  </a:cubicBezTo>
                  <a:cubicBezTo>
                    <a:pt x="13333" y="29070"/>
                    <a:pt x="13363" y="29062"/>
                    <a:pt x="13393" y="29047"/>
                  </a:cubicBezTo>
                  <a:cubicBezTo>
                    <a:pt x="13453" y="29017"/>
                    <a:pt x="13520" y="28997"/>
                    <a:pt x="13591" y="28997"/>
                  </a:cubicBezTo>
                  <a:cubicBezTo>
                    <a:pt x="13734" y="28997"/>
                    <a:pt x="13894" y="29077"/>
                    <a:pt x="14055" y="29318"/>
                  </a:cubicBezTo>
                  <a:cubicBezTo>
                    <a:pt x="14308" y="29628"/>
                    <a:pt x="14325" y="29833"/>
                    <a:pt x="14424" y="29833"/>
                  </a:cubicBezTo>
                  <a:cubicBezTo>
                    <a:pt x="14431" y="29833"/>
                    <a:pt x="14438" y="29832"/>
                    <a:pt x="14446" y="29830"/>
                  </a:cubicBezTo>
                  <a:cubicBezTo>
                    <a:pt x="14533" y="29808"/>
                    <a:pt x="14605" y="29596"/>
                    <a:pt x="14729" y="29596"/>
                  </a:cubicBezTo>
                  <a:cubicBezTo>
                    <a:pt x="14776" y="29596"/>
                    <a:pt x="14831" y="29627"/>
                    <a:pt x="14897" y="29709"/>
                  </a:cubicBezTo>
                  <a:cubicBezTo>
                    <a:pt x="15108" y="30010"/>
                    <a:pt x="15650" y="30251"/>
                    <a:pt x="15770" y="30402"/>
                  </a:cubicBezTo>
                  <a:cubicBezTo>
                    <a:pt x="15861" y="30552"/>
                    <a:pt x="16282" y="30612"/>
                    <a:pt x="16282" y="31003"/>
                  </a:cubicBezTo>
                  <a:cubicBezTo>
                    <a:pt x="16222" y="31395"/>
                    <a:pt x="16252" y="31816"/>
                    <a:pt x="16402" y="32207"/>
                  </a:cubicBezTo>
                  <a:cubicBezTo>
                    <a:pt x="16492" y="32057"/>
                    <a:pt x="16613" y="31966"/>
                    <a:pt x="16733" y="31846"/>
                  </a:cubicBezTo>
                  <a:cubicBezTo>
                    <a:pt x="17275" y="31485"/>
                    <a:pt x="17124" y="31304"/>
                    <a:pt x="17335" y="30853"/>
                  </a:cubicBezTo>
                  <a:cubicBezTo>
                    <a:pt x="17576" y="30402"/>
                    <a:pt x="17395" y="30281"/>
                    <a:pt x="17787" y="29920"/>
                  </a:cubicBezTo>
                  <a:cubicBezTo>
                    <a:pt x="18208" y="29529"/>
                    <a:pt x="17726" y="29258"/>
                    <a:pt x="18208" y="29047"/>
                  </a:cubicBezTo>
                  <a:cubicBezTo>
                    <a:pt x="18299" y="29002"/>
                    <a:pt x="18371" y="28981"/>
                    <a:pt x="18425" y="28981"/>
                  </a:cubicBezTo>
                  <a:cubicBezTo>
                    <a:pt x="18654" y="28981"/>
                    <a:pt x="18549" y="29361"/>
                    <a:pt x="18208" y="29800"/>
                  </a:cubicBezTo>
                  <a:cubicBezTo>
                    <a:pt x="17956" y="30106"/>
                    <a:pt x="17844" y="30272"/>
                    <a:pt x="17904" y="30272"/>
                  </a:cubicBezTo>
                  <a:cubicBezTo>
                    <a:pt x="17945" y="30272"/>
                    <a:pt x="18063" y="30197"/>
                    <a:pt x="18268" y="30040"/>
                  </a:cubicBezTo>
                  <a:cubicBezTo>
                    <a:pt x="18810" y="29679"/>
                    <a:pt x="18990" y="29107"/>
                    <a:pt x="19291" y="28475"/>
                  </a:cubicBezTo>
                  <a:cubicBezTo>
                    <a:pt x="19592" y="27844"/>
                    <a:pt x="19833" y="27693"/>
                    <a:pt x="20074" y="27663"/>
                  </a:cubicBezTo>
                  <a:cubicBezTo>
                    <a:pt x="20345" y="27603"/>
                    <a:pt x="20345" y="26971"/>
                    <a:pt x="20315" y="26519"/>
                  </a:cubicBezTo>
                  <a:cubicBezTo>
                    <a:pt x="20284" y="26068"/>
                    <a:pt x="20134" y="25617"/>
                    <a:pt x="20315" y="25316"/>
                  </a:cubicBezTo>
                  <a:cubicBezTo>
                    <a:pt x="20495" y="25015"/>
                    <a:pt x="20315" y="24744"/>
                    <a:pt x="20585" y="24744"/>
                  </a:cubicBezTo>
                  <a:cubicBezTo>
                    <a:pt x="20826" y="24744"/>
                    <a:pt x="21187" y="24383"/>
                    <a:pt x="21548" y="23991"/>
                  </a:cubicBezTo>
                  <a:cubicBezTo>
                    <a:pt x="21819" y="23721"/>
                    <a:pt x="22211" y="23540"/>
                    <a:pt x="22602" y="23540"/>
                  </a:cubicBezTo>
                  <a:cubicBezTo>
                    <a:pt x="23023" y="23510"/>
                    <a:pt x="22782" y="23359"/>
                    <a:pt x="23053" y="23299"/>
                  </a:cubicBezTo>
                  <a:cubicBezTo>
                    <a:pt x="23324" y="23209"/>
                    <a:pt x="23474" y="22998"/>
                    <a:pt x="23655" y="22848"/>
                  </a:cubicBezTo>
                  <a:cubicBezTo>
                    <a:pt x="23725" y="22798"/>
                    <a:pt x="23849" y="22781"/>
                    <a:pt x="23998" y="22781"/>
                  </a:cubicBezTo>
                  <a:cubicBezTo>
                    <a:pt x="24297" y="22781"/>
                    <a:pt x="24698" y="22848"/>
                    <a:pt x="24979" y="22848"/>
                  </a:cubicBezTo>
                  <a:cubicBezTo>
                    <a:pt x="25056" y="22848"/>
                    <a:pt x="25128" y="22849"/>
                    <a:pt x="25196" y="22849"/>
                  </a:cubicBezTo>
                  <a:cubicBezTo>
                    <a:pt x="25500" y="22849"/>
                    <a:pt x="25701" y="22829"/>
                    <a:pt x="25701" y="22607"/>
                  </a:cubicBezTo>
                  <a:cubicBezTo>
                    <a:pt x="25671" y="22366"/>
                    <a:pt x="25852" y="22126"/>
                    <a:pt x="26123" y="22126"/>
                  </a:cubicBezTo>
                  <a:cubicBezTo>
                    <a:pt x="26364" y="22126"/>
                    <a:pt x="26484" y="22065"/>
                    <a:pt x="26484" y="21704"/>
                  </a:cubicBezTo>
                  <a:cubicBezTo>
                    <a:pt x="26454" y="21433"/>
                    <a:pt x="26574" y="21162"/>
                    <a:pt x="26785" y="20982"/>
                  </a:cubicBezTo>
                  <a:cubicBezTo>
                    <a:pt x="27026" y="20831"/>
                    <a:pt x="27056" y="20500"/>
                    <a:pt x="27086" y="20290"/>
                  </a:cubicBezTo>
                  <a:cubicBezTo>
                    <a:pt x="27116" y="20049"/>
                    <a:pt x="27387" y="20169"/>
                    <a:pt x="27387" y="19838"/>
                  </a:cubicBezTo>
                  <a:cubicBezTo>
                    <a:pt x="27387" y="19477"/>
                    <a:pt x="27537" y="19146"/>
                    <a:pt x="27537" y="18875"/>
                  </a:cubicBezTo>
                  <a:cubicBezTo>
                    <a:pt x="27537" y="18635"/>
                    <a:pt x="27808" y="18665"/>
                    <a:pt x="27929" y="18424"/>
                  </a:cubicBezTo>
                  <a:cubicBezTo>
                    <a:pt x="28019" y="18213"/>
                    <a:pt x="27838" y="18033"/>
                    <a:pt x="28019" y="17461"/>
                  </a:cubicBezTo>
                  <a:cubicBezTo>
                    <a:pt x="28229" y="16889"/>
                    <a:pt x="28019" y="16408"/>
                    <a:pt x="28019" y="15926"/>
                  </a:cubicBezTo>
                  <a:cubicBezTo>
                    <a:pt x="28019" y="15414"/>
                    <a:pt x="28019" y="14933"/>
                    <a:pt x="28169" y="14752"/>
                  </a:cubicBezTo>
                  <a:cubicBezTo>
                    <a:pt x="28320" y="14542"/>
                    <a:pt x="28290" y="14512"/>
                    <a:pt x="28139" y="14451"/>
                  </a:cubicBezTo>
                  <a:cubicBezTo>
                    <a:pt x="28000" y="14368"/>
                    <a:pt x="28118" y="14207"/>
                    <a:pt x="28256" y="14207"/>
                  </a:cubicBezTo>
                  <a:cubicBezTo>
                    <a:pt x="28267" y="14207"/>
                    <a:pt x="28278" y="14208"/>
                    <a:pt x="28290" y="14211"/>
                  </a:cubicBezTo>
                  <a:cubicBezTo>
                    <a:pt x="28408" y="14234"/>
                    <a:pt x="28507" y="14406"/>
                    <a:pt x="28647" y="14406"/>
                  </a:cubicBezTo>
                  <a:cubicBezTo>
                    <a:pt x="28685" y="14406"/>
                    <a:pt x="28726" y="14393"/>
                    <a:pt x="28771" y="14361"/>
                  </a:cubicBezTo>
                  <a:cubicBezTo>
                    <a:pt x="29012" y="14211"/>
                    <a:pt x="29192" y="13639"/>
                    <a:pt x="29403" y="13127"/>
                  </a:cubicBezTo>
                  <a:cubicBezTo>
                    <a:pt x="29644" y="12586"/>
                    <a:pt x="29915" y="12676"/>
                    <a:pt x="30156" y="12555"/>
                  </a:cubicBezTo>
                  <a:cubicBezTo>
                    <a:pt x="30667" y="12164"/>
                    <a:pt x="31058" y="11622"/>
                    <a:pt x="31269" y="11021"/>
                  </a:cubicBezTo>
                  <a:cubicBezTo>
                    <a:pt x="31600" y="10148"/>
                    <a:pt x="31269" y="9275"/>
                    <a:pt x="31119" y="8673"/>
                  </a:cubicBezTo>
                  <a:cubicBezTo>
                    <a:pt x="31018" y="8272"/>
                    <a:pt x="30891" y="8205"/>
                    <a:pt x="30720" y="8205"/>
                  </a:cubicBezTo>
                  <a:cubicBezTo>
                    <a:pt x="30634" y="8205"/>
                    <a:pt x="30537" y="8222"/>
                    <a:pt x="30426" y="8222"/>
                  </a:cubicBezTo>
                  <a:cubicBezTo>
                    <a:pt x="30095" y="8222"/>
                    <a:pt x="29403" y="8162"/>
                    <a:pt x="28500" y="7229"/>
                  </a:cubicBezTo>
                  <a:cubicBezTo>
                    <a:pt x="28089" y="6703"/>
                    <a:pt x="27469" y="6420"/>
                    <a:pt x="26825" y="6420"/>
                  </a:cubicBezTo>
                  <a:cubicBezTo>
                    <a:pt x="26622" y="6420"/>
                    <a:pt x="26416" y="6449"/>
                    <a:pt x="26213" y="6506"/>
                  </a:cubicBezTo>
                  <a:cubicBezTo>
                    <a:pt x="26124" y="6529"/>
                    <a:pt x="26034" y="6538"/>
                    <a:pt x="25946" y="6538"/>
                  </a:cubicBezTo>
                  <a:cubicBezTo>
                    <a:pt x="25438" y="6538"/>
                    <a:pt x="24956" y="6218"/>
                    <a:pt x="24648" y="6115"/>
                  </a:cubicBezTo>
                  <a:cubicBezTo>
                    <a:pt x="24617" y="6108"/>
                    <a:pt x="24586" y="6105"/>
                    <a:pt x="24555" y="6105"/>
                  </a:cubicBezTo>
                  <a:cubicBezTo>
                    <a:pt x="24200" y="6105"/>
                    <a:pt x="23874" y="6546"/>
                    <a:pt x="23625" y="6657"/>
                  </a:cubicBezTo>
                  <a:cubicBezTo>
                    <a:pt x="23599" y="6669"/>
                    <a:pt x="23579" y="6674"/>
                    <a:pt x="23564" y="6674"/>
                  </a:cubicBezTo>
                  <a:cubicBezTo>
                    <a:pt x="23427" y="6674"/>
                    <a:pt x="23748" y="6203"/>
                    <a:pt x="23775" y="5905"/>
                  </a:cubicBezTo>
                  <a:cubicBezTo>
                    <a:pt x="23806" y="5573"/>
                    <a:pt x="22722" y="5062"/>
                    <a:pt x="21879" y="4761"/>
                  </a:cubicBezTo>
                  <a:cubicBezTo>
                    <a:pt x="21599" y="4657"/>
                    <a:pt x="21376" y="4607"/>
                    <a:pt x="21204" y="4607"/>
                  </a:cubicBezTo>
                  <a:cubicBezTo>
                    <a:pt x="20878" y="4607"/>
                    <a:pt x="20736" y="4787"/>
                    <a:pt x="20736" y="5122"/>
                  </a:cubicBezTo>
                  <a:cubicBezTo>
                    <a:pt x="20736" y="5276"/>
                    <a:pt x="20705" y="5316"/>
                    <a:pt x="20655" y="5316"/>
                  </a:cubicBezTo>
                  <a:cubicBezTo>
                    <a:pt x="20601" y="5316"/>
                    <a:pt x="20525" y="5269"/>
                    <a:pt x="20442" y="5269"/>
                  </a:cubicBezTo>
                  <a:cubicBezTo>
                    <a:pt x="20361" y="5269"/>
                    <a:pt x="20274" y="5313"/>
                    <a:pt x="20194" y="5483"/>
                  </a:cubicBezTo>
                  <a:cubicBezTo>
                    <a:pt x="20106" y="5710"/>
                    <a:pt x="19965" y="5789"/>
                    <a:pt x="19853" y="5789"/>
                  </a:cubicBezTo>
                  <a:cubicBezTo>
                    <a:pt x="19698" y="5789"/>
                    <a:pt x="19598" y="5636"/>
                    <a:pt x="19773" y="5513"/>
                  </a:cubicBezTo>
                  <a:cubicBezTo>
                    <a:pt x="20104" y="5303"/>
                    <a:pt x="20345" y="4972"/>
                    <a:pt x="20465" y="4610"/>
                  </a:cubicBezTo>
                  <a:cubicBezTo>
                    <a:pt x="20562" y="4344"/>
                    <a:pt x="19742" y="4116"/>
                    <a:pt x="19199" y="4116"/>
                  </a:cubicBezTo>
                  <a:cubicBezTo>
                    <a:pt x="19067" y="4116"/>
                    <a:pt x="18952" y="4130"/>
                    <a:pt x="18870" y="4159"/>
                  </a:cubicBezTo>
                  <a:cubicBezTo>
                    <a:pt x="18523" y="4292"/>
                    <a:pt x="18649" y="4851"/>
                    <a:pt x="18452" y="4851"/>
                  </a:cubicBezTo>
                  <a:cubicBezTo>
                    <a:pt x="18427" y="4851"/>
                    <a:pt x="18396" y="4842"/>
                    <a:pt x="18358" y="4821"/>
                  </a:cubicBezTo>
                  <a:cubicBezTo>
                    <a:pt x="18027" y="4610"/>
                    <a:pt x="18268" y="4129"/>
                    <a:pt x="18569" y="4129"/>
                  </a:cubicBezTo>
                  <a:cubicBezTo>
                    <a:pt x="18870" y="4129"/>
                    <a:pt x="19141" y="3617"/>
                    <a:pt x="19382" y="3166"/>
                  </a:cubicBezTo>
                  <a:cubicBezTo>
                    <a:pt x="19592" y="2714"/>
                    <a:pt x="19020" y="2654"/>
                    <a:pt x="18689" y="2323"/>
                  </a:cubicBezTo>
                  <a:cubicBezTo>
                    <a:pt x="18358" y="1992"/>
                    <a:pt x="18479" y="969"/>
                    <a:pt x="18118" y="788"/>
                  </a:cubicBezTo>
                  <a:cubicBezTo>
                    <a:pt x="17756" y="1180"/>
                    <a:pt x="17456" y="1601"/>
                    <a:pt x="17185" y="2052"/>
                  </a:cubicBezTo>
                  <a:cubicBezTo>
                    <a:pt x="17034" y="2564"/>
                    <a:pt x="16824" y="2293"/>
                    <a:pt x="16372" y="2444"/>
                  </a:cubicBezTo>
                  <a:cubicBezTo>
                    <a:pt x="16293" y="2475"/>
                    <a:pt x="16212" y="2490"/>
                    <a:pt x="16132" y="2490"/>
                  </a:cubicBezTo>
                  <a:cubicBezTo>
                    <a:pt x="15907" y="2490"/>
                    <a:pt x="15693" y="2372"/>
                    <a:pt x="15560" y="2173"/>
                  </a:cubicBezTo>
                  <a:cubicBezTo>
                    <a:pt x="15529" y="2113"/>
                    <a:pt x="15459" y="2093"/>
                    <a:pt x="15368" y="2093"/>
                  </a:cubicBezTo>
                  <a:cubicBezTo>
                    <a:pt x="15185" y="2093"/>
                    <a:pt x="14918" y="2173"/>
                    <a:pt x="14717" y="2173"/>
                  </a:cubicBezTo>
                  <a:cubicBezTo>
                    <a:pt x="14416" y="2173"/>
                    <a:pt x="14597" y="2564"/>
                    <a:pt x="14356" y="2654"/>
                  </a:cubicBezTo>
                  <a:cubicBezTo>
                    <a:pt x="14322" y="2674"/>
                    <a:pt x="14279" y="2681"/>
                    <a:pt x="14231" y="2681"/>
                  </a:cubicBezTo>
                  <a:cubicBezTo>
                    <a:pt x="14047" y="2681"/>
                    <a:pt x="13779" y="2569"/>
                    <a:pt x="13590" y="2569"/>
                  </a:cubicBezTo>
                  <a:cubicBezTo>
                    <a:pt x="13522" y="2569"/>
                    <a:pt x="13463" y="2584"/>
                    <a:pt x="13423" y="2624"/>
                  </a:cubicBezTo>
                  <a:cubicBezTo>
                    <a:pt x="13333" y="2714"/>
                    <a:pt x="13257" y="2714"/>
                    <a:pt x="13190" y="2714"/>
                  </a:cubicBezTo>
                  <a:cubicBezTo>
                    <a:pt x="13122" y="2714"/>
                    <a:pt x="13062" y="2714"/>
                    <a:pt x="13001" y="2805"/>
                  </a:cubicBezTo>
                  <a:cubicBezTo>
                    <a:pt x="12911" y="3015"/>
                    <a:pt x="12610" y="2895"/>
                    <a:pt x="12490" y="3015"/>
                  </a:cubicBezTo>
                  <a:cubicBezTo>
                    <a:pt x="12441" y="3052"/>
                    <a:pt x="12362" y="3089"/>
                    <a:pt x="12254" y="3089"/>
                  </a:cubicBezTo>
                  <a:cubicBezTo>
                    <a:pt x="12099" y="3089"/>
                    <a:pt x="11884" y="3012"/>
                    <a:pt x="11617" y="2745"/>
                  </a:cubicBezTo>
                  <a:cubicBezTo>
                    <a:pt x="11166" y="2293"/>
                    <a:pt x="11286" y="1451"/>
                    <a:pt x="11467" y="1300"/>
                  </a:cubicBezTo>
                  <a:cubicBezTo>
                    <a:pt x="11707" y="1150"/>
                    <a:pt x="11647" y="788"/>
                    <a:pt x="11406" y="668"/>
                  </a:cubicBezTo>
                  <a:cubicBezTo>
                    <a:pt x="11136" y="548"/>
                    <a:pt x="11406" y="36"/>
                    <a:pt x="11045" y="6"/>
                  </a:cubicBezTo>
                  <a:cubicBezTo>
                    <a:pt x="11023" y="2"/>
                    <a:pt x="11003" y="0"/>
                    <a:pt x="10985"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2814874" y="4047886"/>
              <a:ext cx="122363" cy="129405"/>
            </a:xfrm>
            <a:custGeom>
              <a:rect b="b" l="l" r="r" t="t"/>
              <a:pathLst>
                <a:path extrusionOk="0" h="4171" w="3944">
                  <a:moveTo>
                    <a:pt x="1097" y="1"/>
                  </a:moveTo>
                  <a:cubicBezTo>
                    <a:pt x="1038" y="1"/>
                    <a:pt x="984" y="14"/>
                    <a:pt x="934" y="39"/>
                  </a:cubicBezTo>
                  <a:cubicBezTo>
                    <a:pt x="857" y="65"/>
                    <a:pt x="824" y="74"/>
                    <a:pt x="804" y="74"/>
                  </a:cubicBezTo>
                  <a:cubicBezTo>
                    <a:pt x="777" y="74"/>
                    <a:pt x="775" y="57"/>
                    <a:pt x="723" y="39"/>
                  </a:cubicBezTo>
                  <a:cubicBezTo>
                    <a:pt x="573" y="160"/>
                    <a:pt x="512" y="310"/>
                    <a:pt x="482" y="491"/>
                  </a:cubicBezTo>
                  <a:cubicBezTo>
                    <a:pt x="482" y="822"/>
                    <a:pt x="211" y="1213"/>
                    <a:pt x="211" y="1845"/>
                  </a:cubicBezTo>
                  <a:cubicBezTo>
                    <a:pt x="211" y="2477"/>
                    <a:pt x="1" y="2357"/>
                    <a:pt x="1" y="2898"/>
                  </a:cubicBezTo>
                  <a:cubicBezTo>
                    <a:pt x="1" y="3410"/>
                    <a:pt x="151" y="3259"/>
                    <a:pt x="211" y="3350"/>
                  </a:cubicBezTo>
                  <a:cubicBezTo>
                    <a:pt x="302" y="3410"/>
                    <a:pt x="211" y="3560"/>
                    <a:pt x="151" y="3681"/>
                  </a:cubicBezTo>
                  <a:cubicBezTo>
                    <a:pt x="76" y="3780"/>
                    <a:pt x="229" y="3839"/>
                    <a:pt x="386" y="3839"/>
                  </a:cubicBezTo>
                  <a:cubicBezTo>
                    <a:pt x="419" y="3839"/>
                    <a:pt x="451" y="3836"/>
                    <a:pt x="482" y="3831"/>
                  </a:cubicBezTo>
                  <a:cubicBezTo>
                    <a:pt x="843" y="3831"/>
                    <a:pt x="1174" y="3921"/>
                    <a:pt x="1506" y="4102"/>
                  </a:cubicBezTo>
                  <a:cubicBezTo>
                    <a:pt x="1608" y="4153"/>
                    <a:pt x="1669" y="4171"/>
                    <a:pt x="1713" y="4171"/>
                  </a:cubicBezTo>
                  <a:cubicBezTo>
                    <a:pt x="1807" y="4171"/>
                    <a:pt x="1823" y="4092"/>
                    <a:pt x="1991" y="4092"/>
                  </a:cubicBezTo>
                  <a:cubicBezTo>
                    <a:pt x="2024" y="4092"/>
                    <a:pt x="2062" y="4095"/>
                    <a:pt x="2107" y="4102"/>
                  </a:cubicBezTo>
                  <a:cubicBezTo>
                    <a:pt x="2242" y="4143"/>
                    <a:pt x="2383" y="4163"/>
                    <a:pt x="2525" y="4163"/>
                  </a:cubicBezTo>
                  <a:cubicBezTo>
                    <a:pt x="2798" y="4163"/>
                    <a:pt x="3074" y="4090"/>
                    <a:pt x="3311" y="3952"/>
                  </a:cubicBezTo>
                  <a:cubicBezTo>
                    <a:pt x="3552" y="3741"/>
                    <a:pt x="3793" y="3470"/>
                    <a:pt x="3943" y="3199"/>
                  </a:cubicBezTo>
                  <a:cubicBezTo>
                    <a:pt x="3793" y="2808"/>
                    <a:pt x="3763" y="2387"/>
                    <a:pt x="3823" y="1995"/>
                  </a:cubicBezTo>
                  <a:cubicBezTo>
                    <a:pt x="3823" y="1604"/>
                    <a:pt x="3462" y="1544"/>
                    <a:pt x="3311" y="1394"/>
                  </a:cubicBezTo>
                  <a:cubicBezTo>
                    <a:pt x="3161" y="1243"/>
                    <a:pt x="2619" y="1002"/>
                    <a:pt x="2438" y="701"/>
                  </a:cubicBezTo>
                  <a:cubicBezTo>
                    <a:pt x="2391" y="622"/>
                    <a:pt x="2346" y="593"/>
                    <a:pt x="2302" y="593"/>
                  </a:cubicBezTo>
                  <a:cubicBezTo>
                    <a:pt x="2181" y="593"/>
                    <a:pt x="2076" y="822"/>
                    <a:pt x="1987" y="822"/>
                  </a:cubicBezTo>
                  <a:cubicBezTo>
                    <a:pt x="1867" y="822"/>
                    <a:pt x="1867" y="581"/>
                    <a:pt x="1626" y="310"/>
                  </a:cubicBezTo>
                  <a:cubicBezTo>
                    <a:pt x="1430" y="93"/>
                    <a:pt x="1250" y="1"/>
                    <a:pt x="1097"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2433949" y="3828726"/>
              <a:ext cx="499534" cy="975550"/>
            </a:xfrm>
            <a:custGeom>
              <a:rect b="b" l="l" r="r" t="t"/>
              <a:pathLst>
                <a:path extrusionOk="0" h="31444" w="16101">
                  <a:moveTo>
                    <a:pt x="6097" y="1"/>
                  </a:moveTo>
                  <a:cubicBezTo>
                    <a:pt x="6038" y="1"/>
                    <a:pt x="5964" y="46"/>
                    <a:pt x="5839" y="182"/>
                  </a:cubicBezTo>
                  <a:cubicBezTo>
                    <a:pt x="5658" y="362"/>
                    <a:pt x="5447" y="543"/>
                    <a:pt x="5237" y="663"/>
                  </a:cubicBezTo>
                  <a:cubicBezTo>
                    <a:pt x="5237" y="994"/>
                    <a:pt x="5176" y="1295"/>
                    <a:pt x="5086" y="1596"/>
                  </a:cubicBezTo>
                  <a:cubicBezTo>
                    <a:pt x="4996" y="1746"/>
                    <a:pt x="4213" y="2138"/>
                    <a:pt x="4183" y="2318"/>
                  </a:cubicBezTo>
                  <a:cubicBezTo>
                    <a:pt x="4153" y="2499"/>
                    <a:pt x="4304" y="2770"/>
                    <a:pt x="4153" y="2890"/>
                  </a:cubicBezTo>
                  <a:cubicBezTo>
                    <a:pt x="4003" y="3010"/>
                    <a:pt x="4484" y="3612"/>
                    <a:pt x="4213" y="3763"/>
                  </a:cubicBezTo>
                  <a:cubicBezTo>
                    <a:pt x="3943" y="3913"/>
                    <a:pt x="4394" y="4124"/>
                    <a:pt x="4213" y="4244"/>
                  </a:cubicBezTo>
                  <a:cubicBezTo>
                    <a:pt x="4033" y="4365"/>
                    <a:pt x="3762" y="4455"/>
                    <a:pt x="3762" y="4666"/>
                  </a:cubicBezTo>
                  <a:cubicBezTo>
                    <a:pt x="3762" y="4846"/>
                    <a:pt x="3732" y="5207"/>
                    <a:pt x="3491" y="5298"/>
                  </a:cubicBezTo>
                  <a:cubicBezTo>
                    <a:pt x="3280" y="5478"/>
                    <a:pt x="3160" y="5719"/>
                    <a:pt x="3160" y="6020"/>
                  </a:cubicBezTo>
                  <a:cubicBezTo>
                    <a:pt x="3160" y="6261"/>
                    <a:pt x="2829" y="6110"/>
                    <a:pt x="2949" y="6471"/>
                  </a:cubicBezTo>
                  <a:cubicBezTo>
                    <a:pt x="3040" y="6802"/>
                    <a:pt x="3190" y="7163"/>
                    <a:pt x="2949" y="7254"/>
                  </a:cubicBezTo>
                  <a:cubicBezTo>
                    <a:pt x="2679" y="7314"/>
                    <a:pt x="2739" y="7856"/>
                    <a:pt x="2588" y="7856"/>
                  </a:cubicBezTo>
                  <a:cubicBezTo>
                    <a:pt x="2438" y="7856"/>
                    <a:pt x="2408" y="8458"/>
                    <a:pt x="2588" y="8728"/>
                  </a:cubicBezTo>
                  <a:cubicBezTo>
                    <a:pt x="2799" y="8939"/>
                    <a:pt x="2889" y="9210"/>
                    <a:pt x="2859" y="9511"/>
                  </a:cubicBezTo>
                  <a:cubicBezTo>
                    <a:pt x="2859" y="9782"/>
                    <a:pt x="3160" y="9932"/>
                    <a:pt x="3040" y="10173"/>
                  </a:cubicBezTo>
                  <a:cubicBezTo>
                    <a:pt x="2949" y="10444"/>
                    <a:pt x="3010" y="10745"/>
                    <a:pt x="2859" y="10865"/>
                  </a:cubicBezTo>
                  <a:cubicBezTo>
                    <a:pt x="2709" y="10985"/>
                    <a:pt x="2829" y="11347"/>
                    <a:pt x="2588" y="11437"/>
                  </a:cubicBezTo>
                  <a:cubicBezTo>
                    <a:pt x="2378" y="11497"/>
                    <a:pt x="2799" y="12280"/>
                    <a:pt x="2588" y="12430"/>
                  </a:cubicBezTo>
                  <a:cubicBezTo>
                    <a:pt x="2408" y="12581"/>
                    <a:pt x="2047" y="12701"/>
                    <a:pt x="2047" y="13243"/>
                  </a:cubicBezTo>
                  <a:cubicBezTo>
                    <a:pt x="2077" y="13574"/>
                    <a:pt x="2077" y="13905"/>
                    <a:pt x="2047" y="14236"/>
                  </a:cubicBezTo>
                  <a:cubicBezTo>
                    <a:pt x="1986" y="14476"/>
                    <a:pt x="2287" y="14386"/>
                    <a:pt x="2227" y="14687"/>
                  </a:cubicBezTo>
                  <a:cubicBezTo>
                    <a:pt x="2137" y="14988"/>
                    <a:pt x="1806" y="14838"/>
                    <a:pt x="1776" y="15048"/>
                  </a:cubicBezTo>
                  <a:cubicBezTo>
                    <a:pt x="1746" y="15229"/>
                    <a:pt x="1896" y="15590"/>
                    <a:pt x="1746" y="15590"/>
                  </a:cubicBezTo>
                  <a:cubicBezTo>
                    <a:pt x="1595" y="15590"/>
                    <a:pt x="1505" y="15801"/>
                    <a:pt x="1505" y="16132"/>
                  </a:cubicBezTo>
                  <a:cubicBezTo>
                    <a:pt x="1505" y="16463"/>
                    <a:pt x="1324" y="16493"/>
                    <a:pt x="1324" y="16643"/>
                  </a:cubicBezTo>
                  <a:cubicBezTo>
                    <a:pt x="1324" y="16794"/>
                    <a:pt x="1475" y="17035"/>
                    <a:pt x="1475" y="17215"/>
                  </a:cubicBezTo>
                  <a:cubicBezTo>
                    <a:pt x="1475" y="17396"/>
                    <a:pt x="1595" y="18058"/>
                    <a:pt x="1445" y="18088"/>
                  </a:cubicBezTo>
                  <a:cubicBezTo>
                    <a:pt x="1294" y="18118"/>
                    <a:pt x="1174" y="18810"/>
                    <a:pt x="1324" y="18900"/>
                  </a:cubicBezTo>
                  <a:cubicBezTo>
                    <a:pt x="1475" y="19021"/>
                    <a:pt x="1445" y="19171"/>
                    <a:pt x="1384" y="19322"/>
                  </a:cubicBezTo>
                  <a:cubicBezTo>
                    <a:pt x="1354" y="19472"/>
                    <a:pt x="1716" y="19623"/>
                    <a:pt x="1505" y="19803"/>
                  </a:cubicBezTo>
                  <a:cubicBezTo>
                    <a:pt x="1347" y="19988"/>
                    <a:pt x="1419" y="20241"/>
                    <a:pt x="1641" y="20241"/>
                  </a:cubicBezTo>
                  <a:cubicBezTo>
                    <a:pt x="1673" y="20241"/>
                    <a:pt x="1708" y="20236"/>
                    <a:pt x="1746" y="20225"/>
                  </a:cubicBezTo>
                  <a:cubicBezTo>
                    <a:pt x="1764" y="20221"/>
                    <a:pt x="1782" y="20219"/>
                    <a:pt x="1799" y="20219"/>
                  </a:cubicBezTo>
                  <a:cubicBezTo>
                    <a:pt x="2053" y="20219"/>
                    <a:pt x="2092" y="20616"/>
                    <a:pt x="1866" y="20616"/>
                  </a:cubicBezTo>
                  <a:cubicBezTo>
                    <a:pt x="1595" y="20616"/>
                    <a:pt x="1324" y="20616"/>
                    <a:pt x="1535" y="20766"/>
                  </a:cubicBezTo>
                  <a:cubicBezTo>
                    <a:pt x="1776" y="20917"/>
                    <a:pt x="1956" y="21157"/>
                    <a:pt x="1655" y="21278"/>
                  </a:cubicBezTo>
                  <a:cubicBezTo>
                    <a:pt x="1354" y="21398"/>
                    <a:pt x="1625" y="21609"/>
                    <a:pt x="1535" y="21880"/>
                  </a:cubicBezTo>
                  <a:cubicBezTo>
                    <a:pt x="1475" y="22151"/>
                    <a:pt x="1776" y="22452"/>
                    <a:pt x="1505" y="22512"/>
                  </a:cubicBezTo>
                  <a:cubicBezTo>
                    <a:pt x="1264" y="22602"/>
                    <a:pt x="1625" y="23023"/>
                    <a:pt x="1294" y="23053"/>
                  </a:cubicBezTo>
                  <a:cubicBezTo>
                    <a:pt x="963" y="23084"/>
                    <a:pt x="1174" y="23415"/>
                    <a:pt x="963" y="23565"/>
                  </a:cubicBezTo>
                  <a:cubicBezTo>
                    <a:pt x="722" y="23716"/>
                    <a:pt x="1264" y="24016"/>
                    <a:pt x="993" y="24227"/>
                  </a:cubicBezTo>
                  <a:cubicBezTo>
                    <a:pt x="722" y="24408"/>
                    <a:pt x="903" y="24739"/>
                    <a:pt x="632" y="24739"/>
                  </a:cubicBezTo>
                  <a:cubicBezTo>
                    <a:pt x="391" y="24739"/>
                    <a:pt x="241" y="25130"/>
                    <a:pt x="241" y="25280"/>
                  </a:cubicBezTo>
                  <a:cubicBezTo>
                    <a:pt x="241" y="25431"/>
                    <a:pt x="0" y="25762"/>
                    <a:pt x="241" y="26033"/>
                  </a:cubicBezTo>
                  <a:cubicBezTo>
                    <a:pt x="452" y="26274"/>
                    <a:pt x="211" y="26424"/>
                    <a:pt x="391" y="26544"/>
                  </a:cubicBezTo>
                  <a:cubicBezTo>
                    <a:pt x="572" y="26665"/>
                    <a:pt x="1204" y="26484"/>
                    <a:pt x="1144" y="26785"/>
                  </a:cubicBezTo>
                  <a:cubicBezTo>
                    <a:pt x="1053" y="27086"/>
                    <a:pt x="1053" y="27688"/>
                    <a:pt x="1174" y="27688"/>
                  </a:cubicBezTo>
                  <a:cubicBezTo>
                    <a:pt x="1294" y="27688"/>
                    <a:pt x="1354" y="28019"/>
                    <a:pt x="1535" y="28019"/>
                  </a:cubicBezTo>
                  <a:cubicBezTo>
                    <a:pt x="1840" y="27962"/>
                    <a:pt x="2133" y="27941"/>
                    <a:pt x="2430" y="27941"/>
                  </a:cubicBezTo>
                  <a:cubicBezTo>
                    <a:pt x="2601" y="27941"/>
                    <a:pt x="2773" y="27948"/>
                    <a:pt x="2949" y="27959"/>
                  </a:cubicBezTo>
                  <a:cubicBezTo>
                    <a:pt x="3130" y="28019"/>
                    <a:pt x="3280" y="28109"/>
                    <a:pt x="3401" y="28230"/>
                  </a:cubicBezTo>
                  <a:cubicBezTo>
                    <a:pt x="3432" y="28209"/>
                    <a:pt x="3471" y="28201"/>
                    <a:pt x="3514" y="28201"/>
                  </a:cubicBezTo>
                  <a:cubicBezTo>
                    <a:pt x="3692" y="28201"/>
                    <a:pt x="3951" y="28337"/>
                    <a:pt x="4088" y="28337"/>
                  </a:cubicBezTo>
                  <a:cubicBezTo>
                    <a:pt x="4115" y="28337"/>
                    <a:pt x="4137" y="28332"/>
                    <a:pt x="4153" y="28320"/>
                  </a:cubicBezTo>
                  <a:cubicBezTo>
                    <a:pt x="4243" y="28200"/>
                    <a:pt x="3702" y="27748"/>
                    <a:pt x="3702" y="27598"/>
                  </a:cubicBezTo>
                  <a:cubicBezTo>
                    <a:pt x="3702" y="27387"/>
                    <a:pt x="3672" y="27207"/>
                    <a:pt x="3611" y="26996"/>
                  </a:cubicBezTo>
                  <a:cubicBezTo>
                    <a:pt x="3611" y="26815"/>
                    <a:pt x="3551" y="26424"/>
                    <a:pt x="3762" y="26243"/>
                  </a:cubicBezTo>
                  <a:cubicBezTo>
                    <a:pt x="3982" y="26079"/>
                    <a:pt x="4026" y="25939"/>
                    <a:pt x="4147" y="25939"/>
                  </a:cubicBezTo>
                  <a:cubicBezTo>
                    <a:pt x="4158" y="25939"/>
                    <a:pt x="4170" y="25940"/>
                    <a:pt x="4183" y="25943"/>
                  </a:cubicBezTo>
                  <a:cubicBezTo>
                    <a:pt x="4194" y="25945"/>
                    <a:pt x="4206" y="25946"/>
                    <a:pt x="4218" y="25946"/>
                  </a:cubicBezTo>
                  <a:cubicBezTo>
                    <a:pt x="4379" y="25946"/>
                    <a:pt x="4665" y="25762"/>
                    <a:pt x="4665" y="25371"/>
                  </a:cubicBezTo>
                  <a:cubicBezTo>
                    <a:pt x="4695" y="25010"/>
                    <a:pt x="4906" y="24679"/>
                    <a:pt x="5237" y="24498"/>
                  </a:cubicBezTo>
                  <a:cubicBezTo>
                    <a:pt x="5658" y="24167"/>
                    <a:pt x="6260" y="23866"/>
                    <a:pt x="6170" y="23716"/>
                  </a:cubicBezTo>
                  <a:cubicBezTo>
                    <a:pt x="6109" y="23565"/>
                    <a:pt x="6320" y="23114"/>
                    <a:pt x="6320" y="22933"/>
                  </a:cubicBezTo>
                  <a:cubicBezTo>
                    <a:pt x="6320" y="22753"/>
                    <a:pt x="5718" y="22813"/>
                    <a:pt x="5538" y="22753"/>
                  </a:cubicBezTo>
                  <a:cubicBezTo>
                    <a:pt x="5357" y="22662"/>
                    <a:pt x="4635" y="22181"/>
                    <a:pt x="4966" y="21549"/>
                  </a:cubicBezTo>
                  <a:cubicBezTo>
                    <a:pt x="5237" y="21067"/>
                    <a:pt x="5748" y="20796"/>
                    <a:pt x="6290" y="20796"/>
                  </a:cubicBezTo>
                  <a:cubicBezTo>
                    <a:pt x="6531" y="20796"/>
                    <a:pt x="6290" y="20495"/>
                    <a:pt x="6470" y="20375"/>
                  </a:cubicBezTo>
                  <a:cubicBezTo>
                    <a:pt x="6681" y="20255"/>
                    <a:pt x="6711" y="20074"/>
                    <a:pt x="6711" y="19803"/>
                  </a:cubicBezTo>
                  <a:cubicBezTo>
                    <a:pt x="6711" y="19532"/>
                    <a:pt x="6711" y="19051"/>
                    <a:pt x="7012" y="19021"/>
                  </a:cubicBezTo>
                  <a:cubicBezTo>
                    <a:pt x="7313" y="18991"/>
                    <a:pt x="7434" y="18780"/>
                    <a:pt x="7223" y="18750"/>
                  </a:cubicBezTo>
                  <a:cubicBezTo>
                    <a:pt x="7042" y="18720"/>
                    <a:pt x="6922" y="18449"/>
                    <a:pt x="7283" y="18419"/>
                  </a:cubicBezTo>
                  <a:cubicBezTo>
                    <a:pt x="7299" y="18417"/>
                    <a:pt x="7313" y="18417"/>
                    <a:pt x="7327" y="18417"/>
                  </a:cubicBezTo>
                  <a:cubicBezTo>
                    <a:pt x="7601" y="18417"/>
                    <a:pt x="7474" y="18690"/>
                    <a:pt x="7674" y="18690"/>
                  </a:cubicBezTo>
                  <a:cubicBezTo>
                    <a:pt x="7915" y="18690"/>
                    <a:pt x="8306" y="18298"/>
                    <a:pt x="8035" y="18088"/>
                  </a:cubicBezTo>
                  <a:cubicBezTo>
                    <a:pt x="7957" y="18025"/>
                    <a:pt x="7891" y="18001"/>
                    <a:pt x="7833" y="18001"/>
                  </a:cubicBezTo>
                  <a:cubicBezTo>
                    <a:pt x="7670" y="18001"/>
                    <a:pt x="7575" y="18194"/>
                    <a:pt x="7464" y="18238"/>
                  </a:cubicBezTo>
                  <a:cubicBezTo>
                    <a:pt x="7456" y="18240"/>
                    <a:pt x="7448" y="18241"/>
                    <a:pt x="7440" y="18241"/>
                  </a:cubicBezTo>
                  <a:cubicBezTo>
                    <a:pt x="7300" y="18241"/>
                    <a:pt x="7185" y="17998"/>
                    <a:pt x="7042" y="17998"/>
                  </a:cubicBezTo>
                  <a:cubicBezTo>
                    <a:pt x="6892" y="17998"/>
                    <a:pt x="6982" y="17576"/>
                    <a:pt x="6892" y="17396"/>
                  </a:cubicBezTo>
                  <a:cubicBezTo>
                    <a:pt x="6771" y="17185"/>
                    <a:pt x="6771" y="16914"/>
                    <a:pt x="6862" y="16673"/>
                  </a:cubicBezTo>
                  <a:cubicBezTo>
                    <a:pt x="6885" y="16645"/>
                    <a:pt x="6920" y="16633"/>
                    <a:pt x="6963" y="16633"/>
                  </a:cubicBezTo>
                  <a:cubicBezTo>
                    <a:pt x="7198" y="16633"/>
                    <a:pt x="7694" y="16984"/>
                    <a:pt x="8126" y="17035"/>
                  </a:cubicBezTo>
                  <a:cubicBezTo>
                    <a:pt x="8151" y="17036"/>
                    <a:pt x="8176" y="17037"/>
                    <a:pt x="8201" y="17037"/>
                  </a:cubicBezTo>
                  <a:cubicBezTo>
                    <a:pt x="8701" y="17037"/>
                    <a:pt x="9029" y="16755"/>
                    <a:pt x="9029" y="16583"/>
                  </a:cubicBezTo>
                  <a:cubicBezTo>
                    <a:pt x="9029" y="16372"/>
                    <a:pt x="8818" y="16011"/>
                    <a:pt x="9119" y="15771"/>
                  </a:cubicBezTo>
                  <a:cubicBezTo>
                    <a:pt x="9420" y="15560"/>
                    <a:pt x="9179" y="15530"/>
                    <a:pt x="9089" y="15259"/>
                  </a:cubicBezTo>
                  <a:cubicBezTo>
                    <a:pt x="8996" y="15051"/>
                    <a:pt x="9135" y="14878"/>
                    <a:pt x="9273" y="14878"/>
                  </a:cubicBezTo>
                  <a:cubicBezTo>
                    <a:pt x="9314" y="14878"/>
                    <a:pt x="9355" y="14893"/>
                    <a:pt x="9390" y="14928"/>
                  </a:cubicBezTo>
                  <a:cubicBezTo>
                    <a:pt x="9443" y="14981"/>
                    <a:pt x="9599" y="15004"/>
                    <a:pt x="9818" y="15004"/>
                  </a:cubicBezTo>
                  <a:cubicBezTo>
                    <a:pt x="10223" y="15004"/>
                    <a:pt x="10840" y="14925"/>
                    <a:pt x="11406" y="14808"/>
                  </a:cubicBezTo>
                  <a:cubicBezTo>
                    <a:pt x="12279" y="14627"/>
                    <a:pt x="12881" y="14326"/>
                    <a:pt x="12911" y="14055"/>
                  </a:cubicBezTo>
                  <a:cubicBezTo>
                    <a:pt x="12941" y="13784"/>
                    <a:pt x="13513" y="13213"/>
                    <a:pt x="13633" y="13032"/>
                  </a:cubicBezTo>
                  <a:cubicBezTo>
                    <a:pt x="13753" y="12851"/>
                    <a:pt x="13663" y="12550"/>
                    <a:pt x="13302" y="12520"/>
                  </a:cubicBezTo>
                  <a:cubicBezTo>
                    <a:pt x="12911" y="12460"/>
                    <a:pt x="12941" y="12069"/>
                    <a:pt x="13152" y="11798"/>
                  </a:cubicBezTo>
                  <a:cubicBezTo>
                    <a:pt x="13332" y="11527"/>
                    <a:pt x="13061" y="11377"/>
                    <a:pt x="12730" y="11347"/>
                  </a:cubicBezTo>
                  <a:cubicBezTo>
                    <a:pt x="12399" y="11317"/>
                    <a:pt x="11857" y="11076"/>
                    <a:pt x="12158" y="10775"/>
                  </a:cubicBezTo>
                  <a:cubicBezTo>
                    <a:pt x="12272" y="10662"/>
                    <a:pt x="12334" y="10625"/>
                    <a:pt x="12369" y="10625"/>
                  </a:cubicBezTo>
                  <a:cubicBezTo>
                    <a:pt x="12427" y="10625"/>
                    <a:pt x="12410" y="10726"/>
                    <a:pt x="12429" y="10745"/>
                  </a:cubicBezTo>
                  <a:cubicBezTo>
                    <a:pt x="12431" y="10746"/>
                    <a:pt x="12432" y="10747"/>
                    <a:pt x="12434" y="10747"/>
                  </a:cubicBezTo>
                  <a:cubicBezTo>
                    <a:pt x="12467" y="10747"/>
                    <a:pt x="12547" y="10442"/>
                    <a:pt x="12489" y="10414"/>
                  </a:cubicBezTo>
                  <a:cubicBezTo>
                    <a:pt x="12459" y="10354"/>
                    <a:pt x="12249" y="10444"/>
                    <a:pt x="12279" y="9962"/>
                  </a:cubicBezTo>
                  <a:cubicBezTo>
                    <a:pt x="12309" y="9451"/>
                    <a:pt x="12459" y="9541"/>
                    <a:pt x="12489" y="8909"/>
                  </a:cubicBezTo>
                  <a:cubicBezTo>
                    <a:pt x="12550" y="8247"/>
                    <a:pt x="12760" y="7886"/>
                    <a:pt x="12760" y="7555"/>
                  </a:cubicBezTo>
                  <a:cubicBezTo>
                    <a:pt x="12760" y="7194"/>
                    <a:pt x="13362" y="6832"/>
                    <a:pt x="13693" y="6261"/>
                  </a:cubicBezTo>
                  <a:cubicBezTo>
                    <a:pt x="14054" y="5719"/>
                    <a:pt x="14536" y="5237"/>
                    <a:pt x="15048" y="4846"/>
                  </a:cubicBezTo>
                  <a:cubicBezTo>
                    <a:pt x="15348" y="4636"/>
                    <a:pt x="15950" y="4455"/>
                    <a:pt x="16041" y="4304"/>
                  </a:cubicBezTo>
                  <a:cubicBezTo>
                    <a:pt x="16101" y="4154"/>
                    <a:pt x="16041" y="3131"/>
                    <a:pt x="15890" y="3071"/>
                  </a:cubicBezTo>
                  <a:lnTo>
                    <a:pt x="15348" y="3071"/>
                  </a:lnTo>
                  <a:lnTo>
                    <a:pt x="15348" y="3131"/>
                  </a:lnTo>
                  <a:cubicBezTo>
                    <a:pt x="15409" y="3492"/>
                    <a:pt x="15198" y="4304"/>
                    <a:pt x="14957" y="4304"/>
                  </a:cubicBezTo>
                  <a:cubicBezTo>
                    <a:pt x="14698" y="4304"/>
                    <a:pt x="14549" y="4607"/>
                    <a:pt x="14379" y="4607"/>
                  </a:cubicBezTo>
                  <a:cubicBezTo>
                    <a:pt x="14371" y="4607"/>
                    <a:pt x="14363" y="4607"/>
                    <a:pt x="14355" y="4605"/>
                  </a:cubicBezTo>
                  <a:cubicBezTo>
                    <a:pt x="14345" y="4604"/>
                    <a:pt x="14335" y="4603"/>
                    <a:pt x="14325" y="4603"/>
                  </a:cubicBezTo>
                  <a:cubicBezTo>
                    <a:pt x="14157" y="4603"/>
                    <a:pt x="13972" y="4784"/>
                    <a:pt x="13784" y="4784"/>
                  </a:cubicBezTo>
                  <a:cubicBezTo>
                    <a:pt x="13744" y="4784"/>
                    <a:pt x="13704" y="4776"/>
                    <a:pt x="13663" y="4756"/>
                  </a:cubicBezTo>
                  <a:cubicBezTo>
                    <a:pt x="13597" y="4723"/>
                    <a:pt x="13521" y="4712"/>
                    <a:pt x="13442" y="4712"/>
                  </a:cubicBezTo>
                  <a:cubicBezTo>
                    <a:pt x="13315" y="4712"/>
                    <a:pt x="13181" y="4739"/>
                    <a:pt x="13065" y="4739"/>
                  </a:cubicBezTo>
                  <a:cubicBezTo>
                    <a:pt x="12994" y="4739"/>
                    <a:pt x="12931" y="4729"/>
                    <a:pt x="12881" y="4696"/>
                  </a:cubicBezTo>
                  <a:cubicBezTo>
                    <a:pt x="12700" y="4575"/>
                    <a:pt x="12158" y="4636"/>
                    <a:pt x="12158" y="4515"/>
                  </a:cubicBezTo>
                  <a:cubicBezTo>
                    <a:pt x="12158" y="4365"/>
                    <a:pt x="12429" y="4425"/>
                    <a:pt x="12429" y="3973"/>
                  </a:cubicBezTo>
                  <a:cubicBezTo>
                    <a:pt x="12429" y="3522"/>
                    <a:pt x="13152" y="3071"/>
                    <a:pt x="13031" y="2920"/>
                  </a:cubicBezTo>
                  <a:cubicBezTo>
                    <a:pt x="12911" y="2770"/>
                    <a:pt x="11707" y="2409"/>
                    <a:pt x="11557" y="2168"/>
                  </a:cubicBezTo>
                  <a:cubicBezTo>
                    <a:pt x="11346" y="1927"/>
                    <a:pt x="11015" y="1746"/>
                    <a:pt x="10684" y="1716"/>
                  </a:cubicBezTo>
                  <a:cubicBezTo>
                    <a:pt x="10202" y="1686"/>
                    <a:pt x="10232" y="1445"/>
                    <a:pt x="9781" y="1205"/>
                  </a:cubicBezTo>
                  <a:cubicBezTo>
                    <a:pt x="9360" y="874"/>
                    <a:pt x="8998" y="513"/>
                    <a:pt x="8698" y="61"/>
                  </a:cubicBezTo>
                  <a:cubicBezTo>
                    <a:pt x="8562" y="31"/>
                    <a:pt x="8427" y="16"/>
                    <a:pt x="8295" y="16"/>
                  </a:cubicBezTo>
                  <a:cubicBezTo>
                    <a:pt x="8163" y="16"/>
                    <a:pt x="8035" y="31"/>
                    <a:pt x="7915" y="61"/>
                  </a:cubicBezTo>
                  <a:cubicBezTo>
                    <a:pt x="7817" y="183"/>
                    <a:pt x="7680" y="623"/>
                    <a:pt x="7551" y="623"/>
                  </a:cubicBezTo>
                  <a:cubicBezTo>
                    <a:pt x="7521" y="623"/>
                    <a:pt x="7492" y="599"/>
                    <a:pt x="7464" y="543"/>
                  </a:cubicBezTo>
                  <a:cubicBezTo>
                    <a:pt x="7313" y="242"/>
                    <a:pt x="6892" y="212"/>
                    <a:pt x="6501" y="182"/>
                  </a:cubicBezTo>
                  <a:cubicBezTo>
                    <a:pt x="6265" y="162"/>
                    <a:pt x="6208" y="1"/>
                    <a:pt x="6097" y="1"/>
                  </a:cubicBezTo>
                  <a:close/>
                  <a:moveTo>
                    <a:pt x="3999" y="28651"/>
                  </a:moveTo>
                  <a:cubicBezTo>
                    <a:pt x="3763" y="28651"/>
                    <a:pt x="3883" y="31239"/>
                    <a:pt x="4003" y="31239"/>
                  </a:cubicBezTo>
                  <a:cubicBezTo>
                    <a:pt x="4067" y="31239"/>
                    <a:pt x="4362" y="31205"/>
                    <a:pt x="4665" y="31205"/>
                  </a:cubicBezTo>
                  <a:cubicBezTo>
                    <a:pt x="4930" y="31205"/>
                    <a:pt x="5200" y="31231"/>
                    <a:pt x="5327" y="31329"/>
                  </a:cubicBezTo>
                  <a:cubicBezTo>
                    <a:pt x="5436" y="31411"/>
                    <a:pt x="5495" y="31443"/>
                    <a:pt x="5539" y="31443"/>
                  </a:cubicBezTo>
                  <a:cubicBezTo>
                    <a:pt x="5592" y="31443"/>
                    <a:pt x="5622" y="31396"/>
                    <a:pt x="5688" y="31329"/>
                  </a:cubicBezTo>
                  <a:cubicBezTo>
                    <a:pt x="5808" y="31209"/>
                    <a:pt x="6410" y="31239"/>
                    <a:pt x="6681" y="31059"/>
                  </a:cubicBezTo>
                  <a:cubicBezTo>
                    <a:pt x="6922" y="30878"/>
                    <a:pt x="6591" y="30848"/>
                    <a:pt x="6139" y="30848"/>
                  </a:cubicBezTo>
                  <a:cubicBezTo>
                    <a:pt x="5718" y="30788"/>
                    <a:pt x="4875" y="30005"/>
                    <a:pt x="4605" y="29795"/>
                  </a:cubicBezTo>
                  <a:cubicBezTo>
                    <a:pt x="4354" y="29572"/>
                    <a:pt x="4490" y="29400"/>
                    <a:pt x="4248" y="29400"/>
                  </a:cubicBezTo>
                  <a:cubicBezTo>
                    <a:pt x="4229" y="29400"/>
                    <a:pt x="4208" y="29401"/>
                    <a:pt x="4183" y="29403"/>
                  </a:cubicBezTo>
                  <a:cubicBezTo>
                    <a:pt x="4164" y="29405"/>
                    <a:pt x="4147" y="29406"/>
                    <a:pt x="4132" y="29406"/>
                  </a:cubicBezTo>
                  <a:cubicBezTo>
                    <a:pt x="3883" y="29406"/>
                    <a:pt x="4132" y="29186"/>
                    <a:pt x="4274" y="29072"/>
                  </a:cubicBezTo>
                  <a:cubicBezTo>
                    <a:pt x="4394" y="28952"/>
                    <a:pt x="4213" y="28681"/>
                    <a:pt x="4003" y="28651"/>
                  </a:cubicBezTo>
                  <a:cubicBezTo>
                    <a:pt x="4001" y="28651"/>
                    <a:pt x="4000" y="28651"/>
                    <a:pt x="3999" y="2865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2382231" y="3715608"/>
              <a:ext cx="216058" cy="1104955"/>
            </a:xfrm>
            <a:custGeom>
              <a:rect b="b" l="l" r="r" t="t"/>
              <a:pathLst>
                <a:path extrusionOk="0" h="35615" w="6964">
                  <a:moveTo>
                    <a:pt x="5000" y="1"/>
                  </a:moveTo>
                  <a:cubicBezTo>
                    <a:pt x="4991" y="1"/>
                    <a:pt x="4984" y="12"/>
                    <a:pt x="4978" y="36"/>
                  </a:cubicBezTo>
                  <a:cubicBezTo>
                    <a:pt x="4947" y="126"/>
                    <a:pt x="4857" y="547"/>
                    <a:pt x="4647" y="668"/>
                  </a:cubicBezTo>
                  <a:lnTo>
                    <a:pt x="4466" y="788"/>
                  </a:lnTo>
                  <a:cubicBezTo>
                    <a:pt x="4466" y="969"/>
                    <a:pt x="4376" y="1300"/>
                    <a:pt x="4496" y="1480"/>
                  </a:cubicBezTo>
                  <a:cubicBezTo>
                    <a:pt x="4616" y="2172"/>
                    <a:pt x="4616" y="2834"/>
                    <a:pt x="4526" y="3527"/>
                  </a:cubicBezTo>
                  <a:lnTo>
                    <a:pt x="4225" y="4730"/>
                  </a:lnTo>
                  <a:cubicBezTo>
                    <a:pt x="4105" y="5031"/>
                    <a:pt x="4466" y="5031"/>
                    <a:pt x="4315" y="5182"/>
                  </a:cubicBezTo>
                  <a:cubicBezTo>
                    <a:pt x="4165" y="5332"/>
                    <a:pt x="4225" y="5663"/>
                    <a:pt x="4225" y="6235"/>
                  </a:cubicBezTo>
                  <a:cubicBezTo>
                    <a:pt x="4225" y="6807"/>
                    <a:pt x="3894" y="7740"/>
                    <a:pt x="3894" y="8041"/>
                  </a:cubicBezTo>
                  <a:cubicBezTo>
                    <a:pt x="3894" y="8342"/>
                    <a:pt x="3623" y="8522"/>
                    <a:pt x="3653" y="8853"/>
                  </a:cubicBezTo>
                  <a:cubicBezTo>
                    <a:pt x="3683" y="9124"/>
                    <a:pt x="3563" y="9395"/>
                    <a:pt x="3322" y="9546"/>
                  </a:cubicBezTo>
                  <a:cubicBezTo>
                    <a:pt x="3142" y="9696"/>
                    <a:pt x="3623" y="10208"/>
                    <a:pt x="3623" y="10478"/>
                  </a:cubicBezTo>
                  <a:cubicBezTo>
                    <a:pt x="3623" y="10749"/>
                    <a:pt x="3202" y="10900"/>
                    <a:pt x="3322" y="11351"/>
                  </a:cubicBezTo>
                  <a:cubicBezTo>
                    <a:pt x="3383" y="11923"/>
                    <a:pt x="3383" y="12495"/>
                    <a:pt x="3322" y="13067"/>
                  </a:cubicBezTo>
                  <a:cubicBezTo>
                    <a:pt x="3322" y="13307"/>
                    <a:pt x="3112" y="13277"/>
                    <a:pt x="3142" y="13638"/>
                  </a:cubicBezTo>
                  <a:cubicBezTo>
                    <a:pt x="3172" y="14030"/>
                    <a:pt x="2901" y="14090"/>
                    <a:pt x="2871" y="14631"/>
                  </a:cubicBezTo>
                  <a:cubicBezTo>
                    <a:pt x="2720" y="15203"/>
                    <a:pt x="2510" y="15775"/>
                    <a:pt x="2239" y="16317"/>
                  </a:cubicBezTo>
                  <a:cubicBezTo>
                    <a:pt x="2088" y="16738"/>
                    <a:pt x="2088" y="16949"/>
                    <a:pt x="1848" y="16949"/>
                  </a:cubicBezTo>
                  <a:cubicBezTo>
                    <a:pt x="1637" y="16949"/>
                    <a:pt x="1607" y="17190"/>
                    <a:pt x="1787" y="17521"/>
                  </a:cubicBezTo>
                  <a:cubicBezTo>
                    <a:pt x="1968" y="17852"/>
                    <a:pt x="1667" y="18153"/>
                    <a:pt x="1848" y="18544"/>
                  </a:cubicBezTo>
                  <a:cubicBezTo>
                    <a:pt x="2058" y="18905"/>
                    <a:pt x="1998" y="18995"/>
                    <a:pt x="1908" y="19326"/>
                  </a:cubicBezTo>
                  <a:cubicBezTo>
                    <a:pt x="1787" y="19657"/>
                    <a:pt x="1667" y="19687"/>
                    <a:pt x="1667" y="19988"/>
                  </a:cubicBezTo>
                  <a:cubicBezTo>
                    <a:pt x="1667" y="20289"/>
                    <a:pt x="1396" y="20560"/>
                    <a:pt x="1547" y="20951"/>
                  </a:cubicBezTo>
                  <a:cubicBezTo>
                    <a:pt x="1697" y="21313"/>
                    <a:pt x="1667" y="21403"/>
                    <a:pt x="1487" y="21403"/>
                  </a:cubicBezTo>
                  <a:cubicBezTo>
                    <a:pt x="1306" y="21403"/>
                    <a:pt x="1216" y="21704"/>
                    <a:pt x="1156" y="22245"/>
                  </a:cubicBezTo>
                  <a:cubicBezTo>
                    <a:pt x="1082" y="22711"/>
                    <a:pt x="1088" y="22797"/>
                    <a:pt x="1320" y="22797"/>
                  </a:cubicBezTo>
                  <a:cubicBezTo>
                    <a:pt x="1373" y="22797"/>
                    <a:pt x="1438" y="22793"/>
                    <a:pt x="1517" y="22787"/>
                  </a:cubicBezTo>
                  <a:cubicBezTo>
                    <a:pt x="1938" y="22757"/>
                    <a:pt x="1607" y="21343"/>
                    <a:pt x="1848" y="21343"/>
                  </a:cubicBezTo>
                  <a:cubicBezTo>
                    <a:pt x="2119" y="21343"/>
                    <a:pt x="1908" y="21132"/>
                    <a:pt x="2149" y="21042"/>
                  </a:cubicBezTo>
                  <a:cubicBezTo>
                    <a:pt x="2171" y="21037"/>
                    <a:pt x="2190" y="21034"/>
                    <a:pt x="2207" y="21034"/>
                  </a:cubicBezTo>
                  <a:cubicBezTo>
                    <a:pt x="2387" y="21034"/>
                    <a:pt x="2224" y="21315"/>
                    <a:pt x="2389" y="21343"/>
                  </a:cubicBezTo>
                  <a:cubicBezTo>
                    <a:pt x="2570" y="21403"/>
                    <a:pt x="2690" y="21553"/>
                    <a:pt x="2419" y="21734"/>
                  </a:cubicBezTo>
                  <a:cubicBezTo>
                    <a:pt x="2149" y="21914"/>
                    <a:pt x="2510" y="22185"/>
                    <a:pt x="2389" y="22366"/>
                  </a:cubicBezTo>
                  <a:cubicBezTo>
                    <a:pt x="2269" y="22546"/>
                    <a:pt x="2088" y="22787"/>
                    <a:pt x="2149" y="22998"/>
                  </a:cubicBezTo>
                  <a:cubicBezTo>
                    <a:pt x="2239" y="23239"/>
                    <a:pt x="2058" y="23239"/>
                    <a:pt x="2058" y="23540"/>
                  </a:cubicBezTo>
                  <a:cubicBezTo>
                    <a:pt x="2058" y="23840"/>
                    <a:pt x="2209" y="23840"/>
                    <a:pt x="2088" y="23901"/>
                  </a:cubicBezTo>
                  <a:cubicBezTo>
                    <a:pt x="1968" y="23991"/>
                    <a:pt x="2239" y="24202"/>
                    <a:pt x="2058" y="24262"/>
                  </a:cubicBezTo>
                  <a:cubicBezTo>
                    <a:pt x="1848" y="24292"/>
                    <a:pt x="1968" y="24503"/>
                    <a:pt x="2088" y="24713"/>
                  </a:cubicBezTo>
                  <a:cubicBezTo>
                    <a:pt x="2209" y="24894"/>
                    <a:pt x="1848" y="24803"/>
                    <a:pt x="1667" y="24954"/>
                  </a:cubicBezTo>
                  <a:cubicBezTo>
                    <a:pt x="1487" y="25104"/>
                    <a:pt x="1848" y="25255"/>
                    <a:pt x="1757" y="25496"/>
                  </a:cubicBezTo>
                  <a:cubicBezTo>
                    <a:pt x="1730" y="25544"/>
                    <a:pt x="1694" y="25564"/>
                    <a:pt x="1653" y="25564"/>
                  </a:cubicBezTo>
                  <a:cubicBezTo>
                    <a:pt x="1520" y="25564"/>
                    <a:pt x="1338" y="25347"/>
                    <a:pt x="1246" y="25255"/>
                  </a:cubicBezTo>
                  <a:cubicBezTo>
                    <a:pt x="1156" y="25135"/>
                    <a:pt x="1456" y="24954"/>
                    <a:pt x="1607" y="24743"/>
                  </a:cubicBezTo>
                  <a:cubicBezTo>
                    <a:pt x="1740" y="24530"/>
                    <a:pt x="1519" y="24151"/>
                    <a:pt x="1279" y="24151"/>
                  </a:cubicBezTo>
                  <a:cubicBezTo>
                    <a:pt x="1248" y="24151"/>
                    <a:pt x="1217" y="24158"/>
                    <a:pt x="1186" y="24172"/>
                  </a:cubicBezTo>
                  <a:cubicBezTo>
                    <a:pt x="915" y="24292"/>
                    <a:pt x="1456" y="24563"/>
                    <a:pt x="1456" y="24773"/>
                  </a:cubicBezTo>
                  <a:cubicBezTo>
                    <a:pt x="1456" y="24861"/>
                    <a:pt x="1397" y="24881"/>
                    <a:pt x="1322" y="24881"/>
                  </a:cubicBezTo>
                  <a:cubicBezTo>
                    <a:pt x="1260" y="24881"/>
                    <a:pt x="1188" y="24867"/>
                    <a:pt x="1131" y="24867"/>
                  </a:cubicBezTo>
                  <a:cubicBezTo>
                    <a:pt x="1069" y="24867"/>
                    <a:pt x="1025" y="24884"/>
                    <a:pt x="1035" y="24954"/>
                  </a:cubicBezTo>
                  <a:cubicBezTo>
                    <a:pt x="1065" y="25195"/>
                    <a:pt x="734" y="25165"/>
                    <a:pt x="554" y="25315"/>
                  </a:cubicBezTo>
                  <a:cubicBezTo>
                    <a:pt x="343" y="25435"/>
                    <a:pt x="764" y="25646"/>
                    <a:pt x="584" y="25706"/>
                  </a:cubicBezTo>
                  <a:cubicBezTo>
                    <a:pt x="373" y="25797"/>
                    <a:pt x="192" y="25947"/>
                    <a:pt x="102" y="26158"/>
                  </a:cubicBezTo>
                  <a:cubicBezTo>
                    <a:pt x="102" y="26275"/>
                    <a:pt x="158" y="26337"/>
                    <a:pt x="208" y="26337"/>
                  </a:cubicBezTo>
                  <a:cubicBezTo>
                    <a:pt x="247" y="26337"/>
                    <a:pt x="283" y="26298"/>
                    <a:pt x="283" y="26218"/>
                  </a:cubicBezTo>
                  <a:cubicBezTo>
                    <a:pt x="283" y="26109"/>
                    <a:pt x="363" y="26048"/>
                    <a:pt x="449" y="26048"/>
                  </a:cubicBezTo>
                  <a:cubicBezTo>
                    <a:pt x="529" y="26048"/>
                    <a:pt x="615" y="26102"/>
                    <a:pt x="644" y="26218"/>
                  </a:cubicBezTo>
                  <a:cubicBezTo>
                    <a:pt x="676" y="26292"/>
                    <a:pt x="715" y="26314"/>
                    <a:pt x="761" y="26314"/>
                  </a:cubicBezTo>
                  <a:cubicBezTo>
                    <a:pt x="830" y="26314"/>
                    <a:pt x="914" y="26267"/>
                    <a:pt x="1014" y="26267"/>
                  </a:cubicBezTo>
                  <a:cubicBezTo>
                    <a:pt x="1040" y="26267"/>
                    <a:pt x="1067" y="26270"/>
                    <a:pt x="1095" y="26278"/>
                  </a:cubicBezTo>
                  <a:cubicBezTo>
                    <a:pt x="1326" y="26365"/>
                    <a:pt x="1336" y="26671"/>
                    <a:pt x="1204" y="26671"/>
                  </a:cubicBezTo>
                  <a:cubicBezTo>
                    <a:pt x="1198" y="26671"/>
                    <a:pt x="1192" y="26671"/>
                    <a:pt x="1186" y="26669"/>
                  </a:cubicBezTo>
                  <a:cubicBezTo>
                    <a:pt x="1171" y="26664"/>
                    <a:pt x="1157" y="26661"/>
                    <a:pt x="1143" y="26661"/>
                  </a:cubicBezTo>
                  <a:cubicBezTo>
                    <a:pt x="1014" y="26661"/>
                    <a:pt x="918" y="26906"/>
                    <a:pt x="945" y="27151"/>
                  </a:cubicBezTo>
                  <a:cubicBezTo>
                    <a:pt x="966" y="27245"/>
                    <a:pt x="1037" y="27274"/>
                    <a:pt x="1130" y="27274"/>
                  </a:cubicBezTo>
                  <a:cubicBezTo>
                    <a:pt x="1275" y="27274"/>
                    <a:pt x="1471" y="27202"/>
                    <a:pt x="1601" y="27202"/>
                  </a:cubicBezTo>
                  <a:cubicBezTo>
                    <a:pt x="1626" y="27202"/>
                    <a:pt x="1648" y="27205"/>
                    <a:pt x="1667" y="27211"/>
                  </a:cubicBezTo>
                  <a:cubicBezTo>
                    <a:pt x="1828" y="27291"/>
                    <a:pt x="1822" y="27587"/>
                    <a:pt x="1733" y="27587"/>
                  </a:cubicBezTo>
                  <a:cubicBezTo>
                    <a:pt x="1723" y="27587"/>
                    <a:pt x="1710" y="27582"/>
                    <a:pt x="1697" y="27572"/>
                  </a:cubicBezTo>
                  <a:cubicBezTo>
                    <a:pt x="1633" y="27486"/>
                    <a:pt x="1460" y="27338"/>
                    <a:pt x="1323" y="27338"/>
                  </a:cubicBezTo>
                  <a:cubicBezTo>
                    <a:pt x="1269" y="27338"/>
                    <a:pt x="1220" y="27362"/>
                    <a:pt x="1186" y="27422"/>
                  </a:cubicBezTo>
                  <a:cubicBezTo>
                    <a:pt x="1132" y="27501"/>
                    <a:pt x="1062" y="27528"/>
                    <a:pt x="986" y="27528"/>
                  </a:cubicBezTo>
                  <a:cubicBezTo>
                    <a:pt x="891" y="27528"/>
                    <a:pt x="788" y="27485"/>
                    <a:pt x="704" y="27452"/>
                  </a:cubicBezTo>
                  <a:cubicBezTo>
                    <a:pt x="689" y="27443"/>
                    <a:pt x="669" y="27438"/>
                    <a:pt x="646" y="27438"/>
                  </a:cubicBezTo>
                  <a:cubicBezTo>
                    <a:pt x="445" y="27438"/>
                    <a:pt x="0" y="27768"/>
                    <a:pt x="162" y="27903"/>
                  </a:cubicBezTo>
                  <a:cubicBezTo>
                    <a:pt x="331" y="28044"/>
                    <a:pt x="342" y="28237"/>
                    <a:pt x="441" y="28237"/>
                  </a:cubicBezTo>
                  <a:cubicBezTo>
                    <a:pt x="448" y="28237"/>
                    <a:pt x="455" y="28236"/>
                    <a:pt x="463" y="28234"/>
                  </a:cubicBezTo>
                  <a:cubicBezTo>
                    <a:pt x="614" y="28234"/>
                    <a:pt x="764" y="28144"/>
                    <a:pt x="855" y="27994"/>
                  </a:cubicBezTo>
                  <a:cubicBezTo>
                    <a:pt x="888" y="27926"/>
                    <a:pt x="987" y="27840"/>
                    <a:pt x="1069" y="27840"/>
                  </a:cubicBezTo>
                  <a:cubicBezTo>
                    <a:pt x="1133" y="27840"/>
                    <a:pt x="1186" y="27894"/>
                    <a:pt x="1186" y="28054"/>
                  </a:cubicBezTo>
                  <a:cubicBezTo>
                    <a:pt x="1186" y="28385"/>
                    <a:pt x="855" y="28204"/>
                    <a:pt x="764" y="28385"/>
                  </a:cubicBezTo>
                  <a:cubicBezTo>
                    <a:pt x="704" y="28565"/>
                    <a:pt x="554" y="28746"/>
                    <a:pt x="343" y="28836"/>
                  </a:cubicBezTo>
                  <a:cubicBezTo>
                    <a:pt x="164" y="28939"/>
                    <a:pt x="268" y="29193"/>
                    <a:pt x="451" y="29193"/>
                  </a:cubicBezTo>
                  <a:cubicBezTo>
                    <a:pt x="483" y="29193"/>
                    <a:pt x="518" y="29185"/>
                    <a:pt x="554" y="29167"/>
                  </a:cubicBezTo>
                  <a:cubicBezTo>
                    <a:pt x="570" y="29162"/>
                    <a:pt x="583" y="29159"/>
                    <a:pt x="593" y="29159"/>
                  </a:cubicBezTo>
                  <a:cubicBezTo>
                    <a:pt x="695" y="29159"/>
                    <a:pt x="515" y="29411"/>
                    <a:pt x="734" y="29438"/>
                  </a:cubicBezTo>
                  <a:cubicBezTo>
                    <a:pt x="750" y="29440"/>
                    <a:pt x="765" y="29441"/>
                    <a:pt x="779" y="29441"/>
                  </a:cubicBezTo>
                  <a:cubicBezTo>
                    <a:pt x="958" y="29441"/>
                    <a:pt x="1033" y="29274"/>
                    <a:pt x="1005" y="29107"/>
                  </a:cubicBezTo>
                  <a:cubicBezTo>
                    <a:pt x="956" y="28936"/>
                    <a:pt x="1046" y="28667"/>
                    <a:pt x="1194" y="28667"/>
                  </a:cubicBezTo>
                  <a:cubicBezTo>
                    <a:pt x="1228" y="28667"/>
                    <a:pt x="1266" y="28682"/>
                    <a:pt x="1306" y="28716"/>
                  </a:cubicBezTo>
                  <a:cubicBezTo>
                    <a:pt x="1487" y="28896"/>
                    <a:pt x="1216" y="29137"/>
                    <a:pt x="1216" y="29288"/>
                  </a:cubicBezTo>
                  <a:cubicBezTo>
                    <a:pt x="1216" y="29438"/>
                    <a:pt x="1065" y="29709"/>
                    <a:pt x="1065" y="29889"/>
                  </a:cubicBezTo>
                  <a:cubicBezTo>
                    <a:pt x="1065" y="30070"/>
                    <a:pt x="855" y="30010"/>
                    <a:pt x="885" y="30190"/>
                  </a:cubicBezTo>
                  <a:cubicBezTo>
                    <a:pt x="915" y="30371"/>
                    <a:pt x="403" y="30251"/>
                    <a:pt x="614" y="30431"/>
                  </a:cubicBezTo>
                  <a:cubicBezTo>
                    <a:pt x="855" y="30582"/>
                    <a:pt x="463" y="30762"/>
                    <a:pt x="584" y="30883"/>
                  </a:cubicBezTo>
                  <a:cubicBezTo>
                    <a:pt x="600" y="30895"/>
                    <a:pt x="615" y="30900"/>
                    <a:pt x="631" y="30900"/>
                  </a:cubicBezTo>
                  <a:cubicBezTo>
                    <a:pt x="715" y="30900"/>
                    <a:pt x="797" y="30745"/>
                    <a:pt x="947" y="30745"/>
                  </a:cubicBezTo>
                  <a:cubicBezTo>
                    <a:pt x="974" y="30745"/>
                    <a:pt x="1003" y="30750"/>
                    <a:pt x="1035" y="30762"/>
                  </a:cubicBezTo>
                  <a:cubicBezTo>
                    <a:pt x="1168" y="30800"/>
                    <a:pt x="1193" y="30838"/>
                    <a:pt x="1247" y="30838"/>
                  </a:cubicBezTo>
                  <a:cubicBezTo>
                    <a:pt x="1278" y="30838"/>
                    <a:pt x="1319" y="30826"/>
                    <a:pt x="1396" y="30792"/>
                  </a:cubicBezTo>
                  <a:cubicBezTo>
                    <a:pt x="1422" y="30786"/>
                    <a:pt x="1448" y="30783"/>
                    <a:pt x="1472" y="30783"/>
                  </a:cubicBezTo>
                  <a:cubicBezTo>
                    <a:pt x="1671" y="30783"/>
                    <a:pt x="1788" y="30983"/>
                    <a:pt x="1547" y="31063"/>
                  </a:cubicBezTo>
                  <a:cubicBezTo>
                    <a:pt x="1306" y="31123"/>
                    <a:pt x="1095" y="31364"/>
                    <a:pt x="1216" y="31394"/>
                  </a:cubicBezTo>
                  <a:cubicBezTo>
                    <a:pt x="1225" y="31397"/>
                    <a:pt x="1236" y="31398"/>
                    <a:pt x="1248" y="31398"/>
                  </a:cubicBezTo>
                  <a:cubicBezTo>
                    <a:pt x="1324" y="31398"/>
                    <a:pt x="1436" y="31351"/>
                    <a:pt x="1527" y="31351"/>
                  </a:cubicBezTo>
                  <a:cubicBezTo>
                    <a:pt x="1591" y="31351"/>
                    <a:pt x="1644" y="31374"/>
                    <a:pt x="1667" y="31454"/>
                  </a:cubicBezTo>
                  <a:cubicBezTo>
                    <a:pt x="1704" y="31553"/>
                    <a:pt x="1756" y="31596"/>
                    <a:pt x="1805" y="31596"/>
                  </a:cubicBezTo>
                  <a:cubicBezTo>
                    <a:pt x="1875" y="31596"/>
                    <a:pt x="1938" y="31506"/>
                    <a:pt x="1938" y="31364"/>
                  </a:cubicBezTo>
                  <a:cubicBezTo>
                    <a:pt x="1938" y="31274"/>
                    <a:pt x="1988" y="31237"/>
                    <a:pt x="2057" y="31237"/>
                  </a:cubicBezTo>
                  <a:cubicBezTo>
                    <a:pt x="2195" y="31237"/>
                    <a:pt x="2409" y="31384"/>
                    <a:pt x="2450" y="31545"/>
                  </a:cubicBezTo>
                  <a:cubicBezTo>
                    <a:pt x="2531" y="31734"/>
                    <a:pt x="2102" y="31850"/>
                    <a:pt x="1840" y="31850"/>
                  </a:cubicBezTo>
                  <a:cubicBezTo>
                    <a:pt x="1810" y="31850"/>
                    <a:pt x="1782" y="31849"/>
                    <a:pt x="1757" y="31846"/>
                  </a:cubicBezTo>
                  <a:cubicBezTo>
                    <a:pt x="1743" y="31844"/>
                    <a:pt x="1730" y="31843"/>
                    <a:pt x="1716" y="31843"/>
                  </a:cubicBezTo>
                  <a:cubicBezTo>
                    <a:pt x="1472" y="31843"/>
                    <a:pt x="1345" y="32097"/>
                    <a:pt x="1517" y="32297"/>
                  </a:cubicBezTo>
                  <a:cubicBezTo>
                    <a:pt x="1570" y="32360"/>
                    <a:pt x="1627" y="32385"/>
                    <a:pt x="1684" y="32385"/>
                  </a:cubicBezTo>
                  <a:cubicBezTo>
                    <a:pt x="1820" y="32385"/>
                    <a:pt x="1962" y="32243"/>
                    <a:pt x="2088" y="32116"/>
                  </a:cubicBezTo>
                  <a:cubicBezTo>
                    <a:pt x="2166" y="32026"/>
                    <a:pt x="2394" y="31985"/>
                    <a:pt x="2633" y="31985"/>
                  </a:cubicBezTo>
                  <a:cubicBezTo>
                    <a:pt x="2951" y="31985"/>
                    <a:pt x="3288" y="32057"/>
                    <a:pt x="3322" y="32177"/>
                  </a:cubicBezTo>
                  <a:cubicBezTo>
                    <a:pt x="3360" y="32277"/>
                    <a:pt x="3287" y="32299"/>
                    <a:pt x="3188" y="32299"/>
                  </a:cubicBezTo>
                  <a:cubicBezTo>
                    <a:pt x="3112" y="32299"/>
                    <a:pt x="3021" y="32287"/>
                    <a:pt x="2951" y="32287"/>
                  </a:cubicBezTo>
                  <a:cubicBezTo>
                    <a:pt x="2893" y="32287"/>
                    <a:pt x="2849" y="32295"/>
                    <a:pt x="2841" y="32327"/>
                  </a:cubicBezTo>
                  <a:cubicBezTo>
                    <a:pt x="2821" y="32407"/>
                    <a:pt x="2627" y="32488"/>
                    <a:pt x="2491" y="32488"/>
                  </a:cubicBezTo>
                  <a:cubicBezTo>
                    <a:pt x="2423" y="32488"/>
                    <a:pt x="2369" y="32468"/>
                    <a:pt x="2359" y="32417"/>
                  </a:cubicBezTo>
                  <a:cubicBezTo>
                    <a:pt x="2345" y="32382"/>
                    <a:pt x="2313" y="32367"/>
                    <a:pt x="2272" y="32367"/>
                  </a:cubicBezTo>
                  <a:cubicBezTo>
                    <a:pt x="2138" y="32367"/>
                    <a:pt x="1908" y="32534"/>
                    <a:pt x="1908" y="32718"/>
                  </a:cubicBezTo>
                  <a:cubicBezTo>
                    <a:pt x="1908" y="32929"/>
                    <a:pt x="1607" y="32929"/>
                    <a:pt x="1908" y="33019"/>
                  </a:cubicBezTo>
                  <a:cubicBezTo>
                    <a:pt x="1928" y="33023"/>
                    <a:pt x="1946" y="33025"/>
                    <a:pt x="1963" y="33025"/>
                  </a:cubicBezTo>
                  <a:cubicBezTo>
                    <a:pt x="2183" y="33025"/>
                    <a:pt x="2160" y="32712"/>
                    <a:pt x="2560" y="32712"/>
                  </a:cubicBezTo>
                  <a:cubicBezTo>
                    <a:pt x="2591" y="32712"/>
                    <a:pt x="2624" y="32714"/>
                    <a:pt x="2660" y="32718"/>
                  </a:cubicBezTo>
                  <a:cubicBezTo>
                    <a:pt x="2676" y="32719"/>
                    <a:pt x="2691" y="32720"/>
                    <a:pt x="2706" y="32720"/>
                  </a:cubicBezTo>
                  <a:cubicBezTo>
                    <a:pt x="3068" y="32720"/>
                    <a:pt x="3287" y="32469"/>
                    <a:pt x="3410" y="32469"/>
                  </a:cubicBezTo>
                  <a:cubicBezTo>
                    <a:pt x="3451" y="32469"/>
                    <a:pt x="3481" y="32496"/>
                    <a:pt x="3503" y="32568"/>
                  </a:cubicBezTo>
                  <a:cubicBezTo>
                    <a:pt x="3594" y="32795"/>
                    <a:pt x="3343" y="32953"/>
                    <a:pt x="3110" y="32953"/>
                  </a:cubicBezTo>
                  <a:cubicBezTo>
                    <a:pt x="3034" y="32953"/>
                    <a:pt x="2960" y="32936"/>
                    <a:pt x="2901" y="32899"/>
                  </a:cubicBezTo>
                  <a:cubicBezTo>
                    <a:pt x="2859" y="32869"/>
                    <a:pt x="2818" y="32856"/>
                    <a:pt x="2780" y="32856"/>
                  </a:cubicBezTo>
                  <a:cubicBezTo>
                    <a:pt x="2627" y="32856"/>
                    <a:pt x="2516" y="33067"/>
                    <a:pt x="2540" y="33260"/>
                  </a:cubicBezTo>
                  <a:cubicBezTo>
                    <a:pt x="2548" y="33338"/>
                    <a:pt x="2505" y="33366"/>
                    <a:pt x="2432" y="33366"/>
                  </a:cubicBezTo>
                  <a:cubicBezTo>
                    <a:pt x="2250" y="33366"/>
                    <a:pt x="1882" y="33191"/>
                    <a:pt x="1667" y="33170"/>
                  </a:cubicBezTo>
                  <a:cubicBezTo>
                    <a:pt x="1641" y="33165"/>
                    <a:pt x="1618" y="33162"/>
                    <a:pt x="1598" y="33162"/>
                  </a:cubicBezTo>
                  <a:cubicBezTo>
                    <a:pt x="1393" y="33162"/>
                    <a:pt x="1540" y="33434"/>
                    <a:pt x="1787" y="33681"/>
                  </a:cubicBezTo>
                  <a:cubicBezTo>
                    <a:pt x="1882" y="33776"/>
                    <a:pt x="1955" y="33801"/>
                    <a:pt x="2022" y="33801"/>
                  </a:cubicBezTo>
                  <a:cubicBezTo>
                    <a:pt x="2096" y="33801"/>
                    <a:pt x="2164" y="33770"/>
                    <a:pt x="2248" y="33770"/>
                  </a:cubicBezTo>
                  <a:cubicBezTo>
                    <a:pt x="2306" y="33770"/>
                    <a:pt x="2370" y="33784"/>
                    <a:pt x="2450" y="33832"/>
                  </a:cubicBezTo>
                  <a:cubicBezTo>
                    <a:pt x="2675" y="33967"/>
                    <a:pt x="2732" y="34137"/>
                    <a:pt x="2835" y="34137"/>
                  </a:cubicBezTo>
                  <a:cubicBezTo>
                    <a:pt x="2869" y="34137"/>
                    <a:pt x="2909" y="34118"/>
                    <a:pt x="2961" y="34073"/>
                  </a:cubicBezTo>
                  <a:cubicBezTo>
                    <a:pt x="3142" y="33862"/>
                    <a:pt x="2961" y="33862"/>
                    <a:pt x="2841" y="33802"/>
                  </a:cubicBezTo>
                  <a:cubicBezTo>
                    <a:pt x="2744" y="33729"/>
                    <a:pt x="2784" y="33520"/>
                    <a:pt x="2976" y="33520"/>
                  </a:cubicBezTo>
                  <a:cubicBezTo>
                    <a:pt x="3022" y="33520"/>
                    <a:pt x="3077" y="33532"/>
                    <a:pt x="3142" y="33561"/>
                  </a:cubicBezTo>
                  <a:cubicBezTo>
                    <a:pt x="3208" y="33594"/>
                    <a:pt x="3274" y="33609"/>
                    <a:pt x="3338" y="33609"/>
                  </a:cubicBezTo>
                  <a:cubicBezTo>
                    <a:pt x="3619" y="33609"/>
                    <a:pt x="3842" y="33314"/>
                    <a:pt x="3744" y="33019"/>
                  </a:cubicBezTo>
                  <a:cubicBezTo>
                    <a:pt x="3653" y="32598"/>
                    <a:pt x="4045" y="32357"/>
                    <a:pt x="4466" y="32267"/>
                  </a:cubicBezTo>
                  <a:cubicBezTo>
                    <a:pt x="4521" y="32250"/>
                    <a:pt x="4563" y="32243"/>
                    <a:pt x="4596" y="32243"/>
                  </a:cubicBezTo>
                  <a:cubicBezTo>
                    <a:pt x="4797" y="32243"/>
                    <a:pt x="4604" y="32525"/>
                    <a:pt x="4346" y="32628"/>
                  </a:cubicBezTo>
                  <a:cubicBezTo>
                    <a:pt x="4045" y="32748"/>
                    <a:pt x="4015" y="32869"/>
                    <a:pt x="4225" y="33080"/>
                  </a:cubicBezTo>
                  <a:cubicBezTo>
                    <a:pt x="4285" y="33140"/>
                    <a:pt x="4349" y="33160"/>
                    <a:pt x="4414" y="33160"/>
                  </a:cubicBezTo>
                  <a:cubicBezTo>
                    <a:pt x="4557" y="33160"/>
                    <a:pt x="4704" y="33060"/>
                    <a:pt x="4826" y="33060"/>
                  </a:cubicBezTo>
                  <a:cubicBezTo>
                    <a:pt x="4870" y="33060"/>
                    <a:pt x="4911" y="33073"/>
                    <a:pt x="4947" y="33110"/>
                  </a:cubicBezTo>
                  <a:cubicBezTo>
                    <a:pt x="5128" y="33320"/>
                    <a:pt x="4616" y="33260"/>
                    <a:pt x="4496" y="33471"/>
                  </a:cubicBezTo>
                  <a:cubicBezTo>
                    <a:pt x="4376" y="33651"/>
                    <a:pt x="4827" y="33922"/>
                    <a:pt x="4526" y="34012"/>
                  </a:cubicBezTo>
                  <a:cubicBezTo>
                    <a:pt x="4501" y="34022"/>
                    <a:pt x="4479" y="34027"/>
                    <a:pt x="4460" y="34027"/>
                  </a:cubicBezTo>
                  <a:cubicBezTo>
                    <a:pt x="4248" y="34027"/>
                    <a:pt x="4363" y="33463"/>
                    <a:pt x="4225" y="33380"/>
                  </a:cubicBezTo>
                  <a:cubicBezTo>
                    <a:pt x="4204" y="33372"/>
                    <a:pt x="4182" y="33368"/>
                    <a:pt x="4161" y="33368"/>
                  </a:cubicBezTo>
                  <a:cubicBezTo>
                    <a:pt x="4030" y="33368"/>
                    <a:pt x="3915" y="33526"/>
                    <a:pt x="4045" y="33862"/>
                  </a:cubicBezTo>
                  <a:cubicBezTo>
                    <a:pt x="4097" y="34008"/>
                    <a:pt x="4091" y="34064"/>
                    <a:pt x="4052" y="34064"/>
                  </a:cubicBezTo>
                  <a:cubicBezTo>
                    <a:pt x="3979" y="34064"/>
                    <a:pt x="3791" y="33869"/>
                    <a:pt x="3653" y="33712"/>
                  </a:cubicBezTo>
                  <a:cubicBezTo>
                    <a:pt x="3612" y="33664"/>
                    <a:pt x="3570" y="33644"/>
                    <a:pt x="3530" y="33644"/>
                  </a:cubicBezTo>
                  <a:cubicBezTo>
                    <a:pt x="3397" y="33644"/>
                    <a:pt x="3303" y="33873"/>
                    <a:pt x="3443" y="34012"/>
                  </a:cubicBezTo>
                  <a:cubicBezTo>
                    <a:pt x="3623" y="34223"/>
                    <a:pt x="3051" y="34012"/>
                    <a:pt x="3051" y="34374"/>
                  </a:cubicBezTo>
                  <a:cubicBezTo>
                    <a:pt x="3051" y="34496"/>
                    <a:pt x="3088" y="34532"/>
                    <a:pt x="3150" y="34532"/>
                  </a:cubicBezTo>
                  <a:cubicBezTo>
                    <a:pt x="3239" y="34532"/>
                    <a:pt x="3381" y="34456"/>
                    <a:pt x="3538" y="34456"/>
                  </a:cubicBezTo>
                  <a:cubicBezTo>
                    <a:pt x="3566" y="34456"/>
                    <a:pt x="3594" y="34458"/>
                    <a:pt x="3623" y="34464"/>
                  </a:cubicBezTo>
                  <a:cubicBezTo>
                    <a:pt x="3924" y="34554"/>
                    <a:pt x="3804" y="35006"/>
                    <a:pt x="4045" y="35186"/>
                  </a:cubicBezTo>
                  <a:cubicBezTo>
                    <a:pt x="4067" y="35205"/>
                    <a:pt x="4085" y="35214"/>
                    <a:pt x="4100" y="35214"/>
                  </a:cubicBezTo>
                  <a:cubicBezTo>
                    <a:pt x="4222" y="35214"/>
                    <a:pt x="4100" y="34608"/>
                    <a:pt x="4315" y="34554"/>
                  </a:cubicBezTo>
                  <a:cubicBezTo>
                    <a:pt x="4329" y="34548"/>
                    <a:pt x="4341" y="34546"/>
                    <a:pt x="4351" y="34546"/>
                  </a:cubicBezTo>
                  <a:cubicBezTo>
                    <a:pt x="4506" y="34546"/>
                    <a:pt x="4378" y="35137"/>
                    <a:pt x="4857" y="35307"/>
                  </a:cubicBezTo>
                  <a:cubicBezTo>
                    <a:pt x="4975" y="35346"/>
                    <a:pt x="5044" y="35362"/>
                    <a:pt x="5083" y="35362"/>
                  </a:cubicBezTo>
                  <a:cubicBezTo>
                    <a:pt x="5224" y="35362"/>
                    <a:pt x="4970" y="35147"/>
                    <a:pt x="5158" y="35006"/>
                  </a:cubicBezTo>
                  <a:cubicBezTo>
                    <a:pt x="5189" y="34985"/>
                    <a:pt x="5221" y="34976"/>
                    <a:pt x="5252" y="34976"/>
                  </a:cubicBezTo>
                  <a:cubicBezTo>
                    <a:pt x="5498" y="34976"/>
                    <a:pt x="5761" y="35528"/>
                    <a:pt x="6001" y="35607"/>
                  </a:cubicBezTo>
                  <a:cubicBezTo>
                    <a:pt x="6021" y="35612"/>
                    <a:pt x="6039" y="35614"/>
                    <a:pt x="6054" y="35614"/>
                  </a:cubicBezTo>
                  <a:cubicBezTo>
                    <a:pt x="6240" y="35614"/>
                    <a:pt x="6047" y="35288"/>
                    <a:pt x="5880" y="35066"/>
                  </a:cubicBezTo>
                  <a:cubicBezTo>
                    <a:pt x="5811" y="34985"/>
                    <a:pt x="5822" y="34957"/>
                    <a:pt x="5876" y="34957"/>
                  </a:cubicBezTo>
                  <a:cubicBezTo>
                    <a:pt x="5964" y="34957"/>
                    <a:pt x="6165" y="35029"/>
                    <a:pt x="6332" y="35066"/>
                  </a:cubicBezTo>
                  <a:cubicBezTo>
                    <a:pt x="6467" y="35111"/>
                    <a:pt x="6588" y="35149"/>
                    <a:pt x="6682" y="35149"/>
                  </a:cubicBezTo>
                  <a:cubicBezTo>
                    <a:pt x="6776" y="35149"/>
                    <a:pt x="6843" y="35111"/>
                    <a:pt x="6874" y="35006"/>
                  </a:cubicBezTo>
                  <a:lnTo>
                    <a:pt x="6964" y="35006"/>
                  </a:lnTo>
                  <a:cubicBezTo>
                    <a:pt x="6865" y="34931"/>
                    <a:pt x="6644" y="34913"/>
                    <a:pt x="6412" y="34913"/>
                  </a:cubicBezTo>
                  <a:cubicBezTo>
                    <a:pt x="6186" y="34913"/>
                    <a:pt x="5949" y="34930"/>
                    <a:pt x="5803" y="34930"/>
                  </a:cubicBezTo>
                  <a:cubicBezTo>
                    <a:pt x="5735" y="34930"/>
                    <a:pt x="5687" y="34927"/>
                    <a:pt x="5670" y="34915"/>
                  </a:cubicBezTo>
                  <a:cubicBezTo>
                    <a:pt x="5549" y="34885"/>
                    <a:pt x="5610" y="32809"/>
                    <a:pt x="5670" y="32327"/>
                  </a:cubicBezTo>
                  <a:lnTo>
                    <a:pt x="5579" y="32327"/>
                  </a:lnTo>
                  <a:cubicBezTo>
                    <a:pt x="5527" y="32327"/>
                    <a:pt x="5455" y="32331"/>
                    <a:pt x="5379" y="32331"/>
                  </a:cubicBezTo>
                  <a:cubicBezTo>
                    <a:pt x="5151" y="32331"/>
                    <a:pt x="4880" y="32297"/>
                    <a:pt x="4947" y="32026"/>
                  </a:cubicBezTo>
                  <a:cubicBezTo>
                    <a:pt x="4974" y="31881"/>
                    <a:pt x="4983" y="31840"/>
                    <a:pt x="4992" y="31840"/>
                  </a:cubicBezTo>
                  <a:cubicBezTo>
                    <a:pt x="5004" y="31840"/>
                    <a:pt x="5017" y="31906"/>
                    <a:pt x="5068" y="31906"/>
                  </a:cubicBezTo>
                  <a:cubicBezTo>
                    <a:pt x="4947" y="31785"/>
                    <a:pt x="4797" y="31695"/>
                    <a:pt x="4616" y="31665"/>
                  </a:cubicBezTo>
                  <a:cubicBezTo>
                    <a:pt x="4376" y="31635"/>
                    <a:pt x="4142" y="31620"/>
                    <a:pt x="3913" y="31620"/>
                  </a:cubicBezTo>
                  <a:cubicBezTo>
                    <a:pt x="3683" y="31620"/>
                    <a:pt x="3458" y="31635"/>
                    <a:pt x="3232" y="31665"/>
                  </a:cubicBezTo>
                  <a:cubicBezTo>
                    <a:pt x="3021" y="31665"/>
                    <a:pt x="2961" y="31334"/>
                    <a:pt x="2841" y="31334"/>
                  </a:cubicBezTo>
                  <a:cubicBezTo>
                    <a:pt x="2720" y="31334"/>
                    <a:pt x="2690" y="30672"/>
                    <a:pt x="2811" y="30431"/>
                  </a:cubicBezTo>
                  <a:cubicBezTo>
                    <a:pt x="2931" y="30160"/>
                    <a:pt x="2239" y="30281"/>
                    <a:pt x="2058" y="30190"/>
                  </a:cubicBezTo>
                  <a:cubicBezTo>
                    <a:pt x="1878" y="30130"/>
                    <a:pt x="2119" y="29889"/>
                    <a:pt x="1908" y="29679"/>
                  </a:cubicBezTo>
                  <a:cubicBezTo>
                    <a:pt x="1667" y="29438"/>
                    <a:pt x="1878" y="29077"/>
                    <a:pt x="1908" y="28926"/>
                  </a:cubicBezTo>
                  <a:cubicBezTo>
                    <a:pt x="1938" y="28776"/>
                    <a:pt x="2058" y="28385"/>
                    <a:pt x="2329" y="28385"/>
                  </a:cubicBezTo>
                  <a:cubicBezTo>
                    <a:pt x="2570" y="28385"/>
                    <a:pt x="2389" y="28024"/>
                    <a:pt x="2660" y="27873"/>
                  </a:cubicBezTo>
                  <a:cubicBezTo>
                    <a:pt x="2931" y="27723"/>
                    <a:pt x="2389" y="27422"/>
                    <a:pt x="2630" y="27211"/>
                  </a:cubicBezTo>
                  <a:cubicBezTo>
                    <a:pt x="2841" y="27030"/>
                    <a:pt x="2630" y="26760"/>
                    <a:pt x="2961" y="26699"/>
                  </a:cubicBezTo>
                  <a:cubicBezTo>
                    <a:pt x="3292" y="26609"/>
                    <a:pt x="2961" y="26248"/>
                    <a:pt x="3172" y="26158"/>
                  </a:cubicBezTo>
                  <a:cubicBezTo>
                    <a:pt x="3413" y="26098"/>
                    <a:pt x="3142" y="25827"/>
                    <a:pt x="3232" y="25526"/>
                  </a:cubicBezTo>
                  <a:cubicBezTo>
                    <a:pt x="3292" y="25225"/>
                    <a:pt x="3021" y="25044"/>
                    <a:pt x="3322" y="24924"/>
                  </a:cubicBezTo>
                  <a:cubicBezTo>
                    <a:pt x="3623" y="24803"/>
                    <a:pt x="3443" y="24563"/>
                    <a:pt x="3232" y="24412"/>
                  </a:cubicBezTo>
                  <a:cubicBezTo>
                    <a:pt x="2991" y="24262"/>
                    <a:pt x="3262" y="24262"/>
                    <a:pt x="3533" y="24262"/>
                  </a:cubicBezTo>
                  <a:cubicBezTo>
                    <a:pt x="3759" y="24262"/>
                    <a:pt x="3641" y="23865"/>
                    <a:pt x="3451" y="23865"/>
                  </a:cubicBezTo>
                  <a:cubicBezTo>
                    <a:pt x="3439" y="23865"/>
                    <a:pt x="3426" y="23867"/>
                    <a:pt x="3413" y="23871"/>
                  </a:cubicBezTo>
                  <a:cubicBezTo>
                    <a:pt x="3380" y="23883"/>
                    <a:pt x="3348" y="23888"/>
                    <a:pt x="3318" y="23888"/>
                  </a:cubicBezTo>
                  <a:cubicBezTo>
                    <a:pt x="3123" y="23888"/>
                    <a:pt x="2990" y="23658"/>
                    <a:pt x="3172" y="23449"/>
                  </a:cubicBezTo>
                  <a:cubicBezTo>
                    <a:pt x="3413" y="23239"/>
                    <a:pt x="2991" y="23118"/>
                    <a:pt x="3082" y="22968"/>
                  </a:cubicBezTo>
                  <a:cubicBezTo>
                    <a:pt x="3142" y="22817"/>
                    <a:pt x="3112" y="22637"/>
                    <a:pt x="2991" y="22546"/>
                  </a:cubicBezTo>
                  <a:cubicBezTo>
                    <a:pt x="2871" y="22486"/>
                    <a:pt x="2931" y="21734"/>
                    <a:pt x="3112" y="21734"/>
                  </a:cubicBezTo>
                  <a:cubicBezTo>
                    <a:pt x="3292" y="21734"/>
                    <a:pt x="3142" y="21042"/>
                    <a:pt x="3142" y="20861"/>
                  </a:cubicBezTo>
                  <a:cubicBezTo>
                    <a:pt x="3142" y="20681"/>
                    <a:pt x="2961" y="20500"/>
                    <a:pt x="2991" y="20289"/>
                  </a:cubicBezTo>
                  <a:cubicBezTo>
                    <a:pt x="3021" y="20109"/>
                    <a:pt x="3172" y="20109"/>
                    <a:pt x="3172" y="19778"/>
                  </a:cubicBezTo>
                  <a:cubicBezTo>
                    <a:pt x="3172" y="19447"/>
                    <a:pt x="3262" y="19296"/>
                    <a:pt x="3413" y="19236"/>
                  </a:cubicBezTo>
                  <a:cubicBezTo>
                    <a:pt x="3563" y="19206"/>
                    <a:pt x="3443" y="18875"/>
                    <a:pt x="3443" y="18694"/>
                  </a:cubicBezTo>
                  <a:cubicBezTo>
                    <a:pt x="3443" y="18484"/>
                    <a:pt x="3864" y="18694"/>
                    <a:pt x="3894" y="18333"/>
                  </a:cubicBezTo>
                  <a:cubicBezTo>
                    <a:pt x="3924" y="18002"/>
                    <a:pt x="3683" y="18122"/>
                    <a:pt x="3714" y="17882"/>
                  </a:cubicBezTo>
                  <a:cubicBezTo>
                    <a:pt x="3744" y="17551"/>
                    <a:pt x="3744" y="17220"/>
                    <a:pt x="3714" y="16889"/>
                  </a:cubicBezTo>
                  <a:cubicBezTo>
                    <a:pt x="3714" y="16347"/>
                    <a:pt x="4135" y="16227"/>
                    <a:pt x="4285" y="16076"/>
                  </a:cubicBezTo>
                  <a:cubicBezTo>
                    <a:pt x="4436" y="15926"/>
                    <a:pt x="4075" y="15173"/>
                    <a:pt x="4285" y="15083"/>
                  </a:cubicBezTo>
                  <a:cubicBezTo>
                    <a:pt x="4466" y="14963"/>
                    <a:pt x="4346" y="14631"/>
                    <a:pt x="4526" y="14511"/>
                  </a:cubicBezTo>
                  <a:cubicBezTo>
                    <a:pt x="4707" y="14391"/>
                    <a:pt x="4647" y="14120"/>
                    <a:pt x="4707" y="13819"/>
                  </a:cubicBezTo>
                  <a:cubicBezTo>
                    <a:pt x="4797" y="13518"/>
                    <a:pt x="4526" y="13428"/>
                    <a:pt x="4526" y="13157"/>
                  </a:cubicBezTo>
                  <a:cubicBezTo>
                    <a:pt x="4556" y="12856"/>
                    <a:pt x="4466" y="12585"/>
                    <a:pt x="4285" y="12374"/>
                  </a:cubicBezTo>
                  <a:cubicBezTo>
                    <a:pt x="4075" y="12104"/>
                    <a:pt x="4165" y="11502"/>
                    <a:pt x="4285" y="11502"/>
                  </a:cubicBezTo>
                  <a:cubicBezTo>
                    <a:pt x="4376" y="11502"/>
                    <a:pt x="4346" y="10960"/>
                    <a:pt x="4616" y="10900"/>
                  </a:cubicBezTo>
                  <a:cubicBezTo>
                    <a:pt x="4887" y="10809"/>
                    <a:pt x="4737" y="10418"/>
                    <a:pt x="4616" y="10117"/>
                  </a:cubicBezTo>
                  <a:cubicBezTo>
                    <a:pt x="4496" y="9816"/>
                    <a:pt x="4827" y="9907"/>
                    <a:pt x="4827" y="9666"/>
                  </a:cubicBezTo>
                  <a:cubicBezTo>
                    <a:pt x="4827" y="9365"/>
                    <a:pt x="4947" y="9124"/>
                    <a:pt x="5188" y="8944"/>
                  </a:cubicBezTo>
                  <a:cubicBezTo>
                    <a:pt x="5399" y="8853"/>
                    <a:pt x="5429" y="8462"/>
                    <a:pt x="5429" y="8312"/>
                  </a:cubicBezTo>
                  <a:cubicBezTo>
                    <a:pt x="5429" y="8161"/>
                    <a:pt x="5730" y="8041"/>
                    <a:pt x="5880" y="7890"/>
                  </a:cubicBezTo>
                  <a:cubicBezTo>
                    <a:pt x="6031" y="7740"/>
                    <a:pt x="5640" y="7499"/>
                    <a:pt x="5880" y="7409"/>
                  </a:cubicBezTo>
                  <a:cubicBezTo>
                    <a:pt x="6151" y="7288"/>
                    <a:pt x="5670" y="6656"/>
                    <a:pt x="5820" y="6536"/>
                  </a:cubicBezTo>
                  <a:cubicBezTo>
                    <a:pt x="5971" y="6416"/>
                    <a:pt x="5820" y="6145"/>
                    <a:pt x="5850" y="5964"/>
                  </a:cubicBezTo>
                  <a:cubicBezTo>
                    <a:pt x="5880" y="5784"/>
                    <a:pt x="6663" y="5392"/>
                    <a:pt x="6753" y="5242"/>
                  </a:cubicBezTo>
                  <a:cubicBezTo>
                    <a:pt x="6843" y="4941"/>
                    <a:pt x="6904" y="4640"/>
                    <a:pt x="6904" y="4309"/>
                  </a:cubicBezTo>
                  <a:lnTo>
                    <a:pt x="6904" y="4309"/>
                  </a:lnTo>
                  <a:cubicBezTo>
                    <a:pt x="6753" y="4417"/>
                    <a:pt x="6587" y="4509"/>
                    <a:pt x="6494" y="4509"/>
                  </a:cubicBezTo>
                  <a:cubicBezTo>
                    <a:pt x="6456" y="4509"/>
                    <a:pt x="6431" y="4494"/>
                    <a:pt x="6422" y="4460"/>
                  </a:cubicBezTo>
                  <a:cubicBezTo>
                    <a:pt x="6362" y="4339"/>
                    <a:pt x="6452" y="3828"/>
                    <a:pt x="6211" y="3587"/>
                  </a:cubicBezTo>
                  <a:cubicBezTo>
                    <a:pt x="6001" y="3376"/>
                    <a:pt x="6151" y="2955"/>
                    <a:pt x="5971" y="2895"/>
                  </a:cubicBezTo>
                  <a:cubicBezTo>
                    <a:pt x="5790" y="2804"/>
                    <a:pt x="5459" y="2353"/>
                    <a:pt x="5670" y="2202"/>
                  </a:cubicBezTo>
                  <a:cubicBezTo>
                    <a:pt x="5850" y="2052"/>
                    <a:pt x="5670" y="1781"/>
                    <a:pt x="5850" y="1631"/>
                  </a:cubicBezTo>
                  <a:cubicBezTo>
                    <a:pt x="6031" y="1480"/>
                    <a:pt x="5730" y="1480"/>
                    <a:pt x="5519" y="1239"/>
                  </a:cubicBezTo>
                  <a:cubicBezTo>
                    <a:pt x="5278" y="969"/>
                    <a:pt x="5579" y="577"/>
                    <a:pt x="5309" y="367"/>
                  </a:cubicBezTo>
                  <a:cubicBezTo>
                    <a:pt x="5116" y="174"/>
                    <a:pt x="5039" y="1"/>
                    <a:pt x="5000"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2703774" y="3760253"/>
              <a:ext cx="218509" cy="216337"/>
            </a:xfrm>
            <a:custGeom>
              <a:rect b="b" l="l" r="r" t="t"/>
              <a:pathLst>
                <a:path extrusionOk="0" h="6973" w="7043">
                  <a:moveTo>
                    <a:pt x="2763" y="0"/>
                  </a:moveTo>
                  <a:cubicBezTo>
                    <a:pt x="2526" y="0"/>
                    <a:pt x="2284" y="39"/>
                    <a:pt x="2077" y="131"/>
                  </a:cubicBezTo>
                  <a:cubicBezTo>
                    <a:pt x="2002" y="169"/>
                    <a:pt x="1906" y="177"/>
                    <a:pt x="1802" y="177"/>
                  </a:cubicBezTo>
                  <a:cubicBezTo>
                    <a:pt x="1720" y="177"/>
                    <a:pt x="1633" y="172"/>
                    <a:pt x="1545" y="172"/>
                  </a:cubicBezTo>
                  <a:cubicBezTo>
                    <a:pt x="1389" y="172"/>
                    <a:pt x="1234" y="189"/>
                    <a:pt x="1114" y="282"/>
                  </a:cubicBezTo>
                  <a:cubicBezTo>
                    <a:pt x="873" y="462"/>
                    <a:pt x="482" y="824"/>
                    <a:pt x="482" y="1034"/>
                  </a:cubicBezTo>
                  <a:cubicBezTo>
                    <a:pt x="482" y="1215"/>
                    <a:pt x="422" y="2208"/>
                    <a:pt x="271" y="2238"/>
                  </a:cubicBezTo>
                  <a:cubicBezTo>
                    <a:pt x="221" y="2248"/>
                    <a:pt x="188" y="2251"/>
                    <a:pt x="161" y="2251"/>
                  </a:cubicBezTo>
                  <a:cubicBezTo>
                    <a:pt x="108" y="2251"/>
                    <a:pt x="81" y="2238"/>
                    <a:pt x="1" y="2238"/>
                  </a:cubicBezTo>
                  <a:cubicBezTo>
                    <a:pt x="301" y="2659"/>
                    <a:pt x="663" y="3051"/>
                    <a:pt x="1084" y="3352"/>
                  </a:cubicBezTo>
                  <a:cubicBezTo>
                    <a:pt x="1535" y="3622"/>
                    <a:pt x="1505" y="3833"/>
                    <a:pt x="1987" y="3893"/>
                  </a:cubicBezTo>
                  <a:cubicBezTo>
                    <a:pt x="2318" y="3923"/>
                    <a:pt x="2649" y="4074"/>
                    <a:pt x="2860" y="4345"/>
                  </a:cubicBezTo>
                  <a:cubicBezTo>
                    <a:pt x="3010" y="4555"/>
                    <a:pt x="4244" y="4947"/>
                    <a:pt x="4334" y="5097"/>
                  </a:cubicBezTo>
                  <a:cubicBezTo>
                    <a:pt x="4394" y="5248"/>
                    <a:pt x="3732" y="5729"/>
                    <a:pt x="3732" y="6150"/>
                  </a:cubicBezTo>
                  <a:cubicBezTo>
                    <a:pt x="3732" y="6542"/>
                    <a:pt x="3461" y="6542"/>
                    <a:pt x="3461" y="6662"/>
                  </a:cubicBezTo>
                  <a:cubicBezTo>
                    <a:pt x="3461" y="6782"/>
                    <a:pt x="4003" y="6752"/>
                    <a:pt x="4184" y="6843"/>
                  </a:cubicBezTo>
                  <a:cubicBezTo>
                    <a:pt x="4235" y="6877"/>
                    <a:pt x="4299" y="6887"/>
                    <a:pt x="4370" y="6887"/>
                  </a:cubicBezTo>
                  <a:cubicBezTo>
                    <a:pt x="4465" y="6887"/>
                    <a:pt x="4573" y="6869"/>
                    <a:pt x="4683" y="6869"/>
                  </a:cubicBezTo>
                  <a:cubicBezTo>
                    <a:pt x="4779" y="6869"/>
                    <a:pt x="4876" y="6883"/>
                    <a:pt x="4966" y="6933"/>
                  </a:cubicBezTo>
                  <a:cubicBezTo>
                    <a:pt x="5017" y="6961"/>
                    <a:pt x="5065" y="6972"/>
                    <a:pt x="5112" y="6972"/>
                  </a:cubicBezTo>
                  <a:cubicBezTo>
                    <a:pt x="5305" y="6972"/>
                    <a:pt x="5468" y="6780"/>
                    <a:pt x="5631" y="6780"/>
                  </a:cubicBezTo>
                  <a:cubicBezTo>
                    <a:pt x="5640" y="6780"/>
                    <a:pt x="5649" y="6781"/>
                    <a:pt x="5658" y="6782"/>
                  </a:cubicBezTo>
                  <a:cubicBezTo>
                    <a:pt x="5666" y="6784"/>
                    <a:pt x="5673" y="6784"/>
                    <a:pt x="5680" y="6784"/>
                  </a:cubicBezTo>
                  <a:cubicBezTo>
                    <a:pt x="5846" y="6784"/>
                    <a:pt x="6014" y="6480"/>
                    <a:pt x="6232" y="6480"/>
                  </a:cubicBezTo>
                  <a:cubicBezTo>
                    <a:pt x="6241" y="6480"/>
                    <a:pt x="6251" y="6480"/>
                    <a:pt x="6260" y="6481"/>
                  </a:cubicBezTo>
                  <a:cubicBezTo>
                    <a:pt x="6264" y="6482"/>
                    <a:pt x="6267" y="6482"/>
                    <a:pt x="6271" y="6482"/>
                  </a:cubicBezTo>
                  <a:cubicBezTo>
                    <a:pt x="6479" y="6482"/>
                    <a:pt x="6711" y="5633"/>
                    <a:pt x="6651" y="5308"/>
                  </a:cubicBezTo>
                  <a:cubicBezTo>
                    <a:pt x="6621" y="4977"/>
                    <a:pt x="7043" y="4014"/>
                    <a:pt x="6742" y="3833"/>
                  </a:cubicBezTo>
                  <a:cubicBezTo>
                    <a:pt x="6687" y="3811"/>
                    <a:pt x="6633" y="3802"/>
                    <a:pt x="6581" y="3802"/>
                  </a:cubicBezTo>
                  <a:cubicBezTo>
                    <a:pt x="6347" y="3802"/>
                    <a:pt x="6148" y="3984"/>
                    <a:pt x="6050" y="3984"/>
                  </a:cubicBezTo>
                  <a:cubicBezTo>
                    <a:pt x="5869" y="3713"/>
                    <a:pt x="5749" y="3412"/>
                    <a:pt x="5688" y="3081"/>
                  </a:cubicBezTo>
                  <a:cubicBezTo>
                    <a:pt x="5609" y="2869"/>
                    <a:pt x="5412" y="2423"/>
                    <a:pt x="5223" y="2423"/>
                  </a:cubicBezTo>
                  <a:cubicBezTo>
                    <a:pt x="5197" y="2423"/>
                    <a:pt x="5172" y="2431"/>
                    <a:pt x="5147" y="2449"/>
                  </a:cubicBezTo>
                  <a:cubicBezTo>
                    <a:pt x="5099" y="2488"/>
                    <a:pt x="5066" y="2503"/>
                    <a:pt x="5034" y="2503"/>
                  </a:cubicBezTo>
                  <a:cubicBezTo>
                    <a:pt x="4942" y="2503"/>
                    <a:pt x="4854" y="2389"/>
                    <a:pt x="4455" y="2389"/>
                  </a:cubicBezTo>
                  <a:cubicBezTo>
                    <a:pt x="3883" y="2389"/>
                    <a:pt x="3913" y="2268"/>
                    <a:pt x="4063" y="1757"/>
                  </a:cubicBezTo>
                  <a:cubicBezTo>
                    <a:pt x="4214" y="1215"/>
                    <a:pt x="3702" y="884"/>
                    <a:pt x="3913" y="763"/>
                  </a:cubicBezTo>
                  <a:cubicBezTo>
                    <a:pt x="4123" y="643"/>
                    <a:pt x="4063" y="583"/>
                    <a:pt x="3883" y="342"/>
                  </a:cubicBezTo>
                  <a:lnTo>
                    <a:pt x="3732" y="342"/>
                  </a:lnTo>
                  <a:cubicBezTo>
                    <a:pt x="3552" y="342"/>
                    <a:pt x="3311" y="11"/>
                    <a:pt x="2980" y="11"/>
                  </a:cubicBezTo>
                  <a:cubicBezTo>
                    <a:pt x="2909" y="4"/>
                    <a:pt x="2836" y="0"/>
                    <a:pt x="2763"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2131424" y="3001816"/>
              <a:ext cx="83116" cy="65990"/>
            </a:xfrm>
            <a:custGeom>
              <a:rect b="b" l="l" r="r" t="t"/>
              <a:pathLst>
                <a:path extrusionOk="0" h="2127" w="2679">
                  <a:moveTo>
                    <a:pt x="548" y="1"/>
                  </a:moveTo>
                  <a:cubicBezTo>
                    <a:pt x="473" y="1"/>
                    <a:pt x="392" y="20"/>
                    <a:pt x="271" y="20"/>
                  </a:cubicBezTo>
                  <a:cubicBezTo>
                    <a:pt x="91" y="20"/>
                    <a:pt x="331" y="261"/>
                    <a:pt x="211" y="321"/>
                  </a:cubicBezTo>
                  <a:cubicBezTo>
                    <a:pt x="0" y="532"/>
                    <a:pt x="121" y="923"/>
                    <a:pt x="422" y="983"/>
                  </a:cubicBezTo>
                  <a:cubicBezTo>
                    <a:pt x="528" y="1032"/>
                    <a:pt x="597" y="1050"/>
                    <a:pt x="644" y="1050"/>
                  </a:cubicBezTo>
                  <a:cubicBezTo>
                    <a:pt x="770" y="1050"/>
                    <a:pt x="742" y="923"/>
                    <a:pt x="873" y="923"/>
                  </a:cubicBezTo>
                  <a:cubicBezTo>
                    <a:pt x="1084" y="923"/>
                    <a:pt x="1084" y="1224"/>
                    <a:pt x="1234" y="1224"/>
                  </a:cubicBezTo>
                  <a:cubicBezTo>
                    <a:pt x="1385" y="1224"/>
                    <a:pt x="1836" y="1435"/>
                    <a:pt x="1776" y="1705"/>
                  </a:cubicBezTo>
                  <a:cubicBezTo>
                    <a:pt x="1746" y="1976"/>
                    <a:pt x="1926" y="2127"/>
                    <a:pt x="2288" y="2127"/>
                  </a:cubicBezTo>
                  <a:lnTo>
                    <a:pt x="2468" y="2127"/>
                  </a:lnTo>
                  <a:cubicBezTo>
                    <a:pt x="2498" y="1916"/>
                    <a:pt x="2589" y="1766"/>
                    <a:pt x="2528" y="1705"/>
                  </a:cubicBezTo>
                  <a:cubicBezTo>
                    <a:pt x="2528" y="1525"/>
                    <a:pt x="2589" y="1314"/>
                    <a:pt x="2679" y="1164"/>
                  </a:cubicBezTo>
                  <a:cubicBezTo>
                    <a:pt x="2378" y="863"/>
                    <a:pt x="2137" y="562"/>
                    <a:pt x="1896" y="201"/>
                  </a:cubicBezTo>
                  <a:cubicBezTo>
                    <a:pt x="1834" y="213"/>
                    <a:pt x="1772" y="221"/>
                    <a:pt x="1712" y="221"/>
                  </a:cubicBezTo>
                  <a:cubicBezTo>
                    <a:pt x="1626" y="221"/>
                    <a:pt x="1546" y="206"/>
                    <a:pt x="1475" y="171"/>
                  </a:cubicBezTo>
                  <a:cubicBezTo>
                    <a:pt x="1325" y="50"/>
                    <a:pt x="873" y="110"/>
                    <a:pt x="723" y="50"/>
                  </a:cubicBezTo>
                  <a:cubicBezTo>
                    <a:pt x="658" y="12"/>
                    <a:pt x="605" y="1"/>
                    <a:pt x="548"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2207994" y="3036657"/>
              <a:ext cx="141939" cy="61274"/>
            </a:xfrm>
            <a:custGeom>
              <a:rect b="b" l="l" r="r" t="t"/>
              <a:pathLst>
                <a:path extrusionOk="0" h="1975" w="4575">
                  <a:moveTo>
                    <a:pt x="2790" y="0"/>
                  </a:moveTo>
                  <a:cubicBezTo>
                    <a:pt x="2519" y="0"/>
                    <a:pt x="2193" y="159"/>
                    <a:pt x="1866" y="462"/>
                  </a:cubicBezTo>
                  <a:cubicBezTo>
                    <a:pt x="1710" y="607"/>
                    <a:pt x="1534" y="660"/>
                    <a:pt x="1356" y="660"/>
                  </a:cubicBezTo>
                  <a:cubicBezTo>
                    <a:pt x="1090" y="660"/>
                    <a:pt x="819" y="540"/>
                    <a:pt x="602" y="432"/>
                  </a:cubicBezTo>
                  <a:lnTo>
                    <a:pt x="211" y="41"/>
                  </a:lnTo>
                  <a:cubicBezTo>
                    <a:pt x="121" y="191"/>
                    <a:pt x="60" y="402"/>
                    <a:pt x="60" y="582"/>
                  </a:cubicBezTo>
                  <a:cubicBezTo>
                    <a:pt x="121" y="643"/>
                    <a:pt x="30" y="793"/>
                    <a:pt x="0" y="1004"/>
                  </a:cubicBezTo>
                  <a:cubicBezTo>
                    <a:pt x="361" y="1034"/>
                    <a:pt x="722" y="1184"/>
                    <a:pt x="1023" y="1425"/>
                  </a:cubicBezTo>
                  <a:cubicBezTo>
                    <a:pt x="1264" y="1786"/>
                    <a:pt x="1415" y="1546"/>
                    <a:pt x="1565" y="1846"/>
                  </a:cubicBezTo>
                  <a:cubicBezTo>
                    <a:pt x="1611" y="1939"/>
                    <a:pt x="1680" y="1974"/>
                    <a:pt x="1755" y="1974"/>
                  </a:cubicBezTo>
                  <a:cubicBezTo>
                    <a:pt x="1924" y="1974"/>
                    <a:pt x="2125" y="1791"/>
                    <a:pt x="2167" y="1666"/>
                  </a:cubicBezTo>
                  <a:cubicBezTo>
                    <a:pt x="2257" y="1485"/>
                    <a:pt x="1986" y="1425"/>
                    <a:pt x="1956" y="1245"/>
                  </a:cubicBezTo>
                  <a:cubicBezTo>
                    <a:pt x="1926" y="1064"/>
                    <a:pt x="2317" y="1094"/>
                    <a:pt x="2408" y="823"/>
                  </a:cubicBezTo>
                  <a:cubicBezTo>
                    <a:pt x="2452" y="647"/>
                    <a:pt x="2754" y="535"/>
                    <a:pt x="3019" y="535"/>
                  </a:cubicBezTo>
                  <a:cubicBezTo>
                    <a:pt x="3116" y="535"/>
                    <a:pt x="3208" y="550"/>
                    <a:pt x="3281" y="582"/>
                  </a:cubicBezTo>
                  <a:cubicBezTo>
                    <a:pt x="3521" y="703"/>
                    <a:pt x="3732" y="823"/>
                    <a:pt x="3491" y="1094"/>
                  </a:cubicBezTo>
                  <a:cubicBezTo>
                    <a:pt x="3281" y="1365"/>
                    <a:pt x="3672" y="1666"/>
                    <a:pt x="3943" y="1937"/>
                  </a:cubicBezTo>
                  <a:lnTo>
                    <a:pt x="4514" y="1425"/>
                  </a:lnTo>
                  <a:cubicBezTo>
                    <a:pt x="4544" y="1365"/>
                    <a:pt x="4575" y="1275"/>
                    <a:pt x="4575" y="1184"/>
                  </a:cubicBezTo>
                  <a:cubicBezTo>
                    <a:pt x="4394" y="974"/>
                    <a:pt x="4244" y="793"/>
                    <a:pt x="4093" y="582"/>
                  </a:cubicBezTo>
                  <a:cubicBezTo>
                    <a:pt x="3822" y="131"/>
                    <a:pt x="3311" y="161"/>
                    <a:pt x="3010" y="41"/>
                  </a:cubicBezTo>
                  <a:cubicBezTo>
                    <a:pt x="2942" y="14"/>
                    <a:pt x="2868" y="0"/>
                    <a:pt x="2790"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2305102" y="2965858"/>
              <a:ext cx="295048" cy="412881"/>
            </a:xfrm>
            <a:custGeom>
              <a:rect b="b" l="l" r="r" t="t"/>
              <a:pathLst>
                <a:path extrusionOk="0" h="13308" w="9510">
                  <a:moveTo>
                    <a:pt x="5982" y="0"/>
                  </a:moveTo>
                  <a:cubicBezTo>
                    <a:pt x="5725" y="0"/>
                    <a:pt x="5545" y="431"/>
                    <a:pt x="5206" y="457"/>
                  </a:cubicBezTo>
                  <a:cubicBezTo>
                    <a:pt x="4845" y="487"/>
                    <a:pt x="4815" y="728"/>
                    <a:pt x="4544" y="878"/>
                  </a:cubicBezTo>
                  <a:cubicBezTo>
                    <a:pt x="4273" y="1029"/>
                    <a:pt x="3822" y="878"/>
                    <a:pt x="3822" y="1089"/>
                  </a:cubicBezTo>
                  <a:cubicBezTo>
                    <a:pt x="3822" y="1166"/>
                    <a:pt x="3807" y="1194"/>
                    <a:pt x="3779" y="1194"/>
                  </a:cubicBezTo>
                  <a:cubicBezTo>
                    <a:pt x="3719" y="1194"/>
                    <a:pt x="3604" y="1070"/>
                    <a:pt x="3461" y="1029"/>
                  </a:cubicBezTo>
                  <a:cubicBezTo>
                    <a:pt x="3443" y="1022"/>
                    <a:pt x="3423" y="1019"/>
                    <a:pt x="3402" y="1019"/>
                  </a:cubicBezTo>
                  <a:cubicBezTo>
                    <a:pt x="3146" y="1019"/>
                    <a:pt x="2711" y="1498"/>
                    <a:pt x="2739" y="1721"/>
                  </a:cubicBezTo>
                  <a:cubicBezTo>
                    <a:pt x="2769" y="1992"/>
                    <a:pt x="2799" y="2233"/>
                    <a:pt x="2438" y="2473"/>
                  </a:cubicBezTo>
                  <a:cubicBezTo>
                    <a:pt x="2107" y="2744"/>
                    <a:pt x="1836" y="3045"/>
                    <a:pt x="1655" y="3376"/>
                  </a:cubicBezTo>
                  <a:cubicBezTo>
                    <a:pt x="1617" y="3433"/>
                    <a:pt x="1579" y="3454"/>
                    <a:pt x="1533" y="3454"/>
                  </a:cubicBezTo>
                  <a:cubicBezTo>
                    <a:pt x="1507" y="3454"/>
                    <a:pt x="1478" y="3447"/>
                    <a:pt x="1445" y="3436"/>
                  </a:cubicBezTo>
                  <a:cubicBezTo>
                    <a:pt x="1445" y="3527"/>
                    <a:pt x="1414" y="3617"/>
                    <a:pt x="1384" y="3677"/>
                  </a:cubicBezTo>
                  <a:lnTo>
                    <a:pt x="813" y="4189"/>
                  </a:lnTo>
                  <a:lnTo>
                    <a:pt x="1083" y="4429"/>
                  </a:lnTo>
                  <a:cubicBezTo>
                    <a:pt x="1354" y="4700"/>
                    <a:pt x="1144" y="4941"/>
                    <a:pt x="1234" y="5031"/>
                  </a:cubicBezTo>
                  <a:cubicBezTo>
                    <a:pt x="1294" y="5152"/>
                    <a:pt x="1384" y="5423"/>
                    <a:pt x="1234" y="5483"/>
                  </a:cubicBezTo>
                  <a:cubicBezTo>
                    <a:pt x="1083" y="5573"/>
                    <a:pt x="1234" y="6536"/>
                    <a:pt x="1384" y="6747"/>
                  </a:cubicBezTo>
                  <a:cubicBezTo>
                    <a:pt x="1535" y="6927"/>
                    <a:pt x="1384" y="7078"/>
                    <a:pt x="1204" y="7409"/>
                  </a:cubicBezTo>
                  <a:cubicBezTo>
                    <a:pt x="1114" y="7710"/>
                    <a:pt x="843" y="7920"/>
                    <a:pt x="542" y="7950"/>
                  </a:cubicBezTo>
                  <a:cubicBezTo>
                    <a:pt x="241" y="7950"/>
                    <a:pt x="241" y="8432"/>
                    <a:pt x="151" y="8432"/>
                  </a:cubicBezTo>
                  <a:cubicBezTo>
                    <a:pt x="30" y="8432"/>
                    <a:pt x="30" y="8613"/>
                    <a:pt x="0" y="8763"/>
                  </a:cubicBezTo>
                  <a:cubicBezTo>
                    <a:pt x="271" y="9004"/>
                    <a:pt x="602" y="9214"/>
                    <a:pt x="963" y="9335"/>
                  </a:cubicBezTo>
                  <a:cubicBezTo>
                    <a:pt x="1144" y="9365"/>
                    <a:pt x="1264" y="9606"/>
                    <a:pt x="1445" y="9696"/>
                  </a:cubicBezTo>
                  <a:cubicBezTo>
                    <a:pt x="1535" y="9771"/>
                    <a:pt x="1640" y="9809"/>
                    <a:pt x="1746" y="9809"/>
                  </a:cubicBezTo>
                  <a:cubicBezTo>
                    <a:pt x="1851" y="9809"/>
                    <a:pt x="1956" y="9771"/>
                    <a:pt x="2046" y="9696"/>
                  </a:cubicBezTo>
                  <a:cubicBezTo>
                    <a:pt x="2058" y="9688"/>
                    <a:pt x="2072" y="9685"/>
                    <a:pt x="2087" y="9685"/>
                  </a:cubicBezTo>
                  <a:cubicBezTo>
                    <a:pt x="2192" y="9685"/>
                    <a:pt x="2382" y="9859"/>
                    <a:pt x="2618" y="10147"/>
                  </a:cubicBezTo>
                  <a:lnTo>
                    <a:pt x="2648" y="10147"/>
                  </a:lnTo>
                  <a:cubicBezTo>
                    <a:pt x="2769" y="10117"/>
                    <a:pt x="2889" y="10102"/>
                    <a:pt x="3010" y="10102"/>
                  </a:cubicBezTo>
                  <a:cubicBezTo>
                    <a:pt x="3130" y="10102"/>
                    <a:pt x="3250" y="10117"/>
                    <a:pt x="3371" y="10147"/>
                  </a:cubicBezTo>
                  <a:cubicBezTo>
                    <a:pt x="3551" y="10268"/>
                    <a:pt x="3521" y="10809"/>
                    <a:pt x="3822" y="10809"/>
                  </a:cubicBezTo>
                  <a:cubicBezTo>
                    <a:pt x="4123" y="10809"/>
                    <a:pt x="4364" y="11141"/>
                    <a:pt x="4304" y="11291"/>
                  </a:cubicBezTo>
                  <a:cubicBezTo>
                    <a:pt x="4273" y="11441"/>
                    <a:pt x="4665" y="11562"/>
                    <a:pt x="4605" y="11803"/>
                  </a:cubicBezTo>
                  <a:cubicBezTo>
                    <a:pt x="4588" y="11950"/>
                    <a:pt x="4829" y="11999"/>
                    <a:pt x="5068" y="11999"/>
                  </a:cubicBezTo>
                  <a:cubicBezTo>
                    <a:pt x="5268" y="11999"/>
                    <a:pt x="5466" y="11964"/>
                    <a:pt x="5507" y="11923"/>
                  </a:cubicBezTo>
                  <a:cubicBezTo>
                    <a:pt x="5599" y="11850"/>
                    <a:pt x="5701" y="11810"/>
                    <a:pt x="5807" y="11810"/>
                  </a:cubicBezTo>
                  <a:cubicBezTo>
                    <a:pt x="5877" y="11810"/>
                    <a:pt x="5948" y="11827"/>
                    <a:pt x="6019" y="11863"/>
                  </a:cubicBezTo>
                  <a:cubicBezTo>
                    <a:pt x="6045" y="11873"/>
                    <a:pt x="6072" y="11877"/>
                    <a:pt x="6100" y="11877"/>
                  </a:cubicBezTo>
                  <a:cubicBezTo>
                    <a:pt x="6224" y="11877"/>
                    <a:pt x="6369" y="11799"/>
                    <a:pt x="6487" y="11799"/>
                  </a:cubicBezTo>
                  <a:cubicBezTo>
                    <a:pt x="6502" y="11799"/>
                    <a:pt x="6517" y="11800"/>
                    <a:pt x="6531" y="11803"/>
                  </a:cubicBezTo>
                  <a:cubicBezTo>
                    <a:pt x="6681" y="11863"/>
                    <a:pt x="7223" y="12104"/>
                    <a:pt x="7102" y="12314"/>
                  </a:cubicBezTo>
                  <a:cubicBezTo>
                    <a:pt x="6982" y="12495"/>
                    <a:pt x="6621" y="12796"/>
                    <a:pt x="6681" y="12946"/>
                  </a:cubicBezTo>
                  <a:cubicBezTo>
                    <a:pt x="6771" y="13097"/>
                    <a:pt x="7072" y="13157"/>
                    <a:pt x="7163" y="13307"/>
                  </a:cubicBezTo>
                  <a:lnTo>
                    <a:pt x="7223" y="13307"/>
                  </a:lnTo>
                  <a:cubicBezTo>
                    <a:pt x="7403" y="13277"/>
                    <a:pt x="7524" y="12495"/>
                    <a:pt x="7524" y="12254"/>
                  </a:cubicBezTo>
                  <a:cubicBezTo>
                    <a:pt x="7524" y="11893"/>
                    <a:pt x="7584" y="11532"/>
                    <a:pt x="7674" y="11171"/>
                  </a:cubicBezTo>
                  <a:cubicBezTo>
                    <a:pt x="7825" y="10719"/>
                    <a:pt x="7163" y="10388"/>
                    <a:pt x="7163" y="9907"/>
                  </a:cubicBezTo>
                  <a:cubicBezTo>
                    <a:pt x="7163" y="9395"/>
                    <a:pt x="7403" y="9666"/>
                    <a:pt x="7704" y="9455"/>
                  </a:cubicBezTo>
                  <a:cubicBezTo>
                    <a:pt x="8005" y="9214"/>
                    <a:pt x="7704" y="9184"/>
                    <a:pt x="7554" y="9154"/>
                  </a:cubicBezTo>
                  <a:cubicBezTo>
                    <a:pt x="7373" y="9064"/>
                    <a:pt x="7283" y="8883"/>
                    <a:pt x="7313" y="8703"/>
                  </a:cubicBezTo>
                  <a:cubicBezTo>
                    <a:pt x="7363" y="8619"/>
                    <a:pt x="7655" y="8601"/>
                    <a:pt x="7946" y="8601"/>
                  </a:cubicBezTo>
                  <a:cubicBezTo>
                    <a:pt x="8178" y="8601"/>
                    <a:pt x="8410" y="8613"/>
                    <a:pt x="8517" y="8613"/>
                  </a:cubicBezTo>
                  <a:cubicBezTo>
                    <a:pt x="8848" y="8552"/>
                    <a:pt x="9149" y="8462"/>
                    <a:pt x="9420" y="8312"/>
                  </a:cubicBezTo>
                  <a:cubicBezTo>
                    <a:pt x="9480" y="8161"/>
                    <a:pt x="9420" y="7981"/>
                    <a:pt x="9269" y="7890"/>
                  </a:cubicBezTo>
                  <a:cubicBezTo>
                    <a:pt x="9059" y="7740"/>
                    <a:pt x="9119" y="7529"/>
                    <a:pt x="9329" y="7349"/>
                  </a:cubicBezTo>
                  <a:cubicBezTo>
                    <a:pt x="9510" y="7138"/>
                    <a:pt x="9209" y="6957"/>
                    <a:pt x="9028" y="6687"/>
                  </a:cubicBezTo>
                  <a:cubicBezTo>
                    <a:pt x="8818" y="6446"/>
                    <a:pt x="8938" y="5633"/>
                    <a:pt x="9209" y="5272"/>
                  </a:cubicBezTo>
                  <a:cubicBezTo>
                    <a:pt x="9379" y="5026"/>
                    <a:pt x="9145" y="4971"/>
                    <a:pt x="8836" y="4971"/>
                  </a:cubicBezTo>
                  <a:cubicBezTo>
                    <a:pt x="8653" y="4971"/>
                    <a:pt x="8444" y="4990"/>
                    <a:pt x="8276" y="5001"/>
                  </a:cubicBezTo>
                  <a:cubicBezTo>
                    <a:pt x="8218" y="5009"/>
                    <a:pt x="8161" y="5013"/>
                    <a:pt x="8104" y="5013"/>
                  </a:cubicBezTo>
                  <a:cubicBezTo>
                    <a:pt x="7719" y="5013"/>
                    <a:pt x="7369" y="4838"/>
                    <a:pt x="7133" y="4550"/>
                  </a:cubicBezTo>
                  <a:cubicBezTo>
                    <a:pt x="7007" y="4383"/>
                    <a:pt x="6863" y="4338"/>
                    <a:pt x="6673" y="4338"/>
                  </a:cubicBezTo>
                  <a:cubicBezTo>
                    <a:pt x="6451" y="4338"/>
                    <a:pt x="6167" y="4399"/>
                    <a:pt x="5778" y="4399"/>
                  </a:cubicBezTo>
                  <a:cubicBezTo>
                    <a:pt x="5056" y="4399"/>
                    <a:pt x="5267" y="3647"/>
                    <a:pt x="5297" y="3376"/>
                  </a:cubicBezTo>
                  <a:cubicBezTo>
                    <a:pt x="5327" y="3135"/>
                    <a:pt x="4966" y="3045"/>
                    <a:pt x="4966" y="2864"/>
                  </a:cubicBezTo>
                  <a:cubicBezTo>
                    <a:pt x="4966" y="2684"/>
                    <a:pt x="4725" y="2684"/>
                    <a:pt x="4574" y="2684"/>
                  </a:cubicBezTo>
                  <a:cubicBezTo>
                    <a:pt x="4424" y="2684"/>
                    <a:pt x="4574" y="2443"/>
                    <a:pt x="4695" y="2293"/>
                  </a:cubicBezTo>
                  <a:cubicBezTo>
                    <a:pt x="4815" y="2142"/>
                    <a:pt x="4815" y="2022"/>
                    <a:pt x="4815" y="1721"/>
                  </a:cubicBezTo>
                  <a:cubicBezTo>
                    <a:pt x="4815" y="1420"/>
                    <a:pt x="5267" y="1119"/>
                    <a:pt x="5477" y="818"/>
                  </a:cubicBezTo>
                  <a:lnTo>
                    <a:pt x="5748" y="668"/>
                  </a:lnTo>
                  <a:cubicBezTo>
                    <a:pt x="5778" y="607"/>
                    <a:pt x="5808" y="517"/>
                    <a:pt x="5929" y="517"/>
                  </a:cubicBezTo>
                  <a:cubicBezTo>
                    <a:pt x="6049" y="517"/>
                    <a:pt x="6470" y="216"/>
                    <a:pt x="6109" y="36"/>
                  </a:cubicBezTo>
                  <a:cubicBezTo>
                    <a:pt x="6064" y="11"/>
                    <a:pt x="6022" y="0"/>
                    <a:pt x="5982"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2536642" y="3520461"/>
              <a:ext cx="301625" cy="335535"/>
            </a:xfrm>
            <a:custGeom>
              <a:rect b="b" l="l" r="r" t="t"/>
              <a:pathLst>
                <a:path extrusionOk="0" h="10815" w="9722">
                  <a:moveTo>
                    <a:pt x="3331" y="1"/>
                  </a:moveTo>
                  <a:cubicBezTo>
                    <a:pt x="3171" y="1"/>
                    <a:pt x="2908" y="66"/>
                    <a:pt x="2709" y="66"/>
                  </a:cubicBezTo>
                  <a:cubicBezTo>
                    <a:pt x="2378" y="66"/>
                    <a:pt x="2107" y="337"/>
                    <a:pt x="1806" y="517"/>
                  </a:cubicBezTo>
                  <a:cubicBezTo>
                    <a:pt x="1505" y="698"/>
                    <a:pt x="1295" y="668"/>
                    <a:pt x="1084" y="848"/>
                  </a:cubicBezTo>
                  <a:cubicBezTo>
                    <a:pt x="980" y="973"/>
                    <a:pt x="819" y="1040"/>
                    <a:pt x="650" y="1040"/>
                  </a:cubicBezTo>
                  <a:cubicBezTo>
                    <a:pt x="574" y="1040"/>
                    <a:pt x="496" y="1027"/>
                    <a:pt x="422" y="999"/>
                  </a:cubicBezTo>
                  <a:lnTo>
                    <a:pt x="151" y="999"/>
                  </a:lnTo>
                  <a:cubicBezTo>
                    <a:pt x="301" y="1330"/>
                    <a:pt x="633" y="1902"/>
                    <a:pt x="723" y="2082"/>
                  </a:cubicBezTo>
                  <a:cubicBezTo>
                    <a:pt x="783" y="2293"/>
                    <a:pt x="602" y="2443"/>
                    <a:pt x="482" y="2504"/>
                  </a:cubicBezTo>
                  <a:cubicBezTo>
                    <a:pt x="392" y="2594"/>
                    <a:pt x="572" y="3437"/>
                    <a:pt x="572" y="3647"/>
                  </a:cubicBezTo>
                  <a:cubicBezTo>
                    <a:pt x="572" y="3828"/>
                    <a:pt x="241" y="4189"/>
                    <a:pt x="392" y="4309"/>
                  </a:cubicBezTo>
                  <a:cubicBezTo>
                    <a:pt x="542" y="4430"/>
                    <a:pt x="181" y="4761"/>
                    <a:pt x="181" y="5001"/>
                  </a:cubicBezTo>
                  <a:cubicBezTo>
                    <a:pt x="181" y="5212"/>
                    <a:pt x="482" y="5182"/>
                    <a:pt x="482" y="5363"/>
                  </a:cubicBezTo>
                  <a:cubicBezTo>
                    <a:pt x="422" y="5633"/>
                    <a:pt x="271" y="5844"/>
                    <a:pt x="91" y="5995"/>
                  </a:cubicBezTo>
                  <a:cubicBezTo>
                    <a:pt x="1" y="6055"/>
                    <a:pt x="1" y="6145"/>
                    <a:pt x="1" y="6296"/>
                  </a:cubicBezTo>
                  <a:cubicBezTo>
                    <a:pt x="1" y="6446"/>
                    <a:pt x="121" y="6506"/>
                    <a:pt x="332" y="6687"/>
                  </a:cubicBezTo>
                  <a:cubicBezTo>
                    <a:pt x="572" y="6867"/>
                    <a:pt x="301" y="7259"/>
                    <a:pt x="542" y="7559"/>
                  </a:cubicBezTo>
                  <a:cubicBezTo>
                    <a:pt x="753" y="7860"/>
                    <a:pt x="1024" y="7860"/>
                    <a:pt x="873" y="7951"/>
                  </a:cubicBezTo>
                  <a:cubicBezTo>
                    <a:pt x="723" y="8071"/>
                    <a:pt x="873" y="8402"/>
                    <a:pt x="693" y="8523"/>
                  </a:cubicBezTo>
                  <a:cubicBezTo>
                    <a:pt x="482" y="8643"/>
                    <a:pt x="753" y="9094"/>
                    <a:pt x="994" y="9215"/>
                  </a:cubicBezTo>
                  <a:cubicBezTo>
                    <a:pt x="1204" y="9305"/>
                    <a:pt x="1054" y="9696"/>
                    <a:pt x="1234" y="9907"/>
                  </a:cubicBezTo>
                  <a:cubicBezTo>
                    <a:pt x="1445" y="10148"/>
                    <a:pt x="1355" y="10629"/>
                    <a:pt x="1445" y="10780"/>
                  </a:cubicBezTo>
                  <a:cubicBezTo>
                    <a:pt x="1455" y="10803"/>
                    <a:pt x="1479" y="10814"/>
                    <a:pt x="1515" y="10814"/>
                  </a:cubicBezTo>
                  <a:cubicBezTo>
                    <a:pt x="1707" y="10814"/>
                    <a:pt x="2224" y="10502"/>
                    <a:pt x="2529" y="10148"/>
                  </a:cubicBezTo>
                  <a:cubicBezTo>
                    <a:pt x="2674" y="9991"/>
                    <a:pt x="2757" y="9939"/>
                    <a:pt x="2822" y="9939"/>
                  </a:cubicBezTo>
                  <a:cubicBezTo>
                    <a:pt x="2933" y="9939"/>
                    <a:pt x="2993" y="10091"/>
                    <a:pt x="3221" y="10148"/>
                  </a:cubicBezTo>
                  <a:cubicBezTo>
                    <a:pt x="3552" y="10208"/>
                    <a:pt x="3973" y="10178"/>
                    <a:pt x="4154" y="10509"/>
                  </a:cubicBezTo>
                  <a:cubicBezTo>
                    <a:pt x="4190" y="10582"/>
                    <a:pt x="4226" y="10612"/>
                    <a:pt x="4260" y="10612"/>
                  </a:cubicBezTo>
                  <a:cubicBezTo>
                    <a:pt x="4394" y="10612"/>
                    <a:pt x="4509" y="10147"/>
                    <a:pt x="4605" y="10027"/>
                  </a:cubicBezTo>
                  <a:cubicBezTo>
                    <a:pt x="4632" y="9982"/>
                    <a:pt x="4725" y="9967"/>
                    <a:pt x="4846" y="9967"/>
                  </a:cubicBezTo>
                  <a:cubicBezTo>
                    <a:pt x="5094" y="9967"/>
                    <a:pt x="5458" y="10031"/>
                    <a:pt x="5611" y="10031"/>
                  </a:cubicBezTo>
                  <a:cubicBezTo>
                    <a:pt x="5630" y="10031"/>
                    <a:pt x="5646" y="10030"/>
                    <a:pt x="5658" y="10027"/>
                  </a:cubicBezTo>
                  <a:cubicBezTo>
                    <a:pt x="5809" y="9997"/>
                    <a:pt x="5929" y="8974"/>
                    <a:pt x="5869" y="8823"/>
                  </a:cubicBezTo>
                  <a:cubicBezTo>
                    <a:pt x="5839" y="8673"/>
                    <a:pt x="6230" y="8252"/>
                    <a:pt x="6501" y="8071"/>
                  </a:cubicBezTo>
                  <a:cubicBezTo>
                    <a:pt x="6651" y="7981"/>
                    <a:pt x="6832" y="7973"/>
                    <a:pt x="7005" y="7973"/>
                  </a:cubicBezTo>
                  <a:cubicBezTo>
                    <a:pt x="7040" y="7973"/>
                    <a:pt x="7074" y="7974"/>
                    <a:pt x="7108" y="7974"/>
                  </a:cubicBezTo>
                  <a:cubicBezTo>
                    <a:pt x="7243" y="7974"/>
                    <a:pt x="7368" y="7969"/>
                    <a:pt x="7464" y="7921"/>
                  </a:cubicBezTo>
                  <a:cubicBezTo>
                    <a:pt x="7671" y="7829"/>
                    <a:pt x="7913" y="7789"/>
                    <a:pt x="8150" y="7789"/>
                  </a:cubicBezTo>
                  <a:cubicBezTo>
                    <a:pt x="8223" y="7789"/>
                    <a:pt x="8296" y="7793"/>
                    <a:pt x="8367" y="7800"/>
                  </a:cubicBezTo>
                  <a:cubicBezTo>
                    <a:pt x="8698" y="7800"/>
                    <a:pt x="8939" y="8161"/>
                    <a:pt x="9119" y="8161"/>
                  </a:cubicBezTo>
                  <a:cubicBezTo>
                    <a:pt x="9390" y="8101"/>
                    <a:pt x="9571" y="7830"/>
                    <a:pt x="9480" y="7559"/>
                  </a:cubicBezTo>
                  <a:cubicBezTo>
                    <a:pt x="9450" y="7259"/>
                    <a:pt x="9721" y="6837"/>
                    <a:pt x="9601" y="6506"/>
                  </a:cubicBezTo>
                  <a:cubicBezTo>
                    <a:pt x="9480" y="6175"/>
                    <a:pt x="9119" y="6085"/>
                    <a:pt x="9119" y="5694"/>
                  </a:cubicBezTo>
                  <a:cubicBezTo>
                    <a:pt x="9119" y="5397"/>
                    <a:pt x="9038" y="5324"/>
                    <a:pt x="8725" y="5324"/>
                  </a:cubicBezTo>
                  <a:cubicBezTo>
                    <a:pt x="8657" y="5324"/>
                    <a:pt x="8579" y="5327"/>
                    <a:pt x="8487" y="5332"/>
                  </a:cubicBezTo>
                  <a:cubicBezTo>
                    <a:pt x="8442" y="5335"/>
                    <a:pt x="8398" y="5336"/>
                    <a:pt x="8355" y="5336"/>
                  </a:cubicBezTo>
                  <a:cubicBezTo>
                    <a:pt x="7892" y="5336"/>
                    <a:pt x="7615" y="5187"/>
                    <a:pt x="7615" y="4911"/>
                  </a:cubicBezTo>
                  <a:cubicBezTo>
                    <a:pt x="7615" y="4610"/>
                    <a:pt x="7253" y="4400"/>
                    <a:pt x="7494" y="4279"/>
                  </a:cubicBezTo>
                  <a:cubicBezTo>
                    <a:pt x="7705" y="4159"/>
                    <a:pt x="7344" y="3948"/>
                    <a:pt x="7374" y="3677"/>
                  </a:cubicBezTo>
                  <a:cubicBezTo>
                    <a:pt x="7404" y="3406"/>
                    <a:pt x="7253" y="3256"/>
                    <a:pt x="7073" y="3105"/>
                  </a:cubicBezTo>
                  <a:cubicBezTo>
                    <a:pt x="7021" y="3062"/>
                    <a:pt x="6926" y="3051"/>
                    <a:pt x="6818" y="3051"/>
                  </a:cubicBezTo>
                  <a:cubicBezTo>
                    <a:pt x="6709" y="3051"/>
                    <a:pt x="6586" y="3062"/>
                    <a:pt x="6479" y="3062"/>
                  </a:cubicBezTo>
                  <a:cubicBezTo>
                    <a:pt x="6323" y="3062"/>
                    <a:pt x="6200" y="3039"/>
                    <a:pt x="6200" y="2925"/>
                  </a:cubicBezTo>
                  <a:cubicBezTo>
                    <a:pt x="6200" y="2654"/>
                    <a:pt x="5809" y="2624"/>
                    <a:pt x="5568" y="2624"/>
                  </a:cubicBezTo>
                  <a:cubicBezTo>
                    <a:pt x="5367" y="2624"/>
                    <a:pt x="5494" y="2351"/>
                    <a:pt x="5273" y="2351"/>
                  </a:cubicBezTo>
                  <a:cubicBezTo>
                    <a:pt x="5262" y="2351"/>
                    <a:pt x="5250" y="2352"/>
                    <a:pt x="5237" y="2353"/>
                  </a:cubicBezTo>
                  <a:cubicBezTo>
                    <a:pt x="5219" y="2355"/>
                    <a:pt x="5202" y="2356"/>
                    <a:pt x="5186" y="2356"/>
                  </a:cubicBezTo>
                  <a:cubicBezTo>
                    <a:pt x="4998" y="2356"/>
                    <a:pt x="4977" y="2222"/>
                    <a:pt x="4775" y="2222"/>
                  </a:cubicBezTo>
                  <a:cubicBezTo>
                    <a:pt x="4743" y="2222"/>
                    <a:pt x="4707" y="2225"/>
                    <a:pt x="4665" y="2233"/>
                  </a:cubicBezTo>
                  <a:cubicBezTo>
                    <a:pt x="4618" y="2246"/>
                    <a:pt x="4573" y="2252"/>
                    <a:pt x="4529" y="2252"/>
                  </a:cubicBezTo>
                  <a:cubicBezTo>
                    <a:pt x="4263" y="2252"/>
                    <a:pt x="4042" y="2027"/>
                    <a:pt x="3732" y="1691"/>
                  </a:cubicBezTo>
                  <a:cubicBezTo>
                    <a:pt x="3431" y="1240"/>
                    <a:pt x="3341" y="668"/>
                    <a:pt x="3461" y="126"/>
                  </a:cubicBezTo>
                  <a:cubicBezTo>
                    <a:pt x="3498" y="30"/>
                    <a:pt x="3437" y="1"/>
                    <a:pt x="3331"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2245317" y="3282065"/>
              <a:ext cx="316579" cy="458953"/>
            </a:xfrm>
            <a:custGeom>
              <a:rect b="b" l="l" r="r" t="t"/>
              <a:pathLst>
                <a:path extrusionOk="0" h="14793" w="10204">
                  <a:moveTo>
                    <a:pt x="4937" y="1"/>
                  </a:moveTo>
                  <a:cubicBezTo>
                    <a:pt x="4816" y="1"/>
                    <a:pt x="4696" y="16"/>
                    <a:pt x="4575" y="46"/>
                  </a:cubicBezTo>
                  <a:cubicBezTo>
                    <a:pt x="4846" y="347"/>
                    <a:pt x="4967" y="437"/>
                    <a:pt x="4756" y="587"/>
                  </a:cubicBezTo>
                  <a:cubicBezTo>
                    <a:pt x="4575" y="738"/>
                    <a:pt x="4756" y="828"/>
                    <a:pt x="4365" y="1430"/>
                  </a:cubicBezTo>
                  <a:cubicBezTo>
                    <a:pt x="3943" y="2032"/>
                    <a:pt x="3161" y="2152"/>
                    <a:pt x="2770" y="2243"/>
                  </a:cubicBezTo>
                  <a:cubicBezTo>
                    <a:pt x="2409" y="2363"/>
                    <a:pt x="2288" y="3055"/>
                    <a:pt x="2047" y="3537"/>
                  </a:cubicBezTo>
                  <a:cubicBezTo>
                    <a:pt x="1952" y="3754"/>
                    <a:pt x="1876" y="3837"/>
                    <a:pt x="1801" y="3837"/>
                  </a:cubicBezTo>
                  <a:cubicBezTo>
                    <a:pt x="1710" y="3837"/>
                    <a:pt x="1621" y="3715"/>
                    <a:pt x="1506" y="3567"/>
                  </a:cubicBezTo>
                  <a:cubicBezTo>
                    <a:pt x="1419" y="3470"/>
                    <a:pt x="1345" y="3446"/>
                    <a:pt x="1274" y="3446"/>
                  </a:cubicBezTo>
                  <a:cubicBezTo>
                    <a:pt x="1208" y="3446"/>
                    <a:pt x="1147" y="3467"/>
                    <a:pt x="1083" y="3467"/>
                  </a:cubicBezTo>
                  <a:cubicBezTo>
                    <a:pt x="1026" y="3467"/>
                    <a:pt x="968" y="3450"/>
                    <a:pt x="904" y="3386"/>
                  </a:cubicBezTo>
                  <a:cubicBezTo>
                    <a:pt x="663" y="3145"/>
                    <a:pt x="783" y="3145"/>
                    <a:pt x="904" y="2965"/>
                  </a:cubicBezTo>
                  <a:cubicBezTo>
                    <a:pt x="994" y="2784"/>
                    <a:pt x="904" y="2754"/>
                    <a:pt x="753" y="2604"/>
                  </a:cubicBezTo>
                  <a:cubicBezTo>
                    <a:pt x="736" y="2586"/>
                    <a:pt x="714" y="2578"/>
                    <a:pt x="691" y="2578"/>
                  </a:cubicBezTo>
                  <a:cubicBezTo>
                    <a:pt x="514" y="2578"/>
                    <a:pt x="197" y="3027"/>
                    <a:pt x="91" y="3266"/>
                  </a:cubicBezTo>
                  <a:cubicBezTo>
                    <a:pt x="1" y="3537"/>
                    <a:pt x="332" y="4139"/>
                    <a:pt x="392" y="4349"/>
                  </a:cubicBezTo>
                  <a:cubicBezTo>
                    <a:pt x="437" y="4470"/>
                    <a:pt x="385" y="4470"/>
                    <a:pt x="317" y="4470"/>
                  </a:cubicBezTo>
                  <a:cubicBezTo>
                    <a:pt x="249" y="4470"/>
                    <a:pt x="166" y="4470"/>
                    <a:pt x="151" y="4590"/>
                  </a:cubicBezTo>
                  <a:cubicBezTo>
                    <a:pt x="91" y="4801"/>
                    <a:pt x="693" y="5041"/>
                    <a:pt x="994" y="5252"/>
                  </a:cubicBezTo>
                  <a:cubicBezTo>
                    <a:pt x="1295" y="5493"/>
                    <a:pt x="1536" y="6065"/>
                    <a:pt x="1807" y="6366"/>
                  </a:cubicBezTo>
                  <a:cubicBezTo>
                    <a:pt x="2047" y="6667"/>
                    <a:pt x="2047" y="6877"/>
                    <a:pt x="2348" y="7569"/>
                  </a:cubicBezTo>
                  <a:cubicBezTo>
                    <a:pt x="2679" y="8382"/>
                    <a:pt x="3101" y="9164"/>
                    <a:pt x="3612" y="9887"/>
                  </a:cubicBezTo>
                  <a:cubicBezTo>
                    <a:pt x="3973" y="10368"/>
                    <a:pt x="4124" y="10759"/>
                    <a:pt x="4064" y="10910"/>
                  </a:cubicBezTo>
                  <a:cubicBezTo>
                    <a:pt x="4004" y="11181"/>
                    <a:pt x="4124" y="11452"/>
                    <a:pt x="4365" y="11632"/>
                  </a:cubicBezTo>
                  <a:cubicBezTo>
                    <a:pt x="4756" y="11963"/>
                    <a:pt x="5147" y="12264"/>
                    <a:pt x="5599" y="12535"/>
                  </a:cubicBezTo>
                  <a:cubicBezTo>
                    <a:pt x="6351" y="12866"/>
                    <a:pt x="7705" y="13588"/>
                    <a:pt x="7886" y="13919"/>
                  </a:cubicBezTo>
                  <a:cubicBezTo>
                    <a:pt x="8066" y="14250"/>
                    <a:pt x="8728" y="14551"/>
                    <a:pt x="8819" y="14642"/>
                  </a:cubicBezTo>
                  <a:cubicBezTo>
                    <a:pt x="8939" y="14702"/>
                    <a:pt x="8879" y="14702"/>
                    <a:pt x="8879" y="14792"/>
                  </a:cubicBezTo>
                  <a:lnTo>
                    <a:pt x="9060" y="14672"/>
                  </a:lnTo>
                  <a:cubicBezTo>
                    <a:pt x="9300" y="14521"/>
                    <a:pt x="9330" y="14100"/>
                    <a:pt x="9391" y="13980"/>
                  </a:cubicBezTo>
                  <a:cubicBezTo>
                    <a:pt x="9391" y="13859"/>
                    <a:pt x="9391" y="13739"/>
                    <a:pt x="9481" y="13679"/>
                  </a:cubicBezTo>
                  <a:cubicBezTo>
                    <a:pt x="9661" y="13528"/>
                    <a:pt x="9812" y="13317"/>
                    <a:pt x="9872" y="13047"/>
                  </a:cubicBezTo>
                  <a:cubicBezTo>
                    <a:pt x="9872" y="12866"/>
                    <a:pt x="9571" y="12866"/>
                    <a:pt x="9571" y="12685"/>
                  </a:cubicBezTo>
                  <a:cubicBezTo>
                    <a:pt x="9571" y="12475"/>
                    <a:pt x="9932" y="12114"/>
                    <a:pt x="9782" y="11993"/>
                  </a:cubicBezTo>
                  <a:cubicBezTo>
                    <a:pt x="9631" y="11873"/>
                    <a:pt x="9992" y="11512"/>
                    <a:pt x="9962" y="11331"/>
                  </a:cubicBezTo>
                  <a:cubicBezTo>
                    <a:pt x="9932" y="11121"/>
                    <a:pt x="9812" y="10308"/>
                    <a:pt x="9872" y="10188"/>
                  </a:cubicBezTo>
                  <a:cubicBezTo>
                    <a:pt x="9962" y="10067"/>
                    <a:pt x="10203" y="10037"/>
                    <a:pt x="10113" y="9766"/>
                  </a:cubicBezTo>
                  <a:cubicBezTo>
                    <a:pt x="10023" y="9525"/>
                    <a:pt x="9691" y="9014"/>
                    <a:pt x="9541" y="8683"/>
                  </a:cubicBezTo>
                  <a:cubicBezTo>
                    <a:pt x="9441" y="8670"/>
                    <a:pt x="9336" y="8663"/>
                    <a:pt x="9231" y="8663"/>
                  </a:cubicBezTo>
                  <a:cubicBezTo>
                    <a:pt x="9081" y="8663"/>
                    <a:pt x="8930" y="8678"/>
                    <a:pt x="8789" y="8713"/>
                  </a:cubicBezTo>
                  <a:cubicBezTo>
                    <a:pt x="8777" y="8717"/>
                    <a:pt x="8765" y="8720"/>
                    <a:pt x="8754" y="8720"/>
                  </a:cubicBezTo>
                  <a:cubicBezTo>
                    <a:pt x="8554" y="8720"/>
                    <a:pt x="8608" y="7945"/>
                    <a:pt x="8608" y="7660"/>
                  </a:cubicBezTo>
                  <a:cubicBezTo>
                    <a:pt x="8608" y="7545"/>
                    <a:pt x="8569" y="7500"/>
                    <a:pt x="8517" y="7500"/>
                  </a:cubicBezTo>
                  <a:cubicBezTo>
                    <a:pt x="8433" y="7500"/>
                    <a:pt x="8314" y="7619"/>
                    <a:pt x="8277" y="7750"/>
                  </a:cubicBezTo>
                  <a:cubicBezTo>
                    <a:pt x="8228" y="7863"/>
                    <a:pt x="8084" y="7890"/>
                    <a:pt x="7904" y="7890"/>
                  </a:cubicBezTo>
                  <a:cubicBezTo>
                    <a:pt x="7750" y="7890"/>
                    <a:pt x="7571" y="7870"/>
                    <a:pt x="7404" y="7870"/>
                  </a:cubicBezTo>
                  <a:cubicBezTo>
                    <a:pt x="7013" y="7870"/>
                    <a:pt x="7224" y="7419"/>
                    <a:pt x="6983" y="7419"/>
                  </a:cubicBezTo>
                  <a:cubicBezTo>
                    <a:pt x="6772" y="7419"/>
                    <a:pt x="6562" y="7329"/>
                    <a:pt x="6622" y="7118"/>
                  </a:cubicBezTo>
                  <a:cubicBezTo>
                    <a:pt x="6652" y="6877"/>
                    <a:pt x="6411" y="6697"/>
                    <a:pt x="6261" y="6426"/>
                  </a:cubicBezTo>
                  <a:cubicBezTo>
                    <a:pt x="6110" y="6155"/>
                    <a:pt x="5900" y="5944"/>
                    <a:pt x="6050" y="5764"/>
                  </a:cubicBezTo>
                  <a:cubicBezTo>
                    <a:pt x="6200" y="5553"/>
                    <a:pt x="5960" y="5463"/>
                    <a:pt x="6170" y="5222"/>
                  </a:cubicBezTo>
                  <a:cubicBezTo>
                    <a:pt x="6351" y="5011"/>
                    <a:pt x="6622" y="5102"/>
                    <a:pt x="6532" y="4801"/>
                  </a:cubicBezTo>
                  <a:cubicBezTo>
                    <a:pt x="6471" y="4530"/>
                    <a:pt x="6772" y="4379"/>
                    <a:pt x="6802" y="4048"/>
                  </a:cubicBezTo>
                  <a:cubicBezTo>
                    <a:pt x="6832" y="3747"/>
                    <a:pt x="7133" y="3868"/>
                    <a:pt x="7464" y="3627"/>
                  </a:cubicBezTo>
                  <a:cubicBezTo>
                    <a:pt x="7826" y="3356"/>
                    <a:pt x="8157" y="3507"/>
                    <a:pt x="8458" y="3266"/>
                  </a:cubicBezTo>
                  <a:cubicBezTo>
                    <a:pt x="8572" y="3186"/>
                    <a:pt x="8665" y="3162"/>
                    <a:pt x="8746" y="3162"/>
                  </a:cubicBezTo>
                  <a:cubicBezTo>
                    <a:pt x="8860" y="3162"/>
                    <a:pt x="8951" y="3209"/>
                    <a:pt x="9046" y="3209"/>
                  </a:cubicBezTo>
                  <a:cubicBezTo>
                    <a:pt x="9061" y="3209"/>
                    <a:pt x="9075" y="3208"/>
                    <a:pt x="9090" y="3206"/>
                  </a:cubicBezTo>
                  <a:cubicBezTo>
                    <a:pt x="9270" y="3176"/>
                    <a:pt x="8668" y="2965"/>
                    <a:pt x="8608" y="2814"/>
                  </a:cubicBezTo>
                  <a:cubicBezTo>
                    <a:pt x="8518" y="2664"/>
                    <a:pt x="8909" y="2363"/>
                    <a:pt x="9029" y="2182"/>
                  </a:cubicBezTo>
                  <a:cubicBezTo>
                    <a:pt x="9120" y="2002"/>
                    <a:pt x="8578" y="1761"/>
                    <a:pt x="8458" y="1701"/>
                  </a:cubicBezTo>
                  <a:cubicBezTo>
                    <a:pt x="8435" y="1684"/>
                    <a:pt x="8408" y="1678"/>
                    <a:pt x="8378" y="1678"/>
                  </a:cubicBezTo>
                  <a:cubicBezTo>
                    <a:pt x="8272" y="1678"/>
                    <a:pt x="8127" y="1754"/>
                    <a:pt x="8009" y="1754"/>
                  </a:cubicBezTo>
                  <a:cubicBezTo>
                    <a:pt x="7975" y="1754"/>
                    <a:pt x="7944" y="1748"/>
                    <a:pt x="7916" y="1731"/>
                  </a:cubicBezTo>
                  <a:cubicBezTo>
                    <a:pt x="7863" y="1710"/>
                    <a:pt x="7806" y="1700"/>
                    <a:pt x="7747" y="1700"/>
                  </a:cubicBezTo>
                  <a:cubicBezTo>
                    <a:pt x="7641" y="1700"/>
                    <a:pt x="7532" y="1733"/>
                    <a:pt x="7434" y="1791"/>
                  </a:cubicBezTo>
                  <a:cubicBezTo>
                    <a:pt x="7380" y="1832"/>
                    <a:pt x="7193" y="1860"/>
                    <a:pt x="7003" y="1860"/>
                  </a:cubicBezTo>
                  <a:cubicBezTo>
                    <a:pt x="6770" y="1860"/>
                    <a:pt x="6532" y="1817"/>
                    <a:pt x="6532" y="1701"/>
                  </a:cubicBezTo>
                  <a:cubicBezTo>
                    <a:pt x="6532" y="1460"/>
                    <a:pt x="6200" y="1340"/>
                    <a:pt x="6231" y="1159"/>
                  </a:cubicBezTo>
                  <a:cubicBezTo>
                    <a:pt x="6261" y="979"/>
                    <a:pt x="6050" y="708"/>
                    <a:pt x="5749" y="678"/>
                  </a:cubicBezTo>
                  <a:cubicBezTo>
                    <a:pt x="5448" y="648"/>
                    <a:pt x="5478" y="136"/>
                    <a:pt x="5298" y="46"/>
                  </a:cubicBezTo>
                  <a:cubicBezTo>
                    <a:pt x="5177" y="16"/>
                    <a:pt x="5057" y="1"/>
                    <a:pt x="4937"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2441985" y="2975352"/>
              <a:ext cx="340251" cy="283351"/>
            </a:xfrm>
            <a:custGeom>
              <a:rect b="b" l="l" r="r" t="t"/>
              <a:pathLst>
                <a:path extrusionOk="0" h="9133" w="10967">
                  <a:moveTo>
                    <a:pt x="2961" y="0"/>
                  </a:moveTo>
                  <a:cubicBezTo>
                    <a:pt x="2600" y="0"/>
                    <a:pt x="2961" y="422"/>
                    <a:pt x="2721" y="482"/>
                  </a:cubicBezTo>
                  <a:cubicBezTo>
                    <a:pt x="2510" y="572"/>
                    <a:pt x="1697" y="783"/>
                    <a:pt x="1667" y="1114"/>
                  </a:cubicBezTo>
                  <a:cubicBezTo>
                    <a:pt x="1637" y="1475"/>
                    <a:pt x="2089" y="1957"/>
                    <a:pt x="1938" y="2288"/>
                  </a:cubicBezTo>
                  <a:cubicBezTo>
                    <a:pt x="1892" y="2389"/>
                    <a:pt x="1809" y="2431"/>
                    <a:pt x="1711" y="2431"/>
                  </a:cubicBezTo>
                  <a:cubicBezTo>
                    <a:pt x="1489" y="2431"/>
                    <a:pt x="1190" y="2216"/>
                    <a:pt x="1065" y="1987"/>
                  </a:cubicBezTo>
                  <a:cubicBezTo>
                    <a:pt x="885" y="1656"/>
                    <a:pt x="1517" y="1174"/>
                    <a:pt x="1426" y="963"/>
                  </a:cubicBezTo>
                  <a:cubicBezTo>
                    <a:pt x="1366" y="783"/>
                    <a:pt x="1246" y="572"/>
                    <a:pt x="1336" y="422"/>
                  </a:cubicBezTo>
                  <a:lnTo>
                    <a:pt x="1336" y="422"/>
                  </a:lnTo>
                  <a:lnTo>
                    <a:pt x="1065" y="572"/>
                  </a:lnTo>
                  <a:cubicBezTo>
                    <a:pt x="855" y="873"/>
                    <a:pt x="403" y="1114"/>
                    <a:pt x="403" y="1475"/>
                  </a:cubicBezTo>
                  <a:cubicBezTo>
                    <a:pt x="403" y="1806"/>
                    <a:pt x="403" y="1866"/>
                    <a:pt x="283" y="2017"/>
                  </a:cubicBezTo>
                  <a:cubicBezTo>
                    <a:pt x="169" y="2159"/>
                    <a:pt x="0" y="2410"/>
                    <a:pt x="137" y="2410"/>
                  </a:cubicBezTo>
                  <a:cubicBezTo>
                    <a:pt x="145" y="2410"/>
                    <a:pt x="153" y="2410"/>
                    <a:pt x="162" y="2408"/>
                  </a:cubicBezTo>
                  <a:cubicBezTo>
                    <a:pt x="201" y="2402"/>
                    <a:pt x="240" y="2398"/>
                    <a:pt x="277" y="2398"/>
                  </a:cubicBezTo>
                  <a:cubicBezTo>
                    <a:pt x="412" y="2398"/>
                    <a:pt x="524" y="2447"/>
                    <a:pt x="524" y="2589"/>
                  </a:cubicBezTo>
                  <a:cubicBezTo>
                    <a:pt x="524" y="2769"/>
                    <a:pt x="915" y="2829"/>
                    <a:pt x="885" y="3130"/>
                  </a:cubicBezTo>
                  <a:cubicBezTo>
                    <a:pt x="856" y="3420"/>
                    <a:pt x="715" y="4127"/>
                    <a:pt x="1294" y="4127"/>
                  </a:cubicBezTo>
                  <a:cubicBezTo>
                    <a:pt x="1317" y="4127"/>
                    <a:pt x="1341" y="4126"/>
                    <a:pt x="1366" y="4123"/>
                  </a:cubicBezTo>
                  <a:cubicBezTo>
                    <a:pt x="1725" y="4108"/>
                    <a:pt x="2003" y="4052"/>
                    <a:pt x="2226" y="4052"/>
                  </a:cubicBezTo>
                  <a:cubicBezTo>
                    <a:pt x="2432" y="4052"/>
                    <a:pt x="2590" y="4100"/>
                    <a:pt x="2721" y="4274"/>
                  </a:cubicBezTo>
                  <a:cubicBezTo>
                    <a:pt x="2953" y="4583"/>
                    <a:pt x="3295" y="4738"/>
                    <a:pt x="3673" y="4738"/>
                  </a:cubicBezTo>
                  <a:cubicBezTo>
                    <a:pt x="3736" y="4738"/>
                    <a:pt x="3800" y="4734"/>
                    <a:pt x="3864" y="4725"/>
                  </a:cubicBezTo>
                  <a:cubicBezTo>
                    <a:pt x="4005" y="4715"/>
                    <a:pt x="4178" y="4702"/>
                    <a:pt x="4340" y="4702"/>
                  </a:cubicBezTo>
                  <a:cubicBezTo>
                    <a:pt x="4663" y="4702"/>
                    <a:pt x="4937" y="4755"/>
                    <a:pt x="4797" y="4996"/>
                  </a:cubicBezTo>
                  <a:cubicBezTo>
                    <a:pt x="4556" y="5387"/>
                    <a:pt x="4376" y="6200"/>
                    <a:pt x="4616" y="6441"/>
                  </a:cubicBezTo>
                  <a:cubicBezTo>
                    <a:pt x="4827" y="6651"/>
                    <a:pt x="5038" y="6892"/>
                    <a:pt x="4917" y="7073"/>
                  </a:cubicBezTo>
                  <a:cubicBezTo>
                    <a:pt x="4767" y="7253"/>
                    <a:pt x="4647" y="7494"/>
                    <a:pt x="4857" y="7644"/>
                  </a:cubicBezTo>
                  <a:cubicBezTo>
                    <a:pt x="5008" y="7735"/>
                    <a:pt x="5068" y="7885"/>
                    <a:pt x="5008" y="8036"/>
                  </a:cubicBezTo>
                  <a:lnTo>
                    <a:pt x="4917" y="8126"/>
                  </a:lnTo>
                  <a:cubicBezTo>
                    <a:pt x="5218" y="8427"/>
                    <a:pt x="5309" y="8758"/>
                    <a:pt x="5519" y="8908"/>
                  </a:cubicBezTo>
                  <a:cubicBezTo>
                    <a:pt x="5654" y="9021"/>
                    <a:pt x="5755" y="9133"/>
                    <a:pt x="5860" y="9133"/>
                  </a:cubicBezTo>
                  <a:cubicBezTo>
                    <a:pt x="5896" y="9133"/>
                    <a:pt x="5932" y="9120"/>
                    <a:pt x="5971" y="9089"/>
                  </a:cubicBezTo>
                  <a:cubicBezTo>
                    <a:pt x="6044" y="9016"/>
                    <a:pt x="6139" y="8976"/>
                    <a:pt x="6229" y="8976"/>
                  </a:cubicBezTo>
                  <a:cubicBezTo>
                    <a:pt x="6288" y="8976"/>
                    <a:pt x="6345" y="8993"/>
                    <a:pt x="6392" y="9029"/>
                  </a:cubicBezTo>
                  <a:cubicBezTo>
                    <a:pt x="6415" y="9038"/>
                    <a:pt x="6439" y="9042"/>
                    <a:pt x="6465" y="9042"/>
                  </a:cubicBezTo>
                  <a:cubicBezTo>
                    <a:pt x="6606" y="9042"/>
                    <a:pt x="6781" y="8911"/>
                    <a:pt x="6934" y="8758"/>
                  </a:cubicBezTo>
                  <a:cubicBezTo>
                    <a:pt x="7114" y="8577"/>
                    <a:pt x="7385" y="8728"/>
                    <a:pt x="7475" y="8487"/>
                  </a:cubicBezTo>
                  <a:cubicBezTo>
                    <a:pt x="7506" y="8276"/>
                    <a:pt x="7686" y="8096"/>
                    <a:pt x="7897" y="8036"/>
                  </a:cubicBezTo>
                  <a:cubicBezTo>
                    <a:pt x="8168" y="8006"/>
                    <a:pt x="8168" y="7735"/>
                    <a:pt x="8017" y="7735"/>
                  </a:cubicBezTo>
                  <a:cubicBezTo>
                    <a:pt x="7929" y="7735"/>
                    <a:pt x="7811" y="7806"/>
                    <a:pt x="7727" y="7806"/>
                  </a:cubicBezTo>
                  <a:cubicBezTo>
                    <a:pt x="7668" y="7806"/>
                    <a:pt x="7626" y="7770"/>
                    <a:pt x="7626" y="7644"/>
                  </a:cubicBezTo>
                  <a:cubicBezTo>
                    <a:pt x="7626" y="7313"/>
                    <a:pt x="7385" y="7404"/>
                    <a:pt x="7385" y="7133"/>
                  </a:cubicBezTo>
                  <a:cubicBezTo>
                    <a:pt x="7385" y="6862"/>
                    <a:pt x="7385" y="6681"/>
                    <a:pt x="7084" y="6531"/>
                  </a:cubicBezTo>
                  <a:cubicBezTo>
                    <a:pt x="6880" y="6429"/>
                    <a:pt x="7134" y="6368"/>
                    <a:pt x="7365" y="6368"/>
                  </a:cubicBezTo>
                  <a:cubicBezTo>
                    <a:pt x="7474" y="6368"/>
                    <a:pt x="7578" y="6382"/>
                    <a:pt x="7626" y="6411"/>
                  </a:cubicBezTo>
                  <a:cubicBezTo>
                    <a:pt x="7776" y="6531"/>
                    <a:pt x="8258" y="6471"/>
                    <a:pt x="8288" y="6681"/>
                  </a:cubicBezTo>
                  <a:cubicBezTo>
                    <a:pt x="8304" y="6805"/>
                    <a:pt x="8391" y="6873"/>
                    <a:pt x="8472" y="6873"/>
                  </a:cubicBezTo>
                  <a:cubicBezTo>
                    <a:pt x="8548" y="6873"/>
                    <a:pt x="8619" y="6813"/>
                    <a:pt x="8619" y="6681"/>
                  </a:cubicBezTo>
                  <a:cubicBezTo>
                    <a:pt x="8619" y="6452"/>
                    <a:pt x="8836" y="6373"/>
                    <a:pt x="9049" y="6373"/>
                  </a:cubicBezTo>
                  <a:cubicBezTo>
                    <a:pt x="9087" y="6373"/>
                    <a:pt x="9124" y="6376"/>
                    <a:pt x="9161" y="6381"/>
                  </a:cubicBezTo>
                  <a:cubicBezTo>
                    <a:pt x="9170" y="6382"/>
                    <a:pt x="9180" y="6382"/>
                    <a:pt x="9190" y="6382"/>
                  </a:cubicBezTo>
                  <a:cubicBezTo>
                    <a:pt x="9418" y="6382"/>
                    <a:pt x="9922" y="6077"/>
                    <a:pt x="10124" y="6019"/>
                  </a:cubicBezTo>
                  <a:cubicBezTo>
                    <a:pt x="10365" y="5929"/>
                    <a:pt x="10274" y="5869"/>
                    <a:pt x="10365" y="5749"/>
                  </a:cubicBezTo>
                  <a:cubicBezTo>
                    <a:pt x="10214" y="5508"/>
                    <a:pt x="10034" y="5297"/>
                    <a:pt x="9823" y="5117"/>
                  </a:cubicBezTo>
                  <a:cubicBezTo>
                    <a:pt x="9642" y="4966"/>
                    <a:pt x="9943" y="4876"/>
                    <a:pt x="9913" y="4665"/>
                  </a:cubicBezTo>
                  <a:cubicBezTo>
                    <a:pt x="9853" y="4424"/>
                    <a:pt x="9913" y="4304"/>
                    <a:pt x="10274" y="4274"/>
                  </a:cubicBezTo>
                  <a:cubicBezTo>
                    <a:pt x="10666" y="4244"/>
                    <a:pt x="10575" y="3973"/>
                    <a:pt x="10395" y="3883"/>
                  </a:cubicBezTo>
                  <a:cubicBezTo>
                    <a:pt x="10214" y="3762"/>
                    <a:pt x="10485" y="3461"/>
                    <a:pt x="10696" y="3341"/>
                  </a:cubicBezTo>
                  <a:cubicBezTo>
                    <a:pt x="10816" y="3251"/>
                    <a:pt x="10906" y="3100"/>
                    <a:pt x="10966" y="2980"/>
                  </a:cubicBezTo>
                  <a:cubicBezTo>
                    <a:pt x="10605" y="2859"/>
                    <a:pt x="10214" y="2799"/>
                    <a:pt x="9823" y="2799"/>
                  </a:cubicBezTo>
                  <a:cubicBezTo>
                    <a:pt x="9800" y="2804"/>
                    <a:pt x="9783" y="2806"/>
                    <a:pt x="9769" y="2806"/>
                  </a:cubicBezTo>
                  <a:cubicBezTo>
                    <a:pt x="9595" y="2806"/>
                    <a:pt x="10034" y="2474"/>
                    <a:pt x="10034" y="2167"/>
                  </a:cubicBezTo>
                  <a:cubicBezTo>
                    <a:pt x="10034" y="1836"/>
                    <a:pt x="9191" y="1806"/>
                    <a:pt x="8860" y="1776"/>
                  </a:cubicBezTo>
                  <a:cubicBezTo>
                    <a:pt x="8529" y="1716"/>
                    <a:pt x="8619" y="1325"/>
                    <a:pt x="8980" y="1325"/>
                  </a:cubicBezTo>
                  <a:cubicBezTo>
                    <a:pt x="9278" y="1325"/>
                    <a:pt x="8869" y="1105"/>
                    <a:pt x="8433" y="1105"/>
                  </a:cubicBezTo>
                  <a:cubicBezTo>
                    <a:pt x="8385" y="1105"/>
                    <a:pt x="8336" y="1108"/>
                    <a:pt x="8288" y="1114"/>
                  </a:cubicBezTo>
                  <a:cubicBezTo>
                    <a:pt x="7776" y="1234"/>
                    <a:pt x="7265" y="1415"/>
                    <a:pt x="6783" y="1656"/>
                  </a:cubicBezTo>
                  <a:cubicBezTo>
                    <a:pt x="6734" y="1680"/>
                    <a:pt x="6682" y="1691"/>
                    <a:pt x="6628" y="1691"/>
                  </a:cubicBezTo>
                  <a:cubicBezTo>
                    <a:pt x="6265" y="1691"/>
                    <a:pt x="5800" y="1208"/>
                    <a:pt x="5421" y="1208"/>
                  </a:cubicBezTo>
                  <a:cubicBezTo>
                    <a:pt x="5372" y="1208"/>
                    <a:pt x="5324" y="1216"/>
                    <a:pt x="5279" y="1234"/>
                  </a:cubicBezTo>
                  <a:cubicBezTo>
                    <a:pt x="5100" y="1306"/>
                    <a:pt x="4898" y="1344"/>
                    <a:pt x="4719" y="1344"/>
                  </a:cubicBezTo>
                  <a:cubicBezTo>
                    <a:pt x="4445" y="1344"/>
                    <a:pt x="4225" y="1254"/>
                    <a:pt x="4225" y="1054"/>
                  </a:cubicBezTo>
                  <a:cubicBezTo>
                    <a:pt x="4280" y="724"/>
                    <a:pt x="4034" y="444"/>
                    <a:pt x="3715" y="444"/>
                  </a:cubicBezTo>
                  <a:cubicBezTo>
                    <a:pt x="3685" y="444"/>
                    <a:pt x="3655" y="447"/>
                    <a:pt x="3623" y="452"/>
                  </a:cubicBezTo>
                  <a:cubicBezTo>
                    <a:pt x="3172" y="452"/>
                    <a:pt x="3292" y="0"/>
                    <a:pt x="2961"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2824213" y="3123217"/>
              <a:ext cx="103686" cy="107998"/>
            </a:xfrm>
            <a:custGeom>
              <a:rect b="b" l="l" r="r" t="t"/>
              <a:pathLst>
                <a:path extrusionOk="0" h="3481" w="3342">
                  <a:moveTo>
                    <a:pt x="1279" y="0"/>
                  </a:moveTo>
                  <a:cubicBezTo>
                    <a:pt x="1174" y="0"/>
                    <a:pt x="1058" y="61"/>
                    <a:pt x="934" y="170"/>
                  </a:cubicBezTo>
                  <a:lnTo>
                    <a:pt x="873" y="170"/>
                  </a:lnTo>
                  <a:cubicBezTo>
                    <a:pt x="783" y="381"/>
                    <a:pt x="723" y="561"/>
                    <a:pt x="783" y="682"/>
                  </a:cubicBezTo>
                  <a:cubicBezTo>
                    <a:pt x="904" y="922"/>
                    <a:pt x="633" y="1013"/>
                    <a:pt x="422" y="1013"/>
                  </a:cubicBezTo>
                  <a:cubicBezTo>
                    <a:pt x="181" y="1013"/>
                    <a:pt x="211" y="1584"/>
                    <a:pt x="121" y="1735"/>
                  </a:cubicBezTo>
                  <a:cubicBezTo>
                    <a:pt x="1" y="1885"/>
                    <a:pt x="633" y="2216"/>
                    <a:pt x="753" y="2578"/>
                  </a:cubicBezTo>
                  <a:lnTo>
                    <a:pt x="1235" y="3420"/>
                  </a:lnTo>
                  <a:cubicBezTo>
                    <a:pt x="1355" y="3480"/>
                    <a:pt x="1475" y="3480"/>
                    <a:pt x="1626" y="3480"/>
                  </a:cubicBezTo>
                  <a:cubicBezTo>
                    <a:pt x="1829" y="3364"/>
                    <a:pt x="1668" y="2967"/>
                    <a:pt x="1928" y="2967"/>
                  </a:cubicBezTo>
                  <a:cubicBezTo>
                    <a:pt x="1937" y="2967"/>
                    <a:pt x="1947" y="2968"/>
                    <a:pt x="1957" y="2969"/>
                  </a:cubicBezTo>
                  <a:cubicBezTo>
                    <a:pt x="1992" y="2976"/>
                    <a:pt x="2029" y="2979"/>
                    <a:pt x="2067" y="2979"/>
                  </a:cubicBezTo>
                  <a:cubicBezTo>
                    <a:pt x="2265" y="2979"/>
                    <a:pt x="2497" y="2900"/>
                    <a:pt x="2659" y="2900"/>
                  </a:cubicBezTo>
                  <a:cubicBezTo>
                    <a:pt x="2735" y="2900"/>
                    <a:pt x="2796" y="2918"/>
                    <a:pt x="2830" y="2969"/>
                  </a:cubicBezTo>
                  <a:cubicBezTo>
                    <a:pt x="2875" y="3074"/>
                    <a:pt x="2890" y="3097"/>
                    <a:pt x="2894" y="3097"/>
                  </a:cubicBezTo>
                  <a:cubicBezTo>
                    <a:pt x="2896" y="3097"/>
                    <a:pt x="2894" y="3089"/>
                    <a:pt x="2892" y="3086"/>
                  </a:cubicBezTo>
                  <a:lnTo>
                    <a:pt x="2892" y="3086"/>
                  </a:lnTo>
                  <a:lnTo>
                    <a:pt x="3161" y="2728"/>
                  </a:lnTo>
                  <a:cubicBezTo>
                    <a:pt x="3191" y="2367"/>
                    <a:pt x="3161" y="2006"/>
                    <a:pt x="3040" y="1675"/>
                  </a:cubicBezTo>
                  <a:cubicBezTo>
                    <a:pt x="2950" y="1344"/>
                    <a:pt x="3010" y="983"/>
                    <a:pt x="3191" y="712"/>
                  </a:cubicBezTo>
                  <a:cubicBezTo>
                    <a:pt x="3281" y="591"/>
                    <a:pt x="3311" y="441"/>
                    <a:pt x="3341" y="320"/>
                  </a:cubicBezTo>
                  <a:cubicBezTo>
                    <a:pt x="3155" y="204"/>
                    <a:pt x="2950" y="159"/>
                    <a:pt x="2741" y="159"/>
                  </a:cubicBezTo>
                  <a:cubicBezTo>
                    <a:pt x="2681" y="159"/>
                    <a:pt x="2620" y="163"/>
                    <a:pt x="2559" y="170"/>
                  </a:cubicBezTo>
                  <a:cubicBezTo>
                    <a:pt x="2288" y="189"/>
                    <a:pt x="2005" y="271"/>
                    <a:pt x="1798" y="271"/>
                  </a:cubicBezTo>
                  <a:cubicBezTo>
                    <a:pt x="1682" y="271"/>
                    <a:pt x="1589" y="245"/>
                    <a:pt x="1536" y="170"/>
                  </a:cubicBezTo>
                  <a:cubicBezTo>
                    <a:pt x="1463" y="54"/>
                    <a:pt x="1376" y="0"/>
                    <a:pt x="1279"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2741128" y="3067775"/>
              <a:ext cx="121401" cy="176687"/>
            </a:xfrm>
            <a:custGeom>
              <a:rect b="b" l="l" r="r" t="t"/>
              <a:pathLst>
                <a:path extrusionOk="0" h="5695" w="3913">
                  <a:moveTo>
                    <a:pt x="1324" y="1"/>
                  </a:moveTo>
                  <a:cubicBezTo>
                    <a:pt x="1264" y="121"/>
                    <a:pt x="1174" y="272"/>
                    <a:pt x="1054" y="362"/>
                  </a:cubicBezTo>
                  <a:cubicBezTo>
                    <a:pt x="843" y="482"/>
                    <a:pt x="572" y="783"/>
                    <a:pt x="753" y="904"/>
                  </a:cubicBezTo>
                  <a:cubicBezTo>
                    <a:pt x="933" y="994"/>
                    <a:pt x="1024" y="1295"/>
                    <a:pt x="632" y="1295"/>
                  </a:cubicBezTo>
                  <a:cubicBezTo>
                    <a:pt x="271" y="1295"/>
                    <a:pt x="241" y="1506"/>
                    <a:pt x="271" y="1686"/>
                  </a:cubicBezTo>
                  <a:cubicBezTo>
                    <a:pt x="301" y="1867"/>
                    <a:pt x="0" y="1987"/>
                    <a:pt x="181" y="2138"/>
                  </a:cubicBezTo>
                  <a:cubicBezTo>
                    <a:pt x="392" y="2318"/>
                    <a:pt x="572" y="2529"/>
                    <a:pt x="723" y="2770"/>
                  </a:cubicBezTo>
                  <a:cubicBezTo>
                    <a:pt x="749" y="2665"/>
                    <a:pt x="820" y="2583"/>
                    <a:pt x="937" y="2583"/>
                  </a:cubicBezTo>
                  <a:cubicBezTo>
                    <a:pt x="955" y="2583"/>
                    <a:pt x="974" y="2585"/>
                    <a:pt x="993" y="2589"/>
                  </a:cubicBezTo>
                  <a:cubicBezTo>
                    <a:pt x="1114" y="2619"/>
                    <a:pt x="1054" y="3161"/>
                    <a:pt x="1324" y="3251"/>
                  </a:cubicBezTo>
                  <a:cubicBezTo>
                    <a:pt x="1565" y="3371"/>
                    <a:pt x="1625" y="3733"/>
                    <a:pt x="1385" y="3913"/>
                  </a:cubicBezTo>
                  <a:cubicBezTo>
                    <a:pt x="1204" y="4064"/>
                    <a:pt x="1144" y="4846"/>
                    <a:pt x="1535" y="5328"/>
                  </a:cubicBezTo>
                  <a:cubicBezTo>
                    <a:pt x="1780" y="5607"/>
                    <a:pt x="2014" y="5694"/>
                    <a:pt x="2180" y="5694"/>
                  </a:cubicBezTo>
                  <a:cubicBezTo>
                    <a:pt x="2299" y="5694"/>
                    <a:pt x="2383" y="5649"/>
                    <a:pt x="2408" y="5598"/>
                  </a:cubicBezTo>
                  <a:cubicBezTo>
                    <a:pt x="2498" y="5478"/>
                    <a:pt x="2859" y="5598"/>
                    <a:pt x="2950" y="5418"/>
                  </a:cubicBezTo>
                  <a:cubicBezTo>
                    <a:pt x="2973" y="5335"/>
                    <a:pt x="3011" y="5322"/>
                    <a:pt x="3059" y="5322"/>
                  </a:cubicBezTo>
                  <a:cubicBezTo>
                    <a:pt x="3081" y="5322"/>
                    <a:pt x="3105" y="5325"/>
                    <a:pt x="3132" y="5325"/>
                  </a:cubicBezTo>
                  <a:cubicBezTo>
                    <a:pt x="3193" y="5325"/>
                    <a:pt x="3264" y="5309"/>
                    <a:pt x="3341" y="5207"/>
                  </a:cubicBezTo>
                  <a:cubicBezTo>
                    <a:pt x="3416" y="5132"/>
                    <a:pt x="3484" y="5107"/>
                    <a:pt x="3549" y="5107"/>
                  </a:cubicBezTo>
                  <a:cubicBezTo>
                    <a:pt x="3667" y="5107"/>
                    <a:pt x="3777" y="5188"/>
                    <a:pt x="3913" y="5207"/>
                  </a:cubicBezTo>
                  <a:lnTo>
                    <a:pt x="3431" y="4334"/>
                  </a:lnTo>
                  <a:cubicBezTo>
                    <a:pt x="3311" y="4003"/>
                    <a:pt x="2649" y="3642"/>
                    <a:pt x="2799" y="3522"/>
                  </a:cubicBezTo>
                  <a:cubicBezTo>
                    <a:pt x="2950" y="3402"/>
                    <a:pt x="2859" y="2830"/>
                    <a:pt x="3100" y="2800"/>
                  </a:cubicBezTo>
                  <a:cubicBezTo>
                    <a:pt x="3311" y="2770"/>
                    <a:pt x="3582" y="2679"/>
                    <a:pt x="3461" y="2469"/>
                  </a:cubicBezTo>
                  <a:cubicBezTo>
                    <a:pt x="3341" y="2258"/>
                    <a:pt x="3461" y="2168"/>
                    <a:pt x="3551" y="1927"/>
                  </a:cubicBezTo>
                  <a:cubicBezTo>
                    <a:pt x="3612" y="1716"/>
                    <a:pt x="3010" y="1295"/>
                    <a:pt x="2829" y="1295"/>
                  </a:cubicBezTo>
                  <a:cubicBezTo>
                    <a:pt x="2558" y="1295"/>
                    <a:pt x="2348" y="1084"/>
                    <a:pt x="2408" y="813"/>
                  </a:cubicBezTo>
                  <a:cubicBezTo>
                    <a:pt x="2438" y="512"/>
                    <a:pt x="1926" y="482"/>
                    <a:pt x="1625" y="151"/>
                  </a:cubicBezTo>
                  <a:lnTo>
                    <a:pt x="1324"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2913844" y="3133145"/>
              <a:ext cx="77531" cy="91896"/>
            </a:xfrm>
            <a:custGeom>
              <a:rect b="b" l="l" r="r" t="t"/>
              <a:pathLst>
                <a:path extrusionOk="0" h="2962" w="2499">
                  <a:moveTo>
                    <a:pt x="452" y="0"/>
                  </a:moveTo>
                  <a:cubicBezTo>
                    <a:pt x="422" y="121"/>
                    <a:pt x="392" y="271"/>
                    <a:pt x="302" y="392"/>
                  </a:cubicBezTo>
                  <a:cubicBezTo>
                    <a:pt x="121" y="663"/>
                    <a:pt x="61" y="1024"/>
                    <a:pt x="151" y="1355"/>
                  </a:cubicBezTo>
                  <a:cubicBezTo>
                    <a:pt x="272" y="1686"/>
                    <a:pt x="302" y="2047"/>
                    <a:pt x="272" y="2408"/>
                  </a:cubicBezTo>
                  <a:lnTo>
                    <a:pt x="1" y="2769"/>
                  </a:lnTo>
                  <a:cubicBezTo>
                    <a:pt x="126" y="2894"/>
                    <a:pt x="308" y="2961"/>
                    <a:pt x="488" y="2961"/>
                  </a:cubicBezTo>
                  <a:cubicBezTo>
                    <a:pt x="568" y="2961"/>
                    <a:pt x="649" y="2948"/>
                    <a:pt x="723" y="2920"/>
                  </a:cubicBezTo>
                  <a:cubicBezTo>
                    <a:pt x="874" y="2869"/>
                    <a:pt x="997" y="2866"/>
                    <a:pt x="1101" y="2866"/>
                  </a:cubicBezTo>
                  <a:cubicBezTo>
                    <a:pt x="1117" y="2866"/>
                    <a:pt x="1132" y="2866"/>
                    <a:pt x="1147" y="2866"/>
                  </a:cubicBezTo>
                  <a:cubicBezTo>
                    <a:pt x="1328" y="2866"/>
                    <a:pt x="1443" y="2855"/>
                    <a:pt x="1536" y="2558"/>
                  </a:cubicBezTo>
                  <a:cubicBezTo>
                    <a:pt x="1807" y="2077"/>
                    <a:pt x="2107" y="1656"/>
                    <a:pt x="2499" y="1264"/>
                  </a:cubicBezTo>
                  <a:cubicBezTo>
                    <a:pt x="2138" y="1144"/>
                    <a:pt x="1626" y="331"/>
                    <a:pt x="1144" y="211"/>
                  </a:cubicBezTo>
                  <a:lnTo>
                    <a:pt x="452"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2165707" y="2691845"/>
              <a:ext cx="260796" cy="82992"/>
            </a:xfrm>
            <a:custGeom>
              <a:rect b="b" l="l" r="r" t="t"/>
              <a:pathLst>
                <a:path extrusionOk="0" h="2675" w="8406">
                  <a:moveTo>
                    <a:pt x="2280" y="1"/>
                  </a:moveTo>
                  <a:cubicBezTo>
                    <a:pt x="1003" y="1"/>
                    <a:pt x="0" y="892"/>
                    <a:pt x="129" y="1073"/>
                  </a:cubicBezTo>
                  <a:cubicBezTo>
                    <a:pt x="154" y="1112"/>
                    <a:pt x="195" y="1129"/>
                    <a:pt x="249" y="1129"/>
                  </a:cubicBezTo>
                  <a:cubicBezTo>
                    <a:pt x="530" y="1129"/>
                    <a:pt x="1155" y="668"/>
                    <a:pt x="1484" y="441"/>
                  </a:cubicBezTo>
                  <a:cubicBezTo>
                    <a:pt x="1568" y="378"/>
                    <a:pt x="1654" y="352"/>
                    <a:pt x="1737" y="352"/>
                  </a:cubicBezTo>
                  <a:cubicBezTo>
                    <a:pt x="2008" y="352"/>
                    <a:pt x="2243" y="627"/>
                    <a:pt x="2266" y="742"/>
                  </a:cubicBezTo>
                  <a:cubicBezTo>
                    <a:pt x="2296" y="893"/>
                    <a:pt x="2778" y="1043"/>
                    <a:pt x="3590" y="1073"/>
                  </a:cubicBezTo>
                  <a:cubicBezTo>
                    <a:pt x="4373" y="1133"/>
                    <a:pt x="4523" y="1765"/>
                    <a:pt x="5276" y="1946"/>
                  </a:cubicBezTo>
                  <a:cubicBezTo>
                    <a:pt x="6028" y="2126"/>
                    <a:pt x="5276" y="2427"/>
                    <a:pt x="5637" y="2578"/>
                  </a:cubicBezTo>
                  <a:cubicBezTo>
                    <a:pt x="5806" y="2643"/>
                    <a:pt x="6290" y="2674"/>
                    <a:pt x="6797" y="2674"/>
                  </a:cubicBezTo>
                  <a:cubicBezTo>
                    <a:pt x="7463" y="2674"/>
                    <a:pt x="8169" y="2620"/>
                    <a:pt x="8255" y="2518"/>
                  </a:cubicBezTo>
                  <a:cubicBezTo>
                    <a:pt x="8405" y="2337"/>
                    <a:pt x="7262" y="1645"/>
                    <a:pt x="6750" y="1645"/>
                  </a:cubicBezTo>
                  <a:cubicBezTo>
                    <a:pt x="6208" y="1645"/>
                    <a:pt x="4523" y="441"/>
                    <a:pt x="2928" y="80"/>
                  </a:cubicBezTo>
                  <a:cubicBezTo>
                    <a:pt x="2707" y="25"/>
                    <a:pt x="2490" y="1"/>
                    <a:pt x="2280"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2318226" y="2813308"/>
              <a:ext cx="55411" cy="16816"/>
            </a:xfrm>
            <a:custGeom>
              <a:rect b="b" l="l" r="r" t="t"/>
              <a:pathLst>
                <a:path extrusionOk="0" h="542" w="1786">
                  <a:moveTo>
                    <a:pt x="404" y="0"/>
                  </a:moveTo>
                  <a:cubicBezTo>
                    <a:pt x="162" y="0"/>
                    <a:pt x="1" y="41"/>
                    <a:pt x="59" y="137"/>
                  </a:cubicBezTo>
                  <a:cubicBezTo>
                    <a:pt x="166" y="309"/>
                    <a:pt x="868" y="541"/>
                    <a:pt x="1318" y="541"/>
                  </a:cubicBezTo>
                  <a:cubicBezTo>
                    <a:pt x="1500" y="541"/>
                    <a:pt x="1640" y="504"/>
                    <a:pt x="1684" y="408"/>
                  </a:cubicBezTo>
                  <a:cubicBezTo>
                    <a:pt x="1786" y="183"/>
                    <a:pt x="916" y="0"/>
                    <a:pt x="404"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2595962" y="2811602"/>
              <a:ext cx="45079" cy="16847"/>
            </a:xfrm>
            <a:custGeom>
              <a:rect b="b" l="l" r="r" t="t"/>
              <a:pathLst>
                <a:path extrusionOk="0" h="543" w="1453">
                  <a:moveTo>
                    <a:pt x="477" y="1"/>
                  </a:moveTo>
                  <a:cubicBezTo>
                    <a:pt x="199" y="1"/>
                    <a:pt x="0" y="75"/>
                    <a:pt x="135" y="283"/>
                  </a:cubicBezTo>
                  <a:cubicBezTo>
                    <a:pt x="255" y="475"/>
                    <a:pt x="472" y="543"/>
                    <a:pt x="693" y="543"/>
                  </a:cubicBezTo>
                  <a:cubicBezTo>
                    <a:pt x="1023" y="543"/>
                    <a:pt x="1363" y="391"/>
                    <a:pt x="1399" y="283"/>
                  </a:cubicBezTo>
                  <a:cubicBezTo>
                    <a:pt x="1453" y="158"/>
                    <a:pt x="881" y="1"/>
                    <a:pt x="477"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2744323" y="4670837"/>
              <a:ext cx="87863" cy="31770"/>
            </a:xfrm>
            <a:custGeom>
              <a:rect b="b" l="l" r="r" t="t"/>
              <a:pathLst>
                <a:path extrusionOk="0" h="1024" w="2832">
                  <a:moveTo>
                    <a:pt x="1236" y="0"/>
                  </a:moveTo>
                  <a:cubicBezTo>
                    <a:pt x="826" y="0"/>
                    <a:pt x="1" y="732"/>
                    <a:pt x="349" y="906"/>
                  </a:cubicBezTo>
                  <a:cubicBezTo>
                    <a:pt x="381" y="921"/>
                    <a:pt x="417" y="928"/>
                    <a:pt x="456" y="928"/>
                  </a:cubicBezTo>
                  <a:cubicBezTo>
                    <a:pt x="886" y="928"/>
                    <a:pt x="1640" y="86"/>
                    <a:pt x="1282" y="3"/>
                  </a:cubicBezTo>
                  <a:cubicBezTo>
                    <a:pt x="1267" y="1"/>
                    <a:pt x="1252" y="0"/>
                    <a:pt x="1236" y="0"/>
                  </a:cubicBezTo>
                  <a:close/>
                  <a:moveTo>
                    <a:pt x="2427" y="234"/>
                  </a:moveTo>
                  <a:cubicBezTo>
                    <a:pt x="1949" y="234"/>
                    <a:pt x="1188" y="878"/>
                    <a:pt x="1402" y="996"/>
                  </a:cubicBezTo>
                  <a:cubicBezTo>
                    <a:pt x="1436" y="1015"/>
                    <a:pt x="1484" y="1024"/>
                    <a:pt x="1541" y="1024"/>
                  </a:cubicBezTo>
                  <a:cubicBezTo>
                    <a:pt x="1945" y="1024"/>
                    <a:pt x="2832" y="605"/>
                    <a:pt x="2726" y="395"/>
                  </a:cubicBezTo>
                  <a:cubicBezTo>
                    <a:pt x="2663" y="280"/>
                    <a:pt x="2555" y="234"/>
                    <a:pt x="2427" y="234"/>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1990292" y="3238661"/>
              <a:ext cx="410057" cy="160523"/>
            </a:xfrm>
            <a:custGeom>
              <a:rect b="b" l="l" r="r" t="t"/>
              <a:pathLst>
                <a:path extrusionOk="0" h="5174" w="13217">
                  <a:moveTo>
                    <a:pt x="477" y="1000"/>
                  </a:moveTo>
                  <a:cubicBezTo>
                    <a:pt x="417" y="1000"/>
                    <a:pt x="350" y="1042"/>
                    <a:pt x="276" y="1144"/>
                  </a:cubicBezTo>
                  <a:cubicBezTo>
                    <a:pt x="1" y="1569"/>
                    <a:pt x="454" y="2015"/>
                    <a:pt x="666" y="2015"/>
                  </a:cubicBezTo>
                  <a:cubicBezTo>
                    <a:pt x="709" y="2015"/>
                    <a:pt x="742" y="1997"/>
                    <a:pt x="757" y="1956"/>
                  </a:cubicBezTo>
                  <a:cubicBezTo>
                    <a:pt x="855" y="1785"/>
                    <a:pt x="735" y="1000"/>
                    <a:pt x="477" y="1000"/>
                  </a:cubicBezTo>
                  <a:close/>
                  <a:moveTo>
                    <a:pt x="10147" y="0"/>
                  </a:moveTo>
                  <a:lnTo>
                    <a:pt x="10147" y="121"/>
                  </a:lnTo>
                  <a:cubicBezTo>
                    <a:pt x="10177" y="271"/>
                    <a:pt x="9906" y="391"/>
                    <a:pt x="9605" y="421"/>
                  </a:cubicBezTo>
                  <a:cubicBezTo>
                    <a:pt x="9304" y="452"/>
                    <a:pt x="9334" y="753"/>
                    <a:pt x="9334" y="993"/>
                  </a:cubicBezTo>
                  <a:cubicBezTo>
                    <a:pt x="9334" y="1204"/>
                    <a:pt x="9094" y="1204"/>
                    <a:pt x="8973" y="1475"/>
                  </a:cubicBezTo>
                  <a:cubicBezTo>
                    <a:pt x="8853" y="1746"/>
                    <a:pt x="9003" y="1746"/>
                    <a:pt x="8793" y="1896"/>
                  </a:cubicBezTo>
                  <a:cubicBezTo>
                    <a:pt x="8552" y="2047"/>
                    <a:pt x="8432" y="2227"/>
                    <a:pt x="8582" y="2408"/>
                  </a:cubicBezTo>
                  <a:cubicBezTo>
                    <a:pt x="8733" y="2618"/>
                    <a:pt x="8582" y="2829"/>
                    <a:pt x="8552" y="2949"/>
                  </a:cubicBezTo>
                  <a:cubicBezTo>
                    <a:pt x="8522" y="3070"/>
                    <a:pt x="8733" y="3130"/>
                    <a:pt x="9003" y="3371"/>
                  </a:cubicBezTo>
                  <a:cubicBezTo>
                    <a:pt x="9079" y="3430"/>
                    <a:pt x="9134" y="3449"/>
                    <a:pt x="9176" y="3449"/>
                  </a:cubicBezTo>
                  <a:cubicBezTo>
                    <a:pt x="9251" y="3449"/>
                    <a:pt x="9286" y="3387"/>
                    <a:pt x="9329" y="3387"/>
                  </a:cubicBezTo>
                  <a:cubicBezTo>
                    <a:pt x="9348" y="3387"/>
                    <a:pt x="9369" y="3398"/>
                    <a:pt x="9395" y="3431"/>
                  </a:cubicBezTo>
                  <a:cubicBezTo>
                    <a:pt x="9455" y="3672"/>
                    <a:pt x="9274" y="3912"/>
                    <a:pt x="9034" y="3912"/>
                  </a:cubicBezTo>
                  <a:lnTo>
                    <a:pt x="8973" y="3912"/>
                  </a:lnTo>
                  <a:cubicBezTo>
                    <a:pt x="9124" y="4063"/>
                    <a:pt x="9184" y="4213"/>
                    <a:pt x="9124" y="4304"/>
                  </a:cubicBezTo>
                  <a:cubicBezTo>
                    <a:pt x="9034" y="4364"/>
                    <a:pt x="8883" y="4484"/>
                    <a:pt x="9124" y="4725"/>
                  </a:cubicBezTo>
                  <a:cubicBezTo>
                    <a:pt x="9182" y="4784"/>
                    <a:pt x="9241" y="4800"/>
                    <a:pt x="9299" y="4800"/>
                  </a:cubicBezTo>
                  <a:cubicBezTo>
                    <a:pt x="9375" y="4800"/>
                    <a:pt x="9451" y="4771"/>
                    <a:pt x="9523" y="4771"/>
                  </a:cubicBezTo>
                  <a:cubicBezTo>
                    <a:pt x="9594" y="4771"/>
                    <a:pt x="9662" y="4799"/>
                    <a:pt x="9726" y="4906"/>
                  </a:cubicBezTo>
                  <a:cubicBezTo>
                    <a:pt x="9821" y="5065"/>
                    <a:pt x="9917" y="5174"/>
                    <a:pt x="10017" y="5174"/>
                  </a:cubicBezTo>
                  <a:cubicBezTo>
                    <a:pt x="10106" y="5174"/>
                    <a:pt x="10198" y="5088"/>
                    <a:pt x="10298" y="4875"/>
                  </a:cubicBezTo>
                  <a:cubicBezTo>
                    <a:pt x="10478" y="4424"/>
                    <a:pt x="10659" y="3702"/>
                    <a:pt x="10990" y="3581"/>
                  </a:cubicBezTo>
                  <a:cubicBezTo>
                    <a:pt x="11351" y="3461"/>
                    <a:pt x="12133" y="3311"/>
                    <a:pt x="12585" y="2769"/>
                  </a:cubicBezTo>
                  <a:cubicBezTo>
                    <a:pt x="13036" y="2197"/>
                    <a:pt x="12765" y="2107"/>
                    <a:pt x="13006" y="1926"/>
                  </a:cubicBezTo>
                  <a:cubicBezTo>
                    <a:pt x="13217" y="1746"/>
                    <a:pt x="13066" y="1716"/>
                    <a:pt x="12765" y="1354"/>
                  </a:cubicBezTo>
                  <a:cubicBezTo>
                    <a:pt x="12529" y="1066"/>
                    <a:pt x="12339" y="892"/>
                    <a:pt x="12234" y="892"/>
                  </a:cubicBezTo>
                  <a:cubicBezTo>
                    <a:pt x="12219" y="892"/>
                    <a:pt x="12205" y="895"/>
                    <a:pt x="12193" y="903"/>
                  </a:cubicBezTo>
                  <a:cubicBezTo>
                    <a:pt x="12103" y="978"/>
                    <a:pt x="11998" y="1016"/>
                    <a:pt x="11893" y="1016"/>
                  </a:cubicBezTo>
                  <a:cubicBezTo>
                    <a:pt x="11787" y="1016"/>
                    <a:pt x="11682" y="978"/>
                    <a:pt x="11592" y="903"/>
                  </a:cubicBezTo>
                  <a:cubicBezTo>
                    <a:pt x="11411" y="813"/>
                    <a:pt x="11291" y="572"/>
                    <a:pt x="11110" y="572"/>
                  </a:cubicBezTo>
                  <a:cubicBezTo>
                    <a:pt x="10749" y="452"/>
                    <a:pt x="10418" y="271"/>
                    <a:pt x="10147"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2461934" y="457177"/>
              <a:ext cx="1505147" cy="1120623"/>
            </a:xfrm>
            <a:custGeom>
              <a:rect b="b" l="l" r="r" t="t"/>
              <a:pathLst>
                <a:path extrusionOk="0" h="36120" w="48514">
                  <a:moveTo>
                    <a:pt x="14920" y="22634"/>
                  </a:moveTo>
                  <a:cubicBezTo>
                    <a:pt x="14683" y="22634"/>
                    <a:pt x="14491" y="22691"/>
                    <a:pt x="14446" y="22813"/>
                  </a:cubicBezTo>
                  <a:cubicBezTo>
                    <a:pt x="14356" y="23144"/>
                    <a:pt x="13995" y="23144"/>
                    <a:pt x="14296" y="23475"/>
                  </a:cubicBezTo>
                  <a:cubicBezTo>
                    <a:pt x="14597" y="23836"/>
                    <a:pt x="14838" y="23686"/>
                    <a:pt x="15169" y="24017"/>
                  </a:cubicBezTo>
                  <a:cubicBezTo>
                    <a:pt x="15269" y="24117"/>
                    <a:pt x="15442" y="24159"/>
                    <a:pt x="15634" y="24159"/>
                  </a:cubicBezTo>
                  <a:cubicBezTo>
                    <a:pt x="16073" y="24159"/>
                    <a:pt x="16613" y="23937"/>
                    <a:pt x="16613" y="23686"/>
                  </a:cubicBezTo>
                  <a:cubicBezTo>
                    <a:pt x="16643" y="23294"/>
                    <a:pt x="16222" y="23535"/>
                    <a:pt x="16011" y="23084"/>
                  </a:cubicBezTo>
                  <a:cubicBezTo>
                    <a:pt x="15860" y="22799"/>
                    <a:pt x="15325" y="22634"/>
                    <a:pt x="14920" y="22634"/>
                  </a:cubicBezTo>
                  <a:close/>
                  <a:moveTo>
                    <a:pt x="33433" y="1"/>
                  </a:moveTo>
                  <a:cubicBezTo>
                    <a:pt x="33212" y="1"/>
                    <a:pt x="32988" y="11"/>
                    <a:pt x="32774" y="31"/>
                  </a:cubicBezTo>
                  <a:cubicBezTo>
                    <a:pt x="31841" y="91"/>
                    <a:pt x="29915" y="61"/>
                    <a:pt x="29464" y="91"/>
                  </a:cubicBezTo>
                  <a:cubicBezTo>
                    <a:pt x="29103" y="212"/>
                    <a:pt x="28711" y="272"/>
                    <a:pt x="28350" y="272"/>
                  </a:cubicBezTo>
                  <a:cubicBezTo>
                    <a:pt x="27959" y="272"/>
                    <a:pt x="27327" y="392"/>
                    <a:pt x="27598" y="663"/>
                  </a:cubicBezTo>
                  <a:cubicBezTo>
                    <a:pt x="27769" y="856"/>
                    <a:pt x="27361" y="1110"/>
                    <a:pt x="27144" y="1110"/>
                  </a:cubicBezTo>
                  <a:cubicBezTo>
                    <a:pt x="27057" y="1110"/>
                    <a:pt x="27000" y="1068"/>
                    <a:pt x="27026" y="964"/>
                  </a:cubicBezTo>
                  <a:cubicBezTo>
                    <a:pt x="27065" y="710"/>
                    <a:pt x="26659" y="583"/>
                    <a:pt x="26288" y="583"/>
                  </a:cubicBezTo>
                  <a:cubicBezTo>
                    <a:pt x="26088" y="583"/>
                    <a:pt x="25898" y="620"/>
                    <a:pt x="25792" y="693"/>
                  </a:cubicBezTo>
                  <a:cubicBezTo>
                    <a:pt x="25729" y="740"/>
                    <a:pt x="25618" y="757"/>
                    <a:pt x="25480" y="757"/>
                  </a:cubicBezTo>
                  <a:cubicBezTo>
                    <a:pt x="25063" y="757"/>
                    <a:pt x="24392" y="600"/>
                    <a:pt x="23973" y="600"/>
                  </a:cubicBezTo>
                  <a:cubicBezTo>
                    <a:pt x="23807" y="600"/>
                    <a:pt x="23681" y="624"/>
                    <a:pt x="23625" y="693"/>
                  </a:cubicBezTo>
                  <a:cubicBezTo>
                    <a:pt x="23415" y="994"/>
                    <a:pt x="21579" y="934"/>
                    <a:pt x="21007" y="1024"/>
                  </a:cubicBezTo>
                  <a:cubicBezTo>
                    <a:pt x="20435" y="1145"/>
                    <a:pt x="21880" y="1536"/>
                    <a:pt x="21820" y="1747"/>
                  </a:cubicBezTo>
                  <a:cubicBezTo>
                    <a:pt x="21790" y="1987"/>
                    <a:pt x="20074" y="1747"/>
                    <a:pt x="20405" y="2168"/>
                  </a:cubicBezTo>
                  <a:cubicBezTo>
                    <a:pt x="20736" y="2589"/>
                    <a:pt x="21850" y="2890"/>
                    <a:pt x="22422" y="3432"/>
                  </a:cubicBezTo>
                  <a:cubicBezTo>
                    <a:pt x="22636" y="3646"/>
                    <a:pt x="22630" y="3729"/>
                    <a:pt x="22507" y="3729"/>
                  </a:cubicBezTo>
                  <a:cubicBezTo>
                    <a:pt x="22301" y="3729"/>
                    <a:pt x="21764" y="3496"/>
                    <a:pt x="21368" y="3251"/>
                  </a:cubicBezTo>
                  <a:cubicBezTo>
                    <a:pt x="20736" y="2890"/>
                    <a:pt x="20014" y="2981"/>
                    <a:pt x="19653" y="2589"/>
                  </a:cubicBezTo>
                  <a:cubicBezTo>
                    <a:pt x="19363" y="2277"/>
                    <a:pt x="18511" y="2048"/>
                    <a:pt x="17942" y="2048"/>
                  </a:cubicBezTo>
                  <a:cubicBezTo>
                    <a:pt x="17744" y="2048"/>
                    <a:pt x="17580" y="2076"/>
                    <a:pt x="17486" y="2138"/>
                  </a:cubicBezTo>
                  <a:cubicBezTo>
                    <a:pt x="17155" y="2349"/>
                    <a:pt x="18479" y="2920"/>
                    <a:pt x="18479" y="3221"/>
                  </a:cubicBezTo>
                  <a:cubicBezTo>
                    <a:pt x="18479" y="3309"/>
                    <a:pt x="18400" y="3338"/>
                    <a:pt x="18283" y="3338"/>
                  </a:cubicBezTo>
                  <a:cubicBezTo>
                    <a:pt x="18054" y="3338"/>
                    <a:pt x="17680" y="3228"/>
                    <a:pt x="17463" y="3228"/>
                  </a:cubicBezTo>
                  <a:cubicBezTo>
                    <a:pt x="17409" y="3228"/>
                    <a:pt x="17365" y="3234"/>
                    <a:pt x="17336" y="3251"/>
                  </a:cubicBezTo>
                  <a:cubicBezTo>
                    <a:pt x="17324" y="3259"/>
                    <a:pt x="17311" y="3262"/>
                    <a:pt x="17295" y="3262"/>
                  </a:cubicBezTo>
                  <a:cubicBezTo>
                    <a:pt x="17058" y="3262"/>
                    <a:pt x="16344" y="2469"/>
                    <a:pt x="15921" y="2469"/>
                  </a:cubicBezTo>
                  <a:cubicBezTo>
                    <a:pt x="15470" y="2469"/>
                    <a:pt x="15831" y="2890"/>
                    <a:pt x="15831" y="3492"/>
                  </a:cubicBezTo>
                  <a:cubicBezTo>
                    <a:pt x="15831" y="3907"/>
                    <a:pt x="15402" y="4193"/>
                    <a:pt x="15214" y="4193"/>
                  </a:cubicBezTo>
                  <a:cubicBezTo>
                    <a:pt x="15130" y="4193"/>
                    <a:pt x="15094" y="4135"/>
                    <a:pt x="15169" y="4004"/>
                  </a:cubicBezTo>
                  <a:cubicBezTo>
                    <a:pt x="15379" y="3582"/>
                    <a:pt x="15229" y="2589"/>
                    <a:pt x="14747" y="2379"/>
                  </a:cubicBezTo>
                  <a:cubicBezTo>
                    <a:pt x="14684" y="2355"/>
                    <a:pt x="14608" y="2345"/>
                    <a:pt x="14523" y="2345"/>
                  </a:cubicBezTo>
                  <a:cubicBezTo>
                    <a:pt x="13968" y="2345"/>
                    <a:pt x="12998" y="2771"/>
                    <a:pt x="12392" y="2771"/>
                  </a:cubicBezTo>
                  <a:cubicBezTo>
                    <a:pt x="12374" y="2771"/>
                    <a:pt x="12357" y="2771"/>
                    <a:pt x="12340" y="2770"/>
                  </a:cubicBezTo>
                  <a:cubicBezTo>
                    <a:pt x="12298" y="2768"/>
                    <a:pt x="12255" y="2767"/>
                    <a:pt x="12212" y="2767"/>
                  </a:cubicBezTo>
                  <a:cubicBezTo>
                    <a:pt x="11576" y="2767"/>
                    <a:pt x="10871" y="2971"/>
                    <a:pt x="11407" y="3282"/>
                  </a:cubicBezTo>
                  <a:cubicBezTo>
                    <a:pt x="11752" y="3500"/>
                    <a:pt x="11669" y="3652"/>
                    <a:pt x="11437" y="3652"/>
                  </a:cubicBezTo>
                  <a:cubicBezTo>
                    <a:pt x="11284" y="3652"/>
                    <a:pt x="11068" y="3587"/>
                    <a:pt x="10865" y="3432"/>
                  </a:cubicBezTo>
                  <a:cubicBezTo>
                    <a:pt x="10720" y="3323"/>
                    <a:pt x="10472" y="3280"/>
                    <a:pt x="10205" y="3280"/>
                  </a:cubicBezTo>
                  <a:cubicBezTo>
                    <a:pt x="9585" y="3280"/>
                    <a:pt x="8867" y="3513"/>
                    <a:pt x="9120" y="3703"/>
                  </a:cubicBezTo>
                  <a:cubicBezTo>
                    <a:pt x="9421" y="4004"/>
                    <a:pt x="9511" y="4485"/>
                    <a:pt x="9330" y="4877"/>
                  </a:cubicBezTo>
                  <a:cubicBezTo>
                    <a:pt x="9286" y="4940"/>
                    <a:pt x="9221" y="4964"/>
                    <a:pt x="9140" y="4964"/>
                  </a:cubicBezTo>
                  <a:cubicBezTo>
                    <a:pt x="8842" y="4964"/>
                    <a:pt x="8330" y="4635"/>
                    <a:pt x="7845" y="4635"/>
                  </a:cubicBezTo>
                  <a:cubicBezTo>
                    <a:pt x="7828" y="4635"/>
                    <a:pt x="7812" y="4635"/>
                    <a:pt x="7796" y="4636"/>
                  </a:cubicBezTo>
                  <a:cubicBezTo>
                    <a:pt x="7164" y="4696"/>
                    <a:pt x="4034" y="6201"/>
                    <a:pt x="4214" y="6592"/>
                  </a:cubicBezTo>
                  <a:cubicBezTo>
                    <a:pt x="4299" y="6790"/>
                    <a:pt x="4643" y="6822"/>
                    <a:pt x="5028" y="6822"/>
                  </a:cubicBezTo>
                  <a:cubicBezTo>
                    <a:pt x="5210" y="6822"/>
                    <a:pt x="5402" y="6815"/>
                    <a:pt x="5579" y="6815"/>
                  </a:cubicBezTo>
                  <a:cubicBezTo>
                    <a:pt x="5824" y="6815"/>
                    <a:pt x="6041" y="6828"/>
                    <a:pt x="6170" y="6893"/>
                  </a:cubicBezTo>
                  <a:cubicBezTo>
                    <a:pt x="6592" y="7134"/>
                    <a:pt x="6020" y="8006"/>
                    <a:pt x="5508" y="8337"/>
                  </a:cubicBezTo>
                  <a:cubicBezTo>
                    <a:pt x="4967" y="8668"/>
                    <a:pt x="3101" y="8368"/>
                    <a:pt x="3010" y="8789"/>
                  </a:cubicBezTo>
                  <a:cubicBezTo>
                    <a:pt x="2950" y="9210"/>
                    <a:pt x="1" y="9270"/>
                    <a:pt x="1" y="9963"/>
                  </a:cubicBezTo>
                  <a:cubicBezTo>
                    <a:pt x="1" y="10233"/>
                    <a:pt x="212" y="10504"/>
                    <a:pt x="482" y="10564"/>
                  </a:cubicBezTo>
                  <a:cubicBezTo>
                    <a:pt x="904" y="10625"/>
                    <a:pt x="1385" y="10504"/>
                    <a:pt x="1777" y="10926"/>
                  </a:cubicBezTo>
                  <a:cubicBezTo>
                    <a:pt x="1980" y="11163"/>
                    <a:pt x="2402" y="11276"/>
                    <a:pt x="2867" y="11276"/>
                  </a:cubicBezTo>
                  <a:cubicBezTo>
                    <a:pt x="3228" y="11276"/>
                    <a:pt x="3614" y="11208"/>
                    <a:pt x="3943" y="11076"/>
                  </a:cubicBezTo>
                  <a:cubicBezTo>
                    <a:pt x="4144" y="10996"/>
                    <a:pt x="4328" y="10960"/>
                    <a:pt x="4489" y="10960"/>
                  </a:cubicBezTo>
                  <a:cubicBezTo>
                    <a:pt x="4932" y="10960"/>
                    <a:pt x="5207" y="11227"/>
                    <a:pt x="5207" y="11558"/>
                  </a:cubicBezTo>
                  <a:cubicBezTo>
                    <a:pt x="5207" y="11685"/>
                    <a:pt x="5075" y="11726"/>
                    <a:pt x="4874" y="11726"/>
                  </a:cubicBezTo>
                  <a:cubicBezTo>
                    <a:pt x="4513" y="11726"/>
                    <a:pt x="3930" y="11593"/>
                    <a:pt x="3498" y="11593"/>
                  </a:cubicBezTo>
                  <a:cubicBezTo>
                    <a:pt x="3322" y="11593"/>
                    <a:pt x="3171" y="11615"/>
                    <a:pt x="3071" y="11678"/>
                  </a:cubicBezTo>
                  <a:cubicBezTo>
                    <a:pt x="2559" y="11979"/>
                    <a:pt x="1024" y="11768"/>
                    <a:pt x="1114" y="12069"/>
                  </a:cubicBezTo>
                  <a:cubicBezTo>
                    <a:pt x="1175" y="12370"/>
                    <a:pt x="1927" y="12310"/>
                    <a:pt x="2529" y="12430"/>
                  </a:cubicBezTo>
                  <a:cubicBezTo>
                    <a:pt x="3131" y="12551"/>
                    <a:pt x="2619" y="12822"/>
                    <a:pt x="2559" y="13062"/>
                  </a:cubicBezTo>
                  <a:cubicBezTo>
                    <a:pt x="2529" y="13333"/>
                    <a:pt x="2920" y="13303"/>
                    <a:pt x="3522" y="13604"/>
                  </a:cubicBezTo>
                  <a:cubicBezTo>
                    <a:pt x="3896" y="13791"/>
                    <a:pt x="4422" y="13932"/>
                    <a:pt x="4686" y="13932"/>
                  </a:cubicBezTo>
                  <a:cubicBezTo>
                    <a:pt x="4847" y="13932"/>
                    <a:pt x="4911" y="13880"/>
                    <a:pt x="4786" y="13754"/>
                  </a:cubicBezTo>
                  <a:cubicBezTo>
                    <a:pt x="4602" y="13570"/>
                    <a:pt x="4818" y="13489"/>
                    <a:pt x="5072" y="13489"/>
                  </a:cubicBezTo>
                  <a:cubicBezTo>
                    <a:pt x="5275" y="13489"/>
                    <a:pt x="5502" y="13541"/>
                    <a:pt x="5568" y="13634"/>
                  </a:cubicBezTo>
                  <a:cubicBezTo>
                    <a:pt x="5596" y="13679"/>
                    <a:pt x="5635" y="13696"/>
                    <a:pt x="5682" y="13696"/>
                  </a:cubicBezTo>
                  <a:cubicBezTo>
                    <a:pt x="5861" y="13696"/>
                    <a:pt x="6164" y="13436"/>
                    <a:pt x="6484" y="13436"/>
                  </a:cubicBezTo>
                  <a:cubicBezTo>
                    <a:pt x="6529" y="13436"/>
                    <a:pt x="6576" y="13441"/>
                    <a:pt x="6622" y="13453"/>
                  </a:cubicBezTo>
                  <a:cubicBezTo>
                    <a:pt x="6668" y="13466"/>
                    <a:pt x="6711" y="13471"/>
                    <a:pt x="6752" y="13471"/>
                  </a:cubicBezTo>
                  <a:cubicBezTo>
                    <a:pt x="7033" y="13471"/>
                    <a:pt x="7190" y="13211"/>
                    <a:pt x="7418" y="13211"/>
                  </a:cubicBezTo>
                  <a:cubicBezTo>
                    <a:pt x="7478" y="13211"/>
                    <a:pt x="7542" y="13228"/>
                    <a:pt x="7615" y="13273"/>
                  </a:cubicBezTo>
                  <a:cubicBezTo>
                    <a:pt x="7976" y="13484"/>
                    <a:pt x="9601" y="13634"/>
                    <a:pt x="10173" y="13935"/>
                  </a:cubicBezTo>
                  <a:cubicBezTo>
                    <a:pt x="10745" y="14236"/>
                    <a:pt x="11497" y="14326"/>
                    <a:pt x="11407" y="14778"/>
                  </a:cubicBezTo>
                  <a:cubicBezTo>
                    <a:pt x="11347" y="15229"/>
                    <a:pt x="11888" y="15530"/>
                    <a:pt x="12490" y="15831"/>
                  </a:cubicBezTo>
                  <a:cubicBezTo>
                    <a:pt x="13002" y="16042"/>
                    <a:pt x="13273" y="16553"/>
                    <a:pt x="13243" y="17095"/>
                  </a:cubicBezTo>
                  <a:cubicBezTo>
                    <a:pt x="13213" y="17516"/>
                    <a:pt x="13935" y="17787"/>
                    <a:pt x="13814" y="17968"/>
                  </a:cubicBezTo>
                  <a:cubicBezTo>
                    <a:pt x="13694" y="18148"/>
                    <a:pt x="13784" y="18419"/>
                    <a:pt x="14206" y="18780"/>
                  </a:cubicBezTo>
                  <a:cubicBezTo>
                    <a:pt x="14597" y="19171"/>
                    <a:pt x="13544" y="19442"/>
                    <a:pt x="13814" y="19773"/>
                  </a:cubicBezTo>
                  <a:cubicBezTo>
                    <a:pt x="14085" y="20104"/>
                    <a:pt x="13453" y="20736"/>
                    <a:pt x="14206" y="20857"/>
                  </a:cubicBezTo>
                  <a:cubicBezTo>
                    <a:pt x="14271" y="20867"/>
                    <a:pt x="14330" y="20872"/>
                    <a:pt x="14383" y="20872"/>
                  </a:cubicBezTo>
                  <a:cubicBezTo>
                    <a:pt x="14937" y="20872"/>
                    <a:pt x="14855" y="20345"/>
                    <a:pt x="15349" y="20345"/>
                  </a:cubicBezTo>
                  <a:cubicBezTo>
                    <a:pt x="15921" y="20345"/>
                    <a:pt x="15349" y="20827"/>
                    <a:pt x="15650" y="21128"/>
                  </a:cubicBezTo>
                  <a:cubicBezTo>
                    <a:pt x="15951" y="21429"/>
                    <a:pt x="16613" y="21338"/>
                    <a:pt x="17155" y="21850"/>
                  </a:cubicBezTo>
                  <a:cubicBezTo>
                    <a:pt x="17529" y="22165"/>
                    <a:pt x="17517" y="22390"/>
                    <a:pt x="17312" y="22390"/>
                  </a:cubicBezTo>
                  <a:cubicBezTo>
                    <a:pt x="17204" y="22390"/>
                    <a:pt x="17041" y="22327"/>
                    <a:pt x="16854" y="22181"/>
                  </a:cubicBezTo>
                  <a:cubicBezTo>
                    <a:pt x="16591" y="21965"/>
                    <a:pt x="16043" y="21891"/>
                    <a:pt x="15572" y="21891"/>
                  </a:cubicBezTo>
                  <a:cubicBezTo>
                    <a:pt x="15125" y="21891"/>
                    <a:pt x="14747" y="21957"/>
                    <a:pt x="14747" y="22030"/>
                  </a:cubicBezTo>
                  <a:cubicBezTo>
                    <a:pt x="14747" y="22170"/>
                    <a:pt x="16250" y="23009"/>
                    <a:pt x="16756" y="23009"/>
                  </a:cubicBezTo>
                  <a:cubicBezTo>
                    <a:pt x="16795" y="23009"/>
                    <a:pt x="16828" y="23004"/>
                    <a:pt x="16854" y="22994"/>
                  </a:cubicBezTo>
                  <a:cubicBezTo>
                    <a:pt x="16889" y="22980"/>
                    <a:pt x="16926" y="22974"/>
                    <a:pt x="16963" y="22974"/>
                  </a:cubicBezTo>
                  <a:cubicBezTo>
                    <a:pt x="17341" y="22974"/>
                    <a:pt x="17795" y="23617"/>
                    <a:pt x="17576" y="23836"/>
                  </a:cubicBezTo>
                  <a:cubicBezTo>
                    <a:pt x="17366" y="24047"/>
                    <a:pt x="17456" y="24649"/>
                    <a:pt x="17426" y="24920"/>
                  </a:cubicBezTo>
                  <a:cubicBezTo>
                    <a:pt x="17416" y="25012"/>
                    <a:pt x="17339" y="25041"/>
                    <a:pt x="17228" y="25041"/>
                  </a:cubicBezTo>
                  <a:cubicBezTo>
                    <a:pt x="17029" y="25041"/>
                    <a:pt x="16717" y="24947"/>
                    <a:pt x="16468" y="24947"/>
                  </a:cubicBezTo>
                  <a:cubicBezTo>
                    <a:pt x="16446" y="24947"/>
                    <a:pt x="16424" y="24948"/>
                    <a:pt x="16403" y="24950"/>
                  </a:cubicBezTo>
                  <a:cubicBezTo>
                    <a:pt x="16041" y="24980"/>
                    <a:pt x="15771" y="25160"/>
                    <a:pt x="15771" y="25521"/>
                  </a:cubicBezTo>
                  <a:cubicBezTo>
                    <a:pt x="15771" y="25913"/>
                    <a:pt x="15169" y="26214"/>
                    <a:pt x="15139" y="26695"/>
                  </a:cubicBezTo>
                  <a:cubicBezTo>
                    <a:pt x="15109" y="27177"/>
                    <a:pt x="15590" y="27177"/>
                    <a:pt x="15891" y="27357"/>
                  </a:cubicBezTo>
                  <a:cubicBezTo>
                    <a:pt x="16192" y="27538"/>
                    <a:pt x="15319" y="27748"/>
                    <a:pt x="15289" y="28079"/>
                  </a:cubicBezTo>
                  <a:cubicBezTo>
                    <a:pt x="15259" y="28411"/>
                    <a:pt x="16072" y="29043"/>
                    <a:pt x="16373" y="29253"/>
                  </a:cubicBezTo>
                  <a:cubicBezTo>
                    <a:pt x="16673" y="29434"/>
                    <a:pt x="16403" y="30186"/>
                    <a:pt x="16523" y="30607"/>
                  </a:cubicBezTo>
                  <a:cubicBezTo>
                    <a:pt x="16564" y="30740"/>
                    <a:pt x="16640" y="30769"/>
                    <a:pt x="16718" y="30769"/>
                  </a:cubicBezTo>
                  <a:cubicBezTo>
                    <a:pt x="16778" y="30769"/>
                    <a:pt x="16839" y="30753"/>
                    <a:pt x="16888" y="30753"/>
                  </a:cubicBezTo>
                  <a:cubicBezTo>
                    <a:pt x="16964" y="30753"/>
                    <a:pt x="17011" y="30793"/>
                    <a:pt x="16974" y="30999"/>
                  </a:cubicBezTo>
                  <a:cubicBezTo>
                    <a:pt x="16914" y="31540"/>
                    <a:pt x="17366" y="31510"/>
                    <a:pt x="17396" y="31811"/>
                  </a:cubicBezTo>
                  <a:cubicBezTo>
                    <a:pt x="17426" y="32112"/>
                    <a:pt x="18148" y="32052"/>
                    <a:pt x="17998" y="32473"/>
                  </a:cubicBezTo>
                  <a:cubicBezTo>
                    <a:pt x="17847" y="32895"/>
                    <a:pt x="18208" y="33196"/>
                    <a:pt x="18359" y="33466"/>
                  </a:cubicBezTo>
                  <a:cubicBezTo>
                    <a:pt x="18509" y="33707"/>
                    <a:pt x="19171" y="34068"/>
                    <a:pt x="19262" y="34369"/>
                  </a:cubicBezTo>
                  <a:cubicBezTo>
                    <a:pt x="19370" y="34640"/>
                    <a:pt x="19649" y="34984"/>
                    <a:pt x="20011" y="34984"/>
                  </a:cubicBezTo>
                  <a:cubicBezTo>
                    <a:pt x="20051" y="34984"/>
                    <a:pt x="20092" y="34980"/>
                    <a:pt x="20134" y="34971"/>
                  </a:cubicBezTo>
                  <a:cubicBezTo>
                    <a:pt x="20188" y="34956"/>
                    <a:pt x="20235" y="34949"/>
                    <a:pt x="20277" y="34949"/>
                  </a:cubicBezTo>
                  <a:cubicBezTo>
                    <a:pt x="20535" y="34949"/>
                    <a:pt x="20611" y="35195"/>
                    <a:pt x="20827" y="35195"/>
                  </a:cubicBezTo>
                  <a:cubicBezTo>
                    <a:pt x="20855" y="35195"/>
                    <a:pt x="20884" y="35191"/>
                    <a:pt x="20917" y="35182"/>
                  </a:cubicBezTo>
                  <a:cubicBezTo>
                    <a:pt x="20947" y="35179"/>
                    <a:pt x="20977" y="35178"/>
                    <a:pt x="21008" y="35178"/>
                  </a:cubicBezTo>
                  <a:cubicBezTo>
                    <a:pt x="21338" y="35178"/>
                    <a:pt x="21659" y="35327"/>
                    <a:pt x="21880" y="35603"/>
                  </a:cubicBezTo>
                  <a:cubicBezTo>
                    <a:pt x="21940" y="35874"/>
                    <a:pt x="22963" y="36085"/>
                    <a:pt x="23264" y="36115"/>
                  </a:cubicBezTo>
                  <a:cubicBezTo>
                    <a:pt x="23281" y="36118"/>
                    <a:pt x="23296" y="36120"/>
                    <a:pt x="23311" y="36120"/>
                  </a:cubicBezTo>
                  <a:cubicBezTo>
                    <a:pt x="23566" y="36120"/>
                    <a:pt x="23580" y="35655"/>
                    <a:pt x="23836" y="35513"/>
                  </a:cubicBezTo>
                  <a:cubicBezTo>
                    <a:pt x="24077" y="35362"/>
                    <a:pt x="23987" y="34369"/>
                    <a:pt x="24227" y="34279"/>
                  </a:cubicBezTo>
                  <a:cubicBezTo>
                    <a:pt x="24498" y="34219"/>
                    <a:pt x="24378" y="33105"/>
                    <a:pt x="24167" y="33045"/>
                  </a:cubicBezTo>
                  <a:cubicBezTo>
                    <a:pt x="23936" y="32958"/>
                    <a:pt x="24010" y="32622"/>
                    <a:pt x="24469" y="32622"/>
                  </a:cubicBezTo>
                  <a:cubicBezTo>
                    <a:pt x="24488" y="32622"/>
                    <a:pt x="24508" y="32623"/>
                    <a:pt x="24528" y="32624"/>
                  </a:cubicBezTo>
                  <a:cubicBezTo>
                    <a:pt x="24545" y="32625"/>
                    <a:pt x="24560" y="32625"/>
                    <a:pt x="24575" y="32625"/>
                  </a:cubicBezTo>
                  <a:cubicBezTo>
                    <a:pt x="25061" y="32625"/>
                    <a:pt x="24928" y="32171"/>
                    <a:pt x="25190" y="32112"/>
                  </a:cubicBezTo>
                  <a:cubicBezTo>
                    <a:pt x="25431" y="32022"/>
                    <a:pt x="25281" y="31540"/>
                    <a:pt x="25491" y="31510"/>
                  </a:cubicBezTo>
                  <a:cubicBezTo>
                    <a:pt x="25672" y="31450"/>
                    <a:pt x="25672" y="31119"/>
                    <a:pt x="25521" y="30938"/>
                  </a:cubicBezTo>
                  <a:cubicBezTo>
                    <a:pt x="25371" y="30758"/>
                    <a:pt x="25551" y="30607"/>
                    <a:pt x="25822" y="30547"/>
                  </a:cubicBezTo>
                  <a:cubicBezTo>
                    <a:pt x="26093" y="30517"/>
                    <a:pt x="26033" y="30096"/>
                    <a:pt x="25672" y="29945"/>
                  </a:cubicBezTo>
                  <a:cubicBezTo>
                    <a:pt x="25365" y="29827"/>
                    <a:pt x="25373" y="29580"/>
                    <a:pt x="25579" y="29580"/>
                  </a:cubicBezTo>
                  <a:cubicBezTo>
                    <a:pt x="25636" y="29580"/>
                    <a:pt x="25708" y="29599"/>
                    <a:pt x="25792" y="29644"/>
                  </a:cubicBezTo>
                  <a:cubicBezTo>
                    <a:pt x="25919" y="29729"/>
                    <a:pt x="26034" y="29765"/>
                    <a:pt x="26123" y="29765"/>
                  </a:cubicBezTo>
                  <a:cubicBezTo>
                    <a:pt x="26288" y="29765"/>
                    <a:pt x="26361" y="29640"/>
                    <a:pt x="26244" y="29464"/>
                  </a:cubicBezTo>
                  <a:cubicBezTo>
                    <a:pt x="26033" y="29193"/>
                    <a:pt x="26454" y="29043"/>
                    <a:pt x="26936" y="28982"/>
                  </a:cubicBezTo>
                  <a:cubicBezTo>
                    <a:pt x="27447" y="28892"/>
                    <a:pt x="27688" y="28681"/>
                    <a:pt x="27628" y="28290"/>
                  </a:cubicBezTo>
                  <a:cubicBezTo>
                    <a:pt x="27584" y="28114"/>
                    <a:pt x="27720" y="28030"/>
                    <a:pt x="27845" y="28030"/>
                  </a:cubicBezTo>
                  <a:cubicBezTo>
                    <a:pt x="27977" y="28030"/>
                    <a:pt x="28097" y="28121"/>
                    <a:pt x="27989" y="28290"/>
                  </a:cubicBezTo>
                  <a:cubicBezTo>
                    <a:pt x="27854" y="28561"/>
                    <a:pt x="27904" y="28798"/>
                    <a:pt x="28040" y="28798"/>
                  </a:cubicBezTo>
                  <a:cubicBezTo>
                    <a:pt x="28085" y="28798"/>
                    <a:pt x="28140" y="28772"/>
                    <a:pt x="28200" y="28711"/>
                  </a:cubicBezTo>
                  <a:cubicBezTo>
                    <a:pt x="28410" y="28501"/>
                    <a:pt x="28862" y="28651"/>
                    <a:pt x="29644" y="28411"/>
                  </a:cubicBezTo>
                  <a:cubicBezTo>
                    <a:pt x="30457" y="28200"/>
                    <a:pt x="31239" y="27508"/>
                    <a:pt x="31420" y="26876"/>
                  </a:cubicBezTo>
                  <a:cubicBezTo>
                    <a:pt x="31600" y="26244"/>
                    <a:pt x="32503" y="26304"/>
                    <a:pt x="32413" y="25913"/>
                  </a:cubicBezTo>
                  <a:cubicBezTo>
                    <a:pt x="32334" y="25636"/>
                    <a:pt x="32424" y="25476"/>
                    <a:pt x="32666" y="25476"/>
                  </a:cubicBezTo>
                  <a:cubicBezTo>
                    <a:pt x="32792" y="25476"/>
                    <a:pt x="32959" y="25519"/>
                    <a:pt x="33165" y="25612"/>
                  </a:cubicBezTo>
                  <a:cubicBezTo>
                    <a:pt x="33292" y="25662"/>
                    <a:pt x="33369" y="25682"/>
                    <a:pt x="33419" y="25682"/>
                  </a:cubicBezTo>
                  <a:cubicBezTo>
                    <a:pt x="33604" y="25682"/>
                    <a:pt x="33395" y="25401"/>
                    <a:pt x="33918" y="25401"/>
                  </a:cubicBezTo>
                  <a:cubicBezTo>
                    <a:pt x="34550" y="25401"/>
                    <a:pt x="34459" y="25190"/>
                    <a:pt x="35061" y="25160"/>
                  </a:cubicBezTo>
                  <a:cubicBezTo>
                    <a:pt x="35663" y="25100"/>
                    <a:pt x="37379" y="24859"/>
                    <a:pt x="37920" y="24408"/>
                  </a:cubicBezTo>
                  <a:cubicBezTo>
                    <a:pt x="38492" y="23957"/>
                    <a:pt x="39666" y="23535"/>
                    <a:pt x="40178" y="23234"/>
                  </a:cubicBezTo>
                  <a:cubicBezTo>
                    <a:pt x="40613" y="22992"/>
                    <a:pt x="40737" y="22770"/>
                    <a:pt x="40613" y="22770"/>
                  </a:cubicBezTo>
                  <a:cubicBezTo>
                    <a:pt x="40583" y="22770"/>
                    <a:pt x="40538" y="22783"/>
                    <a:pt x="40478" y="22813"/>
                  </a:cubicBezTo>
                  <a:cubicBezTo>
                    <a:pt x="40196" y="22907"/>
                    <a:pt x="39891" y="22954"/>
                    <a:pt x="39591" y="22954"/>
                  </a:cubicBezTo>
                  <a:cubicBezTo>
                    <a:pt x="39411" y="22954"/>
                    <a:pt x="39233" y="22937"/>
                    <a:pt x="39064" y="22903"/>
                  </a:cubicBezTo>
                  <a:cubicBezTo>
                    <a:pt x="38727" y="22813"/>
                    <a:pt x="38223" y="22556"/>
                    <a:pt x="37764" y="22556"/>
                  </a:cubicBezTo>
                  <a:cubicBezTo>
                    <a:pt x="37607" y="22556"/>
                    <a:pt x="37456" y="22586"/>
                    <a:pt x="37318" y="22662"/>
                  </a:cubicBezTo>
                  <a:cubicBezTo>
                    <a:pt x="37234" y="22712"/>
                    <a:pt x="37171" y="22733"/>
                    <a:pt x="37128" y="22733"/>
                  </a:cubicBezTo>
                  <a:cubicBezTo>
                    <a:pt x="36911" y="22733"/>
                    <a:pt x="37183" y="22206"/>
                    <a:pt x="37559" y="22181"/>
                  </a:cubicBezTo>
                  <a:cubicBezTo>
                    <a:pt x="38011" y="22151"/>
                    <a:pt x="37830" y="21880"/>
                    <a:pt x="37710" y="21429"/>
                  </a:cubicBezTo>
                  <a:cubicBezTo>
                    <a:pt x="37667" y="21270"/>
                    <a:pt x="37744" y="21201"/>
                    <a:pt x="37876" y="21201"/>
                  </a:cubicBezTo>
                  <a:cubicBezTo>
                    <a:pt x="38122" y="21201"/>
                    <a:pt x="38559" y="21438"/>
                    <a:pt x="38793" y="21790"/>
                  </a:cubicBezTo>
                  <a:cubicBezTo>
                    <a:pt x="39092" y="22204"/>
                    <a:pt x="39568" y="22425"/>
                    <a:pt x="40071" y="22425"/>
                  </a:cubicBezTo>
                  <a:cubicBezTo>
                    <a:pt x="40226" y="22425"/>
                    <a:pt x="40383" y="22404"/>
                    <a:pt x="40539" y="22362"/>
                  </a:cubicBezTo>
                  <a:cubicBezTo>
                    <a:pt x="41171" y="22181"/>
                    <a:pt x="40569" y="21699"/>
                    <a:pt x="40840" y="21308"/>
                  </a:cubicBezTo>
                  <a:cubicBezTo>
                    <a:pt x="41080" y="20947"/>
                    <a:pt x="38883" y="19894"/>
                    <a:pt x="38763" y="19503"/>
                  </a:cubicBezTo>
                  <a:cubicBezTo>
                    <a:pt x="38719" y="19370"/>
                    <a:pt x="38784" y="19318"/>
                    <a:pt x="38915" y="19318"/>
                  </a:cubicBezTo>
                  <a:cubicBezTo>
                    <a:pt x="39139" y="19318"/>
                    <a:pt x="39556" y="19471"/>
                    <a:pt x="39937" y="19623"/>
                  </a:cubicBezTo>
                  <a:cubicBezTo>
                    <a:pt x="40014" y="19650"/>
                    <a:pt x="40084" y="19662"/>
                    <a:pt x="40147" y="19662"/>
                  </a:cubicBezTo>
                  <a:cubicBezTo>
                    <a:pt x="40575" y="19662"/>
                    <a:pt x="40689" y="19103"/>
                    <a:pt x="40689" y="18840"/>
                  </a:cubicBezTo>
                  <a:cubicBezTo>
                    <a:pt x="40689" y="18660"/>
                    <a:pt x="40296" y="18560"/>
                    <a:pt x="39845" y="18560"/>
                  </a:cubicBezTo>
                  <a:cubicBezTo>
                    <a:pt x="39469" y="18560"/>
                    <a:pt x="39053" y="18630"/>
                    <a:pt x="38793" y="18780"/>
                  </a:cubicBezTo>
                  <a:cubicBezTo>
                    <a:pt x="38691" y="18839"/>
                    <a:pt x="38588" y="18864"/>
                    <a:pt x="38492" y="18864"/>
                  </a:cubicBezTo>
                  <a:cubicBezTo>
                    <a:pt x="38052" y="18864"/>
                    <a:pt x="37764" y="18343"/>
                    <a:pt x="38432" y="18269"/>
                  </a:cubicBezTo>
                  <a:cubicBezTo>
                    <a:pt x="39214" y="18148"/>
                    <a:pt x="38492" y="17847"/>
                    <a:pt x="38763" y="17607"/>
                  </a:cubicBezTo>
                  <a:cubicBezTo>
                    <a:pt x="38788" y="17584"/>
                    <a:pt x="38822" y="17575"/>
                    <a:pt x="38863" y="17575"/>
                  </a:cubicBezTo>
                  <a:cubicBezTo>
                    <a:pt x="39178" y="17575"/>
                    <a:pt x="39906" y="18165"/>
                    <a:pt x="40358" y="18165"/>
                  </a:cubicBezTo>
                  <a:cubicBezTo>
                    <a:pt x="40401" y="18165"/>
                    <a:pt x="40441" y="18160"/>
                    <a:pt x="40478" y="18148"/>
                  </a:cubicBezTo>
                  <a:cubicBezTo>
                    <a:pt x="40990" y="17998"/>
                    <a:pt x="41381" y="18148"/>
                    <a:pt x="41833" y="17817"/>
                  </a:cubicBezTo>
                  <a:cubicBezTo>
                    <a:pt x="42284" y="17456"/>
                    <a:pt x="41050" y="17125"/>
                    <a:pt x="40779" y="16824"/>
                  </a:cubicBezTo>
                  <a:cubicBezTo>
                    <a:pt x="40646" y="16657"/>
                    <a:pt x="41060" y="16620"/>
                    <a:pt x="41532" y="16620"/>
                  </a:cubicBezTo>
                  <a:cubicBezTo>
                    <a:pt x="41910" y="16620"/>
                    <a:pt x="42324" y="16644"/>
                    <a:pt x="42525" y="16644"/>
                  </a:cubicBezTo>
                  <a:cubicBezTo>
                    <a:pt x="42932" y="16644"/>
                    <a:pt x="43094" y="16080"/>
                    <a:pt x="42835" y="16080"/>
                  </a:cubicBezTo>
                  <a:cubicBezTo>
                    <a:pt x="42807" y="16080"/>
                    <a:pt x="42774" y="16087"/>
                    <a:pt x="42736" y="16102"/>
                  </a:cubicBezTo>
                  <a:cubicBezTo>
                    <a:pt x="42697" y="16118"/>
                    <a:pt x="42647" y="16125"/>
                    <a:pt x="42590" y="16125"/>
                  </a:cubicBezTo>
                  <a:cubicBezTo>
                    <a:pt x="42110" y="16125"/>
                    <a:pt x="41079" y="15602"/>
                    <a:pt x="41321" y="15199"/>
                  </a:cubicBezTo>
                  <a:cubicBezTo>
                    <a:pt x="41409" y="15062"/>
                    <a:pt x="41522" y="15024"/>
                    <a:pt x="41655" y="15024"/>
                  </a:cubicBezTo>
                  <a:cubicBezTo>
                    <a:pt x="41828" y="15024"/>
                    <a:pt x="42035" y="15089"/>
                    <a:pt x="42265" y="15089"/>
                  </a:cubicBezTo>
                  <a:cubicBezTo>
                    <a:pt x="42404" y="15089"/>
                    <a:pt x="42552" y="15065"/>
                    <a:pt x="42705" y="14988"/>
                  </a:cubicBezTo>
                  <a:cubicBezTo>
                    <a:pt x="43307" y="14687"/>
                    <a:pt x="42736" y="13544"/>
                    <a:pt x="42344" y="13544"/>
                  </a:cubicBezTo>
                  <a:cubicBezTo>
                    <a:pt x="41923" y="13544"/>
                    <a:pt x="40900" y="13393"/>
                    <a:pt x="40900" y="13183"/>
                  </a:cubicBezTo>
                  <a:cubicBezTo>
                    <a:pt x="40900" y="12942"/>
                    <a:pt x="40117" y="12791"/>
                    <a:pt x="40328" y="12581"/>
                  </a:cubicBezTo>
                  <a:cubicBezTo>
                    <a:pt x="40378" y="12530"/>
                    <a:pt x="40431" y="12513"/>
                    <a:pt x="40488" y="12513"/>
                  </a:cubicBezTo>
                  <a:cubicBezTo>
                    <a:pt x="40618" y="12513"/>
                    <a:pt x="40768" y="12603"/>
                    <a:pt x="40955" y="12603"/>
                  </a:cubicBezTo>
                  <a:cubicBezTo>
                    <a:pt x="41079" y="12603"/>
                    <a:pt x="41220" y="12563"/>
                    <a:pt x="41381" y="12430"/>
                  </a:cubicBezTo>
                  <a:cubicBezTo>
                    <a:pt x="41538" y="12308"/>
                    <a:pt x="41748" y="12267"/>
                    <a:pt x="41978" y="12267"/>
                  </a:cubicBezTo>
                  <a:cubicBezTo>
                    <a:pt x="42461" y="12267"/>
                    <a:pt x="43036" y="12448"/>
                    <a:pt x="43407" y="12448"/>
                  </a:cubicBezTo>
                  <a:cubicBezTo>
                    <a:pt x="43470" y="12448"/>
                    <a:pt x="43528" y="12443"/>
                    <a:pt x="43578" y="12430"/>
                  </a:cubicBezTo>
                  <a:cubicBezTo>
                    <a:pt x="44022" y="12319"/>
                    <a:pt x="43444" y="11570"/>
                    <a:pt x="43162" y="11570"/>
                  </a:cubicBezTo>
                  <a:cubicBezTo>
                    <a:pt x="43138" y="11570"/>
                    <a:pt x="43116" y="11576"/>
                    <a:pt x="43097" y="11588"/>
                  </a:cubicBezTo>
                  <a:cubicBezTo>
                    <a:pt x="42989" y="11659"/>
                    <a:pt x="42769" y="11707"/>
                    <a:pt x="42538" y="11707"/>
                  </a:cubicBezTo>
                  <a:cubicBezTo>
                    <a:pt x="42185" y="11707"/>
                    <a:pt x="41809" y="11596"/>
                    <a:pt x="41773" y="11287"/>
                  </a:cubicBezTo>
                  <a:cubicBezTo>
                    <a:pt x="41740" y="11112"/>
                    <a:pt x="41850" y="11064"/>
                    <a:pt x="42011" y="11064"/>
                  </a:cubicBezTo>
                  <a:cubicBezTo>
                    <a:pt x="42204" y="11064"/>
                    <a:pt x="42471" y="11133"/>
                    <a:pt x="42650" y="11133"/>
                  </a:cubicBezTo>
                  <a:cubicBezTo>
                    <a:pt x="42732" y="11133"/>
                    <a:pt x="42796" y="11118"/>
                    <a:pt x="42826" y="11076"/>
                  </a:cubicBezTo>
                  <a:cubicBezTo>
                    <a:pt x="42934" y="10903"/>
                    <a:pt x="42190" y="10545"/>
                    <a:pt x="41672" y="10545"/>
                  </a:cubicBezTo>
                  <a:cubicBezTo>
                    <a:pt x="41468" y="10545"/>
                    <a:pt x="41299" y="10600"/>
                    <a:pt x="41231" y="10745"/>
                  </a:cubicBezTo>
                  <a:cubicBezTo>
                    <a:pt x="41133" y="10968"/>
                    <a:pt x="40901" y="11055"/>
                    <a:pt x="40721" y="11055"/>
                  </a:cubicBezTo>
                  <a:cubicBezTo>
                    <a:pt x="40511" y="11055"/>
                    <a:pt x="40372" y="10937"/>
                    <a:pt x="40599" y="10775"/>
                  </a:cubicBezTo>
                  <a:cubicBezTo>
                    <a:pt x="41020" y="10474"/>
                    <a:pt x="41171" y="9692"/>
                    <a:pt x="41080" y="9300"/>
                  </a:cubicBezTo>
                  <a:cubicBezTo>
                    <a:pt x="41020" y="8939"/>
                    <a:pt x="42705" y="8879"/>
                    <a:pt x="42525" y="8217"/>
                  </a:cubicBezTo>
                  <a:cubicBezTo>
                    <a:pt x="42344" y="7555"/>
                    <a:pt x="43277" y="7435"/>
                    <a:pt x="43849" y="7435"/>
                  </a:cubicBezTo>
                  <a:cubicBezTo>
                    <a:pt x="44359" y="7435"/>
                    <a:pt x="43856" y="6795"/>
                    <a:pt x="43368" y="6795"/>
                  </a:cubicBezTo>
                  <a:cubicBezTo>
                    <a:pt x="43338" y="6795"/>
                    <a:pt x="43307" y="6797"/>
                    <a:pt x="43277" y="6803"/>
                  </a:cubicBezTo>
                  <a:cubicBezTo>
                    <a:pt x="42834" y="6852"/>
                    <a:pt x="42411" y="7263"/>
                    <a:pt x="42124" y="7263"/>
                  </a:cubicBezTo>
                  <a:cubicBezTo>
                    <a:pt x="42060" y="7263"/>
                    <a:pt x="42002" y="7243"/>
                    <a:pt x="41953" y="7194"/>
                  </a:cubicBezTo>
                  <a:cubicBezTo>
                    <a:pt x="41682" y="6953"/>
                    <a:pt x="42585" y="6562"/>
                    <a:pt x="43037" y="6562"/>
                  </a:cubicBezTo>
                  <a:cubicBezTo>
                    <a:pt x="43488" y="6562"/>
                    <a:pt x="44632" y="6532"/>
                    <a:pt x="45053" y="6291"/>
                  </a:cubicBezTo>
                  <a:cubicBezTo>
                    <a:pt x="45386" y="6112"/>
                    <a:pt x="44628" y="5910"/>
                    <a:pt x="43931" y="5910"/>
                  </a:cubicBezTo>
                  <a:cubicBezTo>
                    <a:pt x="43809" y="5910"/>
                    <a:pt x="43690" y="5916"/>
                    <a:pt x="43578" y="5930"/>
                  </a:cubicBezTo>
                  <a:cubicBezTo>
                    <a:pt x="43510" y="5935"/>
                    <a:pt x="43448" y="5938"/>
                    <a:pt x="43393" y="5938"/>
                  </a:cubicBezTo>
                  <a:cubicBezTo>
                    <a:pt x="42835" y="5938"/>
                    <a:pt x="42927" y="5686"/>
                    <a:pt x="43939" y="5659"/>
                  </a:cubicBezTo>
                  <a:cubicBezTo>
                    <a:pt x="45083" y="5629"/>
                    <a:pt x="44902" y="5448"/>
                    <a:pt x="45685" y="5328"/>
                  </a:cubicBezTo>
                  <a:cubicBezTo>
                    <a:pt x="46467" y="5208"/>
                    <a:pt x="46257" y="4907"/>
                    <a:pt x="46738" y="4877"/>
                  </a:cubicBezTo>
                  <a:cubicBezTo>
                    <a:pt x="47220" y="4846"/>
                    <a:pt x="48514" y="4305"/>
                    <a:pt x="48514" y="4034"/>
                  </a:cubicBezTo>
                  <a:cubicBezTo>
                    <a:pt x="48514" y="3793"/>
                    <a:pt x="46648" y="3282"/>
                    <a:pt x="45775" y="3282"/>
                  </a:cubicBezTo>
                  <a:cubicBezTo>
                    <a:pt x="44932" y="3282"/>
                    <a:pt x="44210" y="3432"/>
                    <a:pt x="44180" y="4034"/>
                  </a:cubicBezTo>
                  <a:cubicBezTo>
                    <a:pt x="44161" y="4224"/>
                    <a:pt x="44037" y="4285"/>
                    <a:pt x="43861" y="4285"/>
                  </a:cubicBezTo>
                  <a:cubicBezTo>
                    <a:pt x="43549" y="4285"/>
                    <a:pt x="43076" y="4093"/>
                    <a:pt x="42746" y="4093"/>
                  </a:cubicBezTo>
                  <a:cubicBezTo>
                    <a:pt x="42675" y="4093"/>
                    <a:pt x="42610" y="4102"/>
                    <a:pt x="42555" y="4124"/>
                  </a:cubicBezTo>
                  <a:cubicBezTo>
                    <a:pt x="42502" y="4145"/>
                    <a:pt x="42458" y="4155"/>
                    <a:pt x="42421" y="4155"/>
                  </a:cubicBezTo>
                  <a:cubicBezTo>
                    <a:pt x="42191" y="4155"/>
                    <a:pt x="42230" y="3802"/>
                    <a:pt x="42008" y="3802"/>
                  </a:cubicBezTo>
                  <a:cubicBezTo>
                    <a:pt x="41962" y="3802"/>
                    <a:pt x="41905" y="3817"/>
                    <a:pt x="41833" y="3853"/>
                  </a:cubicBezTo>
                  <a:cubicBezTo>
                    <a:pt x="41351" y="4094"/>
                    <a:pt x="40870" y="4696"/>
                    <a:pt x="40298" y="4907"/>
                  </a:cubicBezTo>
                  <a:cubicBezTo>
                    <a:pt x="39726" y="5117"/>
                    <a:pt x="39305" y="5719"/>
                    <a:pt x="38974" y="5779"/>
                  </a:cubicBezTo>
                  <a:cubicBezTo>
                    <a:pt x="38969" y="5780"/>
                    <a:pt x="38965" y="5780"/>
                    <a:pt x="38961" y="5780"/>
                  </a:cubicBezTo>
                  <a:cubicBezTo>
                    <a:pt x="38671" y="5780"/>
                    <a:pt x="39734" y="4688"/>
                    <a:pt x="40298" y="4124"/>
                  </a:cubicBezTo>
                  <a:cubicBezTo>
                    <a:pt x="40844" y="3578"/>
                    <a:pt x="40539" y="2977"/>
                    <a:pt x="39907" y="2977"/>
                  </a:cubicBezTo>
                  <a:cubicBezTo>
                    <a:pt x="39877" y="2977"/>
                    <a:pt x="39847" y="2978"/>
                    <a:pt x="39816" y="2981"/>
                  </a:cubicBezTo>
                  <a:cubicBezTo>
                    <a:pt x="39094" y="3071"/>
                    <a:pt x="39214" y="3522"/>
                    <a:pt x="38793" y="3613"/>
                  </a:cubicBezTo>
                  <a:cubicBezTo>
                    <a:pt x="38427" y="3717"/>
                    <a:pt x="36855" y="4482"/>
                    <a:pt x="36391" y="4482"/>
                  </a:cubicBezTo>
                  <a:cubicBezTo>
                    <a:pt x="36322" y="4482"/>
                    <a:pt x="36277" y="4464"/>
                    <a:pt x="36265" y="4425"/>
                  </a:cubicBezTo>
                  <a:cubicBezTo>
                    <a:pt x="36205" y="4124"/>
                    <a:pt x="37920" y="3582"/>
                    <a:pt x="37890" y="3372"/>
                  </a:cubicBezTo>
                  <a:cubicBezTo>
                    <a:pt x="37873" y="3237"/>
                    <a:pt x="37181" y="3178"/>
                    <a:pt x="36405" y="3178"/>
                  </a:cubicBezTo>
                  <a:cubicBezTo>
                    <a:pt x="35791" y="3178"/>
                    <a:pt x="35125" y="3215"/>
                    <a:pt x="34700" y="3282"/>
                  </a:cubicBezTo>
                  <a:cubicBezTo>
                    <a:pt x="33909" y="3401"/>
                    <a:pt x="32658" y="3789"/>
                    <a:pt x="32153" y="3789"/>
                  </a:cubicBezTo>
                  <a:cubicBezTo>
                    <a:pt x="32024" y="3789"/>
                    <a:pt x="31944" y="3764"/>
                    <a:pt x="31932" y="3703"/>
                  </a:cubicBezTo>
                  <a:cubicBezTo>
                    <a:pt x="31901" y="3402"/>
                    <a:pt x="33978" y="3011"/>
                    <a:pt x="35001" y="2920"/>
                  </a:cubicBezTo>
                  <a:cubicBezTo>
                    <a:pt x="36024" y="2800"/>
                    <a:pt x="37920" y="2981"/>
                    <a:pt x="38703" y="2650"/>
                  </a:cubicBezTo>
                  <a:cubicBezTo>
                    <a:pt x="39515" y="2318"/>
                    <a:pt x="40719" y="2318"/>
                    <a:pt x="40900" y="2048"/>
                  </a:cubicBezTo>
                  <a:cubicBezTo>
                    <a:pt x="41080" y="1777"/>
                    <a:pt x="39997" y="1446"/>
                    <a:pt x="39425" y="1446"/>
                  </a:cubicBezTo>
                  <a:cubicBezTo>
                    <a:pt x="38883" y="1446"/>
                    <a:pt x="38312" y="1416"/>
                    <a:pt x="38372" y="1145"/>
                  </a:cubicBezTo>
                  <a:cubicBezTo>
                    <a:pt x="38462" y="874"/>
                    <a:pt x="37499" y="784"/>
                    <a:pt x="37409" y="573"/>
                  </a:cubicBezTo>
                  <a:cubicBezTo>
                    <a:pt x="37288" y="392"/>
                    <a:pt x="35573" y="513"/>
                    <a:pt x="35182" y="272"/>
                  </a:cubicBezTo>
                  <a:cubicBezTo>
                    <a:pt x="34903" y="110"/>
                    <a:pt x="34178" y="1"/>
                    <a:pt x="33433"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3323467" y="4767759"/>
              <a:ext cx="55876" cy="30498"/>
            </a:xfrm>
            <a:custGeom>
              <a:rect b="b" l="l" r="r" t="t"/>
              <a:pathLst>
                <a:path extrusionOk="0" h="983" w="1801">
                  <a:moveTo>
                    <a:pt x="98" y="0"/>
                  </a:moveTo>
                  <a:cubicBezTo>
                    <a:pt x="34" y="0"/>
                    <a:pt x="1" y="13"/>
                    <a:pt x="9" y="39"/>
                  </a:cubicBezTo>
                  <a:cubicBezTo>
                    <a:pt x="40" y="340"/>
                    <a:pt x="371" y="190"/>
                    <a:pt x="672" y="491"/>
                  </a:cubicBezTo>
                  <a:cubicBezTo>
                    <a:pt x="881" y="700"/>
                    <a:pt x="1076" y="983"/>
                    <a:pt x="1277" y="983"/>
                  </a:cubicBezTo>
                  <a:cubicBezTo>
                    <a:pt x="1364" y="983"/>
                    <a:pt x="1453" y="929"/>
                    <a:pt x="1544" y="792"/>
                  </a:cubicBezTo>
                  <a:cubicBezTo>
                    <a:pt x="1801" y="407"/>
                    <a:pt x="462" y="0"/>
                    <a:pt x="98"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771971" y="483393"/>
              <a:ext cx="2190210" cy="1678763"/>
            </a:xfrm>
            <a:custGeom>
              <a:rect b="b" l="l" r="r" t="t"/>
              <a:pathLst>
                <a:path extrusionOk="0" h="54110" w="70595">
                  <a:moveTo>
                    <a:pt x="32888" y="5934"/>
                  </a:moveTo>
                  <a:cubicBezTo>
                    <a:pt x="32723" y="5934"/>
                    <a:pt x="32641" y="5985"/>
                    <a:pt x="32774" y="6108"/>
                  </a:cubicBezTo>
                  <a:cubicBezTo>
                    <a:pt x="33070" y="6362"/>
                    <a:pt x="33351" y="6645"/>
                    <a:pt x="33575" y="6645"/>
                  </a:cubicBezTo>
                  <a:cubicBezTo>
                    <a:pt x="33670" y="6645"/>
                    <a:pt x="33755" y="6594"/>
                    <a:pt x="33827" y="6469"/>
                  </a:cubicBezTo>
                  <a:cubicBezTo>
                    <a:pt x="34013" y="6180"/>
                    <a:pt x="33250" y="5934"/>
                    <a:pt x="32888" y="5934"/>
                  </a:cubicBezTo>
                  <a:close/>
                  <a:moveTo>
                    <a:pt x="24343" y="8403"/>
                  </a:moveTo>
                  <a:cubicBezTo>
                    <a:pt x="24080" y="8403"/>
                    <a:pt x="23839" y="8443"/>
                    <a:pt x="23715" y="8516"/>
                  </a:cubicBezTo>
                  <a:cubicBezTo>
                    <a:pt x="23324" y="8696"/>
                    <a:pt x="21759" y="8817"/>
                    <a:pt x="22210" y="9148"/>
                  </a:cubicBezTo>
                  <a:cubicBezTo>
                    <a:pt x="22345" y="9246"/>
                    <a:pt x="22453" y="9278"/>
                    <a:pt x="22547" y="9278"/>
                  </a:cubicBezTo>
                  <a:cubicBezTo>
                    <a:pt x="22717" y="9278"/>
                    <a:pt x="22841" y="9174"/>
                    <a:pt x="22995" y="9174"/>
                  </a:cubicBezTo>
                  <a:cubicBezTo>
                    <a:pt x="23041" y="9174"/>
                    <a:pt x="23090" y="9183"/>
                    <a:pt x="23143" y="9208"/>
                  </a:cubicBezTo>
                  <a:cubicBezTo>
                    <a:pt x="23198" y="9229"/>
                    <a:pt x="23252" y="9238"/>
                    <a:pt x="23304" y="9238"/>
                  </a:cubicBezTo>
                  <a:cubicBezTo>
                    <a:pt x="23549" y="9238"/>
                    <a:pt x="23768" y="9049"/>
                    <a:pt x="23961" y="9049"/>
                  </a:cubicBezTo>
                  <a:cubicBezTo>
                    <a:pt x="24022" y="9049"/>
                    <a:pt x="24080" y="9068"/>
                    <a:pt x="24136" y="9118"/>
                  </a:cubicBezTo>
                  <a:cubicBezTo>
                    <a:pt x="24252" y="9219"/>
                    <a:pt x="24555" y="9306"/>
                    <a:pt x="24839" y="9306"/>
                  </a:cubicBezTo>
                  <a:cubicBezTo>
                    <a:pt x="25146" y="9306"/>
                    <a:pt x="25430" y="9204"/>
                    <a:pt x="25430" y="8907"/>
                  </a:cubicBezTo>
                  <a:cubicBezTo>
                    <a:pt x="25430" y="8551"/>
                    <a:pt x="24846" y="8403"/>
                    <a:pt x="24343" y="8403"/>
                  </a:cubicBezTo>
                  <a:close/>
                  <a:moveTo>
                    <a:pt x="37697" y="3418"/>
                  </a:moveTo>
                  <a:cubicBezTo>
                    <a:pt x="37282" y="3418"/>
                    <a:pt x="37076" y="3631"/>
                    <a:pt x="37408" y="3700"/>
                  </a:cubicBezTo>
                  <a:cubicBezTo>
                    <a:pt x="37950" y="3791"/>
                    <a:pt x="37920" y="4062"/>
                    <a:pt x="37468" y="4062"/>
                  </a:cubicBezTo>
                  <a:cubicBezTo>
                    <a:pt x="37017" y="4062"/>
                    <a:pt x="36235" y="4062"/>
                    <a:pt x="36957" y="4363"/>
                  </a:cubicBezTo>
                  <a:cubicBezTo>
                    <a:pt x="37649" y="4664"/>
                    <a:pt x="36867" y="4754"/>
                    <a:pt x="36295" y="4754"/>
                  </a:cubicBezTo>
                  <a:cubicBezTo>
                    <a:pt x="35753" y="4754"/>
                    <a:pt x="35663" y="5536"/>
                    <a:pt x="36415" y="5657"/>
                  </a:cubicBezTo>
                  <a:cubicBezTo>
                    <a:pt x="37044" y="5732"/>
                    <a:pt x="36790" y="6060"/>
                    <a:pt x="36320" y="6060"/>
                  </a:cubicBezTo>
                  <a:cubicBezTo>
                    <a:pt x="36228" y="6060"/>
                    <a:pt x="36127" y="6047"/>
                    <a:pt x="36024" y="6018"/>
                  </a:cubicBezTo>
                  <a:cubicBezTo>
                    <a:pt x="35892" y="5982"/>
                    <a:pt x="35780" y="5966"/>
                    <a:pt x="35689" y="5966"/>
                  </a:cubicBezTo>
                  <a:cubicBezTo>
                    <a:pt x="35320" y="5966"/>
                    <a:pt x="35295" y="6222"/>
                    <a:pt x="35753" y="6439"/>
                  </a:cubicBezTo>
                  <a:cubicBezTo>
                    <a:pt x="36235" y="6710"/>
                    <a:pt x="35934" y="7041"/>
                    <a:pt x="36505" y="7252"/>
                  </a:cubicBezTo>
                  <a:cubicBezTo>
                    <a:pt x="36617" y="7299"/>
                    <a:pt x="36769" y="7316"/>
                    <a:pt x="36941" y="7316"/>
                  </a:cubicBezTo>
                  <a:cubicBezTo>
                    <a:pt x="37398" y="7316"/>
                    <a:pt x="38001" y="7195"/>
                    <a:pt x="38402" y="7195"/>
                  </a:cubicBezTo>
                  <a:cubicBezTo>
                    <a:pt x="38621" y="7195"/>
                    <a:pt x="38780" y="7231"/>
                    <a:pt x="38823" y="7342"/>
                  </a:cubicBezTo>
                  <a:cubicBezTo>
                    <a:pt x="38973" y="7703"/>
                    <a:pt x="37167" y="7793"/>
                    <a:pt x="37408" y="8004"/>
                  </a:cubicBezTo>
                  <a:cubicBezTo>
                    <a:pt x="37619" y="8245"/>
                    <a:pt x="38672" y="8666"/>
                    <a:pt x="38522" y="8847"/>
                  </a:cubicBezTo>
                  <a:cubicBezTo>
                    <a:pt x="38399" y="8993"/>
                    <a:pt x="39589" y="9438"/>
                    <a:pt x="40152" y="9438"/>
                  </a:cubicBezTo>
                  <a:cubicBezTo>
                    <a:pt x="40282" y="9438"/>
                    <a:pt x="40378" y="9415"/>
                    <a:pt x="40418" y="9358"/>
                  </a:cubicBezTo>
                  <a:cubicBezTo>
                    <a:pt x="40497" y="9226"/>
                    <a:pt x="40629" y="9175"/>
                    <a:pt x="40793" y="9175"/>
                  </a:cubicBezTo>
                  <a:cubicBezTo>
                    <a:pt x="41002" y="9175"/>
                    <a:pt x="41262" y="9257"/>
                    <a:pt x="41531" y="9358"/>
                  </a:cubicBezTo>
                  <a:cubicBezTo>
                    <a:pt x="41565" y="9370"/>
                    <a:pt x="41597" y="9376"/>
                    <a:pt x="41627" y="9376"/>
                  </a:cubicBezTo>
                  <a:cubicBezTo>
                    <a:pt x="42014" y="9376"/>
                    <a:pt x="42056" y="8438"/>
                    <a:pt x="42263" y="8438"/>
                  </a:cubicBezTo>
                  <a:cubicBezTo>
                    <a:pt x="42279" y="8438"/>
                    <a:pt x="42296" y="8443"/>
                    <a:pt x="42314" y="8455"/>
                  </a:cubicBezTo>
                  <a:cubicBezTo>
                    <a:pt x="42354" y="8484"/>
                    <a:pt x="42390" y="8496"/>
                    <a:pt x="42422" y="8496"/>
                  </a:cubicBezTo>
                  <a:cubicBezTo>
                    <a:pt x="42631" y="8496"/>
                    <a:pt x="42713" y="7976"/>
                    <a:pt x="43156" y="7793"/>
                  </a:cubicBezTo>
                  <a:cubicBezTo>
                    <a:pt x="43668" y="7553"/>
                    <a:pt x="44420" y="7613"/>
                    <a:pt x="44480" y="7342"/>
                  </a:cubicBezTo>
                  <a:cubicBezTo>
                    <a:pt x="44505" y="7125"/>
                    <a:pt x="44393" y="6985"/>
                    <a:pt x="44006" y="6985"/>
                  </a:cubicBezTo>
                  <a:cubicBezTo>
                    <a:pt x="43910" y="6985"/>
                    <a:pt x="43799" y="6993"/>
                    <a:pt x="43668" y="7011"/>
                  </a:cubicBezTo>
                  <a:cubicBezTo>
                    <a:pt x="43608" y="7017"/>
                    <a:pt x="43550" y="7019"/>
                    <a:pt x="43495" y="7019"/>
                  </a:cubicBezTo>
                  <a:cubicBezTo>
                    <a:pt x="42963" y="7019"/>
                    <a:pt x="42643" y="6769"/>
                    <a:pt x="42916" y="6469"/>
                  </a:cubicBezTo>
                  <a:cubicBezTo>
                    <a:pt x="43247" y="6138"/>
                    <a:pt x="42223" y="6018"/>
                    <a:pt x="42585" y="5717"/>
                  </a:cubicBezTo>
                  <a:cubicBezTo>
                    <a:pt x="42826" y="5531"/>
                    <a:pt x="42517" y="5357"/>
                    <a:pt x="42266" y="5357"/>
                  </a:cubicBezTo>
                  <a:cubicBezTo>
                    <a:pt x="42111" y="5357"/>
                    <a:pt x="41978" y="5424"/>
                    <a:pt x="42013" y="5596"/>
                  </a:cubicBezTo>
                  <a:cubicBezTo>
                    <a:pt x="42051" y="5739"/>
                    <a:pt x="42002" y="5798"/>
                    <a:pt x="41913" y="5798"/>
                  </a:cubicBezTo>
                  <a:cubicBezTo>
                    <a:pt x="41721" y="5798"/>
                    <a:pt x="41343" y="5523"/>
                    <a:pt x="41260" y="5235"/>
                  </a:cubicBezTo>
                  <a:cubicBezTo>
                    <a:pt x="41170" y="4814"/>
                    <a:pt x="39726" y="4694"/>
                    <a:pt x="38793" y="3881"/>
                  </a:cubicBezTo>
                  <a:cubicBezTo>
                    <a:pt x="38402" y="3528"/>
                    <a:pt x="37996" y="3418"/>
                    <a:pt x="37697" y="3418"/>
                  </a:cubicBezTo>
                  <a:close/>
                  <a:moveTo>
                    <a:pt x="34455" y="8167"/>
                  </a:moveTo>
                  <a:cubicBezTo>
                    <a:pt x="34376" y="8167"/>
                    <a:pt x="34315" y="8190"/>
                    <a:pt x="34278" y="8245"/>
                  </a:cubicBezTo>
                  <a:cubicBezTo>
                    <a:pt x="34068" y="8576"/>
                    <a:pt x="34760" y="9900"/>
                    <a:pt x="35302" y="9900"/>
                  </a:cubicBezTo>
                  <a:cubicBezTo>
                    <a:pt x="35363" y="9904"/>
                    <a:pt x="35424" y="9906"/>
                    <a:pt x="35485" y="9906"/>
                  </a:cubicBezTo>
                  <a:cubicBezTo>
                    <a:pt x="35905" y="9906"/>
                    <a:pt x="36322" y="9817"/>
                    <a:pt x="36716" y="9659"/>
                  </a:cubicBezTo>
                  <a:cubicBezTo>
                    <a:pt x="37167" y="9479"/>
                    <a:pt x="36475" y="9479"/>
                    <a:pt x="36806" y="9057"/>
                  </a:cubicBezTo>
                  <a:cubicBezTo>
                    <a:pt x="37023" y="8782"/>
                    <a:pt x="36622" y="8674"/>
                    <a:pt x="36293" y="8674"/>
                  </a:cubicBezTo>
                  <a:cubicBezTo>
                    <a:pt x="36119" y="8674"/>
                    <a:pt x="35965" y="8704"/>
                    <a:pt x="35934" y="8756"/>
                  </a:cubicBezTo>
                  <a:cubicBezTo>
                    <a:pt x="35927" y="8767"/>
                    <a:pt x="35915" y="8772"/>
                    <a:pt x="35898" y="8772"/>
                  </a:cubicBezTo>
                  <a:cubicBezTo>
                    <a:pt x="35703" y="8772"/>
                    <a:pt x="34857" y="8167"/>
                    <a:pt x="34455" y="8167"/>
                  </a:cubicBezTo>
                  <a:close/>
                  <a:moveTo>
                    <a:pt x="29224" y="7178"/>
                  </a:moveTo>
                  <a:cubicBezTo>
                    <a:pt x="28908" y="7178"/>
                    <a:pt x="28633" y="7204"/>
                    <a:pt x="28500" y="7252"/>
                  </a:cubicBezTo>
                  <a:cubicBezTo>
                    <a:pt x="28102" y="7384"/>
                    <a:pt x="28476" y="8171"/>
                    <a:pt x="28858" y="8171"/>
                  </a:cubicBezTo>
                  <a:cubicBezTo>
                    <a:pt x="28910" y="8171"/>
                    <a:pt x="28962" y="8157"/>
                    <a:pt x="29012" y="8124"/>
                  </a:cubicBezTo>
                  <a:cubicBezTo>
                    <a:pt x="29106" y="8057"/>
                    <a:pt x="29218" y="8029"/>
                    <a:pt x="29333" y="8029"/>
                  </a:cubicBezTo>
                  <a:cubicBezTo>
                    <a:pt x="29736" y="8029"/>
                    <a:pt x="30182" y="8372"/>
                    <a:pt x="30065" y="8606"/>
                  </a:cubicBezTo>
                  <a:cubicBezTo>
                    <a:pt x="30013" y="8711"/>
                    <a:pt x="29832" y="8735"/>
                    <a:pt x="29623" y="8735"/>
                  </a:cubicBezTo>
                  <a:cubicBezTo>
                    <a:pt x="29444" y="8735"/>
                    <a:pt x="29243" y="8717"/>
                    <a:pt x="29088" y="8717"/>
                  </a:cubicBezTo>
                  <a:cubicBezTo>
                    <a:pt x="28909" y="8717"/>
                    <a:pt x="28789" y="8742"/>
                    <a:pt x="28831" y="8847"/>
                  </a:cubicBezTo>
                  <a:cubicBezTo>
                    <a:pt x="28894" y="9056"/>
                    <a:pt x="28942" y="9222"/>
                    <a:pt x="29251" y="9222"/>
                  </a:cubicBezTo>
                  <a:cubicBezTo>
                    <a:pt x="29385" y="9222"/>
                    <a:pt x="29569" y="9191"/>
                    <a:pt x="29824" y="9118"/>
                  </a:cubicBezTo>
                  <a:cubicBezTo>
                    <a:pt x="30065" y="9027"/>
                    <a:pt x="30316" y="8984"/>
                    <a:pt x="30564" y="8984"/>
                  </a:cubicBezTo>
                  <a:cubicBezTo>
                    <a:pt x="31062" y="8984"/>
                    <a:pt x="31550" y="9158"/>
                    <a:pt x="31931" y="9479"/>
                  </a:cubicBezTo>
                  <a:cubicBezTo>
                    <a:pt x="32272" y="9748"/>
                    <a:pt x="32602" y="9921"/>
                    <a:pt x="32890" y="9921"/>
                  </a:cubicBezTo>
                  <a:cubicBezTo>
                    <a:pt x="33085" y="9921"/>
                    <a:pt x="33260" y="9841"/>
                    <a:pt x="33406" y="9659"/>
                  </a:cubicBezTo>
                  <a:cubicBezTo>
                    <a:pt x="33797" y="9208"/>
                    <a:pt x="32924" y="9148"/>
                    <a:pt x="33105" y="8817"/>
                  </a:cubicBezTo>
                  <a:cubicBezTo>
                    <a:pt x="33285" y="8455"/>
                    <a:pt x="32533" y="8245"/>
                    <a:pt x="32142" y="8245"/>
                  </a:cubicBezTo>
                  <a:cubicBezTo>
                    <a:pt x="31760" y="8245"/>
                    <a:pt x="31625" y="7652"/>
                    <a:pt x="31380" y="7652"/>
                  </a:cubicBezTo>
                  <a:cubicBezTo>
                    <a:pt x="31354" y="7652"/>
                    <a:pt x="31327" y="7659"/>
                    <a:pt x="31299" y="7673"/>
                  </a:cubicBezTo>
                  <a:cubicBezTo>
                    <a:pt x="31128" y="7759"/>
                    <a:pt x="30986" y="7873"/>
                    <a:pt x="30895" y="7873"/>
                  </a:cubicBezTo>
                  <a:cubicBezTo>
                    <a:pt x="30827" y="7873"/>
                    <a:pt x="30787" y="7807"/>
                    <a:pt x="30787" y="7613"/>
                  </a:cubicBezTo>
                  <a:cubicBezTo>
                    <a:pt x="30787" y="7303"/>
                    <a:pt x="29911" y="7178"/>
                    <a:pt x="29224" y="7178"/>
                  </a:cubicBezTo>
                  <a:close/>
                  <a:moveTo>
                    <a:pt x="21394" y="9744"/>
                  </a:moveTo>
                  <a:cubicBezTo>
                    <a:pt x="21125" y="9744"/>
                    <a:pt x="20875" y="9801"/>
                    <a:pt x="20916" y="9870"/>
                  </a:cubicBezTo>
                  <a:cubicBezTo>
                    <a:pt x="21000" y="9975"/>
                    <a:pt x="21391" y="10226"/>
                    <a:pt x="21681" y="10226"/>
                  </a:cubicBezTo>
                  <a:cubicBezTo>
                    <a:pt x="21808" y="10226"/>
                    <a:pt x="21915" y="10178"/>
                    <a:pt x="21970" y="10050"/>
                  </a:cubicBezTo>
                  <a:cubicBezTo>
                    <a:pt x="22051" y="9823"/>
                    <a:pt x="21710" y="9744"/>
                    <a:pt x="21394" y="9744"/>
                  </a:cubicBezTo>
                  <a:close/>
                  <a:moveTo>
                    <a:pt x="37819" y="10026"/>
                  </a:moveTo>
                  <a:cubicBezTo>
                    <a:pt x="37094" y="10026"/>
                    <a:pt x="35504" y="10264"/>
                    <a:pt x="35813" y="10502"/>
                  </a:cubicBezTo>
                  <a:cubicBezTo>
                    <a:pt x="35908" y="10570"/>
                    <a:pt x="36083" y="10598"/>
                    <a:pt x="36296" y="10598"/>
                  </a:cubicBezTo>
                  <a:cubicBezTo>
                    <a:pt x="37027" y="10598"/>
                    <a:pt x="38207" y="10267"/>
                    <a:pt x="38161" y="10081"/>
                  </a:cubicBezTo>
                  <a:cubicBezTo>
                    <a:pt x="38142" y="10043"/>
                    <a:pt x="38011" y="10026"/>
                    <a:pt x="37819" y="10026"/>
                  </a:cubicBezTo>
                  <a:close/>
                  <a:moveTo>
                    <a:pt x="24662" y="9545"/>
                  </a:moveTo>
                  <a:cubicBezTo>
                    <a:pt x="24578" y="9545"/>
                    <a:pt x="24483" y="9552"/>
                    <a:pt x="24377" y="9569"/>
                  </a:cubicBezTo>
                  <a:cubicBezTo>
                    <a:pt x="23625" y="9659"/>
                    <a:pt x="22391" y="9659"/>
                    <a:pt x="22391" y="10201"/>
                  </a:cubicBezTo>
                  <a:cubicBezTo>
                    <a:pt x="22391" y="10713"/>
                    <a:pt x="22632" y="10833"/>
                    <a:pt x="23444" y="10923"/>
                  </a:cubicBezTo>
                  <a:cubicBezTo>
                    <a:pt x="23475" y="10925"/>
                    <a:pt x="23506" y="10926"/>
                    <a:pt x="23537" y="10926"/>
                  </a:cubicBezTo>
                  <a:cubicBezTo>
                    <a:pt x="24335" y="10926"/>
                    <a:pt x="24936" y="10201"/>
                    <a:pt x="24588" y="10201"/>
                  </a:cubicBezTo>
                  <a:cubicBezTo>
                    <a:pt x="24197" y="10201"/>
                    <a:pt x="24437" y="9930"/>
                    <a:pt x="24889" y="9900"/>
                  </a:cubicBezTo>
                  <a:cubicBezTo>
                    <a:pt x="25277" y="9822"/>
                    <a:pt x="25176" y="9545"/>
                    <a:pt x="24662" y="9545"/>
                  </a:cubicBezTo>
                  <a:close/>
                  <a:moveTo>
                    <a:pt x="40407" y="10291"/>
                  </a:moveTo>
                  <a:cubicBezTo>
                    <a:pt x="39897" y="10291"/>
                    <a:pt x="39487" y="10759"/>
                    <a:pt x="39996" y="10953"/>
                  </a:cubicBezTo>
                  <a:cubicBezTo>
                    <a:pt x="40104" y="10989"/>
                    <a:pt x="40217" y="11005"/>
                    <a:pt x="40327" y="11005"/>
                  </a:cubicBezTo>
                  <a:cubicBezTo>
                    <a:pt x="40863" y="11005"/>
                    <a:pt x="41328" y="10631"/>
                    <a:pt x="40779" y="10381"/>
                  </a:cubicBezTo>
                  <a:cubicBezTo>
                    <a:pt x="40657" y="10318"/>
                    <a:pt x="40529" y="10291"/>
                    <a:pt x="40407" y="10291"/>
                  </a:cubicBezTo>
                  <a:close/>
                  <a:moveTo>
                    <a:pt x="28225" y="9978"/>
                  </a:moveTo>
                  <a:cubicBezTo>
                    <a:pt x="28144" y="9978"/>
                    <a:pt x="28090" y="10018"/>
                    <a:pt x="28079" y="10111"/>
                  </a:cubicBezTo>
                  <a:cubicBezTo>
                    <a:pt x="28005" y="10557"/>
                    <a:pt x="28664" y="11166"/>
                    <a:pt x="29068" y="11166"/>
                  </a:cubicBezTo>
                  <a:cubicBezTo>
                    <a:pt x="29155" y="11166"/>
                    <a:pt x="29229" y="11138"/>
                    <a:pt x="29283" y="11074"/>
                  </a:cubicBezTo>
                  <a:cubicBezTo>
                    <a:pt x="29480" y="10778"/>
                    <a:pt x="28588" y="9978"/>
                    <a:pt x="28225" y="9978"/>
                  </a:cubicBezTo>
                  <a:close/>
                  <a:moveTo>
                    <a:pt x="54773" y="1"/>
                  </a:moveTo>
                  <a:cubicBezTo>
                    <a:pt x="54334" y="1"/>
                    <a:pt x="53889" y="217"/>
                    <a:pt x="53990" y="420"/>
                  </a:cubicBezTo>
                  <a:cubicBezTo>
                    <a:pt x="54066" y="571"/>
                    <a:pt x="54021" y="653"/>
                    <a:pt x="53904" y="653"/>
                  </a:cubicBezTo>
                  <a:cubicBezTo>
                    <a:pt x="53787" y="653"/>
                    <a:pt x="53599" y="571"/>
                    <a:pt x="53389" y="390"/>
                  </a:cubicBezTo>
                  <a:cubicBezTo>
                    <a:pt x="53250" y="261"/>
                    <a:pt x="53069" y="221"/>
                    <a:pt x="52863" y="221"/>
                  </a:cubicBezTo>
                  <a:cubicBezTo>
                    <a:pt x="52506" y="221"/>
                    <a:pt x="52074" y="343"/>
                    <a:pt x="51655" y="343"/>
                  </a:cubicBezTo>
                  <a:cubicBezTo>
                    <a:pt x="51580" y="343"/>
                    <a:pt x="51506" y="339"/>
                    <a:pt x="51432" y="330"/>
                  </a:cubicBezTo>
                  <a:cubicBezTo>
                    <a:pt x="51399" y="327"/>
                    <a:pt x="51368" y="326"/>
                    <a:pt x="51339" y="326"/>
                  </a:cubicBezTo>
                  <a:cubicBezTo>
                    <a:pt x="50868" y="326"/>
                    <a:pt x="50910" y="667"/>
                    <a:pt x="50582" y="667"/>
                  </a:cubicBezTo>
                  <a:cubicBezTo>
                    <a:pt x="50490" y="667"/>
                    <a:pt x="50369" y="640"/>
                    <a:pt x="50199" y="571"/>
                  </a:cubicBezTo>
                  <a:cubicBezTo>
                    <a:pt x="49806" y="416"/>
                    <a:pt x="49407" y="367"/>
                    <a:pt x="49120" y="367"/>
                  </a:cubicBezTo>
                  <a:cubicBezTo>
                    <a:pt x="48791" y="367"/>
                    <a:pt x="48609" y="432"/>
                    <a:pt x="48754" y="480"/>
                  </a:cubicBezTo>
                  <a:cubicBezTo>
                    <a:pt x="48973" y="578"/>
                    <a:pt x="48798" y="754"/>
                    <a:pt x="48532" y="754"/>
                  </a:cubicBezTo>
                  <a:cubicBezTo>
                    <a:pt x="48469" y="754"/>
                    <a:pt x="48402" y="744"/>
                    <a:pt x="48333" y="721"/>
                  </a:cubicBezTo>
                  <a:cubicBezTo>
                    <a:pt x="48256" y="693"/>
                    <a:pt x="48180" y="680"/>
                    <a:pt x="48109" y="680"/>
                  </a:cubicBezTo>
                  <a:cubicBezTo>
                    <a:pt x="47876" y="680"/>
                    <a:pt x="47712" y="828"/>
                    <a:pt x="47851" y="1082"/>
                  </a:cubicBezTo>
                  <a:cubicBezTo>
                    <a:pt x="47912" y="1205"/>
                    <a:pt x="47779" y="1234"/>
                    <a:pt x="47576" y="1234"/>
                  </a:cubicBezTo>
                  <a:cubicBezTo>
                    <a:pt x="47396" y="1234"/>
                    <a:pt x="47161" y="1211"/>
                    <a:pt x="46959" y="1211"/>
                  </a:cubicBezTo>
                  <a:cubicBezTo>
                    <a:pt x="46720" y="1211"/>
                    <a:pt x="46527" y="1243"/>
                    <a:pt x="46527" y="1383"/>
                  </a:cubicBezTo>
                  <a:cubicBezTo>
                    <a:pt x="46527" y="1647"/>
                    <a:pt x="46327" y="1804"/>
                    <a:pt x="46074" y="1804"/>
                  </a:cubicBezTo>
                  <a:cubicBezTo>
                    <a:pt x="45922" y="1804"/>
                    <a:pt x="45752" y="1748"/>
                    <a:pt x="45594" y="1624"/>
                  </a:cubicBezTo>
                  <a:cubicBezTo>
                    <a:pt x="45340" y="1424"/>
                    <a:pt x="44746" y="1301"/>
                    <a:pt x="44400" y="1301"/>
                  </a:cubicBezTo>
                  <a:cubicBezTo>
                    <a:pt x="44174" y="1301"/>
                    <a:pt x="44055" y="1354"/>
                    <a:pt x="44210" y="1473"/>
                  </a:cubicBezTo>
                  <a:cubicBezTo>
                    <a:pt x="44571" y="1774"/>
                    <a:pt x="43036" y="1624"/>
                    <a:pt x="43457" y="1955"/>
                  </a:cubicBezTo>
                  <a:cubicBezTo>
                    <a:pt x="43784" y="2211"/>
                    <a:pt x="43297" y="2396"/>
                    <a:pt x="43062" y="2396"/>
                  </a:cubicBezTo>
                  <a:cubicBezTo>
                    <a:pt x="42993" y="2396"/>
                    <a:pt x="42946" y="2380"/>
                    <a:pt x="42946" y="2346"/>
                  </a:cubicBezTo>
                  <a:cubicBezTo>
                    <a:pt x="42946" y="2218"/>
                    <a:pt x="42506" y="2014"/>
                    <a:pt x="42111" y="2014"/>
                  </a:cubicBezTo>
                  <a:cubicBezTo>
                    <a:pt x="41949" y="2014"/>
                    <a:pt x="41795" y="2048"/>
                    <a:pt x="41682" y="2136"/>
                  </a:cubicBezTo>
                  <a:cubicBezTo>
                    <a:pt x="41388" y="2380"/>
                    <a:pt x="41274" y="2704"/>
                    <a:pt x="41144" y="2704"/>
                  </a:cubicBezTo>
                  <a:cubicBezTo>
                    <a:pt x="41114" y="2704"/>
                    <a:pt x="41084" y="2687"/>
                    <a:pt x="41050" y="2647"/>
                  </a:cubicBezTo>
                  <a:cubicBezTo>
                    <a:pt x="40979" y="2553"/>
                    <a:pt x="40821" y="2509"/>
                    <a:pt x="40611" y="2509"/>
                  </a:cubicBezTo>
                  <a:cubicBezTo>
                    <a:pt x="40285" y="2509"/>
                    <a:pt x="39834" y="2615"/>
                    <a:pt x="39394" y="2798"/>
                  </a:cubicBezTo>
                  <a:cubicBezTo>
                    <a:pt x="38933" y="2990"/>
                    <a:pt x="39098" y="3133"/>
                    <a:pt x="39410" y="3133"/>
                  </a:cubicBezTo>
                  <a:cubicBezTo>
                    <a:pt x="39587" y="3133"/>
                    <a:pt x="39811" y="3087"/>
                    <a:pt x="39996" y="2978"/>
                  </a:cubicBezTo>
                  <a:cubicBezTo>
                    <a:pt x="40181" y="2851"/>
                    <a:pt x="40352" y="2804"/>
                    <a:pt x="40469" y="2804"/>
                  </a:cubicBezTo>
                  <a:cubicBezTo>
                    <a:pt x="40658" y="2804"/>
                    <a:pt x="40708" y="2927"/>
                    <a:pt x="40448" y="3038"/>
                  </a:cubicBezTo>
                  <a:cubicBezTo>
                    <a:pt x="40058" y="3234"/>
                    <a:pt x="40132" y="3403"/>
                    <a:pt x="40623" y="3403"/>
                  </a:cubicBezTo>
                  <a:cubicBezTo>
                    <a:pt x="40663" y="3403"/>
                    <a:pt x="40704" y="3402"/>
                    <a:pt x="40749" y="3400"/>
                  </a:cubicBezTo>
                  <a:cubicBezTo>
                    <a:pt x="40817" y="3393"/>
                    <a:pt x="40868" y="3389"/>
                    <a:pt x="40903" y="3389"/>
                  </a:cubicBezTo>
                  <a:cubicBezTo>
                    <a:pt x="41176" y="3389"/>
                    <a:pt x="40538" y="3591"/>
                    <a:pt x="40538" y="3911"/>
                  </a:cubicBezTo>
                  <a:cubicBezTo>
                    <a:pt x="40538" y="4302"/>
                    <a:pt x="41200" y="4062"/>
                    <a:pt x="41230" y="4393"/>
                  </a:cubicBezTo>
                  <a:cubicBezTo>
                    <a:pt x="41265" y="4600"/>
                    <a:pt x="41776" y="4738"/>
                    <a:pt x="42290" y="4738"/>
                  </a:cubicBezTo>
                  <a:cubicBezTo>
                    <a:pt x="42672" y="4738"/>
                    <a:pt x="43054" y="4662"/>
                    <a:pt x="43247" y="4483"/>
                  </a:cubicBezTo>
                  <a:cubicBezTo>
                    <a:pt x="43366" y="4371"/>
                    <a:pt x="43443" y="4327"/>
                    <a:pt x="43491" y="4327"/>
                  </a:cubicBezTo>
                  <a:cubicBezTo>
                    <a:pt x="43625" y="4327"/>
                    <a:pt x="43532" y="4667"/>
                    <a:pt x="43487" y="4844"/>
                  </a:cubicBezTo>
                  <a:cubicBezTo>
                    <a:pt x="43467" y="5026"/>
                    <a:pt x="44449" y="5207"/>
                    <a:pt x="45125" y="5207"/>
                  </a:cubicBezTo>
                  <a:cubicBezTo>
                    <a:pt x="45457" y="5207"/>
                    <a:pt x="45715" y="5164"/>
                    <a:pt x="45744" y="5055"/>
                  </a:cubicBezTo>
                  <a:cubicBezTo>
                    <a:pt x="45805" y="4874"/>
                    <a:pt x="45910" y="4814"/>
                    <a:pt x="46053" y="4814"/>
                  </a:cubicBezTo>
                  <a:cubicBezTo>
                    <a:pt x="46196" y="4814"/>
                    <a:pt x="46376" y="4874"/>
                    <a:pt x="46587" y="4934"/>
                  </a:cubicBezTo>
                  <a:cubicBezTo>
                    <a:pt x="46630" y="4946"/>
                    <a:pt x="46689" y="4952"/>
                    <a:pt x="46760" y="4952"/>
                  </a:cubicBezTo>
                  <a:cubicBezTo>
                    <a:pt x="47401" y="4952"/>
                    <a:pt x="49061" y="4498"/>
                    <a:pt x="49115" y="4092"/>
                  </a:cubicBezTo>
                  <a:cubicBezTo>
                    <a:pt x="49122" y="3988"/>
                    <a:pt x="49160" y="3945"/>
                    <a:pt x="49208" y="3945"/>
                  </a:cubicBezTo>
                  <a:cubicBezTo>
                    <a:pt x="49367" y="3945"/>
                    <a:pt x="49625" y="4436"/>
                    <a:pt x="49115" y="4784"/>
                  </a:cubicBezTo>
                  <a:cubicBezTo>
                    <a:pt x="48423" y="5235"/>
                    <a:pt x="47099" y="5145"/>
                    <a:pt x="46497" y="5356"/>
                  </a:cubicBezTo>
                  <a:cubicBezTo>
                    <a:pt x="45895" y="5536"/>
                    <a:pt x="46888" y="5958"/>
                    <a:pt x="47490" y="6409"/>
                  </a:cubicBezTo>
                  <a:cubicBezTo>
                    <a:pt x="47705" y="6570"/>
                    <a:pt x="47671" y="6643"/>
                    <a:pt x="47512" y="6643"/>
                  </a:cubicBezTo>
                  <a:cubicBezTo>
                    <a:pt x="47226" y="6643"/>
                    <a:pt x="46534" y="6405"/>
                    <a:pt x="46166" y="6018"/>
                  </a:cubicBezTo>
                  <a:cubicBezTo>
                    <a:pt x="45698" y="5526"/>
                    <a:pt x="44769" y="5436"/>
                    <a:pt x="44100" y="5436"/>
                  </a:cubicBezTo>
                  <a:cubicBezTo>
                    <a:pt x="43950" y="5436"/>
                    <a:pt x="43814" y="5440"/>
                    <a:pt x="43698" y="5446"/>
                  </a:cubicBezTo>
                  <a:cubicBezTo>
                    <a:pt x="43036" y="5506"/>
                    <a:pt x="43186" y="6740"/>
                    <a:pt x="43698" y="6740"/>
                  </a:cubicBezTo>
                  <a:cubicBezTo>
                    <a:pt x="44180" y="6740"/>
                    <a:pt x="44691" y="6891"/>
                    <a:pt x="45203" y="7673"/>
                  </a:cubicBezTo>
                  <a:cubicBezTo>
                    <a:pt x="45684" y="8455"/>
                    <a:pt x="46738" y="8275"/>
                    <a:pt x="46738" y="8606"/>
                  </a:cubicBezTo>
                  <a:cubicBezTo>
                    <a:pt x="46738" y="8682"/>
                    <a:pt x="46676" y="8713"/>
                    <a:pt x="46571" y="8713"/>
                  </a:cubicBezTo>
                  <a:cubicBezTo>
                    <a:pt x="46181" y="8713"/>
                    <a:pt x="45194" y="8286"/>
                    <a:pt x="44601" y="8215"/>
                  </a:cubicBezTo>
                  <a:cubicBezTo>
                    <a:pt x="44518" y="8201"/>
                    <a:pt x="44429" y="8195"/>
                    <a:pt x="44336" y="8195"/>
                  </a:cubicBezTo>
                  <a:cubicBezTo>
                    <a:pt x="43585" y="8195"/>
                    <a:pt x="42581" y="8609"/>
                    <a:pt x="42554" y="9118"/>
                  </a:cubicBezTo>
                  <a:cubicBezTo>
                    <a:pt x="42540" y="9384"/>
                    <a:pt x="42817" y="9505"/>
                    <a:pt x="43192" y="9505"/>
                  </a:cubicBezTo>
                  <a:cubicBezTo>
                    <a:pt x="43578" y="9505"/>
                    <a:pt x="44069" y="9377"/>
                    <a:pt x="44450" y="9148"/>
                  </a:cubicBezTo>
                  <a:cubicBezTo>
                    <a:pt x="44642" y="9032"/>
                    <a:pt x="44750" y="8986"/>
                    <a:pt x="44797" y="8986"/>
                  </a:cubicBezTo>
                  <a:cubicBezTo>
                    <a:pt x="44934" y="8986"/>
                    <a:pt x="44554" y="9383"/>
                    <a:pt x="44240" y="9629"/>
                  </a:cubicBezTo>
                  <a:cubicBezTo>
                    <a:pt x="43849" y="9960"/>
                    <a:pt x="45203" y="10261"/>
                    <a:pt x="45203" y="10682"/>
                  </a:cubicBezTo>
                  <a:cubicBezTo>
                    <a:pt x="45203" y="10859"/>
                    <a:pt x="45028" y="10935"/>
                    <a:pt x="44821" y="10935"/>
                  </a:cubicBezTo>
                  <a:cubicBezTo>
                    <a:pt x="44534" y="10935"/>
                    <a:pt x="44184" y="10789"/>
                    <a:pt x="44149" y="10562"/>
                  </a:cubicBezTo>
                  <a:cubicBezTo>
                    <a:pt x="44068" y="10237"/>
                    <a:pt x="43767" y="9887"/>
                    <a:pt x="43004" y="9887"/>
                  </a:cubicBezTo>
                  <a:cubicBezTo>
                    <a:pt x="42920" y="9887"/>
                    <a:pt x="42830" y="9891"/>
                    <a:pt x="42735" y="9900"/>
                  </a:cubicBezTo>
                  <a:cubicBezTo>
                    <a:pt x="41802" y="9960"/>
                    <a:pt x="42103" y="10562"/>
                    <a:pt x="42645" y="10652"/>
                  </a:cubicBezTo>
                  <a:cubicBezTo>
                    <a:pt x="43156" y="10713"/>
                    <a:pt x="43247" y="11134"/>
                    <a:pt x="42645" y="11134"/>
                  </a:cubicBezTo>
                  <a:cubicBezTo>
                    <a:pt x="42043" y="11134"/>
                    <a:pt x="40568" y="11555"/>
                    <a:pt x="41020" y="11977"/>
                  </a:cubicBezTo>
                  <a:cubicBezTo>
                    <a:pt x="41192" y="12126"/>
                    <a:pt x="41561" y="12161"/>
                    <a:pt x="41971" y="12161"/>
                  </a:cubicBezTo>
                  <a:cubicBezTo>
                    <a:pt x="42339" y="12161"/>
                    <a:pt x="42740" y="12133"/>
                    <a:pt x="43058" y="12133"/>
                  </a:cubicBezTo>
                  <a:cubicBezTo>
                    <a:pt x="43314" y="12133"/>
                    <a:pt x="43517" y="12151"/>
                    <a:pt x="43608" y="12217"/>
                  </a:cubicBezTo>
                  <a:cubicBezTo>
                    <a:pt x="43803" y="12377"/>
                    <a:pt x="44174" y="12484"/>
                    <a:pt x="44491" y="12484"/>
                  </a:cubicBezTo>
                  <a:cubicBezTo>
                    <a:pt x="44712" y="12484"/>
                    <a:pt x="44905" y="12431"/>
                    <a:pt x="44992" y="12308"/>
                  </a:cubicBezTo>
                  <a:cubicBezTo>
                    <a:pt x="45126" y="12140"/>
                    <a:pt x="45390" y="12103"/>
                    <a:pt x="45722" y="12103"/>
                  </a:cubicBezTo>
                  <a:cubicBezTo>
                    <a:pt x="45987" y="12103"/>
                    <a:pt x="46296" y="12127"/>
                    <a:pt x="46617" y="12127"/>
                  </a:cubicBezTo>
                  <a:cubicBezTo>
                    <a:pt x="47339" y="12127"/>
                    <a:pt x="47490" y="12217"/>
                    <a:pt x="47821" y="12518"/>
                  </a:cubicBezTo>
                  <a:cubicBezTo>
                    <a:pt x="47952" y="12637"/>
                    <a:pt x="48116" y="12686"/>
                    <a:pt x="48289" y="12686"/>
                  </a:cubicBezTo>
                  <a:cubicBezTo>
                    <a:pt x="48553" y="12686"/>
                    <a:pt x="48837" y="12573"/>
                    <a:pt x="49055" y="12428"/>
                  </a:cubicBezTo>
                  <a:cubicBezTo>
                    <a:pt x="49248" y="12210"/>
                    <a:pt x="49500" y="12109"/>
                    <a:pt x="49764" y="12109"/>
                  </a:cubicBezTo>
                  <a:cubicBezTo>
                    <a:pt x="49828" y="12109"/>
                    <a:pt x="49893" y="12115"/>
                    <a:pt x="49958" y="12127"/>
                  </a:cubicBezTo>
                  <a:cubicBezTo>
                    <a:pt x="50469" y="12127"/>
                    <a:pt x="50560" y="11826"/>
                    <a:pt x="50319" y="11435"/>
                  </a:cubicBezTo>
                  <a:cubicBezTo>
                    <a:pt x="50255" y="11350"/>
                    <a:pt x="50174" y="11320"/>
                    <a:pt x="50085" y="11320"/>
                  </a:cubicBezTo>
                  <a:cubicBezTo>
                    <a:pt x="49865" y="11320"/>
                    <a:pt x="49600" y="11504"/>
                    <a:pt x="49454" y="11504"/>
                  </a:cubicBezTo>
                  <a:cubicBezTo>
                    <a:pt x="49407" y="11504"/>
                    <a:pt x="49373" y="11485"/>
                    <a:pt x="49356" y="11435"/>
                  </a:cubicBezTo>
                  <a:cubicBezTo>
                    <a:pt x="49310" y="11226"/>
                    <a:pt x="48942" y="11054"/>
                    <a:pt x="48323" y="11054"/>
                  </a:cubicBezTo>
                  <a:cubicBezTo>
                    <a:pt x="48138" y="11054"/>
                    <a:pt x="47930" y="11069"/>
                    <a:pt x="47701" y="11104"/>
                  </a:cubicBezTo>
                  <a:cubicBezTo>
                    <a:pt x="47615" y="11117"/>
                    <a:pt x="47541" y="11123"/>
                    <a:pt x="47476" y="11123"/>
                  </a:cubicBezTo>
                  <a:cubicBezTo>
                    <a:pt x="46890" y="11123"/>
                    <a:pt x="47135" y="10625"/>
                    <a:pt x="47579" y="10625"/>
                  </a:cubicBezTo>
                  <a:cubicBezTo>
                    <a:pt x="47637" y="10625"/>
                    <a:pt x="47698" y="10633"/>
                    <a:pt x="47761" y="10652"/>
                  </a:cubicBezTo>
                  <a:cubicBezTo>
                    <a:pt x="48037" y="10715"/>
                    <a:pt x="48323" y="10746"/>
                    <a:pt x="48611" y="10746"/>
                  </a:cubicBezTo>
                  <a:cubicBezTo>
                    <a:pt x="49014" y="10746"/>
                    <a:pt x="49421" y="10685"/>
                    <a:pt x="49807" y="10562"/>
                  </a:cubicBezTo>
                  <a:cubicBezTo>
                    <a:pt x="50499" y="10412"/>
                    <a:pt x="49958" y="10081"/>
                    <a:pt x="49958" y="9810"/>
                  </a:cubicBezTo>
                  <a:cubicBezTo>
                    <a:pt x="49958" y="9703"/>
                    <a:pt x="50124" y="9673"/>
                    <a:pt x="50365" y="9673"/>
                  </a:cubicBezTo>
                  <a:cubicBezTo>
                    <a:pt x="50665" y="9673"/>
                    <a:pt x="51081" y="9719"/>
                    <a:pt x="51432" y="9719"/>
                  </a:cubicBezTo>
                  <a:cubicBezTo>
                    <a:pt x="52064" y="9719"/>
                    <a:pt x="52967" y="8696"/>
                    <a:pt x="53027" y="8094"/>
                  </a:cubicBezTo>
                  <a:cubicBezTo>
                    <a:pt x="53047" y="7693"/>
                    <a:pt x="52412" y="7626"/>
                    <a:pt x="51781" y="7626"/>
                  </a:cubicBezTo>
                  <a:cubicBezTo>
                    <a:pt x="51466" y="7626"/>
                    <a:pt x="51152" y="7643"/>
                    <a:pt x="50921" y="7643"/>
                  </a:cubicBezTo>
                  <a:cubicBezTo>
                    <a:pt x="50254" y="7643"/>
                    <a:pt x="51177" y="7181"/>
                    <a:pt x="52365" y="7181"/>
                  </a:cubicBezTo>
                  <a:cubicBezTo>
                    <a:pt x="52464" y="7181"/>
                    <a:pt x="52564" y="7185"/>
                    <a:pt x="52666" y="7191"/>
                  </a:cubicBezTo>
                  <a:cubicBezTo>
                    <a:pt x="52729" y="7194"/>
                    <a:pt x="52787" y="7196"/>
                    <a:pt x="52841" y="7196"/>
                  </a:cubicBezTo>
                  <a:cubicBezTo>
                    <a:pt x="53938" y="7196"/>
                    <a:pt x="53431" y="6640"/>
                    <a:pt x="53689" y="6439"/>
                  </a:cubicBezTo>
                  <a:cubicBezTo>
                    <a:pt x="53743" y="6392"/>
                    <a:pt x="53809" y="6374"/>
                    <a:pt x="53885" y="6374"/>
                  </a:cubicBezTo>
                  <a:cubicBezTo>
                    <a:pt x="54147" y="6374"/>
                    <a:pt x="54535" y="6588"/>
                    <a:pt x="54965" y="6588"/>
                  </a:cubicBezTo>
                  <a:cubicBezTo>
                    <a:pt x="55050" y="6588"/>
                    <a:pt x="55137" y="6579"/>
                    <a:pt x="55224" y="6559"/>
                  </a:cubicBezTo>
                  <a:cubicBezTo>
                    <a:pt x="55917" y="6409"/>
                    <a:pt x="55405" y="5837"/>
                    <a:pt x="55856" y="5837"/>
                  </a:cubicBezTo>
                  <a:cubicBezTo>
                    <a:pt x="56308" y="5837"/>
                    <a:pt x="56910" y="5356"/>
                    <a:pt x="58384" y="4543"/>
                  </a:cubicBezTo>
                  <a:cubicBezTo>
                    <a:pt x="59859" y="3761"/>
                    <a:pt x="60942" y="3881"/>
                    <a:pt x="61033" y="3430"/>
                  </a:cubicBezTo>
                  <a:cubicBezTo>
                    <a:pt x="61054" y="3269"/>
                    <a:pt x="60806" y="3223"/>
                    <a:pt x="60461" y="3223"/>
                  </a:cubicBezTo>
                  <a:cubicBezTo>
                    <a:pt x="59985" y="3223"/>
                    <a:pt x="59325" y="3311"/>
                    <a:pt x="58932" y="3311"/>
                  </a:cubicBezTo>
                  <a:cubicBezTo>
                    <a:pt x="58808" y="3311"/>
                    <a:pt x="58711" y="3302"/>
                    <a:pt x="58655" y="3279"/>
                  </a:cubicBezTo>
                  <a:cubicBezTo>
                    <a:pt x="58315" y="3148"/>
                    <a:pt x="59637" y="2835"/>
                    <a:pt x="60284" y="2835"/>
                  </a:cubicBezTo>
                  <a:cubicBezTo>
                    <a:pt x="60381" y="2835"/>
                    <a:pt x="60462" y="2842"/>
                    <a:pt x="60521" y="2858"/>
                  </a:cubicBezTo>
                  <a:cubicBezTo>
                    <a:pt x="60618" y="2884"/>
                    <a:pt x="60720" y="2899"/>
                    <a:pt x="60833" y="2899"/>
                  </a:cubicBezTo>
                  <a:cubicBezTo>
                    <a:pt x="61246" y="2899"/>
                    <a:pt x="61819" y="2702"/>
                    <a:pt x="62929" y="2136"/>
                  </a:cubicBezTo>
                  <a:cubicBezTo>
                    <a:pt x="64128" y="1561"/>
                    <a:pt x="63917" y="1360"/>
                    <a:pt x="63466" y="1360"/>
                  </a:cubicBezTo>
                  <a:cubicBezTo>
                    <a:pt x="63373" y="1360"/>
                    <a:pt x="63271" y="1368"/>
                    <a:pt x="63169" y="1383"/>
                  </a:cubicBezTo>
                  <a:cubicBezTo>
                    <a:pt x="63055" y="1406"/>
                    <a:pt x="62937" y="1417"/>
                    <a:pt x="62822" y="1417"/>
                  </a:cubicBezTo>
                  <a:cubicBezTo>
                    <a:pt x="62332" y="1417"/>
                    <a:pt x="61887" y="1219"/>
                    <a:pt x="61935" y="902"/>
                  </a:cubicBezTo>
                  <a:cubicBezTo>
                    <a:pt x="61948" y="747"/>
                    <a:pt x="61790" y="719"/>
                    <a:pt x="61602" y="719"/>
                  </a:cubicBezTo>
                  <a:cubicBezTo>
                    <a:pt x="61498" y="719"/>
                    <a:pt x="61385" y="728"/>
                    <a:pt x="61287" y="728"/>
                  </a:cubicBezTo>
                  <a:cubicBezTo>
                    <a:pt x="61150" y="728"/>
                    <a:pt x="61043" y="711"/>
                    <a:pt x="61033" y="631"/>
                  </a:cubicBezTo>
                  <a:cubicBezTo>
                    <a:pt x="61013" y="561"/>
                    <a:pt x="60906" y="527"/>
                    <a:pt x="60738" y="527"/>
                  </a:cubicBezTo>
                  <a:cubicBezTo>
                    <a:pt x="60404" y="527"/>
                    <a:pt x="59829" y="661"/>
                    <a:pt x="59227" y="902"/>
                  </a:cubicBezTo>
                  <a:cubicBezTo>
                    <a:pt x="59044" y="981"/>
                    <a:pt x="58932" y="1013"/>
                    <a:pt x="58872" y="1013"/>
                  </a:cubicBezTo>
                  <a:cubicBezTo>
                    <a:pt x="58637" y="1013"/>
                    <a:pt x="59222" y="510"/>
                    <a:pt x="59558" y="390"/>
                  </a:cubicBezTo>
                  <a:cubicBezTo>
                    <a:pt x="59979" y="240"/>
                    <a:pt x="57211" y="390"/>
                    <a:pt x="56759" y="89"/>
                  </a:cubicBezTo>
                  <a:cubicBezTo>
                    <a:pt x="56685" y="40"/>
                    <a:pt x="56610" y="21"/>
                    <a:pt x="56534" y="21"/>
                  </a:cubicBezTo>
                  <a:cubicBezTo>
                    <a:pt x="56243" y="21"/>
                    <a:pt x="55936" y="303"/>
                    <a:pt x="55642" y="303"/>
                  </a:cubicBezTo>
                  <a:cubicBezTo>
                    <a:pt x="55541" y="303"/>
                    <a:pt x="55442" y="270"/>
                    <a:pt x="55345" y="179"/>
                  </a:cubicBezTo>
                  <a:cubicBezTo>
                    <a:pt x="55197" y="52"/>
                    <a:pt x="54986" y="1"/>
                    <a:pt x="54773" y="1"/>
                  </a:cubicBezTo>
                  <a:close/>
                  <a:moveTo>
                    <a:pt x="19615" y="10384"/>
                  </a:moveTo>
                  <a:cubicBezTo>
                    <a:pt x="19435" y="10384"/>
                    <a:pt x="19351" y="10676"/>
                    <a:pt x="19351" y="10833"/>
                  </a:cubicBezTo>
                  <a:cubicBezTo>
                    <a:pt x="19351" y="10912"/>
                    <a:pt x="19277" y="10942"/>
                    <a:pt x="19165" y="10942"/>
                  </a:cubicBezTo>
                  <a:cubicBezTo>
                    <a:pt x="18934" y="10942"/>
                    <a:pt x="18541" y="10814"/>
                    <a:pt x="18298" y="10713"/>
                  </a:cubicBezTo>
                  <a:cubicBezTo>
                    <a:pt x="18256" y="10696"/>
                    <a:pt x="18212" y="10689"/>
                    <a:pt x="18167" y="10689"/>
                  </a:cubicBezTo>
                  <a:cubicBezTo>
                    <a:pt x="17795" y="10689"/>
                    <a:pt x="17333" y="11197"/>
                    <a:pt x="16823" y="11465"/>
                  </a:cubicBezTo>
                  <a:cubicBezTo>
                    <a:pt x="16270" y="11756"/>
                    <a:pt x="16224" y="12189"/>
                    <a:pt x="15757" y="12189"/>
                  </a:cubicBezTo>
                  <a:cubicBezTo>
                    <a:pt x="15742" y="12189"/>
                    <a:pt x="15726" y="12188"/>
                    <a:pt x="15710" y="12187"/>
                  </a:cubicBezTo>
                  <a:cubicBezTo>
                    <a:pt x="15694" y="12186"/>
                    <a:pt x="15677" y="12186"/>
                    <a:pt x="15660" y="12186"/>
                  </a:cubicBezTo>
                  <a:cubicBezTo>
                    <a:pt x="15124" y="12186"/>
                    <a:pt x="14423" y="12642"/>
                    <a:pt x="14657" y="12759"/>
                  </a:cubicBezTo>
                  <a:cubicBezTo>
                    <a:pt x="14865" y="12863"/>
                    <a:pt x="14712" y="13239"/>
                    <a:pt x="14864" y="13239"/>
                  </a:cubicBezTo>
                  <a:cubicBezTo>
                    <a:pt x="14887" y="13239"/>
                    <a:pt x="14917" y="13230"/>
                    <a:pt x="14958" y="13210"/>
                  </a:cubicBezTo>
                  <a:cubicBezTo>
                    <a:pt x="15068" y="13122"/>
                    <a:pt x="15210" y="13066"/>
                    <a:pt x="15349" y="13066"/>
                  </a:cubicBezTo>
                  <a:cubicBezTo>
                    <a:pt x="15400" y="13066"/>
                    <a:pt x="15451" y="13074"/>
                    <a:pt x="15499" y="13090"/>
                  </a:cubicBezTo>
                  <a:cubicBezTo>
                    <a:pt x="15568" y="13117"/>
                    <a:pt x="15627" y="13128"/>
                    <a:pt x="15678" y="13128"/>
                  </a:cubicBezTo>
                  <a:cubicBezTo>
                    <a:pt x="15916" y="13128"/>
                    <a:pt x="15988" y="12878"/>
                    <a:pt x="16161" y="12729"/>
                  </a:cubicBezTo>
                  <a:cubicBezTo>
                    <a:pt x="16181" y="12705"/>
                    <a:pt x="16198" y="12695"/>
                    <a:pt x="16212" y="12695"/>
                  </a:cubicBezTo>
                  <a:cubicBezTo>
                    <a:pt x="16323" y="12695"/>
                    <a:pt x="16275" y="13361"/>
                    <a:pt x="16703" y="13361"/>
                  </a:cubicBezTo>
                  <a:cubicBezTo>
                    <a:pt x="17151" y="13361"/>
                    <a:pt x="17045" y="12716"/>
                    <a:pt x="17254" y="12716"/>
                  </a:cubicBezTo>
                  <a:cubicBezTo>
                    <a:pt x="17284" y="12716"/>
                    <a:pt x="17320" y="12729"/>
                    <a:pt x="17365" y="12759"/>
                  </a:cubicBezTo>
                  <a:cubicBezTo>
                    <a:pt x="17440" y="12806"/>
                    <a:pt x="17504" y="12826"/>
                    <a:pt x="17559" y="12826"/>
                  </a:cubicBezTo>
                  <a:cubicBezTo>
                    <a:pt x="17747" y="12826"/>
                    <a:pt x="17830" y="12591"/>
                    <a:pt x="17877" y="12428"/>
                  </a:cubicBezTo>
                  <a:cubicBezTo>
                    <a:pt x="17967" y="12187"/>
                    <a:pt x="17967" y="11736"/>
                    <a:pt x="18328" y="11676"/>
                  </a:cubicBezTo>
                  <a:cubicBezTo>
                    <a:pt x="18363" y="11668"/>
                    <a:pt x="18392" y="11664"/>
                    <a:pt x="18416" y="11664"/>
                  </a:cubicBezTo>
                  <a:cubicBezTo>
                    <a:pt x="18670" y="11664"/>
                    <a:pt x="18434" y="12066"/>
                    <a:pt x="18599" y="12368"/>
                  </a:cubicBezTo>
                  <a:cubicBezTo>
                    <a:pt x="18659" y="12488"/>
                    <a:pt x="18759" y="12535"/>
                    <a:pt x="18868" y="12535"/>
                  </a:cubicBezTo>
                  <a:cubicBezTo>
                    <a:pt x="19084" y="12535"/>
                    <a:pt x="19331" y="12348"/>
                    <a:pt x="19351" y="12187"/>
                  </a:cubicBezTo>
                  <a:cubicBezTo>
                    <a:pt x="19381" y="11977"/>
                    <a:pt x="19983" y="12127"/>
                    <a:pt x="19953" y="11886"/>
                  </a:cubicBezTo>
                  <a:cubicBezTo>
                    <a:pt x="19923" y="11676"/>
                    <a:pt x="20134" y="11555"/>
                    <a:pt x="19953" y="11284"/>
                  </a:cubicBezTo>
                  <a:cubicBezTo>
                    <a:pt x="19773" y="11013"/>
                    <a:pt x="20254" y="11074"/>
                    <a:pt x="20435" y="10863"/>
                  </a:cubicBezTo>
                  <a:cubicBezTo>
                    <a:pt x="20615" y="10682"/>
                    <a:pt x="20164" y="10833"/>
                    <a:pt x="19833" y="10502"/>
                  </a:cubicBezTo>
                  <a:cubicBezTo>
                    <a:pt x="19749" y="10418"/>
                    <a:pt x="19677" y="10384"/>
                    <a:pt x="19615" y="10384"/>
                  </a:cubicBezTo>
                  <a:close/>
                  <a:moveTo>
                    <a:pt x="18736" y="12886"/>
                  </a:moveTo>
                  <a:cubicBezTo>
                    <a:pt x="18432" y="12886"/>
                    <a:pt x="17312" y="13696"/>
                    <a:pt x="17576" y="13722"/>
                  </a:cubicBezTo>
                  <a:cubicBezTo>
                    <a:pt x="17621" y="13728"/>
                    <a:pt x="17667" y="13732"/>
                    <a:pt x="17712" y="13732"/>
                  </a:cubicBezTo>
                  <a:cubicBezTo>
                    <a:pt x="18299" y="13732"/>
                    <a:pt x="18866" y="13219"/>
                    <a:pt x="18810" y="12940"/>
                  </a:cubicBezTo>
                  <a:cubicBezTo>
                    <a:pt x="18806" y="12902"/>
                    <a:pt x="18779" y="12886"/>
                    <a:pt x="18736" y="12886"/>
                  </a:cubicBezTo>
                  <a:close/>
                  <a:moveTo>
                    <a:pt x="29400" y="13867"/>
                  </a:moveTo>
                  <a:cubicBezTo>
                    <a:pt x="29290" y="13867"/>
                    <a:pt x="29190" y="13920"/>
                    <a:pt x="29132" y="14053"/>
                  </a:cubicBezTo>
                  <a:cubicBezTo>
                    <a:pt x="28971" y="14396"/>
                    <a:pt x="29242" y="14590"/>
                    <a:pt x="29520" y="14590"/>
                  </a:cubicBezTo>
                  <a:cubicBezTo>
                    <a:pt x="29657" y="14590"/>
                    <a:pt x="29795" y="14543"/>
                    <a:pt x="29885" y="14444"/>
                  </a:cubicBezTo>
                  <a:cubicBezTo>
                    <a:pt x="30037" y="14227"/>
                    <a:pt x="29685" y="13867"/>
                    <a:pt x="29400" y="13867"/>
                  </a:cubicBezTo>
                  <a:close/>
                  <a:moveTo>
                    <a:pt x="32137" y="11618"/>
                  </a:moveTo>
                  <a:cubicBezTo>
                    <a:pt x="31837" y="11618"/>
                    <a:pt x="32182" y="12215"/>
                    <a:pt x="32593" y="12548"/>
                  </a:cubicBezTo>
                  <a:cubicBezTo>
                    <a:pt x="32782" y="12714"/>
                    <a:pt x="32786" y="12786"/>
                    <a:pt x="32680" y="12786"/>
                  </a:cubicBezTo>
                  <a:cubicBezTo>
                    <a:pt x="32517" y="12786"/>
                    <a:pt x="32093" y="12612"/>
                    <a:pt x="31690" y="12338"/>
                  </a:cubicBezTo>
                  <a:cubicBezTo>
                    <a:pt x="31537" y="12237"/>
                    <a:pt x="31421" y="12197"/>
                    <a:pt x="31339" y="12197"/>
                  </a:cubicBezTo>
                  <a:cubicBezTo>
                    <a:pt x="31050" y="12197"/>
                    <a:pt x="31162" y="12699"/>
                    <a:pt x="31419" y="12909"/>
                  </a:cubicBezTo>
                  <a:cubicBezTo>
                    <a:pt x="31617" y="13071"/>
                    <a:pt x="31557" y="13254"/>
                    <a:pt x="31388" y="13254"/>
                  </a:cubicBezTo>
                  <a:cubicBezTo>
                    <a:pt x="31273" y="13254"/>
                    <a:pt x="31108" y="13170"/>
                    <a:pt x="30938" y="12940"/>
                  </a:cubicBezTo>
                  <a:cubicBezTo>
                    <a:pt x="30517" y="12368"/>
                    <a:pt x="30306" y="11766"/>
                    <a:pt x="29614" y="11736"/>
                  </a:cubicBezTo>
                  <a:cubicBezTo>
                    <a:pt x="29598" y="11735"/>
                    <a:pt x="29584" y="11735"/>
                    <a:pt x="29569" y="11735"/>
                  </a:cubicBezTo>
                  <a:cubicBezTo>
                    <a:pt x="28936" y="11735"/>
                    <a:pt x="29258" y="12375"/>
                    <a:pt x="29493" y="12699"/>
                  </a:cubicBezTo>
                  <a:cubicBezTo>
                    <a:pt x="29764" y="13060"/>
                    <a:pt x="30216" y="13271"/>
                    <a:pt x="30787" y="13572"/>
                  </a:cubicBezTo>
                  <a:cubicBezTo>
                    <a:pt x="30936" y="13654"/>
                    <a:pt x="31114" y="13682"/>
                    <a:pt x="31302" y="13682"/>
                  </a:cubicBezTo>
                  <a:cubicBezTo>
                    <a:pt x="31710" y="13682"/>
                    <a:pt x="32166" y="13549"/>
                    <a:pt x="32473" y="13549"/>
                  </a:cubicBezTo>
                  <a:cubicBezTo>
                    <a:pt x="32541" y="13549"/>
                    <a:pt x="32602" y="13556"/>
                    <a:pt x="32653" y="13572"/>
                  </a:cubicBezTo>
                  <a:cubicBezTo>
                    <a:pt x="33075" y="13692"/>
                    <a:pt x="32202" y="14173"/>
                    <a:pt x="32503" y="14565"/>
                  </a:cubicBezTo>
                  <a:cubicBezTo>
                    <a:pt x="32616" y="14700"/>
                    <a:pt x="32792" y="14742"/>
                    <a:pt x="33000" y="14742"/>
                  </a:cubicBezTo>
                  <a:cubicBezTo>
                    <a:pt x="33347" y="14742"/>
                    <a:pt x="33782" y="14625"/>
                    <a:pt x="34158" y="14625"/>
                  </a:cubicBezTo>
                  <a:cubicBezTo>
                    <a:pt x="34760" y="14625"/>
                    <a:pt x="34459" y="14204"/>
                    <a:pt x="34790" y="13993"/>
                  </a:cubicBezTo>
                  <a:cubicBezTo>
                    <a:pt x="35151" y="13752"/>
                    <a:pt x="34459" y="13752"/>
                    <a:pt x="34730" y="13150"/>
                  </a:cubicBezTo>
                  <a:cubicBezTo>
                    <a:pt x="34956" y="12647"/>
                    <a:pt x="34195" y="11914"/>
                    <a:pt x="33921" y="11914"/>
                  </a:cubicBezTo>
                  <a:cubicBezTo>
                    <a:pt x="33867" y="11914"/>
                    <a:pt x="33832" y="11942"/>
                    <a:pt x="33827" y="12007"/>
                  </a:cubicBezTo>
                  <a:cubicBezTo>
                    <a:pt x="33819" y="12094"/>
                    <a:pt x="33759" y="12129"/>
                    <a:pt x="33663" y="12129"/>
                  </a:cubicBezTo>
                  <a:cubicBezTo>
                    <a:pt x="33394" y="12129"/>
                    <a:pt x="32840" y="11853"/>
                    <a:pt x="32352" y="11676"/>
                  </a:cubicBezTo>
                  <a:cubicBezTo>
                    <a:pt x="32259" y="11636"/>
                    <a:pt x="32189" y="11618"/>
                    <a:pt x="32137" y="11618"/>
                  </a:cubicBezTo>
                  <a:close/>
                  <a:moveTo>
                    <a:pt x="36902" y="13736"/>
                  </a:moveTo>
                  <a:cubicBezTo>
                    <a:pt x="36141" y="13736"/>
                    <a:pt x="35166" y="14478"/>
                    <a:pt x="35362" y="14625"/>
                  </a:cubicBezTo>
                  <a:cubicBezTo>
                    <a:pt x="35623" y="14828"/>
                    <a:pt x="37029" y="15198"/>
                    <a:pt x="37696" y="15198"/>
                  </a:cubicBezTo>
                  <a:cubicBezTo>
                    <a:pt x="37722" y="15198"/>
                    <a:pt x="37746" y="15198"/>
                    <a:pt x="37769" y="15197"/>
                  </a:cubicBezTo>
                  <a:cubicBezTo>
                    <a:pt x="38431" y="15197"/>
                    <a:pt x="38070" y="14414"/>
                    <a:pt x="37378" y="13872"/>
                  </a:cubicBezTo>
                  <a:cubicBezTo>
                    <a:pt x="37242" y="13776"/>
                    <a:pt x="37078" y="13736"/>
                    <a:pt x="36902" y="13736"/>
                  </a:cubicBezTo>
                  <a:close/>
                  <a:moveTo>
                    <a:pt x="36365" y="11304"/>
                  </a:moveTo>
                  <a:cubicBezTo>
                    <a:pt x="35752" y="11304"/>
                    <a:pt x="35189" y="11441"/>
                    <a:pt x="35392" y="11736"/>
                  </a:cubicBezTo>
                  <a:cubicBezTo>
                    <a:pt x="35681" y="12121"/>
                    <a:pt x="36991" y="12583"/>
                    <a:pt x="37595" y="12583"/>
                  </a:cubicBezTo>
                  <a:cubicBezTo>
                    <a:pt x="37746" y="12583"/>
                    <a:pt x="37854" y="12554"/>
                    <a:pt x="37890" y="12488"/>
                  </a:cubicBezTo>
                  <a:cubicBezTo>
                    <a:pt x="37921" y="12431"/>
                    <a:pt x="37964" y="12406"/>
                    <a:pt x="38015" y="12406"/>
                  </a:cubicBezTo>
                  <a:cubicBezTo>
                    <a:pt x="38260" y="12406"/>
                    <a:pt x="38694" y="12972"/>
                    <a:pt x="38943" y="13271"/>
                  </a:cubicBezTo>
                  <a:cubicBezTo>
                    <a:pt x="39244" y="13662"/>
                    <a:pt x="38762" y="13812"/>
                    <a:pt x="38973" y="14535"/>
                  </a:cubicBezTo>
                  <a:cubicBezTo>
                    <a:pt x="39109" y="14866"/>
                    <a:pt x="39244" y="14911"/>
                    <a:pt x="39398" y="14911"/>
                  </a:cubicBezTo>
                  <a:cubicBezTo>
                    <a:pt x="39456" y="14911"/>
                    <a:pt x="39517" y="14904"/>
                    <a:pt x="39581" y="14904"/>
                  </a:cubicBezTo>
                  <a:cubicBezTo>
                    <a:pt x="39688" y="14904"/>
                    <a:pt x="39805" y="14922"/>
                    <a:pt x="39936" y="15016"/>
                  </a:cubicBezTo>
                  <a:cubicBezTo>
                    <a:pt x="40185" y="15207"/>
                    <a:pt x="40507" y="15338"/>
                    <a:pt x="40786" y="15338"/>
                  </a:cubicBezTo>
                  <a:cubicBezTo>
                    <a:pt x="40945" y="15338"/>
                    <a:pt x="41091" y="15295"/>
                    <a:pt x="41200" y="15197"/>
                  </a:cubicBezTo>
                  <a:cubicBezTo>
                    <a:pt x="41414" y="15004"/>
                    <a:pt x="41552" y="14827"/>
                    <a:pt x="41657" y="14827"/>
                  </a:cubicBezTo>
                  <a:cubicBezTo>
                    <a:pt x="41700" y="14827"/>
                    <a:pt x="41737" y="14856"/>
                    <a:pt x="41772" y="14926"/>
                  </a:cubicBezTo>
                  <a:cubicBezTo>
                    <a:pt x="41892" y="15197"/>
                    <a:pt x="42705" y="15377"/>
                    <a:pt x="44390" y="15407"/>
                  </a:cubicBezTo>
                  <a:cubicBezTo>
                    <a:pt x="44457" y="15410"/>
                    <a:pt x="44520" y="15411"/>
                    <a:pt x="44580" y="15411"/>
                  </a:cubicBezTo>
                  <a:cubicBezTo>
                    <a:pt x="45813" y="15411"/>
                    <a:pt x="45776" y="14945"/>
                    <a:pt x="45985" y="14945"/>
                  </a:cubicBezTo>
                  <a:cubicBezTo>
                    <a:pt x="46030" y="14945"/>
                    <a:pt x="46085" y="14966"/>
                    <a:pt x="46166" y="15016"/>
                  </a:cubicBezTo>
                  <a:cubicBezTo>
                    <a:pt x="46451" y="15194"/>
                    <a:pt x="46968" y="15246"/>
                    <a:pt x="47442" y="15246"/>
                  </a:cubicBezTo>
                  <a:cubicBezTo>
                    <a:pt x="47769" y="15246"/>
                    <a:pt x="48076" y="15221"/>
                    <a:pt x="48272" y="15197"/>
                  </a:cubicBezTo>
                  <a:cubicBezTo>
                    <a:pt x="48754" y="15106"/>
                    <a:pt x="48995" y="14294"/>
                    <a:pt x="48995" y="13903"/>
                  </a:cubicBezTo>
                  <a:cubicBezTo>
                    <a:pt x="48995" y="13652"/>
                    <a:pt x="47166" y="13415"/>
                    <a:pt x="45816" y="13415"/>
                  </a:cubicBezTo>
                  <a:cubicBezTo>
                    <a:pt x="45223" y="13415"/>
                    <a:pt x="44722" y="13461"/>
                    <a:pt x="44511" y="13572"/>
                  </a:cubicBezTo>
                  <a:cubicBezTo>
                    <a:pt x="44312" y="13684"/>
                    <a:pt x="44087" y="13719"/>
                    <a:pt x="43853" y="13719"/>
                  </a:cubicBezTo>
                  <a:cubicBezTo>
                    <a:pt x="43449" y="13719"/>
                    <a:pt x="43020" y="13613"/>
                    <a:pt x="42667" y="13613"/>
                  </a:cubicBezTo>
                  <a:cubicBezTo>
                    <a:pt x="42512" y="13613"/>
                    <a:pt x="42371" y="13633"/>
                    <a:pt x="42253" y="13692"/>
                  </a:cubicBezTo>
                  <a:cubicBezTo>
                    <a:pt x="42160" y="13741"/>
                    <a:pt x="42090" y="13762"/>
                    <a:pt x="42032" y="13762"/>
                  </a:cubicBezTo>
                  <a:cubicBezTo>
                    <a:pt x="41771" y="13762"/>
                    <a:pt x="41753" y="13350"/>
                    <a:pt x="40989" y="13301"/>
                  </a:cubicBezTo>
                  <a:cubicBezTo>
                    <a:pt x="40026" y="13271"/>
                    <a:pt x="41050" y="12789"/>
                    <a:pt x="41200" y="12548"/>
                  </a:cubicBezTo>
                  <a:cubicBezTo>
                    <a:pt x="41333" y="12363"/>
                    <a:pt x="40111" y="11920"/>
                    <a:pt x="39366" y="11920"/>
                  </a:cubicBezTo>
                  <a:cubicBezTo>
                    <a:pt x="39265" y="11920"/>
                    <a:pt x="39172" y="11928"/>
                    <a:pt x="39094" y="11946"/>
                  </a:cubicBezTo>
                  <a:cubicBezTo>
                    <a:pt x="38986" y="11971"/>
                    <a:pt x="38885" y="11982"/>
                    <a:pt x="38790" y="11982"/>
                  </a:cubicBezTo>
                  <a:cubicBezTo>
                    <a:pt x="38298" y="11982"/>
                    <a:pt x="37937" y="11692"/>
                    <a:pt x="37408" y="11465"/>
                  </a:cubicBezTo>
                  <a:cubicBezTo>
                    <a:pt x="37163" y="11360"/>
                    <a:pt x="36754" y="11304"/>
                    <a:pt x="36365" y="11304"/>
                  </a:cubicBezTo>
                  <a:close/>
                  <a:moveTo>
                    <a:pt x="25788" y="11696"/>
                  </a:moveTo>
                  <a:cubicBezTo>
                    <a:pt x="25762" y="11696"/>
                    <a:pt x="25734" y="11699"/>
                    <a:pt x="25701" y="11706"/>
                  </a:cubicBezTo>
                  <a:cubicBezTo>
                    <a:pt x="25250" y="11766"/>
                    <a:pt x="24227" y="12518"/>
                    <a:pt x="24829" y="12548"/>
                  </a:cubicBezTo>
                  <a:cubicBezTo>
                    <a:pt x="25430" y="12608"/>
                    <a:pt x="25220" y="12970"/>
                    <a:pt x="24919" y="13090"/>
                  </a:cubicBezTo>
                  <a:cubicBezTo>
                    <a:pt x="24618" y="13210"/>
                    <a:pt x="25671" y="13511"/>
                    <a:pt x="25521" y="13692"/>
                  </a:cubicBezTo>
                  <a:cubicBezTo>
                    <a:pt x="25477" y="13745"/>
                    <a:pt x="25307" y="13769"/>
                    <a:pt x="25087" y="13769"/>
                  </a:cubicBezTo>
                  <a:cubicBezTo>
                    <a:pt x="24554" y="13769"/>
                    <a:pt x="23728" y="13625"/>
                    <a:pt x="23685" y="13391"/>
                  </a:cubicBezTo>
                  <a:cubicBezTo>
                    <a:pt x="23602" y="13087"/>
                    <a:pt x="22555" y="12504"/>
                    <a:pt x="21965" y="12504"/>
                  </a:cubicBezTo>
                  <a:cubicBezTo>
                    <a:pt x="21912" y="12504"/>
                    <a:pt x="21863" y="12508"/>
                    <a:pt x="21819" y="12518"/>
                  </a:cubicBezTo>
                  <a:cubicBezTo>
                    <a:pt x="21768" y="12530"/>
                    <a:pt x="21724" y="12536"/>
                    <a:pt x="21685" y="12536"/>
                  </a:cubicBezTo>
                  <a:cubicBezTo>
                    <a:pt x="21337" y="12536"/>
                    <a:pt x="21437" y="12094"/>
                    <a:pt x="20976" y="12067"/>
                  </a:cubicBezTo>
                  <a:cubicBezTo>
                    <a:pt x="20960" y="12066"/>
                    <a:pt x="20944" y="12065"/>
                    <a:pt x="20929" y="12065"/>
                  </a:cubicBezTo>
                  <a:cubicBezTo>
                    <a:pt x="20445" y="12065"/>
                    <a:pt x="20601" y="12520"/>
                    <a:pt x="20134" y="12578"/>
                  </a:cubicBezTo>
                  <a:cubicBezTo>
                    <a:pt x="19652" y="12608"/>
                    <a:pt x="19682" y="13090"/>
                    <a:pt x="20254" y="13090"/>
                  </a:cubicBezTo>
                  <a:cubicBezTo>
                    <a:pt x="20782" y="13090"/>
                    <a:pt x="20951" y="13244"/>
                    <a:pt x="20335" y="13244"/>
                  </a:cubicBezTo>
                  <a:cubicBezTo>
                    <a:pt x="20283" y="13244"/>
                    <a:pt x="20226" y="13243"/>
                    <a:pt x="20164" y="13240"/>
                  </a:cubicBezTo>
                  <a:cubicBezTo>
                    <a:pt x="20148" y="13240"/>
                    <a:pt x="20132" y="13240"/>
                    <a:pt x="20116" y="13240"/>
                  </a:cubicBezTo>
                  <a:cubicBezTo>
                    <a:pt x="19439" y="13240"/>
                    <a:pt x="19100" y="13803"/>
                    <a:pt x="19432" y="13803"/>
                  </a:cubicBezTo>
                  <a:cubicBezTo>
                    <a:pt x="19468" y="13803"/>
                    <a:pt x="19511" y="13796"/>
                    <a:pt x="19562" y="13782"/>
                  </a:cubicBezTo>
                  <a:cubicBezTo>
                    <a:pt x="19848" y="13707"/>
                    <a:pt x="20164" y="13669"/>
                    <a:pt x="20356" y="13669"/>
                  </a:cubicBezTo>
                  <a:cubicBezTo>
                    <a:pt x="20548" y="13669"/>
                    <a:pt x="20615" y="13707"/>
                    <a:pt x="20405" y="13782"/>
                  </a:cubicBezTo>
                  <a:cubicBezTo>
                    <a:pt x="19983" y="13933"/>
                    <a:pt x="18810" y="13993"/>
                    <a:pt x="18960" y="14234"/>
                  </a:cubicBezTo>
                  <a:cubicBezTo>
                    <a:pt x="19111" y="14444"/>
                    <a:pt x="19532" y="14324"/>
                    <a:pt x="19983" y="14535"/>
                  </a:cubicBezTo>
                  <a:cubicBezTo>
                    <a:pt x="20196" y="14620"/>
                    <a:pt x="20376" y="14678"/>
                    <a:pt x="20541" y="14678"/>
                  </a:cubicBezTo>
                  <a:cubicBezTo>
                    <a:pt x="20725" y="14678"/>
                    <a:pt x="20892" y="14605"/>
                    <a:pt x="21067" y="14414"/>
                  </a:cubicBezTo>
                  <a:cubicBezTo>
                    <a:pt x="21304" y="14157"/>
                    <a:pt x="21594" y="13899"/>
                    <a:pt x="21713" y="13899"/>
                  </a:cubicBezTo>
                  <a:cubicBezTo>
                    <a:pt x="21775" y="13899"/>
                    <a:pt x="21791" y="13968"/>
                    <a:pt x="21729" y="14143"/>
                  </a:cubicBezTo>
                  <a:cubicBezTo>
                    <a:pt x="21644" y="14362"/>
                    <a:pt x="21715" y="14428"/>
                    <a:pt x="21894" y="14428"/>
                  </a:cubicBezTo>
                  <a:cubicBezTo>
                    <a:pt x="22159" y="14428"/>
                    <a:pt x="22659" y="14282"/>
                    <a:pt x="23234" y="14264"/>
                  </a:cubicBezTo>
                  <a:cubicBezTo>
                    <a:pt x="23276" y="14261"/>
                    <a:pt x="23314" y="14260"/>
                    <a:pt x="23348" y="14260"/>
                  </a:cubicBezTo>
                  <a:cubicBezTo>
                    <a:pt x="24068" y="14260"/>
                    <a:pt x="23037" y="14838"/>
                    <a:pt x="22060" y="14896"/>
                  </a:cubicBezTo>
                  <a:cubicBezTo>
                    <a:pt x="21037" y="14986"/>
                    <a:pt x="21277" y="15467"/>
                    <a:pt x="22030" y="15648"/>
                  </a:cubicBezTo>
                  <a:cubicBezTo>
                    <a:pt x="22117" y="15669"/>
                    <a:pt x="22216" y="15679"/>
                    <a:pt x="22325" y="15679"/>
                  </a:cubicBezTo>
                  <a:cubicBezTo>
                    <a:pt x="23155" y="15679"/>
                    <a:pt x="24509" y="15118"/>
                    <a:pt x="24829" y="14745"/>
                  </a:cubicBezTo>
                  <a:cubicBezTo>
                    <a:pt x="24929" y="14637"/>
                    <a:pt x="25027" y="14600"/>
                    <a:pt x="25125" y="14600"/>
                  </a:cubicBezTo>
                  <a:cubicBezTo>
                    <a:pt x="25332" y="14600"/>
                    <a:pt x="25535" y="14766"/>
                    <a:pt x="25743" y="14766"/>
                  </a:cubicBezTo>
                  <a:cubicBezTo>
                    <a:pt x="25819" y="14766"/>
                    <a:pt x="25895" y="14745"/>
                    <a:pt x="25972" y="14685"/>
                  </a:cubicBezTo>
                  <a:cubicBezTo>
                    <a:pt x="26093" y="14575"/>
                    <a:pt x="26256" y="14541"/>
                    <a:pt x="26447" y="14541"/>
                  </a:cubicBezTo>
                  <a:cubicBezTo>
                    <a:pt x="26740" y="14541"/>
                    <a:pt x="27097" y="14620"/>
                    <a:pt x="27456" y="14620"/>
                  </a:cubicBezTo>
                  <a:cubicBezTo>
                    <a:pt x="27563" y="14620"/>
                    <a:pt x="27671" y="14613"/>
                    <a:pt x="27778" y="14595"/>
                  </a:cubicBezTo>
                  <a:cubicBezTo>
                    <a:pt x="28440" y="14474"/>
                    <a:pt x="28530" y="13180"/>
                    <a:pt x="28049" y="12970"/>
                  </a:cubicBezTo>
                  <a:cubicBezTo>
                    <a:pt x="27960" y="12938"/>
                    <a:pt x="27886" y="12925"/>
                    <a:pt x="27823" y="12925"/>
                  </a:cubicBezTo>
                  <a:cubicBezTo>
                    <a:pt x="27526" y="12925"/>
                    <a:pt x="27474" y="13221"/>
                    <a:pt x="27176" y="13271"/>
                  </a:cubicBezTo>
                  <a:cubicBezTo>
                    <a:pt x="27145" y="13278"/>
                    <a:pt x="27115" y="13281"/>
                    <a:pt x="27086" y="13281"/>
                  </a:cubicBezTo>
                  <a:cubicBezTo>
                    <a:pt x="26751" y="13281"/>
                    <a:pt x="26548" y="12823"/>
                    <a:pt x="26243" y="12518"/>
                  </a:cubicBezTo>
                  <a:cubicBezTo>
                    <a:pt x="25908" y="12211"/>
                    <a:pt x="26117" y="11696"/>
                    <a:pt x="25788" y="11696"/>
                  </a:cubicBezTo>
                  <a:close/>
                  <a:moveTo>
                    <a:pt x="48232" y="16506"/>
                  </a:moveTo>
                  <a:cubicBezTo>
                    <a:pt x="48101" y="16506"/>
                    <a:pt x="47998" y="16549"/>
                    <a:pt x="47941" y="16671"/>
                  </a:cubicBezTo>
                  <a:cubicBezTo>
                    <a:pt x="47761" y="17123"/>
                    <a:pt x="48423" y="17123"/>
                    <a:pt x="48453" y="17634"/>
                  </a:cubicBezTo>
                  <a:cubicBezTo>
                    <a:pt x="48493" y="17992"/>
                    <a:pt x="48781" y="18192"/>
                    <a:pt x="49111" y="18192"/>
                  </a:cubicBezTo>
                  <a:cubicBezTo>
                    <a:pt x="49281" y="18192"/>
                    <a:pt x="49463" y="18138"/>
                    <a:pt x="49627" y="18026"/>
                  </a:cubicBezTo>
                  <a:cubicBezTo>
                    <a:pt x="49781" y="17920"/>
                    <a:pt x="50033" y="17894"/>
                    <a:pt x="50305" y="17894"/>
                  </a:cubicBezTo>
                  <a:cubicBezTo>
                    <a:pt x="50565" y="17894"/>
                    <a:pt x="50844" y="17918"/>
                    <a:pt x="51072" y="17918"/>
                  </a:cubicBezTo>
                  <a:cubicBezTo>
                    <a:pt x="51351" y="17918"/>
                    <a:pt x="51553" y="17882"/>
                    <a:pt x="51553" y="17725"/>
                  </a:cubicBezTo>
                  <a:cubicBezTo>
                    <a:pt x="51553" y="17330"/>
                    <a:pt x="50230" y="16723"/>
                    <a:pt x="49619" y="16723"/>
                  </a:cubicBezTo>
                  <a:cubicBezTo>
                    <a:pt x="49578" y="16723"/>
                    <a:pt x="49540" y="16726"/>
                    <a:pt x="49506" y="16731"/>
                  </a:cubicBezTo>
                  <a:cubicBezTo>
                    <a:pt x="49460" y="16742"/>
                    <a:pt x="49412" y="16747"/>
                    <a:pt x="49361" y="16747"/>
                  </a:cubicBezTo>
                  <a:cubicBezTo>
                    <a:pt x="49001" y="16747"/>
                    <a:pt x="48540" y="16506"/>
                    <a:pt x="48232" y="16506"/>
                  </a:cubicBezTo>
                  <a:close/>
                  <a:moveTo>
                    <a:pt x="34423" y="15935"/>
                  </a:moveTo>
                  <a:cubicBezTo>
                    <a:pt x="34023" y="15935"/>
                    <a:pt x="33234" y="16152"/>
                    <a:pt x="33616" y="16280"/>
                  </a:cubicBezTo>
                  <a:cubicBezTo>
                    <a:pt x="33955" y="16420"/>
                    <a:pt x="33858" y="16599"/>
                    <a:pt x="33597" y="16599"/>
                  </a:cubicBezTo>
                  <a:cubicBezTo>
                    <a:pt x="33463" y="16599"/>
                    <a:pt x="33287" y="16552"/>
                    <a:pt x="33105" y="16431"/>
                  </a:cubicBezTo>
                  <a:cubicBezTo>
                    <a:pt x="32998" y="16361"/>
                    <a:pt x="32856" y="16332"/>
                    <a:pt x="32702" y="16332"/>
                  </a:cubicBezTo>
                  <a:cubicBezTo>
                    <a:pt x="32119" y="16332"/>
                    <a:pt x="31369" y="16759"/>
                    <a:pt x="31750" y="17093"/>
                  </a:cubicBezTo>
                  <a:cubicBezTo>
                    <a:pt x="31916" y="17219"/>
                    <a:pt x="32138" y="17239"/>
                    <a:pt x="32340" y="17239"/>
                  </a:cubicBezTo>
                  <a:cubicBezTo>
                    <a:pt x="32429" y="17239"/>
                    <a:pt x="32514" y="17235"/>
                    <a:pt x="32589" y="17235"/>
                  </a:cubicBezTo>
                  <a:cubicBezTo>
                    <a:pt x="32865" y="17235"/>
                    <a:pt x="32992" y="17288"/>
                    <a:pt x="32623" y="17785"/>
                  </a:cubicBezTo>
                  <a:cubicBezTo>
                    <a:pt x="32432" y="18063"/>
                    <a:pt x="32273" y="18160"/>
                    <a:pt x="32129" y="18160"/>
                  </a:cubicBezTo>
                  <a:cubicBezTo>
                    <a:pt x="31793" y="18160"/>
                    <a:pt x="31535" y="17629"/>
                    <a:pt x="31126" y="17629"/>
                  </a:cubicBezTo>
                  <a:cubicBezTo>
                    <a:pt x="31104" y="17629"/>
                    <a:pt x="31081" y="17631"/>
                    <a:pt x="31058" y="17634"/>
                  </a:cubicBezTo>
                  <a:cubicBezTo>
                    <a:pt x="30396" y="17755"/>
                    <a:pt x="30697" y="18507"/>
                    <a:pt x="31660" y="18808"/>
                  </a:cubicBezTo>
                  <a:cubicBezTo>
                    <a:pt x="32593" y="19109"/>
                    <a:pt x="32503" y="19590"/>
                    <a:pt x="33255" y="20132"/>
                  </a:cubicBezTo>
                  <a:cubicBezTo>
                    <a:pt x="33431" y="20243"/>
                    <a:pt x="33556" y="20286"/>
                    <a:pt x="33653" y="20286"/>
                  </a:cubicBezTo>
                  <a:cubicBezTo>
                    <a:pt x="33998" y="20286"/>
                    <a:pt x="33992" y="19740"/>
                    <a:pt x="34657" y="19740"/>
                  </a:cubicBezTo>
                  <a:cubicBezTo>
                    <a:pt x="34671" y="19740"/>
                    <a:pt x="34685" y="19740"/>
                    <a:pt x="34700" y="19741"/>
                  </a:cubicBezTo>
                  <a:cubicBezTo>
                    <a:pt x="34718" y="19742"/>
                    <a:pt x="34736" y="19743"/>
                    <a:pt x="34754" y="19743"/>
                  </a:cubicBezTo>
                  <a:cubicBezTo>
                    <a:pt x="35603" y="19743"/>
                    <a:pt x="35606" y="18346"/>
                    <a:pt x="35753" y="17845"/>
                  </a:cubicBezTo>
                  <a:cubicBezTo>
                    <a:pt x="35833" y="17557"/>
                    <a:pt x="35624" y="17422"/>
                    <a:pt x="35438" y="17422"/>
                  </a:cubicBezTo>
                  <a:cubicBezTo>
                    <a:pt x="35273" y="17422"/>
                    <a:pt x="35127" y="17527"/>
                    <a:pt x="35211" y="17725"/>
                  </a:cubicBezTo>
                  <a:cubicBezTo>
                    <a:pt x="35350" y="18003"/>
                    <a:pt x="35306" y="18242"/>
                    <a:pt x="35242" y="18242"/>
                  </a:cubicBezTo>
                  <a:cubicBezTo>
                    <a:pt x="35209" y="18242"/>
                    <a:pt x="35172" y="18179"/>
                    <a:pt x="35151" y="18026"/>
                  </a:cubicBezTo>
                  <a:cubicBezTo>
                    <a:pt x="35110" y="17820"/>
                    <a:pt x="34951" y="17795"/>
                    <a:pt x="34767" y="17795"/>
                  </a:cubicBezTo>
                  <a:cubicBezTo>
                    <a:pt x="34708" y="17795"/>
                    <a:pt x="34647" y="17798"/>
                    <a:pt x="34586" y="17798"/>
                  </a:cubicBezTo>
                  <a:cubicBezTo>
                    <a:pt x="34418" y="17798"/>
                    <a:pt x="34254" y="17779"/>
                    <a:pt x="34158" y="17634"/>
                  </a:cubicBezTo>
                  <a:cubicBezTo>
                    <a:pt x="33947" y="17303"/>
                    <a:pt x="34910" y="17273"/>
                    <a:pt x="35181" y="16792"/>
                  </a:cubicBezTo>
                  <a:cubicBezTo>
                    <a:pt x="35452" y="16280"/>
                    <a:pt x="34369" y="16400"/>
                    <a:pt x="34609" y="16069"/>
                  </a:cubicBezTo>
                  <a:cubicBezTo>
                    <a:pt x="34689" y="15972"/>
                    <a:pt x="34590" y="15935"/>
                    <a:pt x="34423" y="15935"/>
                  </a:cubicBezTo>
                  <a:close/>
                  <a:moveTo>
                    <a:pt x="15631" y="15283"/>
                  </a:moveTo>
                  <a:cubicBezTo>
                    <a:pt x="15157" y="15283"/>
                    <a:pt x="13695" y="15738"/>
                    <a:pt x="13302" y="15738"/>
                  </a:cubicBezTo>
                  <a:cubicBezTo>
                    <a:pt x="12851" y="15738"/>
                    <a:pt x="13332" y="16220"/>
                    <a:pt x="13633" y="16431"/>
                  </a:cubicBezTo>
                  <a:cubicBezTo>
                    <a:pt x="13934" y="16671"/>
                    <a:pt x="12881" y="17454"/>
                    <a:pt x="13062" y="17634"/>
                  </a:cubicBezTo>
                  <a:cubicBezTo>
                    <a:pt x="13242" y="17845"/>
                    <a:pt x="12881" y="18296"/>
                    <a:pt x="12399" y="18838"/>
                  </a:cubicBezTo>
                  <a:cubicBezTo>
                    <a:pt x="11888" y="19410"/>
                    <a:pt x="12730" y="19380"/>
                    <a:pt x="13362" y="19500"/>
                  </a:cubicBezTo>
                  <a:cubicBezTo>
                    <a:pt x="13994" y="19651"/>
                    <a:pt x="14055" y="20764"/>
                    <a:pt x="14506" y="20764"/>
                  </a:cubicBezTo>
                  <a:cubicBezTo>
                    <a:pt x="14958" y="20764"/>
                    <a:pt x="14566" y="20433"/>
                    <a:pt x="15018" y="20433"/>
                  </a:cubicBezTo>
                  <a:cubicBezTo>
                    <a:pt x="15445" y="20433"/>
                    <a:pt x="15360" y="20190"/>
                    <a:pt x="15708" y="20190"/>
                  </a:cubicBezTo>
                  <a:cubicBezTo>
                    <a:pt x="15727" y="20190"/>
                    <a:pt x="15748" y="20191"/>
                    <a:pt x="15770" y="20192"/>
                  </a:cubicBezTo>
                  <a:cubicBezTo>
                    <a:pt x="15827" y="20201"/>
                    <a:pt x="15884" y="20205"/>
                    <a:pt x="15938" y="20205"/>
                  </a:cubicBezTo>
                  <a:cubicBezTo>
                    <a:pt x="16283" y="20205"/>
                    <a:pt x="16553" y="20032"/>
                    <a:pt x="16553" y="19590"/>
                  </a:cubicBezTo>
                  <a:cubicBezTo>
                    <a:pt x="16553" y="19109"/>
                    <a:pt x="16853" y="18928"/>
                    <a:pt x="17275" y="18838"/>
                  </a:cubicBezTo>
                  <a:cubicBezTo>
                    <a:pt x="17696" y="18778"/>
                    <a:pt x="17305" y="18206"/>
                    <a:pt x="17907" y="18056"/>
                  </a:cubicBezTo>
                  <a:cubicBezTo>
                    <a:pt x="18780" y="17785"/>
                    <a:pt x="19622" y="17454"/>
                    <a:pt x="20435" y="17002"/>
                  </a:cubicBezTo>
                  <a:cubicBezTo>
                    <a:pt x="20736" y="16792"/>
                    <a:pt x="20104" y="16521"/>
                    <a:pt x="19472" y="16130"/>
                  </a:cubicBezTo>
                  <a:cubicBezTo>
                    <a:pt x="19068" y="15909"/>
                    <a:pt x="18731" y="15778"/>
                    <a:pt x="18420" y="15778"/>
                  </a:cubicBezTo>
                  <a:cubicBezTo>
                    <a:pt x="18222" y="15778"/>
                    <a:pt x="18034" y="15832"/>
                    <a:pt x="17847" y="15949"/>
                  </a:cubicBezTo>
                  <a:cubicBezTo>
                    <a:pt x="17752" y="16008"/>
                    <a:pt x="17691" y="16031"/>
                    <a:pt x="17651" y="16031"/>
                  </a:cubicBezTo>
                  <a:cubicBezTo>
                    <a:pt x="17511" y="16031"/>
                    <a:pt x="17634" y="15745"/>
                    <a:pt x="17467" y="15745"/>
                  </a:cubicBezTo>
                  <a:cubicBezTo>
                    <a:pt x="17441" y="15745"/>
                    <a:pt x="17408" y="15752"/>
                    <a:pt x="17365" y="15768"/>
                  </a:cubicBezTo>
                  <a:cubicBezTo>
                    <a:pt x="17303" y="15791"/>
                    <a:pt x="17228" y="15800"/>
                    <a:pt x="17145" y="15800"/>
                  </a:cubicBezTo>
                  <a:cubicBezTo>
                    <a:pt x="16662" y="15800"/>
                    <a:pt x="15898" y="15471"/>
                    <a:pt x="15770" y="15317"/>
                  </a:cubicBezTo>
                  <a:cubicBezTo>
                    <a:pt x="15750" y="15293"/>
                    <a:pt x="15702" y="15283"/>
                    <a:pt x="15631" y="15283"/>
                  </a:cubicBezTo>
                  <a:close/>
                  <a:moveTo>
                    <a:pt x="28429" y="16568"/>
                  </a:moveTo>
                  <a:cubicBezTo>
                    <a:pt x="27862" y="16568"/>
                    <a:pt x="27232" y="16854"/>
                    <a:pt x="27326" y="16972"/>
                  </a:cubicBezTo>
                  <a:cubicBezTo>
                    <a:pt x="27447" y="17123"/>
                    <a:pt x="28289" y="17604"/>
                    <a:pt x="28289" y="17845"/>
                  </a:cubicBezTo>
                  <a:cubicBezTo>
                    <a:pt x="28289" y="17869"/>
                    <a:pt x="28279" y="17880"/>
                    <a:pt x="28259" y="17880"/>
                  </a:cubicBezTo>
                  <a:cubicBezTo>
                    <a:pt x="28120" y="17880"/>
                    <a:pt x="27547" y="17351"/>
                    <a:pt x="27270" y="17351"/>
                  </a:cubicBezTo>
                  <a:cubicBezTo>
                    <a:pt x="27246" y="17351"/>
                    <a:pt x="27225" y="17355"/>
                    <a:pt x="27206" y="17363"/>
                  </a:cubicBezTo>
                  <a:cubicBezTo>
                    <a:pt x="27168" y="17385"/>
                    <a:pt x="27128" y="17393"/>
                    <a:pt x="27087" y="17393"/>
                  </a:cubicBezTo>
                  <a:cubicBezTo>
                    <a:pt x="26919" y="17393"/>
                    <a:pt x="26735" y="17245"/>
                    <a:pt x="26561" y="17245"/>
                  </a:cubicBezTo>
                  <a:cubicBezTo>
                    <a:pt x="26482" y="17245"/>
                    <a:pt x="26406" y="17275"/>
                    <a:pt x="26333" y="17363"/>
                  </a:cubicBezTo>
                  <a:cubicBezTo>
                    <a:pt x="26062" y="17725"/>
                    <a:pt x="26694" y="18958"/>
                    <a:pt x="26875" y="19350"/>
                  </a:cubicBezTo>
                  <a:cubicBezTo>
                    <a:pt x="27056" y="19711"/>
                    <a:pt x="26664" y="19681"/>
                    <a:pt x="26363" y="19741"/>
                  </a:cubicBezTo>
                  <a:cubicBezTo>
                    <a:pt x="26351" y="19745"/>
                    <a:pt x="26339" y="19746"/>
                    <a:pt x="26328" y="19746"/>
                  </a:cubicBezTo>
                  <a:cubicBezTo>
                    <a:pt x="26062" y="19746"/>
                    <a:pt x="26051" y="18761"/>
                    <a:pt x="25792" y="18357"/>
                  </a:cubicBezTo>
                  <a:cubicBezTo>
                    <a:pt x="25566" y="18041"/>
                    <a:pt x="24886" y="17726"/>
                    <a:pt x="24533" y="17726"/>
                  </a:cubicBezTo>
                  <a:cubicBezTo>
                    <a:pt x="24414" y="17726"/>
                    <a:pt x="24332" y="17762"/>
                    <a:pt x="24317" y="17845"/>
                  </a:cubicBezTo>
                  <a:cubicBezTo>
                    <a:pt x="24227" y="18146"/>
                    <a:pt x="25039" y="18086"/>
                    <a:pt x="24919" y="18477"/>
                  </a:cubicBezTo>
                  <a:cubicBezTo>
                    <a:pt x="24889" y="18566"/>
                    <a:pt x="24841" y="18596"/>
                    <a:pt x="24781" y="18596"/>
                  </a:cubicBezTo>
                  <a:cubicBezTo>
                    <a:pt x="24647" y="18596"/>
                    <a:pt x="24453" y="18450"/>
                    <a:pt x="24253" y="18450"/>
                  </a:cubicBezTo>
                  <a:cubicBezTo>
                    <a:pt x="24173" y="18450"/>
                    <a:pt x="24093" y="18473"/>
                    <a:pt x="24016" y="18537"/>
                  </a:cubicBezTo>
                  <a:cubicBezTo>
                    <a:pt x="23875" y="18646"/>
                    <a:pt x="23788" y="18692"/>
                    <a:pt x="23740" y="18692"/>
                  </a:cubicBezTo>
                  <a:cubicBezTo>
                    <a:pt x="23654" y="18692"/>
                    <a:pt x="23688" y="18549"/>
                    <a:pt x="23745" y="18357"/>
                  </a:cubicBezTo>
                  <a:cubicBezTo>
                    <a:pt x="23801" y="18078"/>
                    <a:pt x="23264" y="17748"/>
                    <a:pt x="22659" y="17748"/>
                  </a:cubicBezTo>
                  <a:cubicBezTo>
                    <a:pt x="22610" y="17748"/>
                    <a:pt x="22561" y="17750"/>
                    <a:pt x="22511" y="17755"/>
                  </a:cubicBezTo>
                  <a:cubicBezTo>
                    <a:pt x="21819" y="17845"/>
                    <a:pt x="22150" y="18326"/>
                    <a:pt x="21970" y="18477"/>
                  </a:cubicBezTo>
                  <a:cubicBezTo>
                    <a:pt x="21932" y="18508"/>
                    <a:pt x="21855" y="18521"/>
                    <a:pt x="21764" y="18521"/>
                  </a:cubicBezTo>
                  <a:cubicBezTo>
                    <a:pt x="21414" y="18521"/>
                    <a:pt x="20843" y="18332"/>
                    <a:pt x="21368" y="18236"/>
                  </a:cubicBezTo>
                  <a:cubicBezTo>
                    <a:pt x="22060" y="18116"/>
                    <a:pt x="21759" y="17725"/>
                    <a:pt x="21488" y="17303"/>
                  </a:cubicBezTo>
                  <a:cubicBezTo>
                    <a:pt x="21416" y="17191"/>
                    <a:pt x="21319" y="17145"/>
                    <a:pt x="21194" y="17145"/>
                  </a:cubicBezTo>
                  <a:cubicBezTo>
                    <a:pt x="20850" y="17145"/>
                    <a:pt x="20297" y="17497"/>
                    <a:pt x="19502" y="17785"/>
                  </a:cubicBezTo>
                  <a:cubicBezTo>
                    <a:pt x="18388" y="18206"/>
                    <a:pt x="17907" y="18597"/>
                    <a:pt x="18057" y="18627"/>
                  </a:cubicBezTo>
                  <a:cubicBezTo>
                    <a:pt x="18208" y="18658"/>
                    <a:pt x="18238" y="18838"/>
                    <a:pt x="17786" y="19199"/>
                  </a:cubicBezTo>
                  <a:cubicBezTo>
                    <a:pt x="17335" y="19530"/>
                    <a:pt x="17786" y="19861"/>
                    <a:pt x="18208" y="19861"/>
                  </a:cubicBezTo>
                  <a:cubicBezTo>
                    <a:pt x="18629" y="19861"/>
                    <a:pt x="18238" y="20162"/>
                    <a:pt x="18509" y="20253"/>
                  </a:cubicBezTo>
                  <a:cubicBezTo>
                    <a:pt x="18522" y="20256"/>
                    <a:pt x="18539" y="20257"/>
                    <a:pt x="18557" y="20257"/>
                  </a:cubicBezTo>
                  <a:cubicBezTo>
                    <a:pt x="18838" y="20257"/>
                    <a:pt x="19642" y="19922"/>
                    <a:pt x="20131" y="19922"/>
                  </a:cubicBezTo>
                  <a:cubicBezTo>
                    <a:pt x="20241" y="19922"/>
                    <a:pt x="20336" y="19939"/>
                    <a:pt x="20405" y="19982"/>
                  </a:cubicBezTo>
                  <a:cubicBezTo>
                    <a:pt x="20766" y="20192"/>
                    <a:pt x="18328" y="20373"/>
                    <a:pt x="18328" y="20794"/>
                  </a:cubicBezTo>
                  <a:cubicBezTo>
                    <a:pt x="18328" y="21115"/>
                    <a:pt x="19096" y="21349"/>
                    <a:pt x="19888" y="21349"/>
                  </a:cubicBezTo>
                  <a:cubicBezTo>
                    <a:pt x="20136" y="21349"/>
                    <a:pt x="20386" y="21326"/>
                    <a:pt x="20615" y="21276"/>
                  </a:cubicBezTo>
                  <a:cubicBezTo>
                    <a:pt x="20814" y="21240"/>
                    <a:pt x="21041" y="21224"/>
                    <a:pt x="21278" y="21224"/>
                  </a:cubicBezTo>
                  <a:cubicBezTo>
                    <a:pt x="22226" y="21224"/>
                    <a:pt x="23324" y="21474"/>
                    <a:pt x="23324" y="21667"/>
                  </a:cubicBezTo>
                  <a:cubicBezTo>
                    <a:pt x="23324" y="21803"/>
                    <a:pt x="22833" y="21839"/>
                    <a:pt x="22259" y="21839"/>
                  </a:cubicBezTo>
                  <a:cubicBezTo>
                    <a:pt x="21945" y="21839"/>
                    <a:pt x="21605" y="21828"/>
                    <a:pt x="21308" y="21817"/>
                  </a:cubicBezTo>
                  <a:cubicBezTo>
                    <a:pt x="21258" y="21816"/>
                    <a:pt x="21206" y="21815"/>
                    <a:pt x="21153" y="21815"/>
                  </a:cubicBezTo>
                  <a:cubicBezTo>
                    <a:pt x="20266" y="21815"/>
                    <a:pt x="18903" y="22045"/>
                    <a:pt x="18960" y="22329"/>
                  </a:cubicBezTo>
                  <a:cubicBezTo>
                    <a:pt x="19050" y="22630"/>
                    <a:pt x="19141" y="22630"/>
                    <a:pt x="20044" y="23081"/>
                  </a:cubicBezTo>
                  <a:cubicBezTo>
                    <a:pt x="20314" y="23226"/>
                    <a:pt x="20592" y="23265"/>
                    <a:pt x="20849" y="23265"/>
                  </a:cubicBezTo>
                  <a:cubicBezTo>
                    <a:pt x="21151" y="23265"/>
                    <a:pt x="21423" y="23210"/>
                    <a:pt x="21616" y="23210"/>
                  </a:cubicBezTo>
                  <a:cubicBezTo>
                    <a:pt x="21806" y="23210"/>
                    <a:pt x="21920" y="23263"/>
                    <a:pt x="21909" y="23473"/>
                  </a:cubicBezTo>
                  <a:cubicBezTo>
                    <a:pt x="21849" y="24075"/>
                    <a:pt x="22391" y="24195"/>
                    <a:pt x="23595" y="24225"/>
                  </a:cubicBezTo>
                  <a:cubicBezTo>
                    <a:pt x="23624" y="24226"/>
                    <a:pt x="23653" y="24226"/>
                    <a:pt x="23682" y="24226"/>
                  </a:cubicBezTo>
                  <a:cubicBezTo>
                    <a:pt x="24799" y="24226"/>
                    <a:pt x="25385" y="23682"/>
                    <a:pt x="25958" y="23682"/>
                  </a:cubicBezTo>
                  <a:cubicBezTo>
                    <a:pt x="25973" y="23682"/>
                    <a:pt x="25988" y="23683"/>
                    <a:pt x="26002" y="23683"/>
                  </a:cubicBezTo>
                  <a:cubicBezTo>
                    <a:pt x="26098" y="23693"/>
                    <a:pt x="26185" y="23698"/>
                    <a:pt x="26265" y="23698"/>
                  </a:cubicBezTo>
                  <a:cubicBezTo>
                    <a:pt x="26691" y="23698"/>
                    <a:pt x="26923" y="23556"/>
                    <a:pt x="27176" y="23202"/>
                  </a:cubicBezTo>
                  <a:cubicBezTo>
                    <a:pt x="27294" y="23037"/>
                    <a:pt x="27397" y="22978"/>
                    <a:pt x="27485" y="22978"/>
                  </a:cubicBezTo>
                  <a:cubicBezTo>
                    <a:pt x="27623" y="22978"/>
                    <a:pt x="27723" y="23122"/>
                    <a:pt x="27778" y="23232"/>
                  </a:cubicBezTo>
                  <a:cubicBezTo>
                    <a:pt x="27838" y="23443"/>
                    <a:pt x="28590" y="23443"/>
                    <a:pt x="28771" y="23623"/>
                  </a:cubicBezTo>
                  <a:cubicBezTo>
                    <a:pt x="28889" y="23724"/>
                    <a:pt x="29478" y="23806"/>
                    <a:pt x="30075" y="23806"/>
                  </a:cubicBezTo>
                  <a:cubicBezTo>
                    <a:pt x="30544" y="23806"/>
                    <a:pt x="31017" y="23756"/>
                    <a:pt x="31269" y="23623"/>
                  </a:cubicBezTo>
                  <a:cubicBezTo>
                    <a:pt x="31734" y="23378"/>
                    <a:pt x="31263" y="22835"/>
                    <a:pt x="30926" y="22835"/>
                  </a:cubicBezTo>
                  <a:cubicBezTo>
                    <a:pt x="30848" y="22835"/>
                    <a:pt x="30778" y="22864"/>
                    <a:pt x="30727" y="22931"/>
                  </a:cubicBezTo>
                  <a:cubicBezTo>
                    <a:pt x="30632" y="23085"/>
                    <a:pt x="30532" y="23141"/>
                    <a:pt x="30441" y="23141"/>
                  </a:cubicBezTo>
                  <a:cubicBezTo>
                    <a:pt x="30301" y="23141"/>
                    <a:pt x="30180" y="23010"/>
                    <a:pt x="30125" y="22901"/>
                  </a:cubicBezTo>
                  <a:cubicBezTo>
                    <a:pt x="30065" y="22720"/>
                    <a:pt x="30697" y="22600"/>
                    <a:pt x="30938" y="22389"/>
                  </a:cubicBezTo>
                  <a:cubicBezTo>
                    <a:pt x="30967" y="22346"/>
                    <a:pt x="31015" y="22328"/>
                    <a:pt x="31075" y="22328"/>
                  </a:cubicBezTo>
                  <a:cubicBezTo>
                    <a:pt x="31288" y="22328"/>
                    <a:pt x="31653" y="22542"/>
                    <a:pt x="31871" y="22542"/>
                  </a:cubicBezTo>
                  <a:cubicBezTo>
                    <a:pt x="31973" y="22542"/>
                    <a:pt x="32043" y="22496"/>
                    <a:pt x="32051" y="22359"/>
                  </a:cubicBezTo>
                  <a:cubicBezTo>
                    <a:pt x="32112" y="21817"/>
                    <a:pt x="31058" y="21547"/>
                    <a:pt x="30637" y="21306"/>
                  </a:cubicBezTo>
                  <a:cubicBezTo>
                    <a:pt x="30216" y="21035"/>
                    <a:pt x="30035" y="21155"/>
                    <a:pt x="29403" y="20644"/>
                  </a:cubicBezTo>
                  <a:cubicBezTo>
                    <a:pt x="28741" y="20162"/>
                    <a:pt x="29553" y="19952"/>
                    <a:pt x="29042" y="19530"/>
                  </a:cubicBezTo>
                  <a:cubicBezTo>
                    <a:pt x="28560" y="19109"/>
                    <a:pt x="28380" y="18086"/>
                    <a:pt x="28741" y="17755"/>
                  </a:cubicBezTo>
                  <a:cubicBezTo>
                    <a:pt x="29132" y="17424"/>
                    <a:pt x="29463" y="16852"/>
                    <a:pt x="28861" y="16641"/>
                  </a:cubicBezTo>
                  <a:cubicBezTo>
                    <a:pt x="28732" y="16590"/>
                    <a:pt x="28583" y="16568"/>
                    <a:pt x="28429" y="16568"/>
                  </a:cubicBezTo>
                  <a:close/>
                  <a:moveTo>
                    <a:pt x="51715" y="24461"/>
                  </a:moveTo>
                  <a:cubicBezTo>
                    <a:pt x="51621" y="24461"/>
                    <a:pt x="51527" y="24472"/>
                    <a:pt x="51432" y="24496"/>
                  </a:cubicBezTo>
                  <a:cubicBezTo>
                    <a:pt x="51071" y="24526"/>
                    <a:pt x="50379" y="25128"/>
                    <a:pt x="50710" y="25730"/>
                  </a:cubicBezTo>
                  <a:cubicBezTo>
                    <a:pt x="50844" y="25954"/>
                    <a:pt x="51045" y="26028"/>
                    <a:pt x="51266" y="26028"/>
                  </a:cubicBezTo>
                  <a:cubicBezTo>
                    <a:pt x="51640" y="26028"/>
                    <a:pt x="52071" y="25817"/>
                    <a:pt x="52335" y="25760"/>
                  </a:cubicBezTo>
                  <a:cubicBezTo>
                    <a:pt x="52757" y="25730"/>
                    <a:pt x="52666" y="25068"/>
                    <a:pt x="52456" y="24707"/>
                  </a:cubicBezTo>
                  <a:cubicBezTo>
                    <a:pt x="52233" y="24551"/>
                    <a:pt x="51978" y="24461"/>
                    <a:pt x="51715" y="24461"/>
                  </a:cubicBezTo>
                  <a:close/>
                  <a:moveTo>
                    <a:pt x="16976" y="26459"/>
                  </a:moveTo>
                  <a:cubicBezTo>
                    <a:pt x="17155" y="26459"/>
                    <a:pt x="17281" y="26492"/>
                    <a:pt x="17305" y="26572"/>
                  </a:cubicBezTo>
                  <a:cubicBezTo>
                    <a:pt x="17425" y="26873"/>
                    <a:pt x="16492" y="27024"/>
                    <a:pt x="16944" y="27265"/>
                  </a:cubicBezTo>
                  <a:cubicBezTo>
                    <a:pt x="17117" y="27357"/>
                    <a:pt x="17303" y="27401"/>
                    <a:pt x="17488" y="27401"/>
                  </a:cubicBezTo>
                  <a:cubicBezTo>
                    <a:pt x="17784" y="27401"/>
                    <a:pt x="18075" y="27288"/>
                    <a:pt x="18298" y="27084"/>
                  </a:cubicBezTo>
                  <a:cubicBezTo>
                    <a:pt x="18355" y="26982"/>
                    <a:pt x="18497" y="26927"/>
                    <a:pt x="18626" y="26927"/>
                  </a:cubicBezTo>
                  <a:cubicBezTo>
                    <a:pt x="18840" y="26927"/>
                    <a:pt x="19019" y="27077"/>
                    <a:pt x="18719" y="27415"/>
                  </a:cubicBezTo>
                  <a:cubicBezTo>
                    <a:pt x="18371" y="27857"/>
                    <a:pt x="18201" y="28029"/>
                    <a:pt x="17907" y="28029"/>
                  </a:cubicBezTo>
                  <a:cubicBezTo>
                    <a:pt x="17820" y="28029"/>
                    <a:pt x="17722" y="28014"/>
                    <a:pt x="17606" y="27987"/>
                  </a:cubicBezTo>
                  <a:cubicBezTo>
                    <a:pt x="17529" y="27968"/>
                    <a:pt x="17457" y="27959"/>
                    <a:pt x="17392" y="27959"/>
                  </a:cubicBezTo>
                  <a:cubicBezTo>
                    <a:pt x="17051" y="27959"/>
                    <a:pt x="16892" y="28192"/>
                    <a:pt x="17094" y="28318"/>
                  </a:cubicBezTo>
                  <a:cubicBezTo>
                    <a:pt x="17305" y="28468"/>
                    <a:pt x="17335" y="28619"/>
                    <a:pt x="16853" y="28739"/>
                  </a:cubicBezTo>
                  <a:cubicBezTo>
                    <a:pt x="16391" y="28855"/>
                    <a:pt x="16067" y="29192"/>
                    <a:pt x="15883" y="29192"/>
                  </a:cubicBezTo>
                  <a:cubicBezTo>
                    <a:pt x="15875" y="29192"/>
                    <a:pt x="15868" y="29192"/>
                    <a:pt x="15860" y="29191"/>
                  </a:cubicBezTo>
                  <a:cubicBezTo>
                    <a:pt x="15650" y="29161"/>
                    <a:pt x="16703" y="28408"/>
                    <a:pt x="16402" y="28228"/>
                  </a:cubicBezTo>
                  <a:cubicBezTo>
                    <a:pt x="16355" y="28194"/>
                    <a:pt x="16299" y="28180"/>
                    <a:pt x="16240" y="28180"/>
                  </a:cubicBezTo>
                  <a:cubicBezTo>
                    <a:pt x="15926" y="28180"/>
                    <a:pt x="15499" y="28592"/>
                    <a:pt x="15499" y="28769"/>
                  </a:cubicBezTo>
                  <a:cubicBezTo>
                    <a:pt x="15499" y="29010"/>
                    <a:pt x="15048" y="29040"/>
                    <a:pt x="14777" y="29040"/>
                  </a:cubicBezTo>
                  <a:cubicBezTo>
                    <a:pt x="14536" y="29040"/>
                    <a:pt x="14145" y="28769"/>
                    <a:pt x="14416" y="28739"/>
                  </a:cubicBezTo>
                  <a:cubicBezTo>
                    <a:pt x="14687" y="28709"/>
                    <a:pt x="14536" y="28408"/>
                    <a:pt x="14867" y="28288"/>
                  </a:cubicBezTo>
                  <a:cubicBezTo>
                    <a:pt x="15198" y="28167"/>
                    <a:pt x="14777" y="27927"/>
                    <a:pt x="14897" y="27776"/>
                  </a:cubicBezTo>
                  <a:cubicBezTo>
                    <a:pt x="14924" y="27743"/>
                    <a:pt x="14982" y="27732"/>
                    <a:pt x="15057" y="27732"/>
                  </a:cubicBezTo>
                  <a:cubicBezTo>
                    <a:pt x="15202" y="27732"/>
                    <a:pt x="15409" y="27774"/>
                    <a:pt x="15563" y="27774"/>
                  </a:cubicBezTo>
                  <a:cubicBezTo>
                    <a:pt x="15683" y="27774"/>
                    <a:pt x="15770" y="27748"/>
                    <a:pt x="15770" y="27656"/>
                  </a:cubicBezTo>
                  <a:cubicBezTo>
                    <a:pt x="15770" y="27453"/>
                    <a:pt x="15364" y="27250"/>
                    <a:pt x="15046" y="27250"/>
                  </a:cubicBezTo>
                  <a:cubicBezTo>
                    <a:pt x="14941" y="27250"/>
                    <a:pt x="14845" y="27272"/>
                    <a:pt x="14777" y="27325"/>
                  </a:cubicBezTo>
                  <a:cubicBezTo>
                    <a:pt x="14510" y="27534"/>
                    <a:pt x="14171" y="27635"/>
                    <a:pt x="13828" y="27635"/>
                  </a:cubicBezTo>
                  <a:cubicBezTo>
                    <a:pt x="13629" y="27635"/>
                    <a:pt x="13430" y="27602"/>
                    <a:pt x="13242" y="27535"/>
                  </a:cubicBezTo>
                  <a:cubicBezTo>
                    <a:pt x="13031" y="27445"/>
                    <a:pt x="15018" y="27234"/>
                    <a:pt x="15349" y="26934"/>
                  </a:cubicBezTo>
                  <a:cubicBezTo>
                    <a:pt x="15592" y="26713"/>
                    <a:pt x="16484" y="26459"/>
                    <a:pt x="16976" y="26459"/>
                  </a:cubicBezTo>
                  <a:close/>
                  <a:moveTo>
                    <a:pt x="44454" y="27836"/>
                  </a:moveTo>
                  <a:cubicBezTo>
                    <a:pt x="44194" y="27836"/>
                    <a:pt x="43779" y="28106"/>
                    <a:pt x="43758" y="28559"/>
                  </a:cubicBezTo>
                  <a:cubicBezTo>
                    <a:pt x="43728" y="29191"/>
                    <a:pt x="43397" y="29040"/>
                    <a:pt x="43578" y="29642"/>
                  </a:cubicBezTo>
                  <a:cubicBezTo>
                    <a:pt x="43758" y="30244"/>
                    <a:pt x="42795" y="30394"/>
                    <a:pt x="42885" y="30695"/>
                  </a:cubicBezTo>
                  <a:cubicBezTo>
                    <a:pt x="42923" y="30789"/>
                    <a:pt x="42993" y="30822"/>
                    <a:pt x="43084" y="30822"/>
                  </a:cubicBezTo>
                  <a:cubicBezTo>
                    <a:pt x="43285" y="30822"/>
                    <a:pt x="43589" y="30665"/>
                    <a:pt x="43879" y="30665"/>
                  </a:cubicBezTo>
                  <a:cubicBezTo>
                    <a:pt x="44300" y="30665"/>
                    <a:pt x="43758" y="31267"/>
                    <a:pt x="44300" y="31297"/>
                  </a:cubicBezTo>
                  <a:cubicBezTo>
                    <a:pt x="44812" y="31237"/>
                    <a:pt x="45323" y="30966"/>
                    <a:pt x="45654" y="30545"/>
                  </a:cubicBezTo>
                  <a:cubicBezTo>
                    <a:pt x="45753" y="30396"/>
                    <a:pt x="45898" y="30302"/>
                    <a:pt x="46088" y="30302"/>
                  </a:cubicBezTo>
                  <a:cubicBezTo>
                    <a:pt x="46244" y="30302"/>
                    <a:pt x="46430" y="30366"/>
                    <a:pt x="46647" y="30515"/>
                  </a:cubicBezTo>
                  <a:cubicBezTo>
                    <a:pt x="46908" y="30694"/>
                    <a:pt x="47345" y="30803"/>
                    <a:pt x="47700" y="30803"/>
                  </a:cubicBezTo>
                  <a:cubicBezTo>
                    <a:pt x="48002" y="30803"/>
                    <a:pt x="48245" y="30724"/>
                    <a:pt x="48272" y="30545"/>
                  </a:cubicBezTo>
                  <a:cubicBezTo>
                    <a:pt x="48363" y="30214"/>
                    <a:pt x="47099" y="30063"/>
                    <a:pt x="47189" y="29672"/>
                  </a:cubicBezTo>
                  <a:cubicBezTo>
                    <a:pt x="47249" y="29311"/>
                    <a:pt x="46015" y="28950"/>
                    <a:pt x="45654" y="28769"/>
                  </a:cubicBezTo>
                  <a:cubicBezTo>
                    <a:pt x="45263" y="28589"/>
                    <a:pt x="44661" y="28438"/>
                    <a:pt x="44661" y="28017"/>
                  </a:cubicBezTo>
                  <a:cubicBezTo>
                    <a:pt x="44661" y="27893"/>
                    <a:pt x="44574" y="27836"/>
                    <a:pt x="44454" y="27836"/>
                  </a:cubicBezTo>
                  <a:close/>
                  <a:moveTo>
                    <a:pt x="46923" y="31531"/>
                  </a:moveTo>
                  <a:cubicBezTo>
                    <a:pt x="46474" y="31531"/>
                    <a:pt x="45185" y="32145"/>
                    <a:pt x="45744" y="32501"/>
                  </a:cubicBezTo>
                  <a:cubicBezTo>
                    <a:pt x="45829" y="32550"/>
                    <a:pt x="45919" y="32571"/>
                    <a:pt x="46011" y="32571"/>
                  </a:cubicBezTo>
                  <a:cubicBezTo>
                    <a:pt x="46544" y="32571"/>
                    <a:pt x="47146" y="31855"/>
                    <a:pt x="47069" y="31598"/>
                  </a:cubicBezTo>
                  <a:cubicBezTo>
                    <a:pt x="47059" y="31552"/>
                    <a:pt x="47005" y="31531"/>
                    <a:pt x="46923" y="31531"/>
                  </a:cubicBezTo>
                  <a:close/>
                  <a:moveTo>
                    <a:pt x="44082" y="16465"/>
                  </a:moveTo>
                  <a:cubicBezTo>
                    <a:pt x="43404" y="16465"/>
                    <a:pt x="42305" y="16679"/>
                    <a:pt x="41561" y="17363"/>
                  </a:cubicBezTo>
                  <a:cubicBezTo>
                    <a:pt x="40839" y="18086"/>
                    <a:pt x="40538" y="19139"/>
                    <a:pt x="40809" y="20132"/>
                  </a:cubicBezTo>
                  <a:cubicBezTo>
                    <a:pt x="40899" y="20433"/>
                    <a:pt x="41922" y="20283"/>
                    <a:pt x="42524" y="20463"/>
                  </a:cubicBezTo>
                  <a:cubicBezTo>
                    <a:pt x="43036" y="20617"/>
                    <a:pt x="42852" y="20814"/>
                    <a:pt x="42507" y="20814"/>
                  </a:cubicBezTo>
                  <a:cubicBezTo>
                    <a:pt x="42447" y="20814"/>
                    <a:pt x="42381" y="20808"/>
                    <a:pt x="42314" y="20794"/>
                  </a:cubicBezTo>
                  <a:cubicBezTo>
                    <a:pt x="42080" y="20763"/>
                    <a:pt x="41756" y="20708"/>
                    <a:pt x="41504" y="20708"/>
                  </a:cubicBezTo>
                  <a:cubicBezTo>
                    <a:pt x="41269" y="20708"/>
                    <a:pt x="41095" y="20755"/>
                    <a:pt x="41110" y="20915"/>
                  </a:cubicBezTo>
                  <a:cubicBezTo>
                    <a:pt x="41163" y="21208"/>
                    <a:pt x="41904" y="21692"/>
                    <a:pt x="42470" y="21692"/>
                  </a:cubicBezTo>
                  <a:cubicBezTo>
                    <a:pt x="42541" y="21692"/>
                    <a:pt x="42610" y="21684"/>
                    <a:pt x="42675" y="21667"/>
                  </a:cubicBezTo>
                  <a:cubicBezTo>
                    <a:pt x="42893" y="21606"/>
                    <a:pt x="43023" y="21570"/>
                    <a:pt x="43119" y="21570"/>
                  </a:cubicBezTo>
                  <a:cubicBezTo>
                    <a:pt x="43260" y="21570"/>
                    <a:pt x="43326" y="21650"/>
                    <a:pt x="43487" y="21848"/>
                  </a:cubicBezTo>
                  <a:cubicBezTo>
                    <a:pt x="43655" y="22053"/>
                    <a:pt x="43962" y="22073"/>
                    <a:pt x="44337" y="22073"/>
                  </a:cubicBezTo>
                  <a:cubicBezTo>
                    <a:pt x="44427" y="22073"/>
                    <a:pt x="44522" y="22072"/>
                    <a:pt x="44620" y="22072"/>
                  </a:cubicBezTo>
                  <a:cubicBezTo>
                    <a:pt x="44768" y="22072"/>
                    <a:pt x="44924" y="22075"/>
                    <a:pt x="45082" y="22088"/>
                  </a:cubicBezTo>
                  <a:cubicBezTo>
                    <a:pt x="45684" y="22149"/>
                    <a:pt x="46256" y="22269"/>
                    <a:pt x="46828" y="22419"/>
                  </a:cubicBezTo>
                  <a:cubicBezTo>
                    <a:pt x="47159" y="22419"/>
                    <a:pt x="47460" y="22299"/>
                    <a:pt x="47640" y="22028"/>
                  </a:cubicBezTo>
                  <a:cubicBezTo>
                    <a:pt x="47653" y="22007"/>
                    <a:pt x="47691" y="21997"/>
                    <a:pt x="47748" y="21997"/>
                  </a:cubicBezTo>
                  <a:cubicBezTo>
                    <a:pt x="48072" y="21997"/>
                    <a:pt x="49010" y="22300"/>
                    <a:pt x="49402" y="22300"/>
                  </a:cubicBezTo>
                  <a:cubicBezTo>
                    <a:pt x="49418" y="22300"/>
                    <a:pt x="49432" y="22300"/>
                    <a:pt x="49446" y="22299"/>
                  </a:cubicBezTo>
                  <a:cubicBezTo>
                    <a:pt x="49837" y="22269"/>
                    <a:pt x="49536" y="21938"/>
                    <a:pt x="49326" y="21817"/>
                  </a:cubicBezTo>
                  <a:cubicBezTo>
                    <a:pt x="49124" y="21717"/>
                    <a:pt x="49155" y="21384"/>
                    <a:pt x="49364" y="21384"/>
                  </a:cubicBezTo>
                  <a:cubicBezTo>
                    <a:pt x="49405" y="21384"/>
                    <a:pt x="49452" y="21397"/>
                    <a:pt x="49506" y="21426"/>
                  </a:cubicBezTo>
                  <a:cubicBezTo>
                    <a:pt x="49837" y="21637"/>
                    <a:pt x="50349" y="21697"/>
                    <a:pt x="50439" y="22028"/>
                  </a:cubicBezTo>
                  <a:cubicBezTo>
                    <a:pt x="50560" y="22389"/>
                    <a:pt x="50830" y="22149"/>
                    <a:pt x="50861" y="22419"/>
                  </a:cubicBezTo>
                  <a:cubicBezTo>
                    <a:pt x="50891" y="22690"/>
                    <a:pt x="52034" y="22931"/>
                    <a:pt x="52064" y="23202"/>
                  </a:cubicBezTo>
                  <a:cubicBezTo>
                    <a:pt x="52094" y="23473"/>
                    <a:pt x="50981" y="23623"/>
                    <a:pt x="51282" y="23894"/>
                  </a:cubicBezTo>
                  <a:cubicBezTo>
                    <a:pt x="51336" y="23937"/>
                    <a:pt x="51397" y="23955"/>
                    <a:pt x="51463" y="23955"/>
                  </a:cubicBezTo>
                  <a:cubicBezTo>
                    <a:pt x="51764" y="23955"/>
                    <a:pt x="52170" y="23582"/>
                    <a:pt x="52516" y="23533"/>
                  </a:cubicBezTo>
                  <a:cubicBezTo>
                    <a:pt x="52522" y="23532"/>
                    <a:pt x="52529" y="23532"/>
                    <a:pt x="52536" y="23532"/>
                  </a:cubicBezTo>
                  <a:cubicBezTo>
                    <a:pt x="52907" y="23532"/>
                    <a:pt x="52939" y="24302"/>
                    <a:pt x="53175" y="24302"/>
                  </a:cubicBezTo>
                  <a:cubicBezTo>
                    <a:pt x="53195" y="24302"/>
                    <a:pt x="53216" y="24296"/>
                    <a:pt x="53238" y="24285"/>
                  </a:cubicBezTo>
                  <a:cubicBezTo>
                    <a:pt x="53284" y="24262"/>
                    <a:pt x="53335" y="24251"/>
                    <a:pt x="53388" y="24251"/>
                  </a:cubicBezTo>
                  <a:cubicBezTo>
                    <a:pt x="53685" y="24251"/>
                    <a:pt x="54085" y="24588"/>
                    <a:pt x="54442" y="25098"/>
                  </a:cubicBezTo>
                  <a:cubicBezTo>
                    <a:pt x="54863" y="25700"/>
                    <a:pt x="54412" y="26241"/>
                    <a:pt x="54442" y="26452"/>
                  </a:cubicBezTo>
                  <a:cubicBezTo>
                    <a:pt x="54454" y="26527"/>
                    <a:pt x="54608" y="26566"/>
                    <a:pt x="54815" y="26566"/>
                  </a:cubicBezTo>
                  <a:cubicBezTo>
                    <a:pt x="55106" y="26566"/>
                    <a:pt x="55502" y="26490"/>
                    <a:pt x="55766" y="26332"/>
                  </a:cubicBezTo>
                  <a:cubicBezTo>
                    <a:pt x="55849" y="26282"/>
                    <a:pt x="55929" y="26261"/>
                    <a:pt x="56008" y="26261"/>
                  </a:cubicBezTo>
                  <a:cubicBezTo>
                    <a:pt x="56359" y="26261"/>
                    <a:pt x="56675" y="26688"/>
                    <a:pt x="56970" y="26934"/>
                  </a:cubicBezTo>
                  <a:cubicBezTo>
                    <a:pt x="57235" y="27175"/>
                    <a:pt x="56243" y="27590"/>
                    <a:pt x="55917" y="27590"/>
                  </a:cubicBezTo>
                  <a:cubicBezTo>
                    <a:pt x="55836" y="27590"/>
                    <a:pt x="55796" y="27565"/>
                    <a:pt x="55826" y="27505"/>
                  </a:cubicBezTo>
                  <a:cubicBezTo>
                    <a:pt x="55948" y="27263"/>
                    <a:pt x="55207" y="26667"/>
                    <a:pt x="54395" y="26667"/>
                  </a:cubicBezTo>
                  <a:cubicBezTo>
                    <a:pt x="54201" y="26667"/>
                    <a:pt x="54002" y="26702"/>
                    <a:pt x="53810" y="26783"/>
                  </a:cubicBezTo>
                  <a:cubicBezTo>
                    <a:pt x="52787" y="27204"/>
                    <a:pt x="53509" y="27746"/>
                    <a:pt x="53599" y="28107"/>
                  </a:cubicBezTo>
                  <a:cubicBezTo>
                    <a:pt x="53686" y="28346"/>
                    <a:pt x="53164" y="28600"/>
                    <a:pt x="52517" y="28600"/>
                  </a:cubicBezTo>
                  <a:cubicBezTo>
                    <a:pt x="52265" y="28600"/>
                    <a:pt x="51995" y="28561"/>
                    <a:pt x="51733" y="28468"/>
                  </a:cubicBezTo>
                  <a:cubicBezTo>
                    <a:pt x="51524" y="28394"/>
                    <a:pt x="51377" y="28365"/>
                    <a:pt x="51269" y="28365"/>
                  </a:cubicBezTo>
                  <a:cubicBezTo>
                    <a:pt x="50899" y="28365"/>
                    <a:pt x="51007" y="28709"/>
                    <a:pt x="50680" y="28709"/>
                  </a:cubicBezTo>
                  <a:cubicBezTo>
                    <a:pt x="50259" y="28709"/>
                    <a:pt x="49898" y="29311"/>
                    <a:pt x="50229" y="29672"/>
                  </a:cubicBezTo>
                  <a:cubicBezTo>
                    <a:pt x="50349" y="29814"/>
                    <a:pt x="50528" y="29857"/>
                    <a:pt x="50739" y="29857"/>
                  </a:cubicBezTo>
                  <a:cubicBezTo>
                    <a:pt x="51064" y="29857"/>
                    <a:pt x="51465" y="29755"/>
                    <a:pt x="51842" y="29755"/>
                  </a:cubicBezTo>
                  <a:cubicBezTo>
                    <a:pt x="51897" y="29755"/>
                    <a:pt x="51951" y="29758"/>
                    <a:pt x="52004" y="29762"/>
                  </a:cubicBezTo>
                  <a:cubicBezTo>
                    <a:pt x="52332" y="29778"/>
                    <a:pt x="52498" y="29834"/>
                    <a:pt x="52594" y="29834"/>
                  </a:cubicBezTo>
                  <a:cubicBezTo>
                    <a:pt x="52684" y="29834"/>
                    <a:pt x="52713" y="29786"/>
                    <a:pt x="52757" y="29612"/>
                  </a:cubicBezTo>
                  <a:cubicBezTo>
                    <a:pt x="52782" y="29445"/>
                    <a:pt x="52923" y="29393"/>
                    <a:pt x="53111" y="29393"/>
                  </a:cubicBezTo>
                  <a:cubicBezTo>
                    <a:pt x="53363" y="29393"/>
                    <a:pt x="53701" y="29487"/>
                    <a:pt x="53960" y="29522"/>
                  </a:cubicBezTo>
                  <a:cubicBezTo>
                    <a:pt x="54412" y="29612"/>
                    <a:pt x="54291" y="30274"/>
                    <a:pt x="54863" y="30364"/>
                  </a:cubicBezTo>
                  <a:cubicBezTo>
                    <a:pt x="55405" y="30425"/>
                    <a:pt x="54953" y="30996"/>
                    <a:pt x="55345" y="31357"/>
                  </a:cubicBezTo>
                  <a:cubicBezTo>
                    <a:pt x="55706" y="31749"/>
                    <a:pt x="56819" y="31568"/>
                    <a:pt x="57211" y="31959"/>
                  </a:cubicBezTo>
                  <a:cubicBezTo>
                    <a:pt x="57570" y="32319"/>
                    <a:pt x="58939" y="32986"/>
                    <a:pt x="59482" y="32986"/>
                  </a:cubicBezTo>
                  <a:cubicBezTo>
                    <a:pt x="59575" y="32986"/>
                    <a:pt x="59643" y="32966"/>
                    <a:pt x="59678" y="32922"/>
                  </a:cubicBezTo>
                  <a:cubicBezTo>
                    <a:pt x="59889" y="32621"/>
                    <a:pt x="58113" y="30966"/>
                    <a:pt x="57602" y="30816"/>
                  </a:cubicBezTo>
                  <a:cubicBezTo>
                    <a:pt x="57344" y="30744"/>
                    <a:pt x="57448" y="30672"/>
                    <a:pt x="57703" y="30672"/>
                  </a:cubicBezTo>
                  <a:cubicBezTo>
                    <a:pt x="57982" y="30672"/>
                    <a:pt x="58443" y="30759"/>
                    <a:pt x="58806" y="31026"/>
                  </a:cubicBezTo>
                  <a:cubicBezTo>
                    <a:pt x="59182" y="31334"/>
                    <a:pt x="59665" y="31535"/>
                    <a:pt x="60101" y="31535"/>
                  </a:cubicBezTo>
                  <a:cubicBezTo>
                    <a:pt x="60431" y="31535"/>
                    <a:pt x="60735" y="31420"/>
                    <a:pt x="60942" y="31147"/>
                  </a:cubicBezTo>
                  <a:cubicBezTo>
                    <a:pt x="61424" y="30515"/>
                    <a:pt x="60521" y="30695"/>
                    <a:pt x="60521" y="30244"/>
                  </a:cubicBezTo>
                  <a:cubicBezTo>
                    <a:pt x="60521" y="29793"/>
                    <a:pt x="60190" y="29161"/>
                    <a:pt x="59708" y="29161"/>
                  </a:cubicBezTo>
                  <a:cubicBezTo>
                    <a:pt x="59227" y="29161"/>
                    <a:pt x="57963" y="28167"/>
                    <a:pt x="58414" y="27957"/>
                  </a:cubicBezTo>
                  <a:cubicBezTo>
                    <a:pt x="58866" y="27716"/>
                    <a:pt x="58264" y="27445"/>
                    <a:pt x="58625" y="27084"/>
                  </a:cubicBezTo>
                  <a:cubicBezTo>
                    <a:pt x="58695" y="27001"/>
                    <a:pt x="58768" y="26968"/>
                    <a:pt x="58843" y="26968"/>
                  </a:cubicBezTo>
                  <a:cubicBezTo>
                    <a:pt x="59122" y="26968"/>
                    <a:pt x="59430" y="27421"/>
                    <a:pt x="59739" y="27445"/>
                  </a:cubicBezTo>
                  <a:cubicBezTo>
                    <a:pt x="60160" y="27505"/>
                    <a:pt x="60250" y="28017"/>
                    <a:pt x="60912" y="28589"/>
                  </a:cubicBezTo>
                  <a:cubicBezTo>
                    <a:pt x="61166" y="28798"/>
                    <a:pt x="61334" y="28878"/>
                    <a:pt x="61451" y="28878"/>
                  </a:cubicBezTo>
                  <a:cubicBezTo>
                    <a:pt x="61653" y="28878"/>
                    <a:pt x="61698" y="28637"/>
                    <a:pt x="61755" y="28408"/>
                  </a:cubicBezTo>
                  <a:cubicBezTo>
                    <a:pt x="61815" y="28017"/>
                    <a:pt x="62598" y="28318"/>
                    <a:pt x="62567" y="27897"/>
                  </a:cubicBezTo>
                  <a:cubicBezTo>
                    <a:pt x="62537" y="27505"/>
                    <a:pt x="63169" y="27084"/>
                    <a:pt x="63591" y="26903"/>
                  </a:cubicBezTo>
                  <a:cubicBezTo>
                    <a:pt x="63968" y="26701"/>
                    <a:pt x="63283" y="26330"/>
                    <a:pt x="62748" y="26330"/>
                  </a:cubicBezTo>
                  <a:cubicBezTo>
                    <a:pt x="62728" y="26330"/>
                    <a:pt x="62708" y="26331"/>
                    <a:pt x="62688" y="26332"/>
                  </a:cubicBezTo>
                  <a:cubicBezTo>
                    <a:pt x="62665" y="26333"/>
                    <a:pt x="62643" y="26333"/>
                    <a:pt x="62622" y="26333"/>
                  </a:cubicBezTo>
                  <a:cubicBezTo>
                    <a:pt x="62107" y="26333"/>
                    <a:pt x="61996" y="25991"/>
                    <a:pt x="61996" y="25760"/>
                  </a:cubicBezTo>
                  <a:cubicBezTo>
                    <a:pt x="61996" y="25567"/>
                    <a:pt x="61109" y="24993"/>
                    <a:pt x="60707" y="24993"/>
                  </a:cubicBezTo>
                  <a:cubicBezTo>
                    <a:pt x="60671" y="24993"/>
                    <a:pt x="60639" y="24998"/>
                    <a:pt x="60611" y="25007"/>
                  </a:cubicBezTo>
                  <a:cubicBezTo>
                    <a:pt x="60580" y="25019"/>
                    <a:pt x="60545" y="25024"/>
                    <a:pt x="60508" y="25024"/>
                  </a:cubicBezTo>
                  <a:cubicBezTo>
                    <a:pt x="60156" y="25024"/>
                    <a:pt x="59575" y="24553"/>
                    <a:pt x="59167" y="24526"/>
                  </a:cubicBezTo>
                  <a:cubicBezTo>
                    <a:pt x="58715" y="24496"/>
                    <a:pt x="58053" y="24135"/>
                    <a:pt x="58113" y="23623"/>
                  </a:cubicBezTo>
                  <a:cubicBezTo>
                    <a:pt x="58141" y="23456"/>
                    <a:pt x="58238" y="23406"/>
                    <a:pt x="58365" y="23406"/>
                  </a:cubicBezTo>
                  <a:cubicBezTo>
                    <a:pt x="58549" y="23406"/>
                    <a:pt x="58794" y="23509"/>
                    <a:pt x="58984" y="23509"/>
                  </a:cubicBezTo>
                  <a:cubicBezTo>
                    <a:pt x="59088" y="23509"/>
                    <a:pt x="59175" y="23478"/>
                    <a:pt x="59227" y="23382"/>
                  </a:cubicBezTo>
                  <a:cubicBezTo>
                    <a:pt x="59408" y="23021"/>
                    <a:pt x="58354" y="23202"/>
                    <a:pt x="58324" y="22931"/>
                  </a:cubicBezTo>
                  <a:cubicBezTo>
                    <a:pt x="58264" y="22690"/>
                    <a:pt x="58535" y="22750"/>
                    <a:pt x="58776" y="22570"/>
                  </a:cubicBezTo>
                  <a:cubicBezTo>
                    <a:pt x="58986" y="22389"/>
                    <a:pt x="58565" y="22028"/>
                    <a:pt x="58354" y="21938"/>
                  </a:cubicBezTo>
                  <a:cubicBezTo>
                    <a:pt x="58320" y="21921"/>
                    <a:pt x="58288" y="21913"/>
                    <a:pt x="58259" y="21913"/>
                  </a:cubicBezTo>
                  <a:cubicBezTo>
                    <a:pt x="58085" y="21913"/>
                    <a:pt x="57989" y="22179"/>
                    <a:pt x="57782" y="22179"/>
                  </a:cubicBezTo>
                  <a:cubicBezTo>
                    <a:pt x="57572" y="22179"/>
                    <a:pt x="57752" y="21817"/>
                    <a:pt x="57933" y="21547"/>
                  </a:cubicBezTo>
                  <a:cubicBezTo>
                    <a:pt x="58075" y="21334"/>
                    <a:pt x="57491" y="21139"/>
                    <a:pt x="57030" y="21139"/>
                  </a:cubicBezTo>
                  <a:cubicBezTo>
                    <a:pt x="56905" y="21139"/>
                    <a:pt x="56789" y="21153"/>
                    <a:pt x="56699" y="21185"/>
                  </a:cubicBezTo>
                  <a:cubicBezTo>
                    <a:pt x="56615" y="21215"/>
                    <a:pt x="56543" y="21229"/>
                    <a:pt x="56479" y="21229"/>
                  </a:cubicBezTo>
                  <a:cubicBezTo>
                    <a:pt x="56224" y="21229"/>
                    <a:pt x="56127" y="21011"/>
                    <a:pt x="56127" y="20794"/>
                  </a:cubicBezTo>
                  <a:cubicBezTo>
                    <a:pt x="56127" y="20712"/>
                    <a:pt x="56058" y="20680"/>
                    <a:pt x="55953" y="20680"/>
                  </a:cubicBezTo>
                  <a:cubicBezTo>
                    <a:pt x="55714" y="20680"/>
                    <a:pt x="55293" y="20849"/>
                    <a:pt x="55104" y="20975"/>
                  </a:cubicBezTo>
                  <a:cubicBezTo>
                    <a:pt x="55053" y="21019"/>
                    <a:pt x="54996" y="21037"/>
                    <a:pt x="54940" y="21037"/>
                  </a:cubicBezTo>
                  <a:cubicBezTo>
                    <a:pt x="54731" y="21037"/>
                    <a:pt x="54542" y="20788"/>
                    <a:pt x="54803" y="20764"/>
                  </a:cubicBezTo>
                  <a:cubicBezTo>
                    <a:pt x="55164" y="20734"/>
                    <a:pt x="55616" y="20463"/>
                    <a:pt x="55495" y="20132"/>
                  </a:cubicBezTo>
                  <a:cubicBezTo>
                    <a:pt x="55436" y="19955"/>
                    <a:pt x="55189" y="19865"/>
                    <a:pt x="54932" y="19865"/>
                  </a:cubicBezTo>
                  <a:cubicBezTo>
                    <a:pt x="54663" y="19865"/>
                    <a:pt x="54383" y="19963"/>
                    <a:pt x="54291" y="20162"/>
                  </a:cubicBezTo>
                  <a:cubicBezTo>
                    <a:pt x="54259" y="20227"/>
                    <a:pt x="54208" y="20255"/>
                    <a:pt x="54148" y="20255"/>
                  </a:cubicBezTo>
                  <a:cubicBezTo>
                    <a:pt x="53873" y="20255"/>
                    <a:pt x="53389" y="19681"/>
                    <a:pt x="53389" y="19410"/>
                  </a:cubicBezTo>
                  <a:cubicBezTo>
                    <a:pt x="53389" y="19079"/>
                    <a:pt x="52245" y="19410"/>
                    <a:pt x="52395" y="18868"/>
                  </a:cubicBezTo>
                  <a:cubicBezTo>
                    <a:pt x="52546" y="18357"/>
                    <a:pt x="51101" y="18206"/>
                    <a:pt x="50710" y="18206"/>
                  </a:cubicBezTo>
                  <a:cubicBezTo>
                    <a:pt x="50349" y="18206"/>
                    <a:pt x="49777" y="18507"/>
                    <a:pt x="49837" y="18868"/>
                  </a:cubicBezTo>
                  <a:cubicBezTo>
                    <a:pt x="49873" y="19021"/>
                    <a:pt x="49821" y="19086"/>
                    <a:pt x="49739" y="19086"/>
                  </a:cubicBezTo>
                  <a:cubicBezTo>
                    <a:pt x="49611" y="19086"/>
                    <a:pt x="49411" y="18926"/>
                    <a:pt x="49356" y="18688"/>
                  </a:cubicBezTo>
                  <a:cubicBezTo>
                    <a:pt x="49345" y="18620"/>
                    <a:pt x="49302" y="18592"/>
                    <a:pt x="49237" y="18592"/>
                  </a:cubicBezTo>
                  <a:cubicBezTo>
                    <a:pt x="48958" y="18592"/>
                    <a:pt x="48276" y="19109"/>
                    <a:pt x="48032" y="19109"/>
                  </a:cubicBezTo>
                  <a:cubicBezTo>
                    <a:pt x="47731" y="19109"/>
                    <a:pt x="48242" y="18086"/>
                    <a:pt x="48092" y="17785"/>
                  </a:cubicBezTo>
                  <a:cubicBezTo>
                    <a:pt x="47941" y="17484"/>
                    <a:pt x="47731" y="17333"/>
                    <a:pt x="47520" y="16822"/>
                  </a:cubicBezTo>
                  <a:cubicBezTo>
                    <a:pt x="47416" y="16587"/>
                    <a:pt x="47171" y="16500"/>
                    <a:pt x="46902" y="16500"/>
                  </a:cubicBezTo>
                  <a:cubicBezTo>
                    <a:pt x="46550" y="16500"/>
                    <a:pt x="46156" y="16651"/>
                    <a:pt x="45985" y="16822"/>
                  </a:cubicBezTo>
                  <a:cubicBezTo>
                    <a:pt x="45684" y="17123"/>
                    <a:pt x="44781" y="17002"/>
                    <a:pt x="44270" y="17484"/>
                  </a:cubicBezTo>
                  <a:cubicBezTo>
                    <a:pt x="43788" y="17965"/>
                    <a:pt x="44330" y="18477"/>
                    <a:pt x="44541" y="18658"/>
                  </a:cubicBezTo>
                  <a:cubicBezTo>
                    <a:pt x="44781" y="18838"/>
                    <a:pt x="43788" y="19109"/>
                    <a:pt x="44119" y="19410"/>
                  </a:cubicBezTo>
                  <a:cubicBezTo>
                    <a:pt x="44480" y="19711"/>
                    <a:pt x="44932" y="19530"/>
                    <a:pt x="44962" y="19982"/>
                  </a:cubicBezTo>
                  <a:cubicBezTo>
                    <a:pt x="44970" y="20099"/>
                    <a:pt x="44895" y="20147"/>
                    <a:pt x="44777" y="20147"/>
                  </a:cubicBezTo>
                  <a:cubicBezTo>
                    <a:pt x="44439" y="20147"/>
                    <a:pt x="43749" y="19752"/>
                    <a:pt x="43638" y="19440"/>
                  </a:cubicBezTo>
                  <a:cubicBezTo>
                    <a:pt x="43487" y="19019"/>
                    <a:pt x="43668" y="18718"/>
                    <a:pt x="43457" y="18417"/>
                  </a:cubicBezTo>
                  <a:cubicBezTo>
                    <a:pt x="43217" y="18116"/>
                    <a:pt x="43427" y="17815"/>
                    <a:pt x="43879" y="17303"/>
                  </a:cubicBezTo>
                  <a:cubicBezTo>
                    <a:pt x="44330" y="16762"/>
                    <a:pt x="44691" y="16882"/>
                    <a:pt x="44691" y="16611"/>
                  </a:cubicBezTo>
                  <a:cubicBezTo>
                    <a:pt x="44691" y="16527"/>
                    <a:pt x="44448" y="16465"/>
                    <a:pt x="44082" y="16465"/>
                  </a:cubicBezTo>
                  <a:close/>
                  <a:moveTo>
                    <a:pt x="48994" y="32380"/>
                  </a:moveTo>
                  <a:cubicBezTo>
                    <a:pt x="48985" y="32380"/>
                    <a:pt x="48975" y="32380"/>
                    <a:pt x="48965" y="32381"/>
                  </a:cubicBezTo>
                  <a:cubicBezTo>
                    <a:pt x="48391" y="32438"/>
                    <a:pt x="48446" y="33260"/>
                    <a:pt x="48791" y="33260"/>
                  </a:cubicBezTo>
                  <a:cubicBezTo>
                    <a:pt x="48808" y="33260"/>
                    <a:pt x="48826" y="33258"/>
                    <a:pt x="48844" y="33253"/>
                  </a:cubicBezTo>
                  <a:cubicBezTo>
                    <a:pt x="49051" y="33224"/>
                    <a:pt x="49549" y="32380"/>
                    <a:pt x="48994" y="32380"/>
                  </a:cubicBezTo>
                  <a:close/>
                  <a:moveTo>
                    <a:pt x="24900" y="31787"/>
                  </a:moveTo>
                  <a:cubicBezTo>
                    <a:pt x="25006" y="31787"/>
                    <a:pt x="25069" y="31820"/>
                    <a:pt x="25069" y="31899"/>
                  </a:cubicBezTo>
                  <a:cubicBezTo>
                    <a:pt x="25069" y="32320"/>
                    <a:pt x="23715" y="32621"/>
                    <a:pt x="23143" y="33073"/>
                  </a:cubicBezTo>
                  <a:cubicBezTo>
                    <a:pt x="22602" y="33554"/>
                    <a:pt x="22662" y="33404"/>
                    <a:pt x="22180" y="33524"/>
                  </a:cubicBezTo>
                  <a:cubicBezTo>
                    <a:pt x="21669" y="33645"/>
                    <a:pt x="22090" y="34096"/>
                    <a:pt x="21518" y="34126"/>
                  </a:cubicBezTo>
                  <a:cubicBezTo>
                    <a:pt x="21355" y="34135"/>
                    <a:pt x="21112" y="34144"/>
                    <a:pt x="20847" y="34144"/>
                  </a:cubicBezTo>
                  <a:cubicBezTo>
                    <a:pt x="20233" y="34144"/>
                    <a:pt x="19498" y="34096"/>
                    <a:pt x="19351" y="33885"/>
                  </a:cubicBezTo>
                  <a:cubicBezTo>
                    <a:pt x="19243" y="33751"/>
                    <a:pt x="19383" y="33731"/>
                    <a:pt x="19576" y="33731"/>
                  </a:cubicBezTo>
                  <a:cubicBezTo>
                    <a:pt x="19657" y="33731"/>
                    <a:pt x="19748" y="33734"/>
                    <a:pt x="19834" y="33734"/>
                  </a:cubicBezTo>
                  <a:cubicBezTo>
                    <a:pt x="19998" y="33734"/>
                    <a:pt x="20142" y="33721"/>
                    <a:pt x="20164" y="33645"/>
                  </a:cubicBezTo>
                  <a:cubicBezTo>
                    <a:pt x="20194" y="33284"/>
                    <a:pt x="20465" y="33013"/>
                    <a:pt x="20826" y="32983"/>
                  </a:cubicBezTo>
                  <a:cubicBezTo>
                    <a:pt x="21157" y="32983"/>
                    <a:pt x="21127" y="32531"/>
                    <a:pt x="20555" y="32260"/>
                  </a:cubicBezTo>
                  <a:cubicBezTo>
                    <a:pt x="20218" y="32118"/>
                    <a:pt x="20561" y="31976"/>
                    <a:pt x="20961" y="31976"/>
                  </a:cubicBezTo>
                  <a:cubicBezTo>
                    <a:pt x="21239" y="31976"/>
                    <a:pt x="21545" y="32045"/>
                    <a:pt x="21669" y="32230"/>
                  </a:cubicBezTo>
                  <a:cubicBezTo>
                    <a:pt x="21885" y="32554"/>
                    <a:pt x="22255" y="32816"/>
                    <a:pt x="22581" y="32816"/>
                  </a:cubicBezTo>
                  <a:cubicBezTo>
                    <a:pt x="22709" y="32816"/>
                    <a:pt x="22831" y="32775"/>
                    <a:pt x="22933" y="32682"/>
                  </a:cubicBezTo>
                  <a:cubicBezTo>
                    <a:pt x="23201" y="32413"/>
                    <a:pt x="24443" y="31787"/>
                    <a:pt x="24900" y="31787"/>
                  </a:cubicBezTo>
                  <a:close/>
                  <a:moveTo>
                    <a:pt x="6944" y="42047"/>
                  </a:moveTo>
                  <a:cubicBezTo>
                    <a:pt x="6840" y="42047"/>
                    <a:pt x="6714" y="42081"/>
                    <a:pt x="6561" y="42161"/>
                  </a:cubicBezTo>
                  <a:cubicBezTo>
                    <a:pt x="5934" y="42503"/>
                    <a:pt x="7250" y="43951"/>
                    <a:pt x="7698" y="43951"/>
                  </a:cubicBezTo>
                  <a:cubicBezTo>
                    <a:pt x="7723" y="43951"/>
                    <a:pt x="7746" y="43947"/>
                    <a:pt x="7765" y="43937"/>
                  </a:cubicBezTo>
                  <a:cubicBezTo>
                    <a:pt x="8096" y="43756"/>
                    <a:pt x="7374" y="43124"/>
                    <a:pt x="7374" y="42703"/>
                  </a:cubicBezTo>
                  <a:cubicBezTo>
                    <a:pt x="7374" y="42384"/>
                    <a:pt x="7270" y="42047"/>
                    <a:pt x="6944" y="42047"/>
                  </a:cubicBezTo>
                  <a:close/>
                  <a:moveTo>
                    <a:pt x="34069" y="42170"/>
                  </a:moveTo>
                  <a:cubicBezTo>
                    <a:pt x="34218" y="42170"/>
                    <a:pt x="34371" y="42232"/>
                    <a:pt x="34489" y="42372"/>
                  </a:cubicBezTo>
                  <a:cubicBezTo>
                    <a:pt x="34760" y="42703"/>
                    <a:pt x="35211" y="44178"/>
                    <a:pt x="35452" y="44629"/>
                  </a:cubicBezTo>
                  <a:cubicBezTo>
                    <a:pt x="35663" y="45081"/>
                    <a:pt x="35723" y="45833"/>
                    <a:pt x="35362" y="45863"/>
                  </a:cubicBezTo>
                  <a:cubicBezTo>
                    <a:pt x="35357" y="45863"/>
                    <a:pt x="35352" y="45864"/>
                    <a:pt x="35347" y="45864"/>
                  </a:cubicBezTo>
                  <a:cubicBezTo>
                    <a:pt x="35011" y="45864"/>
                    <a:pt x="35382" y="44804"/>
                    <a:pt x="34700" y="44419"/>
                  </a:cubicBezTo>
                  <a:cubicBezTo>
                    <a:pt x="34038" y="44057"/>
                    <a:pt x="33616" y="43425"/>
                    <a:pt x="33526" y="42703"/>
                  </a:cubicBezTo>
                  <a:cubicBezTo>
                    <a:pt x="33545" y="42374"/>
                    <a:pt x="33801" y="42170"/>
                    <a:pt x="34069" y="42170"/>
                  </a:cubicBezTo>
                  <a:close/>
                  <a:moveTo>
                    <a:pt x="61245" y="46482"/>
                  </a:moveTo>
                  <a:cubicBezTo>
                    <a:pt x="61175" y="46482"/>
                    <a:pt x="61140" y="46495"/>
                    <a:pt x="61153" y="46525"/>
                  </a:cubicBezTo>
                  <a:cubicBezTo>
                    <a:pt x="61178" y="46771"/>
                    <a:pt x="62570" y="47379"/>
                    <a:pt x="63094" y="47379"/>
                  </a:cubicBezTo>
                  <a:cubicBezTo>
                    <a:pt x="63211" y="47379"/>
                    <a:pt x="63284" y="47349"/>
                    <a:pt x="63290" y="47278"/>
                  </a:cubicBezTo>
                  <a:cubicBezTo>
                    <a:pt x="63316" y="46968"/>
                    <a:pt x="61661" y="46482"/>
                    <a:pt x="61245" y="46482"/>
                  </a:cubicBezTo>
                  <a:close/>
                  <a:moveTo>
                    <a:pt x="10581" y="45487"/>
                  </a:moveTo>
                  <a:cubicBezTo>
                    <a:pt x="10460" y="45487"/>
                    <a:pt x="10339" y="45521"/>
                    <a:pt x="10233" y="45592"/>
                  </a:cubicBezTo>
                  <a:cubicBezTo>
                    <a:pt x="10022" y="45743"/>
                    <a:pt x="10503" y="45773"/>
                    <a:pt x="10503" y="45983"/>
                  </a:cubicBezTo>
                  <a:cubicBezTo>
                    <a:pt x="10503" y="46135"/>
                    <a:pt x="10609" y="46202"/>
                    <a:pt x="10785" y="46202"/>
                  </a:cubicBezTo>
                  <a:cubicBezTo>
                    <a:pt x="10819" y="46202"/>
                    <a:pt x="10856" y="46199"/>
                    <a:pt x="10895" y="46194"/>
                  </a:cubicBezTo>
                  <a:cubicBezTo>
                    <a:pt x="10901" y="46193"/>
                    <a:pt x="10908" y="46193"/>
                    <a:pt x="10915" y="46193"/>
                  </a:cubicBezTo>
                  <a:cubicBezTo>
                    <a:pt x="11111" y="46193"/>
                    <a:pt x="11202" y="46616"/>
                    <a:pt x="11406" y="46646"/>
                  </a:cubicBezTo>
                  <a:cubicBezTo>
                    <a:pt x="11647" y="46676"/>
                    <a:pt x="11707" y="46977"/>
                    <a:pt x="11948" y="46977"/>
                  </a:cubicBezTo>
                  <a:cubicBezTo>
                    <a:pt x="12159" y="46977"/>
                    <a:pt x="12249" y="47247"/>
                    <a:pt x="12339" y="47428"/>
                  </a:cubicBezTo>
                  <a:cubicBezTo>
                    <a:pt x="12387" y="47511"/>
                    <a:pt x="12462" y="47529"/>
                    <a:pt x="12536" y="47529"/>
                  </a:cubicBezTo>
                  <a:cubicBezTo>
                    <a:pt x="12591" y="47529"/>
                    <a:pt x="12644" y="47519"/>
                    <a:pt x="12685" y="47519"/>
                  </a:cubicBezTo>
                  <a:cubicBezTo>
                    <a:pt x="12730" y="47519"/>
                    <a:pt x="12761" y="47531"/>
                    <a:pt x="12761" y="47578"/>
                  </a:cubicBezTo>
                  <a:cubicBezTo>
                    <a:pt x="12761" y="47729"/>
                    <a:pt x="13031" y="47849"/>
                    <a:pt x="13092" y="48030"/>
                  </a:cubicBezTo>
                  <a:cubicBezTo>
                    <a:pt x="13302" y="48075"/>
                    <a:pt x="13520" y="48098"/>
                    <a:pt x="13739" y="48098"/>
                  </a:cubicBezTo>
                  <a:cubicBezTo>
                    <a:pt x="13957" y="48098"/>
                    <a:pt x="14175" y="48075"/>
                    <a:pt x="14386" y="48030"/>
                  </a:cubicBezTo>
                  <a:cubicBezTo>
                    <a:pt x="14356" y="47910"/>
                    <a:pt x="14386" y="47789"/>
                    <a:pt x="14446" y="47699"/>
                  </a:cubicBezTo>
                  <a:cubicBezTo>
                    <a:pt x="14566" y="47488"/>
                    <a:pt x="14205" y="47669"/>
                    <a:pt x="13964" y="47398"/>
                  </a:cubicBezTo>
                  <a:cubicBezTo>
                    <a:pt x="13754" y="47187"/>
                    <a:pt x="13152" y="47217"/>
                    <a:pt x="13031" y="46977"/>
                  </a:cubicBezTo>
                  <a:cubicBezTo>
                    <a:pt x="12911" y="46766"/>
                    <a:pt x="12430" y="45923"/>
                    <a:pt x="12129" y="45923"/>
                  </a:cubicBezTo>
                  <a:cubicBezTo>
                    <a:pt x="12041" y="45938"/>
                    <a:pt x="11952" y="45945"/>
                    <a:pt x="11862" y="45945"/>
                  </a:cubicBezTo>
                  <a:cubicBezTo>
                    <a:pt x="11583" y="45945"/>
                    <a:pt x="11303" y="45872"/>
                    <a:pt x="11075" y="45713"/>
                  </a:cubicBezTo>
                  <a:cubicBezTo>
                    <a:pt x="10948" y="45567"/>
                    <a:pt x="10765" y="45487"/>
                    <a:pt x="10581" y="45487"/>
                  </a:cubicBezTo>
                  <a:close/>
                  <a:moveTo>
                    <a:pt x="67906" y="44759"/>
                  </a:moveTo>
                  <a:cubicBezTo>
                    <a:pt x="67838" y="44759"/>
                    <a:pt x="67762" y="44774"/>
                    <a:pt x="67684" y="44810"/>
                  </a:cubicBezTo>
                  <a:cubicBezTo>
                    <a:pt x="67353" y="44960"/>
                    <a:pt x="66359" y="46224"/>
                    <a:pt x="66359" y="46585"/>
                  </a:cubicBezTo>
                  <a:cubicBezTo>
                    <a:pt x="66359" y="46906"/>
                    <a:pt x="66359" y="47339"/>
                    <a:pt x="66059" y="47339"/>
                  </a:cubicBezTo>
                  <a:cubicBezTo>
                    <a:pt x="66049" y="47339"/>
                    <a:pt x="66039" y="47339"/>
                    <a:pt x="66028" y="47338"/>
                  </a:cubicBezTo>
                  <a:cubicBezTo>
                    <a:pt x="66003" y="47333"/>
                    <a:pt x="65978" y="47331"/>
                    <a:pt x="65953" y="47331"/>
                  </a:cubicBezTo>
                  <a:cubicBezTo>
                    <a:pt x="65642" y="47331"/>
                    <a:pt x="65327" y="47652"/>
                    <a:pt x="65577" y="47819"/>
                  </a:cubicBezTo>
                  <a:cubicBezTo>
                    <a:pt x="65848" y="48000"/>
                    <a:pt x="64885" y="48542"/>
                    <a:pt x="65366" y="48752"/>
                  </a:cubicBezTo>
                  <a:cubicBezTo>
                    <a:pt x="65497" y="48822"/>
                    <a:pt x="65618" y="48846"/>
                    <a:pt x="65734" y="48846"/>
                  </a:cubicBezTo>
                  <a:cubicBezTo>
                    <a:pt x="65998" y="48846"/>
                    <a:pt x="66236" y="48720"/>
                    <a:pt x="66509" y="48720"/>
                  </a:cubicBezTo>
                  <a:cubicBezTo>
                    <a:pt x="66529" y="48720"/>
                    <a:pt x="66550" y="48721"/>
                    <a:pt x="66570" y="48722"/>
                  </a:cubicBezTo>
                  <a:cubicBezTo>
                    <a:pt x="66678" y="48749"/>
                    <a:pt x="66792" y="48763"/>
                    <a:pt x="66907" y="48763"/>
                  </a:cubicBezTo>
                  <a:cubicBezTo>
                    <a:pt x="67176" y="48763"/>
                    <a:pt x="67452" y="48689"/>
                    <a:pt x="67684" y="48542"/>
                  </a:cubicBezTo>
                  <a:cubicBezTo>
                    <a:pt x="67751" y="48493"/>
                    <a:pt x="67804" y="48474"/>
                    <a:pt x="67850" y="48474"/>
                  </a:cubicBezTo>
                  <a:cubicBezTo>
                    <a:pt x="68017" y="48474"/>
                    <a:pt x="68084" y="48727"/>
                    <a:pt x="68340" y="48727"/>
                  </a:cubicBezTo>
                  <a:cubicBezTo>
                    <a:pt x="68361" y="48727"/>
                    <a:pt x="68382" y="48726"/>
                    <a:pt x="68406" y="48722"/>
                  </a:cubicBezTo>
                  <a:cubicBezTo>
                    <a:pt x="68442" y="48713"/>
                    <a:pt x="68469" y="48709"/>
                    <a:pt x="68489" y="48709"/>
                  </a:cubicBezTo>
                  <a:cubicBezTo>
                    <a:pt x="68664" y="48709"/>
                    <a:pt x="68225" y="49050"/>
                    <a:pt x="68225" y="49294"/>
                  </a:cubicBezTo>
                  <a:cubicBezTo>
                    <a:pt x="68225" y="49351"/>
                    <a:pt x="68248" y="49374"/>
                    <a:pt x="68285" y="49374"/>
                  </a:cubicBezTo>
                  <a:cubicBezTo>
                    <a:pt x="68407" y="49374"/>
                    <a:pt x="68688" y="49138"/>
                    <a:pt x="68917" y="49023"/>
                  </a:cubicBezTo>
                  <a:cubicBezTo>
                    <a:pt x="69002" y="48981"/>
                    <a:pt x="69087" y="48962"/>
                    <a:pt x="69163" y="48962"/>
                  </a:cubicBezTo>
                  <a:cubicBezTo>
                    <a:pt x="69357" y="48962"/>
                    <a:pt x="69494" y="49082"/>
                    <a:pt x="69429" y="49234"/>
                  </a:cubicBezTo>
                  <a:cubicBezTo>
                    <a:pt x="69353" y="49387"/>
                    <a:pt x="69676" y="49551"/>
                    <a:pt x="69977" y="49551"/>
                  </a:cubicBezTo>
                  <a:cubicBezTo>
                    <a:pt x="70150" y="49551"/>
                    <a:pt x="70315" y="49497"/>
                    <a:pt x="70392" y="49354"/>
                  </a:cubicBezTo>
                  <a:cubicBezTo>
                    <a:pt x="70595" y="49050"/>
                    <a:pt x="70308" y="48576"/>
                    <a:pt x="70122" y="48576"/>
                  </a:cubicBezTo>
                  <a:cubicBezTo>
                    <a:pt x="70086" y="48576"/>
                    <a:pt x="70055" y="48593"/>
                    <a:pt x="70031" y="48632"/>
                  </a:cubicBezTo>
                  <a:cubicBezTo>
                    <a:pt x="70005" y="48691"/>
                    <a:pt x="69972" y="48716"/>
                    <a:pt x="69941" y="48716"/>
                  </a:cubicBezTo>
                  <a:cubicBezTo>
                    <a:pt x="69831" y="48716"/>
                    <a:pt x="69736" y="48405"/>
                    <a:pt x="69971" y="48241"/>
                  </a:cubicBezTo>
                  <a:cubicBezTo>
                    <a:pt x="70180" y="48073"/>
                    <a:pt x="70083" y="47964"/>
                    <a:pt x="69903" y="47964"/>
                  </a:cubicBezTo>
                  <a:cubicBezTo>
                    <a:pt x="69825" y="47964"/>
                    <a:pt x="69731" y="47984"/>
                    <a:pt x="69640" y="48030"/>
                  </a:cubicBezTo>
                  <a:cubicBezTo>
                    <a:pt x="69614" y="48043"/>
                    <a:pt x="69591" y="48049"/>
                    <a:pt x="69571" y="48049"/>
                  </a:cubicBezTo>
                  <a:cubicBezTo>
                    <a:pt x="69361" y="48049"/>
                    <a:pt x="69483" y="47385"/>
                    <a:pt x="69730" y="47247"/>
                  </a:cubicBezTo>
                  <a:cubicBezTo>
                    <a:pt x="69897" y="47143"/>
                    <a:pt x="69516" y="46982"/>
                    <a:pt x="69265" y="46982"/>
                  </a:cubicBezTo>
                  <a:cubicBezTo>
                    <a:pt x="69154" y="46982"/>
                    <a:pt x="69068" y="47014"/>
                    <a:pt x="69068" y="47097"/>
                  </a:cubicBezTo>
                  <a:cubicBezTo>
                    <a:pt x="69068" y="47193"/>
                    <a:pt x="68989" y="47232"/>
                    <a:pt x="68883" y="47232"/>
                  </a:cubicBezTo>
                  <a:cubicBezTo>
                    <a:pt x="68692" y="47232"/>
                    <a:pt x="68415" y="47102"/>
                    <a:pt x="68376" y="46946"/>
                  </a:cubicBezTo>
                  <a:cubicBezTo>
                    <a:pt x="68285" y="46736"/>
                    <a:pt x="67864" y="46646"/>
                    <a:pt x="68015" y="46495"/>
                  </a:cubicBezTo>
                  <a:cubicBezTo>
                    <a:pt x="68100" y="46410"/>
                    <a:pt x="67924" y="46334"/>
                    <a:pt x="67739" y="46334"/>
                  </a:cubicBezTo>
                  <a:cubicBezTo>
                    <a:pt x="67598" y="46334"/>
                    <a:pt x="67452" y="46378"/>
                    <a:pt x="67413" y="46495"/>
                  </a:cubicBezTo>
                  <a:cubicBezTo>
                    <a:pt x="67400" y="46552"/>
                    <a:pt x="67379" y="46577"/>
                    <a:pt x="67358" y="46577"/>
                  </a:cubicBezTo>
                  <a:cubicBezTo>
                    <a:pt x="67279" y="46577"/>
                    <a:pt x="67195" y="46232"/>
                    <a:pt x="67503" y="45923"/>
                  </a:cubicBezTo>
                  <a:cubicBezTo>
                    <a:pt x="67864" y="45562"/>
                    <a:pt x="67714" y="45261"/>
                    <a:pt x="68015" y="45081"/>
                  </a:cubicBezTo>
                  <a:cubicBezTo>
                    <a:pt x="68244" y="44920"/>
                    <a:pt x="68123" y="44759"/>
                    <a:pt x="67906" y="44759"/>
                  </a:cubicBezTo>
                  <a:close/>
                  <a:moveTo>
                    <a:pt x="37940" y="15943"/>
                  </a:moveTo>
                  <a:cubicBezTo>
                    <a:pt x="37391" y="15943"/>
                    <a:pt x="36637" y="16036"/>
                    <a:pt x="36505" y="16220"/>
                  </a:cubicBezTo>
                  <a:cubicBezTo>
                    <a:pt x="36355" y="16400"/>
                    <a:pt x="36776" y="16521"/>
                    <a:pt x="36716" y="16671"/>
                  </a:cubicBezTo>
                  <a:cubicBezTo>
                    <a:pt x="36709" y="16705"/>
                    <a:pt x="36688" y="16717"/>
                    <a:pt x="36656" y="16717"/>
                  </a:cubicBezTo>
                  <a:cubicBezTo>
                    <a:pt x="36562" y="16717"/>
                    <a:pt x="36379" y="16602"/>
                    <a:pt x="36256" y="16602"/>
                  </a:cubicBezTo>
                  <a:cubicBezTo>
                    <a:pt x="36237" y="16602"/>
                    <a:pt x="36220" y="16605"/>
                    <a:pt x="36204" y="16611"/>
                  </a:cubicBezTo>
                  <a:cubicBezTo>
                    <a:pt x="36054" y="16701"/>
                    <a:pt x="36265" y="16912"/>
                    <a:pt x="36204" y="17514"/>
                  </a:cubicBezTo>
                  <a:cubicBezTo>
                    <a:pt x="36114" y="17845"/>
                    <a:pt x="36235" y="18176"/>
                    <a:pt x="36505" y="18387"/>
                  </a:cubicBezTo>
                  <a:cubicBezTo>
                    <a:pt x="36686" y="18627"/>
                    <a:pt x="36656" y="18928"/>
                    <a:pt x="36656" y="19320"/>
                  </a:cubicBezTo>
                  <a:cubicBezTo>
                    <a:pt x="36656" y="19741"/>
                    <a:pt x="36265" y="19681"/>
                    <a:pt x="36174" y="19771"/>
                  </a:cubicBezTo>
                  <a:cubicBezTo>
                    <a:pt x="36054" y="19891"/>
                    <a:pt x="36475" y="20012"/>
                    <a:pt x="36385" y="20222"/>
                  </a:cubicBezTo>
                  <a:cubicBezTo>
                    <a:pt x="36360" y="20288"/>
                    <a:pt x="36318" y="20311"/>
                    <a:pt x="36264" y="20311"/>
                  </a:cubicBezTo>
                  <a:cubicBezTo>
                    <a:pt x="36139" y="20311"/>
                    <a:pt x="35956" y="20185"/>
                    <a:pt x="35810" y="20185"/>
                  </a:cubicBezTo>
                  <a:cubicBezTo>
                    <a:pt x="35790" y="20185"/>
                    <a:pt x="35771" y="20187"/>
                    <a:pt x="35753" y="20192"/>
                  </a:cubicBezTo>
                  <a:cubicBezTo>
                    <a:pt x="35512" y="20283"/>
                    <a:pt x="35362" y="20824"/>
                    <a:pt x="35603" y="21035"/>
                  </a:cubicBezTo>
                  <a:cubicBezTo>
                    <a:pt x="35813" y="21216"/>
                    <a:pt x="35903" y="21216"/>
                    <a:pt x="35753" y="21426"/>
                  </a:cubicBezTo>
                  <a:cubicBezTo>
                    <a:pt x="35603" y="21667"/>
                    <a:pt x="35362" y="21998"/>
                    <a:pt x="35783" y="22299"/>
                  </a:cubicBezTo>
                  <a:cubicBezTo>
                    <a:pt x="36204" y="22600"/>
                    <a:pt x="36987" y="22600"/>
                    <a:pt x="37348" y="22871"/>
                  </a:cubicBezTo>
                  <a:cubicBezTo>
                    <a:pt x="37739" y="23142"/>
                    <a:pt x="37198" y="22991"/>
                    <a:pt x="37348" y="23292"/>
                  </a:cubicBezTo>
                  <a:cubicBezTo>
                    <a:pt x="37529" y="23593"/>
                    <a:pt x="37107" y="23683"/>
                    <a:pt x="37107" y="23924"/>
                  </a:cubicBezTo>
                  <a:cubicBezTo>
                    <a:pt x="37107" y="23997"/>
                    <a:pt x="37129" y="24033"/>
                    <a:pt x="37166" y="24033"/>
                  </a:cubicBezTo>
                  <a:cubicBezTo>
                    <a:pt x="37239" y="24033"/>
                    <a:pt x="37371" y="23899"/>
                    <a:pt x="37529" y="23623"/>
                  </a:cubicBezTo>
                  <a:cubicBezTo>
                    <a:pt x="37583" y="23514"/>
                    <a:pt x="37634" y="23469"/>
                    <a:pt x="37679" y="23469"/>
                  </a:cubicBezTo>
                  <a:cubicBezTo>
                    <a:pt x="37805" y="23469"/>
                    <a:pt x="37882" y="23830"/>
                    <a:pt x="37860" y="24075"/>
                  </a:cubicBezTo>
                  <a:cubicBezTo>
                    <a:pt x="37830" y="24406"/>
                    <a:pt x="37559" y="24225"/>
                    <a:pt x="37318" y="24556"/>
                  </a:cubicBezTo>
                  <a:cubicBezTo>
                    <a:pt x="37206" y="24779"/>
                    <a:pt x="36995" y="24903"/>
                    <a:pt x="36771" y="24903"/>
                  </a:cubicBezTo>
                  <a:cubicBezTo>
                    <a:pt x="36693" y="24903"/>
                    <a:pt x="36613" y="24888"/>
                    <a:pt x="36535" y="24857"/>
                  </a:cubicBezTo>
                  <a:cubicBezTo>
                    <a:pt x="36518" y="24854"/>
                    <a:pt x="36502" y="24852"/>
                    <a:pt x="36488" y="24852"/>
                  </a:cubicBezTo>
                  <a:cubicBezTo>
                    <a:pt x="36223" y="24852"/>
                    <a:pt x="36393" y="25354"/>
                    <a:pt x="36535" y="25639"/>
                  </a:cubicBezTo>
                  <a:cubicBezTo>
                    <a:pt x="36649" y="25867"/>
                    <a:pt x="36574" y="25974"/>
                    <a:pt x="36362" y="25974"/>
                  </a:cubicBezTo>
                  <a:cubicBezTo>
                    <a:pt x="36293" y="25974"/>
                    <a:pt x="36210" y="25963"/>
                    <a:pt x="36114" y="25940"/>
                  </a:cubicBezTo>
                  <a:cubicBezTo>
                    <a:pt x="35753" y="25880"/>
                    <a:pt x="35482" y="25579"/>
                    <a:pt x="35723" y="25278"/>
                  </a:cubicBezTo>
                  <a:cubicBezTo>
                    <a:pt x="35925" y="24990"/>
                    <a:pt x="36044" y="24675"/>
                    <a:pt x="35816" y="24675"/>
                  </a:cubicBezTo>
                  <a:cubicBezTo>
                    <a:pt x="35805" y="24675"/>
                    <a:pt x="35795" y="24675"/>
                    <a:pt x="35783" y="24676"/>
                  </a:cubicBezTo>
                  <a:cubicBezTo>
                    <a:pt x="35731" y="24682"/>
                    <a:pt x="35670" y="24686"/>
                    <a:pt x="35606" y="24686"/>
                  </a:cubicBezTo>
                  <a:cubicBezTo>
                    <a:pt x="35338" y="24686"/>
                    <a:pt x="35002" y="24624"/>
                    <a:pt x="34880" y="24406"/>
                  </a:cubicBezTo>
                  <a:cubicBezTo>
                    <a:pt x="34811" y="24281"/>
                    <a:pt x="34831" y="24239"/>
                    <a:pt x="34920" y="24239"/>
                  </a:cubicBezTo>
                  <a:cubicBezTo>
                    <a:pt x="35024" y="24239"/>
                    <a:pt x="35222" y="24297"/>
                    <a:pt x="35482" y="24345"/>
                  </a:cubicBezTo>
                  <a:cubicBezTo>
                    <a:pt x="35514" y="24349"/>
                    <a:pt x="35542" y="24351"/>
                    <a:pt x="35567" y="24351"/>
                  </a:cubicBezTo>
                  <a:cubicBezTo>
                    <a:pt x="35907" y="24351"/>
                    <a:pt x="35538" y="23984"/>
                    <a:pt x="35903" y="23984"/>
                  </a:cubicBezTo>
                  <a:cubicBezTo>
                    <a:pt x="36123" y="23984"/>
                    <a:pt x="36299" y="24062"/>
                    <a:pt x="36470" y="24062"/>
                  </a:cubicBezTo>
                  <a:cubicBezTo>
                    <a:pt x="36580" y="24062"/>
                    <a:pt x="36689" y="24030"/>
                    <a:pt x="36806" y="23924"/>
                  </a:cubicBezTo>
                  <a:cubicBezTo>
                    <a:pt x="37090" y="23669"/>
                    <a:pt x="36652" y="23227"/>
                    <a:pt x="36399" y="23227"/>
                  </a:cubicBezTo>
                  <a:cubicBezTo>
                    <a:pt x="36384" y="23227"/>
                    <a:pt x="36369" y="23228"/>
                    <a:pt x="36355" y="23232"/>
                  </a:cubicBezTo>
                  <a:cubicBezTo>
                    <a:pt x="36202" y="23283"/>
                    <a:pt x="36031" y="23343"/>
                    <a:pt x="35910" y="23343"/>
                  </a:cubicBezTo>
                  <a:cubicBezTo>
                    <a:pt x="35816" y="23343"/>
                    <a:pt x="35753" y="23307"/>
                    <a:pt x="35753" y="23202"/>
                  </a:cubicBezTo>
                  <a:cubicBezTo>
                    <a:pt x="35753" y="23106"/>
                    <a:pt x="35841" y="23085"/>
                    <a:pt x="35957" y="23085"/>
                  </a:cubicBezTo>
                  <a:cubicBezTo>
                    <a:pt x="36045" y="23085"/>
                    <a:pt x="36150" y="23097"/>
                    <a:pt x="36243" y="23097"/>
                  </a:cubicBezTo>
                  <a:cubicBezTo>
                    <a:pt x="36295" y="23097"/>
                    <a:pt x="36344" y="23093"/>
                    <a:pt x="36385" y="23081"/>
                  </a:cubicBezTo>
                  <a:cubicBezTo>
                    <a:pt x="36578" y="23054"/>
                    <a:pt x="36316" y="22773"/>
                    <a:pt x="35993" y="22773"/>
                  </a:cubicBezTo>
                  <a:cubicBezTo>
                    <a:pt x="35963" y="22773"/>
                    <a:pt x="35933" y="22775"/>
                    <a:pt x="35903" y="22780"/>
                  </a:cubicBezTo>
                  <a:cubicBezTo>
                    <a:pt x="35748" y="22816"/>
                    <a:pt x="35622" y="22843"/>
                    <a:pt x="35508" y="22843"/>
                  </a:cubicBezTo>
                  <a:cubicBezTo>
                    <a:pt x="35336" y="22843"/>
                    <a:pt x="35194" y="22782"/>
                    <a:pt x="35031" y="22600"/>
                  </a:cubicBezTo>
                  <a:cubicBezTo>
                    <a:pt x="34899" y="22454"/>
                    <a:pt x="34711" y="22336"/>
                    <a:pt x="34539" y="22336"/>
                  </a:cubicBezTo>
                  <a:cubicBezTo>
                    <a:pt x="34356" y="22336"/>
                    <a:pt x="34190" y="22469"/>
                    <a:pt x="34128" y="22841"/>
                  </a:cubicBezTo>
                  <a:cubicBezTo>
                    <a:pt x="34057" y="23251"/>
                    <a:pt x="33848" y="23281"/>
                    <a:pt x="33646" y="23281"/>
                  </a:cubicBezTo>
                  <a:cubicBezTo>
                    <a:pt x="33612" y="23281"/>
                    <a:pt x="33577" y="23280"/>
                    <a:pt x="33544" y="23280"/>
                  </a:cubicBezTo>
                  <a:cubicBezTo>
                    <a:pt x="33443" y="23280"/>
                    <a:pt x="33350" y="23288"/>
                    <a:pt x="33285" y="23352"/>
                  </a:cubicBezTo>
                  <a:cubicBezTo>
                    <a:pt x="33105" y="23593"/>
                    <a:pt x="33526" y="23744"/>
                    <a:pt x="34008" y="23774"/>
                  </a:cubicBezTo>
                  <a:cubicBezTo>
                    <a:pt x="34519" y="23804"/>
                    <a:pt x="34850" y="24225"/>
                    <a:pt x="34609" y="24225"/>
                  </a:cubicBezTo>
                  <a:cubicBezTo>
                    <a:pt x="34431" y="24225"/>
                    <a:pt x="34447" y="24462"/>
                    <a:pt x="34328" y="24462"/>
                  </a:cubicBezTo>
                  <a:cubicBezTo>
                    <a:pt x="34307" y="24462"/>
                    <a:pt x="34281" y="24454"/>
                    <a:pt x="34248" y="24436"/>
                  </a:cubicBezTo>
                  <a:cubicBezTo>
                    <a:pt x="34185" y="24412"/>
                    <a:pt x="34120" y="24401"/>
                    <a:pt x="34061" y="24401"/>
                  </a:cubicBezTo>
                  <a:cubicBezTo>
                    <a:pt x="33895" y="24401"/>
                    <a:pt x="33776" y="24491"/>
                    <a:pt x="33887" y="24646"/>
                  </a:cubicBezTo>
                  <a:cubicBezTo>
                    <a:pt x="34038" y="24827"/>
                    <a:pt x="33857" y="24947"/>
                    <a:pt x="33857" y="25158"/>
                  </a:cubicBezTo>
                  <a:cubicBezTo>
                    <a:pt x="33857" y="25237"/>
                    <a:pt x="33818" y="25264"/>
                    <a:pt x="33753" y="25264"/>
                  </a:cubicBezTo>
                  <a:cubicBezTo>
                    <a:pt x="33618" y="25264"/>
                    <a:pt x="33368" y="25148"/>
                    <a:pt x="33105" y="25128"/>
                  </a:cubicBezTo>
                  <a:cubicBezTo>
                    <a:pt x="32593" y="25158"/>
                    <a:pt x="32081" y="25218"/>
                    <a:pt x="31570" y="25308"/>
                  </a:cubicBezTo>
                  <a:cubicBezTo>
                    <a:pt x="31459" y="25331"/>
                    <a:pt x="31349" y="25342"/>
                    <a:pt x="31240" y="25342"/>
                  </a:cubicBezTo>
                  <a:cubicBezTo>
                    <a:pt x="30904" y="25342"/>
                    <a:pt x="30586" y="25235"/>
                    <a:pt x="30336" y="25007"/>
                  </a:cubicBezTo>
                  <a:cubicBezTo>
                    <a:pt x="30172" y="24844"/>
                    <a:pt x="29954" y="24825"/>
                    <a:pt x="29709" y="24825"/>
                  </a:cubicBezTo>
                  <a:cubicBezTo>
                    <a:pt x="29639" y="24825"/>
                    <a:pt x="29567" y="24827"/>
                    <a:pt x="29493" y="24827"/>
                  </a:cubicBezTo>
                  <a:cubicBezTo>
                    <a:pt x="29162" y="24827"/>
                    <a:pt x="29253" y="24496"/>
                    <a:pt x="28771" y="24496"/>
                  </a:cubicBezTo>
                  <a:cubicBezTo>
                    <a:pt x="28320" y="24496"/>
                    <a:pt x="28440" y="24075"/>
                    <a:pt x="28380" y="23834"/>
                  </a:cubicBezTo>
                  <a:cubicBezTo>
                    <a:pt x="28342" y="23746"/>
                    <a:pt x="28168" y="23705"/>
                    <a:pt x="27953" y="23705"/>
                  </a:cubicBezTo>
                  <a:cubicBezTo>
                    <a:pt x="27655" y="23705"/>
                    <a:pt x="27278" y="23784"/>
                    <a:pt x="27086" y="23924"/>
                  </a:cubicBezTo>
                  <a:cubicBezTo>
                    <a:pt x="26755" y="24135"/>
                    <a:pt x="26123" y="24044"/>
                    <a:pt x="25912" y="24406"/>
                  </a:cubicBezTo>
                  <a:cubicBezTo>
                    <a:pt x="25774" y="24705"/>
                    <a:pt x="25935" y="24740"/>
                    <a:pt x="26113" y="24740"/>
                  </a:cubicBezTo>
                  <a:cubicBezTo>
                    <a:pt x="26167" y="24740"/>
                    <a:pt x="26224" y="24737"/>
                    <a:pt x="26273" y="24737"/>
                  </a:cubicBezTo>
                  <a:cubicBezTo>
                    <a:pt x="26437" y="24737"/>
                    <a:pt x="26527" y="24488"/>
                    <a:pt x="26904" y="24488"/>
                  </a:cubicBezTo>
                  <a:cubicBezTo>
                    <a:pt x="26941" y="24488"/>
                    <a:pt x="26982" y="24490"/>
                    <a:pt x="27026" y="24496"/>
                  </a:cubicBezTo>
                  <a:cubicBezTo>
                    <a:pt x="27039" y="24497"/>
                    <a:pt x="27052" y="24497"/>
                    <a:pt x="27064" y="24497"/>
                  </a:cubicBezTo>
                  <a:cubicBezTo>
                    <a:pt x="27448" y="24497"/>
                    <a:pt x="27733" y="24146"/>
                    <a:pt x="27953" y="24146"/>
                  </a:cubicBezTo>
                  <a:cubicBezTo>
                    <a:pt x="27998" y="24146"/>
                    <a:pt x="28039" y="24160"/>
                    <a:pt x="28079" y="24195"/>
                  </a:cubicBezTo>
                  <a:cubicBezTo>
                    <a:pt x="28289" y="24376"/>
                    <a:pt x="27236" y="24827"/>
                    <a:pt x="26785" y="24887"/>
                  </a:cubicBezTo>
                  <a:cubicBezTo>
                    <a:pt x="26333" y="24977"/>
                    <a:pt x="26424" y="25308"/>
                    <a:pt x="26875" y="26001"/>
                  </a:cubicBezTo>
                  <a:cubicBezTo>
                    <a:pt x="27326" y="26663"/>
                    <a:pt x="26664" y="26241"/>
                    <a:pt x="26664" y="26542"/>
                  </a:cubicBezTo>
                  <a:cubicBezTo>
                    <a:pt x="26664" y="26627"/>
                    <a:pt x="26600" y="26659"/>
                    <a:pt x="26515" y="26659"/>
                  </a:cubicBezTo>
                  <a:cubicBezTo>
                    <a:pt x="26298" y="26659"/>
                    <a:pt x="25945" y="26448"/>
                    <a:pt x="26183" y="26362"/>
                  </a:cubicBezTo>
                  <a:cubicBezTo>
                    <a:pt x="26544" y="26241"/>
                    <a:pt x="26333" y="25910"/>
                    <a:pt x="26062" y="25730"/>
                  </a:cubicBezTo>
                  <a:cubicBezTo>
                    <a:pt x="25822" y="25549"/>
                    <a:pt x="25671" y="25730"/>
                    <a:pt x="25701" y="25489"/>
                  </a:cubicBezTo>
                  <a:cubicBezTo>
                    <a:pt x="25714" y="25400"/>
                    <a:pt x="25663" y="25386"/>
                    <a:pt x="25581" y="25386"/>
                  </a:cubicBezTo>
                  <a:cubicBezTo>
                    <a:pt x="25543" y="25386"/>
                    <a:pt x="25499" y="25389"/>
                    <a:pt x="25451" y="25389"/>
                  </a:cubicBezTo>
                  <a:cubicBezTo>
                    <a:pt x="25358" y="25389"/>
                    <a:pt x="25252" y="25378"/>
                    <a:pt x="25160" y="25308"/>
                  </a:cubicBezTo>
                  <a:cubicBezTo>
                    <a:pt x="25009" y="25180"/>
                    <a:pt x="24890" y="25066"/>
                    <a:pt x="24714" y="25066"/>
                  </a:cubicBezTo>
                  <a:cubicBezTo>
                    <a:pt x="24643" y="25066"/>
                    <a:pt x="24562" y="25085"/>
                    <a:pt x="24467" y="25128"/>
                  </a:cubicBezTo>
                  <a:cubicBezTo>
                    <a:pt x="24106" y="25278"/>
                    <a:pt x="23745" y="25248"/>
                    <a:pt x="22993" y="25399"/>
                  </a:cubicBezTo>
                  <a:cubicBezTo>
                    <a:pt x="22736" y="25450"/>
                    <a:pt x="22412" y="25473"/>
                    <a:pt x="22086" y="25473"/>
                  </a:cubicBezTo>
                  <a:cubicBezTo>
                    <a:pt x="21459" y="25473"/>
                    <a:pt x="20824" y="25387"/>
                    <a:pt x="20645" y="25248"/>
                  </a:cubicBezTo>
                  <a:cubicBezTo>
                    <a:pt x="20419" y="25021"/>
                    <a:pt x="21207" y="24581"/>
                    <a:pt x="21500" y="24581"/>
                  </a:cubicBezTo>
                  <a:cubicBezTo>
                    <a:pt x="21518" y="24581"/>
                    <a:pt x="21534" y="24583"/>
                    <a:pt x="21548" y="24586"/>
                  </a:cubicBezTo>
                  <a:cubicBezTo>
                    <a:pt x="21579" y="24596"/>
                    <a:pt x="21604" y="24601"/>
                    <a:pt x="21624" y="24601"/>
                  </a:cubicBezTo>
                  <a:cubicBezTo>
                    <a:pt x="21782" y="24601"/>
                    <a:pt x="21621" y="24305"/>
                    <a:pt x="21247" y="23984"/>
                  </a:cubicBezTo>
                  <a:cubicBezTo>
                    <a:pt x="20970" y="23750"/>
                    <a:pt x="20437" y="23606"/>
                    <a:pt x="20160" y="23606"/>
                  </a:cubicBezTo>
                  <a:cubicBezTo>
                    <a:pt x="20045" y="23606"/>
                    <a:pt x="19975" y="23631"/>
                    <a:pt x="19983" y="23683"/>
                  </a:cubicBezTo>
                  <a:cubicBezTo>
                    <a:pt x="19993" y="23749"/>
                    <a:pt x="19943" y="23774"/>
                    <a:pt x="19851" y="23774"/>
                  </a:cubicBezTo>
                  <a:cubicBezTo>
                    <a:pt x="19650" y="23774"/>
                    <a:pt x="19244" y="23655"/>
                    <a:pt x="18810" y="23593"/>
                  </a:cubicBezTo>
                  <a:cubicBezTo>
                    <a:pt x="18178" y="23473"/>
                    <a:pt x="18057" y="23232"/>
                    <a:pt x="17636" y="23202"/>
                  </a:cubicBezTo>
                  <a:cubicBezTo>
                    <a:pt x="17094" y="23202"/>
                    <a:pt x="16553" y="23021"/>
                    <a:pt x="16101" y="22690"/>
                  </a:cubicBezTo>
                  <a:cubicBezTo>
                    <a:pt x="15890" y="22518"/>
                    <a:pt x="15545" y="22445"/>
                    <a:pt x="15214" y="22445"/>
                  </a:cubicBezTo>
                  <a:cubicBezTo>
                    <a:pt x="14792" y="22445"/>
                    <a:pt x="14393" y="22565"/>
                    <a:pt x="14326" y="22750"/>
                  </a:cubicBezTo>
                  <a:cubicBezTo>
                    <a:pt x="14235" y="23081"/>
                    <a:pt x="13814" y="23081"/>
                    <a:pt x="13393" y="23081"/>
                  </a:cubicBezTo>
                  <a:cubicBezTo>
                    <a:pt x="13001" y="23081"/>
                    <a:pt x="13573" y="22630"/>
                    <a:pt x="13423" y="22570"/>
                  </a:cubicBezTo>
                  <a:cubicBezTo>
                    <a:pt x="13272" y="22480"/>
                    <a:pt x="13483" y="21998"/>
                    <a:pt x="13182" y="21968"/>
                  </a:cubicBezTo>
                  <a:cubicBezTo>
                    <a:pt x="13178" y="21968"/>
                    <a:pt x="13174" y="21967"/>
                    <a:pt x="13171" y="21967"/>
                  </a:cubicBezTo>
                  <a:cubicBezTo>
                    <a:pt x="12882" y="21967"/>
                    <a:pt x="12646" y="23084"/>
                    <a:pt x="12166" y="23084"/>
                  </a:cubicBezTo>
                  <a:cubicBezTo>
                    <a:pt x="12153" y="23084"/>
                    <a:pt x="12141" y="23083"/>
                    <a:pt x="12129" y="23081"/>
                  </a:cubicBezTo>
                  <a:cubicBezTo>
                    <a:pt x="11587" y="23051"/>
                    <a:pt x="11376" y="21817"/>
                    <a:pt x="10925" y="21517"/>
                  </a:cubicBezTo>
                  <a:cubicBezTo>
                    <a:pt x="10717" y="21378"/>
                    <a:pt x="10521" y="21297"/>
                    <a:pt x="10404" y="21297"/>
                  </a:cubicBezTo>
                  <a:cubicBezTo>
                    <a:pt x="10266" y="21297"/>
                    <a:pt x="10235" y="21407"/>
                    <a:pt x="10413" y="21667"/>
                  </a:cubicBezTo>
                  <a:cubicBezTo>
                    <a:pt x="10774" y="22149"/>
                    <a:pt x="10112" y="21787"/>
                    <a:pt x="10172" y="22118"/>
                  </a:cubicBezTo>
                  <a:cubicBezTo>
                    <a:pt x="10197" y="22385"/>
                    <a:pt x="9792" y="22651"/>
                    <a:pt x="9649" y="22651"/>
                  </a:cubicBezTo>
                  <a:cubicBezTo>
                    <a:pt x="9614" y="22651"/>
                    <a:pt x="9595" y="22635"/>
                    <a:pt x="9601" y="22600"/>
                  </a:cubicBezTo>
                  <a:cubicBezTo>
                    <a:pt x="9616" y="22510"/>
                    <a:pt x="9518" y="22427"/>
                    <a:pt x="9367" y="22427"/>
                  </a:cubicBezTo>
                  <a:cubicBezTo>
                    <a:pt x="9217" y="22427"/>
                    <a:pt x="9014" y="22510"/>
                    <a:pt x="8818" y="22750"/>
                  </a:cubicBezTo>
                  <a:cubicBezTo>
                    <a:pt x="8577" y="23026"/>
                    <a:pt x="8376" y="23124"/>
                    <a:pt x="8242" y="23124"/>
                  </a:cubicBezTo>
                  <a:cubicBezTo>
                    <a:pt x="8141" y="23124"/>
                    <a:pt x="8079" y="23069"/>
                    <a:pt x="8066" y="22991"/>
                  </a:cubicBezTo>
                  <a:cubicBezTo>
                    <a:pt x="8058" y="22963"/>
                    <a:pt x="8028" y="22950"/>
                    <a:pt x="7984" y="22950"/>
                  </a:cubicBezTo>
                  <a:cubicBezTo>
                    <a:pt x="7697" y="22950"/>
                    <a:pt x="6776" y="23471"/>
                    <a:pt x="6802" y="23653"/>
                  </a:cubicBezTo>
                  <a:cubicBezTo>
                    <a:pt x="6853" y="23858"/>
                    <a:pt x="6686" y="23998"/>
                    <a:pt x="6432" y="23998"/>
                  </a:cubicBezTo>
                  <a:cubicBezTo>
                    <a:pt x="6387" y="23998"/>
                    <a:pt x="6340" y="23993"/>
                    <a:pt x="6290" y="23984"/>
                  </a:cubicBezTo>
                  <a:cubicBezTo>
                    <a:pt x="5959" y="23954"/>
                    <a:pt x="6200" y="23683"/>
                    <a:pt x="6471" y="23593"/>
                  </a:cubicBezTo>
                  <a:cubicBezTo>
                    <a:pt x="6742" y="23473"/>
                    <a:pt x="7614" y="22750"/>
                    <a:pt x="8006" y="22690"/>
                  </a:cubicBezTo>
                  <a:cubicBezTo>
                    <a:pt x="8427" y="22600"/>
                    <a:pt x="9270" y="22299"/>
                    <a:pt x="9270" y="22088"/>
                  </a:cubicBezTo>
                  <a:cubicBezTo>
                    <a:pt x="9270" y="21988"/>
                    <a:pt x="9197" y="21961"/>
                    <a:pt x="9093" y="21961"/>
                  </a:cubicBezTo>
                  <a:cubicBezTo>
                    <a:pt x="8966" y="21961"/>
                    <a:pt x="8793" y="22002"/>
                    <a:pt x="8646" y="22002"/>
                  </a:cubicBezTo>
                  <a:cubicBezTo>
                    <a:pt x="8622" y="22002"/>
                    <a:pt x="8599" y="22000"/>
                    <a:pt x="8577" y="21998"/>
                  </a:cubicBezTo>
                  <a:cubicBezTo>
                    <a:pt x="8565" y="21997"/>
                    <a:pt x="8552" y="21996"/>
                    <a:pt x="8538" y="21996"/>
                  </a:cubicBezTo>
                  <a:cubicBezTo>
                    <a:pt x="8259" y="21996"/>
                    <a:pt x="7774" y="22279"/>
                    <a:pt x="7344" y="22480"/>
                  </a:cubicBezTo>
                  <a:cubicBezTo>
                    <a:pt x="6892" y="22720"/>
                    <a:pt x="6320" y="22600"/>
                    <a:pt x="6441" y="22901"/>
                  </a:cubicBezTo>
                  <a:cubicBezTo>
                    <a:pt x="6482" y="23005"/>
                    <a:pt x="6444" y="23034"/>
                    <a:pt x="6371" y="23034"/>
                  </a:cubicBezTo>
                  <a:cubicBezTo>
                    <a:pt x="6283" y="23034"/>
                    <a:pt x="6146" y="22994"/>
                    <a:pt x="6032" y="22994"/>
                  </a:cubicBezTo>
                  <a:cubicBezTo>
                    <a:pt x="5965" y="22994"/>
                    <a:pt x="5905" y="23008"/>
                    <a:pt x="5869" y="23051"/>
                  </a:cubicBezTo>
                  <a:cubicBezTo>
                    <a:pt x="5823" y="23106"/>
                    <a:pt x="5775" y="23128"/>
                    <a:pt x="5734" y="23128"/>
                  </a:cubicBezTo>
                  <a:cubicBezTo>
                    <a:pt x="5642" y="23128"/>
                    <a:pt x="5593" y="23015"/>
                    <a:pt x="5718" y="22931"/>
                  </a:cubicBezTo>
                  <a:cubicBezTo>
                    <a:pt x="5861" y="22860"/>
                    <a:pt x="5518" y="22714"/>
                    <a:pt x="5365" y="22714"/>
                  </a:cubicBezTo>
                  <a:cubicBezTo>
                    <a:pt x="5324" y="22714"/>
                    <a:pt x="5297" y="22725"/>
                    <a:pt x="5297" y="22750"/>
                  </a:cubicBezTo>
                  <a:cubicBezTo>
                    <a:pt x="5297" y="22871"/>
                    <a:pt x="5207" y="23051"/>
                    <a:pt x="4785" y="23051"/>
                  </a:cubicBezTo>
                  <a:cubicBezTo>
                    <a:pt x="4364" y="23051"/>
                    <a:pt x="3913" y="23352"/>
                    <a:pt x="4214" y="23533"/>
                  </a:cubicBezTo>
                  <a:cubicBezTo>
                    <a:pt x="4515" y="23744"/>
                    <a:pt x="4665" y="23894"/>
                    <a:pt x="4515" y="23984"/>
                  </a:cubicBezTo>
                  <a:cubicBezTo>
                    <a:pt x="4498" y="23998"/>
                    <a:pt x="4478" y="24004"/>
                    <a:pt x="4454" y="24004"/>
                  </a:cubicBezTo>
                  <a:cubicBezTo>
                    <a:pt x="4280" y="24004"/>
                    <a:pt x="3924" y="23678"/>
                    <a:pt x="3421" y="23678"/>
                  </a:cubicBezTo>
                  <a:cubicBezTo>
                    <a:pt x="3385" y="23678"/>
                    <a:pt x="3348" y="23680"/>
                    <a:pt x="3311" y="23683"/>
                  </a:cubicBezTo>
                  <a:cubicBezTo>
                    <a:pt x="3275" y="23688"/>
                    <a:pt x="3238" y="23691"/>
                    <a:pt x="3199" y="23691"/>
                  </a:cubicBezTo>
                  <a:cubicBezTo>
                    <a:pt x="2547" y="23691"/>
                    <a:pt x="1475" y="23011"/>
                    <a:pt x="1475" y="22841"/>
                  </a:cubicBezTo>
                  <a:cubicBezTo>
                    <a:pt x="1475" y="22744"/>
                    <a:pt x="1293" y="22724"/>
                    <a:pt x="1037" y="22724"/>
                  </a:cubicBezTo>
                  <a:cubicBezTo>
                    <a:pt x="842" y="22724"/>
                    <a:pt x="604" y="22736"/>
                    <a:pt x="373" y="22736"/>
                  </a:cubicBezTo>
                  <a:cubicBezTo>
                    <a:pt x="244" y="22736"/>
                    <a:pt x="117" y="22732"/>
                    <a:pt x="0" y="22720"/>
                  </a:cubicBezTo>
                  <a:lnTo>
                    <a:pt x="0" y="34879"/>
                  </a:lnTo>
                  <a:cubicBezTo>
                    <a:pt x="0" y="34879"/>
                    <a:pt x="180" y="34993"/>
                    <a:pt x="323" y="34993"/>
                  </a:cubicBezTo>
                  <a:cubicBezTo>
                    <a:pt x="374" y="34993"/>
                    <a:pt x="420" y="34978"/>
                    <a:pt x="452" y="34939"/>
                  </a:cubicBezTo>
                  <a:cubicBezTo>
                    <a:pt x="490" y="34891"/>
                    <a:pt x="534" y="34880"/>
                    <a:pt x="591" y="34880"/>
                  </a:cubicBezTo>
                  <a:cubicBezTo>
                    <a:pt x="641" y="34880"/>
                    <a:pt x="702" y="34889"/>
                    <a:pt x="777" y="34889"/>
                  </a:cubicBezTo>
                  <a:cubicBezTo>
                    <a:pt x="879" y="34889"/>
                    <a:pt x="1008" y="34871"/>
                    <a:pt x="1174" y="34788"/>
                  </a:cubicBezTo>
                  <a:cubicBezTo>
                    <a:pt x="1246" y="34757"/>
                    <a:pt x="1308" y="34744"/>
                    <a:pt x="1362" y="34744"/>
                  </a:cubicBezTo>
                  <a:cubicBezTo>
                    <a:pt x="1624" y="34744"/>
                    <a:pt x="1686" y="35060"/>
                    <a:pt x="1686" y="35210"/>
                  </a:cubicBezTo>
                  <a:cubicBezTo>
                    <a:pt x="1686" y="35390"/>
                    <a:pt x="2258" y="35691"/>
                    <a:pt x="2498" y="35992"/>
                  </a:cubicBezTo>
                  <a:cubicBezTo>
                    <a:pt x="2662" y="36226"/>
                    <a:pt x="2789" y="36441"/>
                    <a:pt x="2965" y="36441"/>
                  </a:cubicBezTo>
                  <a:cubicBezTo>
                    <a:pt x="3015" y="36441"/>
                    <a:pt x="3070" y="36424"/>
                    <a:pt x="3130" y="36383"/>
                  </a:cubicBezTo>
                  <a:cubicBezTo>
                    <a:pt x="3401" y="36173"/>
                    <a:pt x="3853" y="36143"/>
                    <a:pt x="3853" y="35811"/>
                  </a:cubicBezTo>
                  <a:cubicBezTo>
                    <a:pt x="3853" y="35653"/>
                    <a:pt x="4094" y="35570"/>
                    <a:pt x="4346" y="35570"/>
                  </a:cubicBezTo>
                  <a:cubicBezTo>
                    <a:pt x="4620" y="35570"/>
                    <a:pt x="4906" y="35668"/>
                    <a:pt x="4906" y="35872"/>
                  </a:cubicBezTo>
                  <a:cubicBezTo>
                    <a:pt x="4906" y="36293"/>
                    <a:pt x="6019" y="36744"/>
                    <a:pt x="6621" y="37798"/>
                  </a:cubicBezTo>
                  <a:cubicBezTo>
                    <a:pt x="7223" y="38851"/>
                    <a:pt x="7163" y="39122"/>
                    <a:pt x="8006" y="39483"/>
                  </a:cubicBezTo>
                  <a:cubicBezTo>
                    <a:pt x="8878" y="39874"/>
                    <a:pt x="8878" y="40025"/>
                    <a:pt x="8758" y="40326"/>
                  </a:cubicBezTo>
                  <a:cubicBezTo>
                    <a:pt x="8668" y="40627"/>
                    <a:pt x="9330" y="40777"/>
                    <a:pt x="8969" y="41048"/>
                  </a:cubicBezTo>
                  <a:lnTo>
                    <a:pt x="8397" y="41409"/>
                  </a:lnTo>
                  <a:cubicBezTo>
                    <a:pt x="8427" y="41590"/>
                    <a:pt x="8547" y="41680"/>
                    <a:pt x="8728" y="41830"/>
                  </a:cubicBezTo>
                  <a:cubicBezTo>
                    <a:pt x="8908" y="41981"/>
                    <a:pt x="8367" y="42011"/>
                    <a:pt x="8517" y="42161"/>
                  </a:cubicBezTo>
                  <a:cubicBezTo>
                    <a:pt x="8668" y="42312"/>
                    <a:pt x="8517" y="42583"/>
                    <a:pt x="8668" y="42763"/>
                  </a:cubicBezTo>
                  <a:cubicBezTo>
                    <a:pt x="8768" y="42835"/>
                    <a:pt x="8882" y="42873"/>
                    <a:pt x="8994" y="42873"/>
                  </a:cubicBezTo>
                  <a:cubicBezTo>
                    <a:pt x="9116" y="42873"/>
                    <a:pt x="9235" y="42828"/>
                    <a:pt x="9330" y="42733"/>
                  </a:cubicBezTo>
                  <a:cubicBezTo>
                    <a:pt x="9371" y="42707"/>
                    <a:pt x="9409" y="42696"/>
                    <a:pt x="9441" y="42696"/>
                  </a:cubicBezTo>
                  <a:cubicBezTo>
                    <a:pt x="9595" y="42696"/>
                    <a:pt x="9635" y="42961"/>
                    <a:pt x="9510" y="43185"/>
                  </a:cubicBezTo>
                  <a:cubicBezTo>
                    <a:pt x="9464" y="43349"/>
                    <a:pt x="9599" y="43494"/>
                    <a:pt x="9746" y="43494"/>
                  </a:cubicBezTo>
                  <a:cubicBezTo>
                    <a:pt x="9788" y="43494"/>
                    <a:pt x="9831" y="43482"/>
                    <a:pt x="9871" y="43456"/>
                  </a:cubicBezTo>
                  <a:cubicBezTo>
                    <a:pt x="9895" y="43427"/>
                    <a:pt x="9923" y="43415"/>
                    <a:pt x="9953" y="43415"/>
                  </a:cubicBezTo>
                  <a:cubicBezTo>
                    <a:pt x="10121" y="43415"/>
                    <a:pt x="10376" y="43771"/>
                    <a:pt x="10503" y="43847"/>
                  </a:cubicBezTo>
                  <a:cubicBezTo>
                    <a:pt x="10654" y="43967"/>
                    <a:pt x="10835" y="44208"/>
                    <a:pt x="10564" y="44208"/>
                  </a:cubicBezTo>
                  <a:cubicBezTo>
                    <a:pt x="10323" y="44208"/>
                    <a:pt x="10353" y="44659"/>
                    <a:pt x="10534" y="44689"/>
                  </a:cubicBezTo>
                  <a:cubicBezTo>
                    <a:pt x="10744" y="44719"/>
                    <a:pt x="10684" y="44960"/>
                    <a:pt x="10684" y="45111"/>
                  </a:cubicBezTo>
                  <a:cubicBezTo>
                    <a:pt x="10684" y="45243"/>
                    <a:pt x="11197" y="45422"/>
                    <a:pt x="11463" y="45422"/>
                  </a:cubicBezTo>
                  <a:cubicBezTo>
                    <a:pt x="11500" y="45422"/>
                    <a:pt x="11532" y="45419"/>
                    <a:pt x="11557" y="45412"/>
                  </a:cubicBezTo>
                  <a:cubicBezTo>
                    <a:pt x="11588" y="45398"/>
                    <a:pt x="11620" y="45392"/>
                    <a:pt x="11651" y="45392"/>
                  </a:cubicBezTo>
                  <a:cubicBezTo>
                    <a:pt x="11828" y="45392"/>
                    <a:pt x="11996" y="45589"/>
                    <a:pt x="12098" y="45743"/>
                  </a:cubicBezTo>
                  <a:cubicBezTo>
                    <a:pt x="12166" y="45878"/>
                    <a:pt x="12420" y="45997"/>
                    <a:pt x="12606" y="45997"/>
                  </a:cubicBezTo>
                  <a:cubicBezTo>
                    <a:pt x="12668" y="45997"/>
                    <a:pt x="12723" y="45983"/>
                    <a:pt x="12761" y="45953"/>
                  </a:cubicBezTo>
                  <a:cubicBezTo>
                    <a:pt x="12778" y="45943"/>
                    <a:pt x="12795" y="45938"/>
                    <a:pt x="12812" y="45938"/>
                  </a:cubicBezTo>
                  <a:cubicBezTo>
                    <a:pt x="12938" y="45938"/>
                    <a:pt x="13035" y="46219"/>
                    <a:pt x="13062" y="46405"/>
                  </a:cubicBezTo>
                  <a:cubicBezTo>
                    <a:pt x="13077" y="46525"/>
                    <a:pt x="13182" y="46555"/>
                    <a:pt x="13306" y="46555"/>
                  </a:cubicBezTo>
                  <a:cubicBezTo>
                    <a:pt x="13430" y="46555"/>
                    <a:pt x="13573" y="46525"/>
                    <a:pt x="13663" y="46525"/>
                  </a:cubicBezTo>
                  <a:cubicBezTo>
                    <a:pt x="13834" y="46525"/>
                    <a:pt x="13979" y="46768"/>
                    <a:pt x="14121" y="46768"/>
                  </a:cubicBezTo>
                  <a:cubicBezTo>
                    <a:pt x="14129" y="46768"/>
                    <a:pt x="14137" y="46768"/>
                    <a:pt x="14145" y="46766"/>
                  </a:cubicBezTo>
                  <a:cubicBezTo>
                    <a:pt x="14154" y="46762"/>
                    <a:pt x="14164" y="46760"/>
                    <a:pt x="14174" y="46760"/>
                  </a:cubicBezTo>
                  <a:cubicBezTo>
                    <a:pt x="14328" y="46760"/>
                    <a:pt x="14577" y="47179"/>
                    <a:pt x="14747" y="47518"/>
                  </a:cubicBezTo>
                  <a:lnTo>
                    <a:pt x="36566" y="47368"/>
                  </a:lnTo>
                  <a:cubicBezTo>
                    <a:pt x="36566" y="47368"/>
                    <a:pt x="36588" y="46970"/>
                    <a:pt x="36746" y="46970"/>
                  </a:cubicBezTo>
                  <a:cubicBezTo>
                    <a:pt x="36772" y="46970"/>
                    <a:pt x="36802" y="46981"/>
                    <a:pt x="36836" y="47007"/>
                  </a:cubicBezTo>
                  <a:cubicBezTo>
                    <a:pt x="37047" y="47217"/>
                    <a:pt x="36867" y="47518"/>
                    <a:pt x="37167" y="47609"/>
                  </a:cubicBezTo>
                  <a:cubicBezTo>
                    <a:pt x="37427" y="47712"/>
                    <a:pt x="37642" y="47861"/>
                    <a:pt x="37793" y="47861"/>
                  </a:cubicBezTo>
                  <a:cubicBezTo>
                    <a:pt x="37817" y="47861"/>
                    <a:pt x="37839" y="47858"/>
                    <a:pt x="37860" y="47849"/>
                  </a:cubicBezTo>
                  <a:cubicBezTo>
                    <a:pt x="37949" y="47796"/>
                    <a:pt x="38091" y="47700"/>
                    <a:pt x="38242" y="47700"/>
                  </a:cubicBezTo>
                  <a:cubicBezTo>
                    <a:pt x="38346" y="47700"/>
                    <a:pt x="38454" y="47745"/>
                    <a:pt x="38552" y="47879"/>
                  </a:cubicBezTo>
                  <a:cubicBezTo>
                    <a:pt x="38674" y="48028"/>
                    <a:pt x="38795" y="48049"/>
                    <a:pt x="38906" y="48049"/>
                  </a:cubicBezTo>
                  <a:cubicBezTo>
                    <a:pt x="38950" y="48049"/>
                    <a:pt x="38992" y="48046"/>
                    <a:pt x="39032" y="48046"/>
                  </a:cubicBezTo>
                  <a:cubicBezTo>
                    <a:pt x="39115" y="48046"/>
                    <a:pt x="39188" y="48061"/>
                    <a:pt x="39244" y="48150"/>
                  </a:cubicBezTo>
                  <a:cubicBezTo>
                    <a:pt x="39340" y="48284"/>
                    <a:pt x="39496" y="48394"/>
                    <a:pt x="39660" y="48394"/>
                  </a:cubicBezTo>
                  <a:cubicBezTo>
                    <a:pt x="39753" y="48394"/>
                    <a:pt x="39849" y="48358"/>
                    <a:pt x="39936" y="48271"/>
                  </a:cubicBezTo>
                  <a:cubicBezTo>
                    <a:pt x="39998" y="48191"/>
                    <a:pt x="40094" y="48161"/>
                    <a:pt x="40205" y="48161"/>
                  </a:cubicBezTo>
                  <a:cubicBezTo>
                    <a:pt x="40474" y="48161"/>
                    <a:pt x="40837" y="48336"/>
                    <a:pt x="41050" y="48421"/>
                  </a:cubicBezTo>
                  <a:cubicBezTo>
                    <a:pt x="41062" y="48425"/>
                    <a:pt x="41074" y="48426"/>
                    <a:pt x="41086" y="48426"/>
                  </a:cubicBezTo>
                  <a:cubicBezTo>
                    <a:pt x="41382" y="48426"/>
                    <a:pt x="41756" y="47428"/>
                    <a:pt x="42103" y="47428"/>
                  </a:cubicBezTo>
                  <a:cubicBezTo>
                    <a:pt x="42494" y="47428"/>
                    <a:pt x="43698" y="47548"/>
                    <a:pt x="43758" y="48150"/>
                  </a:cubicBezTo>
                  <a:cubicBezTo>
                    <a:pt x="43849" y="48752"/>
                    <a:pt x="44541" y="48180"/>
                    <a:pt x="44631" y="48752"/>
                  </a:cubicBezTo>
                  <a:cubicBezTo>
                    <a:pt x="44691" y="49324"/>
                    <a:pt x="45143" y="49625"/>
                    <a:pt x="45082" y="49836"/>
                  </a:cubicBezTo>
                  <a:lnTo>
                    <a:pt x="45534" y="50167"/>
                  </a:lnTo>
                  <a:cubicBezTo>
                    <a:pt x="45622" y="50160"/>
                    <a:pt x="45711" y="50156"/>
                    <a:pt x="45801" y="50156"/>
                  </a:cubicBezTo>
                  <a:cubicBezTo>
                    <a:pt x="46113" y="50156"/>
                    <a:pt x="46434" y="50200"/>
                    <a:pt x="46738" y="50317"/>
                  </a:cubicBezTo>
                  <a:cubicBezTo>
                    <a:pt x="46856" y="50369"/>
                    <a:pt x="46989" y="50382"/>
                    <a:pt x="47126" y="50382"/>
                  </a:cubicBezTo>
                  <a:cubicBezTo>
                    <a:pt x="47278" y="50382"/>
                    <a:pt x="47435" y="50366"/>
                    <a:pt x="47583" y="50366"/>
                  </a:cubicBezTo>
                  <a:cubicBezTo>
                    <a:pt x="47846" y="50366"/>
                    <a:pt x="48082" y="50418"/>
                    <a:pt x="48212" y="50708"/>
                  </a:cubicBezTo>
                  <a:cubicBezTo>
                    <a:pt x="48453" y="51310"/>
                    <a:pt x="49025" y="51762"/>
                    <a:pt x="48453" y="51792"/>
                  </a:cubicBezTo>
                  <a:cubicBezTo>
                    <a:pt x="48440" y="51792"/>
                    <a:pt x="48428" y="51793"/>
                    <a:pt x="48415" y="51793"/>
                  </a:cubicBezTo>
                  <a:cubicBezTo>
                    <a:pt x="48016" y="51793"/>
                    <a:pt x="47640" y="51453"/>
                    <a:pt x="47507" y="51453"/>
                  </a:cubicBezTo>
                  <a:cubicBezTo>
                    <a:pt x="47464" y="51453"/>
                    <a:pt x="47446" y="51488"/>
                    <a:pt x="47460" y="51581"/>
                  </a:cubicBezTo>
                  <a:cubicBezTo>
                    <a:pt x="47490" y="51942"/>
                    <a:pt x="47219" y="51732"/>
                    <a:pt x="47219" y="52243"/>
                  </a:cubicBezTo>
                  <a:cubicBezTo>
                    <a:pt x="47219" y="52774"/>
                    <a:pt x="46901" y="53508"/>
                    <a:pt x="46661" y="53508"/>
                  </a:cubicBezTo>
                  <a:cubicBezTo>
                    <a:pt x="46657" y="53508"/>
                    <a:pt x="46652" y="53508"/>
                    <a:pt x="46647" y="53507"/>
                  </a:cubicBezTo>
                  <a:lnTo>
                    <a:pt x="46617" y="53507"/>
                  </a:lnTo>
                  <a:cubicBezTo>
                    <a:pt x="46557" y="53718"/>
                    <a:pt x="46617" y="53928"/>
                    <a:pt x="46768" y="54109"/>
                  </a:cubicBezTo>
                  <a:cubicBezTo>
                    <a:pt x="47027" y="53907"/>
                    <a:pt x="47369" y="53595"/>
                    <a:pt x="47714" y="53595"/>
                  </a:cubicBezTo>
                  <a:cubicBezTo>
                    <a:pt x="47730" y="53595"/>
                    <a:pt x="47745" y="53596"/>
                    <a:pt x="47761" y="53597"/>
                  </a:cubicBezTo>
                  <a:cubicBezTo>
                    <a:pt x="48000" y="53641"/>
                    <a:pt x="48239" y="53810"/>
                    <a:pt x="48478" y="53810"/>
                  </a:cubicBezTo>
                  <a:cubicBezTo>
                    <a:pt x="48570" y="53810"/>
                    <a:pt x="48662" y="53785"/>
                    <a:pt x="48754" y="53718"/>
                  </a:cubicBezTo>
                  <a:cubicBezTo>
                    <a:pt x="48981" y="53573"/>
                    <a:pt x="49095" y="53457"/>
                    <a:pt x="49173" y="53457"/>
                  </a:cubicBezTo>
                  <a:cubicBezTo>
                    <a:pt x="49209" y="53457"/>
                    <a:pt x="49237" y="53481"/>
                    <a:pt x="49266" y="53537"/>
                  </a:cubicBezTo>
                  <a:lnTo>
                    <a:pt x="49266" y="53597"/>
                  </a:lnTo>
                  <a:lnTo>
                    <a:pt x="49476" y="53417"/>
                  </a:lnTo>
                  <a:cubicBezTo>
                    <a:pt x="49476" y="53327"/>
                    <a:pt x="49476" y="53206"/>
                    <a:pt x="49446" y="53116"/>
                  </a:cubicBezTo>
                  <a:cubicBezTo>
                    <a:pt x="49316" y="53126"/>
                    <a:pt x="49219" y="53136"/>
                    <a:pt x="49144" y="53136"/>
                  </a:cubicBezTo>
                  <a:cubicBezTo>
                    <a:pt x="48995" y="53136"/>
                    <a:pt x="48935" y="53096"/>
                    <a:pt x="48874" y="52935"/>
                  </a:cubicBezTo>
                  <a:cubicBezTo>
                    <a:pt x="48819" y="52688"/>
                    <a:pt x="49740" y="52292"/>
                    <a:pt x="50336" y="52292"/>
                  </a:cubicBezTo>
                  <a:cubicBezTo>
                    <a:pt x="50394" y="52292"/>
                    <a:pt x="50449" y="52295"/>
                    <a:pt x="50499" y="52303"/>
                  </a:cubicBezTo>
                  <a:cubicBezTo>
                    <a:pt x="50544" y="52308"/>
                    <a:pt x="50588" y="52310"/>
                    <a:pt x="50630" y="52310"/>
                  </a:cubicBezTo>
                  <a:cubicBezTo>
                    <a:pt x="50999" y="52310"/>
                    <a:pt x="51257" y="52146"/>
                    <a:pt x="51433" y="52146"/>
                  </a:cubicBezTo>
                  <a:cubicBezTo>
                    <a:pt x="51492" y="52146"/>
                    <a:pt x="51541" y="52165"/>
                    <a:pt x="51583" y="52213"/>
                  </a:cubicBezTo>
                  <a:cubicBezTo>
                    <a:pt x="51602" y="52238"/>
                    <a:pt x="51627" y="52250"/>
                    <a:pt x="51657" y="52250"/>
                  </a:cubicBezTo>
                  <a:cubicBezTo>
                    <a:pt x="51909" y="52250"/>
                    <a:pt x="52502" y="51431"/>
                    <a:pt x="52636" y="51431"/>
                  </a:cubicBezTo>
                  <a:lnTo>
                    <a:pt x="55345" y="51431"/>
                  </a:lnTo>
                  <a:cubicBezTo>
                    <a:pt x="55345" y="51431"/>
                    <a:pt x="56217" y="50889"/>
                    <a:pt x="56338" y="50407"/>
                  </a:cubicBezTo>
                  <a:cubicBezTo>
                    <a:pt x="56419" y="49975"/>
                    <a:pt x="56889" y="48983"/>
                    <a:pt x="57224" y="48983"/>
                  </a:cubicBezTo>
                  <a:cubicBezTo>
                    <a:pt x="57261" y="48983"/>
                    <a:pt x="57297" y="48996"/>
                    <a:pt x="57331" y="49023"/>
                  </a:cubicBezTo>
                  <a:cubicBezTo>
                    <a:pt x="57662" y="49294"/>
                    <a:pt x="58354" y="49053"/>
                    <a:pt x="58384" y="49324"/>
                  </a:cubicBezTo>
                  <a:cubicBezTo>
                    <a:pt x="58324" y="50106"/>
                    <a:pt x="58565" y="50889"/>
                    <a:pt x="59076" y="51491"/>
                  </a:cubicBezTo>
                  <a:cubicBezTo>
                    <a:pt x="59317" y="51310"/>
                    <a:pt x="59588" y="51220"/>
                    <a:pt x="59889" y="51160"/>
                  </a:cubicBezTo>
                  <a:cubicBezTo>
                    <a:pt x="59899" y="51161"/>
                    <a:pt x="59908" y="51161"/>
                    <a:pt x="59919" y="51161"/>
                  </a:cubicBezTo>
                  <a:cubicBezTo>
                    <a:pt x="60222" y="51161"/>
                    <a:pt x="60706" y="50731"/>
                    <a:pt x="60852" y="50498"/>
                  </a:cubicBezTo>
                  <a:cubicBezTo>
                    <a:pt x="60883" y="50442"/>
                    <a:pt x="60914" y="50419"/>
                    <a:pt x="60941" y="50419"/>
                  </a:cubicBezTo>
                  <a:cubicBezTo>
                    <a:pt x="61047" y="50419"/>
                    <a:pt x="61097" y="50757"/>
                    <a:pt x="60882" y="50829"/>
                  </a:cubicBezTo>
                  <a:cubicBezTo>
                    <a:pt x="60611" y="50889"/>
                    <a:pt x="61093" y="51130"/>
                    <a:pt x="61604" y="51130"/>
                  </a:cubicBezTo>
                  <a:cubicBezTo>
                    <a:pt x="62086" y="51130"/>
                    <a:pt x="61364" y="51280"/>
                    <a:pt x="61003" y="51280"/>
                  </a:cubicBezTo>
                  <a:cubicBezTo>
                    <a:pt x="60611" y="51280"/>
                    <a:pt x="60461" y="51310"/>
                    <a:pt x="59979" y="51792"/>
                  </a:cubicBezTo>
                  <a:cubicBezTo>
                    <a:pt x="59498" y="52303"/>
                    <a:pt x="59588" y="52454"/>
                    <a:pt x="59889" y="52664"/>
                  </a:cubicBezTo>
                  <a:cubicBezTo>
                    <a:pt x="60005" y="52757"/>
                    <a:pt x="60129" y="52800"/>
                    <a:pt x="60259" y="52800"/>
                  </a:cubicBezTo>
                  <a:cubicBezTo>
                    <a:pt x="60467" y="52800"/>
                    <a:pt x="60690" y="52688"/>
                    <a:pt x="60912" y="52484"/>
                  </a:cubicBezTo>
                  <a:cubicBezTo>
                    <a:pt x="61274" y="52177"/>
                    <a:pt x="61301" y="51845"/>
                    <a:pt x="61590" y="51845"/>
                  </a:cubicBezTo>
                  <a:cubicBezTo>
                    <a:pt x="61613" y="51845"/>
                    <a:pt x="61638" y="51847"/>
                    <a:pt x="61665" y="51852"/>
                  </a:cubicBezTo>
                  <a:cubicBezTo>
                    <a:pt x="61678" y="51853"/>
                    <a:pt x="61692" y="51853"/>
                    <a:pt x="61707" y="51853"/>
                  </a:cubicBezTo>
                  <a:cubicBezTo>
                    <a:pt x="62123" y="51853"/>
                    <a:pt x="63064" y="51457"/>
                    <a:pt x="63500" y="51340"/>
                  </a:cubicBezTo>
                  <a:cubicBezTo>
                    <a:pt x="63952" y="51250"/>
                    <a:pt x="63651" y="51130"/>
                    <a:pt x="63651" y="50949"/>
                  </a:cubicBezTo>
                  <a:cubicBezTo>
                    <a:pt x="63651" y="50738"/>
                    <a:pt x="64463" y="50738"/>
                    <a:pt x="64704" y="50558"/>
                  </a:cubicBezTo>
                  <a:cubicBezTo>
                    <a:pt x="64946" y="50397"/>
                    <a:pt x="64732" y="50187"/>
                    <a:pt x="64490" y="50187"/>
                  </a:cubicBezTo>
                  <a:cubicBezTo>
                    <a:pt x="64461" y="50187"/>
                    <a:pt x="64432" y="50190"/>
                    <a:pt x="64403" y="50197"/>
                  </a:cubicBezTo>
                  <a:cubicBezTo>
                    <a:pt x="64396" y="50198"/>
                    <a:pt x="64388" y="50198"/>
                    <a:pt x="64382" y="50198"/>
                  </a:cubicBezTo>
                  <a:cubicBezTo>
                    <a:pt x="64206" y="50198"/>
                    <a:pt x="64374" y="49829"/>
                    <a:pt x="64403" y="49655"/>
                  </a:cubicBezTo>
                  <a:cubicBezTo>
                    <a:pt x="64417" y="49613"/>
                    <a:pt x="64398" y="49596"/>
                    <a:pt x="64359" y="49596"/>
                  </a:cubicBezTo>
                  <a:cubicBezTo>
                    <a:pt x="64229" y="49596"/>
                    <a:pt x="63885" y="49794"/>
                    <a:pt x="63862" y="49956"/>
                  </a:cubicBezTo>
                  <a:cubicBezTo>
                    <a:pt x="63801" y="50197"/>
                    <a:pt x="63470" y="50287"/>
                    <a:pt x="63470" y="50407"/>
                  </a:cubicBezTo>
                  <a:cubicBezTo>
                    <a:pt x="63470" y="50528"/>
                    <a:pt x="63410" y="50648"/>
                    <a:pt x="63139" y="50738"/>
                  </a:cubicBezTo>
                  <a:cubicBezTo>
                    <a:pt x="63065" y="50771"/>
                    <a:pt x="62928" y="50786"/>
                    <a:pt x="62767" y="50786"/>
                  </a:cubicBezTo>
                  <a:cubicBezTo>
                    <a:pt x="62338" y="50786"/>
                    <a:pt x="61738" y="50681"/>
                    <a:pt x="61695" y="50528"/>
                  </a:cubicBezTo>
                  <a:cubicBezTo>
                    <a:pt x="61665" y="50287"/>
                    <a:pt x="60882" y="50137"/>
                    <a:pt x="60882" y="49805"/>
                  </a:cubicBezTo>
                  <a:cubicBezTo>
                    <a:pt x="60882" y="49474"/>
                    <a:pt x="60431" y="49354"/>
                    <a:pt x="60762" y="49023"/>
                  </a:cubicBezTo>
                  <a:cubicBezTo>
                    <a:pt x="60987" y="48798"/>
                    <a:pt x="60878" y="48615"/>
                    <a:pt x="60691" y="48615"/>
                  </a:cubicBezTo>
                  <a:cubicBezTo>
                    <a:pt x="60603" y="48615"/>
                    <a:pt x="60497" y="48656"/>
                    <a:pt x="60401" y="48752"/>
                  </a:cubicBezTo>
                  <a:cubicBezTo>
                    <a:pt x="60331" y="48821"/>
                    <a:pt x="60270" y="48849"/>
                    <a:pt x="60222" y="48849"/>
                  </a:cubicBezTo>
                  <a:cubicBezTo>
                    <a:pt x="60059" y="48849"/>
                    <a:pt x="60039" y="48537"/>
                    <a:pt x="60340" y="48421"/>
                  </a:cubicBezTo>
                  <a:cubicBezTo>
                    <a:pt x="60762" y="48271"/>
                    <a:pt x="61484" y="48120"/>
                    <a:pt x="61093" y="47398"/>
                  </a:cubicBezTo>
                  <a:cubicBezTo>
                    <a:pt x="60998" y="47209"/>
                    <a:pt x="60763" y="47136"/>
                    <a:pt x="60455" y="47136"/>
                  </a:cubicBezTo>
                  <a:cubicBezTo>
                    <a:pt x="59584" y="47136"/>
                    <a:pt x="58137" y="47725"/>
                    <a:pt x="57692" y="47970"/>
                  </a:cubicBezTo>
                  <a:cubicBezTo>
                    <a:pt x="57090" y="48301"/>
                    <a:pt x="56278" y="49444"/>
                    <a:pt x="55947" y="49444"/>
                  </a:cubicBezTo>
                  <a:cubicBezTo>
                    <a:pt x="55616" y="49444"/>
                    <a:pt x="56549" y="48842"/>
                    <a:pt x="56669" y="48602"/>
                  </a:cubicBezTo>
                  <a:cubicBezTo>
                    <a:pt x="56771" y="48422"/>
                    <a:pt x="56699" y="48221"/>
                    <a:pt x="56787" y="48221"/>
                  </a:cubicBezTo>
                  <a:cubicBezTo>
                    <a:pt x="56802" y="48221"/>
                    <a:pt x="56823" y="48227"/>
                    <a:pt x="56849" y="48241"/>
                  </a:cubicBezTo>
                  <a:cubicBezTo>
                    <a:pt x="56856" y="48243"/>
                    <a:pt x="56863" y="48244"/>
                    <a:pt x="56870" y="48244"/>
                  </a:cubicBezTo>
                  <a:cubicBezTo>
                    <a:pt x="57068" y="48244"/>
                    <a:pt x="57585" y="47479"/>
                    <a:pt x="57933" y="47217"/>
                  </a:cubicBezTo>
                  <a:cubicBezTo>
                    <a:pt x="58324" y="46946"/>
                    <a:pt x="58745" y="47187"/>
                    <a:pt x="58776" y="46946"/>
                  </a:cubicBezTo>
                  <a:cubicBezTo>
                    <a:pt x="58806" y="46736"/>
                    <a:pt x="58986" y="46585"/>
                    <a:pt x="59347" y="46284"/>
                  </a:cubicBezTo>
                  <a:cubicBezTo>
                    <a:pt x="59623" y="46034"/>
                    <a:pt x="62595" y="46013"/>
                    <a:pt x="63822" y="46013"/>
                  </a:cubicBezTo>
                  <a:cubicBezTo>
                    <a:pt x="64067" y="46013"/>
                    <a:pt x="64243" y="46014"/>
                    <a:pt x="64313" y="46014"/>
                  </a:cubicBezTo>
                  <a:cubicBezTo>
                    <a:pt x="64704" y="46014"/>
                    <a:pt x="65517" y="45472"/>
                    <a:pt x="65727" y="45141"/>
                  </a:cubicBezTo>
                  <a:cubicBezTo>
                    <a:pt x="65968" y="44810"/>
                    <a:pt x="66269" y="44810"/>
                    <a:pt x="66811" y="44810"/>
                  </a:cubicBezTo>
                  <a:cubicBezTo>
                    <a:pt x="67383" y="44810"/>
                    <a:pt x="67653" y="44358"/>
                    <a:pt x="67924" y="44178"/>
                  </a:cubicBezTo>
                  <a:cubicBezTo>
                    <a:pt x="68165" y="43967"/>
                    <a:pt x="68105" y="43877"/>
                    <a:pt x="67834" y="43817"/>
                  </a:cubicBezTo>
                  <a:cubicBezTo>
                    <a:pt x="67563" y="43787"/>
                    <a:pt x="67383" y="43606"/>
                    <a:pt x="67623" y="43606"/>
                  </a:cubicBezTo>
                  <a:cubicBezTo>
                    <a:pt x="67834" y="43606"/>
                    <a:pt x="67985" y="43456"/>
                    <a:pt x="68105" y="43124"/>
                  </a:cubicBezTo>
                  <a:cubicBezTo>
                    <a:pt x="68225" y="42763"/>
                    <a:pt x="68015" y="42974"/>
                    <a:pt x="67684" y="42523"/>
                  </a:cubicBezTo>
                  <a:cubicBezTo>
                    <a:pt x="67592" y="42398"/>
                    <a:pt x="67512" y="42353"/>
                    <a:pt x="67436" y="42353"/>
                  </a:cubicBezTo>
                  <a:cubicBezTo>
                    <a:pt x="67252" y="42353"/>
                    <a:pt x="67095" y="42617"/>
                    <a:pt x="66862" y="42617"/>
                  </a:cubicBezTo>
                  <a:cubicBezTo>
                    <a:pt x="66845" y="42617"/>
                    <a:pt x="66828" y="42616"/>
                    <a:pt x="66811" y="42613"/>
                  </a:cubicBezTo>
                  <a:cubicBezTo>
                    <a:pt x="66480" y="42583"/>
                    <a:pt x="67052" y="42161"/>
                    <a:pt x="66781" y="41981"/>
                  </a:cubicBezTo>
                  <a:cubicBezTo>
                    <a:pt x="66697" y="41925"/>
                    <a:pt x="66587" y="41898"/>
                    <a:pt x="66463" y="41898"/>
                  </a:cubicBezTo>
                  <a:cubicBezTo>
                    <a:pt x="66186" y="41898"/>
                    <a:pt x="65838" y="42032"/>
                    <a:pt x="65547" y="42282"/>
                  </a:cubicBezTo>
                  <a:cubicBezTo>
                    <a:pt x="65382" y="42434"/>
                    <a:pt x="65287" y="42463"/>
                    <a:pt x="65210" y="42463"/>
                  </a:cubicBezTo>
                  <a:cubicBezTo>
                    <a:pt x="65163" y="42463"/>
                    <a:pt x="65123" y="42453"/>
                    <a:pt x="65078" y="42453"/>
                  </a:cubicBezTo>
                  <a:cubicBezTo>
                    <a:pt x="65009" y="42453"/>
                    <a:pt x="64929" y="42479"/>
                    <a:pt x="64794" y="42613"/>
                  </a:cubicBezTo>
                  <a:cubicBezTo>
                    <a:pt x="64698" y="42709"/>
                    <a:pt x="64625" y="42747"/>
                    <a:pt x="64573" y="42747"/>
                  </a:cubicBezTo>
                  <a:cubicBezTo>
                    <a:pt x="64416" y="42747"/>
                    <a:pt x="64455" y="42395"/>
                    <a:pt x="64614" y="42282"/>
                  </a:cubicBezTo>
                  <a:cubicBezTo>
                    <a:pt x="64689" y="42219"/>
                    <a:pt x="64754" y="42214"/>
                    <a:pt x="64815" y="42214"/>
                  </a:cubicBezTo>
                  <a:cubicBezTo>
                    <a:pt x="64827" y="42214"/>
                    <a:pt x="64839" y="42214"/>
                    <a:pt x="64851" y="42214"/>
                  </a:cubicBezTo>
                  <a:cubicBezTo>
                    <a:pt x="64922" y="42214"/>
                    <a:pt x="64990" y="42207"/>
                    <a:pt x="65065" y="42101"/>
                  </a:cubicBezTo>
                  <a:cubicBezTo>
                    <a:pt x="65216" y="41860"/>
                    <a:pt x="65396" y="42101"/>
                    <a:pt x="65758" y="41830"/>
                  </a:cubicBezTo>
                  <a:cubicBezTo>
                    <a:pt x="66149" y="41560"/>
                    <a:pt x="66510" y="41680"/>
                    <a:pt x="66660" y="41499"/>
                  </a:cubicBezTo>
                  <a:cubicBezTo>
                    <a:pt x="66796" y="41336"/>
                    <a:pt x="66515" y="41100"/>
                    <a:pt x="66171" y="41100"/>
                  </a:cubicBezTo>
                  <a:cubicBezTo>
                    <a:pt x="66134" y="41100"/>
                    <a:pt x="66096" y="41102"/>
                    <a:pt x="66058" y="41108"/>
                  </a:cubicBezTo>
                  <a:cubicBezTo>
                    <a:pt x="66033" y="41114"/>
                    <a:pt x="66008" y="41117"/>
                    <a:pt x="65983" y="41117"/>
                  </a:cubicBezTo>
                  <a:cubicBezTo>
                    <a:pt x="65705" y="41117"/>
                    <a:pt x="65480" y="40743"/>
                    <a:pt x="65263" y="40743"/>
                  </a:cubicBezTo>
                  <a:cubicBezTo>
                    <a:pt x="65227" y="40743"/>
                    <a:pt x="65191" y="40753"/>
                    <a:pt x="65156" y="40777"/>
                  </a:cubicBezTo>
                  <a:cubicBezTo>
                    <a:pt x="65114" y="40808"/>
                    <a:pt x="65081" y="40821"/>
                    <a:pt x="65054" y="40821"/>
                  </a:cubicBezTo>
                  <a:cubicBezTo>
                    <a:pt x="64956" y="40821"/>
                    <a:pt x="64934" y="40660"/>
                    <a:pt x="64831" y="40660"/>
                  </a:cubicBezTo>
                  <a:cubicBezTo>
                    <a:pt x="64798" y="40660"/>
                    <a:pt x="64758" y="40675"/>
                    <a:pt x="64704" y="40717"/>
                  </a:cubicBezTo>
                  <a:cubicBezTo>
                    <a:pt x="64651" y="40757"/>
                    <a:pt x="64599" y="40775"/>
                    <a:pt x="64550" y="40775"/>
                  </a:cubicBezTo>
                  <a:cubicBezTo>
                    <a:pt x="64376" y="40775"/>
                    <a:pt x="64233" y="40553"/>
                    <a:pt x="64162" y="40296"/>
                  </a:cubicBezTo>
                  <a:cubicBezTo>
                    <a:pt x="64042" y="39965"/>
                    <a:pt x="63260" y="39423"/>
                    <a:pt x="62808" y="39272"/>
                  </a:cubicBezTo>
                  <a:cubicBezTo>
                    <a:pt x="62481" y="39163"/>
                    <a:pt x="62549" y="39022"/>
                    <a:pt x="62704" y="39022"/>
                  </a:cubicBezTo>
                  <a:cubicBezTo>
                    <a:pt x="62762" y="39022"/>
                    <a:pt x="62833" y="39042"/>
                    <a:pt x="62899" y="39092"/>
                  </a:cubicBezTo>
                  <a:cubicBezTo>
                    <a:pt x="62950" y="39126"/>
                    <a:pt x="63001" y="39141"/>
                    <a:pt x="63052" y="39141"/>
                  </a:cubicBezTo>
                  <a:cubicBezTo>
                    <a:pt x="63267" y="39141"/>
                    <a:pt x="63463" y="38871"/>
                    <a:pt x="63561" y="38701"/>
                  </a:cubicBezTo>
                  <a:cubicBezTo>
                    <a:pt x="63651" y="38520"/>
                    <a:pt x="63350" y="38400"/>
                    <a:pt x="63199" y="38370"/>
                  </a:cubicBezTo>
                  <a:cubicBezTo>
                    <a:pt x="63049" y="38339"/>
                    <a:pt x="63049" y="38159"/>
                    <a:pt x="63109" y="37948"/>
                  </a:cubicBezTo>
                  <a:cubicBezTo>
                    <a:pt x="63139" y="37768"/>
                    <a:pt x="62598" y="37557"/>
                    <a:pt x="62598" y="37406"/>
                  </a:cubicBezTo>
                  <a:cubicBezTo>
                    <a:pt x="62598" y="37256"/>
                    <a:pt x="62267" y="37106"/>
                    <a:pt x="62297" y="36895"/>
                  </a:cubicBezTo>
                  <a:cubicBezTo>
                    <a:pt x="62357" y="36714"/>
                    <a:pt x="61996" y="36534"/>
                    <a:pt x="61996" y="36353"/>
                  </a:cubicBezTo>
                  <a:cubicBezTo>
                    <a:pt x="61996" y="36143"/>
                    <a:pt x="61484" y="35691"/>
                    <a:pt x="61454" y="35450"/>
                  </a:cubicBezTo>
                  <a:cubicBezTo>
                    <a:pt x="61394" y="35179"/>
                    <a:pt x="61153" y="35029"/>
                    <a:pt x="61063" y="34728"/>
                  </a:cubicBezTo>
                  <a:cubicBezTo>
                    <a:pt x="61041" y="34620"/>
                    <a:pt x="61000" y="34570"/>
                    <a:pt x="60952" y="34570"/>
                  </a:cubicBezTo>
                  <a:cubicBezTo>
                    <a:pt x="60867" y="34570"/>
                    <a:pt x="60759" y="34729"/>
                    <a:pt x="60702" y="34999"/>
                  </a:cubicBezTo>
                  <a:cubicBezTo>
                    <a:pt x="60581" y="35390"/>
                    <a:pt x="60250" y="35390"/>
                    <a:pt x="60340" y="35541"/>
                  </a:cubicBezTo>
                  <a:cubicBezTo>
                    <a:pt x="60461" y="35691"/>
                    <a:pt x="60401" y="35811"/>
                    <a:pt x="60250" y="35992"/>
                  </a:cubicBezTo>
                  <a:cubicBezTo>
                    <a:pt x="60100" y="36203"/>
                    <a:pt x="60340" y="36443"/>
                    <a:pt x="60100" y="36443"/>
                  </a:cubicBezTo>
                  <a:cubicBezTo>
                    <a:pt x="59878" y="36443"/>
                    <a:pt x="59918" y="36806"/>
                    <a:pt x="59858" y="36806"/>
                  </a:cubicBezTo>
                  <a:cubicBezTo>
                    <a:pt x="59845" y="36806"/>
                    <a:pt x="59826" y="36788"/>
                    <a:pt x="59799" y="36744"/>
                  </a:cubicBezTo>
                  <a:cubicBezTo>
                    <a:pt x="59720" y="36652"/>
                    <a:pt x="59612" y="36606"/>
                    <a:pt x="59516" y="36606"/>
                  </a:cubicBezTo>
                  <a:cubicBezTo>
                    <a:pt x="59392" y="36606"/>
                    <a:pt x="59287" y="36682"/>
                    <a:pt x="59287" y="36835"/>
                  </a:cubicBezTo>
                  <a:cubicBezTo>
                    <a:pt x="59287" y="37106"/>
                    <a:pt x="58776" y="37286"/>
                    <a:pt x="58505" y="37286"/>
                  </a:cubicBezTo>
                  <a:cubicBezTo>
                    <a:pt x="58257" y="37286"/>
                    <a:pt x="58286" y="36884"/>
                    <a:pt x="58132" y="36884"/>
                  </a:cubicBezTo>
                  <a:cubicBezTo>
                    <a:pt x="58117" y="36884"/>
                    <a:pt x="58101" y="36887"/>
                    <a:pt x="58083" y="36895"/>
                  </a:cubicBezTo>
                  <a:cubicBezTo>
                    <a:pt x="58063" y="36908"/>
                    <a:pt x="58046" y="36914"/>
                    <a:pt x="58030" y="36914"/>
                  </a:cubicBezTo>
                  <a:cubicBezTo>
                    <a:pt x="57905" y="36914"/>
                    <a:pt x="57899" y="36534"/>
                    <a:pt x="57632" y="36534"/>
                  </a:cubicBezTo>
                  <a:cubicBezTo>
                    <a:pt x="57331" y="36534"/>
                    <a:pt x="57150" y="36534"/>
                    <a:pt x="57241" y="36263"/>
                  </a:cubicBezTo>
                  <a:cubicBezTo>
                    <a:pt x="57301" y="35992"/>
                    <a:pt x="56699" y="35842"/>
                    <a:pt x="56940" y="35691"/>
                  </a:cubicBezTo>
                  <a:cubicBezTo>
                    <a:pt x="57150" y="35541"/>
                    <a:pt x="56849" y="35300"/>
                    <a:pt x="56819" y="34788"/>
                  </a:cubicBezTo>
                  <a:cubicBezTo>
                    <a:pt x="56759" y="34307"/>
                    <a:pt x="57060" y="34307"/>
                    <a:pt x="57060" y="34156"/>
                  </a:cubicBezTo>
                  <a:cubicBezTo>
                    <a:pt x="57060" y="34074"/>
                    <a:pt x="57006" y="34027"/>
                    <a:pt x="56922" y="34027"/>
                  </a:cubicBezTo>
                  <a:cubicBezTo>
                    <a:pt x="56853" y="34027"/>
                    <a:pt x="56764" y="34058"/>
                    <a:pt x="56669" y="34126"/>
                  </a:cubicBezTo>
                  <a:cubicBezTo>
                    <a:pt x="56624" y="34154"/>
                    <a:pt x="56588" y="34165"/>
                    <a:pt x="56557" y="34165"/>
                  </a:cubicBezTo>
                  <a:cubicBezTo>
                    <a:pt x="56421" y="34165"/>
                    <a:pt x="56389" y="33946"/>
                    <a:pt x="56217" y="33946"/>
                  </a:cubicBezTo>
                  <a:cubicBezTo>
                    <a:pt x="55977" y="33946"/>
                    <a:pt x="55315" y="33946"/>
                    <a:pt x="55285" y="33584"/>
                  </a:cubicBezTo>
                  <a:cubicBezTo>
                    <a:pt x="55224" y="33253"/>
                    <a:pt x="55014" y="33434"/>
                    <a:pt x="54893" y="33133"/>
                  </a:cubicBezTo>
                  <a:cubicBezTo>
                    <a:pt x="54833" y="32983"/>
                    <a:pt x="54743" y="32968"/>
                    <a:pt x="54668" y="32968"/>
                  </a:cubicBezTo>
                  <a:cubicBezTo>
                    <a:pt x="54649" y="32968"/>
                    <a:pt x="54631" y="32968"/>
                    <a:pt x="54615" y="32968"/>
                  </a:cubicBezTo>
                  <a:cubicBezTo>
                    <a:pt x="54566" y="32968"/>
                    <a:pt x="54532" y="32960"/>
                    <a:pt x="54532" y="32892"/>
                  </a:cubicBezTo>
                  <a:cubicBezTo>
                    <a:pt x="54532" y="32682"/>
                    <a:pt x="54412" y="32591"/>
                    <a:pt x="54171" y="32531"/>
                  </a:cubicBezTo>
                  <a:cubicBezTo>
                    <a:pt x="53960" y="32501"/>
                    <a:pt x="53930" y="32320"/>
                    <a:pt x="53599" y="32290"/>
                  </a:cubicBezTo>
                  <a:cubicBezTo>
                    <a:pt x="53328" y="32290"/>
                    <a:pt x="53058" y="32381"/>
                    <a:pt x="52817" y="32531"/>
                  </a:cubicBezTo>
                  <a:cubicBezTo>
                    <a:pt x="52798" y="32542"/>
                    <a:pt x="52776" y="32547"/>
                    <a:pt x="52752" y="32547"/>
                  </a:cubicBezTo>
                  <a:cubicBezTo>
                    <a:pt x="52599" y="32547"/>
                    <a:pt x="52339" y="32365"/>
                    <a:pt x="52169" y="32365"/>
                  </a:cubicBezTo>
                  <a:cubicBezTo>
                    <a:pt x="52142" y="32365"/>
                    <a:pt x="52117" y="32370"/>
                    <a:pt x="52094" y="32381"/>
                  </a:cubicBezTo>
                  <a:cubicBezTo>
                    <a:pt x="52060" y="32409"/>
                    <a:pt x="52031" y="32420"/>
                    <a:pt x="52002" y="32420"/>
                  </a:cubicBezTo>
                  <a:cubicBezTo>
                    <a:pt x="51907" y="32420"/>
                    <a:pt x="51809" y="32293"/>
                    <a:pt x="51462" y="32200"/>
                  </a:cubicBezTo>
                  <a:cubicBezTo>
                    <a:pt x="51224" y="32137"/>
                    <a:pt x="50961" y="32098"/>
                    <a:pt x="50757" y="32098"/>
                  </a:cubicBezTo>
                  <a:cubicBezTo>
                    <a:pt x="50574" y="32098"/>
                    <a:pt x="50438" y="32129"/>
                    <a:pt x="50409" y="32200"/>
                  </a:cubicBezTo>
                  <a:cubicBezTo>
                    <a:pt x="50379" y="32351"/>
                    <a:pt x="50048" y="32381"/>
                    <a:pt x="50078" y="32772"/>
                  </a:cubicBezTo>
                  <a:cubicBezTo>
                    <a:pt x="50108" y="33133"/>
                    <a:pt x="50530" y="33073"/>
                    <a:pt x="50590" y="33344"/>
                  </a:cubicBezTo>
                  <a:cubicBezTo>
                    <a:pt x="50680" y="33584"/>
                    <a:pt x="50409" y="33494"/>
                    <a:pt x="50409" y="33705"/>
                  </a:cubicBezTo>
                  <a:cubicBezTo>
                    <a:pt x="50409" y="33946"/>
                    <a:pt x="50168" y="33946"/>
                    <a:pt x="50168" y="34096"/>
                  </a:cubicBezTo>
                  <a:cubicBezTo>
                    <a:pt x="50168" y="34247"/>
                    <a:pt x="50319" y="34186"/>
                    <a:pt x="50409" y="34487"/>
                  </a:cubicBezTo>
                  <a:cubicBezTo>
                    <a:pt x="50530" y="34788"/>
                    <a:pt x="50680" y="34788"/>
                    <a:pt x="50710" y="35240"/>
                  </a:cubicBezTo>
                  <a:cubicBezTo>
                    <a:pt x="50770" y="35691"/>
                    <a:pt x="50560" y="35541"/>
                    <a:pt x="50409" y="35631"/>
                  </a:cubicBezTo>
                  <a:cubicBezTo>
                    <a:pt x="50259" y="35691"/>
                    <a:pt x="50409" y="35902"/>
                    <a:pt x="50199" y="36143"/>
                  </a:cubicBezTo>
                  <a:cubicBezTo>
                    <a:pt x="49958" y="36413"/>
                    <a:pt x="49747" y="36744"/>
                    <a:pt x="49928" y="36895"/>
                  </a:cubicBezTo>
                  <a:cubicBezTo>
                    <a:pt x="50108" y="37045"/>
                    <a:pt x="50830" y="37406"/>
                    <a:pt x="51101" y="37888"/>
                  </a:cubicBezTo>
                  <a:cubicBezTo>
                    <a:pt x="51342" y="38370"/>
                    <a:pt x="51342" y="39092"/>
                    <a:pt x="51282" y="39603"/>
                  </a:cubicBezTo>
                  <a:cubicBezTo>
                    <a:pt x="51222" y="40145"/>
                    <a:pt x="50590" y="40265"/>
                    <a:pt x="50168" y="40717"/>
                  </a:cubicBezTo>
                  <a:cubicBezTo>
                    <a:pt x="49907" y="40952"/>
                    <a:pt x="49577" y="41120"/>
                    <a:pt x="49218" y="41120"/>
                  </a:cubicBezTo>
                  <a:cubicBezTo>
                    <a:pt x="49164" y="41120"/>
                    <a:pt x="49110" y="41116"/>
                    <a:pt x="49055" y="41108"/>
                  </a:cubicBezTo>
                  <a:cubicBezTo>
                    <a:pt x="48844" y="41108"/>
                    <a:pt x="48995" y="41560"/>
                    <a:pt x="49266" y="41891"/>
                  </a:cubicBezTo>
                  <a:cubicBezTo>
                    <a:pt x="49506" y="42252"/>
                    <a:pt x="49326" y="42312"/>
                    <a:pt x="49476" y="42703"/>
                  </a:cubicBezTo>
                  <a:cubicBezTo>
                    <a:pt x="49627" y="43064"/>
                    <a:pt x="49476" y="43305"/>
                    <a:pt x="49687" y="43636"/>
                  </a:cubicBezTo>
                  <a:cubicBezTo>
                    <a:pt x="49928" y="43967"/>
                    <a:pt x="49777" y="44057"/>
                    <a:pt x="49506" y="44268"/>
                  </a:cubicBezTo>
                  <a:cubicBezTo>
                    <a:pt x="49266" y="44509"/>
                    <a:pt x="49627" y="44388"/>
                    <a:pt x="49657" y="44689"/>
                  </a:cubicBezTo>
                  <a:cubicBezTo>
                    <a:pt x="49669" y="44808"/>
                    <a:pt x="49648" y="44852"/>
                    <a:pt x="49605" y="44852"/>
                  </a:cubicBezTo>
                  <a:cubicBezTo>
                    <a:pt x="49539" y="44852"/>
                    <a:pt x="49423" y="44750"/>
                    <a:pt x="49296" y="44659"/>
                  </a:cubicBezTo>
                  <a:cubicBezTo>
                    <a:pt x="49262" y="44638"/>
                    <a:pt x="49230" y="44629"/>
                    <a:pt x="49199" y="44629"/>
                  </a:cubicBezTo>
                  <a:cubicBezTo>
                    <a:pt x="49008" y="44629"/>
                    <a:pt x="48874" y="44985"/>
                    <a:pt x="48874" y="45141"/>
                  </a:cubicBezTo>
                  <a:cubicBezTo>
                    <a:pt x="48874" y="45171"/>
                    <a:pt x="48858" y="45184"/>
                    <a:pt x="48831" y="45184"/>
                  </a:cubicBezTo>
                  <a:cubicBezTo>
                    <a:pt x="48701" y="45184"/>
                    <a:pt x="48314" y="44899"/>
                    <a:pt x="48195" y="44899"/>
                  </a:cubicBezTo>
                  <a:cubicBezTo>
                    <a:pt x="48190" y="44899"/>
                    <a:pt x="48186" y="44899"/>
                    <a:pt x="48182" y="44900"/>
                  </a:cubicBezTo>
                  <a:cubicBezTo>
                    <a:pt x="48175" y="44905"/>
                    <a:pt x="48170" y="44907"/>
                    <a:pt x="48166" y="44907"/>
                  </a:cubicBezTo>
                  <a:cubicBezTo>
                    <a:pt x="48112" y="44907"/>
                    <a:pt x="48220" y="44581"/>
                    <a:pt x="47941" y="44358"/>
                  </a:cubicBezTo>
                  <a:cubicBezTo>
                    <a:pt x="47640" y="44087"/>
                    <a:pt x="47370" y="44057"/>
                    <a:pt x="47370" y="43817"/>
                  </a:cubicBezTo>
                  <a:cubicBezTo>
                    <a:pt x="47370" y="43606"/>
                    <a:pt x="46798" y="43395"/>
                    <a:pt x="46798" y="43094"/>
                  </a:cubicBezTo>
                  <a:cubicBezTo>
                    <a:pt x="46858" y="42703"/>
                    <a:pt x="46828" y="42312"/>
                    <a:pt x="46768" y="41891"/>
                  </a:cubicBezTo>
                  <a:cubicBezTo>
                    <a:pt x="46647" y="41710"/>
                    <a:pt x="46677" y="41439"/>
                    <a:pt x="46828" y="41259"/>
                  </a:cubicBezTo>
                  <a:cubicBezTo>
                    <a:pt x="46948" y="41078"/>
                    <a:pt x="46738" y="40777"/>
                    <a:pt x="46407" y="40777"/>
                  </a:cubicBezTo>
                  <a:cubicBezTo>
                    <a:pt x="46015" y="40717"/>
                    <a:pt x="45624" y="40717"/>
                    <a:pt x="45233" y="40687"/>
                  </a:cubicBezTo>
                  <a:cubicBezTo>
                    <a:pt x="45140" y="40715"/>
                    <a:pt x="45047" y="40728"/>
                    <a:pt x="44955" y="40728"/>
                  </a:cubicBezTo>
                  <a:cubicBezTo>
                    <a:pt x="44751" y="40728"/>
                    <a:pt x="44556" y="40661"/>
                    <a:pt x="44390" y="40536"/>
                  </a:cubicBezTo>
                  <a:cubicBezTo>
                    <a:pt x="44059" y="40326"/>
                    <a:pt x="43698" y="40145"/>
                    <a:pt x="43307" y="40025"/>
                  </a:cubicBezTo>
                  <a:cubicBezTo>
                    <a:pt x="42946" y="39965"/>
                    <a:pt x="42645" y="39754"/>
                    <a:pt x="42434" y="39453"/>
                  </a:cubicBezTo>
                  <a:cubicBezTo>
                    <a:pt x="42404" y="39272"/>
                    <a:pt x="41832" y="39152"/>
                    <a:pt x="41742" y="39002"/>
                  </a:cubicBezTo>
                  <a:cubicBezTo>
                    <a:pt x="41515" y="38850"/>
                    <a:pt x="41267" y="38783"/>
                    <a:pt x="41016" y="38783"/>
                  </a:cubicBezTo>
                  <a:cubicBezTo>
                    <a:pt x="40967" y="38783"/>
                    <a:pt x="40918" y="38786"/>
                    <a:pt x="40869" y="38791"/>
                  </a:cubicBezTo>
                  <a:cubicBezTo>
                    <a:pt x="40862" y="38792"/>
                    <a:pt x="40855" y="38792"/>
                    <a:pt x="40848" y="38792"/>
                  </a:cubicBezTo>
                  <a:cubicBezTo>
                    <a:pt x="40626" y="38792"/>
                    <a:pt x="40136" y="38370"/>
                    <a:pt x="39816" y="38370"/>
                  </a:cubicBezTo>
                  <a:cubicBezTo>
                    <a:pt x="39455" y="38370"/>
                    <a:pt x="38762" y="38701"/>
                    <a:pt x="38642" y="38701"/>
                  </a:cubicBezTo>
                  <a:cubicBezTo>
                    <a:pt x="38522" y="38701"/>
                    <a:pt x="38672" y="38430"/>
                    <a:pt x="38762" y="38339"/>
                  </a:cubicBezTo>
                  <a:cubicBezTo>
                    <a:pt x="38823" y="38219"/>
                    <a:pt x="38492" y="37677"/>
                    <a:pt x="38401" y="37346"/>
                  </a:cubicBezTo>
                  <a:cubicBezTo>
                    <a:pt x="38343" y="37027"/>
                    <a:pt x="38201" y="36622"/>
                    <a:pt x="37839" y="36622"/>
                  </a:cubicBezTo>
                  <a:cubicBezTo>
                    <a:pt x="37826" y="36622"/>
                    <a:pt x="37813" y="36623"/>
                    <a:pt x="37799" y="36624"/>
                  </a:cubicBezTo>
                  <a:cubicBezTo>
                    <a:pt x="37724" y="36639"/>
                    <a:pt x="37649" y="36647"/>
                    <a:pt x="37575" y="36647"/>
                  </a:cubicBezTo>
                  <a:cubicBezTo>
                    <a:pt x="37352" y="36647"/>
                    <a:pt x="37137" y="36579"/>
                    <a:pt x="36957" y="36443"/>
                  </a:cubicBezTo>
                  <a:cubicBezTo>
                    <a:pt x="36836" y="36383"/>
                    <a:pt x="36836" y="35360"/>
                    <a:pt x="36897" y="34939"/>
                  </a:cubicBezTo>
                  <a:cubicBezTo>
                    <a:pt x="36987" y="34517"/>
                    <a:pt x="37438" y="33885"/>
                    <a:pt x="37438" y="33615"/>
                  </a:cubicBezTo>
                  <a:cubicBezTo>
                    <a:pt x="37438" y="33374"/>
                    <a:pt x="37739" y="33253"/>
                    <a:pt x="38010" y="33163"/>
                  </a:cubicBezTo>
                  <a:cubicBezTo>
                    <a:pt x="38251" y="33103"/>
                    <a:pt x="38070" y="32621"/>
                    <a:pt x="38341" y="32561"/>
                  </a:cubicBezTo>
                  <a:cubicBezTo>
                    <a:pt x="38612" y="32531"/>
                    <a:pt x="38612" y="32411"/>
                    <a:pt x="38672" y="32200"/>
                  </a:cubicBezTo>
                  <a:cubicBezTo>
                    <a:pt x="38762" y="31959"/>
                    <a:pt x="39033" y="32110"/>
                    <a:pt x="38853" y="31959"/>
                  </a:cubicBezTo>
                  <a:cubicBezTo>
                    <a:pt x="38702" y="31809"/>
                    <a:pt x="38823" y="31749"/>
                    <a:pt x="39214" y="31749"/>
                  </a:cubicBezTo>
                  <a:cubicBezTo>
                    <a:pt x="39575" y="31749"/>
                    <a:pt x="40207" y="31598"/>
                    <a:pt x="40147" y="31177"/>
                  </a:cubicBezTo>
                  <a:cubicBezTo>
                    <a:pt x="40087" y="30756"/>
                    <a:pt x="38973" y="31057"/>
                    <a:pt x="38973" y="30756"/>
                  </a:cubicBezTo>
                  <a:cubicBezTo>
                    <a:pt x="38973" y="30485"/>
                    <a:pt x="37679" y="30394"/>
                    <a:pt x="37739" y="30214"/>
                  </a:cubicBezTo>
                  <a:cubicBezTo>
                    <a:pt x="37752" y="30168"/>
                    <a:pt x="37823" y="30150"/>
                    <a:pt x="37930" y="30150"/>
                  </a:cubicBezTo>
                  <a:cubicBezTo>
                    <a:pt x="38320" y="30150"/>
                    <a:pt x="39191" y="30397"/>
                    <a:pt x="39545" y="30515"/>
                  </a:cubicBezTo>
                  <a:cubicBezTo>
                    <a:pt x="39768" y="30626"/>
                    <a:pt x="40008" y="30688"/>
                    <a:pt x="40240" y="30688"/>
                  </a:cubicBezTo>
                  <a:cubicBezTo>
                    <a:pt x="40320" y="30688"/>
                    <a:pt x="40400" y="30681"/>
                    <a:pt x="40478" y="30665"/>
                  </a:cubicBezTo>
                  <a:cubicBezTo>
                    <a:pt x="40869" y="30665"/>
                    <a:pt x="40598" y="30184"/>
                    <a:pt x="40689" y="29973"/>
                  </a:cubicBezTo>
                  <a:cubicBezTo>
                    <a:pt x="40698" y="29944"/>
                    <a:pt x="40725" y="29932"/>
                    <a:pt x="40764" y="29932"/>
                  </a:cubicBezTo>
                  <a:cubicBezTo>
                    <a:pt x="40950" y="29932"/>
                    <a:pt x="41417" y="30195"/>
                    <a:pt x="41730" y="30195"/>
                  </a:cubicBezTo>
                  <a:cubicBezTo>
                    <a:pt x="41766" y="30195"/>
                    <a:pt x="41801" y="30192"/>
                    <a:pt x="41832" y="30184"/>
                  </a:cubicBezTo>
                  <a:cubicBezTo>
                    <a:pt x="42223" y="30063"/>
                    <a:pt x="42645" y="29221"/>
                    <a:pt x="42976" y="29010"/>
                  </a:cubicBezTo>
                  <a:cubicBezTo>
                    <a:pt x="43283" y="28787"/>
                    <a:pt x="43047" y="28616"/>
                    <a:pt x="42507" y="28616"/>
                  </a:cubicBezTo>
                  <a:cubicBezTo>
                    <a:pt x="42465" y="28616"/>
                    <a:pt x="42420" y="28617"/>
                    <a:pt x="42374" y="28619"/>
                  </a:cubicBezTo>
                  <a:cubicBezTo>
                    <a:pt x="42331" y="28621"/>
                    <a:pt x="42289" y="28623"/>
                    <a:pt x="42247" y="28623"/>
                  </a:cubicBezTo>
                  <a:cubicBezTo>
                    <a:pt x="41783" y="28623"/>
                    <a:pt x="41351" y="28471"/>
                    <a:pt x="41020" y="28167"/>
                  </a:cubicBezTo>
                  <a:cubicBezTo>
                    <a:pt x="40653" y="27914"/>
                    <a:pt x="40683" y="27713"/>
                    <a:pt x="40984" y="27713"/>
                  </a:cubicBezTo>
                  <a:cubicBezTo>
                    <a:pt x="41005" y="27713"/>
                    <a:pt x="41027" y="27714"/>
                    <a:pt x="41050" y="27716"/>
                  </a:cubicBezTo>
                  <a:cubicBezTo>
                    <a:pt x="41441" y="27746"/>
                    <a:pt x="42284" y="28468"/>
                    <a:pt x="42645" y="28498"/>
                  </a:cubicBezTo>
                  <a:cubicBezTo>
                    <a:pt x="42658" y="28501"/>
                    <a:pt x="42673" y="28502"/>
                    <a:pt x="42687" y="28502"/>
                  </a:cubicBezTo>
                  <a:cubicBezTo>
                    <a:pt x="43023" y="28502"/>
                    <a:pt x="43559" y="27858"/>
                    <a:pt x="43818" y="27656"/>
                  </a:cubicBezTo>
                  <a:cubicBezTo>
                    <a:pt x="44119" y="27415"/>
                    <a:pt x="43578" y="27355"/>
                    <a:pt x="43397" y="27204"/>
                  </a:cubicBezTo>
                  <a:cubicBezTo>
                    <a:pt x="43186" y="27054"/>
                    <a:pt x="43698" y="26934"/>
                    <a:pt x="43999" y="26934"/>
                  </a:cubicBezTo>
                  <a:cubicBezTo>
                    <a:pt x="44210" y="26964"/>
                    <a:pt x="44390" y="27114"/>
                    <a:pt x="44480" y="27295"/>
                  </a:cubicBezTo>
                  <a:cubicBezTo>
                    <a:pt x="44507" y="27321"/>
                    <a:pt x="44552" y="27332"/>
                    <a:pt x="44608" y="27332"/>
                  </a:cubicBezTo>
                  <a:cubicBezTo>
                    <a:pt x="44804" y="27332"/>
                    <a:pt x="45143" y="27204"/>
                    <a:pt x="45353" y="27204"/>
                  </a:cubicBezTo>
                  <a:cubicBezTo>
                    <a:pt x="45594" y="27204"/>
                    <a:pt x="45293" y="26813"/>
                    <a:pt x="44902" y="26633"/>
                  </a:cubicBezTo>
                  <a:cubicBezTo>
                    <a:pt x="44609" y="26507"/>
                    <a:pt x="44738" y="26337"/>
                    <a:pt x="44885" y="26337"/>
                  </a:cubicBezTo>
                  <a:cubicBezTo>
                    <a:pt x="44949" y="26337"/>
                    <a:pt x="45016" y="26370"/>
                    <a:pt x="45052" y="26452"/>
                  </a:cubicBezTo>
                  <a:cubicBezTo>
                    <a:pt x="45143" y="26693"/>
                    <a:pt x="45444" y="26633"/>
                    <a:pt x="45564" y="26903"/>
                  </a:cubicBezTo>
                  <a:cubicBezTo>
                    <a:pt x="45619" y="27014"/>
                    <a:pt x="45694" y="27055"/>
                    <a:pt x="45796" y="27055"/>
                  </a:cubicBezTo>
                  <a:cubicBezTo>
                    <a:pt x="45916" y="27055"/>
                    <a:pt x="46075" y="26999"/>
                    <a:pt x="46286" y="26934"/>
                  </a:cubicBezTo>
                  <a:cubicBezTo>
                    <a:pt x="46557" y="26813"/>
                    <a:pt x="46828" y="26633"/>
                    <a:pt x="47008" y="26362"/>
                  </a:cubicBezTo>
                  <a:cubicBezTo>
                    <a:pt x="47189" y="26181"/>
                    <a:pt x="47219" y="26392"/>
                    <a:pt x="47460" y="26061"/>
                  </a:cubicBezTo>
                  <a:cubicBezTo>
                    <a:pt x="47671" y="25730"/>
                    <a:pt x="47339" y="25429"/>
                    <a:pt x="47069" y="25248"/>
                  </a:cubicBezTo>
                  <a:cubicBezTo>
                    <a:pt x="46798" y="25038"/>
                    <a:pt x="47069" y="24797"/>
                    <a:pt x="46798" y="24676"/>
                  </a:cubicBezTo>
                  <a:cubicBezTo>
                    <a:pt x="46588" y="24571"/>
                    <a:pt x="46492" y="24329"/>
                    <a:pt x="46691" y="24329"/>
                  </a:cubicBezTo>
                  <a:cubicBezTo>
                    <a:pt x="46720" y="24329"/>
                    <a:pt x="46756" y="24334"/>
                    <a:pt x="46798" y="24345"/>
                  </a:cubicBezTo>
                  <a:cubicBezTo>
                    <a:pt x="46864" y="24365"/>
                    <a:pt x="46932" y="24375"/>
                    <a:pt x="47000" y="24375"/>
                  </a:cubicBezTo>
                  <a:cubicBezTo>
                    <a:pt x="47238" y="24375"/>
                    <a:pt x="47470" y="24255"/>
                    <a:pt x="47610" y="24044"/>
                  </a:cubicBezTo>
                  <a:cubicBezTo>
                    <a:pt x="47761" y="23804"/>
                    <a:pt x="47069" y="23744"/>
                    <a:pt x="47400" y="23593"/>
                  </a:cubicBezTo>
                  <a:cubicBezTo>
                    <a:pt x="47761" y="23443"/>
                    <a:pt x="47460" y="23202"/>
                    <a:pt x="47159" y="23202"/>
                  </a:cubicBezTo>
                  <a:cubicBezTo>
                    <a:pt x="46858" y="23202"/>
                    <a:pt x="46557" y="23051"/>
                    <a:pt x="46557" y="22780"/>
                  </a:cubicBezTo>
                  <a:cubicBezTo>
                    <a:pt x="46557" y="22540"/>
                    <a:pt x="45985" y="22720"/>
                    <a:pt x="45654" y="22570"/>
                  </a:cubicBezTo>
                  <a:cubicBezTo>
                    <a:pt x="45366" y="22467"/>
                    <a:pt x="45078" y="22420"/>
                    <a:pt x="44790" y="22420"/>
                  </a:cubicBezTo>
                  <a:cubicBezTo>
                    <a:pt x="44657" y="22420"/>
                    <a:pt x="44524" y="22430"/>
                    <a:pt x="44390" y="22449"/>
                  </a:cubicBezTo>
                  <a:cubicBezTo>
                    <a:pt x="44210" y="22449"/>
                    <a:pt x="44210" y="23172"/>
                    <a:pt x="44480" y="23202"/>
                  </a:cubicBezTo>
                  <a:cubicBezTo>
                    <a:pt x="44751" y="23232"/>
                    <a:pt x="44932" y="23503"/>
                    <a:pt x="44691" y="23593"/>
                  </a:cubicBezTo>
                  <a:cubicBezTo>
                    <a:pt x="44490" y="23650"/>
                    <a:pt x="44727" y="23926"/>
                    <a:pt x="44567" y="23926"/>
                  </a:cubicBezTo>
                  <a:cubicBezTo>
                    <a:pt x="44560" y="23926"/>
                    <a:pt x="44551" y="23926"/>
                    <a:pt x="44541" y="23924"/>
                  </a:cubicBezTo>
                  <a:cubicBezTo>
                    <a:pt x="44487" y="23915"/>
                    <a:pt x="44425" y="23903"/>
                    <a:pt x="44364" y="23903"/>
                  </a:cubicBezTo>
                  <a:cubicBezTo>
                    <a:pt x="44220" y="23903"/>
                    <a:pt x="44080" y="23968"/>
                    <a:pt x="44059" y="24285"/>
                  </a:cubicBezTo>
                  <a:cubicBezTo>
                    <a:pt x="44029" y="24737"/>
                    <a:pt x="43939" y="24947"/>
                    <a:pt x="43698" y="25098"/>
                  </a:cubicBezTo>
                  <a:cubicBezTo>
                    <a:pt x="43671" y="25113"/>
                    <a:pt x="43649" y="25119"/>
                    <a:pt x="43630" y="25119"/>
                  </a:cubicBezTo>
                  <a:cubicBezTo>
                    <a:pt x="43462" y="25119"/>
                    <a:pt x="43573" y="24585"/>
                    <a:pt x="43325" y="24585"/>
                  </a:cubicBezTo>
                  <a:cubicBezTo>
                    <a:pt x="43319" y="24585"/>
                    <a:pt x="43313" y="24586"/>
                    <a:pt x="43307" y="24586"/>
                  </a:cubicBezTo>
                  <a:cubicBezTo>
                    <a:pt x="43006" y="24646"/>
                    <a:pt x="43006" y="25158"/>
                    <a:pt x="43186" y="25188"/>
                  </a:cubicBezTo>
                  <a:cubicBezTo>
                    <a:pt x="43397" y="25248"/>
                    <a:pt x="43457" y="25429"/>
                    <a:pt x="43487" y="25700"/>
                  </a:cubicBezTo>
                  <a:cubicBezTo>
                    <a:pt x="43548" y="25940"/>
                    <a:pt x="43126" y="25760"/>
                    <a:pt x="42946" y="26061"/>
                  </a:cubicBezTo>
                  <a:cubicBezTo>
                    <a:pt x="42893" y="26135"/>
                    <a:pt x="42854" y="26166"/>
                    <a:pt x="42821" y="26166"/>
                  </a:cubicBezTo>
                  <a:cubicBezTo>
                    <a:pt x="42722" y="26166"/>
                    <a:pt x="42683" y="25888"/>
                    <a:pt x="42524" y="25730"/>
                  </a:cubicBezTo>
                  <a:cubicBezTo>
                    <a:pt x="42284" y="25489"/>
                    <a:pt x="41953" y="25158"/>
                    <a:pt x="41983" y="24887"/>
                  </a:cubicBezTo>
                  <a:cubicBezTo>
                    <a:pt x="42043" y="24646"/>
                    <a:pt x="42103" y="24586"/>
                    <a:pt x="42344" y="24556"/>
                  </a:cubicBezTo>
                  <a:cubicBezTo>
                    <a:pt x="42554" y="24526"/>
                    <a:pt x="42344" y="24345"/>
                    <a:pt x="42284" y="24044"/>
                  </a:cubicBezTo>
                  <a:cubicBezTo>
                    <a:pt x="42253" y="23744"/>
                    <a:pt x="42073" y="23804"/>
                    <a:pt x="41772" y="23473"/>
                  </a:cubicBezTo>
                  <a:cubicBezTo>
                    <a:pt x="41599" y="23282"/>
                    <a:pt x="41436" y="23201"/>
                    <a:pt x="41300" y="23201"/>
                  </a:cubicBezTo>
                  <a:cubicBezTo>
                    <a:pt x="41199" y="23201"/>
                    <a:pt x="41114" y="23245"/>
                    <a:pt x="41050" y="23322"/>
                  </a:cubicBezTo>
                  <a:cubicBezTo>
                    <a:pt x="40899" y="23503"/>
                    <a:pt x="40989" y="23774"/>
                    <a:pt x="40749" y="23894"/>
                  </a:cubicBezTo>
                  <a:cubicBezTo>
                    <a:pt x="40508" y="23984"/>
                    <a:pt x="40598" y="24436"/>
                    <a:pt x="40388" y="24496"/>
                  </a:cubicBezTo>
                  <a:cubicBezTo>
                    <a:pt x="40384" y="24496"/>
                    <a:pt x="40380" y="24497"/>
                    <a:pt x="40376" y="24497"/>
                  </a:cubicBezTo>
                  <a:cubicBezTo>
                    <a:pt x="40152" y="24497"/>
                    <a:pt x="40294" y="23622"/>
                    <a:pt x="40117" y="23533"/>
                  </a:cubicBezTo>
                  <a:cubicBezTo>
                    <a:pt x="39936" y="23473"/>
                    <a:pt x="39966" y="23232"/>
                    <a:pt x="40237" y="23202"/>
                  </a:cubicBezTo>
                  <a:cubicBezTo>
                    <a:pt x="40478" y="23172"/>
                    <a:pt x="40628" y="22901"/>
                    <a:pt x="40418" y="22901"/>
                  </a:cubicBezTo>
                  <a:cubicBezTo>
                    <a:pt x="40117" y="22841"/>
                    <a:pt x="39876" y="22720"/>
                    <a:pt x="39635" y="22570"/>
                  </a:cubicBezTo>
                  <a:cubicBezTo>
                    <a:pt x="39629" y="22569"/>
                    <a:pt x="39622" y="22568"/>
                    <a:pt x="39615" y="22568"/>
                  </a:cubicBezTo>
                  <a:cubicBezTo>
                    <a:pt x="39486" y="22568"/>
                    <a:pt x="39286" y="22777"/>
                    <a:pt x="39123" y="22777"/>
                  </a:cubicBezTo>
                  <a:cubicBezTo>
                    <a:pt x="39091" y="22777"/>
                    <a:pt x="39061" y="22769"/>
                    <a:pt x="39033" y="22750"/>
                  </a:cubicBezTo>
                  <a:cubicBezTo>
                    <a:pt x="38823" y="22630"/>
                    <a:pt x="39063" y="22269"/>
                    <a:pt x="39063" y="22028"/>
                  </a:cubicBezTo>
                  <a:cubicBezTo>
                    <a:pt x="39063" y="21971"/>
                    <a:pt x="39086" y="21953"/>
                    <a:pt x="39122" y="21953"/>
                  </a:cubicBezTo>
                  <a:cubicBezTo>
                    <a:pt x="39174" y="21953"/>
                    <a:pt x="39255" y="21990"/>
                    <a:pt x="39335" y="21990"/>
                  </a:cubicBezTo>
                  <a:cubicBezTo>
                    <a:pt x="39401" y="21990"/>
                    <a:pt x="39466" y="21966"/>
                    <a:pt x="39515" y="21878"/>
                  </a:cubicBezTo>
                  <a:cubicBezTo>
                    <a:pt x="39665" y="21637"/>
                    <a:pt x="39033" y="21667"/>
                    <a:pt x="39033" y="21396"/>
                  </a:cubicBezTo>
                  <a:cubicBezTo>
                    <a:pt x="39033" y="21125"/>
                    <a:pt x="38492" y="21065"/>
                    <a:pt x="38341" y="20975"/>
                  </a:cubicBezTo>
                  <a:cubicBezTo>
                    <a:pt x="38191" y="20915"/>
                    <a:pt x="38462" y="20463"/>
                    <a:pt x="38371" y="20283"/>
                  </a:cubicBezTo>
                  <a:cubicBezTo>
                    <a:pt x="38313" y="20078"/>
                    <a:pt x="37656" y="19559"/>
                    <a:pt x="37371" y="19559"/>
                  </a:cubicBezTo>
                  <a:cubicBezTo>
                    <a:pt x="37363" y="19559"/>
                    <a:pt x="37355" y="19560"/>
                    <a:pt x="37348" y="19560"/>
                  </a:cubicBezTo>
                  <a:cubicBezTo>
                    <a:pt x="37340" y="19561"/>
                    <a:pt x="37332" y="19562"/>
                    <a:pt x="37323" y="19562"/>
                  </a:cubicBezTo>
                  <a:cubicBezTo>
                    <a:pt x="37115" y="19562"/>
                    <a:pt x="37007" y="19223"/>
                    <a:pt x="37111" y="19223"/>
                  </a:cubicBezTo>
                  <a:cubicBezTo>
                    <a:pt x="37118" y="19223"/>
                    <a:pt x="37127" y="19225"/>
                    <a:pt x="37137" y="19229"/>
                  </a:cubicBezTo>
                  <a:cubicBezTo>
                    <a:pt x="37152" y="19232"/>
                    <a:pt x="37167" y="19234"/>
                    <a:pt x="37182" y="19234"/>
                  </a:cubicBezTo>
                  <a:cubicBezTo>
                    <a:pt x="37319" y="19234"/>
                    <a:pt x="37468" y="19107"/>
                    <a:pt x="37739" y="18808"/>
                  </a:cubicBezTo>
                  <a:cubicBezTo>
                    <a:pt x="38040" y="18477"/>
                    <a:pt x="38070" y="18357"/>
                    <a:pt x="37860" y="18266"/>
                  </a:cubicBezTo>
                  <a:cubicBezTo>
                    <a:pt x="37619" y="18206"/>
                    <a:pt x="37559" y="18026"/>
                    <a:pt x="37890" y="18026"/>
                  </a:cubicBezTo>
                  <a:cubicBezTo>
                    <a:pt x="38142" y="18026"/>
                    <a:pt x="38621" y="18165"/>
                    <a:pt x="38915" y="18165"/>
                  </a:cubicBezTo>
                  <a:cubicBezTo>
                    <a:pt x="39007" y="18165"/>
                    <a:pt x="39081" y="18152"/>
                    <a:pt x="39124" y="18116"/>
                  </a:cubicBezTo>
                  <a:cubicBezTo>
                    <a:pt x="39334" y="17965"/>
                    <a:pt x="39996" y="16912"/>
                    <a:pt x="40267" y="16551"/>
                  </a:cubicBezTo>
                  <a:cubicBezTo>
                    <a:pt x="40462" y="16270"/>
                    <a:pt x="40284" y="16191"/>
                    <a:pt x="39945" y="16191"/>
                  </a:cubicBezTo>
                  <a:cubicBezTo>
                    <a:pt x="39812" y="16191"/>
                    <a:pt x="39654" y="16203"/>
                    <a:pt x="39485" y="16220"/>
                  </a:cubicBezTo>
                  <a:cubicBezTo>
                    <a:pt x="39453" y="16221"/>
                    <a:pt x="39423" y="16222"/>
                    <a:pt x="39393" y="16222"/>
                  </a:cubicBezTo>
                  <a:cubicBezTo>
                    <a:pt x="38860" y="16222"/>
                    <a:pt x="38645" y="15978"/>
                    <a:pt x="38161" y="15949"/>
                  </a:cubicBezTo>
                  <a:cubicBezTo>
                    <a:pt x="38093" y="15945"/>
                    <a:pt x="38019" y="15943"/>
                    <a:pt x="37940" y="15943"/>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105306" y="1114410"/>
              <a:ext cx="2499529" cy="1689808"/>
            </a:xfrm>
            <a:custGeom>
              <a:rect b="b" l="l" r="r" t="t"/>
              <a:pathLst>
                <a:path extrusionOk="0" h="54466" w="80565">
                  <a:moveTo>
                    <a:pt x="1153" y="14578"/>
                  </a:moveTo>
                  <a:cubicBezTo>
                    <a:pt x="929" y="14578"/>
                    <a:pt x="578" y="14769"/>
                    <a:pt x="663" y="14961"/>
                  </a:cubicBezTo>
                  <a:cubicBezTo>
                    <a:pt x="735" y="15153"/>
                    <a:pt x="1192" y="15327"/>
                    <a:pt x="1527" y="15327"/>
                  </a:cubicBezTo>
                  <a:cubicBezTo>
                    <a:pt x="1610" y="15327"/>
                    <a:pt x="1686" y="15316"/>
                    <a:pt x="1746" y="15292"/>
                  </a:cubicBezTo>
                  <a:cubicBezTo>
                    <a:pt x="1987" y="15202"/>
                    <a:pt x="2077" y="14901"/>
                    <a:pt x="1897" y="14720"/>
                  </a:cubicBezTo>
                  <a:cubicBezTo>
                    <a:pt x="1868" y="14696"/>
                    <a:pt x="1835" y="14686"/>
                    <a:pt x="1800" y="14686"/>
                  </a:cubicBezTo>
                  <a:cubicBezTo>
                    <a:pt x="1677" y="14686"/>
                    <a:pt x="1528" y="14801"/>
                    <a:pt x="1428" y="14801"/>
                  </a:cubicBezTo>
                  <a:cubicBezTo>
                    <a:pt x="1379" y="14801"/>
                    <a:pt x="1342" y="14773"/>
                    <a:pt x="1325" y="14690"/>
                  </a:cubicBezTo>
                  <a:cubicBezTo>
                    <a:pt x="1316" y="14611"/>
                    <a:pt x="1245" y="14578"/>
                    <a:pt x="1153" y="14578"/>
                  </a:cubicBezTo>
                  <a:close/>
                  <a:moveTo>
                    <a:pt x="12436" y="16654"/>
                  </a:moveTo>
                  <a:cubicBezTo>
                    <a:pt x="12324" y="16654"/>
                    <a:pt x="12138" y="16770"/>
                    <a:pt x="11918" y="17007"/>
                  </a:cubicBezTo>
                  <a:cubicBezTo>
                    <a:pt x="11527" y="17429"/>
                    <a:pt x="11256" y="17609"/>
                    <a:pt x="11226" y="17790"/>
                  </a:cubicBezTo>
                  <a:cubicBezTo>
                    <a:pt x="11213" y="17882"/>
                    <a:pt x="11119" y="17888"/>
                    <a:pt x="11008" y="17888"/>
                  </a:cubicBezTo>
                  <a:cubicBezTo>
                    <a:pt x="10992" y="17888"/>
                    <a:pt x="10975" y="17888"/>
                    <a:pt x="10959" y="17888"/>
                  </a:cubicBezTo>
                  <a:cubicBezTo>
                    <a:pt x="10827" y="17888"/>
                    <a:pt x="10684" y="17895"/>
                    <a:pt x="10624" y="18031"/>
                  </a:cubicBezTo>
                  <a:cubicBezTo>
                    <a:pt x="10521" y="18262"/>
                    <a:pt x="10660" y="18670"/>
                    <a:pt x="10854" y="18670"/>
                  </a:cubicBezTo>
                  <a:cubicBezTo>
                    <a:pt x="10886" y="18670"/>
                    <a:pt x="10920" y="18658"/>
                    <a:pt x="10955" y="18632"/>
                  </a:cubicBezTo>
                  <a:cubicBezTo>
                    <a:pt x="11046" y="18572"/>
                    <a:pt x="11106" y="18552"/>
                    <a:pt x="11151" y="18552"/>
                  </a:cubicBezTo>
                  <a:cubicBezTo>
                    <a:pt x="11243" y="18552"/>
                    <a:pt x="11276" y="18632"/>
                    <a:pt x="11377" y="18632"/>
                  </a:cubicBezTo>
                  <a:cubicBezTo>
                    <a:pt x="11798" y="18482"/>
                    <a:pt x="12159" y="18211"/>
                    <a:pt x="12430" y="17880"/>
                  </a:cubicBezTo>
                  <a:cubicBezTo>
                    <a:pt x="12580" y="17639"/>
                    <a:pt x="12129" y="17579"/>
                    <a:pt x="12129" y="17429"/>
                  </a:cubicBezTo>
                  <a:cubicBezTo>
                    <a:pt x="12129" y="17278"/>
                    <a:pt x="12520" y="17278"/>
                    <a:pt x="12701" y="17158"/>
                  </a:cubicBezTo>
                  <a:cubicBezTo>
                    <a:pt x="12881" y="17037"/>
                    <a:pt x="12520" y="16977"/>
                    <a:pt x="12550" y="16797"/>
                  </a:cubicBezTo>
                  <a:cubicBezTo>
                    <a:pt x="12550" y="16702"/>
                    <a:pt x="12509" y="16654"/>
                    <a:pt x="12436" y="16654"/>
                  </a:cubicBezTo>
                  <a:close/>
                  <a:moveTo>
                    <a:pt x="9164" y="1"/>
                  </a:moveTo>
                  <a:cubicBezTo>
                    <a:pt x="8964" y="1"/>
                    <a:pt x="8730" y="178"/>
                    <a:pt x="8367" y="485"/>
                  </a:cubicBezTo>
                  <a:cubicBezTo>
                    <a:pt x="8096" y="688"/>
                    <a:pt x="7775" y="790"/>
                    <a:pt x="7453" y="790"/>
                  </a:cubicBezTo>
                  <a:cubicBezTo>
                    <a:pt x="7346" y="790"/>
                    <a:pt x="7239" y="779"/>
                    <a:pt x="7133" y="756"/>
                  </a:cubicBezTo>
                  <a:cubicBezTo>
                    <a:pt x="7081" y="751"/>
                    <a:pt x="7026" y="749"/>
                    <a:pt x="6971" y="749"/>
                  </a:cubicBezTo>
                  <a:cubicBezTo>
                    <a:pt x="6679" y="749"/>
                    <a:pt x="6381" y="820"/>
                    <a:pt x="6381" y="997"/>
                  </a:cubicBezTo>
                  <a:cubicBezTo>
                    <a:pt x="6381" y="1178"/>
                    <a:pt x="6802" y="1178"/>
                    <a:pt x="6561" y="1448"/>
                  </a:cubicBezTo>
                  <a:cubicBezTo>
                    <a:pt x="6521" y="1500"/>
                    <a:pt x="6484" y="1520"/>
                    <a:pt x="6449" y="1520"/>
                  </a:cubicBezTo>
                  <a:cubicBezTo>
                    <a:pt x="6331" y="1520"/>
                    <a:pt x="6232" y="1300"/>
                    <a:pt x="6088" y="1300"/>
                  </a:cubicBezTo>
                  <a:cubicBezTo>
                    <a:pt x="6049" y="1300"/>
                    <a:pt x="6006" y="1316"/>
                    <a:pt x="5959" y="1358"/>
                  </a:cubicBezTo>
                  <a:cubicBezTo>
                    <a:pt x="5790" y="1528"/>
                    <a:pt x="5454" y="1579"/>
                    <a:pt x="5191" y="1579"/>
                  </a:cubicBezTo>
                  <a:cubicBezTo>
                    <a:pt x="5034" y="1579"/>
                    <a:pt x="4902" y="1561"/>
                    <a:pt x="4846" y="1539"/>
                  </a:cubicBezTo>
                  <a:cubicBezTo>
                    <a:pt x="4843" y="1538"/>
                    <a:pt x="4839" y="1538"/>
                    <a:pt x="4835" y="1538"/>
                  </a:cubicBezTo>
                  <a:cubicBezTo>
                    <a:pt x="4669" y="1538"/>
                    <a:pt x="4089" y="2175"/>
                    <a:pt x="3883" y="2351"/>
                  </a:cubicBezTo>
                  <a:cubicBezTo>
                    <a:pt x="3702" y="2532"/>
                    <a:pt x="4033" y="2682"/>
                    <a:pt x="3552" y="3164"/>
                  </a:cubicBezTo>
                  <a:cubicBezTo>
                    <a:pt x="3167" y="3549"/>
                    <a:pt x="2281" y="3587"/>
                    <a:pt x="1818" y="3587"/>
                  </a:cubicBezTo>
                  <a:cubicBezTo>
                    <a:pt x="1703" y="3587"/>
                    <a:pt x="1614" y="3585"/>
                    <a:pt x="1566" y="3585"/>
                  </a:cubicBezTo>
                  <a:cubicBezTo>
                    <a:pt x="1295" y="3585"/>
                    <a:pt x="1475" y="3886"/>
                    <a:pt x="1325" y="4067"/>
                  </a:cubicBezTo>
                  <a:cubicBezTo>
                    <a:pt x="1174" y="4277"/>
                    <a:pt x="1475" y="4458"/>
                    <a:pt x="2228" y="4638"/>
                  </a:cubicBezTo>
                  <a:cubicBezTo>
                    <a:pt x="2980" y="4819"/>
                    <a:pt x="3432" y="5782"/>
                    <a:pt x="3522" y="5993"/>
                  </a:cubicBezTo>
                  <a:cubicBezTo>
                    <a:pt x="3542" y="6065"/>
                    <a:pt x="3661" y="6087"/>
                    <a:pt x="3825" y="6087"/>
                  </a:cubicBezTo>
                  <a:cubicBezTo>
                    <a:pt x="4106" y="6087"/>
                    <a:pt x="4520" y="6020"/>
                    <a:pt x="4788" y="6020"/>
                  </a:cubicBezTo>
                  <a:cubicBezTo>
                    <a:pt x="4820" y="6020"/>
                    <a:pt x="4849" y="6021"/>
                    <a:pt x="4876" y="6023"/>
                  </a:cubicBezTo>
                  <a:cubicBezTo>
                    <a:pt x="5237" y="6053"/>
                    <a:pt x="4846" y="6595"/>
                    <a:pt x="5117" y="6745"/>
                  </a:cubicBezTo>
                  <a:cubicBezTo>
                    <a:pt x="5201" y="6787"/>
                    <a:pt x="5297" y="6799"/>
                    <a:pt x="5393" y="6799"/>
                  </a:cubicBezTo>
                  <a:cubicBezTo>
                    <a:pt x="5510" y="6799"/>
                    <a:pt x="5627" y="6782"/>
                    <a:pt x="5726" y="6782"/>
                  </a:cubicBezTo>
                  <a:cubicBezTo>
                    <a:pt x="5837" y="6782"/>
                    <a:pt x="5925" y="6803"/>
                    <a:pt x="5959" y="6895"/>
                  </a:cubicBezTo>
                  <a:cubicBezTo>
                    <a:pt x="6020" y="7136"/>
                    <a:pt x="5358" y="6895"/>
                    <a:pt x="5027" y="7166"/>
                  </a:cubicBezTo>
                  <a:cubicBezTo>
                    <a:pt x="4793" y="7341"/>
                    <a:pt x="4635" y="7441"/>
                    <a:pt x="4512" y="7441"/>
                  </a:cubicBezTo>
                  <a:cubicBezTo>
                    <a:pt x="4445" y="7441"/>
                    <a:pt x="4388" y="7411"/>
                    <a:pt x="4334" y="7347"/>
                  </a:cubicBezTo>
                  <a:cubicBezTo>
                    <a:pt x="4273" y="7273"/>
                    <a:pt x="4141" y="7250"/>
                    <a:pt x="3986" y="7250"/>
                  </a:cubicBezTo>
                  <a:cubicBezTo>
                    <a:pt x="3762" y="7250"/>
                    <a:pt x="3489" y="7299"/>
                    <a:pt x="3311" y="7317"/>
                  </a:cubicBezTo>
                  <a:cubicBezTo>
                    <a:pt x="3299" y="7318"/>
                    <a:pt x="3288" y="7319"/>
                    <a:pt x="3278" y="7319"/>
                  </a:cubicBezTo>
                  <a:cubicBezTo>
                    <a:pt x="3034" y="7319"/>
                    <a:pt x="3311" y="6977"/>
                    <a:pt x="3311" y="6775"/>
                  </a:cubicBezTo>
                  <a:cubicBezTo>
                    <a:pt x="3311" y="6677"/>
                    <a:pt x="3196" y="6597"/>
                    <a:pt x="2999" y="6597"/>
                  </a:cubicBezTo>
                  <a:cubicBezTo>
                    <a:pt x="2833" y="6597"/>
                    <a:pt x="2610" y="6654"/>
                    <a:pt x="2348" y="6805"/>
                  </a:cubicBezTo>
                  <a:cubicBezTo>
                    <a:pt x="1776" y="7166"/>
                    <a:pt x="1957" y="7016"/>
                    <a:pt x="1897" y="7287"/>
                  </a:cubicBezTo>
                  <a:cubicBezTo>
                    <a:pt x="1874" y="7348"/>
                    <a:pt x="1843" y="7368"/>
                    <a:pt x="1805" y="7368"/>
                  </a:cubicBezTo>
                  <a:cubicBezTo>
                    <a:pt x="1725" y="7368"/>
                    <a:pt x="1611" y="7282"/>
                    <a:pt x="1459" y="7282"/>
                  </a:cubicBezTo>
                  <a:cubicBezTo>
                    <a:pt x="1392" y="7282"/>
                    <a:pt x="1317" y="7299"/>
                    <a:pt x="1235" y="7347"/>
                  </a:cubicBezTo>
                  <a:cubicBezTo>
                    <a:pt x="843" y="7558"/>
                    <a:pt x="241" y="7768"/>
                    <a:pt x="121" y="7979"/>
                  </a:cubicBezTo>
                  <a:cubicBezTo>
                    <a:pt x="1" y="8220"/>
                    <a:pt x="934" y="8370"/>
                    <a:pt x="1295" y="8430"/>
                  </a:cubicBezTo>
                  <a:cubicBezTo>
                    <a:pt x="1686" y="8521"/>
                    <a:pt x="873" y="8731"/>
                    <a:pt x="1144" y="8822"/>
                  </a:cubicBezTo>
                  <a:cubicBezTo>
                    <a:pt x="1415" y="8882"/>
                    <a:pt x="1295" y="9153"/>
                    <a:pt x="1746" y="9393"/>
                  </a:cubicBezTo>
                  <a:cubicBezTo>
                    <a:pt x="1897" y="9464"/>
                    <a:pt x="2104" y="9487"/>
                    <a:pt x="2324" y="9487"/>
                  </a:cubicBezTo>
                  <a:cubicBezTo>
                    <a:pt x="2763" y="9487"/>
                    <a:pt x="3251" y="9393"/>
                    <a:pt x="3432" y="9393"/>
                  </a:cubicBezTo>
                  <a:cubicBezTo>
                    <a:pt x="3630" y="9393"/>
                    <a:pt x="3813" y="9571"/>
                    <a:pt x="3979" y="9571"/>
                  </a:cubicBezTo>
                  <a:cubicBezTo>
                    <a:pt x="4039" y="9571"/>
                    <a:pt x="4098" y="9548"/>
                    <a:pt x="4154" y="9484"/>
                  </a:cubicBezTo>
                  <a:cubicBezTo>
                    <a:pt x="4343" y="9318"/>
                    <a:pt x="4866" y="8893"/>
                    <a:pt x="5257" y="8893"/>
                  </a:cubicBezTo>
                  <a:cubicBezTo>
                    <a:pt x="5364" y="8893"/>
                    <a:pt x="5461" y="8925"/>
                    <a:pt x="5538" y="9002"/>
                  </a:cubicBezTo>
                  <a:cubicBezTo>
                    <a:pt x="5929" y="9393"/>
                    <a:pt x="5147" y="9303"/>
                    <a:pt x="5327" y="9544"/>
                  </a:cubicBezTo>
                  <a:cubicBezTo>
                    <a:pt x="5508" y="9754"/>
                    <a:pt x="5809" y="10326"/>
                    <a:pt x="5448" y="10597"/>
                  </a:cubicBezTo>
                  <a:cubicBezTo>
                    <a:pt x="5277" y="10700"/>
                    <a:pt x="5087" y="10754"/>
                    <a:pt x="4894" y="10754"/>
                  </a:cubicBezTo>
                  <a:cubicBezTo>
                    <a:pt x="4747" y="10754"/>
                    <a:pt x="4598" y="10722"/>
                    <a:pt x="4455" y="10657"/>
                  </a:cubicBezTo>
                  <a:cubicBezTo>
                    <a:pt x="4244" y="10657"/>
                    <a:pt x="4395" y="11049"/>
                    <a:pt x="4033" y="11289"/>
                  </a:cubicBezTo>
                  <a:cubicBezTo>
                    <a:pt x="3964" y="11346"/>
                    <a:pt x="3897" y="11368"/>
                    <a:pt x="3832" y="11368"/>
                  </a:cubicBezTo>
                  <a:cubicBezTo>
                    <a:pt x="3584" y="11368"/>
                    <a:pt x="3350" y="11049"/>
                    <a:pt x="3040" y="11049"/>
                  </a:cubicBezTo>
                  <a:cubicBezTo>
                    <a:pt x="2619" y="11049"/>
                    <a:pt x="2679" y="11560"/>
                    <a:pt x="2739" y="11831"/>
                  </a:cubicBezTo>
                  <a:cubicBezTo>
                    <a:pt x="2769" y="12102"/>
                    <a:pt x="2077" y="11801"/>
                    <a:pt x="1927" y="12433"/>
                  </a:cubicBezTo>
                  <a:cubicBezTo>
                    <a:pt x="1776" y="13065"/>
                    <a:pt x="1114" y="12493"/>
                    <a:pt x="1536" y="13095"/>
                  </a:cubicBezTo>
                  <a:cubicBezTo>
                    <a:pt x="1927" y="13697"/>
                    <a:pt x="1897" y="13366"/>
                    <a:pt x="2228" y="13607"/>
                  </a:cubicBezTo>
                  <a:cubicBezTo>
                    <a:pt x="2589" y="13817"/>
                    <a:pt x="1867" y="14269"/>
                    <a:pt x="2228" y="14359"/>
                  </a:cubicBezTo>
                  <a:cubicBezTo>
                    <a:pt x="2619" y="14419"/>
                    <a:pt x="2950" y="15051"/>
                    <a:pt x="3221" y="15292"/>
                  </a:cubicBezTo>
                  <a:cubicBezTo>
                    <a:pt x="3286" y="15342"/>
                    <a:pt x="3352" y="15362"/>
                    <a:pt x="3420" y="15362"/>
                  </a:cubicBezTo>
                  <a:cubicBezTo>
                    <a:pt x="3637" y="15362"/>
                    <a:pt x="3872" y="15164"/>
                    <a:pt x="4124" y="15141"/>
                  </a:cubicBezTo>
                  <a:cubicBezTo>
                    <a:pt x="4403" y="15091"/>
                    <a:pt x="4361" y="14740"/>
                    <a:pt x="4467" y="14740"/>
                  </a:cubicBezTo>
                  <a:cubicBezTo>
                    <a:pt x="4487" y="14740"/>
                    <a:pt x="4512" y="14752"/>
                    <a:pt x="4545" y="14780"/>
                  </a:cubicBezTo>
                  <a:cubicBezTo>
                    <a:pt x="4726" y="14991"/>
                    <a:pt x="5057" y="15533"/>
                    <a:pt x="4876" y="15683"/>
                  </a:cubicBezTo>
                  <a:cubicBezTo>
                    <a:pt x="4696" y="15864"/>
                    <a:pt x="4846" y="16255"/>
                    <a:pt x="4786" y="16496"/>
                  </a:cubicBezTo>
                  <a:cubicBezTo>
                    <a:pt x="4774" y="16581"/>
                    <a:pt x="4906" y="16622"/>
                    <a:pt x="5072" y="16622"/>
                  </a:cubicBezTo>
                  <a:cubicBezTo>
                    <a:pt x="5312" y="16622"/>
                    <a:pt x="5623" y="16536"/>
                    <a:pt x="5659" y="16375"/>
                  </a:cubicBezTo>
                  <a:cubicBezTo>
                    <a:pt x="5701" y="16249"/>
                    <a:pt x="5861" y="16175"/>
                    <a:pt x="6057" y="16175"/>
                  </a:cubicBezTo>
                  <a:cubicBezTo>
                    <a:pt x="6280" y="16175"/>
                    <a:pt x="6549" y="16271"/>
                    <a:pt x="6742" y="16496"/>
                  </a:cubicBezTo>
                  <a:cubicBezTo>
                    <a:pt x="6967" y="16721"/>
                    <a:pt x="7103" y="16836"/>
                    <a:pt x="7177" y="16836"/>
                  </a:cubicBezTo>
                  <a:cubicBezTo>
                    <a:pt x="7232" y="16836"/>
                    <a:pt x="7254" y="16774"/>
                    <a:pt x="7254" y="16646"/>
                  </a:cubicBezTo>
                  <a:cubicBezTo>
                    <a:pt x="7254" y="16416"/>
                    <a:pt x="7429" y="16134"/>
                    <a:pt x="7512" y="16134"/>
                  </a:cubicBezTo>
                  <a:cubicBezTo>
                    <a:pt x="7538" y="16134"/>
                    <a:pt x="7555" y="16161"/>
                    <a:pt x="7555" y="16225"/>
                  </a:cubicBezTo>
                  <a:cubicBezTo>
                    <a:pt x="7555" y="16380"/>
                    <a:pt x="7663" y="16466"/>
                    <a:pt x="7852" y="16466"/>
                  </a:cubicBezTo>
                  <a:cubicBezTo>
                    <a:pt x="7993" y="16466"/>
                    <a:pt x="8178" y="16418"/>
                    <a:pt x="8397" y="16315"/>
                  </a:cubicBezTo>
                  <a:cubicBezTo>
                    <a:pt x="8544" y="16241"/>
                    <a:pt x="8634" y="16210"/>
                    <a:pt x="8681" y="16210"/>
                  </a:cubicBezTo>
                  <a:cubicBezTo>
                    <a:pt x="8808" y="16210"/>
                    <a:pt x="8633" y="16435"/>
                    <a:pt x="8457" y="16676"/>
                  </a:cubicBezTo>
                  <a:cubicBezTo>
                    <a:pt x="8186" y="17007"/>
                    <a:pt x="8457" y="17880"/>
                    <a:pt x="8156" y="17970"/>
                  </a:cubicBezTo>
                  <a:cubicBezTo>
                    <a:pt x="7855" y="18031"/>
                    <a:pt x="7645" y="18753"/>
                    <a:pt x="7193" y="18783"/>
                  </a:cubicBezTo>
                  <a:cubicBezTo>
                    <a:pt x="6742" y="18813"/>
                    <a:pt x="5959" y="19716"/>
                    <a:pt x="5839" y="19836"/>
                  </a:cubicBezTo>
                  <a:cubicBezTo>
                    <a:pt x="5826" y="19854"/>
                    <a:pt x="5794" y="19860"/>
                    <a:pt x="5749" y="19860"/>
                  </a:cubicBezTo>
                  <a:cubicBezTo>
                    <a:pt x="5592" y="19860"/>
                    <a:pt x="5270" y="19778"/>
                    <a:pt x="5011" y="19778"/>
                  </a:cubicBezTo>
                  <a:cubicBezTo>
                    <a:pt x="4829" y="19778"/>
                    <a:pt x="4678" y="19818"/>
                    <a:pt x="4635" y="19957"/>
                  </a:cubicBezTo>
                  <a:cubicBezTo>
                    <a:pt x="4545" y="20318"/>
                    <a:pt x="3883" y="20679"/>
                    <a:pt x="4033" y="20829"/>
                  </a:cubicBezTo>
                  <a:cubicBezTo>
                    <a:pt x="4052" y="20844"/>
                    <a:pt x="4079" y="20851"/>
                    <a:pt x="4112" y="20851"/>
                  </a:cubicBezTo>
                  <a:cubicBezTo>
                    <a:pt x="4356" y="20851"/>
                    <a:pt x="4944" y="20503"/>
                    <a:pt x="4996" y="20318"/>
                  </a:cubicBezTo>
                  <a:cubicBezTo>
                    <a:pt x="5012" y="20223"/>
                    <a:pt x="5053" y="20178"/>
                    <a:pt x="5109" y="20178"/>
                  </a:cubicBezTo>
                  <a:cubicBezTo>
                    <a:pt x="5161" y="20178"/>
                    <a:pt x="5226" y="20216"/>
                    <a:pt x="5297" y="20288"/>
                  </a:cubicBezTo>
                  <a:cubicBezTo>
                    <a:pt x="5337" y="20328"/>
                    <a:pt x="5390" y="20344"/>
                    <a:pt x="5449" y="20344"/>
                  </a:cubicBezTo>
                  <a:cubicBezTo>
                    <a:pt x="5611" y="20344"/>
                    <a:pt x="5819" y="20218"/>
                    <a:pt x="5929" y="20107"/>
                  </a:cubicBezTo>
                  <a:cubicBezTo>
                    <a:pt x="6030" y="20027"/>
                    <a:pt x="6157" y="19987"/>
                    <a:pt x="6293" y="19987"/>
                  </a:cubicBezTo>
                  <a:cubicBezTo>
                    <a:pt x="6361" y="19987"/>
                    <a:pt x="6431" y="19997"/>
                    <a:pt x="6501" y="20017"/>
                  </a:cubicBezTo>
                  <a:cubicBezTo>
                    <a:pt x="6682" y="20017"/>
                    <a:pt x="6742" y="19836"/>
                    <a:pt x="7193" y="19716"/>
                  </a:cubicBezTo>
                  <a:cubicBezTo>
                    <a:pt x="7645" y="19626"/>
                    <a:pt x="7585" y="19505"/>
                    <a:pt x="7705" y="19264"/>
                  </a:cubicBezTo>
                  <a:cubicBezTo>
                    <a:pt x="7795" y="19054"/>
                    <a:pt x="8909" y="18482"/>
                    <a:pt x="9119" y="18452"/>
                  </a:cubicBezTo>
                  <a:cubicBezTo>
                    <a:pt x="9360" y="18422"/>
                    <a:pt x="9210" y="18031"/>
                    <a:pt x="9420" y="18031"/>
                  </a:cubicBezTo>
                  <a:cubicBezTo>
                    <a:pt x="9751" y="17910"/>
                    <a:pt x="10052" y="17730"/>
                    <a:pt x="10323" y="17459"/>
                  </a:cubicBezTo>
                  <a:cubicBezTo>
                    <a:pt x="10624" y="17248"/>
                    <a:pt x="10714" y="17308"/>
                    <a:pt x="10925" y="17248"/>
                  </a:cubicBezTo>
                  <a:cubicBezTo>
                    <a:pt x="11166" y="17158"/>
                    <a:pt x="10955" y="16706"/>
                    <a:pt x="11196" y="16676"/>
                  </a:cubicBezTo>
                  <a:cubicBezTo>
                    <a:pt x="11407" y="16646"/>
                    <a:pt x="11557" y="16466"/>
                    <a:pt x="11617" y="16255"/>
                  </a:cubicBezTo>
                  <a:cubicBezTo>
                    <a:pt x="11617" y="16074"/>
                    <a:pt x="11015" y="16074"/>
                    <a:pt x="10955" y="15954"/>
                  </a:cubicBezTo>
                  <a:cubicBezTo>
                    <a:pt x="10927" y="15869"/>
                    <a:pt x="11355" y="15407"/>
                    <a:pt x="11580" y="15407"/>
                  </a:cubicBezTo>
                  <a:cubicBezTo>
                    <a:pt x="11593" y="15407"/>
                    <a:pt x="11606" y="15409"/>
                    <a:pt x="11617" y="15412"/>
                  </a:cubicBezTo>
                  <a:cubicBezTo>
                    <a:pt x="11858" y="15382"/>
                    <a:pt x="12099" y="15172"/>
                    <a:pt x="12129" y="14901"/>
                  </a:cubicBezTo>
                  <a:cubicBezTo>
                    <a:pt x="12159" y="14660"/>
                    <a:pt x="12430" y="14570"/>
                    <a:pt x="12671" y="14359"/>
                  </a:cubicBezTo>
                  <a:cubicBezTo>
                    <a:pt x="12881" y="14118"/>
                    <a:pt x="12851" y="13908"/>
                    <a:pt x="13062" y="13847"/>
                  </a:cubicBezTo>
                  <a:cubicBezTo>
                    <a:pt x="13303" y="13817"/>
                    <a:pt x="13513" y="13516"/>
                    <a:pt x="13754" y="13366"/>
                  </a:cubicBezTo>
                  <a:cubicBezTo>
                    <a:pt x="13792" y="13338"/>
                    <a:pt x="13817" y="13327"/>
                    <a:pt x="13834" y="13327"/>
                  </a:cubicBezTo>
                  <a:cubicBezTo>
                    <a:pt x="13911" y="13327"/>
                    <a:pt x="13842" y="13557"/>
                    <a:pt x="14236" y="13607"/>
                  </a:cubicBezTo>
                  <a:cubicBezTo>
                    <a:pt x="14645" y="13632"/>
                    <a:pt x="14619" y="13940"/>
                    <a:pt x="14381" y="13940"/>
                  </a:cubicBezTo>
                  <a:cubicBezTo>
                    <a:pt x="14339" y="13940"/>
                    <a:pt x="14290" y="13930"/>
                    <a:pt x="14236" y="13908"/>
                  </a:cubicBezTo>
                  <a:cubicBezTo>
                    <a:pt x="14069" y="13831"/>
                    <a:pt x="13957" y="13787"/>
                    <a:pt x="13856" y="13787"/>
                  </a:cubicBezTo>
                  <a:cubicBezTo>
                    <a:pt x="13719" y="13787"/>
                    <a:pt x="13601" y="13868"/>
                    <a:pt x="13393" y="14058"/>
                  </a:cubicBezTo>
                  <a:cubicBezTo>
                    <a:pt x="13062" y="14359"/>
                    <a:pt x="13363" y="14419"/>
                    <a:pt x="13092" y="14750"/>
                  </a:cubicBezTo>
                  <a:cubicBezTo>
                    <a:pt x="12851" y="15111"/>
                    <a:pt x="12851" y="15292"/>
                    <a:pt x="13152" y="15322"/>
                  </a:cubicBezTo>
                  <a:cubicBezTo>
                    <a:pt x="13453" y="15352"/>
                    <a:pt x="13182" y="15593"/>
                    <a:pt x="12881" y="15713"/>
                  </a:cubicBezTo>
                  <a:cubicBezTo>
                    <a:pt x="12580" y="15804"/>
                    <a:pt x="12791" y="15954"/>
                    <a:pt x="13182" y="15954"/>
                  </a:cubicBezTo>
                  <a:cubicBezTo>
                    <a:pt x="13543" y="15954"/>
                    <a:pt x="14205" y="15352"/>
                    <a:pt x="14747" y="15111"/>
                  </a:cubicBezTo>
                  <a:cubicBezTo>
                    <a:pt x="14950" y="15015"/>
                    <a:pt x="15134" y="14987"/>
                    <a:pt x="15294" y="14987"/>
                  </a:cubicBezTo>
                  <a:cubicBezTo>
                    <a:pt x="15514" y="14987"/>
                    <a:pt x="15688" y="15040"/>
                    <a:pt x="15802" y="15040"/>
                  </a:cubicBezTo>
                  <a:cubicBezTo>
                    <a:pt x="15838" y="15040"/>
                    <a:pt x="15867" y="15035"/>
                    <a:pt x="15891" y="15021"/>
                  </a:cubicBezTo>
                  <a:cubicBezTo>
                    <a:pt x="16041" y="14961"/>
                    <a:pt x="15740" y="14720"/>
                    <a:pt x="15921" y="14660"/>
                  </a:cubicBezTo>
                  <a:cubicBezTo>
                    <a:pt x="16101" y="14570"/>
                    <a:pt x="15710" y="14509"/>
                    <a:pt x="15560" y="14148"/>
                  </a:cubicBezTo>
                  <a:cubicBezTo>
                    <a:pt x="15409" y="13817"/>
                    <a:pt x="15740" y="14058"/>
                    <a:pt x="15831" y="13787"/>
                  </a:cubicBezTo>
                  <a:cubicBezTo>
                    <a:pt x="15857" y="13667"/>
                    <a:pt x="15908" y="13624"/>
                    <a:pt x="15975" y="13624"/>
                  </a:cubicBezTo>
                  <a:cubicBezTo>
                    <a:pt x="16058" y="13624"/>
                    <a:pt x="16165" y="13690"/>
                    <a:pt x="16282" y="13757"/>
                  </a:cubicBezTo>
                  <a:cubicBezTo>
                    <a:pt x="16320" y="13776"/>
                    <a:pt x="16359" y="13782"/>
                    <a:pt x="16398" y="13782"/>
                  </a:cubicBezTo>
                  <a:cubicBezTo>
                    <a:pt x="16459" y="13782"/>
                    <a:pt x="16522" y="13768"/>
                    <a:pt x="16582" y="13768"/>
                  </a:cubicBezTo>
                  <a:cubicBezTo>
                    <a:pt x="16670" y="13768"/>
                    <a:pt x="16753" y="13797"/>
                    <a:pt x="16824" y="13938"/>
                  </a:cubicBezTo>
                  <a:cubicBezTo>
                    <a:pt x="16870" y="14030"/>
                    <a:pt x="16922" y="14057"/>
                    <a:pt x="16981" y="14057"/>
                  </a:cubicBezTo>
                  <a:cubicBezTo>
                    <a:pt x="17063" y="14057"/>
                    <a:pt x="17157" y="14005"/>
                    <a:pt x="17267" y="14005"/>
                  </a:cubicBezTo>
                  <a:cubicBezTo>
                    <a:pt x="17334" y="14005"/>
                    <a:pt x="17407" y="14025"/>
                    <a:pt x="17486" y="14088"/>
                  </a:cubicBezTo>
                  <a:cubicBezTo>
                    <a:pt x="17787" y="14299"/>
                    <a:pt x="17396" y="14269"/>
                    <a:pt x="17095" y="14359"/>
                  </a:cubicBezTo>
                  <a:cubicBezTo>
                    <a:pt x="16846" y="14409"/>
                    <a:pt x="16926" y="14705"/>
                    <a:pt x="17097" y="14705"/>
                  </a:cubicBezTo>
                  <a:cubicBezTo>
                    <a:pt x="17133" y="14705"/>
                    <a:pt x="17173" y="14691"/>
                    <a:pt x="17215" y="14660"/>
                  </a:cubicBezTo>
                  <a:cubicBezTo>
                    <a:pt x="17354" y="14521"/>
                    <a:pt x="17493" y="14408"/>
                    <a:pt x="17632" y="14408"/>
                  </a:cubicBezTo>
                  <a:cubicBezTo>
                    <a:pt x="17704" y="14408"/>
                    <a:pt x="17775" y="14438"/>
                    <a:pt x="17847" y="14509"/>
                  </a:cubicBezTo>
                  <a:cubicBezTo>
                    <a:pt x="17939" y="14578"/>
                    <a:pt x="18000" y="14608"/>
                    <a:pt x="18051" y="14608"/>
                  </a:cubicBezTo>
                  <a:cubicBezTo>
                    <a:pt x="18133" y="14608"/>
                    <a:pt x="18187" y="14531"/>
                    <a:pt x="18298" y="14419"/>
                  </a:cubicBezTo>
                  <a:cubicBezTo>
                    <a:pt x="18348" y="14370"/>
                    <a:pt x="18384" y="14350"/>
                    <a:pt x="18410" y="14350"/>
                  </a:cubicBezTo>
                  <a:cubicBezTo>
                    <a:pt x="18479" y="14350"/>
                    <a:pt x="18479" y="14490"/>
                    <a:pt x="18479" y="14600"/>
                  </a:cubicBezTo>
                  <a:cubicBezTo>
                    <a:pt x="18479" y="14750"/>
                    <a:pt x="18870" y="14810"/>
                    <a:pt x="19382" y="14871"/>
                  </a:cubicBezTo>
                  <a:cubicBezTo>
                    <a:pt x="19619" y="14883"/>
                    <a:pt x="19855" y="14890"/>
                    <a:pt x="20092" y="14890"/>
                  </a:cubicBezTo>
                  <a:cubicBezTo>
                    <a:pt x="20427" y="14890"/>
                    <a:pt x="20762" y="14876"/>
                    <a:pt x="21097" y="14840"/>
                  </a:cubicBezTo>
                  <a:cubicBezTo>
                    <a:pt x="21106" y="14839"/>
                    <a:pt x="21115" y="14839"/>
                    <a:pt x="21123" y="14839"/>
                  </a:cubicBezTo>
                  <a:cubicBezTo>
                    <a:pt x="21334" y="14839"/>
                    <a:pt x="21297" y="15205"/>
                    <a:pt x="21789" y="15292"/>
                  </a:cubicBezTo>
                  <a:cubicBezTo>
                    <a:pt x="21815" y="15295"/>
                    <a:pt x="21841" y="15296"/>
                    <a:pt x="21865" y="15296"/>
                  </a:cubicBezTo>
                  <a:cubicBezTo>
                    <a:pt x="22261" y="15296"/>
                    <a:pt x="22433" y="14934"/>
                    <a:pt x="22641" y="14934"/>
                  </a:cubicBezTo>
                  <a:cubicBezTo>
                    <a:pt x="22686" y="14934"/>
                    <a:pt x="22732" y="14950"/>
                    <a:pt x="22782" y="14991"/>
                  </a:cubicBezTo>
                  <a:cubicBezTo>
                    <a:pt x="23083" y="15202"/>
                    <a:pt x="22782" y="15292"/>
                    <a:pt x="22632" y="15472"/>
                  </a:cubicBezTo>
                  <a:cubicBezTo>
                    <a:pt x="22482" y="15653"/>
                    <a:pt x="22782" y="15653"/>
                    <a:pt x="22993" y="15743"/>
                  </a:cubicBezTo>
                  <a:cubicBezTo>
                    <a:pt x="23324" y="15864"/>
                    <a:pt x="23655" y="16044"/>
                    <a:pt x="23956" y="16225"/>
                  </a:cubicBezTo>
                  <a:cubicBezTo>
                    <a:pt x="24197" y="16526"/>
                    <a:pt x="24498" y="16797"/>
                    <a:pt x="24859" y="16977"/>
                  </a:cubicBezTo>
                  <a:cubicBezTo>
                    <a:pt x="24925" y="17010"/>
                    <a:pt x="24976" y="17025"/>
                    <a:pt x="25014" y="17025"/>
                  </a:cubicBezTo>
                  <a:cubicBezTo>
                    <a:pt x="25247" y="17025"/>
                    <a:pt x="25033" y="16498"/>
                    <a:pt x="25187" y="16498"/>
                  </a:cubicBezTo>
                  <a:cubicBezTo>
                    <a:pt x="25214" y="16498"/>
                    <a:pt x="25254" y="16516"/>
                    <a:pt x="25310" y="16556"/>
                  </a:cubicBezTo>
                  <a:cubicBezTo>
                    <a:pt x="25702" y="16857"/>
                    <a:pt x="25611" y="16616"/>
                    <a:pt x="25942" y="16917"/>
                  </a:cubicBezTo>
                  <a:cubicBezTo>
                    <a:pt x="26019" y="16986"/>
                    <a:pt x="26071" y="17017"/>
                    <a:pt x="26105" y="17017"/>
                  </a:cubicBezTo>
                  <a:cubicBezTo>
                    <a:pt x="26216" y="17017"/>
                    <a:pt x="26118" y="16672"/>
                    <a:pt x="26003" y="16255"/>
                  </a:cubicBezTo>
                  <a:cubicBezTo>
                    <a:pt x="25945" y="16057"/>
                    <a:pt x="25954" y="15985"/>
                    <a:pt x="25996" y="15985"/>
                  </a:cubicBezTo>
                  <a:cubicBezTo>
                    <a:pt x="26062" y="15985"/>
                    <a:pt x="26211" y="16167"/>
                    <a:pt x="26304" y="16315"/>
                  </a:cubicBezTo>
                  <a:cubicBezTo>
                    <a:pt x="26484" y="16616"/>
                    <a:pt x="26514" y="17007"/>
                    <a:pt x="26394" y="17368"/>
                  </a:cubicBezTo>
                  <a:cubicBezTo>
                    <a:pt x="26354" y="17467"/>
                    <a:pt x="26273" y="17504"/>
                    <a:pt x="26182" y="17504"/>
                  </a:cubicBezTo>
                  <a:cubicBezTo>
                    <a:pt x="25996" y="17504"/>
                    <a:pt x="25772" y="17349"/>
                    <a:pt x="25792" y="17248"/>
                  </a:cubicBezTo>
                  <a:cubicBezTo>
                    <a:pt x="25804" y="17187"/>
                    <a:pt x="25718" y="17156"/>
                    <a:pt x="25612" y="17156"/>
                  </a:cubicBezTo>
                  <a:cubicBezTo>
                    <a:pt x="25454" y="17156"/>
                    <a:pt x="25250" y="17225"/>
                    <a:pt x="25250" y="17368"/>
                  </a:cubicBezTo>
                  <a:cubicBezTo>
                    <a:pt x="25310" y="17699"/>
                    <a:pt x="25551" y="18000"/>
                    <a:pt x="25912" y="18151"/>
                  </a:cubicBezTo>
                  <a:cubicBezTo>
                    <a:pt x="26213" y="18181"/>
                    <a:pt x="25973" y="18632"/>
                    <a:pt x="26153" y="18663"/>
                  </a:cubicBezTo>
                  <a:cubicBezTo>
                    <a:pt x="26357" y="18721"/>
                    <a:pt x="26392" y="19175"/>
                    <a:pt x="26531" y="19175"/>
                  </a:cubicBezTo>
                  <a:cubicBezTo>
                    <a:pt x="26535" y="19175"/>
                    <a:pt x="26540" y="19175"/>
                    <a:pt x="26544" y="19174"/>
                  </a:cubicBezTo>
                  <a:cubicBezTo>
                    <a:pt x="26695" y="19114"/>
                    <a:pt x="26605" y="18512"/>
                    <a:pt x="26454" y="18301"/>
                  </a:cubicBezTo>
                  <a:cubicBezTo>
                    <a:pt x="26315" y="18079"/>
                    <a:pt x="26356" y="17753"/>
                    <a:pt x="26530" y="17753"/>
                  </a:cubicBezTo>
                  <a:cubicBezTo>
                    <a:pt x="26544" y="17753"/>
                    <a:pt x="26559" y="17755"/>
                    <a:pt x="26574" y="17760"/>
                  </a:cubicBezTo>
                  <a:cubicBezTo>
                    <a:pt x="26815" y="17850"/>
                    <a:pt x="26574" y="18181"/>
                    <a:pt x="26695" y="18331"/>
                  </a:cubicBezTo>
                  <a:cubicBezTo>
                    <a:pt x="26718" y="18360"/>
                    <a:pt x="26740" y="18373"/>
                    <a:pt x="26762" y="18373"/>
                  </a:cubicBezTo>
                  <a:cubicBezTo>
                    <a:pt x="26856" y="18373"/>
                    <a:pt x="26952" y="18158"/>
                    <a:pt x="27146" y="18061"/>
                  </a:cubicBezTo>
                  <a:cubicBezTo>
                    <a:pt x="27357" y="17970"/>
                    <a:pt x="27056" y="17519"/>
                    <a:pt x="27146" y="17308"/>
                  </a:cubicBezTo>
                  <a:cubicBezTo>
                    <a:pt x="27158" y="17273"/>
                    <a:pt x="27178" y="17258"/>
                    <a:pt x="27205" y="17258"/>
                  </a:cubicBezTo>
                  <a:cubicBezTo>
                    <a:pt x="27316" y="17258"/>
                    <a:pt x="27531" y="17534"/>
                    <a:pt x="27628" y="17850"/>
                  </a:cubicBezTo>
                  <a:cubicBezTo>
                    <a:pt x="27748" y="18211"/>
                    <a:pt x="27357" y="18181"/>
                    <a:pt x="27357" y="18362"/>
                  </a:cubicBezTo>
                  <a:cubicBezTo>
                    <a:pt x="27357" y="18572"/>
                    <a:pt x="27026" y="18482"/>
                    <a:pt x="26905" y="18602"/>
                  </a:cubicBezTo>
                  <a:cubicBezTo>
                    <a:pt x="26815" y="18723"/>
                    <a:pt x="26845" y="19415"/>
                    <a:pt x="26996" y="19415"/>
                  </a:cubicBezTo>
                  <a:cubicBezTo>
                    <a:pt x="27114" y="19415"/>
                    <a:pt x="27176" y="19083"/>
                    <a:pt x="27255" y="19083"/>
                  </a:cubicBezTo>
                  <a:cubicBezTo>
                    <a:pt x="27277" y="19083"/>
                    <a:pt x="27301" y="19109"/>
                    <a:pt x="27327" y="19174"/>
                  </a:cubicBezTo>
                  <a:cubicBezTo>
                    <a:pt x="27348" y="19228"/>
                    <a:pt x="27376" y="19249"/>
                    <a:pt x="27406" y="19249"/>
                  </a:cubicBezTo>
                  <a:cubicBezTo>
                    <a:pt x="27517" y="19249"/>
                    <a:pt x="27670" y="18979"/>
                    <a:pt x="27755" y="18979"/>
                  </a:cubicBezTo>
                  <a:cubicBezTo>
                    <a:pt x="27779" y="18979"/>
                    <a:pt x="27798" y="19000"/>
                    <a:pt x="27808" y="19054"/>
                  </a:cubicBezTo>
                  <a:cubicBezTo>
                    <a:pt x="27887" y="19318"/>
                    <a:pt x="28244" y="19582"/>
                    <a:pt x="28433" y="19582"/>
                  </a:cubicBezTo>
                  <a:cubicBezTo>
                    <a:pt x="28459" y="19582"/>
                    <a:pt x="28482" y="19576"/>
                    <a:pt x="28500" y="19565"/>
                  </a:cubicBezTo>
                  <a:cubicBezTo>
                    <a:pt x="28651" y="19505"/>
                    <a:pt x="28410" y="19204"/>
                    <a:pt x="28169" y="19174"/>
                  </a:cubicBezTo>
                  <a:cubicBezTo>
                    <a:pt x="27899" y="19114"/>
                    <a:pt x="27959" y="18753"/>
                    <a:pt x="28200" y="18753"/>
                  </a:cubicBezTo>
                  <a:cubicBezTo>
                    <a:pt x="28410" y="18753"/>
                    <a:pt x="28832" y="19325"/>
                    <a:pt x="28801" y="19535"/>
                  </a:cubicBezTo>
                  <a:cubicBezTo>
                    <a:pt x="28741" y="19776"/>
                    <a:pt x="28621" y="19716"/>
                    <a:pt x="28410" y="19957"/>
                  </a:cubicBezTo>
                  <a:cubicBezTo>
                    <a:pt x="28383" y="19988"/>
                    <a:pt x="28353" y="20001"/>
                    <a:pt x="28321" y="20001"/>
                  </a:cubicBezTo>
                  <a:cubicBezTo>
                    <a:pt x="28151" y="20001"/>
                    <a:pt x="27920" y="19621"/>
                    <a:pt x="27723" y="19621"/>
                  </a:cubicBezTo>
                  <a:cubicBezTo>
                    <a:pt x="27711" y="19621"/>
                    <a:pt x="27699" y="19623"/>
                    <a:pt x="27688" y="19626"/>
                  </a:cubicBezTo>
                  <a:cubicBezTo>
                    <a:pt x="27477" y="19656"/>
                    <a:pt x="27688" y="19957"/>
                    <a:pt x="27808" y="20227"/>
                  </a:cubicBezTo>
                  <a:cubicBezTo>
                    <a:pt x="27929" y="20468"/>
                    <a:pt x="27537" y="20769"/>
                    <a:pt x="27838" y="21010"/>
                  </a:cubicBezTo>
                  <a:cubicBezTo>
                    <a:pt x="27904" y="21056"/>
                    <a:pt x="27951" y="21075"/>
                    <a:pt x="27985" y="21075"/>
                  </a:cubicBezTo>
                  <a:cubicBezTo>
                    <a:pt x="28107" y="21075"/>
                    <a:pt x="28062" y="20833"/>
                    <a:pt x="28109" y="20739"/>
                  </a:cubicBezTo>
                  <a:cubicBezTo>
                    <a:pt x="28133" y="20708"/>
                    <a:pt x="28162" y="20695"/>
                    <a:pt x="28196" y="20695"/>
                  </a:cubicBezTo>
                  <a:cubicBezTo>
                    <a:pt x="28291" y="20695"/>
                    <a:pt x="28419" y="20800"/>
                    <a:pt x="28531" y="20890"/>
                  </a:cubicBezTo>
                  <a:cubicBezTo>
                    <a:pt x="28549" y="20904"/>
                    <a:pt x="28566" y="20911"/>
                    <a:pt x="28581" y="20911"/>
                  </a:cubicBezTo>
                  <a:cubicBezTo>
                    <a:pt x="28688" y="20911"/>
                    <a:pt x="28711" y="20570"/>
                    <a:pt x="28711" y="20438"/>
                  </a:cubicBezTo>
                  <a:cubicBezTo>
                    <a:pt x="28711" y="20387"/>
                    <a:pt x="28743" y="20363"/>
                    <a:pt x="28790" y="20363"/>
                  </a:cubicBezTo>
                  <a:cubicBezTo>
                    <a:pt x="28882" y="20363"/>
                    <a:pt x="29033" y="20450"/>
                    <a:pt x="29132" y="20589"/>
                  </a:cubicBezTo>
                  <a:cubicBezTo>
                    <a:pt x="29164" y="20640"/>
                    <a:pt x="29190" y="20660"/>
                    <a:pt x="29211" y="20660"/>
                  </a:cubicBezTo>
                  <a:cubicBezTo>
                    <a:pt x="29288" y="20660"/>
                    <a:pt x="29319" y="20407"/>
                    <a:pt x="29446" y="20407"/>
                  </a:cubicBezTo>
                  <a:cubicBezTo>
                    <a:pt x="29452" y="20407"/>
                    <a:pt x="29458" y="20407"/>
                    <a:pt x="29464" y="20408"/>
                  </a:cubicBezTo>
                  <a:cubicBezTo>
                    <a:pt x="29644" y="20438"/>
                    <a:pt x="29554" y="20769"/>
                    <a:pt x="29554" y="20980"/>
                  </a:cubicBezTo>
                  <a:cubicBezTo>
                    <a:pt x="29554" y="21016"/>
                    <a:pt x="29568" y="21029"/>
                    <a:pt x="29591" y="21029"/>
                  </a:cubicBezTo>
                  <a:cubicBezTo>
                    <a:pt x="29654" y="21029"/>
                    <a:pt x="29781" y="20929"/>
                    <a:pt x="29846" y="20929"/>
                  </a:cubicBezTo>
                  <a:cubicBezTo>
                    <a:pt x="29875" y="20929"/>
                    <a:pt x="29892" y="20950"/>
                    <a:pt x="29885" y="21010"/>
                  </a:cubicBezTo>
                  <a:lnTo>
                    <a:pt x="29885" y="21070"/>
                  </a:lnTo>
                  <a:lnTo>
                    <a:pt x="30457" y="20709"/>
                  </a:lnTo>
                  <a:cubicBezTo>
                    <a:pt x="30818" y="20438"/>
                    <a:pt x="30156" y="20288"/>
                    <a:pt x="30276" y="19987"/>
                  </a:cubicBezTo>
                  <a:cubicBezTo>
                    <a:pt x="30366" y="19686"/>
                    <a:pt x="30427" y="19505"/>
                    <a:pt x="29524" y="19174"/>
                  </a:cubicBezTo>
                  <a:cubicBezTo>
                    <a:pt x="28621" y="18813"/>
                    <a:pt x="28711" y="18572"/>
                    <a:pt x="28109" y="17459"/>
                  </a:cubicBezTo>
                  <a:cubicBezTo>
                    <a:pt x="27507" y="16375"/>
                    <a:pt x="26394" y="15924"/>
                    <a:pt x="26394" y="15563"/>
                  </a:cubicBezTo>
                  <a:cubicBezTo>
                    <a:pt x="26394" y="15354"/>
                    <a:pt x="26095" y="15257"/>
                    <a:pt x="25816" y="15257"/>
                  </a:cubicBezTo>
                  <a:cubicBezTo>
                    <a:pt x="25570" y="15257"/>
                    <a:pt x="25341" y="15332"/>
                    <a:pt x="25341" y="15472"/>
                  </a:cubicBezTo>
                  <a:cubicBezTo>
                    <a:pt x="25341" y="15773"/>
                    <a:pt x="24859" y="15894"/>
                    <a:pt x="24618" y="16044"/>
                  </a:cubicBezTo>
                  <a:cubicBezTo>
                    <a:pt x="24567" y="16076"/>
                    <a:pt x="24522" y="16090"/>
                    <a:pt x="24479" y="16090"/>
                  </a:cubicBezTo>
                  <a:cubicBezTo>
                    <a:pt x="24320" y="16090"/>
                    <a:pt x="24200" y="15890"/>
                    <a:pt x="23986" y="15653"/>
                  </a:cubicBezTo>
                  <a:cubicBezTo>
                    <a:pt x="23715" y="15352"/>
                    <a:pt x="23204" y="15051"/>
                    <a:pt x="23204" y="14871"/>
                  </a:cubicBezTo>
                  <a:cubicBezTo>
                    <a:pt x="23204" y="14721"/>
                    <a:pt x="23100" y="14405"/>
                    <a:pt x="22841" y="14405"/>
                  </a:cubicBezTo>
                  <a:cubicBezTo>
                    <a:pt x="22788" y="14405"/>
                    <a:pt x="22729" y="14418"/>
                    <a:pt x="22662" y="14449"/>
                  </a:cubicBezTo>
                  <a:cubicBezTo>
                    <a:pt x="22520" y="14532"/>
                    <a:pt x="22396" y="14550"/>
                    <a:pt x="22291" y="14550"/>
                  </a:cubicBezTo>
                  <a:cubicBezTo>
                    <a:pt x="22214" y="14550"/>
                    <a:pt x="22148" y="14541"/>
                    <a:pt x="22091" y="14541"/>
                  </a:cubicBezTo>
                  <a:cubicBezTo>
                    <a:pt x="22028" y="14541"/>
                    <a:pt x="21978" y="14552"/>
                    <a:pt x="21940" y="14600"/>
                  </a:cubicBezTo>
                  <a:cubicBezTo>
                    <a:pt x="21916" y="14639"/>
                    <a:pt x="21874" y="14654"/>
                    <a:pt x="21824" y="14654"/>
                  </a:cubicBezTo>
                  <a:cubicBezTo>
                    <a:pt x="21684" y="14654"/>
                    <a:pt x="21488" y="14540"/>
                    <a:pt x="21488" y="14540"/>
                  </a:cubicBezTo>
                  <a:lnTo>
                    <a:pt x="21488" y="2381"/>
                  </a:lnTo>
                  <a:lnTo>
                    <a:pt x="21157" y="2291"/>
                  </a:lnTo>
                  <a:cubicBezTo>
                    <a:pt x="20701" y="2130"/>
                    <a:pt x="20053" y="1825"/>
                    <a:pt x="19620" y="1825"/>
                  </a:cubicBezTo>
                  <a:cubicBezTo>
                    <a:pt x="19567" y="1825"/>
                    <a:pt x="19518" y="1830"/>
                    <a:pt x="19472" y="1840"/>
                  </a:cubicBezTo>
                  <a:cubicBezTo>
                    <a:pt x="19208" y="1915"/>
                    <a:pt x="18802" y="1979"/>
                    <a:pt x="18470" y="1979"/>
                  </a:cubicBezTo>
                  <a:cubicBezTo>
                    <a:pt x="18271" y="1979"/>
                    <a:pt x="18099" y="1956"/>
                    <a:pt x="17997" y="1900"/>
                  </a:cubicBezTo>
                  <a:cubicBezTo>
                    <a:pt x="17701" y="1740"/>
                    <a:pt x="17388" y="1667"/>
                    <a:pt x="17070" y="1667"/>
                  </a:cubicBezTo>
                  <a:cubicBezTo>
                    <a:pt x="16968" y="1667"/>
                    <a:pt x="16866" y="1675"/>
                    <a:pt x="16764" y="1689"/>
                  </a:cubicBezTo>
                  <a:cubicBezTo>
                    <a:pt x="16686" y="1705"/>
                    <a:pt x="16612" y="1712"/>
                    <a:pt x="16540" y="1712"/>
                  </a:cubicBezTo>
                  <a:cubicBezTo>
                    <a:pt x="16056" y="1712"/>
                    <a:pt x="15681" y="1391"/>
                    <a:pt x="15078" y="1208"/>
                  </a:cubicBezTo>
                  <a:cubicBezTo>
                    <a:pt x="14864" y="1180"/>
                    <a:pt x="14650" y="1166"/>
                    <a:pt x="14436" y="1166"/>
                  </a:cubicBezTo>
                  <a:cubicBezTo>
                    <a:pt x="13960" y="1166"/>
                    <a:pt x="13489" y="1233"/>
                    <a:pt x="13032" y="1358"/>
                  </a:cubicBezTo>
                  <a:cubicBezTo>
                    <a:pt x="13008" y="1368"/>
                    <a:pt x="12988" y="1373"/>
                    <a:pt x="12969" y="1373"/>
                  </a:cubicBezTo>
                  <a:cubicBezTo>
                    <a:pt x="12836" y="1373"/>
                    <a:pt x="12820" y="1141"/>
                    <a:pt x="12615" y="1141"/>
                  </a:cubicBezTo>
                  <a:cubicBezTo>
                    <a:pt x="12595" y="1141"/>
                    <a:pt x="12574" y="1143"/>
                    <a:pt x="12550" y="1147"/>
                  </a:cubicBezTo>
                  <a:cubicBezTo>
                    <a:pt x="12528" y="1150"/>
                    <a:pt x="12509" y="1151"/>
                    <a:pt x="12492" y="1151"/>
                  </a:cubicBezTo>
                  <a:cubicBezTo>
                    <a:pt x="12278" y="1151"/>
                    <a:pt x="12447" y="977"/>
                    <a:pt x="12279" y="726"/>
                  </a:cubicBezTo>
                  <a:cubicBezTo>
                    <a:pt x="12220" y="637"/>
                    <a:pt x="12087" y="607"/>
                    <a:pt x="11924" y="607"/>
                  </a:cubicBezTo>
                  <a:cubicBezTo>
                    <a:pt x="11589" y="607"/>
                    <a:pt x="11128" y="736"/>
                    <a:pt x="10925" y="756"/>
                  </a:cubicBezTo>
                  <a:cubicBezTo>
                    <a:pt x="10903" y="758"/>
                    <a:pt x="10881" y="759"/>
                    <a:pt x="10861" y="759"/>
                  </a:cubicBezTo>
                  <a:cubicBezTo>
                    <a:pt x="10607" y="759"/>
                    <a:pt x="10504" y="592"/>
                    <a:pt x="10504" y="425"/>
                  </a:cubicBezTo>
                  <a:cubicBezTo>
                    <a:pt x="10504" y="358"/>
                    <a:pt x="10471" y="328"/>
                    <a:pt x="10423" y="328"/>
                  </a:cubicBezTo>
                  <a:cubicBezTo>
                    <a:pt x="10341" y="328"/>
                    <a:pt x="10218" y="413"/>
                    <a:pt x="10143" y="546"/>
                  </a:cubicBezTo>
                  <a:cubicBezTo>
                    <a:pt x="10055" y="668"/>
                    <a:pt x="9916" y="730"/>
                    <a:pt x="9779" y="730"/>
                  </a:cubicBezTo>
                  <a:cubicBezTo>
                    <a:pt x="9682" y="730"/>
                    <a:pt x="9586" y="699"/>
                    <a:pt x="9511" y="636"/>
                  </a:cubicBezTo>
                  <a:cubicBezTo>
                    <a:pt x="9390" y="485"/>
                    <a:pt x="9812" y="455"/>
                    <a:pt x="9842" y="305"/>
                  </a:cubicBezTo>
                  <a:cubicBezTo>
                    <a:pt x="9872" y="154"/>
                    <a:pt x="9390" y="34"/>
                    <a:pt x="9210" y="4"/>
                  </a:cubicBezTo>
                  <a:cubicBezTo>
                    <a:pt x="9195" y="2"/>
                    <a:pt x="9179" y="1"/>
                    <a:pt x="9164" y="1"/>
                  </a:cubicBezTo>
                  <a:close/>
                  <a:moveTo>
                    <a:pt x="3522" y="20874"/>
                  </a:moveTo>
                  <a:cubicBezTo>
                    <a:pt x="3077" y="20874"/>
                    <a:pt x="2260" y="21376"/>
                    <a:pt x="2589" y="21431"/>
                  </a:cubicBezTo>
                  <a:cubicBezTo>
                    <a:pt x="2608" y="21433"/>
                    <a:pt x="2627" y="21434"/>
                    <a:pt x="2644" y="21434"/>
                  </a:cubicBezTo>
                  <a:cubicBezTo>
                    <a:pt x="2921" y="21434"/>
                    <a:pt x="2938" y="21221"/>
                    <a:pt x="3221" y="21221"/>
                  </a:cubicBezTo>
                  <a:cubicBezTo>
                    <a:pt x="3522" y="21221"/>
                    <a:pt x="4003" y="21040"/>
                    <a:pt x="3642" y="20890"/>
                  </a:cubicBezTo>
                  <a:cubicBezTo>
                    <a:pt x="3607" y="20879"/>
                    <a:pt x="3566" y="20874"/>
                    <a:pt x="3522" y="20874"/>
                  </a:cubicBezTo>
                  <a:close/>
                  <a:moveTo>
                    <a:pt x="1021" y="21845"/>
                  </a:moveTo>
                  <a:cubicBezTo>
                    <a:pt x="830" y="21845"/>
                    <a:pt x="437" y="22500"/>
                    <a:pt x="606" y="22500"/>
                  </a:cubicBezTo>
                  <a:cubicBezTo>
                    <a:pt x="620" y="22500"/>
                    <a:pt x="639" y="22495"/>
                    <a:pt x="663" y="22485"/>
                  </a:cubicBezTo>
                  <a:cubicBezTo>
                    <a:pt x="1084" y="22334"/>
                    <a:pt x="1235" y="22093"/>
                    <a:pt x="1084" y="21883"/>
                  </a:cubicBezTo>
                  <a:cubicBezTo>
                    <a:pt x="1068" y="21856"/>
                    <a:pt x="1046" y="21845"/>
                    <a:pt x="1021" y="21845"/>
                  </a:cubicBezTo>
                  <a:close/>
                  <a:moveTo>
                    <a:pt x="58224" y="26601"/>
                  </a:moveTo>
                  <a:cubicBezTo>
                    <a:pt x="58054" y="26601"/>
                    <a:pt x="58054" y="26999"/>
                    <a:pt x="58054" y="26999"/>
                  </a:cubicBezTo>
                  <a:lnTo>
                    <a:pt x="36235" y="27149"/>
                  </a:lnTo>
                  <a:cubicBezTo>
                    <a:pt x="36265" y="27149"/>
                    <a:pt x="36265" y="27179"/>
                    <a:pt x="36325" y="27209"/>
                  </a:cubicBezTo>
                  <a:cubicBezTo>
                    <a:pt x="36355" y="27239"/>
                    <a:pt x="36355" y="27691"/>
                    <a:pt x="36476" y="28052"/>
                  </a:cubicBezTo>
                  <a:cubicBezTo>
                    <a:pt x="36596" y="28383"/>
                    <a:pt x="36476" y="28865"/>
                    <a:pt x="36205" y="28865"/>
                  </a:cubicBezTo>
                  <a:cubicBezTo>
                    <a:pt x="35994" y="28865"/>
                    <a:pt x="35904" y="28564"/>
                    <a:pt x="36084" y="28443"/>
                  </a:cubicBezTo>
                  <a:cubicBezTo>
                    <a:pt x="36325" y="28323"/>
                    <a:pt x="36205" y="27962"/>
                    <a:pt x="36024" y="27962"/>
                  </a:cubicBezTo>
                  <a:cubicBezTo>
                    <a:pt x="35844" y="27962"/>
                    <a:pt x="35844" y="27811"/>
                    <a:pt x="35874" y="27661"/>
                  </a:cubicBezTo>
                  <a:lnTo>
                    <a:pt x="35874" y="27661"/>
                  </a:lnTo>
                  <a:cubicBezTo>
                    <a:pt x="35663" y="27706"/>
                    <a:pt x="35445" y="27729"/>
                    <a:pt x="35227" y="27729"/>
                  </a:cubicBezTo>
                  <a:cubicBezTo>
                    <a:pt x="35008" y="27729"/>
                    <a:pt x="34790" y="27706"/>
                    <a:pt x="34580" y="27661"/>
                  </a:cubicBezTo>
                  <a:lnTo>
                    <a:pt x="34580" y="27661"/>
                  </a:lnTo>
                  <a:cubicBezTo>
                    <a:pt x="34610" y="27691"/>
                    <a:pt x="34610" y="27691"/>
                    <a:pt x="34610" y="27721"/>
                  </a:cubicBezTo>
                  <a:cubicBezTo>
                    <a:pt x="34670" y="28112"/>
                    <a:pt x="34790" y="28473"/>
                    <a:pt x="35031" y="28774"/>
                  </a:cubicBezTo>
                  <a:cubicBezTo>
                    <a:pt x="35302" y="29166"/>
                    <a:pt x="35121" y="29376"/>
                    <a:pt x="35362" y="29497"/>
                  </a:cubicBezTo>
                  <a:cubicBezTo>
                    <a:pt x="35613" y="29608"/>
                    <a:pt x="35606" y="29771"/>
                    <a:pt x="35413" y="29771"/>
                  </a:cubicBezTo>
                  <a:cubicBezTo>
                    <a:pt x="35397" y="29771"/>
                    <a:pt x="35380" y="29770"/>
                    <a:pt x="35362" y="29767"/>
                  </a:cubicBezTo>
                  <a:cubicBezTo>
                    <a:pt x="35350" y="29766"/>
                    <a:pt x="35340" y="29765"/>
                    <a:pt x="35330" y="29765"/>
                  </a:cubicBezTo>
                  <a:cubicBezTo>
                    <a:pt x="35167" y="29765"/>
                    <a:pt x="35297" y="30008"/>
                    <a:pt x="35212" y="30520"/>
                  </a:cubicBezTo>
                  <a:cubicBezTo>
                    <a:pt x="35151" y="31031"/>
                    <a:pt x="35151" y="32085"/>
                    <a:pt x="35061" y="32446"/>
                  </a:cubicBezTo>
                  <a:cubicBezTo>
                    <a:pt x="35001" y="32777"/>
                    <a:pt x="34670" y="33349"/>
                    <a:pt x="34881" y="33680"/>
                  </a:cubicBezTo>
                  <a:cubicBezTo>
                    <a:pt x="35151" y="34041"/>
                    <a:pt x="35242" y="34522"/>
                    <a:pt x="35151" y="34944"/>
                  </a:cubicBezTo>
                  <a:cubicBezTo>
                    <a:pt x="35031" y="35305"/>
                    <a:pt x="35031" y="35696"/>
                    <a:pt x="35212" y="35997"/>
                  </a:cubicBezTo>
                  <a:cubicBezTo>
                    <a:pt x="35422" y="36328"/>
                    <a:pt x="35272" y="36930"/>
                    <a:pt x="35482" y="37020"/>
                  </a:cubicBezTo>
                  <a:cubicBezTo>
                    <a:pt x="35723" y="37231"/>
                    <a:pt x="35934" y="37442"/>
                    <a:pt x="36084" y="37712"/>
                  </a:cubicBezTo>
                  <a:cubicBezTo>
                    <a:pt x="36265" y="38043"/>
                    <a:pt x="36415" y="37863"/>
                    <a:pt x="36476" y="38164"/>
                  </a:cubicBezTo>
                  <a:cubicBezTo>
                    <a:pt x="36506" y="38465"/>
                    <a:pt x="36506" y="38525"/>
                    <a:pt x="36807" y="38645"/>
                  </a:cubicBezTo>
                  <a:cubicBezTo>
                    <a:pt x="37108" y="38766"/>
                    <a:pt x="36867" y="39097"/>
                    <a:pt x="36867" y="39247"/>
                  </a:cubicBezTo>
                  <a:cubicBezTo>
                    <a:pt x="36867" y="39398"/>
                    <a:pt x="37258" y="39759"/>
                    <a:pt x="37709" y="40150"/>
                  </a:cubicBezTo>
                  <a:cubicBezTo>
                    <a:pt x="38161" y="40541"/>
                    <a:pt x="37770" y="40902"/>
                    <a:pt x="38131" y="40902"/>
                  </a:cubicBezTo>
                  <a:cubicBezTo>
                    <a:pt x="38492" y="40933"/>
                    <a:pt x="38823" y="41083"/>
                    <a:pt x="39094" y="41324"/>
                  </a:cubicBezTo>
                  <a:cubicBezTo>
                    <a:pt x="39259" y="41414"/>
                    <a:pt x="39372" y="41429"/>
                    <a:pt x="39474" y="41429"/>
                  </a:cubicBezTo>
                  <a:cubicBezTo>
                    <a:pt x="39525" y="41429"/>
                    <a:pt x="39573" y="41425"/>
                    <a:pt x="39623" y="41425"/>
                  </a:cubicBezTo>
                  <a:cubicBezTo>
                    <a:pt x="39673" y="41425"/>
                    <a:pt x="39726" y="41429"/>
                    <a:pt x="39786" y="41444"/>
                  </a:cubicBezTo>
                  <a:cubicBezTo>
                    <a:pt x="40117" y="41655"/>
                    <a:pt x="40388" y="41956"/>
                    <a:pt x="40538" y="42347"/>
                  </a:cubicBezTo>
                  <a:cubicBezTo>
                    <a:pt x="40568" y="42497"/>
                    <a:pt x="40629" y="42648"/>
                    <a:pt x="40689" y="42828"/>
                  </a:cubicBezTo>
                  <a:lnTo>
                    <a:pt x="42525" y="42588"/>
                  </a:lnTo>
                  <a:cubicBezTo>
                    <a:pt x="42796" y="42768"/>
                    <a:pt x="43096" y="42919"/>
                    <a:pt x="43397" y="43039"/>
                  </a:cubicBezTo>
                  <a:cubicBezTo>
                    <a:pt x="43728" y="43129"/>
                    <a:pt x="45444" y="43761"/>
                    <a:pt x="45444" y="43761"/>
                  </a:cubicBezTo>
                  <a:lnTo>
                    <a:pt x="47671" y="43761"/>
                  </a:lnTo>
                  <a:lnTo>
                    <a:pt x="47942" y="43460"/>
                  </a:lnTo>
                  <a:lnTo>
                    <a:pt x="49176" y="43460"/>
                  </a:lnTo>
                  <a:cubicBezTo>
                    <a:pt x="49477" y="43731"/>
                    <a:pt x="49777" y="44002"/>
                    <a:pt x="50078" y="44243"/>
                  </a:cubicBezTo>
                  <a:cubicBezTo>
                    <a:pt x="50199" y="44303"/>
                    <a:pt x="50620" y="44634"/>
                    <a:pt x="50620" y="44845"/>
                  </a:cubicBezTo>
                  <a:cubicBezTo>
                    <a:pt x="50590" y="45056"/>
                    <a:pt x="50710" y="45266"/>
                    <a:pt x="50891" y="45387"/>
                  </a:cubicBezTo>
                  <a:cubicBezTo>
                    <a:pt x="51065" y="45445"/>
                    <a:pt x="51661" y="45839"/>
                    <a:pt x="51810" y="45839"/>
                  </a:cubicBezTo>
                  <a:cubicBezTo>
                    <a:pt x="51815" y="45839"/>
                    <a:pt x="51820" y="45839"/>
                    <a:pt x="51824" y="45838"/>
                  </a:cubicBezTo>
                  <a:cubicBezTo>
                    <a:pt x="51942" y="45779"/>
                    <a:pt x="52060" y="45115"/>
                    <a:pt x="52403" y="45115"/>
                  </a:cubicBezTo>
                  <a:cubicBezTo>
                    <a:pt x="52411" y="45115"/>
                    <a:pt x="52418" y="45115"/>
                    <a:pt x="52426" y="45116"/>
                  </a:cubicBezTo>
                  <a:cubicBezTo>
                    <a:pt x="52757" y="45146"/>
                    <a:pt x="53660" y="45387"/>
                    <a:pt x="53810" y="45898"/>
                  </a:cubicBezTo>
                  <a:cubicBezTo>
                    <a:pt x="53961" y="46319"/>
                    <a:pt x="54201" y="46711"/>
                    <a:pt x="54563" y="46982"/>
                  </a:cubicBezTo>
                  <a:cubicBezTo>
                    <a:pt x="54713" y="47102"/>
                    <a:pt x="54623" y="47403"/>
                    <a:pt x="54743" y="47583"/>
                  </a:cubicBezTo>
                  <a:cubicBezTo>
                    <a:pt x="54864" y="47794"/>
                    <a:pt x="54864" y="48095"/>
                    <a:pt x="54984" y="48095"/>
                  </a:cubicBezTo>
                  <a:cubicBezTo>
                    <a:pt x="55071" y="48095"/>
                    <a:pt x="55744" y="48458"/>
                    <a:pt x="56062" y="48458"/>
                  </a:cubicBezTo>
                  <a:cubicBezTo>
                    <a:pt x="56075" y="48458"/>
                    <a:pt x="56086" y="48457"/>
                    <a:pt x="56097" y="48456"/>
                  </a:cubicBezTo>
                  <a:lnTo>
                    <a:pt x="56428" y="48577"/>
                  </a:lnTo>
                  <a:cubicBezTo>
                    <a:pt x="56489" y="47975"/>
                    <a:pt x="55796" y="47854"/>
                    <a:pt x="56188" y="47553"/>
                  </a:cubicBezTo>
                  <a:cubicBezTo>
                    <a:pt x="56549" y="47252"/>
                    <a:pt x="56188" y="46951"/>
                    <a:pt x="56398" y="46801"/>
                  </a:cubicBezTo>
                  <a:cubicBezTo>
                    <a:pt x="56639" y="46651"/>
                    <a:pt x="56970" y="46560"/>
                    <a:pt x="56970" y="46319"/>
                  </a:cubicBezTo>
                  <a:cubicBezTo>
                    <a:pt x="56970" y="46176"/>
                    <a:pt x="57034" y="46140"/>
                    <a:pt x="57149" y="46140"/>
                  </a:cubicBezTo>
                  <a:cubicBezTo>
                    <a:pt x="57227" y="46140"/>
                    <a:pt x="57330" y="46157"/>
                    <a:pt x="57452" y="46169"/>
                  </a:cubicBezTo>
                  <a:cubicBezTo>
                    <a:pt x="57460" y="46170"/>
                    <a:pt x="57469" y="46170"/>
                    <a:pt x="57478" y="46170"/>
                  </a:cubicBezTo>
                  <a:cubicBezTo>
                    <a:pt x="57781" y="46170"/>
                    <a:pt x="58263" y="45682"/>
                    <a:pt x="58204" y="45477"/>
                  </a:cubicBezTo>
                  <a:cubicBezTo>
                    <a:pt x="58183" y="45351"/>
                    <a:pt x="58235" y="45298"/>
                    <a:pt x="58371" y="45298"/>
                  </a:cubicBezTo>
                  <a:cubicBezTo>
                    <a:pt x="58430" y="45298"/>
                    <a:pt x="58504" y="45308"/>
                    <a:pt x="58595" y="45326"/>
                  </a:cubicBezTo>
                  <a:cubicBezTo>
                    <a:pt x="58623" y="45335"/>
                    <a:pt x="58648" y="45338"/>
                    <a:pt x="58671" y="45338"/>
                  </a:cubicBezTo>
                  <a:cubicBezTo>
                    <a:pt x="58882" y="45338"/>
                    <a:pt x="58912" y="45020"/>
                    <a:pt x="59070" y="45020"/>
                  </a:cubicBezTo>
                  <a:cubicBezTo>
                    <a:pt x="59081" y="45020"/>
                    <a:pt x="59094" y="45022"/>
                    <a:pt x="59107" y="45025"/>
                  </a:cubicBezTo>
                  <a:cubicBezTo>
                    <a:pt x="59265" y="45085"/>
                    <a:pt x="59384" y="45157"/>
                    <a:pt x="59447" y="45157"/>
                  </a:cubicBezTo>
                  <a:cubicBezTo>
                    <a:pt x="59480" y="45157"/>
                    <a:pt x="59498" y="45137"/>
                    <a:pt x="59498" y="45086"/>
                  </a:cubicBezTo>
                  <a:cubicBezTo>
                    <a:pt x="59498" y="45017"/>
                    <a:pt x="59542" y="44979"/>
                    <a:pt x="59610" y="44979"/>
                  </a:cubicBezTo>
                  <a:cubicBezTo>
                    <a:pt x="59691" y="44979"/>
                    <a:pt x="59805" y="45032"/>
                    <a:pt x="59919" y="45146"/>
                  </a:cubicBezTo>
                  <a:cubicBezTo>
                    <a:pt x="60012" y="45270"/>
                    <a:pt x="60169" y="45338"/>
                    <a:pt x="60303" y="45338"/>
                  </a:cubicBezTo>
                  <a:cubicBezTo>
                    <a:pt x="60430" y="45338"/>
                    <a:pt x="60537" y="45277"/>
                    <a:pt x="60551" y="45146"/>
                  </a:cubicBezTo>
                  <a:cubicBezTo>
                    <a:pt x="60560" y="45066"/>
                    <a:pt x="60590" y="45034"/>
                    <a:pt x="60632" y="45034"/>
                  </a:cubicBezTo>
                  <a:cubicBezTo>
                    <a:pt x="60735" y="45034"/>
                    <a:pt x="60914" y="45225"/>
                    <a:pt x="61063" y="45417"/>
                  </a:cubicBezTo>
                  <a:cubicBezTo>
                    <a:pt x="61207" y="45579"/>
                    <a:pt x="61309" y="45612"/>
                    <a:pt x="61438" y="45612"/>
                  </a:cubicBezTo>
                  <a:cubicBezTo>
                    <a:pt x="61524" y="45612"/>
                    <a:pt x="61623" y="45597"/>
                    <a:pt x="61755" y="45597"/>
                  </a:cubicBezTo>
                  <a:cubicBezTo>
                    <a:pt x="62086" y="45597"/>
                    <a:pt x="62056" y="45537"/>
                    <a:pt x="62086" y="45326"/>
                  </a:cubicBezTo>
                  <a:cubicBezTo>
                    <a:pt x="62090" y="45304"/>
                    <a:pt x="62099" y="45294"/>
                    <a:pt x="62112" y="45294"/>
                  </a:cubicBezTo>
                  <a:cubicBezTo>
                    <a:pt x="62206" y="45294"/>
                    <a:pt x="62519" y="45785"/>
                    <a:pt x="62809" y="45838"/>
                  </a:cubicBezTo>
                  <a:cubicBezTo>
                    <a:pt x="62826" y="45840"/>
                    <a:pt x="62841" y="45840"/>
                    <a:pt x="62855" y="45840"/>
                  </a:cubicBezTo>
                  <a:cubicBezTo>
                    <a:pt x="63109" y="45840"/>
                    <a:pt x="62828" y="45588"/>
                    <a:pt x="62628" y="45417"/>
                  </a:cubicBezTo>
                  <a:cubicBezTo>
                    <a:pt x="62387" y="45236"/>
                    <a:pt x="62658" y="45116"/>
                    <a:pt x="62477" y="44965"/>
                  </a:cubicBezTo>
                  <a:cubicBezTo>
                    <a:pt x="62289" y="44831"/>
                    <a:pt x="62629" y="44625"/>
                    <a:pt x="63004" y="44625"/>
                  </a:cubicBezTo>
                  <a:cubicBezTo>
                    <a:pt x="63049" y="44625"/>
                    <a:pt x="63094" y="44628"/>
                    <a:pt x="63140" y="44634"/>
                  </a:cubicBezTo>
                  <a:cubicBezTo>
                    <a:pt x="63321" y="44647"/>
                    <a:pt x="63425" y="44666"/>
                    <a:pt x="63496" y="44666"/>
                  </a:cubicBezTo>
                  <a:cubicBezTo>
                    <a:pt x="63589" y="44666"/>
                    <a:pt x="63626" y="44634"/>
                    <a:pt x="63711" y="44514"/>
                  </a:cubicBezTo>
                  <a:cubicBezTo>
                    <a:pt x="63757" y="44441"/>
                    <a:pt x="63802" y="44412"/>
                    <a:pt x="63843" y="44412"/>
                  </a:cubicBezTo>
                  <a:cubicBezTo>
                    <a:pt x="63939" y="44412"/>
                    <a:pt x="64012" y="44568"/>
                    <a:pt x="64012" y="44694"/>
                  </a:cubicBezTo>
                  <a:cubicBezTo>
                    <a:pt x="64012" y="44736"/>
                    <a:pt x="64048" y="44752"/>
                    <a:pt x="64107" y="44752"/>
                  </a:cubicBezTo>
                  <a:cubicBezTo>
                    <a:pt x="64303" y="44752"/>
                    <a:pt x="64765" y="44574"/>
                    <a:pt x="65066" y="44574"/>
                  </a:cubicBezTo>
                  <a:cubicBezTo>
                    <a:pt x="65397" y="44574"/>
                    <a:pt x="65698" y="44785"/>
                    <a:pt x="65818" y="45116"/>
                  </a:cubicBezTo>
                  <a:cubicBezTo>
                    <a:pt x="65835" y="45238"/>
                    <a:pt x="65924" y="45320"/>
                    <a:pt x="66042" y="45320"/>
                  </a:cubicBezTo>
                  <a:cubicBezTo>
                    <a:pt x="66128" y="45320"/>
                    <a:pt x="66229" y="45277"/>
                    <a:pt x="66330" y="45176"/>
                  </a:cubicBezTo>
                  <a:cubicBezTo>
                    <a:pt x="66519" y="45028"/>
                    <a:pt x="66694" y="44851"/>
                    <a:pt x="66865" y="44851"/>
                  </a:cubicBezTo>
                  <a:cubicBezTo>
                    <a:pt x="66938" y="44851"/>
                    <a:pt x="67010" y="44884"/>
                    <a:pt x="67082" y="44965"/>
                  </a:cubicBezTo>
                  <a:lnTo>
                    <a:pt x="67895" y="45838"/>
                  </a:lnTo>
                  <a:cubicBezTo>
                    <a:pt x="68196" y="46139"/>
                    <a:pt x="67744" y="46500"/>
                    <a:pt x="67895" y="46741"/>
                  </a:cubicBezTo>
                  <a:cubicBezTo>
                    <a:pt x="68045" y="46951"/>
                    <a:pt x="67895" y="47252"/>
                    <a:pt x="68226" y="47523"/>
                  </a:cubicBezTo>
                  <a:cubicBezTo>
                    <a:pt x="68557" y="47794"/>
                    <a:pt x="68256" y="48276"/>
                    <a:pt x="68557" y="48336"/>
                  </a:cubicBezTo>
                  <a:cubicBezTo>
                    <a:pt x="68827" y="48486"/>
                    <a:pt x="69008" y="48727"/>
                    <a:pt x="69098" y="49028"/>
                  </a:cubicBezTo>
                  <a:cubicBezTo>
                    <a:pt x="69118" y="49147"/>
                    <a:pt x="69346" y="49291"/>
                    <a:pt x="69516" y="49291"/>
                  </a:cubicBezTo>
                  <a:cubicBezTo>
                    <a:pt x="69606" y="49291"/>
                    <a:pt x="69680" y="49252"/>
                    <a:pt x="69700" y="49148"/>
                  </a:cubicBezTo>
                  <a:cubicBezTo>
                    <a:pt x="69730" y="48847"/>
                    <a:pt x="70001" y="48486"/>
                    <a:pt x="70031" y="48185"/>
                  </a:cubicBezTo>
                  <a:cubicBezTo>
                    <a:pt x="70001" y="47644"/>
                    <a:pt x="69851" y="47102"/>
                    <a:pt x="69610" y="46620"/>
                  </a:cubicBezTo>
                  <a:cubicBezTo>
                    <a:pt x="69399" y="46289"/>
                    <a:pt x="69640" y="46199"/>
                    <a:pt x="69399" y="45868"/>
                  </a:cubicBezTo>
                  <a:cubicBezTo>
                    <a:pt x="69068" y="45417"/>
                    <a:pt x="68888" y="44845"/>
                    <a:pt x="68948" y="44303"/>
                  </a:cubicBezTo>
                  <a:cubicBezTo>
                    <a:pt x="68948" y="43761"/>
                    <a:pt x="69580" y="42949"/>
                    <a:pt x="69881" y="42678"/>
                  </a:cubicBezTo>
                  <a:cubicBezTo>
                    <a:pt x="70182" y="42407"/>
                    <a:pt x="70483" y="42528"/>
                    <a:pt x="70543" y="42257"/>
                  </a:cubicBezTo>
                  <a:cubicBezTo>
                    <a:pt x="70633" y="41926"/>
                    <a:pt x="70904" y="41685"/>
                    <a:pt x="71235" y="41625"/>
                  </a:cubicBezTo>
                  <a:cubicBezTo>
                    <a:pt x="71275" y="41625"/>
                    <a:pt x="71318" y="41626"/>
                    <a:pt x="71361" y="41626"/>
                  </a:cubicBezTo>
                  <a:cubicBezTo>
                    <a:pt x="71512" y="41626"/>
                    <a:pt x="71663" y="41608"/>
                    <a:pt x="71687" y="41444"/>
                  </a:cubicBezTo>
                  <a:cubicBezTo>
                    <a:pt x="71717" y="41203"/>
                    <a:pt x="72048" y="40933"/>
                    <a:pt x="72559" y="40872"/>
                  </a:cubicBezTo>
                  <a:cubicBezTo>
                    <a:pt x="73041" y="40782"/>
                    <a:pt x="72740" y="40571"/>
                    <a:pt x="72589" y="40331"/>
                  </a:cubicBezTo>
                  <a:cubicBezTo>
                    <a:pt x="72478" y="40174"/>
                    <a:pt x="72598" y="40034"/>
                    <a:pt x="72705" y="40034"/>
                  </a:cubicBezTo>
                  <a:cubicBezTo>
                    <a:pt x="72742" y="40034"/>
                    <a:pt x="72777" y="40051"/>
                    <a:pt x="72800" y="40090"/>
                  </a:cubicBezTo>
                  <a:cubicBezTo>
                    <a:pt x="72875" y="40150"/>
                    <a:pt x="72973" y="40180"/>
                    <a:pt x="73071" y="40180"/>
                  </a:cubicBezTo>
                  <a:cubicBezTo>
                    <a:pt x="73169" y="40180"/>
                    <a:pt x="73266" y="40150"/>
                    <a:pt x="73342" y="40090"/>
                  </a:cubicBezTo>
                  <a:cubicBezTo>
                    <a:pt x="73522" y="39970"/>
                    <a:pt x="73914" y="39638"/>
                    <a:pt x="73522" y="39638"/>
                  </a:cubicBezTo>
                  <a:cubicBezTo>
                    <a:pt x="73161" y="39638"/>
                    <a:pt x="73071" y="39428"/>
                    <a:pt x="73312" y="39368"/>
                  </a:cubicBezTo>
                  <a:cubicBezTo>
                    <a:pt x="73522" y="39277"/>
                    <a:pt x="73342" y="38826"/>
                    <a:pt x="73011" y="38796"/>
                  </a:cubicBezTo>
                  <a:cubicBezTo>
                    <a:pt x="72650" y="38766"/>
                    <a:pt x="72800" y="38615"/>
                    <a:pt x="73011" y="38435"/>
                  </a:cubicBezTo>
                  <a:cubicBezTo>
                    <a:pt x="73191" y="38224"/>
                    <a:pt x="72710" y="37923"/>
                    <a:pt x="72469" y="37743"/>
                  </a:cubicBezTo>
                  <a:cubicBezTo>
                    <a:pt x="72258" y="37562"/>
                    <a:pt x="72619" y="37532"/>
                    <a:pt x="72800" y="37472"/>
                  </a:cubicBezTo>
                  <a:cubicBezTo>
                    <a:pt x="73011" y="37442"/>
                    <a:pt x="72860" y="36629"/>
                    <a:pt x="72920" y="36418"/>
                  </a:cubicBezTo>
                  <a:cubicBezTo>
                    <a:pt x="72966" y="36328"/>
                    <a:pt x="73063" y="36283"/>
                    <a:pt x="73135" y="36283"/>
                  </a:cubicBezTo>
                  <a:cubicBezTo>
                    <a:pt x="73206" y="36283"/>
                    <a:pt x="73251" y="36328"/>
                    <a:pt x="73191" y="36418"/>
                  </a:cubicBezTo>
                  <a:cubicBezTo>
                    <a:pt x="73071" y="36629"/>
                    <a:pt x="72890" y="36960"/>
                    <a:pt x="73101" y="37231"/>
                  </a:cubicBezTo>
                  <a:cubicBezTo>
                    <a:pt x="73342" y="37472"/>
                    <a:pt x="73432" y="37833"/>
                    <a:pt x="73342" y="38164"/>
                  </a:cubicBezTo>
                  <a:cubicBezTo>
                    <a:pt x="73293" y="38335"/>
                    <a:pt x="73294" y="38417"/>
                    <a:pt x="73330" y="38417"/>
                  </a:cubicBezTo>
                  <a:cubicBezTo>
                    <a:pt x="73383" y="38417"/>
                    <a:pt x="73512" y="38244"/>
                    <a:pt x="73673" y="37923"/>
                  </a:cubicBezTo>
                  <a:cubicBezTo>
                    <a:pt x="73944" y="37411"/>
                    <a:pt x="73974" y="36960"/>
                    <a:pt x="73793" y="36870"/>
                  </a:cubicBezTo>
                  <a:cubicBezTo>
                    <a:pt x="73648" y="36821"/>
                    <a:pt x="73639" y="36502"/>
                    <a:pt x="73734" y="36502"/>
                  </a:cubicBezTo>
                  <a:cubicBezTo>
                    <a:pt x="73758" y="36502"/>
                    <a:pt x="73788" y="36521"/>
                    <a:pt x="73823" y="36569"/>
                  </a:cubicBezTo>
                  <a:cubicBezTo>
                    <a:pt x="73911" y="36701"/>
                    <a:pt x="73978" y="36768"/>
                    <a:pt x="74057" y="36768"/>
                  </a:cubicBezTo>
                  <a:cubicBezTo>
                    <a:pt x="74142" y="36768"/>
                    <a:pt x="74241" y="36693"/>
                    <a:pt x="74395" y="36539"/>
                  </a:cubicBezTo>
                  <a:cubicBezTo>
                    <a:pt x="74696" y="36238"/>
                    <a:pt x="74997" y="35666"/>
                    <a:pt x="74816" y="35576"/>
                  </a:cubicBezTo>
                  <a:cubicBezTo>
                    <a:pt x="74606" y="35455"/>
                    <a:pt x="74907" y="35305"/>
                    <a:pt x="75268" y="35305"/>
                  </a:cubicBezTo>
                  <a:cubicBezTo>
                    <a:pt x="75659" y="35305"/>
                    <a:pt x="76050" y="35184"/>
                    <a:pt x="76411" y="35004"/>
                  </a:cubicBezTo>
                  <a:cubicBezTo>
                    <a:pt x="76452" y="34915"/>
                    <a:pt x="76383" y="34884"/>
                    <a:pt x="76261" y="34884"/>
                  </a:cubicBezTo>
                  <a:cubicBezTo>
                    <a:pt x="76006" y="34884"/>
                    <a:pt x="75519" y="35016"/>
                    <a:pt x="75308" y="35016"/>
                  </a:cubicBezTo>
                  <a:cubicBezTo>
                    <a:pt x="75246" y="35016"/>
                    <a:pt x="75208" y="35004"/>
                    <a:pt x="75208" y="34974"/>
                  </a:cubicBezTo>
                  <a:cubicBezTo>
                    <a:pt x="75208" y="34763"/>
                    <a:pt x="76080" y="34583"/>
                    <a:pt x="76502" y="34552"/>
                  </a:cubicBezTo>
                  <a:cubicBezTo>
                    <a:pt x="76839" y="34528"/>
                    <a:pt x="76752" y="34176"/>
                    <a:pt x="76797" y="34176"/>
                  </a:cubicBezTo>
                  <a:cubicBezTo>
                    <a:pt x="76808" y="34176"/>
                    <a:pt x="76827" y="34198"/>
                    <a:pt x="76863" y="34252"/>
                  </a:cubicBezTo>
                  <a:cubicBezTo>
                    <a:pt x="76961" y="34349"/>
                    <a:pt x="77094" y="34403"/>
                    <a:pt x="77228" y="34403"/>
                  </a:cubicBezTo>
                  <a:cubicBezTo>
                    <a:pt x="77343" y="34403"/>
                    <a:pt x="77458" y="34364"/>
                    <a:pt x="77555" y="34282"/>
                  </a:cubicBezTo>
                  <a:cubicBezTo>
                    <a:pt x="77766" y="34131"/>
                    <a:pt x="77585" y="33710"/>
                    <a:pt x="77314" y="33680"/>
                  </a:cubicBezTo>
                  <a:cubicBezTo>
                    <a:pt x="77073" y="33650"/>
                    <a:pt x="77525" y="33409"/>
                    <a:pt x="77435" y="33258"/>
                  </a:cubicBezTo>
                  <a:cubicBezTo>
                    <a:pt x="77435" y="32897"/>
                    <a:pt x="77615" y="32566"/>
                    <a:pt x="77916" y="32416"/>
                  </a:cubicBezTo>
                  <a:cubicBezTo>
                    <a:pt x="78277" y="32325"/>
                    <a:pt x="78127" y="32145"/>
                    <a:pt x="78428" y="32145"/>
                  </a:cubicBezTo>
                  <a:cubicBezTo>
                    <a:pt x="78729" y="32145"/>
                    <a:pt x="78729" y="31814"/>
                    <a:pt x="78969" y="31543"/>
                  </a:cubicBezTo>
                  <a:cubicBezTo>
                    <a:pt x="79020" y="31493"/>
                    <a:pt x="79072" y="31474"/>
                    <a:pt x="79126" y="31474"/>
                  </a:cubicBezTo>
                  <a:cubicBezTo>
                    <a:pt x="79301" y="31474"/>
                    <a:pt x="79498" y="31672"/>
                    <a:pt x="79715" y="31672"/>
                  </a:cubicBezTo>
                  <a:cubicBezTo>
                    <a:pt x="79795" y="31672"/>
                    <a:pt x="79877" y="31645"/>
                    <a:pt x="79963" y="31573"/>
                  </a:cubicBezTo>
                  <a:cubicBezTo>
                    <a:pt x="80143" y="31393"/>
                    <a:pt x="80354" y="31242"/>
                    <a:pt x="80564" y="31122"/>
                  </a:cubicBezTo>
                  <a:cubicBezTo>
                    <a:pt x="80053" y="30520"/>
                    <a:pt x="79812" y="29737"/>
                    <a:pt x="79872" y="28925"/>
                  </a:cubicBezTo>
                  <a:cubicBezTo>
                    <a:pt x="79842" y="28684"/>
                    <a:pt x="79180" y="28865"/>
                    <a:pt x="78819" y="28624"/>
                  </a:cubicBezTo>
                  <a:cubicBezTo>
                    <a:pt x="78791" y="28606"/>
                    <a:pt x="78761" y="28598"/>
                    <a:pt x="78730" y="28598"/>
                  </a:cubicBezTo>
                  <a:cubicBezTo>
                    <a:pt x="78394" y="28598"/>
                    <a:pt x="77908" y="29570"/>
                    <a:pt x="77826" y="30038"/>
                  </a:cubicBezTo>
                  <a:cubicBezTo>
                    <a:pt x="77705" y="30520"/>
                    <a:pt x="76833" y="31061"/>
                    <a:pt x="76833" y="31061"/>
                  </a:cubicBezTo>
                  <a:lnTo>
                    <a:pt x="74124" y="31061"/>
                  </a:lnTo>
                  <a:cubicBezTo>
                    <a:pt x="73974" y="31061"/>
                    <a:pt x="73402" y="31543"/>
                    <a:pt x="73071" y="31844"/>
                  </a:cubicBezTo>
                  <a:cubicBezTo>
                    <a:pt x="72953" y="31951"/>
                    <a:pt x="72919" y="31986"/>
                    <a:pt x="72926" y="31986"/>
                  </a:cubicBezTo>
                  <a:cubicBezTo>
                    <a:pt x="72938" y="31986"/>
                    <a:pt x="73082" y="31874"/>
                    <a:pt x="73101" y="31874"/>
                  </a:cubicBezTo>
                  <a:cubicBezTo>
                    <a:pt x="73161" y="31874"/>
                    <a:pt x="72439" y="32626"/>
                    <a:pt x="71536" y="32657"/>
                  </a:cubicBezTo>
                  <a:lnTo>
                    <a:pt x="70934" y="32747"/>
                  </a:lnTo>
                  <a:cubicBezTo>
                    <a:pt x="70964" y="32837"/>
                    <a:pt x="70964" y="32927"/>
                    <a:pt x="70964" y="33048"/>
                  </a:cubicBezTo>
                  <a:lnTo>
                    <a:pt x="70754" y="33228"/>
                  </a:lnTo>
                  <a:cubicBezTo>
                    <a:pt x="70603" y="33499"/>
                    <a:pt x="69490" y="34011"/>
                    <a:pt x="68888" y="34342"/>
                  </a:cubicBezTo>
                  <a:cubicBezTo>
                    <a:pt x="68681" y="34466"/>
                    <a:pt x="68431" y="34523"/>
                    <a:pt x="68193" y="34523"/>
                  </a:cubicBezTo>
                  <a:cubicBezTo>
                    <a:pt x="67737" y="34523"/>
                    <a:pt x="67323" y="34316"/>
                    <a:pt x="67323" y="33981"/>
                  </a:cubicBezTo>
                  <a:cubicBezTo>
                    <a:pt x="67251" y="33749"/>
                    <a:pt x="67434" y="33601"/>
                    <a:pt x="67619" y="33601"/>
                  </a:cubicBezTo>
                  <a:cubicBezTo>
                    <a:pt x="67747" y="33601"/>
                    <a:pt x="67876" y="33671"/>
                    <a:pt x="67925" y="33830"/>
                  </a:cubicBezTo>
                  <a:cubicBezTo>
                    <a:pt x="67933" y="33846"/>
                    <a:pt x="67949" y="33854"/>
                    <a:pt x="67972" y="33854"/>
                  </a:cubicBezTo>
                  <a:cubicBezTo>
                    <a:pt x="68035" y="33854"/>
                    <a:pt x="68146" y="33798"/>
                    <a:pt x="68256" y="33710"/>
                  </a:cubicBezTo>
                  <a:cubicBezTo>
                    <a:pt x="68105" y="33559"/>
                    <a:pt x="68045" y="33319"/>
                    <a:pt x="68105" y="33108"/>
                  </a:cubicBezTo>
                  <a:cubicBezTo>
                    <a:pt x="67925" y="32988"/>
                    <a:pt x="68226" y="32235"/>
                    <a:pt x="67834" y="32085"/>
                  </a:cubicBezTo>
                  <a:cubicBezTo>
                    <a:pt x="67806" y="32075"/>
                    <a:pt x="67776" y="32071"/>
                    <a:pt x="67745" y="32071"/>
                  </a:cubicBezTo>
                  <a:cubicBezTo>
                    <a:pt x="67482" y="32071"/>
                    <a:pt x="67153" y="32385"/>
                    <a:pt x="67031" y="32385"/>
                  </a:cubicBezTo>
                  <a:cubicBezTo>
                    <a:pt x="66987" y="32385"/>
                    <a:pt x="66970" y="32345"/>
                    <a:pt x="66992" y="32235"/>
                  </a:cubicBezTo>
                  <a:cubicBezTo>
                    <a:pt x="67052" y="31814"/>
                    <a:pt x="67684" y="31393"/>
                    <a:pt x="67323" y="30791"/>
                  </a:cubicBezTo>
                  <a:cubicBezTo>
                    <a:pt x="67119" y="30477"/>
                    <a:pt x="66833" y="30335"/>
                    <a:pt x="66585" y="30335"/>
                  </a:cubicBezTo>
                  <a:cubicBezTo>
                    <a:pt x="66357" y="30335"/>
                    <a:pt x="66161" y="30454"/>
                    <a:pt x="66089" y="30670"/>
                  </a:cubicBezTo>
                  <a:cubicBezTo>
                    <a:pt x="65938" y="31122"/>
                    <a:pt x="65427" y="30881"/>
                    <a:pt x="65246" y="31272"/>
                  </a:cubicBezTo>
                  <a:cubicBezTo>
                    <a:pt x="65036" y="31784"/>
                    <a:pt x="64945" y="32356"/>
                    <a:pt x="65066" y="32927"/>
                  </a:cubicBezTo>
                  <a:cubicBezTo>
                    <a:pt x="65216" y="33409"/>
                    <a:pt x="64975" y="33920"/>
                    <a:pt x="64494" y="34101"/>
                  </a:cubicBezTo>
                  <a:cubicBezTo>
                    <a:pt x="64417" y="34151"/>
                    <a:pt x="64344" y="34174"/>
                    <a:pt x="64278" y="34174"/>
                  </a:cubicBezTo>
                  <a:cubicBezTo>
                    <a:pt x="63903" y="34174"/>
                    <a:pt x="63713" y="33440"/>
                    <a:pt x="63892" y="32596"/>
                  </a:cubicBezTo>
                  <a:cubicBezTo>
                    <a:pt x="64133" y="31573"/>
                    <a:pt x="64434" y="31242"/>
                    <a:pt x="64073" y="31242"/>
                  </a:cubicBezTo>
                  <a:cubicBezTo>
                    <a:pt x="63741" y="31242"/>
                    <a:pt x="64524" y="30369"/>
                    <a:pt x="65246" y="30219"/>
                  </a:cubicBezTo>
                  <a:cubicBezTo>
                    <a:pt x="65968" y="30068"/>
                    <a:pt x="66901" y="30098"/>
                    <a:pt x="66901" y="29888"/>
                  </a:cubicBezTo>
                  <a:cubicBezTo>
                    <a:pt x="66901" y="29781"/>
                    <a:pt x="66907" y="29751"/>
                    <a:pt x="66922" y="29751"/>
                  </a:cubicBezTo>
                  <a:cubicBezTo>
                    <a:pt x="66940" y="29751"/>
                    <a:pt x="66972" y="29798"/>
                    <a:pt x="67022" y="29798"/>
                  </a:cubicBezTo>
                  <a:lnTo>
                    <a:pt x="66570" y="29466"/>
                  </a:lnTo>
                  <a:lnTo>
                    <a:pt x="66450" y="29617"/>
                  </a:lnTo>
                  <a:cubicBezTo>
                    <a:pt x="66405" y="29644"/>
                    <a:pt x="66369" y="29656"/>
                    <a:pt x="66338" y="29656"/>
                  </a:cubicBezTo>
                  <a:cubicBezTo>
                    <a:pt x="66162" y="29656"/>
                    <a:pt x="66158" y="29286"/>
                    <a:pt x="65698" y="29286"/>
                  </a:cubicBezTo>
                  <a:cubicBezTo>
                    <a:pt x="65267" y="29286"/>
                    <a:pt x="64815" y="29627"/>
                    <a:pt x="64431" y="29627"/>
                  </a:cubicBezTo>
                  <a:cubicBezTo>
                    <a:pt x="64359" y="29627"/>
                    <a:pt x="64290" y="29615"/>
                    <a:pt x="64223" y="29587"/>
                  </a:cubicBezTo>
                  <a:cubicBezTo>
                    <a:pt x="63832" y="29406"/>
                    <a:pt x="64042" y="29075"/>
                    <a:pt x="63621" y="29075"/>
                  </a:cubicBezTo>
                  <a:cubicBezTo>
                    <a:pt x="63300" y="29075"/>
                    <a:pt x="63708" y="28570"/>
                    <a:pt x="63567" y="28570"/>
                  </a:cubicBezTo>
                  <a:cubicBezTo>
                    <a:pt x="63536" y="28570"/>
                    <a:pt x="63478" y="28594"/>
                    <a:pt x="63380" y="28654"/>
                  </a:cubicBezTo>
                  <a:cubicBezTo>
                    <a:pt x="62905" y="28904"/>
                    <a:pt x="62243" y="29486"/>
                    <a:pt x="61808" y="29486"/>
                  </a:cubicBezTo>
                  <a:cubicBezTo>
                    <a:pt x="61720" y="29486"/>
                    <a:pt x="61641" y="29462"/>
                    <a:pt x="61575" y="29406"/>
                  </a:cubicBezTo>
                  <a:cubicBezTo>
                    <a:pt x="61439" y="29290"/>
                    <a:pt x="61316" y="29258"/>
                    <a:pt x="61201" y="29258"/>
                  </a:cubicBezTo>
                  <a:cubicBezTo>
                    <a:pt x="61060" y="29258"/>
                    <a:pt x="60933" y="29306"/>
                    <a:pt x="60810" y="29306"/>
                  </a:cubicBezTo>
                  <a:cubicBezTo>
                    <a:pt x="60722" y="29306"/>
                    <a:pt x="60637" y="29281"/>
                    <a:pt x="60551" y="29196"/>
                  </a:cubicBezTo>
                  <a:cubicBezTo>
                    <a:pt x="60262" y="28906"/>
                    <a:pt x="61420" y="28199"/>
                    <a:pt x="62045" y="28199"/>
                  </a:cubicBezTo>
                  <a:cubicBezTo>
                    <a:pt x="62069" y="28199"/>
                    <a:pt x="62093" y="28200"/>
                    <a:pt x="62116" y="28203"/>
                  </a:cubicBezTo>
                  <a:cubicBezTo>
                    <a:pt x="62267" y="28203"/>
                    <a:pt x="62447" y="28142"/>
                    <a:pt x="62538" y="28052"/>
                  </a:cubicBezTo>
                  <a:cubicBezTo>
                    <a:pt x="62324" y="27967"/>
                    <a:pt x="61943" y="27805"/>
                    <a:pt x="61676" y="27805"/>
                  </a:cubicBezTo>
                  <a:cubicBezTo>
                    <a:pt x="61567" y="27805"/>
                    <a:pt x="61476" y="27832"/>
                    <a:pt x="61424" y="27902"/>
                  </a:cubicBezTo>
                  <a:cubicBezTo>
                    <a:pt x="61351" y="27975"/>
                    <a:pt x="61264" y="28004"/>
                    <a:pt x="61174" y="28004"/>
                  </a:cubicBezTo>
                  <a:cubicBezTo>
                    <a:pt x="61006" y="28004"/>
                    <a:pt x="60830" y="27899"/>
                    <a:pt x="60732" y="27781"/>
                  </a:cubicBezTo>
                  <a:cubicBezTo>
                    <a:pt x="60673" y="27699"/>
                    <a:pt x="60606" y="27690"/>
                    <a:pt x="60527" y="27690"/>
                  </a:cubicBezTo>
                  <a:cubicBezTo>
                    <a:pt x="60505" y="27690"/>
                    <a:pt x="60482" y="27691"/>
                    <a:pt x="60457" y="27691"/>
                  </a:cubicBezTo>
                  <a:cubicBezTo>
                    <a:pt x="60348" y="27691"/>
                    <a:pt x="60220" y="27676"/>
                    <a:pt x="60070" y="27510"/>
                  </a:cubicBezTo>
                  <a:cubicBezTo>
                    <a:pt x="59958" y="27387"/>
                    <a:pt x="59854" y="27347"/>
                    <a:pt x="59759" y="27347"/>
                  </a:cubicBezTo>
                  <a:cubicBezTo>
                    <a:pt x="59598" y="27347"/>
                    <a:pt x="59461" y="27461"/>
                    <a:pt x="59348" y="27480"/>
                  </a:cubicBezTo>
                  <a:cubicBezTo>
                    <a:pt x="59332" y="27483"/>
                    <a:pt x="59316" y="27484"/>
                    <a:pt x="59299" y="27484"/>
                  </a:cubicBezTo>
                  <a:cubicBezTo>
                    <a:pt x="59129" y="27484"/>
                    <a:pt x="58930" y="27349"/>
                    <a:pt x="58655" y="27239"/>
                  </a:cubicBezTo>
                  <a:cubicBezTo>
                    <a:pt x="58355" y="27149"/>
                    <a:pt x="58595" y="26848"/>
                    <a:pt x="58324" y="26638"/>
                  </a:cubicBezTo>
                  <a:cubicBezTo>
                    <a:pt x="58286" y="26612"/>
                    <a:pt x="58253" y="26601"/>
                    <a:pt x="58224" y="26601"/>
                  </a:cubicBezTo>
                  <a:close/>
                  <a:moveTo>
                    <a:pt x="6757" y="51744"/>
                  </a:moveTo>
                  <a:cubicBezTo>
                    <a:pt x="6599" y="51744"/>
                    <a:pt x="6456" y="51797"/>
                    <a:pt x="6561" y="51917"/>
                  </a:cubicBezTo>
                  <a:cubicBezTo>
                    <a:pt x="6678" y="52021"/>
                    <a:pt x="6773" y="52063"/>
                    <a:pt x="6847" y="52063"/>
                  </a:cubicBezTo>
                  <a:cubicBezTo>
                    <a:pt x="6945" y="52063"/>
                    <a:pt x="7009" y="51990"/>
                    <a:pt x="7043" y="51887"/>
                  </a:cubicBezTo>
                  <a:cubicBezTo>
                    <a:pt x="7088" y="51797"/>
                    <a:pt x="6915" y="51744"/>
                    <a:pt x="6757" y="51744"/>
                  </a:cubicBezTo>
                  <a:close/>
                  <a:moveTo>
                    <a:pt x="7927" y="52289"/>
                  </a:moveTo>
                  <a:cubicBezTo>
                    <a:pt x="7807" y="52289"/>
                    <a:pt x="7722" y="52337"/>
                    <a:pt x="7795" y="52459"/>
                  </a:cubicBezTo>
                  <a:cubicBezTo>
                    <a:pt x="7914" y="52594"/>
                    <a:pt x="8022" y="52672"/>
                    <a:pt x="8116" y="52672"/>
                  </a:cubicBezTo>
                  <a:cubicBezTo>
                    <a:pt x="8190" y="52672"/>
                    <a:pt x="8254" y="52625"/>
                    <a:pt x="8307" y="52519"/>
                  </a:cubicBezTo>
                  <a:cubicBezTo>
                    <a:pt x="8361" y="52393"/>
                    <a:pt x="8105" y="52289"/>
                    <a:pt x="7927" y="52289"/>
                  </a:cubicBezTo>
                  <a:close/>
                  <a:moveTo>
                    <a:pt x="9333" y="52788"/>
                  </a:moveTo>
                  <a:cubicBezTo>
                    <a:pt x="9323" y="52788"/>
                    <a:pt x="9312" y="52789"/>
                    <a:pt x="9300" y="52790"/>
                  </a:cubicBezTo>
                  <a:cubicBezTo>
                    <a:pt x="9085" y="52817"/>
                    <a:pt x="9207" y="53229"/>
                    <a:pt x="9342" y="53229"/>
                  </a:cubicBezTo>
                  <a:cubicBezTo>
                    <a:pt x="9358" y="53229"/>
                    <a:pt x="9374" y="53224"/>
                    <a:pt x="9390" y="53211"/>
                  </a:cubicBezTo>
                  <a:cubicBezTo>
                    <a:pt x="9534" y="53096"/>
                    <a:pt x="9568" y="52788"/>
                    <a:pt x="9333" y="52788"/>
                  </a:cubicBezTo>
                  <a:close/>
                  <a:moveTo>
                    <a:pt x="9970" y="53477"/>
                  </a:moveTo>
                  <a:cubicBezTo>
                    <a:pt x="9948" y="53477"/>
                    <a:pt x="9925" y="53479"/>
                    <a:pt x="9902" y="53482"/>
                  </a:cubicBezTo>
                  <a:cubicBezTo>
                    <a:pt x="9485" y="53538"/>
                    <a:pt x="9658" y="54465"/>
                    <a:pt x="9901" y="54465"/>
                  </a:cubicBezTo>
                  <a:cubicBezTo>
                    <a:pt x="9921" y="54465"/>
                    <a:pt x="9941" y="54459"/>
                    <a:pt x="9962" y="54445"/>
                  </a:cubicBezTo>
                  <a:cubicBezTo>
                    <a:pt x="10203" y="54264"/>
                    <a:pt x="10414" y="54295"/>
                    <a:pt x="10504" y="54114"/>
                  </a:cubicBezTo>
                  <a:cubicBezTo>
                    <a:pt x="10618" y="53943"/>
                    <a:pt x="10355" y="53477"/>
                    <a:pt x="9970" y="53477"/>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4032419" y="2116363"/>
              <a:ext cx="315276" cy="221519"/>
            </a:xfrm>
            <a:custGeom>
              <a:rect b="b" l="l" r="r" t="t"/>
              <a:pathLst>
                <a:path extrusionOk="0" h="7140" w="10162">
                  <a:moveTo>
                    <a:pt x="9981" y="3695"/>
                  </a:moveTo>
                  <a:cubicBezTo>
                    <a:pt x="9736" y="3695"/>
                    <a:pt x="9323" y="4003"/>
                    <a:pt x="9480" y="4093"/>
                  </a:cubicBezTo>
                  <a:cubicBezTo>
                    <a:pt x="9549" y="4139"/>
                    <a:pt x="9665" y="4172"/>
                    <a:pt x="9781" y="4172"/>
                  </a:cubicBezTo>
                  <a:cubicBezTo>
                    <a:pt x="9971" y="4172"/>
                    <a:pt x="10161" y="4084"/>
                    <a:pt x="10142" y="3822"/>
                  </a:cubicBezTo>
                  <a:cubicBezTo>
                    <a:pt x="10127" y="3731"/>
                    <a:pt x="10064" y="3695"/>
                    <a:pt x="9981" y="3695"/>
                  </a:cubicBezTo>
                  <a:close/>
                  <a:moveTo>
                    <a:pt x="1144" y="0"/>
                  </a:moveTo>
                  <a:cubicBezTo>
                    <a:pt x="813" y="0"/>
                    <a:pt x="963" y="392"/>
                    <a:pt x="512" y="392"/>
                  </a:cubicBezTo>
                  <a:cubicBezTo>
                    <a:pt x="61" y="392"/>
                    <a:pt x="0" y="693"/>
                    <a:pt x="331" y="963"/>
                  </a:cubicBezTo>
                  <a:cubicBezTo>
                    <a:pt x="662" y="1234"/>
                    <a:pt x="512" y="1445"/>
                    <a:pt x="482" y="1746"/>
                  </a:cubicBezTo>
                  <a:lnTo>
                    <a:pt x="693" y="1656"/>
                  </a:lnTo>
                  <a:cubicBezTo>
                    <a:pt x="747" y="1588"/>
                    <a:pt x="807" y="1557"/>
                    <a:pt x="857" y="1557"/>
                  </a:cubicBezTo>
                  <a:cubicBezTo>
                    <a:pt x="918" y="1557"/>
                    <a:pt x="963" y="1603"/>
                    <a:pt x="963" y="1686"/>
                  </a:cubicBezTo>
                  <a:cubicBezTo>
                    <a:pt x="963" y="1793"/>
                    <a:pt x="1117" y="1809"/>
                    <a:pt x="1271" y="1809"/>
                  </a:cubicBezTo>
                  <a:cubicBezTo>
                    <a:pt x="1332" y="1809"/>
                    <a:pt x="1393" y="1806"/>
                    <a:pt x="1445" y="1806"/>
                  </a:cubicBezTo>
                  <a:cubicBezTo>
                    <a:pt x="1585" y="1806"/>
                    <a:pt x="1592" y="1873"/>
                    <a:pt x="1634" y="1873"/>
                  </a:cubicBezTo>
                  <a:cubicBezTo>
                    <a:pt x="1656" y="1873"/>
                    <a:pt x="1686" y="1856"/>
                    <a:pt x="1746" y="1806"/>
                  </a:cubicBezTo>
                  <a:cubicBezTo>
                    <a:pt x="1831" y="1745"/>
                    <a:pt x="1931" y="1719"/>
                    <a:pt x="2019" y="1719"/>
                  </a:cubicBezTo>
                  <a:cubicBezTo>
                    <a:pt x="2150" y="1719"/>
                    <a:pt x="2258" y="1777"/>
                    <a:pt x="2258" y="1866"/>
                  </a:cubicBezTo>
                  <a:cubicBezTo>
                    <a:pt x="2258" y="2017"/>
                    <a:pt x="2709" y="1987"/>
                    <a:pt x="2438" y="2197"/>
                  </a:cubicBezTo>
                  <a:cubicBezTo>
                    <a:pt x="2167" y="2438"/>
                    <a:pt x="1957" y="2468"/>
                    <a:pt x="1957" y="2649"/>
                  </a:cubicBezTo>
                  <a:cubicBezTo>
                    <a:pt x="1957" y="2859"/>
                    <a:pt x="2197" y="3190"/>
                    <a:pt x="1987" y="3401"/>
                  </a:cubicBezTo>
                  <a:cubicBezTo>
                    <a:pt x="1746" y="3642"/>
                    <a:pt x="2047" y="3943"/>
                    <a:pt x="1866" y="3943"/>
                  </a:cubicBezTo>
                  <a:cubicBezTo>
                    <a:pt x="1686" y="3943"/>
                    <a:pt x="1415" y="4003"/>
                    <a:pt x="1656" y="4244"/>
                  </a:cubicBezTo>
                  <a:cubicBezTo>
                    <a:pt x="1866" y="4454"/>
                    <a:pt x="2047" y="4695"/>
                    <a:pt x="1866" y="4695"/>
                  </a:cubicBezTo>
                  <a:cubicBezTo>
                    <a:pt x="1686" y="4695"/>
                    <a:pt x="1595" y="5026"/>
                    <a:pt x="1686" y="5116"/>
                  </a:cubicBezTo>
                  <a:cubicBezTo>
                    <a:pt x="1746" y="5177"/>
                    <a:pt x="2167" y="5448"/>
                    <a:pt x="1866" y="5508"/>
                  </a:cubicBezTo>
                  <a:cubicBezTo>
                    <a:pt x="1565" y="5598"/>
                    <a:pt x="1535" y="5809"/>
                    <a:pt x="1535" y="5959"/>
                  </a:cubicBezTo>
                  <a:cubicBezTo>
                    <a:pt x="1535" y="6079"/>
                    <a:pt x="1595" y="6170"/>
                    <a:pt x="1656" y="6230"/>
                  </a:cubicBezTo>
                  <a:lnTo>
                    <a:pt x="2047" y="6230"/>
                  </a:lnTo>
                  <a:cubicBezTo>
                    <a:pt x="2390" y="6373"/>
                    <a:pt x="2570" y="7140"/>
                    <a:pt x="2973" y="7140"/>
                  </a:cubicBezTo>
                  <a:cubicBezTo>
                    <a:pt x="2995" y="7140"/>
                    <a:pt x="3017" y="7137"/>
                    <a:pt x="3040" y="7133"/>
                  </a:cubicBezTo>
                  <a:cubicBezTo>
                    <a:pt x="3491" y="7073"/>
                    <a:pt x="3100" y="6982"/>
                    <a:pt x="3221" y="6922"/>
                  </a:cubicBezTo>
                  <a:cubicBezTo>
                    <a:pt x="3293" y="6868"/>
                    <a:pt x="3376" y="6857"/>
                    <a:pt x="3470" y="6857"/>
                  </a:cubicBezTo>
                  <a:cubicBezTo>
                    <a:pt x="3532" y="6857"/>
                    <a:pt x="3600" y="6862"/>
                    <a:pt x="3672" y="6862"/>
                  </a:cubicBezTo>
                  <a:cubicBezTo>
                    <a:pt x="3853" y="6862"/>
                    <a:pt x="3973" y="6621"/>
                    <a:pt x="4394" y="6561"/>
                  </a:cubicBezTo>
                  <a:lnTo>
                    <a:pt x="5417" y="6561"/>
                  </a:lnTo>
                  <a:cubicBezTo>
                    <a:pt x="5718" y="6561"/>
                    <a:pt x="5929" y="6471"/>
                    <a:pt x="5959" y="6260"/>
                  </a:cubicBezTo>
                  <a:cubicBezTo>
                    <a:pt x="6110" y="6049"/>
                    <a:pt x="6350" y="5899"/>
                    <a:pt x="6621" y="5869"/>
                  </a:cubicBezTo>
                  <a:cubicBezTo>
                    <a:pt x="6922" y="5809"/>
                    <a:pt x="6862" y="5478"/>
                    <a:pt x="6922" y="5297"/>
                  </a:cubicBezTo>
                  <a:cubicBezTo>
                    <a:pt x="6952" y="5116"/>
                    <a:pt x="7434" y="4816"/>
                    <a:pt x="7464" y="4695"/>
                  </a:cubicBezTo>
                  <a:cubicBezTo>
                    <a:pt x="7524" y="4575"/>
                    <a:pt x="7163" y="4003"/>
                    <a:pt x="7524" y="3521"/>
                  </a:cubicBezTo>
                  <a:cubicBezTo>
                    <a:pt x="7855" y="3040"/>
                    <a:pt x="8156" y="3040"/>
                    <a:pt x="8156" y="2739"/>
                  </a:cubicBezTo>
                  <a:cubicBezTo>
                    <a:pt x="8156" y="2438"/>
                    <a:pt x="8487" y="2408"/>
                    <a:pt x="8878" y="2348"/>
                  </a:cubicBezTo>
                  <a:cubicBezTo>
                    <a:pt x="9239" y="2318"/>
                    <a:pt x="9390" y="2047"/>
                    <a:pt x="9721" y="1896"/>
                  </a:cubicBezTo>
                  <a:cubicBezTo>
                    <a:pt x="9992" y="1836"/>
                    <a:pt x="10142" y="1535"/>
                    <a:pt x="10082" y="1264"/>
                  </a:cubicBezTo>
                  <a:lnTo>
                    <a:pt x="10082" y="1264"/>
                  </a:lnTo>
                  <a:cubicBezTo>
                    <a:pt x="9932" y="1279"/>
                    <a:pt x="9789" y="1287"/>
                    <a:pt x="9650" y="1287"/>
                  </a:cubicBezTo>
                  <a:cubicBezTo>
                    <a:pt x="9510" y="1287"/>
                    <a:pt x="9375" y="1279"/>
                    <a:pt x="9239" y="1264"/>
                  </a:cubicBezTo>
                  <a:cubicBezTo>
                    <a:pt x="8908" y="1234"/>
                    <a:pt x="8608" y="1144"/>
                    <a:pt x="8307" y="1054"/>
                  </a:cubicBezTo>
                  <a:cubicBezTo>
                    <a:pt x="8225" y="952"/>
                    <a:pt x="8103" y="864"/>
                    <a:pt x="8032" y="864"/>
                  </a:cubicBezTo>
                  <a:cubicBezTo>
                    <a:pt x="7998" y="864"/>
                    <a:pt x="7976" y="884"/>
                    <a:pt x="7976" y="933"/>
                  </a:cubicBezTo>
                  <a:cubicBezTo>
                    <a:pt x="7976" y="1023"/>
                    <a:pt x="7826" y="1081"/>
                    <a:pt x="7654" y="1081"/>
                  </a:cubicBezTo>
                  <a:cubicBezTo>
                    <a:pt x="7537" y="1081"/>
                    <a:pt x="7411" y="1054"/>
                    <a:pt x="7313" y="993"/>
                  </a:cubicBezTo>
                  <a:cubicBezTo>
                    <a:pt x="7103" y="843"/>
                    <a:pt x="6712" y="753"/>
                    <a:pt x="6561" y="632"/>
                  </a:cubicBezTo>
                  <a:lnTo>
                    <a:pt x="6110" y="392"/>
                  </a:lnTo>
                  <a:cubicBezTo>
                    <a:pt x="6083" y="398"/>
                    <a:pt x="6050" y="401"/>
                    <a:pt x="6013" y="401"/>
                  </a:cubicBezTo>
                  <a:cubicBezTo>
                    <a:pt x="5737" y="401"/>
                    <a:pt x="5204" y="239"/>
                    <a:pt x="4808" y="239"/>
                  </a:cubicBezTo>
                  <a:cubicBezTo>
                    <a:pt x="4780" y="239"/>
                    <a:pt x="4752" y="239"/>
                    <a:pt x="4725" y="241"/>
                  </a:cubicBezTo>
                  <a:cubicBezTo>
                    <a:pt x="4630" y="254"/>
                    <a:pt x="4486" y="259"/>
                    <a:pt x="4313" y="259"/>
                  </a:cubicBezTo>
                  <a:cubicBezTo>
                    <a:pt x="3840" y="259"/>
                    <a:pt x="3148" y="224"/>
                    <a:pt x="2625" y="224"/>
                  </a:cubicBezTo>
                  <a:cubicBezTo>
                    <a:pt x="2433" y="224"/>
                    <a:pt x="2264" y="228"/>
                    <a:pt x="2137" y="241"/>
                  </a:cubicBezTo>
                  <a:cubicBezTo>
                    <a:pt x="2065" y="252"/>
                    <a:pt x="2001" y="257"/>
                    <a:pt x="1944" y="257"/>
                  </a:cubicBezTo>
                  <a:cubicBezTo>
                    <a:pt x="1523" y="257"/>
                    <a:pt x="1462" y="0"/>
                    <a:pt x="1144"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4581438" y="2019255"/>
              <a:ext cx="83116" cy="45793"/>
            </a:xfrm>
            <a:custGeom>
              <a:rect b="b" l="l" r="r" t="t"/>
              <a:pathLst>
                <a:path extrusionOk="0" h="1476" w="2679">
                  <a:moveTo>
                    <a:pt x="2498" y="1"/>
                  </a:moveTo>
                  <a:cubicBezTo>
                    <a:pt x="2317" y="121"/>
                    <a:pt x="2137" y="181"/>
                    <a:pt x="1926" y="181"/>
                  </a:cubicBezTo>
                  <a:cubicBezTo>
                    <a:pt x="1625" y="181"/>
                    <a:pt x="1415" y="422"/>
                    <a:pt x="1264" y="422"/>
                  </a:cubicBezTo>
                  <a:lnTo>
                    <a:pt x="391" y="271"/>
                  </a:lnTo>
                  <a:lnTo>
                    <a:pt x="60" y="271"/>
                  </a:lnTo>
                  <a:cubicBezTo>
                    <a:pt x="60" y="482"/>
                    <a:pt x="0" y="903"/>
                    <a:pt x="0" y="1295"/>
                  </a:cubicBezTo>
                  <a:cubicBezTo>
                    <a:pt x="115" y="1237"/>
                    <a:pt x="229" y="1216"/>
                    <a:pt x="344" y="1216"/>
                  </a:cubicBezTo>
                  <a:cubicBezTo>
                    <a:pt x="410" y="1216"/>
                    <a:pt x="476" y="1223"/>
                    <a:pt x="542" y="1234"/>
                  </a:cubicBezTo>
                  <a:cubicBezTo>
                    <a:pt x="602" y="1295"/>
                    <a:pt x="662" y="1385"/>
                    <a:pt x="662" y="1475"/>
                  </a:cubicBezTo>
                  <a:lnTo>
                    <a:pt x="1204" y="1355"/>
                  </a:lnTo>
                  <a:cubicBezTo>
                    <a:pt x="1218" y="1352"/>
                    <a:pt x="1233" y="1351"/>
                    <a:pt x="1250" y="1351"/>
                  </a:cubicBezTo>
                  <a:cubicBezTo>
                    <a:pt x="1367" y="1351"/>
                    <a:pt x="1536" y="1414"/>
                    <a:pt x="1638" y="1414"/>
                  </a:cubicBezTo>
                  <a:cubicBezTo>
                    <a:pt x="1674" y="1414"/>
                    <a:pt x="1701" y="1406"/>
                    <a:pt x="1716" y="1385"/>
                  </a:cubicBezTo>
                  <a:cubicBezTo>
                    <a:pt x="1746" y="1325"/>
                    <a:pt x="1866" y="1024"/>
                    <a:pt x="2016" y="1024"/>
                  </a:cubicBezTo>
                  <a:cubicBezTo>
                    <a:pt x="2167" y="1024"/>
                    <a:pt x="2047" y="633"/>
                    <a:pt x="2197" y="633"/>
                  </a:cubicBezTo>
                  <a:cubicBezTo>
                    <a:pt x="2378" y="542"/>
                    <a:pt x="2528" y="422"/>
                    <a:pt x="2679" y="301"/>
                  </a:cubicBezTo>
                  <a:lnTo>
                    <a:pt x="2498"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4752292" y="2174255"/>
              <a:ext cx="155032" cy="195178"/>
            </a:xfrm>
            <a:custGeom>
              <a:rect b="b" l="l" r="r" t="t"/>
              <a:pathLst>
                <a:path extrusionOk="0" h="6291" w="4997">
                  <a:moveTo>
                    <a:pt x="4936" y="0"/>
                  </a:moveTo>
                  <a:cubicBezTo>
                    <a:pt x="4786" y="60"/>
                    <a:pt x="4515" y="91"/>
                    <a:pt x="4545" y="211"/>
                  </a:cubicBezTo>
                  <a:cubicBezTo>
                    <a:pt x="4575" y="301"/>
                    <a:pt x="4424" y="391"/>
                    <a:pt x="4244" y="391"/>
                  </a:cubicBezTo>
                  <a:cubicBezTo>
                    <a:pt x="3973" y="361"/>
                    <a:pt x="3672" y="331"/>
                    <a:pt x="3431" y="241"/>
                  </a:cubicBezTo>
                  <a:cubicBezTo>
                    <a:pt x="3251" y="211"/>
                    <a:pt x="3070" y="196"/>
                    <a:pt x="2893" y="196"/>
                  </a:cubicBezTo>
                  <a:cubicBezTo>
                    <a:pt x="2717" y="196"/>
                    <a:pt x="2543" y="211"/>
                    <a:pt x="2378" y="241"/>
                  </a:cubicBezTo>
                  <a:lnTo>
                    <a:pt x="2318" y="241"/>
                  </a:lnTo>
                  <a:cubicBezTo>
                    <a:pt x="2107" y="422"/>
                    <a:pt x="1866" y="512"/>
                    <a:pt x="1626" y="572"/>
                  </a:cubicBezTo>
                  <a:cubicBezTo>
                    <a:pt x="1618" y="570"/>
                    <a:pt x="1610" y="569"/>
                    <a:pt x="1602" y="569"/>
                  </a:cubicBezTo>
                  <a:cubicBezTo>
                    <a:pt x="1493" y="569"/>
                    <a:pt x="1403" y="757"/>
                    <a:pt x="1234" y="813"/>
                  </a:cubicBezTo>
                  <a:cubicBezTo>
                    <a:pt x="1054" y="843"/>
                    <a:pt x="723" y="813"/>
                    <a:pt x="663" y="873"/>
                  </a:cubicBezTo>
                  <a:cubicBezTo>
                    <a:pt x="632" y="1054"/>
                    <a:pt x="542" y="1204"/>
                    <a:pt x="422" y="1324"/>
                  </a:cubicBezTo>
                  <a:cubicBezTo>
                    <a:pt x="301" y="1445"/>
                    <a:pt x="362" y="1595"/>
                    <a:pt x="211" y="1625"/>
                  </a:cubicBezTo>
                  <a:cubicBezTo>
                    <a:pt x="61" y="1655"/>
                    <a:pt x="31" y="1836"/>
                    <a:pt x="0" y="2047"/>
                  </a:cubicBezTo>
                  <a:lnTo>
                    <a:pt x="31" y="2047"/>
                  </a:lnTo>
                  <a:cubicBezTo>
                    <a:pt x="301" y="2137"/>
                    <a:pt x="482" y="2438"/>
                    <a:pt x="452" y="2709"/>
                  </a:cubicBezTo>
                  <a:cubicBezTo>
                    <a:pt x="432" y="2905"/>
                    <a:pt x="592" y="3012"/>
                    <a:pt x="765" y="3012"/>
                  </a:cubicBezTo>
                  <a:cubicBezTo>
                    <a:pt x="856" y="3012"/>
                    <a:pt x="951" y="2982"/>
                    <a:pt x="1024" y="2919"/>
                  </a:cubicBezTo>
                  <a:cubicBezTo>
                    <a:pt x="1068" y="2868"/>
                    <a:pt x="1132" y="2847"/>
                    <a:pt x="1203" y="2847"/>
                  </a:cubicBezTo>
                  <a:cubicBezTo>
                    <a:pt x="1424" y="2847"/>
                    <a:pt x="1716" y="3047"/>
                    <a:pt x="1716" y="3160"/>
                  </a:cubicBezTo>
                  <a:cubicBezTo>
                    <a:pt x="1716" y="3193"/>
                    <a:pt x="1690" y="3205"/>
                    <a:pt x="1646" y="3205"/>
                  </a:cubicBezTo>
                  <a:cubicBezTo>
                    <a:pt x="1552" y="3205"/>
                    <a:pt x="1376" y="3153"/>
                    <a:pt x="1200" y="3153"/>
                  </a:cubicBezTo>
                  <a:cubicBezTo>
                    <a:pt x="1083" y="3153"/>
                    <a:pt x="967" y="3176"/>
                    <a:pt x="873" y="3250"/>
                  </a:cubicBezTo>
                  <a:cubicBezTo>
                    <a:pt x="572" y="3461"/>
                    <a:pt x="1084" y="3642"/>
                    <a:pt x="1054" y="3882"/>
                  </a:cubicBezTo>
                  <a:cubicBezTo>
                    <a:pt x="964" y="4153"/>
                    <a:pt x="1144" y="4424"/>
                    <a:pt x="1415" y="4454"/>
                  </a:cubicBezTo>
                  <a:cubicBezTo>
                    <a:pt x="1694" y="4454"/>
                    <a:pt x="1974" y="4792"/>
                    <a:pt x="2133" y="4792"/>
                  </a:cubicBezTo>
                  <a:cubicBezTo>
                    <a:pt x="2145" y="4792"/>
                    <a:pt x="2157" y="4790"/>
                    <a:pt x="2167" y="4785"/>
                  </a:cubicBezTo>
                  <a:cubicBezTo>
                    <a:pt x="2318" y="4695"/>
                    <a:pt x="1987" y="4093"/>
                    <a:pt x="2017" y="4003"/>
                  </a:cubicBezTo>
                  <a:cubicBezTo>
                    <a:pt x="2029" y="3979"/>
                    <a:pt x="2052" y="3971"/>
                    <a:pt x="2084" y="3971"/>
                  </a:cubicBezTo>
                  <a:cubicBezTo>
                    <a:pt x="2163" y="3971"/>
                    <a:pt x="2294" y="4026"/>
                    <a:pt x="2410" y="4026"/>
                  </a:cubicBezTo>
                  <a:cubicBezTo>
                    <a:pt x="2479" y="4026"/>
                    <a:pt x="2543" y="4006"/>
                    <a:pt x="2589" y="3943"/>
                  </a:cubicBezTo>
                  <a:cubicBezTo>
                    <a:pt x="2739" y="3762"/>
                    <a:pt x="2468" y="3642"/>
                    <a:pt x="2227" y="3642"/>
                  </a:cubicBezTo>
                  <a:cubicBezTo>
                    <a:pt x="2015" y="3642"/>
                    <a:pt x="2136" y="3437"/>
                    <a:pt x="2344" y="3437"/>
                  </a:cubicBezTo>
                  <a:cubicBezTo>
                    <a:pt x="2401" y="3437"/>
                    <a:pt x="2464" y="3453"/>
                    <a:pt x="2528" y="3491"/>
                  </a:cubicBezTo>
                  <a:cubicBezTo>
                    <a:pt x="2618" y="3554"/>
                    <a:pt x="2689" y="3577"/>
                    <a:pt x="2749" y="3577"/>
                  </a:cubicBezTo>
                  <a:cubicBezTo>
                    <a:pt x="2889" y="3577"/>
                    <a:pt x="2965" y="3452"/>
                    <a:pt x="3070" y="3431"/>
                  </a:cubicBezTo>
                  <a:cubicBezTo>
                    <a:pt x="3221" y="3401"/>
                    <a:pt x="3281" y="2889"/>
                    <a:pt x="2829" y="2799"/>
                  </a:cubicBezTo>
                  <a:cubicBezTo>
                    <a:pt x="2770" y="2783"/>
                    <a:pt x="2720" y="2777"/>
                    <a:pt x="2677" y="2777"/>
                  </a:cubicBezTo>
                  <a:cubicBezTo>
                    <a:pt x="2472" y="2777"/>
                    <a:pt x="2420" y="2922"/>
                    <a:pt x="2323" y="2922"/>
                  </a:cubicBezTo>
                  <a:cubicBezTo>
                    <a:pt x="2283" y="2922"/>
                    <a:pt x="2236" y="2898"/>
                    <a:pt x="2167" y="2829"/>
                  </a:cubicBezTo>
                  <a:cubicBezTo>
                    <a:pt x="1927" y="2558"/>
                    <a:pt x="2438" y="2649"/>
                    <a:pt x="2438" y="2378"/>
                  </a:cubicBezTo>
                  <a:cubicBezTo>
                    <a:pt x="2438" y="2107"/>
                    <a:pt x="1987" y="1806"/>
                    <a:pt x="1776" y="1505"/>
                  </a:cubicBezTo>
                  <a:cubicBezTo>
                    <a:pt x="1618" y="1308"/>
                    <a:pt x="1797" y="1175"/>
                    <a:pt x="1964" y="1175"/>
                  </a:cubicBezTo>
                  <a:cubicBezTo>
                    <a:pt x="2052" y="1175"/>
                    <a:pt x="2136" y="1211"/>
                    <a:pt x="2167" y="1294"/>
                  </a:cubicBezTo>
                  <a:cubicBezTo>
                    <a:pt x="2255" y="1399"/>
                    <a:pt x="2393" y="1464"/>
                    <a:pt x="2535" y="1464"/>
                  </a:cubicBezTo>
                  <a:cubicBezTo>
                    <a:pt x="2637" y="1464"/>
                    <a:pt x="2741" y="1430"/>
                    <a:pt x="2829" y="1355"/>
                  </a:cubicBezTo>
                  <a:cubicBezTo>
                    <a:pt x="3010" y="1294"/>
                    <a:pt x="2619" y="903"/>
                    <a:pt x="2980" y="783"/>
                  </a:cubicBezTo>
                  <a:cubicBezTo>
                    <a:pt x="3044" y="765"/>
                    <a:pt x="3097" y="758"/>
                    <a:pt x="3141" y="758"/>
                  </a:cubicBezTo>
                  <a:cubicBezTo>
                    <a:pt x="3326" y="758"/>
                    <a:pt x="3364" y="885"/>
                    <a:pt x="3461" y="933"/>
                  </a:cubicBezTo>
                  <a:cubicBezTo>
                    <a:pt x="3474" y="943"/>
                    <a:pt x="3486" y="947"/>
                    <a:pt x="3498" y="947"/>
                  </a:cubicBezTo>
                  <a:cubicBezTo>
                    <a:pt x="3604" y="947"/>
                    <a:pt x="3713" y="632"/>
                    <a:pt x="4063" y="632"/>
                  </a:cubicBezTo>
                  <a:cubicBezTo>
                    <a:pt x="4244" y="662"/>
                    <a:pt x="4455" y="753"/>
                    <a:pt x="4575" y="903"/>
                  </a:cubicBezTo>
                  <a:cubicBezTo>
                    <a:pt x="4695" y="783"/>
                    <a:pt x="4786" y="723"/>
                    <a:pt x="4786" y="602"/>
                  </a:cubicBezTo>
                  <a:cubicBezTo>
                    <a:pt x="4786" y="482"/>
                    <a:pt x="4996" y="452"/>
                    <a:pt x="4996" y="271"/>
                  </a:cubicBezTo>
                  <a:cubicBezTo>
                    <a:pt x="4996" y="181"/>
                    <a:pt x="4966" y="91"/>
                    <a:pt x="4936" y="0"/>
                  </a:cubicBezTo>
                  <a:close/>
                  <a:moveTo>
                    <a:pt x="2834" y="5743"/>
                  </a:moveTo>
                  <a:cubicBezTo>
                    <a:pt x="2623" y="5743"/>
                    <a:pt x="2418" y="5966"/>
                    <a:pt x="2559" y="5989"/>
                  </a:cubicBezTo>
                  <a:cubicBezTo>
                    <a:pt x="2920" y="6140"/>
                    <a:pt x="3311" y="6230"/>
                    <a:pt x="3732" y="6290"/>
                  </a:cubicBezTo>
                  <a:cubicBezTo>
                    <a:pt x="4184" y="6290"/>
                    <a:pt x="4786" y="6079"/>
                    <a:pt x="4786" y="5959"/>
                  </a:cubicBezTo>
                  <a:cubicBezTo>
                    <a:pt x="4786" y="5927"/>
                    <a:pt x="4764" y="5916"/>
                    <a:pt x="4728" y="5916"/>
                  </a:cubicBezTo>
                  <a:cubicBezTo>
                    <a:pt x="4659" y="5916"/>
                    <a:pt x="4538" y="5955"/>
                    <a:pt x="4419" y="5955"/>
                  </a:cubicBezTo>
                  <a:cubicBezTo>
                    <a:pt x="4369" y="5955"/>
                    <a:pt x="4319" y="5948"/>
                    <a:pt x="4274" y="5929"/>
                  </a:cubicBezTo>
                  <a:cubicBezTo>
                    <a:pt x="4220" y="5893"/>
                    <a:pt x="4106" y="5884"/>
                    <a:pt x="3965" y="5884"/>
                  </a:cubicBezTo>
                  <a:cubicBezTo>
                    <a:pt x="3816" y="5884"/>
                    <a:pt x="3639" y="5894"/>
                    <a:pt x="3475" y="5894"/>
                  </a:cubicBezTo>
                  <a:cubicBezTo>
                    <a:pt x="3273" y="5894"/>
                    <a:pt x="3092" y="5879"/>
                    <a:pt x="3010" y="5809"/>
                  </a:cubicBezTo>
                  <a:cubicBezTo>
                    <a:pt x="2956" y="5761"/>
                    <a:pt x="2895" y="5743"/>
                    <a:pt x="2834" y="5743"/>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5040794" y="2346413"/>
              <a:ext cx="63477" cy="32080"/>
            </a:xfrm>
            <a:custGeom>
              <a:rect b="b" l="l" r="r" t="t"/>
              <a:pathLst>
                <a:path extrusionOk="0" h="1034" w="2046">
                  <a:moveTo>
                    <a:pt x="1931" y="1"/>
                  </a:moveTo>
                  <a:cubicBezTo>
                    <a:pt x="1904" y="1"/>
                    <a:pt x="1871" y="14"/>
                    <a:pt x="1837" y="49"/>
                  </a:cubicBezTo>
                  <a:cubicBezTo>
                    <a:pt x="1475" y="290"/>
                    <a:pt x="1114" y="380"/>
                    <a:pt x="693" y="410"/>
                  </a:cubicBezTo>
                  <a:cubicBezTo>
                    <a:pt x="181" y="410"/>
                    <a:pt x="1" y="741"/>
                    <a:pt x="332" y="982"/>
                  </a:cubicBezTo>
                  <a:cubicBezTo>
                    <a:pt x="435" y="1016"/>
                    <a:pt x="546" y="1033"/>
                    <a:pt x="657" y="1033"/>
                  </a:cubicBezTo>
                  <a:cubicBezTo>
                    <a:pt x="936" y="1033"/>
                    <a:pt x="1222" y="926"/>
                    <a:pt x="1415" y="711"/>
                  </a:cubicBezTo>
                  <a:cubicBezTo>
                    <a:pt x="1385" y="591"/>
                    <a:pt x="1566" y="290"/>
                    <a:pt x="1837" y="229"/>
                  </a:cubicBezTo>
                  <a:cubicBezTo>
                    <a:pt x="2046" y="160"/>
                    <a:pt x="2022" y="1"/>
                    <a:pt x="1931"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3666945" y="1319765"/>
              <a:ext cx="263744" cy="127140"/>
            </a:xfrm>
            <a:custGeom>
              <a:rect b="b" l="l" r="r" t="t"/>
              <a:pathLst>
                <a:path extrusionOk="0" h="4098" w="8501">
                  <a:moveTo>
                    <a:pt x="6152" y="0"/>
                  </a:moveTo>
                  <a:cubicBezTo>
                    <a:pt x="6141" y="0"/>
                    <a:pt x="6131" y="2"/>
                    <a:pt x="6123" y="6"/>
                  </a:cubicBezTo>
                  <a:cubicBezTo>
                    <a:pt x="5972" y="96"/>
                    <a:pt x="6092" y="367"/>
                    <a:pt x="6002" y="487"/>
                  </a:cubicBezTo>
                  <a:cubicBezTo>
                    <a:pt x="5987" y="526"/>
                    <a:pt x="5949" y="539"/>
                    <a:pt x="5901" y="539"/>
                  </a:cubicBezTo>
                  <a:cubicBezTo>
                    <a:pt x="5813" y="539"/>
                    <a:pt x="5692" y="496"/>
                    <a:pt x="5617" y="496"/>
                  </a:cubicBezTo>
                  <a:cubicBezTo>
                    <a:pt x="5577" y="496"/>
                    <a:pt x="5551" y="508"/>
                    <a:pt x="5551" y="547"/>
                  </a:cubicBezTo>
                  <a:cubicBezTo>
                    <a:pt x="5551" y="626"/>
                    <a:pt x="5501" y="672"/>
                    <a:pt x="5433" y="672"/>
                  </a:cubicBezTo>
                  <a:cubicBezTo>
                    <a:pt x="5370" y="672"/>
                    <a:pt x="5292" y="634"/>
                    <a:pt x="5220" y="547"/>
                  </a:cubicBezTo>
                  <a:cubicBezTo>
                    <a:pt x="5162" y="466"/>
                    <a:pt x="5081" y="434"/>
                    <a:pt x="5004" y="434"/>
                  </a:cubicBezTo>
                  <a:cubicBezTo>
                    <a:pt x="4882" y="434"/>
                    <a:pt x="4768" y="515"/>
                    <a:pt x="4768" y="608"/>
                  </a:cubicBezTo>
                  <a:cubicBezTo>
                    <a:pt x="4768" y="655"/>
                    <a:pt x="4756" y="676"/>
                    <a:pt x="4730" y="676"/>
                  </a:cubicBezTo>
                  <a:cubicBezTo>
                    <a:pt x="4674" y="676"/>
                    <a:pt x="4553" y="580"/>
                    <a:pt x="4347" y="457"/>
                  </a:cubicBezTo>
                  <a:cubicBezTo>
                    <a:pt x="4290" y="423"/>
                    <a:pt x="4236" y="408"/>
                    <a:pt x="4186" y="408"/>
                  </a:cubicBezTo>
                  <a:cubicBezTo>
                    <a:pt x="3974" y="408"/>
                    <a:pt x="3835" y="678"/>
                    <a:pt x="3835" y="848"/>
                  </a:cubicBezTo>
                  <a:cubicBezTo>
                    <a:pt x="3835" y="928"/>
                    <a:pt x="3818" y="979"/>
                    <a:pt x="3780" y="979"/>
                  </a:cubicBezTo>
                  <a:cubicBezTo>
                    <a:pt x="3732" y="979"/>
                    <a:pt x="3652" y="899"/>
                    <a:pt x="3534" y="698"/>
                  </a:cubicBezTo>
                  <a:cubicBezTo>
                    <a:pt x="3463" y="581"/>
                    <a:pt x="3391" y="537"/>
                    <a:pt x="3328" y="537"/>
                  </a:cubicBezTo>
                  <a:cubicBezTo>
                    <a:pt x="3179" y="537"/>
                    <a:pt x="3080" y="782"/>
                    <a:pt x="3143" y="908"/>
                  </a:cubicBezTo>
                  <a:cubicBezTo>
                    <a:pt x="3248" y="1066"/>
                    <a:pt x="3239" y="1316"/>
                    <a:pt x="3134" y="1316"/>
                  </a:cubicBezTo>
                  <a:cubicBezTo>
                    <a:pt x="3119" y="1316"/>
                    <a:pt x="3102" y="1311"/>
                    <a:pt x="3083" y="1300"/>
                  </a:cubicBezTo>
                  <a:cubicBezTo>
                    <a:pt x="3049" y="1272"/>
                    <a:pt x="3008" y="1260"/>
                    <a:pt x="2964" y="1260"/>
                  </a:cubicBezTo>
                  <a:cubicBezTo>
                    <a:pt x="2816" y="1260"/>
                    <a:pt x="2634" y="1394"/>
                    <a:pt x="2541" y="1510"/>
                  </a:cubicBezTo>
                  <a:cubicBezTo>
                    <a:pt x="2532" y="1526"/>
                    <a:pt x="2519" y="1533"/>
                    <a:pt x="2504" y="1533"/>
                  </a:cubicBezTo>
                  <a:cubicBezTo>
                    <a:pt x="2376" y="1533"/>
                    <a:pt x="2088" y="1013"/>
                    <a:pt x="2331" y="878"/>
                  </a:cubicBezTo>
                  <a:cubicBezTo>
                    <a:pt x="2601" y="728"/>
                    <a:pt x="1488" y="96"/>
                    <a:pt x="1127" y="96"/>
                  </a:cubicBezTo>
                  <a:cubicBezTo>
                    <a:pt x="736" y="96"/>
                    <a:pt x="1006" y="337"/>
                    <a:pt x="1247" y="547"/>
                  </a:cubicBezTo>
                  <a:cubicBezTo>
                    <a:pt x="1340" y="627"/>
                    <a:pt x="1322" y="666"/>
                    <a:pt x="1261" y="666"/>
                  </a:cubicBezTo>
                  <a:cubicBezTo>
                    <a:pt x="1185" y="666"/>
                    <a:pt x="1043" y="605"/>
                    <a:pt x="976" y="487"/>
                  </a:cubicBezTo>
                  <a:cubicBezTo>
                    <a:pt x="940" y="433"/>
                    <a:pt x="890" y="408"/>
                    <a:pt x="834" y="408"/>
                  </a:cubicBezTo>
                  <a:cubicBezTo>
                    <a:pt x="704" y="408"/>
                    <a:pt x="540" y="539"/>
                    <a:pt x="435" y="728"/>
                  </a:cubicBezTo>
                  <a:cubicBezTo>
                    <a:pt x="284" y="999"/>
                    <a:pt x="74" y="1059"/>
                    <a:pt x="43" y="1240"/>
                  </a:cubicBezTo>
                  <a:cubicBezTo>
                    <a:pt x="0" y="1391"/>
                    <a:pt x="221" y="1511"/>
                    <a:pt x="494" y="1511"/>
                  </a:cubicBezTo>
                  <a:cubicBezTo>
                    <a:pt x="601" y="1511"/>
                    <a:pt x="716" y="1493"/>
                    <a:pt x="826" y="1450"/>
                  </a:cubicBezTo>
                  <a:cubicBezTo>
                    <a:pt x="961" y="1360"/>
                    <a:pt x="1119" y="1315"/>
                    <a:pt x="1281" y="1315"/>
                  </a:cubicBezTo>
                  <a:cubicBezTo>
                    <a:pt x="1443" y="1315"/>
                    <a:pt x="1608" y="1360"/>
                    <a:pt x="1759" y="1450"/>
                  </a:cubicBezTo>
                  <a:cubicBezTo>
                    <a:pt x="1939" y="1601"/>
                    <a:pt x="1428" y="1661"/>
                    <a:pt x="1608" y="1811"/>
                  </a:cubicBezTo>
                  <a:cubicBezTo>
                    <a:pt x="1770" y="1946"/>
                    <a:pt x="1666" y="2057"/>
                    <a:pt x="1318" y="2057"/>
                  </a:cubicBezTo>
                  <a:cubicBezTo>
                    <a:pt x="1278" y="2057"/>
                    <a:pt x="1234" y="2055"/>
                    <a:pt x="1187" y="2052"/>
                  </a:cubicBezTo>
                  <a:cubicBezTo>
                    <a:pt x="1106" y="2041"/>
                    <a:pt x="1022" y="2036"/>
                    <a:pt x="941" y="2036"/>
                  </a:cubicBezTo>
                  <a:cubicBezTo>
                    <a:pt x="570" y="2036"/>
                    <a:pt x="235" y="2139"/>
                    <a:pt x="284" y="2263"/>
                  </a:cubicBezTo>
                  <a:cubicBezTo>
                    <a:pt x="305" y="2298"/>
                    <a:pt x="378" y="2310"/>
                    <a:pt x="479" y="2310"/>
                  </a:cubicBezTo>
                  <a:cubicBezTo>
                    <a:pt x="709" y="2310"/>
                    <a:pt x="1082" y="2246"/>
                    <a:pt x="1296" y="2246"/>
                  </a:cubicBezTo>
                  <a:cubicBezTo>
                    <a:pt x="1388" y="2246"/>
                    <a:pt x="1451" y="2258"/>
                    <a:pt x="1458" y="2293"/>
                  </a:cubicBezTo>
                  <a:cubicBezTo>
                    <a:pt x="1483" y="2417"/>
                    <a:pt x="1467" y="2624"/>
                    <a:pt x="1613" y="2624"/>
                  </a:cubicBezTo>
                  <a:cubicBezTo>
                    <a:pt x="1644" y="2624"/>
                    <a:pt x="1682" y="2615"/>
                    <a:pt x="1729" y="2594"/>
                  </a:cubicBezTo>
                  <a:cubicBezTo>
                    <a:pt x="1764" y="2582"/>
                    <a:pt x="1792" y="2577"/>
                    <a:pt x="1814" y="2577"/>
                  </a:cubicBezTo>
                  <a:cubicBezTo>
                    <a:pt x="1965" y="2577"/>
                    <a:pt x="1861" y="2812"/>
                    <a:pt x="1939" y="2865"/>
                  </a:cubicBezTo>
                  <a:cubicBezTo>
                    <a:pt x="2060" y="2955"/>
                    <a:pt x="2060" y="3196"/>
                    <a:pt x="1699" y="3196"/>
                  </a:cubicBezTo>
                  <a:cubicBezTo>
                    <a:pt x="1307" y="3196"/>
                    <a:pt x="1127" y="3316"/>
                    <a:pt x="1307" y="3467"/>
                  </a:cubicBezTo>
                  <a:cubicBezTo>
                    <a:pt x="1383" y="3530"/>
                    <a:pt x="1502" y="3556"/>
                    <a:pt x="1642" y="3556"/>
                  </a:cubicBezTo>
                  <a:cubicBezTo>
                    <a:pt x="1837" y="3556"/>
                    <a:pt x="2074" y="3506"/>
                    <a:pt x="2301" y="3436"/>
                  </a:cubicBezTo>
                  <a:cubicBezTo>
                    <a:pt x="2336" y="3425"/>
                    <a:pt x="2374" y="3419"/>
                    <a:pt x="2414" y="3419"/>
                  </a:cubicBezTo>
                  <a:cubicBezTo>
                    <a:pt x="2779" y="3419"/>
                    <a:pt x="3311" y="3876"/>
                    <a:pt x="3745" y="4038"/>
                  </a:cubicBezTo>
                  <a:cubicBezTo>
                    <a:pt x="3862" y="4079"/>
                    <a:pt x="3992" y="4097"/>
                    <a:pt x="4125" y="4097"/>
                  </a:cubicBezTo>
                  <a:cubicBezTo>
                    <a:pt x="4576" y="4097"/>
                    <a:pt x="5053" y="3893"/>
                    <a:pt x="5099" y="3707"/>
                  </a:cubicBezTo>
                  <a:cubicBezTo>
                    <a:pt x="5190" y="3436"/>
                    <a:pt x="5822" y="3557"/>
                    <a:pt x="6092" y="3406"/>
                  </a:cubicBezTo>
                  <a:cubicBezTo>
                    <a:pt x="6393" y="3166"/>
                    <a:pt x="6755" y="3015"/>
                    <a:pt x="7146" y="2985"/>
                  </a:cubicBezTo>
                  <a:cubicBezTo>
                    <a:pt x="7627" y="2955"/>
                    <a:pt x="7597" y="2443"/>
                    <a:pt x="7778" y="2443"/>
                  </a:cubicBezTo>
                  <a:cubicBezTo>
                    <a:pt x="7958" y="2443"/>
                    <a:pt x="8259" y="2112"/>
                    <a:pt x="8380" y="1902"/>
                  </a:cubicBezTo>
                  <a:cubicBezTo>
                    <a:pt x="8500" y="1601"/>
                    <a:pt x="8319" y="1270"/>
                    <a:pt x="8019" y="1209"/>
                  </a:cubicBezTo>
                  <a:cubicBezTo>
                    <a:pt x="7688" y="1209"/>
                    <a:pt x="7507" y="999"/>
                    <a:pt x="7567" y="848"/>
                  </a:cubicBezTo>
                  <a:cubicBezTo>
                    <a:pt x="7597" y="698"/>
                    <a:pt x="7417" y="457"/>
                    <a:pt x="7417" y="367"/>
                  </a:cubicBezTo>
                  <a:cubicBezTo>
                    <a:pt x="7417" y="328"/>
                    <a:pt x="7380" y="314"/>
                    <a:pt x="7323" y="314"/>
                  </a:cubicBezTo>
                  <a:cubicBezTo>
                    <a:pt x="7204" y="314"/>
                    <a:pt x="6998" y="376"/>
                    <a:pt x="6875" y="397"/>
                  </a:cubicBezTo>
                  <a:cubicBezTo>
                    <a:pt x="6869" y="398"/>
                    <a:pt x="6864" y="398"/>
                    <a:pt x="6858" y="398"/>
                  </a:cubicBezTo>
                  <a:cubicBezTo>
                    <a:pt x="6681" y="398"/>
                    <a:pt x="6316" y="0"/>
                    <a:pt x="6152"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4005334" y="1749151"/>
              <a:ext cx="111132" cy="121680"/>
            </a:xfrm>
            <a:custGeom>
              <a:rect b="b" l="l" r="r" t="t"/>
              <a:pathLst>
                <a:path extrusionOk="0" h="3922" w="3582">
                  <a:moveTo>
                    <a:pt x="1877" y="1"/>
                  </a:moveTo>
                  <a:cubicBezTo>
                    <a:pt x="1685" y="1"/>
                    <a:pt x="1523" y="74"/>
                    <a:pt x="1505" y="250"/>
                  </a:cubicBezTo>
                  <a:cubicBezTo>
                    <a:pt x="1445" y="551"/>
                    <a:pt x="1867" y="431"/>
                    <a:pt x="1867" y="611"/>
                  </a:cubicBezTo>
                  <a:cubicBezTo>
                    <a:pt x="1867" y="822"/>
                    <a:pt x="1505" y="762"/>
                    <a:pt x="1235" y="972"/>
                  </a:cubicBezTo>
                  <a:cubicBezTo>
                    <a:pt x="1173" y="1013"/>
                    <a:pt x="1111" y="1028"/>
                    <a:pt x="1047" y="1028"/>
                  </a:cubicBezTo>
                  <a:cubicBezTo>
                    <a:pt x="885" y="1028"/>
                    <a:pt x="720" y="932"/>
                    <a:pt x="570" y="932"/>
                  </a:cubicBezTo>
                  <a:cubicBezTo>
                    <a:pt x="519" y="932"/>
                    <a:pt x="469" y="943"/>
                    <a:pt x="422" y="972"/>
                  </a:cubicBezTo>
                  <a:cubicBezTo>
                    <a:pt x="151" y="1123"/>
                    <a:pt x="723" y="1273"/>
                    <a:pt x="482" y="1574"/>
                  </a:cubicBezTo>
                  <a:cubicBezTo>
                    <a:pt x="272" y="1875"/>
                    <a:pt x="482" y="1815"/>
                    <a:pt x="873" y="2116"/>
                  </a:cubicBezTo>
                  <a:cubicBezTo>
                    <a:pt x="1235" y="2417"/>
                    <a:pt x="633" y="2477"/>
                    <a:pt x="633" y="2778"/>
                  </a:cubicBezTo>
                  <a:cubicBezTo>
                    <a:pt x="633" y="3079"/>
                    <a:pt x="211" y="3109"/>
                    <a:pt x="121" y="3289"/>
                  </a:cubicBezTo>
                  <a:cubicBezTo>
                    <a:pt x="1" y="3470"/>
                    <a:pt x="482" y="3921"/>
                    <a:pt x="903" y="3921"/>
                  </a:cubicBezTo>
                  <a:cubicBezTo>
                    <a:pt x="1385" y="3891"/>
                    <a:pt x="1867" y="3711"/>
                    <a:pt x="2258" y="3380"/>
                  </a:cubicBezTo>
                  <a:cubicBezTo>
                    <a:pt x="2415" y="3234"/>
                    <a:pt x="2543" y="3197"/>
                    <a:pt x="2659" y="3197"/>
                  </a:cubicBezTo>
                  <a:cubicBezTo>
                    <a:pt x="2778" y="3197"/>
                    <a:pt x="2884" y="3236"/>
                    <a:pt x="2996" y="3236"/>
                  </a:cubicBezTo>
                  <a:cubicBezTo>
                    <a:pt x="3067" y="3236"/>
                    <a:pt x="3140" y="3220"/>
                    <a:pt x="3221" y="3169"/>
                  </a:cubicBezTo>
                  <a:cubicBezTo>
                    <a:pt x="3582" y="2989"/>
                    <a:pt x="3371" y="1604"/>
                    <a:pt x="3221" y="1333"/>
                  </a:cubicBezTo>
                  <a:lnTo>
                    <a:pt x="3221" y="1213"/>
                  </a:lnTo>
                  <a:cubicBezTo>
                    <a:pt x="3131" y="1153"/>
                    <a:pt x="3040" y="1062"/>
                    <a:pt x="2980" y="972"/>
                  </a:cubicBezTo>
                  <a:cubicBezTo>
                    <a:pt x="2875" y="846"/>
                    <a:pt x="2792" y="797"/>
                    <a:pt x="2727" y="797"/>
                  </a:cubicBezTo>
                  <a:cubicBezTo>
                    <a:pt x="2606" y="797"/>
                    <a:pt x="2548" y="966"/>
                    <a:pt x="2529" y="1123"/>
                  </a:cubicBezTo>
                  <a:cubicBezTo>
                    <a:pt x="2513" y="1177"/>
                    <a:pt x="2482" y="1197"/>
                    <a:pt x="2442" y="1197"/>
                  </a:cubicBezTo>
                  <a:cubicBezTo>
                    <a:pt x="2324" y="1197"/>
                    <a:pt x="2129" y="1025"/>
                    <a:pt x="2017" y="1002"/>
                  </a:cubicBezTo>
                  <a:cubicBezTo>
                    <a:pt x="1867" y="972"/>
                    <a:pt x="2077" y="611"/>
                    <a:pt x="2167" y="551"/>
                  </a:cubicBezTo>
                  <a:cubicBezTo>
                    <a:pt x="2288" y="431"/>
                    <a:pt x="2378" y="250"/>
                    <a:pt x="2408" y="99"/>
                  </a:cubicBezTo>
                  <a:lnTo>
                    <a:pt x="2288" y="99"/>
                  </a:lnTo>
                  <a:cubicBezTo>
                    <a:pt x="2163" y="37"/>
                    <a:pt x="2013" y="1"/>
                    <a:pt x="1877"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4062296" y="1548574"/>
              <a:ext cx="247455" cy="373634"/>
            </a:xfrm>
            <a:custGeom>
              <a:rect b="b" l="l" r="r" t="t"/>
              <a:pathLst>
                <a:path extrusionOk="0" h="12043" w="7976">
                  <a:moveTo>
                    <a:pt x="5600" y="0"/>
                  </a:moveTo>
                  <a:cubicBezTo>
                    <a:pt x="5590" y="0"/>
                    <a:pt x="5579" y="2"/>
                    <a:pt x="5568" y="4"/>
                  </a:cubicBezTo>
                  <a:cubicBezTo>
                    <a:pt x="5286" y="88"/>
                    <a:pt x="5374" y="888"/>
                    <a:pt x="5436" y="888"/>
                  </a:cubicBezTo>
                  <a:cubicBezTo>
                    <a:pt x="5440" y="888"/>
                    <a:pt x="5444" y="884"/>
                    <a:pt x="5448" y="877"/>
                  </a:cubicBezTo>
                  <a:cubicBezTo>
                    <a:pt x="5650" y="703"/>
                    <a:pt x="5853" y="0"/>
                    <a:pt x="5600" y="0"/>
                  </a:cubicBezTo>
                  <a:close/>
                  <a:moveTo>
                    <a:pt x="1431" y="2695"/>
                  </a:moveTo>
                  <a:cubicBezTo>
                    <a:pt x="1230" y="2695"/>
                    <a:pt x="712" y="3435"/>
                    <a:pt x="933" y="3435"/>
                  </a:cubicBezTo>
                  <a:cubicBezTo>
                    <a:pt x="1234" y="3405"/>
                    <a:pt x="1626" y="2863"/>
                    <a:pt x="1475" y="2712"/>
                  </a:cubicBezTo>
                  <a:cubicBezTo>
                    <a:pt x="1463" y="2700"/>
                    <a:pt x="1448" y="2695"/>
                    <a:pt x="1431" y="2695"/>
                  </a:cubicBezTo>
                  <a:close/>
                  <a:moveTo>
                    <a:pt x="1300" y="6311"/>
                  </a:moveTo>
                  <a:cubicBezTo>
                    <a:pt x="1058" y="6311"/>
                    <a:pt x="798" y="6564"/>
                    <a:pt x="572" y="6564"/>
                  </a:cubicBezTo>
                  <a:cubicBezTo>
                    <a:pt x="542" y="6715"/>
                    <a:pt x="452" y="6896"/>
                    <a:pt x="331" y="7016"/>
                  </a:cubicBezTo>
                  <a:cubicBezTo>
                    <a:pt x="211" y="7076"/>
                    <a:pt x="0" y="7437"/>
                    <a:pt x="181" y="7467"/>
                  </a:cubicBezTo>
                  <a:cubicBezTo>
                    <a:pt x="315" y="7490"/>
                    <a:pt x="500" y="7662"/>
                    <a:pt x="610" y="7662"/>
                  </a:cubicBezTo>
                  <a:cubicBezTo>
                    <a:pt x="648" y="7662"/>
                    <a:pt x="677" y="7642"/>
                    <a:pt x="693" y="7588"/>
                  </a:cubicBezTo>
                  <a:cubicBezTo>
                    <a:pt x="712" y="7431"/>
                    <a:pt x="757" y="7262"/>
                    <a:pt x="869" y="7262"/>
                  </a:cubicBezTo>
                  <a:cubicBezTo>
                    <a:pt x="929" y="7262"/>
                    <a:pt x="1009" y="7311"/>
                    <a:pt x="1114" y="7437"/>
                  </a:cubicBezTo>
                  <a:cubicBezTo>
                    <a:pt x="1204" y="7527"/>
                    <a:pt x="1295" y="7618"/>
                    <a:pt x="1385" y="7678"/>
                  </a:cubicBezTo>
                  <a:cubicBezTo>
                    <a:pt x="1445" y="7497"/>
                    <a:pt x="1806" y="7497"/>
                    <a:pt x="1987" y="7317"/>
                  </a:cubicBezTo>
                  <a:cubicBezTo>
                    <a:pt x="2197" y="7136"/>
                    <a:pt x="1896" y="6715"/>
                    <a:pt x="1535" y="6414"/>
                  </a:cubicBezTo>
                  <a:cubicBezTo>
                    <a:pt x="1460" y="6339"/>
                    <a:pt x="1381" y="6311"/>
                    <a:pt x="1300" y="6311"/>
                  </a:cubicBezTo>
                  <a:close/>
                  <a:moveTo>
                    <a:pt x="3928" y="2162"/>
                  </a:moveTo>
                  <a:cubicBezTo>
                    <a:pt x="3819" y="2162"/>
                    <a:pt x="3735" y="2408"/>
                    <a:pt x="3612" y="2532"/>
                  </a:cubicBezTo>
                  <a:cubicBezTo>
                    <a:pt x="3476" y="2577"/>
                    <a:pt x="3333" y="2599"/>
                    <a:pt x="3194" y="2599"/>
                  </a:cubicBezTo>
                  <a:cubicBezTo>
                    <a:pt x="3055" y="2599"/>
                    <a:pt x="2920" y="2577"/>
                    <a:pt x="2799" y="2532"/>
                  </a:cubicBezTo>
                  <a:cubicBezTo>
                    <a:pt x="2778" y="2528"/>
                    <a:pt x="2757" y="2527"/>
                    <a:pt x="2737" y="2527"/>
                  </a:cubicBezTo>
                  <a:cubicBezTo>
                    <a:pt x="2392" y="2527"/>
                    <a:pt x="2259" y="2996"/>
                    <a:pt x="2288" y="3224"/>
                  </a:cubicBezTo>
                  <a:cubicBezTo>
                    <a:pt x="2348" y="3435"/>
                    <a:pt x="1836" y="3555"/>
                    <a:pt x="1926" y="3736"/>
                  </a:cubicBezTo>
                  <a:cubicBezTo>
                    <a:pt x="1974" y="3879"/>
                    <a:pt x="1889" y="4003"/>
                    <a:pt x="1807" y="4003"/>
                  </a:cubicBezTo>
                  <a:cubicBezTo>
                    <a:pt x="1786" y="4003"/>
                    <a:pt x="1765" y="3995"/>
                    <a:pt x="1746" y="3976"/>
                  </a:cubicBezTo>
                  <a:cubicBezTo>
                    <a:pt x="1654" y="3885"/>
                    <a:pt x="1545" y="3705"/>
                    <a:pt x="1391" y="3705"/>
                  </a:cubicBezTo>
                  <a:cubicBezTo>
                    <a:pt x="1344" y="3705"/>
                    <a:pt x="1292" y="3723"/>
                    <a:pt x="1234" y="3766"/>
                  </a:cubicBezTo>
                  <a:cubicBezTo>
                    <a:pt x="1024" y="3976"/>
                    <a:pt x="1505" y="4217"/>
                    <a:pt x="1806" y="4277"/>
                  </a:cubicBezTo>
                  <a:cubicBezTo>
                    <a:pt x="2107" y="4307"/>
                    <a:pt x="1595" y="4488"/>
                    <a:pt x="1535" y="4819"/>
                  </a:cubicBezTo>
                  <a:cubicBezTo>
                    <a:pt x="1505" y="5180"/>
                    <a:pt x="1926" y="5030"/>
                    <a:pt x="1957" y="5240"/>
                  </a:cubicBezTo>
                  <a:cubicBezTo>
                    <a:pt x="1987" y="5481"/>
                    <a:pt x="1295" y="5541"/>
                    <a:pt x="1295" y="5722"/>
                  </a:cubicBezTo>
                  <a:cubicBezTo>
                    <a:pt x="1295" y="5778"/>
                    <a:pt x="1322" y="5800"/>
                    <a:pt x="1365" y="5800"/>
                  </a:cubicBezTo>
                  <a:cubicBezTo>
                    <a:pt x="1485" y="5800"/>
                    <a:pt x="1726" y="5630"/>
                    <a:pt x="1836" y="5541"/>
                  </a:cubicBezTo>
                  <a:cubicBezTo>
                    <a:pt x="1848" y="5532"/>
                    <a:pt x="1858" y="5527"/>
                    <a:pt x="1866" y="5527"/>
                  </a:cubicBezTo>
                  <a:cubicBezTo>
                    <a:pt x="1951" y="5527"/>
                    <a:pt x="1829" y="6031"/>
                    <a:pt x="2126" y="6031"/>
                  </a:cubicBezTo>
                  <a:cubicBezTo>
                    <a:pt x="2148" y="6031"/>
                    <a:pt x="2171" y="6028"/>
                    <a:pt x="2197" y="6023"/>
                  </a:cubicBezTo>
                  <a:cubicBezTo>
                    <a:pt x="2589" y="5963"/>
                    <a:pt x="2498" y="5391"/>
                    <a:pt x="2649" y="5391"/>
                  </a:cubicBezTo>
                  <a:cubicBezTo>
                    <a:pt x="2799" y="5391"/>
                    <a:pt x="2558" y="5692"/>
                    <a:pt x="2709" y="5963"/>
                  </a:cubicBezTo>
                  <a:cubicBezTo>
                    <a:pt x="2859" y="6233"/>
                    <a:pt x="2408" y="6595"/>
                    <a:pt x="2408" y="6745"/>
                  </a:cubicBezTo>
                  <a:cubicBezTo>
                    <a:pt x="2408" y="6813"/>
                    <a:pt x="2584" y="6856"/>
                    <a:pt x="2805" y="6856"/>
                  </a:cubicBezTo>
                  <a:cubicBezTo>
                    <a:pt x="3076" y="6856"/>
                    <a:pt x="3416" y="6791"/>
                    <a:pt x="3582" y="6625"/>
                  </a:cubicBezTo>
                  <a:cubicBezTo>
                    <a:pt x="3664" y="6542"/>
                    <a:pt x="3728" y="6510"/>
                    <a:pt x="3774" y="6510"/>
                  </a:cubicBezTo>
                  <a:cubicBezTo>
                    <a:pt x="3898" y="6510"/>
                    <a:pt x="3894" y="6742"/>
                    <a:pt x="3762" y="6896"/>
                  </a:cubicBezTo>
                  <a:cubicBezTo>
                    <a:pt x="3582" y="7136"/>
                    <a:pt x="3642" y="7317"/>
                    <a:pt x="3913" y="7377"/>
                  </a:cubicBezTo>
                  <a:cubicBezTo>
                    <a:pt x="4184" y="7467"/>
                    <a:pt x="4214" y="7467"/>
                    <a:pt x="4093" y="7648"/>
                  </a:cubicBezTo>
                  <a:cubicBezTo>
                    <a:pt x="4003" y="7828"/>
                    <a:pt x="4093" y="8220"/>
                    <a:pt x="4033" y="8370"/>
                  </a:cubicBezTo>
                  <a:cubicBezTo>
                    <a:pt x="3985" y="8450"/>
                    <a:pt x="3770" y="8487"/>
                    <a:pt x="3577" y="8487"/>
                  </a:cubicBezTo>
                  <a:cubicBezTo>
                    <a:pt x="3405" y="8487"/>
                    <a:pt x="3251" y="8457"/>
                    <a:pt x="3251" y="8400"/>
                  </a:cubicBezTo>
                  <a:cubicBezTo>
                    <a:pt x="3251" y="8362"/>
                    <a:pt x="3215" y="8345"/>
                    <a:pt x="3169" y="8345"/>
                  </a:cubicBezTo>
                  <a:cubicBezTo>
                    <a:pt x="3068" y="8345"/>
                    <a:pt x="2918" y="8427"/>
                    <a:pt x="2980" y="8551"/>
                  </a:cubicBezTo>
                  <a:cubicBezTo>
                    <a:pt x="3040" y="8731"/>
                    <a:pt x="2709" y="8882"/>
                    <a:pt x="2739" y="9032"/>
                  </a:cubicBezTo>
                  <a:cubicBezTo>
                    <a:pt x="2799" y="9183"/>
                    <a:pt x="3190" y="9153"/>
                    <a:pt x="3190" y="9333"/>
                  </a:cubicBezTo>
                  <a:cubicBezTo>
                    <a:pt x="3190" y="9544"/>
                    <a:pt x="2890" y="9754"/>
                    <a:pt x="2438" y="9875"/>
                  </a:cubicBezTo>
                  <a:cubicBezTo>
                    <a:pt x="2062" y="9975"/>
                    <a:pt x="2395" y="10242"/>
                    <a:pt x="2622" y="10242"/>
                  </a:cubicBezTo>
                  <a:cubicBezTo>
                    <a:pt x="2667" y="10242"/>
                    <a:pt x="2709" y="10231"/>
                    <a:pt x="2739" y="10206"/>
                  </a:cubicBezTo>
                  <a:cubicBezTo>
                    <a:pt x="2785" y="10173"/>
                    <a:pt x="2821" y="10160"/>
                    <a:pt x="2852" y="10160"/>
                  </a:cubicBezTo>
                  <a:cubicBezTo>
                    <a:pt x="2964" y="10160"/>
                    <a:pt x="3015" y="10326"/>
                    <a:pt x="3251" y="10326"/>
                  </a:cubicBezTo>
                  <a:cubicBezTo>
                    <a:pt x="3499" y="10326"/>
                    <a:pt x="3665" y="10469"/>
                    <a:pt x="3901" y="10469"/>
                  </a:cubicBezTo>
                  <a:cubicBezTo>
                    <a:pt x="3951" y="10469"/>
                    <a:pt x="4005" y="10463"/>
                    <a:pt x="4063" y="10447"/>
                  </a:cubicBezTo>
                  <a:cubicBezTo>
                    <a:pt x="4156" y="10413"/>
                    <a:pt x="4222" y="10398"/>
                    <a:pt x="4265" y="10398"/>
                  </a:cubicBezTo>
                  <a:cubicBezTo>
                    <a:pt x="4375" y="10398"/>
                    <a:pt x="4327" y="10497"/>
                    <a:pt x="4154" y="10627"/>
                  </a:cubicBezTo>
                  <a:cubicBezTo>
                    <a:pt x="4048" y="10697"/>
                    <a:pt x="3925" y="10713"/>
                    <a:pt x="3800" y="10713"/>
                  </a:cubicBezTo>
                  <a:cubicBezTo>
                    <a:pt x="3698" y="10713"/>
                    <a:pt x="3594" y="10703"/>
                    <a:pt x="3498" y="10703"/>
                  </a:cubicBezTo>
                  <a:cubicBezTo>
                    <a:pt x="3407" y="10703"/>
                    <a:pt x="3322" y="10712"/>
                    <a:pt x="3251" y="10748"/>
                  </a:cubicBezTo>
                  <a:cubicBezTo>
                    <a:pt x="2980" y="10838"/>
                    <a:pt x="2077" y="11741"/>
                    <a:pt x="2258" y="11981"/>
                  </a:cubicBezTo>
                  <a:cubicBezTo>
                    <a:pt x="2295" y="12025"/>
                    <a:pt x="2327" y="12043"/>
                    <a:pt x="2357" y="12043"/>
                  </a:cubicBezTo>
                  <a:cubicBezTo>
                    <a:pt x="2474" y="12043"/>
                    <a:pt x="2566" y="11776"/>
                    <a:pt x="2829" y="11681"/>
                  </a:cubicBezTo>
                  <a:cubicBezTo>
                    <a:pt x="2909" y="11652"/>
                    <a:pt x="2975" y="11640"/>
                    <a:pt x="3031" y="11640"/>
                  </a:cubicBezTo>
                  <a:cubicBezTo>
                    <a:pt x="3209" y="11640"/>
                    <a:pt x="3294" y="11755"/>
                    <a:pt x="3431" y="11801"/>
                  </a:cubicBezTo>
                  <a:cubicBezTo>
                    <a:pt x="3437" y="11802"/>
                    <a:pt x="3443" y="11802"/>
                    <a:pt x="3448" y="11802"/>
                  </a:cubicBezTo>
                  <a:cubicBezTo>
                    <a:pt x="3606" y="11802"/>
                    <a:pt x="3616" y="11408"/>
                    <a:pt x="3748" y="11408"/>
                  </a:cubicBezTo>
                  <a:cubicBezTo>
                    <a:pt x="3753" y="11408"/>
                    <a:pt x="3757" y="11409"/>
                    <a:pt x="3762" y="11410"/>
                  </a:cubicBezTo>
                  <a:cubicBezTo>
                    <a:pt x="3776" y="11412"/>
                    <a:pt x="3790" y="11414"/>
                    <a:pt x="3804" y="11414"/>
                  </a:cubicBezTo>
                  <a:cubicBezTo>
                    <a:pt x="3916" y="11414"/>
                    <a:pt x="4034" y="11335"/>
                    <a:pt x="4206" y="11335"/>
                  </a:cubicBezTo>
                  <a:cubicBezTo>
                    <a:pt x="4246" y="11335"/>
                    <a:pt x="4288" y="11339"/>
                    <a:pt x="4334" y="11350"/>
                  </a:cubicBezTo>
                  <a:cubicBezTo>
                    <a:pt x="4370" y="11355"/>
                    <a:pt x="4407" y="11357"/>
                    <a:pt x="4445" y="11357"/>
                  </a:cubicBezTo>
                  <a:cubicBezTo>
                    <a:pt x="4626" y="11357"/>
                    <a:pt x="4816" y="11299"/>
                    <a:pt x="4966" y="11199"/>
                  </a:cubicBezTo>
                  <a:cubicBezTo>
                    <a:pt x="4992" y="11173"/>
                    <a:pt x="5026" y="11162"/>
                    <a:pt x="5064" y="11162"/>
                  </a:cubicBezTo>
                  <a:cubicBezTo>
                    <a:pt x="5227" y="11162"/>
                    <a:pt x="5472" y="11356"/>
                    <a:pt x="5572" y="11356"/>
                  </a:cubicBezTo>
                  <a:cubicBezTo>
                    <a:pt x="5582" y="11356"/>
                    <a:pt x="5591" y="11354"/>
                    <a:pt x="5598" y="11350"/>
                  </a:cubicBezTo>
                  <a:cubicBezTo>
                    <a:pt x="5869" y="11199"/>
                    <a:pt x="6170" y="11139"/>
                    <a:pt x="6471" y="11139"/>
                  </a:cubicBezTo>
                  <a:cubicBezTo>
                    <a:pt x="6892" y="11079"/>
                    <a:pt x="7253" y="10928"/>
                    <a:pt x="7614" y="10687"/>
                  </a:cubicBezTo>
                  <a:cubicBezTo>
                    <a:pt x="7731" y="10571"/>
                    <a:pt x="7594" y="10526"/>
                    <a:pt x="7415" y="10526"/>
                  </a:cubicBezTo>
                  <a:cubicBezTo>
                    <a:pt x="7363" y="10526"/>
                    <a:pt x="7307" y="10530"/>
                    <a:pt x="7253" y="10537"/>
                  </a:cubicBezTo>
                  <a:cubicBezTo>
                    <a:pt x="7235" y="10542"/>
                    <a:pt x="7218" y="10545"/>
                    <a:pt x="7203" y="10545"/>
                  </a:cubicBezTo>
                  <a:cubicBezTo>
                    <a:pt x="7050" y="10545"/>
                    <a:pt x="7094" y="10275"/>
                    <a:pt x="7313" y="10055"/>
                  </a:cubicBezTo>
                  <a:cubicBezTo>
                    <a:pt x="7524" y="9845"/>
                    <a:pt x="7945" y="9634"/>
                    <a:pt x="7976" y="9303"/>
                  </a:cubicBezTo>
                  <a:cubicBezTo>
                    <a:pt x="7976" y="9045"/>
                    <a:pt x="7519" y="8824"/>
                    <a:pt x="7260" y="8824"/>
                  </a:cubicBezTo>
                  <a:cubicBezTo>
                    <a:pt x="7187" y="8824"/>
                    <a:pt x="7129" y="8842"/>
                    <a:pt x="7103" y="8882"/>
                  </a:cubicBezTo>
                  <a:cubicBezTo>
                    <a:pt x="7063" y="8975"/>
                    <a:pt x="7017" y="9015"/>
                    <a:pt x="6965" y="9015"/>
                  </a:cubicBezTo>
                  <a:cubicBezTo>
                    <a:pt x="6900" y="9015"/>
                    <a:pt x="6825" y="8952"/>
                    <a:pt x="6742" y="8852"/>
                  </a:cubicBezTo>
                  <a:cubicBezTo>
                    <a:pt x="6591" y="8671"/>
                    <a:pt x="6862" y="8430"/>
                    <a:pt x="6742" y="8400"/>
                  </a:cubicBezTo>
                  <a:cubicBezTo>
                    <a:pt x="6621" y="8370"/>
                    <a:pt x="6441" y="8099"/>
                    <a:pt x="6471" y="7979"/>
                  </a:cubicBezTo>
                  <a:cubicBezTo>
                    <a:pt x="6501" y="7889"/>
                    <a:pt x="6290" y="7136"/>
                    <a:pt x="5869" y="7016"/>
                  </a:cubicBezTo>
                  <a:cubicBezTo>
                    <a:pt x="5448" y="6896"/>
                    <a:pt x="5417" y="6384"/>
                    <a:pt x="5357" y="6083"/>
                  </a:cubicBezTo>
                  <a:cubicBezTo>
                    <a:pt x="5267" y="5782"/>
                    <a:pt x="4996" y="5932"/>
                    <a:pt x="4816" y="5662"/>
                  </a:cubicBezTo>
                  <a:cubicBezTo>
                    <a:pt x="4730" y="5533"/>
                    <a:pt x="4611" y="5500"/>
                    <a:pt x="4486" y="5500"/>
                  </a:cubicBezTo>
                  <a:cubicBezTo>
                    <a:pt x="4348" y="5500"/>
                    <a:pt x="4204" y="5541"/>
                    <a:pt x="4093" y="5541"/>
                  </a:cubicBezTo>
                  <a:cubicBezTo>
                    <a:pt x="3913" y="5541"/>
                    <a:pt x="4093" y="5210"/>
                    <a:pt x="4394" y="5030"/>
                  </a:cubicBezTo>
                  <a:cubicBezTo>
                    <a:pt x="4695" y="4819"/>
                    <a:pt x="4996" y="3856"/>
                    <a:pt x="4996" y="3675"/>
                  </a:cubicBezTo>
                  <a:cubicBezTo>
                    <a:pt x="4996" y="3555"/>
                    <a:pt x="4596" y="3504"/>
                    <a:pt x="4213" y="3504"/>
                  </a:cubicBezTo>
                  <a:cubicBezTo>
                    <a:pt x="3923" y="3504"/>
                    <a:pt x="3642" y="3533"/>
                    <a:pt x="3552" y="3585"/>
                  </a:cubicBezTo>
                  <a:cubicBezTo>
                    <a:pt x="3512" y="3605"/>
                    <a:pt x="3472" y="3613"/>
                    <a:pt x="3434" y="3613"/>
                  </a:cubicBezTo>
                  <a:cubicBezTo>
                    <a:pt x="3236" y="3613"/>
                    <a:pt x="3079" y="3390"/>
                    <a:pt x="3281" y="3314"/>
                  </a:cubicBezTo>
                  <a:cubicBezTo>
                    <a:pt x="3491" y="3254"/>
                    <a:pt x="3883" y="2833"/>
                    <a:pt x="3883" y="2682"/>
                  </a:cubicBezTo>
                  <a:cubicBezTo>
                    <a:pt x="3883" y="2532"/>
                    <a:pt x="4154" y="2351"/>
                    <a:pt x="4003" y="2201"/>
                  </a:cubicBezTo>
                  <a:cubicBezTo>
                    <a:pt x="3976" y="2174"/>
                    <a:pt x="3951" y="2162"/>
                    <a:pt x="3928" y="2162"/>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4062296" y="1548574"/>
              <a:ext cx="247455" cy="373634"/>
            </a:xfrm>
            <a:custGeom>
              <a:rect b="b" l="l" r="r" t="t"/>
              <a:pathLst>
                <a:path extrusionOk="0" h="12043" w="7976">
                  <a:moveTo>
                    <a:pt x="5600" y="0"/>
                  </a:moveTo>
                  <a:cubicBezTo>
                    <a:pt x="5590" y="0"/>
                    <a:pt x="5579" y="2"/>
                    <a:pt x="5568" y="4"/>
                  </a:cubicBezTo>
                  <a:cubicBezTo>
                    <a:pt x="5286" y="88"/>
                    <a:pt x="5374" y="888"/>
                    <a:pt x="5436" y="888"/>
                  </a:cubicBezTo>
                  <a:cubicBezTo>
                    <a:pt x="5440" y="888"/>
                    <a:pt x="5444" y="884"/>
                    <a:pt x="5448" y="877"/>
                  </a:cubicBezTo>
                  <a:cubicBezTo>
                    <a:pt x="5650" y="703"/>
                    <a:pt x="5853" y="0"/>
                    <a:pt x="5600" y="0"/>
                  </a:cubicBezTo>
                  <a:close/>
                  <a:moveTo>
                    <a:pt x="1431" y="2695"/>
                  </a:moveTo>
                  <a:cubicBezTo>
                    <a:pt x="1230" y="2695"/>
                    <a:pt x="712" y="3435"/>
                    <a:pt x="933" y="3435"/>
                  </a:cubicBezTo>
                  <a:cubicBezTo>
                    <a:pt x="1234" y="3405"/>
                    <a:pt x="1626" y="2863"/>
                    <a:pt x="1475" y="2712"/>
                  </a:cubicBezTo>
                  <a:cubicBezTo>
                    <a:pt x="1463" y="2700"/>
                    <a:pt x="1448" y="2695"/>
                    <a:pt x="1431" y="2695"/>
                  </a:cubicBezTo>
                  <a:close/>
                  <a:moveTo>
                    <a:pt x="1300" y="6311"/>
                  </a:moveTo>
                  <a:cubicBezTo>
                    <a:pt x="1058" y="6311"/>
                    <a:pt x="798" y="6564"/>
                    <a:pt x="572" y="6564"/>
                  </a:cubicBezTo>
                  <a:cubicBezTo>
                    <a:pt x="542" y="6715"/>
                    <a:pt x="452" y="6896"/>
                    <a:pt x="331" y="7016"/>
                  </a:cubicBezTo>
                  <a:cubicBezTo>
                    <a:pt x="211" y="7076"/>
                    <a:pt x="0" y="7437"/>
                    <a:pt x="181" y="7467"/>
                  </a:cubicBezTo>
                  <a:cubicBezTo>
                    <a:pt x="315" y="7490"/>
                    <a:pt x="500" y="7662"/>
                    <a:pt x="610" y="7662"/>
                  </a:cubicBezTo>
                  <a:cubicBezTo>
                    <a:pt x="648" y="7662"/>
                    <a:pt x="677" y="7642"/>
                    <a:pt x="693" y="7588"/>
                  </a:cubicBezTo>
                  <a:cubicBezTo>
                    <a:pt x="712" y="7431"/>
                    <a:pt x="757" y="7262"/>
                    <a:pt x="869" y="7262"/>
                  </a:cubicBezTo>
                  <a:cubicBezTo>
                    <a:pt x="929" y="7262"/>
                    <a:pt x="1009" y="7311"/>
                    <a:pt x="1114" y="7437"/>
                  </a:cubicBezTo>
                  <a:cubicBezTo>
                    <a:pt x="1204" y="7527"/>
                    <a:pt x="1295" y="7618"/>
                    <a:pt x="1385" y="7678"/>
                  </a:cubicBezTo>
                  <a:cubicBezTo>
                    <a:pt x="1445" y="7497"/>
                    <a:pt x="1806" y="7497"/>
                    <a:pt x="1987" y="7317"/>
                  </a:cubicBezTo>
                  <a:cubicBezTo>
                    <a:pt x="2197" y="7136"/>
                    <a:pt x="1896" y="6715"/>
                    <a:pt x="1535" y="6414"/>
                  </a:cubicBezTo>
                  <a:cubicBezTo>
                    <a:pt x="1460" y="6339"/>
                    <a:pt x="1381" y="6311"/>
                    <a:pt x="1300" y="6311"/>
                  </a:cubicBezTo>
                  <a:close/>
                  <a:moveTo>
                    <a:pt x="3928" y="2162"/>
                  </a:moveTo>
                  <a:cubicBezTo>
                    <a:pt x="3819" y="2162"/>
                    <a:pt x="3735" y="2408"/>
                    <a:pt x="3612" y="2532"/>
                  </a:cubicBezTo>
                  <a:cubicBezTo>
                    <a:pt x="3476" y="2577"/>
                    <a:pt x="3333" y="2599"/>
                    <a:pt x="3194" y="2599"/>
                  </a:cubicBezTo>
                  <a:cubicBezTo>
                    <a:pt x="3055" y="2599"/>
                    <a:pt x="2920" y="2577"/>
                    <a:pt x="2799" y="2532"/>
                  </a:cubicBezTo>
                  <a:cubicBezTo>
                    <a:pt x="2778" y="2528"/>
                    <a:pt x="2757" y="2527"/>
                    <a:pt x="2737" y="2527"/>
                  </a:cubicBezTo>
                  <a:cubicBezTo>
                    <a:pt x="2392" y="2527"/>
                    <a:pt x="2259" y="2996"/>
                    <a:pt x="2288" y="3224"/>
                  </a:cubicBezTo>
                  <a:cubicBezTo>
                    <a:pt x="2348" y="3435"/>
                    <a:pt x="1836" y="3555"/>
                    <a:pt x="1926" y="3736"/>
                  </a:cubicBezTo>
                  <a:cubicBezTo>
                    <a:pt x="1974" y="3879"/>
                    <a:pt x="1889" y="4003"/>
                    <a:pt x="1807" y="4003"/>
                  </a:cubicBezTo>
                  <a:cubicBezTo>
                    <a:pt x="1786" y="4003"/>
                    <a:pt x="1765" y="3995"/>
                    <a:pt x="1746" y="3976"/>
                  </a:cubicBezTo>
                  <a:cubicBezTo>
                    <a:pt x="1654" y="3885"/>
                    <a:pt x="1545" y="3705"/>
                    <a:pt x="1391" y="3705"/>
                  </a:cubicBezTo>
                  <a:cubicBezTo>
                    <a:pt x="1344" y="3705"/>
                    <a:pt x="1292" y="3723"/>
                    <a:pt x="1234" y="3766"/>
                  </a:cubicBezTo>
                  <a:cubicBezTo>
                    <a:pt x="1024" y="3976"/>
                    <a:pt x="1505" y="4217"/>
                    <a:pt x="1806" y="4277"/>
                  </a:cubicBezTo>
                  <a:cubicBezTo>
                    <a:pt x="2107" y="4307"/>
                    <a:pt x="1595" y="4488"/>
                    <a:pt x="1535" y="4819"/>
                  </a:cubicBezTo>
                  <a:cubicBezTo>
                    <a:pt x="1505" y="5180"/>
                    <a:pt x="1926" y="5030"/>
                    <a:pt x="1957" y="5240"/>
                  </a:cubicBezTo>
                  <a:cubicBezTo>
                    <a:pt x="1987" y="5481"/>
                    <a:pt x="1295" y="5541"/>
                    <a:pt x="1295" y="5722"/>
                  </a:cubicBezTo>
                  <a:cubicBezTo>
                    <a:pt x="1295" y="5778"/>
                    <a:pt x="1322" y="5800"/>
                    <a:pt x="1365" y="5800"/>
                  </a:cubicBezTo>
                  <a:cubicBezTo>
                    <a:pt x="1485" y="5800"/>
                    <a:pt x="1726" y="5630"/>
                    <a:pt x="1836" y="5541"/>
                  </a:cubicBezTo>
                  <a:cubicBezTo>
                    <a:pt x="1848" y="5532"/>
                    <a:pt x="1858" y="5527"/>
                    <a:pt x="1866" y="5527"/>
                  </a:cubicBezTo>
                  <a:cubicBezTo>
                    <a:pt x="1951" y="5527"/>
                    <a:pt x="1829" y="6031"/>
                    <a:pt x="2126" y="6031"/>
                  </a:cubicBezTo>
                  <a:cubicBezTo>
                    <a:pt x="2148" y="6031"/>
                    <a:pt x="2171" y="6028"/>
                    <a:pt x="2197" y="6023"/>
                  </a:cubicBezTo>
                  <a:cubicBezTo>
                    <a:pt x="2589" y="5963"/>
                    <a:pt x="2498" y="5391"/>
                    <a:pt x="2649" y="5391"/>
                  </a:cubicBezTo>
                  <a:cubicBezTo>
                    <a:pt x="2799" y="5391"/>
                    <a:pt x="2558" y="5692"/>
                    <a:pt x="2709" y="5963"/>
                  </a:cubicBezTo>
                  <a:cubicBezTo>
                    <a:pt x="2859" y="6233"/>
                    <a:pt x="2408" y="6595"/>
                    <a:pt x="2408" y="6745"/>
                  </a:cubicBezTo>
                  <a:cubicBezTo>
                    <a:pt x="2408" y="6813"/>
                    <a:pt x="2584" y="6856"/>
                    <a:pt x="2805" y="6856"/>
                  </a:cubicBezTo>
                  <a:cubicBezTo>
                    <a:pt x="3076" y="6856"/>
                    <a:pt x="3416" y="6791"/>
                    <a:pt x="3582" y="6625"/>
                  </a:cubicBezTo>
                  <a:cubicBezTo>
                    <a:pt x="3664" y="6542"/>
                    <a:pt x="3728" y="6510"/>
                    <a:pt x="3774" y="6510"/>
                  </a:cubicBezTo>
                  <a:cubicBezTo>
                    <a:pt x="3898" y="6510"/>
                    <a:pt x="3894" y="6742"/>
                    <a:pt x="3762" y="6896"/>
                  </a:cubicBezTo>
                  <a:cubicBezTo>
                    <a:pt x="3582" y="7136"/>
                    <a:pt x="3642" y="7317"/>
                    <a:pt x="3913" y="7377"/>
                  </a:cubicBezTo>
                  <a:cubicBezTo>
                    <a:pt x="4184" y="7467"/>
                    <a:pt x="4214" y="7467"/>
                    <a:pt x="4093" y="7648"/>
                  </a:cubicBezTo>
                  <a:cubicBezTo>
                    <a:pt x="4003" y="7828"/>
                    <a:pt x="4093" y="8220"/>
                    <a:pt x="4033" y="8370"/>
                  </a:cubicBezTo>
                  <a:cubicBezTo>
                    <a:pt x="3985" y="8450"/>
                    <a:pt x="3770" y="8487"/>
                    <a:pt x="3577" y="8487"/>
                  </a:cubicBezTo>
                  <a:cubicBezTo>
                    <a:pt x="3405" y="8487"/>
                    <a:pt x="3251" y="8457"/>
                    <a:pt x="3251" y="8400"/>
                  </a:cubicBezTo>
                  <a:cubicBezTo>
                    <a:pt x="3251" y="8362"/>
                    <a:pt x="3215" y="8345"/>
                    <a:pt x="3169" y="8345"/>
                  </a:cubicBezTo>
                  <a:cubicBezTo>
                    <a:pt x="3068" y="8345"/>
                    <a:pt x="2918" y="8427"/>
                    <a:pt x="2980" y="8551"/>
                  </a:cubicBezTo>
                  <a:cubicBezTo>
                    <a:pt x="3040" y="8731"/>
                    <a:pt x="2709" y="8882"/>
                    <a:pt x="2739" y="9032"/>
                  </a:cubicBezTo>
                  <a:cubicBezTo>
                    <a:pt x="2799" y="9183"/>
                    <a:pt x="3190" y="9153"/>
                    <a:pt x="3190" y="9333"/>
                  </a:cubicBezTo>
                  <a:cubicBezTo>
                    <a:pt x="3190" y="9544"/>
                    <a:pt x="2890" y="9754"/>
                    <a:pt x="2438" y="9875"/>
                  </a:cubicBezTo>
                  <a:cubicBezTo>
                    <a:pt x="2062" y="9975"/>
                    <a:pt x="2395" y="10242"/>
                    <a:pt x="2622" y="10242"/>
                  </a:cubicBezTo>
                  <a:cubicBezTo>
                    <a:pt x="2667" y="10242"/>
                    <a:pt x="2709" y="10231"/>
                    <a:pt x="2739" y="10206"/>
                  </a:cubicBezTo>
                  <a:cubicBezTo>
                    <a:pt x="2785" y="10173"/>
                    <a:pt x="2821" y="10160"/>
                    <a:pt x="2852" y="10160"/>
                  </a:cubicBezTo>
                  <a:cubicBezTo>
                    <a:pt x="2964" y="10160"/>
                    <a:pt x="3015" y="10326"/>
                    <a:pt x="3251" y="10326"/>
                  </a:cubicBezTo>
                  <a:cubicBezTo>
                    <a:pt x="3499" y="10326"/>
                    <a:pt x="3665" y="10469"/>
                    <a:pt x="3901" y="10469"/>
                  </a:cubicBezTo>
                  <a:cubicBezTo>
                    <a:pt x="3951" y="10469"/>
                    <a:pt x="4005" y="10463"/>
                    <a:pt x="4063" y="10447"/>
                  </a:cubicBezTo>
                  <a:cubicBezTo>
                    <a:pt x="4156" y="10413"/>
                    <a:pt x="4222" y="10398"/>
                    <a:pt x="4265" y="10398"/>
                  </a:cubicBezTo>
                  <a:cubicBezTo>
                    <a:pt x="4375" y="10398"/>
                    <a:pt x="4327" y="10497"/>
                    <a:pt x="4154" y="10627"/>
                  </a:cubicBezTo>
                  <a:cubicBezTo>
                    <a:pt x="4048" y="10697"/>
                    <a:pt x="3925" y="10713"/>
                    <a:pt x="3800" y="10713"/>
                  </a:cubicBezTo>
                  <a:cubicBezTo>
                    <a:pt x="3698" y="10713"/>
                    <a:pt x="3594" y="10703"/>
                    <a:pt x="3498" y="10703"/>
                  </a:cubicBezTo>
                  <a:cubicBezTo>
                    <a:pt x="3407" y="10703"/>
                    <a:pt x="3322" y="10712"/>
                    <a:pt x="3251" y="10748"/>
                  </a:cubicBezTo>
                  <a:cubicBezTo>
                    <a:pt x="2980" y="10838"/>
                    <a:pt x="2077" y="11741"/>
                    <a:pt x="2258" y="11981"/>
                  </a:cubicBezTo>
                  <a:cubicBezTo>
                    <a:pt x="2295" y="12025"/>
                    <a:pt x="2327" y="12043"/>
                    <a:pt x="2357" y="12043"/>
                  </a:cubicBezTo>
                  <a:cubicBezTo>
                    <a:pt x="2474" y="12043"/>
                    <a:pt x="2566" y="11776"/>
                    <a:pt x="2829" y="11681"/>
                  </a:cubicBezTo>
                  <a:cubicBezTo>
                    <a:pt x="2909" y="11652"/>
                    <a:pt x="2975" y="11640"/>
                    <a:pt x="3031" y="11640"/>
                  </a:cubicBezTo>
                  <a:cubicBezTo>
                    <a:pt x="3209" y="11640"/>
                    <a:pt x="3294" y="11755"/>
                    <a:pt x="3431" y="11801"/>
                  </a:cubicBezTo>
                  <a:cubicBezTo>
                    <a:pt x="3437" y="11802"/>
                    <a:pt x="3443" y="11802"/>
                    <a:pt x="3448" y="11802"/>
                  </a:cubicBezTo>
                  <a:cubicBezTo>
                    <a:pt x="3606" y="11802"/>
                    <a:pt x="3616" y="11408"/>
                    <a:pt x="3748" y="11408"/>
                  </a:cubicBezTo>
                  <a:cubicBezTo>
                    <a:pt x="3753" y="11408"/>
                    <a:pt x="3757" y="11409"/>
                    <a:pt x="3762" y="11410"/>
                  </a:cubicBezTo>
                  <a:cubicBezTo>
                    <a:pt x="3776" y="11412"/>
                    <a:pt x="3790" y="11414"/>
                    <a:pt x="3804" y="11414"/>
                  </a:cubicBezTo>
                  <a:cubicBezTo>
                    <a:pt x="3916" y="11414"/>
                    <a:pt x="4034" y="11335"/>
                    <a:pt x="4206" y="11335"/>
                  </a:cubicBezTo>
                  <a:cubicBezTo>
                    <a:pt x="4246" y="11335"/>
                    <a:pt x="4288" y="11339"/>
                    <a:pt x="4334" y="11350"/>
                  </a:cubicBezTo>
                  <a:cubicBezTo>
                    <a:pt x="4370" y="11355"/>
                    <a:pt x="4407" y="11357"/>
                    <a:pt x="4445" y="11357"/>
                  </a:cubicBezTo>
                  <a:cubicBezTo>
                    <a:pt x="4626" y="11357"/>
                    <a:pt x="4816" y="11299"/>
                    <a:pt x="4966" y="11199"/>
                  </a:cubicBezTo>
                  <a:cubicBezTo>
                    <a:pt x="4992" y="11173"/>
                    <a:pt x="5026" y="11162"/>
                    <a:pt x="5064" y="11162"/>
                  </a:cubicBezTo>
                  <a:cubicBezTo>
                    <a:pt x="5227" y="11162"/>
                    <a:pt x="5472" y="11356"/>
                    <a:pt x="5572" y="11356"/>
                  </a:cubicBezTo>
                  <a:cubicBezTo>
                    <a:pt x="5582" y="11356"/>
                    <a:pt x="5591" y="11354"/>
                    <a:pt x="5598" y="11350"/>
                  </a:cubicBezTo>
                  <a:cubicBezTo>
                    <a:pt x="5869" y="11199"/>
                    <a:pt x="6170" y="11139"/>
                    <a:pt x="6471" y="11139"/>
                  </a:cubicBezTo>
                  <a:cubicBezTo>
                    <a:pt x="6892" y="11079"/>
                    <a:pt x="7253" y="10928"/>
                    <a:pt x="7614" y="10687"/>
                  </a:cubicBezTo>
                  <a:cubicBezTo>
                    <a:pt x="7731" y="10571"/>
                    <a:pt x="7594" y="10526"/>
                    <a:pt x="7415" y="10526"/>
                  </a:cubicBezTo>
                  <a:cubicBezTo>
                    <a:pt x="7363" y="10526"/>
                    <a:pt x="7307" y="10530"/>
                    <a:pt x="7253" y="10537"/>
                  </a:cubicBezTo>
                  <a:cubicBezTo>
                    <a:pt x="7235" y="10542"/>
                    <a:pt x="7218" y="10545"/>
                    <a:pt x="7203" y="10545"/>
                  </a:cubicBezTo>
                  <a:cubicBezTo>
                    <a:pt x="7050" y="10545"/>
                    <a:pt x="7094" y="10275"/>
                    <a:pt x="7313" y="10055"/>
                  </a:cubicBezTo>
                  <a:cubicBezTo>
                    <a:pt x="7524" y="9845"/>
                    <a:pt x="7945" y="9634"/>
                    <a:pt x="7976" y="9303"/>
                  </a:cubicBezTo>
                  <a:cubicBezTo>
                    <a:pt x="7976" y="9045"/>
                    <a:pt x="7519" y="8824"/>
                    <a:pt x="7260" y="8824"/>
                  </a:cubicBezTo>
                  <a:cubicBezTo>
                    <a:pt x="7187" y="8824"/>
                    <a:pt x="7129" y="8842"/>
                    <a:pt x="7103" y="8882"/>
                  </a:cubicBezTo>
                  <a:cubicBezTo>
                    <a:pt x="7063" y="8975"/>
                    <a:pt x="7017" y="9015"/>
                    <a:pt x="6965" y="9015"/>
                  </a:cubicBezTo>
                  <a:cubicBezTo>
                    <a:pt x="6900" y="9015"/>
                    <a:pt x="6825" y="8952"/>
                    <a:pt x="6742" y="8852"/>
                  </a:cubicBezTo>
                  <a:cubicBezTo>
                    <a:pt x="6591" y="8671"/>
                    <a:pt x="6862" y="8430"/>
                    <a:pt x="6742" y="8400"/>
                  </a:cubicBezTo>
                  <a:cubicBezTo>
                    <a:pt x="6621" y="8370"/>
                    <a:pt x="6441" y="8099"/>
                    <a:pt x="6471" y="7979"/>
                  </a:cubicBezTo>
                  <a:cubicBezTo>
                    <a:pt x="6501" y="7889"/>
                    <a:pt x="6290" y="7136"/>
                    <a:pt x="5869" y="7016"/>
                  </a:cubicBezTo>
                  <a:cubicBezTo>
                    <a:pt x="5448" y="6896"/>
                    <a:pt x="5417" y="6384"/>
                    <a:pt x="5357" y="6083"/>
                  </a:cubicBezTo>
                  <a:cubicBezTo>
                    <a:pt x="5267" y="5782"/>
                    <a:pt x="4996" y="5932"/>
                    <a:pt x="4816" y="5662"/>
                  </a:cubicBezTo>
                  <a:cubicBezTo>
                    <a:pt x="4730" y="5533"/>
                    <a:pt x="4611" y="5500"/>
                    <a:pt x="4486" y="5500"/>
                  </a:cubicBezTo>
                  <a:cubicBezTo>
                    <a:pt x="4348" y="5500"/>
                    <a:pt x="4204" y="5541"/>
                    <a:pt x="4093" y="5541"/>
                  </a:cubicBezTo>
                  <a:cubicBezTo>
                    <a:pt x="3913" y="5541"/>
                    <a:pt x="4093" y="5210"/>
                    <a:pt x="4394" y="5030"/>
                  </a:cubicBezTo>
                  <a:cubicBezTo>
                    <a:pt x="4695" y="4819"/>
                    <a:pt x="4996" y="3856"/>
                    <a:pt x="4996" y="3675"/>
                  </a:cubicBezTo>
                  <a:cubicBezTo>
                    <a:pt x="4996" y="3555"/>
                    <a:pt x="4596" y="3504"/>
                    <a:pt x="4213" y="3504"/>
                  </a:cubicBezTo>
                  <a:cubicBezTo>
                    <a:pt x="3923" y="3504"/>
                    <a:pt x="3642" y="3533"/>
                    <a:pt x="3552" y="3585"/>
                  </a:cubicBezTo>
                  <a:cubicBezTo>
                    <a:pt x="3512" y="3605"/>
                    <a:pt x="3472" y="3613"/>
                    <a:pt x="3434" y="3613"/>
                  </a:cubicBezTo>
                  <a:cubicBezTo>
                    <a:pt x="3236" y="3613"/>
                    <a:pt x="3079" y="3390"/>
                    <a:pt x="3281" y="3314"/>
                  </a:cubicBezTo>
                  <a:cubicBezTo>
                    <a:pt x="3491" y="3254"/>
                    <a:pt x="3883" y="2833"/>
                    <a:pt x="3883" y="2682"/>
                  </a:cubicBezTo>
                  <a:cubicBezTo>
                    <a:pt x="3883" y="2532"/>
                    <a:pt x="4154" y="2351"/>
                    <a:pt x="4003" y="2201"/>
                  </a:cubicBezTo>
                  <a:cubicBezTo>
                    <a:pt x="3976" y="2174"/>
                    <a:pt x="3951" y="2162"/>
                    <a:pt x="3928" y="2162"/>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4462860" y="1657968"/>
              <a:ext cx="117678" cy="108339"/>
            </a:xfrm>
            <a:custGeom>
              <a:rect b="b" l="l" r="r" t="t"/>
              <a:pathLst>
                <a:path extrusionOk="0" h="3492" w="3793">
                  <a:moveTo>
                    <a:pt x="1808" y="0"/>
                  </a:moveTo>
                  <a:cubicBezTo>
                    <a:pt x="1638" y="0"/>
                    <a:pt x="1406" y="140"/>
                    <a:pt x="1384" y="360"/>
                  </a:cubicBezTo>
                  <a:cubicBezTo>
                    <a:pt x="1354" y="661"/>
                    <a:pt x="993" y="541"/>
                    <a:pt x="903" y="601"/>
                  </a:cubicBezTo>
                  <a:cubicBezTo>
                    <a:pt x="783" y="631"/>
                    <a:pt x="1084" y="811"/>
                    <a:pt x="933" y="962"/>
                  </a:cubicBezTo>
                  <a:cubicBezTo>
                    <a:pt x="907" y="988"/>
                    <a:pt x="885" y="999"/>
                    <a:pt x="864" y="999"/>
                  </a:cubicBezTo>
                  <a:cubicBezTo>
                    <a:pt x="765" y="999"/>
                    <a:pt x="706" y="751"/>
                    <a:pt x="482" y="751"/>
                  </a:cubicBezTo>
                  <a:cubicBezTo>
                    <a:pt x="211" y="751"/>
                    <a:pt x="211" y="1112"/>
                    <a:pt x="120" y="1293"/>
                  </a:cubicBezTo>
                  <a:cubicBezTo>
                    <a:pt x="0" y="1504"/>
                    <a:pt x="30" y="1895"/>
                    <a:pt x="120" y="2196"/>
                  </a:cubicBezTo>
                  <a:cubicBezTo>
                    <a:pt x="181" y="2497"/>
                    <a:pt x="482" y="2647"/>
                    <a:pt x="421" y="2888"/>
                  </a:cubicBezTo>
                  <a:cubicBezTo>
                    <a:pt x="331" y="3099"/>
                    <a:pt x="452" y="3099"/>
                    <a:pt x="512" y="3219"/>
                  </a:cubicBezTo>
                  <a:lnTo>
                    <a:pt x="1234" y="3309"/>
                  </a:lnTo>
                  <a:cubicBezTo>
                    <a:pt x="1279" y="3324"/>
                    <a:pt x="1332" y="3332"/>
                    <a:pt x="1384" y="3332"/>
                  </a:cubicBezTo>
                  <a:cubicBezTo>
                    <a:pt x="1437" y="3332"/>
                    <a:pt x="1490" y="3324"/>
                    <a:pt x="1535" y="3309"/>
                  </a:cubicBezTo>
                  <a:cubicBezTo>
                    <a:pt x="1415" y="3159"/>
                    <a:pt x="1204" y="3008"/>
                    <a:pt x="1234" y="2888"/>
                  </a:cubicBezTo>
                  <a:cubicBezTo>
                    <a:pt x="1247" y="2838"/>
                    <a:pt x="1291" y="2814"/>
                    <a:pt x="1349" y="2814"/>
                  </a:cubicBezTo>
                  <a:cubicBezTo>
                    <a:pt x="1429" y="2814"/>
                    <a:pt x="1538" y="2861"/>
                    <a:pt x="1625" y="2948"/>
                  </a:cubicBezTo>
                  <a:cubicBezTo>
                    <a:pt x="1685" y="3023"/>
                    <a:pt x="1813" y="3061"/>
                    <a:pt x="1930" y="3061"/>
                  </a:cubicBezTo>
                  <a:cubicBezTo>
                    <a:pt x="2047" y="3061"/>
                    <a:pt x="2152" y="3023"/>
                    <a:pt x="2167" y="2948"/>
                  </a:cubicBezTo>
                  <a:cubicBezTo>
                    <a:pt x="2220" y="2815"/>
                    <a:pt x="2156" y="2446"/>
                    <a:pt x="1994" y="2446"/>
                  </a:cubicBezTo>
                  <a:cubicBezTo>
                    <a:pt x="1973" y="2446"/>
                    <a:pt x="1950" y="2453"/>
                    <a:pt x="1926" y="2467"/>
                  </a:cubicBezTo>
                  <a:cubicBezTo>
                    <a:pt x="1826" y="2517"/>
                    <a:pt x="1757" y="2541"/>
                    <a:pt x="1704" y="2541"/>
                  </a:cubicBezTo>
                  <a:cubicBezTo>
                    <a:pt x="1630" y="2541"/>
                    <a:pt x="1588" y="2494"/>
                    <a:pt x="1535" y="2406"/>
                  </a:cubicBezTo>
                  <a:cubicBezTo>
                    <a:pt x="1475" y="2256"/>
                    <a:pt x="1715" y="2106"/>
                    <a:pt x="1776" y="1895"/>
                  </a:cubicBezTo>
                  <a:cubicBezTo>
                    <a:pt x="1806" y="1714"/>
                    <a:pt x="2227" y="1805"/>
                    <a:pt x="2287" y="1654"/>
                  </a:cubicBezTo>
                  <a:cubicBezTo>
                    <a:pt x="2378" y="1504"/>
                    <a:pt x="2016" y="1353"/>
                    <a:pt x="1926" y="1263"/>
                  </a:cubicBezTo>
                  <a:cubicBezTo>
                    <a:pt x="1776" y="1233"/>
                    <a:pt x="1715" y="842"/>
                    <a:pt x="1866" y="751"/>
                  </a:cubicBezTo>
                  <a:cubicBezTo>
                    <a:pt x="2016" y="541"/>
                    <a:pt x="2047" y="270"/>
                    <a:pt x="1956" y="59"/>
                  </a:cubicBezTo>
                  <a:cubicBezTo>
                    <a:pt x="1924" y="19"/>
                    <a:pt x="1870" y="0"/>
                    <a:pt x="1808" y="0"/>
                  </a:cubicBezTo>
                  <a:close/>
                  <a:moveTo>
                    <a:pt x="3172" y="1899"/>
                  </a:moveTo>
                  <a:cubicBezTo>
                    <a:pt x="3158" y="1899"/>
                    <a:pt x="3144" y="1923"/>
                    <a:pt x="3130" y="1985"/>
                  </a:cubicBezTo>
                  <a:cubicBezTo>
                    <a:pt x="3103" y="2065"/>
                    <a:pt x="3069" y="2088"/>
                    <a:pt x="3027" y="2088"/>
                  </a:cubicBezTo>
                  <a:cubicBezTo>
                    <a:pt x="2975" y="2088"/>
                    <a:pt x="2913" y="2054"/>
                    <a:pt x="2842" y="2054"/>
                  </a:cubicBezTo>
                  <a:cubicBezTo>
                    <a:pt x="2775" y="2054"/>
                    <a:pt x="2700" y="2083"/>
                    <a:pt x="2618" y="2196"/>
                  </a:cubicBezTo>
                  <a:cubicBezTo>
                    <a:pt x="2408" y="2557"/>
                    <a:pt x="2739" y="2858"/>
                    <a:pt x="2919" y="2918"/>
                  </a:cubicBezTo>
                  <a:cubicBezTo>
                    <a:pt x="3114" y="3002"/>
                    <a:pt x="2923" y="3162"/>
                    <a:pt x="2750" y="3162"/>
                  </a:cubicBezTo>
                  <a:cubicBezTo>
                    <a:pt x="2736" y="3162"/>
                    <a:pt x="2722" y="3161"/>
                    <a:pt x="2709" y="3159"/>
                  </a:cubicBezTo>
                  <a:cubicBezTo>
                    <a:pt x="2692" y="3154"/>
                    <a:pt x="2678" y="3152"/>
                    <a:pt x="2666" y="3152"/>
                  </a:cubicBezTo>
                  <a:cubicBezTo>
                    <a:pt x="2517" y="3152"/>
                    <a:pt x="2639" y="3462"/>
                    <a:pt x="2889" y="3490"/>
                  </a:cubicBezTo>
                  <a:cubicBezTo>
                    <a:pt x="2897" y="3491"/>
                    <a:pt x="2905" y="3491"/>
                    <a:pt x="2913" y="3491"/>
                  </a:cubicBezTo>
                  <a:cubicBezTo>
                    <a:pt x="3180" y="3491"/>
                    <a:pt x="3520" y="3004"/>
                    <a:pt x="3491" y="2858"/>
                  </a:cubicBezTo>
                  <a:cubicBezTo>
                    <a:pt x="3461" y="2707"/>
                    <a:pt x="3792" y="2045"/>
                    <a:pt x="3672" y="1985"/>
                  </a:cubicBezTo>
                  <a:cubicBezTo>
                    <a:pt x="3666" y="1983"/>
                    <a:pt x="3660" y="1982"/>
                    <a:pt x="3654" y="1982"/>
                  </a:cubicBezTo>
                  <a:cubicBezTo>
                    <a:pt x="3569" y="1982"/>
                    <a:pt x="3483" y="2166"/>
                    <a:pt x="3371" y="2166"/>
                  </a:cubicBezTo>
                  <a:cubicBezTo>
                    <a:pt x="3278" y="2166"/>
                    <a:pt x="3221" y="1899"/>
                    <a:pt x="3172" y="1899"/>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4794300" y="1588007"/>
              <a:ext cx="155032" cy="71823"/>
            </a:xfrm>
            <a:custGeom>
              <a:rect b="b" l="l" r="r" t="t"/>
              <a:pathLst>
                <a:path extrusionOk="0" h="2315" w="4997">
                  <a:moveTo>
                    <a:pt x="653" y="724"/>
                  </a:moveTo>
                  <a:cubicBezTo>
                    <a:pt x="470" y="724"/>
                    <a:pt x="222" y="789"/>
                    <a:pt x="332" y="900"/>
                  </a:cubicBezTo>
                  <a:cubicBezTo>
                    <a:pt x="387" y="944"/>
                    <a:pt x="454" y="964"/>
                    <a:pt x="522" y="964"/>
                  </a:cubicBezTo>
                  <a:cubicBezTo>
                    <a:pt x="639" y="964"/>
                    <a:pt x="756" y="905"/>
                    <a:pt x="813" y="809"/>
                  </a:cubicBezTo>
                  <a:cubicBezTo>
                    <a:pt x="860" y="751"/>
                    <a:pt x="770" y="724"/>
                    <a:pt x="653" y="724"/>
                  </a:cubicBezTo>
                  <a:close/>
                  <a:moveTo>
                    <a:pt x="725" y="1113"/>
                  </a:moveTo>
                  <a:cubicBezTo>
                    <a:pt x="655" y="1113"/>
                    <a:pt x="574" y="1121"/>
                    <a:pt x="482" y="1140"/>
                  </a:cubicBezTo>
                  <a:cubicBezTo>
                    <a:pt x="61" y="1261"/>
                    <a:pt x="1" y="1863"/>
                    <a:pt x="181" y="1863"/>
                  </a:cubicBezTo>
                  <a:cubicBezTo>
                    <a:pt x="482" y="1742"/>
                    <a:pt x="753" y="1532"/>
                    <a:pt x="964" y="1291"/>
                  </a:cubicBezTo>
                  <a:cubicBezTo>
                    <a:pt x="1082" y="1220"/>
                    <a:pt x="978" y="1113"/>
                    <a:pt x="725" y="1113"/>
                  </a:cubicBezTo>
                  <a:close/>
                  <a:moveTo>
                    <a:pt x="3337" y="0"/>
                  </a:moveTo>
                  <a:cubicBezTo>
                    <a:pt x="3262" y="0"/>
                    <a:pt x="3192" y="8"/>
                    <a:pt x="3131" y="27"/>
                  </a:cubicBezTo>
                  <a:cubicBezTo>
                    <a:pt x="2709" y="117"/>
                    <a:pt x="1837" y="87"/>
                    <a:pt x="1656" y="268"/>
                  </a:cubicBezTo>
                  <a:cubicBezTo>
                    <a:pt x="1475" y="478"/>
                    <a:pt x="934" y="539"/>
                    <a:pt x="1174" y="719"/>
                  </a:cubicBezTo>
                  <a:cubicBezTo>
                    <a:pt x="1385" y="930"/>
                    <a:pt x="1174" y="1020"/>
                    <a:pt x="1325" y="1261"/>
                  </a:cubicBezTo>
                  <a:cubicBezTo>
                    <a:pt x="1452" y="1464"/>
                    <a:pt x="1536" y="1539"/>
                    <a:pt x="1705" y="1539"/>
                  </a:cubicBezTo>
                  <a:cubicBezTo>
                    <a:pt x="1736" y="1539"/>
                    <a:pt x="1769" y="1536"/>
                    <a:pt x="1806" y="1532"/>
                  </a:cubicBezTo>
                  <a:cubicBezTo>
                    <a:pt x="1832" y="1528"/>
                    <a:pt x="1857" y="1526"/>
                    <a:pt x="1881" y="1526"/>
                  </a:cubicBezTo>
                  <a:cubicBezTo>
                    <a:pt x="2049" y="1526"/>
                    <a:pt x="2142" y="1621"/>
                    <a:pt x="1957" y="1833"/>
                  </a:cubicBezTo>
                  <a:cubicBezTo>
                    <a:pt x="2116" y="1797"/>
                    <a:pt x="2285" y="1783"/>
                    <a:pt x="2458" y="1783"/>
                  </a:cubicBezTo>
                  <a:cubicBezTo>
                    <a:pt x="2580" y="1783"/>
                    <a:pt x="2705" y="1790"/>
                    <a:pt x="2830" y="1802"/>
                  </a:cubicBezTo>
                  <a:cubicBezTo>
                    <a:pt x="2888" y="1861"/>
                    <a:pt x="3425" y="2285"/>
                    <a:pt x="3596" y="2285"/>
                  </a:cubicBezTo>
                  <a:cubicBezTo>
                    <a:pt x="3602" y="2285"/>
                    <a:pt x="3607" y="2285"/>
                    <a:pt x="3612" y="2284"/>
                  </a:cubicBezTo>
                  <a:cubicBezTo>
                    <a:pt x="3712" y="2272"/>
                    <a:pt x="3817" y="2264"/>
                    <a:pt x="3923" y="2264"/>
                  </a:cubicBezTo>
                  <a:cubicBezTo>
                    <a:pt x="4072" y="2264"/>
                    <a:pt x="4223" y="2279"/>
                    <a:pt x="4364" y="2314"/>
                  </a:cubicBezTo>
                  <a:cubicBezTo>
                    <a:pt x="4304" y="2254"/>
                    <a:pt x="4334" y="2134"/>
                    <a:pt x="4395" y="2103"/>
                  </a:cubicBezTo>
                  <a:cubicBezTo>
                    <a:pt x="4485" y="2013"/>
                    <a:pt x="4726" y="2013"/>
                    <a:pt x="4575" y="1833"/>
                  </a:cubicBezTo>
                  <a:cubicBezTo>
                    <a:pt x="4485" y="1712"/>
                    <a:pt x="4425" y="1562"/>
                    <a:pt x="4425" y="1411"/>
                  </a:cubicBezTo>
                  <a:cubicBezTo>
                    <a:pt x="4395" y="1261"/>
                    <a:pt x="4364" y="1110"/>
                    <a:pt x="4364" y="960"/>
                  </a:cubicBezTo>
                  <a:cubicBezTo>
                    <a:pt x="4395" y="839"/>
                    <a:pt x="4515" y="809"/>
                    <a:pt x="4635" y="599"/>
                  </a:cubicBezTo>
                  <a:cubicBezTo>
                    <a:pt x="4726" y="388"/>
                    <a:pt x="4996" y="358"/>
                    <a:pt x="4816" y="57"/>
                  </a:cubicBezTo>
                  <a:lnTo>
                    <a:pt x="4816" y="57"/>
                  </a:lnTo>
                  <a:lnTo>
                    <a:pt x="4635" y="177"/>
                  </a:lnTo>
                  <a:cubicBezTo>
                    <a:pt x="4605" y="182"/>
                    <a:pt x="4571" y="185"/>
                    <a:pt x="4536" y="185"/>
                  </a:cubicBezTo>
                  <a:cubicBezTo>
                    <a:pt x="4215" y="185"/>
                    <a:pt x="3706" y="0"/>
                    <a:pt x="3337"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5079079" y="3151729"/>
              <a:ext cx="197040" cy="240071"/>
            </a:xfrm>
            <a:custGeom>
              <a:rect b="b" l="l" r="r" t="t"/>
              <a:pathLst>
                <a:path extrusionOk="0" h="7738" w="6351">
                  <a:moveTo>
                    <a:pt x="994" y="1"/>
                  </a:moveTo>
                  <a:cubicBezTo>
                    <a:pt x="933" y="1"/>
                    <a:pt x="871" y="10"/>
                    <a:pt x="813" y="33"/>
                  </a:cubicBezTo>
                  <a:cubicBezTo>
                    <a:pt x="633" y="64"/>
                    <a:pt x="211" y="304"/>
                    <a:pt x="181" y="455"/>
                  </a:cubicBezTo>
                  <a:lnTo>
                    <a:pt x="61" y="605"/>
                  </a:lnTo>
                  <a:lnTo>
                    <a:pt x="452" y="906"/>
                  </a:lnTo>
                  <a:lnTo>
                    <a:pt x="512" y="1448"/>
                  </a:lnTo>
                  <a:lnTo>
                    <a:pt x="813" y="1749"/>
                  </a:lnTo>
                  <a:cubicBezTo>
                    <a:pt x="813" y="1959"/>
                    <a:pt x="813" y="2170"/>
                    <a:pt x="783" y="2411"/>
                  </a:cubicBezTo>
                  <a:cubicBezTo>
                    <a:pt x="723" y="2772"/>
                    <a:pt x="542" y="3103"/>
                    <a:pt x="272" y="3344"/>
                  </a:cubicBezTo>
                  <a:lnTo>
                    <a:pt x="31" y="3825"/>
                  </a:lnTo>
                  <a:cubicBezTo>
                    <a:pt x="332" y="3916"/>
                    <a:pt x="603" y="4006"/>
                    <a:pt x="572" y="4126"/>
                  </a:cubicBezTo>
                  <a:cubicBezTo>
                    <a:pt x="512" y="4247"/>
                    <a:pt x="1" y="4247"/>
                    <a:pt x="1" y="4608"/>
                  </a:cubicBezTo>
                  <a:lnTo>
                    <a:pt x="1" y="4698"/>
                  </a:lnTo>
                  <a:lnTo>
                    <a:pt x="3010" y="6323"/>
                  </a:lnTo>
                  <a:lnTo>
                    <a:pt x="2920" y="6805"/>
                  </a:lnTo>
                  <a:lnTo>
                    <a:pt x="4274" y="7738"/>
                  </a:lnTo>
                  <a:cubicBezTo>
                    <a:pt x="4575" y="6985"/>
                    <a:pt x="4966" y="6173"/>
                    <a:pt x="5026" y="6022"/>
                  </a:cubicBezTo>
                  <a:cubicBezTo>
                    <a:pt x="5117" y="5872"/>
                    <a:pt x="5418" y="5782"/>
                    <a:pt x="5568" y="5601"/>
                  </a:cubicBezTo>
                  <a:cubicBezTo>
                    <a:pt x="5719" y="5420"/>
                    <a:pt x="5749" y="5661"/>
                    <a:pt x="5990" y="5330"/>
                  </a:cubicBezTo>
                  <a:lnTo>
                    <a:pt x="6050" y="5210"/>
                  </a:lnTo>
                  <a:lnTo>
                    <a:pt x="5689" y="4578"/>
                  </a:lnTo>
                  <a:lnTo>
                    <a:pt x="5628" y="1749"/>
                  </a:lnTo>
                  <a:lnTo>
                    <a:pt x="5959" y="1207"/>
                  </a:lnTo>
                  <a:lnTo>
                    <a:pt x="6351" y="635"/>
                  </a:lnTo>
                  <a:lnTo>
                    <a:pt x="6351" y="635"/>
                  </a:lnTo>
                  <a:lnTo>
                    <a:pt x="5959" y="756"/>
                  </a:lnTo>
                  <a:cubicBezTo>
                    <a:pt x="5939" y="761"/>
                    <a:pt x="5916" y="763"/>
                    <a:pt x="5893" y="763"/>
                  </a:cubicBezTo>
                  <a:cubicBezTo>
                    <a:pt x="5781" y="763"/>
                    <a:pt x="5648" y="705"/>
                    <a:pt x="5598" y="605"/>
                  </a:cubicBezTo>
                  <a:cubicBezTo>
                    <a:pt x="5578" y="564"/>
                    <a:pt x="5522" y="544"/>
                    <a:pt x="5445" y="544"/>
                  </a:cubicBezTo>
                  <a:cubicBezTo>
                    <a:pt x="5297" y="544"/>
                    <a:pt x="5074" y="617"/>
                    <a:pt x="4876" y="756"/>
                  </a:cubicBezTo>
                  <a:cubicBezTo>
                    <a:pt x="4613" y="914"/>
                    <a:pt x="4488" y="1163"/>
                    <a:pt x="4400" y="1163"/>
                  </a:cubicBezTo>
                  <a:cubicBezTo>
                    <a:pt x="4388" y="1163"/>
                    <a:pt x="4376" y="1158"/>
                    <a:pt x="4364" y="1147"/>
                  </a:cubicBezTo>
                  <a:cubicBezTo>
                    <a:pt x="4063" y="1057"/>
                    <a:pt x="3763" y="996"/>
                    <a:pt x="3462" y="996"/>
                  </a:cubicBezTo>
                  <a:cubicBezTo>
                    <a:pt x="3131" y="906"/>
                    <a:pt x="2799" y="726"/>
                    <a:pt x="2559" y="485"/>
                  </a:cubicBezTo>
                  <a:cubicBezTo>
                    <a:pt x="2378" y="304"/>
                    <a:pt x="1867" y="364"/>
                    <a:pt x="1716" y="304"/>
                  </a:cubicBezTo>
                  <a:cubicBezTo>
                    <a:pt x="1566" y="244"/>
                    <a:pt x="1415" y="154"/>
                    <a:pt x="1265" y="64"/>
                  </a:cubicBezTo>
                  <a:cubicBezTo>
                    <a:pt x="1190" y="26"/>
                    <a:pt x="1093" y="1"/>
                    <a:pt x="99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4970770" y="3170499"/>
              <a:ext cx="133563" cy="137844"/>
            </a:xfrm>
            <a:custGeom>
              <a:rect b="b" l="l" r="r" t="t"/>
              <a:pathLst>
                <a:path extrusionOk="0" h="4443" w="4305">
                  <a:moveTo>
                    <a:pt x="3552" y="0"/>
                  </a:moveTo>
                  <a:cubicBezTo>
                    <a:pt x="3462" y="60"/>
                    <a:pt x="3311" y="151"/>
                    <a:pt x="3311" y="211"/>
                  </a:cubicBezTo>
                  <a:cubicBezTo>
                    <a:pt x="3311" y="249"/>
                    <a:pt x="3167" y="287"/>
                    <a:pt x="3022" y="287"/>
                  </a:cubicBezTo>
                  <a:cubicBezTo>
                    <a:pt x="2939" y="287"/>
                    <a:pt x="2855" y="274"/>
                    <a:pt x="2799" y="241"/>
                  </a:cubicBezTo>
                  <a:cubicBezTo>
                    <a:pt x="2589" y="241"/>
                    <a:pt x="2378" y="331"/>
                    <a:pt x="2258" y="482"/>
                  </a:cubicBezTo>
                  <a:cubicBezTo>
                    <a:pt x="2250" y="487"/>
                    <a:pt x="2240" y="490"/>
                    <a:pt x="2229" y="490"/>
                  </a:cubicBezTo>
                  <a:cubicBezTo>
                    <a:pt x="2125" y="490"/>
                    <a:pt x="1905" y="269"/>
                    <a:pt x="1743" y="269"/>
                  </a:cubicBezTo>
                  <a:cubicBezTo>
                    <a:pt x="1734" y="269"/>
                    <a:pt x="1725" y="270"/>
                    <a:pt x="1716" y="271"/>
                  </a:cubicBezTo>
                  <a:cubicBezTo>
                    <a:pt x="1535" y="331"/>
                    <a:pt x="1325" y="391"/>
                    <a:pt x="1144" y="482"/>
                  </a:cubicBezTo>
                  <a:cubicBezTo>
                    <a:pt x="1144" y="482"/>
                    <a:pt x="1084" y="963"/>
                    <a:pt x="1084" y="1144"/>
                  </a:cubicBezTo>
                  <a:cubicBezTo>
                    <a:pt x="1084" y="1354"/>
                    <a:pt x="1355" y="1385"/>
                    <a:pt x="1355" y="1535"/>
                  </a:cubicBezTo>
                  <a:cubicBezTo>
                    <a:pt x="1355" y="1686"/>
                    <a:pt x="1114" y="1836"/>
                    <a:pt x="1114" y="1956"/>
                  </a:cubicBezTo>
                  <a:cubicBezTo>
                    <a:pt x="1114" y="2047"/>
                    <a:pt x="934" y="2107"/>
                    <a:pt x="783" y="2167"/>
                  </a:cubicBezTo>
                  <a:cubicBezTo>
                    <a:pt x="633" y="2227"/>
                    <a:pt x="633" y="2498"/>
                    <a:pt x="482" y="2618"/>
                  </a:cubicBezTo>
                  <a:cubicBezTo>
                    <a:pt x="332" y="2739"/>
                    <a:pt x="362" y="2950"/>
                    <a:pt x="302" y="3130"/>
                  </a:cubicBezTo>
                  <a:cubicBezTo>
                    <a:pt x="181" y="3371"/>
                    <a:pt x="121" y="3612"/>
                    <a:pt x="151" y="3852"/>
                  </a:cubicBezTo>
                  <a:cubicBezTo>
                    <a:pt x="151" y="4063"/>
                    <a:pt x="91" y="4244"/>
                    <a:pt x="1" y="4424"/>
                  </a:cubicBezTo>
                  <a:cubicBezTo>
                    <a:pt x="45" y="4435"/>
                    <a:pt x="93" y="4442"/>
                    <a:pt x="142" y="4442"/>
                  </a:cubicBezTo>
                  <a:cubicBezTo>
                    <a:pt x="227" y="4442"/>
                    <a:pt x="316" y="4421"/>
                    <a:pt x="392" y="4364"/>
                  </a:cubicBezTo>
                  <a:lnTo>
                    <a:pt x="1204" y="4123"/>
                  </a:lnTo>
                  <a:lnTo>
                    <a:pt x="1867" y="4063"/>
                  </a:lnTo>
                  <a:cubicBezTo>
                    <a:pt x="2017" y="3642"/>
                    <a:pt x="2258" y="3250"/>
                    <a:pt x="2468" y="3190"/>
                  </a:cubicBezTo>
                  <a:cubicBezTo>
                    <a:pt x="2631" y="3163"/>
                    <a:pt x="2793" y="3148"/>
                    <a:pt x="2953" y="3148"/>
                  </a:cubicBezTo>
                  <a:cubicBezTo>
                    <a:pt x="3148" y="3148"/>
                    <a:pt x="3340" y="3171"/>
                    <a:pt x="3522" y="3220"/>
                  </a:cubicBezTo>
                  <a:lnTo>
                    <a:pt x="3763" y="2739"/>
                  </a:lnTo>
                  <a:cubicBezTo>
                    <a:pt x="4033" y="2498"/>
                    <a:pt x="4214" y="2167"/>
                    <a:pt x="4274" y="1776"/>
                  </a:cubicBezTo>
                  <a:cubicBezTo>
                    <a:pt x="4304" y="1565"/>
                    <a:pt x="4304" y="1354"/>
                    <a:pt x="4304" y="1144"/>
                  </a:cubicBezTo>
                  <a:lnTo>
                    <a:pt x="4003" y="843"/>
                  </a:lnTo>
                  <a:lnTo>
                    <a:pt x="3943" y="301"/>
                  </a:lnTo>
                  <a:lnTo>
                    <a:pt x="3552"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5631820" y="2061262"/>
              <a:ext cx="436087" cy="255863"/>
            </a:xfrm>
            <a:custGeom>
              <a:rect b="b" l="l" r="r" t="t"/>
              <a:pathLst>
                <a:path extrusionOk="0" h="8247" w="14056">
                  <a:moveTo>
                    <a:pt x="2107" y="1"/>
                  </a:moveTo>
                  <a:lnTo>
                    <a:pt x="121" y="573"/>
                  </a:lnTo>
                  <a:lnTo>
                    <a:pt x="61" y="4064"/>
                  </a:lnTo>
                  <a:lnTo>
                    <a:pt x="1" y="4064"/>
                  </a:lnTo>
                  <a:lnTo>
                    <a:pt x="573" y="4184"/>
                  </a:lnTo>
                  <a:cubicBezTo>
                    <a:pt x="592" y="4186"/>
                    <a:pt x="610" y="4187"/>
                    <a:pt x="627" y="4187"/>
                  </a:cubicBezTo>
                  <a:cubicBezTo>
                    <a:pt x="874" y="4187"/>
                    <a:pt x="874" y="3990"/>
                    <a:pt x="874" y="3793"/>
                  </a:cubicBezTo>
                  <a:cubicBezTo>
                    <a:pt x="874" y="3612"/>
                    <a:pt x="1174" y="3401"/>
                    <a:pt x="1445" y="3401"/>
                  </a:cubicBezTo>
                  <a:cubicBezTo>
                    <a:pt x="1686" y="3401"/>
                    <a:pt x="1626" y="3101"/>
                    <a:pt x="1686" y="3101"/>
                  </a:cubicBezTo>
                  <a:cubicBezTo>
                    <a:pt x="1837" y="3101"/>
                    <a:pt x="1957" y="3040"/>
                    <a:pt x="2047" y="2950"/>
                  </a:cubicBezTo>
                  <a:cubicBezTo>
                    <a:pt x="2064" y="2916"/>
                    <a:pt x="2109" y="2901"/>
                    <a:pt x="2165" y="2901"/>
                  </a:cubicBezTo>
                  <a:cubicBezTo>
                    <a:pt x="2306" y="2901"/>
                    <a:pt x="2524" y="2993"/>
                    <a:pt x="2589" y="3101"/>
                  </a:cubicBezTo>
                  <a:cubicBezTo>
                    <a:pt x="2800" y="3191"/>
                    <a:pt x="2980" y="3251"/>
                    <a:pt x="3191" y="3281"/>
                  </a:cubicBezTo>
                  <a:cubicBezTo>
                    <a:pt x="3401" y="3311"/>
                    <a:pt x="3462" y="4003"/>
                    <a:pt x="3462" y="4154"/>
                  </a:cubicBezTo>
                  <a:cubicBezTo>
                    <a:pt x="3462" y="4237"/>
                    <a:pt x="3777" y="4256"/>
                    <a:pt x="4084" y="4256"/>
                  </a:cubicBezTo>
                  <a:cubicBezTo>
                    <a:pt x="4329" y="4256"/>
                    <a:pt x="4568" y="4244"/>
                    <a:pt x="4635" y="4244"/>
                  </a:cubicBezTo>
                  <a:cubicBezTo>
                    <a:pt x="4786" y="4244"/>
                    <a:pt x="4816" y="4545"/>
                    <a:pt x="4966" y="4786"/>
                  </a:cubicBezTo>
                  <a:cubicBezTo>
                    <a:pt x="5117" y="4966"/>
                    <a:pt x="5237" y="5177"/>
                    <a:pt x="5358" y="5418"/>
                  </a:cubicBezTo>
                  <a:cubicBezTo>
                    <a:pt x="5388" y="5598"/>
                    <a:pt x="5990" y="5809"/>
                    <a:pt x="6140" y="6020"/>
                  </a:cubicBezTo>
                  <a:cubicBezTo>
                    <a:pt x="6291" y="6260"/>
                    <a:pt x="6712" y="6441"/>
                    <a:pt x="7043" y="6561"/>
                  </a:cubicBezTo>
                  <a:cubicBezTo>
                    <a:pt x="7374" y="6652"/>
                    <a:pt x="7675" y="7103"/>
                    <a:pt x="7856" y="7103"/>
                  </a:cubicBezTo>
                  <a:cubicBezTo>
                    <a:pt x="8096" y="7133"/>
                    <a:pt x="8337" y="7224"/>
                    <a:pt x="8548" y="7344"/>
                  </a:cubicBezTo>
                  <a:lnTo>
                    <a:pt x="8608" y="7855"/>
                  </a:lnTo>
                  <a:lnTo>
                    <a:pt x="8698" y="7855"/>
                  </a:lnTo>
                  <a:cubicBezTo>
                    <a:pt x="8723" y="7850"/>
                    <a:pt x="8746" y="7848"/>
                    <a:pt x="8769" y="7848"/>
                  </a:cubicBezTo>
                  <a:cubicBezTo>
                    <a:pt x="8997" y="7848"/>
                    <a:pt x="9139" y="8096"/>
                    <a:pt x="9330" y="8096"/>
                  </a:cubicBezTo>
                  <a:cubicBezTo>
                    <a:pt x="9451" y="8096"/>
                    <a:pt x="9571" y="8156"/>
                    <a:pt x="9661" y="8247"/>
                  </a:cubicBezTo>
                  <a:cubicBezTo>
                    <a:pt x="9631" y="7916"/>
                    <a:pt x="9751" y="7615"/>
                    <a:pt x="9962" y="7404"/>
                  </a:cubicBezTo>
                  <a:cubicBezTo>
                    <a:pt x="10203" y="7254"/>
                    <a:pt x="9872" y="6953"/>
                    <a:pt x="9902" y="6712"/>
                  </a:cubicBezTo>
                  <a:cubicBezTo>
                    <a:pt x="9932" y="6441"/>
                    <a:pt x="9360" y="6321"/>
                    <a:pt x="9420" y="6110"/>
                  </a:cubicBezTo>
                  <a:cubicBezTo>
                    <a:pt x="9451" y="5869"/>
                    <a:pt x="9932" y="5899"/>
                    <a:pt x="10173" y="5839"/>
                  </a:cubicBezTo>
                  <a:cubicBezTo>
                    <a:pt x="10383" y="5749"/>
                    <a:pt x="10203" y="5388"/>
                    <a:pt x="10414" y="5388"/>
                  </a:cubicBezTo>
                  <a:cubicBezTo>
                    <a:pt x="10654" y="5388"/>
                    <a:pt x="10715" y="5147"/>
                    <a:pt x="10805" y="4966"/>
                  </a:cubicBezTo>
                  <a:cubicBezTo>
                    <a:pt x="10830" y="4891"/>
                    <a:pt x="10907" y="4879"/>
                    <a:pt x="11001" y="4879"/>
                  </a:cubicBezTo>
                  <a:cubicBezTo>
                    <a:pt x="11049" y="4879"/>
                    <a:pt x="11102" y="4882"/>
                    <a:pt x="11155" y="4882"/>
                  </a:cubicBezTo>
                  <a:cubicBezTo>
                    <a:pt x="11247" y="4882"/>
                    <a:pt x="11340" y="4872"/>
                    <a:pt x="11407" y="4816"/>
                  </a:cubicBezTo>
                  <a:cubicBezTo>
                    <a:pt x="11529" y="4714"/>
                    <a:pt x="11694" y="4653"/>
                    <a:pt x="11805" y="4653"/>
                  </a:cubicBezTo>
                  <a:cubicBezTo>
                    <a:pt x="11858" y="4653"/>
                    <a:pt x="11899" y="4667"/>
                    <a:pt x="11918" y="4696"/>
                  </a:cubicBezTo>
                  <a:cubicBezTo>
                    <a:pt x="12009" y="4816"/>
                    <a:pt x="11738" y="5207"/>
                    <a:pt x="11678" y="5358"/>
                  </a:cubicBezTo>
                  <a:cubicBezTo>
                    <a:pt x="11978" y="5358"/>
                    <a:pt x="12279" y="5297"/>
                    <a:pt x="12580" y="5207"/>
                  </a:cubicBezTo>
                  <a:cubicBezTo>
                    <a:pt x="12597" y="5185"/>
                    <a:pt x="12628" y="5177"/>
                    <a:pt x="12668" y="5177"/>
                  </a:cubicBezTo>
                  <a:cubicBezTo>
                    <a:pt x="12768" y="5177"/>
                    <a:pt x="12925" y="5226"/>
                    <a:pt x="13066" y="5226"/>
                  </a:cubicBezTo>
                  <a:cubicBezTo>
                    <a:pt x="13177" y="5226"/>
                    <a:pt x="13279" y="5195"/>
                    <a:pt x="13333" y="5087"/>
                  </a:cubicBezTo>
                  <a:cubicBezTo>
                    <a:pt x="13483" y="4786"/>
                    <a:pt x="14055" y="4936"/>
                    <a:pt x="13664" y="4635"/>
                  </a:cubicBezTo>
                  <a:cubicBezTo>
                    <a:pt x="13366" y="4362"/>
                    <a:pt x="12863" y="4048"/>
                    <a:pt x="12662" y="4048"/>
                  </a:cubicBezTo>
                  <a:cubicBezTo>
                    <a:pt x="12620" y="4048"/>
                    <a:pt x="12591" y="4062"/>
                    <a:pt x="12580" y="4094"/>
                  </a:cubicBezTo>
                  <a:cubicBezTo>
                    <a:pt x="12530" y="4211"/>
                    <a:pt x="12386" y="4272"/>
                    <a:pt x="12243" y="4272"/>
                  </a:cubicBezTo>
                  <a:cubicBezTo>
                    <a:pt x="12129" y="4272"/>
                    <a:pt x="12015" y="4234"/>
                    <a:pt x="11948" y="4154"/>
                  </a:cubicBezTo>
                  <a:cubicBezTo>
                    <a:pt x="11838" y="3999"/>
                    <a:pt x="11744" y="3845"/>
                    <a:pt x="11511" y="3845"/>
                  </a:cubicBezTo>
                  <a:cubicBezTo>
                    <a:pt x="11427" y="3845"/>
                    <a:pt x="11324" y="3865"/>
                    <a:pt x="11196" y="3913"/>
                  </a:cubicBezTo>
                  <a:cubicBezTo>
                    <a:pt x="10684" y="4094"/>
                    <a:pt x="10444" y="4365"/>
                    <a:pt x="10383" y="4545"/>
                  </a:cubicBezTo>
                  <a:cubicBezTo>
                    <a:pt x="10364" y="4664"/>
                    <a:pt x="10228" y="4795"/>
                    <a:pt x="10128" y="4795"/>
                  </a:cubicBezTo>
                  <a:cubicBezTo>
                    <a:pt x="10075" y="4795"/>
                    <a:pt x="10033" y="4759"/>
                    <a:pt x="10022" y="4665"/>
                  </a:cubicBezTo>
                  <a:cubicBezTo>
                    <a:pt x="9992" y="4395"/>
                    <a:pt x="9601" y="4334"/>
                    <a:pt x="9330" y="4304"/>
                  </a:cubicBezTo>
                  <a:cubicBezTo>
                    <a:pt x="9089" y="4244"/>
                    <a:pt x="8698" y="4334"/>
                    <a:pt x="8668" y="4094"/>
                  </a:cubicBezTo>
                  <a:cubicBezTo>
                    <a:pt x="8638" y="3883"/>
                    <a:pt x="8247" y="3552"/>
                    <a:pt x="8217" y="3281"/>
                  </a:cubicBezTo>
                  <a:cubicBezTo>
                    <a:pt x="8187" y="3010"/>
                    <a:pt x="8277" y="2589"/>
                    <a:pt x="8036" y="2529"/>
                  </a:cubicBezTo>
                  <a:cubicBezTo>
                    <a:pt x="7765" y="2438"/>
                    <a:pt x="7645" y="2077"/>
                    <a:pt x="7434" y="2077"/>
                  </a:cubicBezTo>
                  <a:cubicBezTo>
                    <a:pt x="6892" y="2077"/>
                    <a:pt x="6351" y="2047"/>
                    <a:pt x="5809" y="1987"/>
                  </a:cubicBezTo>
                  <a:cubicBezTo>
                    <a:pt x="5796" y="1982"/>
                    <a:pt x="5779" y="1980"/>
                    <a:pt x="5758" y="1980"/>
                  </a:cubicBezTo>
                  <a:cubicBezTo>
                    <a:pt x="5584" y="1980"/>
                    <a:pt x="5160" y="2132"/>
                    <a:pt x="4930" y="2132"/>
                  </a:cubicBezTo>
                  <a:cubicBezTo>
                    <a:pt x="4858" y="2132"/>
                    <a:pt x="4806" y="2117"/>
                    <a:pt x="4786" y="2077"/>
                  </a:cubicBezTo>
                  <a:cubicBezTo>
                    <a:pt x="4545" y="1686"/>
                    <a:pt x="4214" y="1325"/>
                    <a:pt x="3853" y="1054"/>
                  </a:cubicBezTo>
                  <a:cubicBezTo>
                    <a:pt x="3823" y="1205"/>
                    <a:pt x="3733" y="1295"/>
                    <a:pt x="3612" y="1385"/>
                  </a:cubicBezTo>
                  <a:cubicBezTo>
                    <a:pt x="3349" y="1569"/>
                    <a:pt x="3103" y="1662"/>
                    <a:pt x="2924" y="1662"/>
                  </a:cubicBezTo>
                  <a:cubicBezTo>
                    <a:pt x="2695" y="1662"/>
                    <a:pt x="2578" y="1509"/>
                    <a:pt x="2679" y="1205"/>
                  </a:cubicBezTo>
                  <a:cubicBezTo>
                    <a:pt x="2860" y="693"/>
                    <a:pt x="2860" y="121"/>
                    <a:pt x="2559" y="121"/>
                  </a:cubicBezTo>
                  <a:cubicBezTo>
                    <a:pt x="2258" y="121"/>
                    <a:pt x="2499" y="1174"/>
                    <a:pt x="2228" y="1235"/>
                  </a:cubicBezTo>
                  <a:cubicBezTo>
                    <a:pt x="2215" y="1239"/>
                    <a:pt x="2202" y="1241"/>
                    <a:pt x="2190" y="1241"/>
                  </a:cubicBezTo>
                  <a:cubicBezTo>
                    <a:pt x="1957" y="1241"/>
                    <a:pt x="1964" y="430"/>
                    <a:pt x="2107"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4385360" y="641993"/>
              <a:ext cx="636788" cy="1001642"/>
            </a:xfrm>
            <a:custGeom>
              <a:rect b="b" l="l" r="r" t="t"/>
              <a:pathLst>
                <a:path extrusionOk="0" h="32285" w="20525">
                  <a:moveTo>
                    <a:pt x="11621" y="0"/>
                  </a:moveTo>
                  <a:cubicBezTo>
                    <a:pt x="11608" y="0"/>
                    <a:pt x="11596" y="1"/>
                    <a:pt x="11587" y="3"/>
                  </a:cubicBezTo>
                  <a:cubicBezTo>
                    <a:pt x="11436" y="33"/>
                    <a:pt x="11737" y="183"/>
                    <a:pt x="11677" y="334"/>
                  </a:cubicBezTo>
                  <a:cubicBezTo>
                    <a:pt x="11659" y="364"/>
                    <a:pt x="11630" y="376"/>
                    <a:pt x="11594" y="376"/>
                  </a:cubicBezTo>
                  <a:cubicBezTo>
                    <a:pt x="11451" y="376"/>
                    <a:pt x="11195" y="183"/>
                    <a:pt x="11075" y="183"/>
                  </a:cubicBezTo>
                  <a:cubicBezTo>
                    <a:pt x="10925" y="183"/>
                    <a:pt x="11165" y="484"/>
                    <a:pt x="11105" y="605"/>
                  </a:cubicBezTo>
                  <a:cubicBezTo>
                    <a:pt x="11096" y="617"/>
                    <a:pt x="11086" y="622"/>
                    <a:pt x="11074" y="622"/>
                  </a:cubicBezTo>
                  <a:cubicBezTo>
                    <a:pt x="10966" y="622"/>
                    <a:pt x="10747" y="183"/>
                    <a:pt x="10503" y="183"/>
                  </a:cubicBezTo>
                  <a:cubicBezTo>
                    <a:pt x="10232" y="183"/>
                    <a:pt x="10353" y="484"/>
                    <a:pt x="10172" y="484"/>
                  </a:cubicBezTo>
                  <a:cubicBezTo>
                    <a:pt x="9962" y="484"/>
                    <a:pt x="10443" y="725"/>
                    <a:pt x="10594" y="846"/>
                  </a:cubicBezTo>
                  <a:cubicBezTo>
                    <a:pt x="10714" y="996"/>
                    <a:pt x="10323" y="996"/>
                    <a:pt x="10503" y="1147"/>
                  </a:cubicBezTo>
                  <a:cubicBezTo>
                    <a:pt x="10557" y="1191"/>
                    <a:pt x="10805" y="1204"/>
                    <a:pt x="11135" y="1204"/>
                  </a:cubicBezTo>
                  <a:cubicBezTo>
                    <a:pt x="11591" y="1204"/>
                    <a:pt x="12203" y="1179"/>
                    <a:pt x="12674" y="1179"/>
                  </a:cubicBezTo>
                  <a:cubicBezTo>
                    <a:pt x="13015" y="1179"/>
                    <a:pt x="13282" y="1192"/>
                    <a:pt x="13362" y="1237"/>
                  </a:cubicBezTo>
                  <a:cubicBezTo>
                    <a:pt x="13633" y="1387"/>
                    <a:pt x="11647" y="1598"/>
                    <a:pt x="11707" y="1809"/>
                  </a:cubicBezTo>
                  <a:cubicBezTo>
                    <a:pt x="11772" y="1983"/>
                    <a:pt x="12656" y="2110"/>
                    <a:pt x="13197" y="2110"/>
                  </a:cubicBezTo>
                  <a:cubicBezTo>
                    <a:pt x="13404" y="2110"/>
                    <a:pt x="13561" y="2091"/>
                    <a:pt x="13603" y="2049"/>
                  </a:cubicBezTo>
                  <a:cubicBezTo>
                    <a:pt x="13624" y="2028"/>
                    <a:pt x="13647" y="2019"/>
                    <a:pt x="13672" y="2019"/>
                  </a:cubicBezTo>
                  <a:cubicBezTo>
                    <a:pt x="13821" y="2019"/>
                    <a:pt x="14046" y="2355"/>
                    <a:pt x="14536" y="2380"/>
                  </a:cubicBezTo>
                  <a:cubicBezTo>
                    <a:pt x="14566" y="2382"/>
                    <a:pt x="14594" y="2383"/>
                    <a:pt x="14621" y="2383"/>
                  </a:cubicBezTo>
                  <a:cubicBezTo>
                    <a:pt x="15100" y="2383"/>
                    <a:pt x="15040" y="2140"/>
                    <a:pt x="15439" y="2140"/>
                  </a:cubicBezTo>
                  <a:cubicBezTo>
                    <a:pt x="15860" y="2140"/>
                    <a:pt x="16402" y="1929"/>
                    <a:pt x="16462" y="1688"/>
                  </a:cubicBezTo>
                  <a:cubicBezTo>
                    <a:pt x="16492" y="1478"/>
                    <a:pt x="17666" y="1177"/>
                    <a:pt x="17545" y="785"/>
                  </a:cubicBezTo>
                  <a:cubicBezTo>
                    <a:pt x="17489" y="616"/>
                    <a:pt x="17207" y="586"/>
                    <a:pt x="16890" y="586"/>
                  </a:cubicBezTo>
                  <a:cubicBezTo>
                    <a:pt x="16713" y="586"/>
                    <a:pt x="16525" y="595"/>
                    <a:pt x="16358" y="595"/>
                  </a:cubicBezTo>
                  <a:cubicBezTo>
                    <a:pt x="16187" y="595"/>
                    <a:pt x="16040" y="585"/>
                    <a:pt x="15950" y="545"/>
                  </a:cubicBezTo>
                  <a:cubicBezTo>
                    <a:pt x="15721" y="440"/>
                    <a:pt x="15302" y="292"/>
                    <a:pt x="15027" y="292"/>
                  </a:cubicBezTo>
                  <a:cubicBezTo>
                    <a:pt x="14906" y="292"/>
                    <a:pt x="14814" y="321"/>
                    <a:pt x="14777" y="394"/>
                  </a:cubicBezTo>
                  <a:cubicBezTo>
                    <a:pt x="14711" y="547"/>
                    <a:pt x="14566" y="653"/>
                    <a:pt x="14457" y="653"/>
                  </a:cubicBezTo>
                  <a:cubicBezTo>
                    <a:pt x="14416" y="653"/>
                    <a:pt x="14380" y="638"/>
                    <a:pt x="14355" y="605"/>
                  </a:cubicBezTo>
                  <a:cubicBezTo>
                    <a:pt x="14250" y="499"/>
                    <a:pt x="14377" y="67"/>
                    <a:pt x="14060" y="67"/>
                  </a:cubicBezTo>
                  <a:cubicBezTo>
                    <a:pt x="14017" y="67"/>
                    <a:pt x="13966" y="75"/>
                    <a:pt x="13904" y="93"/>
                  </a:cubicBezTo>
                  <a:cubicBezTo>
                    <a:pt x="13362" y="244"/>
                    <a:pt x="13844" y="785"/>
                    <a:pt x="13754" y="876"/>
                  </a:cubicBezTo>
                  <a:cubicBezTo>
                    <a:pt x="13738" y="884"/>
                    <a:pt x="13716" y="887"/>
                    <a:pt x="13690" y="887"/>
                  </a:cubicBezTo>
                  <a:cubicBezTo>
                    <a:pt x="13521" y="887"/>
                    <a:pt x="13178" y="727"/>
                    <a:pt x="13152" y="545"/>
                  </a:cubicBezTo>
                  <a:cubicBezTo>
                    <a:pt x="13139" y="493"/>
                    <a:pt x="13102" y="475"/>
                    <a:pt x="13052" y="475"/>
                  </a:cubicBezTo>
                  <a:cubicBezTo>
                    <a:pt x="12929" y="475"/>
                    <a:pt x="12723" y="587"/>
                    <a:pt x="12588" y="587"/>
                  </a:cubicBezTo>
                  <a:cubicBezTo>
                    <a:pt x="12523" y="587"/>
                    <a:pt x="12475" y="561"/>
                    <a:pt x="12459" y="484"/>
                  </a:cubicBezTo>
                  <a:cubicBezTo>
                    <a:pt x="12403" y="203"/>
                    <a:pt x="11819" y="0"/>
                    <a:pt x="11621" y="0"/>
                  </a:cubicBezTo>
                  <a:close/>
                  <a:moveTo>
                    <a:pt x="4608" y="2963"/>
                  </a:moveTo>
                  <a:cubicBezTo>
                    <a:pt x="4573" y="2963"/>
                    <a:pt x="4533" y="2969"/>
                    <a:pt x="4484" y="2982"/>
                  </a:cubicBezTo>
                  <a:cubicBezTo>
                    <a:pt x="4153" y="3042"/>
                    <a:pt x="4785" y="3644"/>
                    <a:pt x="4966" y="3705"/>
                  </a:cubicBezTo>
                  <a:cubicBezTo>
                    <a:pt x="5197" y="3733"/>
                    <a:pt x="5345" y="4067"/>
                    <a:pt x="5516" y="4067"/>
                  </a:cubicBezTo>
                  <a:cubicBezTo>
                    <a:pt x="5523" y="4067"/>
                    <a:pt x="5530" y="4067"/>
                    <a:pt x="5538" y="4066"/>
                  </a:cubicBezTo>
                  <a:cubicBezTo>
                    <a:pt x="5718" y="4036"/>
                    <a:pt x="5237" y="3644"/>
                    <a:pt x="5026" y="3404"/>
                  </a:cubicBezTo>
                  <a:cubicBezTo>
                    <a:pt x="4820" y="3172"/>
                    <a:pt x="4812" y="2963"/>
                    <a:pt x="4608" y="2963"/>
                  </a:cubicBezTo>
                  <a:close/>
                  <a:moveTo>
                    <a:pt x="8858" y="784"/>
                  </a:moveTo>
                  <a:cubicBezTo>
                    <a:pt x="8709" y="784"/>
                    <a:pt x="8842" y="1119"/>
                    <a:pt x="8698" y="1177"/>
                  </a:cubicBezTo>
                  <a:cubicBezTo>
                    <a:pt x="8547" y="1207"/>
                    <a:pt x="8336" y="1357"/>
                    <a:pt x="8577" y="1538"/>
                  </a:cubicBezTo>
                  <a:cubicBezTo>
                    <a:pt x="8848" y="1748"/>
                    <a:pt x="9119" y="2591"/>
                    <a:pt x="9089" y="2711"/>
                  </a:cubicBezTo>
                  <a:cubicBezTo>
                    <a:pt x="9084" y="2721"/>
                    <a:pt x="9076" y="2725"/>
                    <a:pt x="9064" y="2725"/>
                  </a:cubicBezTo>
                  <a:cubicBezTo>
                    <a:pt x="8915" y="2725"/>
                    <a:pt x="8244" y="2082"/>
                    <a:pt x="8216" y="1748"/>
                  </a:cubicBezTo>
                  <a:cubicBezTo>
                    <a:pt x="8172" y="1462"/>
                    <a:pt x="7950" y="1223"/>
                    <a:pt x="7787" y="1223"/>
                  </a:cubicBezTo>
                  <a:cubicBezTo>
                    <a:pt x="7728" y="1223"/>
                    <a:pt x="7676" y="1255"/>
                    <a:pt x="7644" y="1327"/>
                  </a:cubicBezTo>
                  <a:cubicBezTo>
                    <a:pt x="7524" y="1568"/>
                    <a:pt x="7253" y="1688"/>
                    <a:pt x="7343" y="1959"/>
                  </a:cubicBezTo>
                  <a:cubicBezTo>
                    <a:pt x="7380" y="2126"/>
                    <a:pt x="7281" y="2213"/>
                    <a:pt x="7198" y="2213"/>
                  </a:cubicBezTo>
                  <a:cubicBezTo>
                    <a:pt x="7147" y="2213"/>
                    <a:pt x="7103" y="2179"/>
                    <a:pt x="7103" y="2110"/>
                  </a:cubicBezTo>
                  <a:cubicBezTo>
                    <a:pt x="7103" y="1929"/>
                    <a:pt x="6711" y="1628"/>
                    <a:pt x="6561" y="1628"/>
                  </a:cubicBezTo>
                  <a:cubicBezTo>
                    <a:pt x="6410" y="1628"/>
                    <a:pt x="6922" y="1508"/>
                    <a:pt x="7193" y="1357"/>
                  </a:cubicBezTo>
                  <a:cubicBezTo>
                    <a:pt x="7386" y="1250"/>
                    <a:pt x="7181" y="1158"/>
                    <a:pt x="6970" y="1158"/>
                  </a:cubicBezTo>
                  <a:cubicBezTo>
                    <a:pt x="6886" y="1158"/>
                    <a:pt x="6802" y="1172"/>
                    <a:pt x="6741" y="1207"/>
                  </a:cubicBezTo>
                  <a:cubicBezTo>
                    <a:pt x="6680" y="1238"/>
                    <a:pt x="6614" y="1247"/>
                    <a:pt x="6548" y="1247"/>
                  </a:cubicBezTo>
                  <a:cubicBezTo>
                    <a:pt x="6453" y="1247"/>
                    <a:pt x="6358" y="1228"/>
                    <a:pt x="6272" y="1228"/>
                  </a:cubicBezTo>
                  <a:cubicBezTo>
                    <a:pt x="6184" y="1228"/>
                    <a:pt x="6106" y="1248"/>
                    <a:pt x="6049" y="1327"/>
                  </a:cubicBezTo>
                  <a:cubicBezTo>
                    <a:pt x="6002" y="1384"/>
                    <a:pt x="5954" y="1405"/>
                    <a:pt x="5903" y="1405"/>
                  </a:cubicBezTo>
                  <a:cubicBezTo>
                    <a:pt x="5794" y="1405"/>
                    <a:pt x="5672" y="1308"/>
                    <a:pt x="5508" y="1267"/>
                  </a:cubicBezTo>
                  <a:cubicBezTo>
                    <a:pt x="5497" y="1266"/>
                    <a:pt x="5488" y="1265"/>
                    <a:pt x="5478" y="1265"/>
                  </a:cubicBezTo>
                  <a:cubicBezTo>
                    <a:pt x="5251" y="1265"/>
                    <a:pt x="5089" y="1551"/>
                    <a:pt x="4954" y="1551"/>
                  </a:cubicBezTo>
                  <a:cubicBezTo>
                    <a:pt x="4937" y="1551"/>
                    <a:pt x="4921" y="1547"/>
                    <a:pt x="4906" y="1538"/>
                  </a:cubicBezTo>
                  <a:cubicBezTo>
                    <a:pt x="4895" y="1534"/>
                    <a:pt x="4885" y="1532"/>
                    <a:pt x="4875" y="1532"/>
                  </a:cubicBezTo>
                  <a:cubicBezTo>
                    <a:pt x="4737" y="1532"/>
                    <a:pt x="4625" y="1900"/>
                    <a:pt x="4906" y="2320"/>
                  </a:cubicBezTo>
                  <a:cubicBezTo>
                    <a:pt x="4993" y="2460"/>
                    <a:pt x="5070" y="2508"/>
                    <a:pt x="5144" y="2508"/>
                  </a:cubicBezTo>
                  <a:cubicBezTo>
                    <a:pt x="5312" y="2508"/>
                    <a:pt x="5461" y="2256"/>
                    <a:pt x="5671" y="2256"/>
                  </a:cubicBezTo>
                  <a:cubicBezTo>
                    <a:pt x="5686" y="2256"/>
                    <a:pt x="5702" y="2257"/>
                    <a:pt x="5718" y="2260"/>
                  </a:cubicBezTo>
                  <a:cubicBezTo>
                    <a:pt x="6019" y="2350"/>
                    <a:pt x="5357" y="2711"/>
                    <a:pt x="5237" y="3042"/>
                  </a:cubicBezTo>
                  <a:cubicBezTo>
                    <a:pt x="5116" y="3404"/>
                    <a:pt x="5748" y="3705"/>
                    <a:pt x="6019" y="3915"/>
                  </a:cubicBezTo>
                  <a:cubicBezTo>
                    <a:pt x="6212" y="4038"/>
                    <a:pt x="6446" y="4100"/>
                    <a:pt x="6680" y="4100"/>
                  </a:cubicBezTo>
                  <a:cubicBezTo>
                    <a:pt x="6846" y="4100"/>
                    <a:pt x="7012" y="4068"/>
                    <a:pt x="7163" y="4006"/>
                  </a:cubicBezTo>
                  <a:cubicBezTo>
                    <a:pt x="7362" y="3863"/>
                    <a:pt x="7346" y="3399"/>
                    <a:pt x="7572" y="3399"/>
                  </a:cubicBezTo>
                  <a:cubicBezTo>
                    <a:pt x="7585" y="3399"/>
                    <a:pt x="7599" y="3400"/>
                    <a:pt x="7614" y="3404"/>
                  </a:cubicBezTo>
                  <a:cubicBezTo>
                    <a:pt x="7627" y="3405"/>
                    <a:pt x="7639" y="3406"/>
                    <a:pt x="7650" y="3406"/>
                  </a:cubicBezTo>
                  <a:cubicBezTo>
                    <a:pt x="7875" y="3406"/>
                    <a:pt x="7777" y="3127"/>
                    <a:pt x="8036" y="3012"/>
                  </a:cubicBezTo>
                  <a:cubicBezTo>
                    <a:pt x="8068" y="2996"/>
                    <a:pt x="8097" y="2988"/>
                    <a:pt x="8121" y="2988"/>
                  </a:cubicBezTo>
                  <a:cubicBezTo>
                    <a:pt x="8273" y="2988"/>
                    <a:pt x="8252" y="3286"/>
                    <a:pt x="8096" y="3494"/>
                  </a:cubicBezTo>
                  <a:cubicBezTo>
                    <a:pt x="8013" y="3619"/>
                    <a:pt x="8076" y="3680"/>
                    <a:pt x="8204" y="3680"/>
                  </a:cubicBezTo>
                  <a:cubicBezTo>
                    <a:pt x="8355" y="3680"/>
                    <a:pt x="8593" y="3596"/>
                    <a:pt x="8788" y="3434"/>
                  </a:cubicBezTo>
                  <a:cubicBezTo>
                    <a:pt x="8886" y="3345"/>
                    <a:pt x="8958" y="3308"/>
                    <a:pt x="9008" y="3308"/>
                  </a:cubicBezTo>
                  <a:cubicBezTo>
                    <a:pt x="9129" y="3308"/>
                    <a:pt x="9131" y="3514"/>
                    <a:pt x="9089" y="3705"/>
                  </a:cubicBezTo>
                  <a:cubicBezTo>
                    <a:pt x="8999" y="3945"/>
                    <a:pt x="8367" y="3795"/>
                    <a:pt x="8126" y="4156"/>
                  </a:cubicBezTo>
                  <a:cubicBezTo>
                    <a:pt x="7915" y="4487"/>
                    <a:pt x="7193" y="4216"/>
                    <a:pt x="6892" y="4547"/>
                  </a:cubicBezTo>
                  <a:cubicBezTo>
                    <a:pt x="6691" y="4788"/>
                    <a:pt x="6879" y="4882"/>
                    <a:pt x="7159" y="4882"/>
                  </a:cubicBezTo>
                  <a:cubicBezTo>
                    <a:pt x="7300" y="4882"/>
                    <a:pt x="7464" y="4858"/>
                    <a:pt x="7614" y="4818"/>
                  </a:cubicBezTo>
                  <a:cubicBezTo>
                    <a:pt x="7896" y="4768"/>
                    <a:pt x="8187" y="4746"/>
                    <a:pt x="8476" y="4746"/>
                  </a:cubicBezTo>
                  <a:cubicBezTo>
                    <a:pt x="8713" y="4746"/>
                    <a:pt x="8949" y="4761"/>
                    <a:pt x="9179" y="4788"/>
                  </a:cubicBezTo>
                  <a:cubicBezTo>
                    <a:pt x="9480" y="4818"/>
                    <a:pt x="8999" y="4938"/>
                    <a:pt x="8487" y="4938"/>
                  </a:cubicBezTo>
                  <a:cubicBezTo>
                    <a:pt x="7945" y="4938"/>
                    <a:pt x="7765" y="5089"/>
                    <a:pt x="7795" y="5239"/>
                  </a:cubicBezTo>
                  <a:cubicBezTo>
                    <a:pt x="7802" y="5273"/>
                    <a:pt x="7767" y="5284"/>
                    <a:pt x="7708" y="5284"/>
                  </a:cubicBezTo>
                  <a:cubicBezTo>
                    <a:pt x="7604" y="5284"/>
                    <a:pt x="7425" y="5250"/>
                    <a:pt x="7275" y="5250"/>
                  </a:cubicBezTo>
                  <a:cubicBezTo>
                    <a:pt x="7137" y="5250"/>
                    <a:pt x="7023" y="5279"/>
                    <a:pt x="7012" y="5390"/>
                  </a:cubicBezTo>
                  <a:cubicBezTo>
                    <a:pt x="6952" y="5691"/>
                    <a:pt x="7704" y="5841"/>
                    <a:pt x="7795" y="6022"/>
                  </a:cubicBezTo>
                  <a:cubicBezTo>
                    <a:pt x="7830" y="6092"/>
                    <a:pt x="7930" y="6112"/>
                    <a:pt x="8049" y="6112"/>
                  </a:cubicBezTo>
                  <a:cubicBezTo>
                    <a:pt x="8205" y="6112"/>
                    <a:pt x="8395" y="6078"/>
                    <a:pt x="8516" y="6078"/>
                  </a:cubicBezTo>
                  <a:cubicBezTo>
                    <a:pt x="8539" y="6078"/>
                    <a:pt x="8560" y="6079"/>
                    <a:pt x="8577" y="6082"/>
                  </a:cubicBezTo>
                  <a:cubicBezTo>
                    <a:pt x="8788" y="6142"/>
                    <a:pt x="8246" y="6323"/>
                    <a:pt x="8186" y="6383"/>
                  </a:cubicBezTo>
                  <a:cubicBezTo>
                    <a:pt x="8096" y="6473"/>
                    <a:pt x="8728" y="6624"/>
                    <a:pt x="8848" y="6804"/>
                  </a:cubicBezTo>
                  <a:cubicBezTo>
                    <a:pt x="8891" y="6868"/>
                    <a:pt x="8971" y="6898"/>
                    <a:pt x="9057" y="6898"/>
                  </a:cubicBezTo>
                  <a:cubicBezTo>
                    <a:pt x="9214" y="6898"/>
                    <a:pt x="9390" y="6799"/>
                    <a:pt x="9390" y="6624"/>
                  </a:cubicBezTo>
                  <a:cubicBezTo>
                    <a:pt x="9390" y="6353"/>
                    <a:pt x="9751" y="5420"/>
                    <a:pt x="10263" y="5239"/>
                  </a:cubicBezTo>
                  <a:cubicBezTo>
                    <a:pt x="10804" y="5029"/>
                    <a:pt x="10503" y="4848"/>
                    <a:pt x="10594" y="4547"/>
                  </a:cubicBezTo>
                  <a:cubicBezTo>
                    <a:pt x="10654" y="4246"/>
                    <a:pt x="11075" y="4517"/>
                    <a:pt x="10955" y="4246"/>
                  </a:cubicBezTo>
                  <a:cubicBezTo>
                    <a:pt x="10834" y="3975"/>
                    <a:pt x="10895" y="3915"/>
                    <a:pt x="11226" y="3584"/>
                  </a:cubicBezTo>
                  <a:cubicBezTo>
                    <a:pt x="11391" y="3404"/>
                    <a:pt x="11527" y="3381"/>
                    <a:pt x="11669" y="3381"/>
                  </a:cubicBezTo>
                  <a:cubicBezTo>
                    <a:pt x="11717" y="3381"/>
                    <a:pt x="11766" y="3384"/>
                    <a:pt x="11816" y="3384"/>
                  </a:cubicBezTo>
                  <a:cubicBezTo>
                    <a:pt x="11918" y="3384"/>
                    <a:pt x="12028" y="3374"/>
                    <a:pt x="12159" y="3313"/>
                  </a:cubicBezTo>
                  <a:cubicBezTo>
                    <a:pt x="12236" y="3275"/>
                    <a:pt x="12308" y="3259"/>
                    <a:pt x="12369" y="3259"/>
                  </a:cubicBezTo>
                  <a:cubicBezTo>
                    <a:pt x="12592" y="3259"/>
                    <a:pt x="12670" y="3464"/>
                    <a:pt x="12339" y="3464"/>
                  </a:cubicBezTo>
                  <a:cubicBezTo>
                    <a:pt x="11918" y="3464"/>
                    <a:pt x="12128" y="3945"/>
                    <a:pt x="12459" y="4066"/>
                  </a:cubicBezTo>
                  <a:cubicBezTo>
                    <a:pt x="12791" y="4186"/>
                    <a:pt x="12490" y="4276"/>
                    <a:pt x="12730" y="4367"/>
                  </a:cubicBezTo>
                  <a:cubicBezTo>
                    <a:pt x="12941" y="4427"/>
                    <a:pt x="12911" y="4788"/>
                    <a:pt x="12610" y="5119"/>
                  </a:cubicBezTo>
                  <a:cubicBezTo>
                    <a:pt x="12430" y="5317"/>
                    <a:pt x="12487" y="5429"/>
                    <a:pt x="12710" y="5429"/>
                  </a:cubicBezTo>
                  <a:cubicBezTo>
                    <a:pt x="12859" y="5429"/>
                    <a:pt x="13084" y="5378"/>
                    <a:pt x="13362" y="5269"/>
                  </a:cubicBezTo>
                  <a:cubicBezTo>
                    <a:pt x="13501" y="5213"/>
                    <a:pt x="13593" y="5189"/>
                    <a:pt x="13652" y="5189"/>
                  </a:cubicBezTo>
                  <a:cubicBezTo>
                    <a:pt x="13874" y="5189"/>
                    <a:pt x="13641" y="5524"/>
                    <a:pt x="13784" y="5691"/>
                  </a:cubicBezTo>
                  <a:cubicBezTo>
                    <a:pt x="13819" y="5726"/>
                    <a:pt x="13866" y="5742"/>
                    <a:pt x="13922" y="5742"/>
                  </a:cubicBezTo>
                  <a:cubicBezTo>
                    <a:pt x="14155" y="5742"/>
                    <a:pt x="14534" y="5470"/>
                    <a:pt x="14777" y="5179"/>
                  </a:cubicBezTo>
                  <a:cubicBezTo>
                    <a:pt x="15108" y="4848"/>
                    <a:pt x="15499" y="4938"/>
                    <a:pt x="15469" y="4728"/>
                  </a:cubicBezTo>
                  <a:cubicBezTo>
                    <a:pt x="15448" y="4602"/>
                    <a:pt x="15310" y="4549"/>
                    <a:pt x="15136" y="4549"/>
                  </a:cubicBezTo>
                  <a:cubicBezTo>
                    <a:pt x="15061" y="4549"/>
                    <a:pt x="14979" y="4559"/>
                    <a:pt x="14897" y="4577"/>
                  </a:cubicBezTo>
                  <a:cubicBezTo>
                    <a:pt x="14814" y="4608"/>
                    <a:pt x="14684" y="4625"/>
                    <a:pt x="14560" y="4625"/>
                  </a:cubicBezTo>
                  <a:cubicBezTo>
                    <a:pt x="14324" y="4625"/>
                    <a:pt x="14108" y="4565"/>
                    <a:pt x="14265" y="4427"/>
                  </a:cubicBezTo>
                  <a:cubicBezTo>
                    <a:pt x="14485" y="4262"/>
                    <a:pt x="14454" y="4122"/>
                    <a:pt x="14194" y="4122"/>
                  </a:cubicBezTo>
                  <a:cubicBezTo>
                    <a:pt x="14170" y="4122"/>
                    <a:pt x="14143" y="4123"/>
                    <a:pt x="14115" y="4126"/>
                  </a:cubicBezTo>
                  <a:cubicBezTo>
                    <a:pt x="14069" y="4134"/>
                    <a:pt x="14019" y="4138"/>
                    <a:pt x="13968" y="4138"/>
                  </a:cubicBezTo>
                  <a:cubicBezTo>
                    <a:pt x="13650" y="4138"/>
                    <a:pt x="13279" y="3993"/>
                    <a:pt x="13513" y="3915"/>
                  </a:cubicBezTo>
                  <a:cubicBezTo>
                    <a:pt x="13784" y="3825"/>
                    <a:pt x="13332" y="3464"/>
                    <a:pt x="13061" y="3464"/>
                  </a:cubicBezTo>
                  <a:cubicBezTo>
                    <a:pt x="12791" y="3464"/>
                    <a:pt x="12911" y="3193"/>
                    <a:pt x="12911" y="3012"/>
                  </a:cubicBezTo>
                  <a:cubicBezTo>
                    <a:pt x="12911" y="2832"/>
                    <a:pt x="12189" y="2711"/>
                    <a:pt x="12339" y="2681"/>
                  </a:cubicBezTo>
                  <a:cubicBezTo>
                    <a:pt x="12454" y="2658"/>
                    <a:pt x="12217" y="2512"/>
                    <a:pt x="12059" y="2512"/>
                  </a:cubicBezTo>
                  <a:cubicBezTo>
                    <a:pt x="12010" y="2512"/>
                    <a:pt x="11969" y="2526"/>
                    <a:pt x="11948" y="2561"/>
                  </a:cubicBezTo>
                  <a:cubicBezTo>
                    <a:pt x="11899" y="2622"/>
                    <a:pt x="11841" y="2653"/>
                    <a:pt x="11789" y="2653"/>
                  </a:cubicBezTo>
                  <a:cubicBezTo>
                    <a:pt x="11711" y="2653"/>
                    <a:pt x="11647" y="2584"/>
                    <a:pt x="11647" y="2441"/>
                  </a:cubicBezTo>
                  <a:cubicBezTo>
                    <a:pt x="11647" y="2321"/>
                    <a:pt x="11472" y="2289"/>
                    <a:pt x="11282" y="2289"/>
                  </a:cubicBezTo>
                  <a:cubicBezTo>
                    <a:pt x="11138" y="2289"/>
                    <a:pt x="10985" y="2307"/>
                    <a:pt x="10895" y="2320"/>
                  </a:cubicBezTo>
                  <a:cubicBezTo>
                    <a:pt x="10881" y="2324"/>
                    <a:pt x="10869" y="2325"/>
                    <a:pt x="10858" y="2325"/>
                  </a:cubicBezTo>
                  <a:cubicBezTo>
                    <a:pt x="10666" y="2325"/>
                    <a:pt x="10764" y="1859"/>
                    <a:pt x="10594" y="1688"/>
                  </a:cubicBezTo>
                  <a:cubicBezTo>
                    <a:pt x="10562" y="1661"/>
                    <a:pt x="10528" y="1650"/>
                    <a:pt x="10493" y="1650"/>
                  </a:cubicBezTo>
                  <a:cubicBezTo>
                    <a:pt x="10302" y="1650"/>
                    <a:pt x="10075" y="1990"/>
                    <a:pt x="9945" y="1990"/>
                  </a:cubicBezTo>
                  <a:cubicBezTo>
                    <a:pt x="9940" y="1990"/>
                    <a:pt x="9936" y="1990"/>
                    <a:pt x="9932" y="1989"/>
                  </a:cubicBezTo>
                  <a:cubicBezTo>
                    <a:pt x="9781" y="1959"/>
                    <a:pt x="10052" y="1628"/>
                    <a:pt x="10142" y="1417"/>
                  </a:cubicBezTo>
                  <a:cubicBezTo>
                    <a:pt x="10189" y="1276"/>
                    <a:pt x="9720" y="1061"/>
                    <a:pt x="9456" y="1061"/>
                  </a:cubicBezTo>
                  <a:cubicBezTo>
                    <a:pt x="9383" y="1061"/>
                    <a:pt x="9326" y="1077"/>
                    <a:pt x="9300" y="1116"/>
                  </a:cubicBezTo>
                  <a:cubicBezTo>
                    <a:pt x="9279" y="1152"/>
                    <a:pt x="9259" y="1167"/>
                    <a:pt x="9240" y="1167"/>
                  </a:cubicBezTo>
                  <a:cubicBezTo>
                    <a:pt x="9145" y="1167"/>
                    <a:pt x="9053" y="810"/>
                    <a:pt x="8878" y="785"/>
                  </a:cubicBezTo>
                  <a:cubicBezTo>
                    <a:pt x="8871" y="784"/>
                    <a:pt x="8864" y="784"/>
                    <a:pt x="8858" y="784"/>
                  </a:cubicBezTo>
                  <a:close/>
                  <a:moveTo>
                    <a:pt x="16251" y="15307"/>
                  </a:moveTo>
                  <a:cubicBezTo>
                    <a:pt x="16027" y="15307"/>
                    <a:pt x="15974" y="15599"/>
                    <a:pt x="15920" y="15652"/>
                  </a:cubicBezTo>
                  <a:cubicBezTo>
                    <a:pt x="15906" y="15667"/>
                    <a:pt x="15881" y="15673"/>
                    <a:pt x="15849" y="15673"/>
                  </a:cubicBezTo>
                  <a:cubicBezTo>
                    <a:pt x="15718" y="15673"/>
                    <a:pt x="15473" y="15571"/>
                    <a:pt x="15383" y="15571"/>
                  </a:cubicBezTo>
                  <a:cubicBezTo>
                    <a:pt x="15361" y="15571"/>
                    <a:pt x="15349" y="15577"/>
                    <a:pt x="15349" y="15592"/>
                  </a:cubicBezTo>
                  <a:cubicBezTo>
                    <a:pt x="15349" y="15652"/>
                    <a:pt x="15078" y="15742"/>
                    <a:pt x="15198" y="15893"/>
                  </a:cubicBezTo>
                  <a:cubicBezTo>
                    <a:pt x="15281" y="15976"/>
                    <a:pt x="15235" y="16103"/>
                    <a:pt x="15148" y="16103"/>
                  </a:cubicBezTo>
                  <a:cubicBezTo>
                    <a:pt x="15110" y="16103"/>
                    <a:pt x="15064" y="16078"/>
                    <a:pt x="15018" y="16013"/>
                  </a:cubicBezTo>
                  <a:cubicBezTo>
                    <a:pt x="14968" y="15954"/>
                    <a:pt x="14910" y="15927"/>
                    <a:pt x="14847" y="15927"/>
                  </a:cubicBezTo>
                  <a:cubicBezTo>
                    <a:pt x="14719" y="15927"/>
                    <a:pt x="14577" y="16042"/>
                    <a:pt x="14476" y="16224"/>
                  </a:cubicBezTo>
                  <a:cubicBezTo>
                    <a:pt x="14355" y="16495"/>
                    <a:pt x="14145" y="16405"/>
                    <a:pt x="14295" y="16525"/>
                  </a:cubicBezTo>
                  <a:cubicBezTo>
                    <a:pt x="14446" y="16615"/>
                    <a:pt x="14416" y="16886"/>
                    <a:pt x="14235" y="16976"/>
                  </a:cubicBezTo>
                  <a:cubicBezTo>
                    <a:pt x="14225" y="16979"/>
                    <a:pt x="14216" y="16980"/>
                    <a:pt x="14208" y="16980"/>
                  </a:cubicBezTo>
                  <a:cubicBezTo>
                    <a:pt x="14034" y="16980"/>
                    <a:pt x="14076" y="16434"/>
                    <a:pt x="13944" y="16434"/>
                  </a:cubicBezTo>
                  <a:cubicBezTo>
                    <a:pt x="13941" y="16434"/>
                    <a:pt x="13938" y="16434"/>
                    <a:pt x="13934" y="16435"/>
                  </a:cubicBezTo>
                  <a:cubicBezTo>
                    <a:pt x="13923" y="16439"/>
                    <a:pt x="13912" y="16441"/>
                    <a:pt x="13903" y="16441"/>
                  </a:cubicBezTo>
                  <a:cubicBezTo>
                    <a:pt x="13794" y="16441"/>
                    <a:pt x="13862" y="16134"/>
                    <a:pt x="14085" y="16134"/>
                  </a:cubicBezTo>
                  <a:cubicBezTo>
                    <a:pt x="14295" y="16134"/>
                    <a:pt x="14536" y="15803"/>
                    <a:pt x="14476" y="15742"/>
                  </a:cubicBezTo>
                  <a:cubicBezTo>
                    <a:pt x="14462" y="15700"/>
                    <a:pt x="14407" y="15671"/>
                    <a:pt x="14354" y="15671"/>
                  </a:cubicBezTo>
                  <a:cubicBezTo>
                    <a:pt x="14294" y="15671"/>
                    <a:pt x="14235" y="15707"/>
                    <a:pt x="14235" y="15803"/>
                  </a:cubicBezTo>
                  <a:cubicBezTo>
                    <a:pt x="14235" y="15915"/>
                    <a:pt x="14107" y="15946"/>
                    <a:pt x="13938" y="15946"/>
                  </a:cubicBezTo>
                  <a:cubicBezTo>
                    <a:pt x="13835" y="15946"/>
                    <a:pt x="13717" y="15934"/>
                    <a:pt x="13603" y="15923"/>
                  </a:cubicBezTo>
                  <a:cubicBezTo>
                    <a:pt x="13590" y="15922"/>
                    <a:pt x="13577" y="15921"/>
                    <a:pt x="13565" y="15921"/>
                  </a:cubicBezTo>
                  <a:cubicBezTo>
                    <a:pt x="13273" y="15921"/>
                    <a:pt x="13286" y="16261"/>
                    <a:pt x="13633" y="16435"/>
                  </a:cubicBezTo>
                  <a:cubicBezTo>
                    <a:pt x="13874" y="16588"/>
                    <a:pt x="13749" y="16693"/>
                    <a:pt x="13582" y="16693"/>
                  </a:cubicBezTo>
                  <a:cubicBezTo>
                    <a:pt x="13519" y="16693"/>
                    <a:pt x="13450" y="16678"/>
                    <a:pt x="13392" y="16645"/>
                  </a:cubicBezTo>
                  <a:cubicBezTo>
                    <a:pt x="13313" y="16579"/>
                    <a:pt x="13222" y="16554"/>
                    <a:pt x="13129" y="16554"/>
                  </a:cubicBezTo>
                  <a:cubicBezTo>
                    <a:pt x="13012" y="16554"/>
                    <a:pt x="12892" y="16595"/>
                    <a:pt x="12791" y="16645"/>
                  </a:cubicBezTo>
                  <a:cubicBezTo>
                    <a:pt x="12610" y="16705"/>
                    <a:pt x="13242" y="16916"/>
                    <a:pt x="13242" y="17037"/>
                  </a:cubicBezTo>
                  <a:cubicBezTo>
                    <a:pt x="13242" y="17059"/>
                    <a:pt x="13231" y="17068"/>
                    <a:pt x="13214" y="17068"/>
                  </a:cubicBezTo>
                  <a:cubicBezTo>
                    <a:pt x="13151" y="17068"/>
                    <a:pt x="13001" y="16958"/>
                    <a:pt x="12921" y="16958"/>
                  </a:cubicBezTo>
                  <a:cubicBezTo>
                    <a:pt x="12904" y="16958"/>
                    <a:pt x="12890" y="16963"/>
                    <a:pt x="12881" y="16976"/>
                  </a:cubicBezTo>
                  <a:cubicBezTo>
                    <a:pt x="12865" y="16987"/>
                    <a:pt x="12842" y="16992"/>
                    <a:pt x="12816" y="16992"/>
                  </a:cubicBezTo>
                  <a:cubicBezTo>
                    <a:pt x="12692" y="16992"/>
                    <a:pt x="12484" y="16884"/>
                    <a:pt x="12459" y="16736"/>
                  </a:cubicBezTo>
                  <a:cubicBezTo>
                    <a:pt x="12452" y="16692"/>
                    <a:pt x="12414" y="16674"/>
                    <a:pt x="12366" y="16674"/>
                  </a:cubicBezTo>
                  <a:cubicBezTo>
                    <a:pt x="12216" y="16674"/>
                    <a:pt x="11961" y="16840"/>
                    <a:pt x="12189" y="16886"/>
                  </a:cubicBezTo>
                  <a:cubicBezTo>
                    <a:pt x="12490" y="16976"/>
                    <a:pt x="12369" y="17127"/>
                    <a:pt x="12369" y="17368"/>
                  </a:cubicBezTo>
                  <a:cubicBezTo>
                    <a:pt x="12369" y="17464"/>
                    <a:pt x="12328" y="17503"/>
                    <a:pt x="12278" y="17503"/>
                  </a:cubicBezTo>
                  <a:cubicBezTo>
                    <a:pt x="12187" y="17503"/>
                    <a:pt x="12070" y="17372"/>
                    <a:pt x="12128" y="17217"/>
                  </a:cubicBezTo>
                  <a:cubicBezTo>
                    <a:pt x="12159" y="17112"/>
                    <a:pt x="12098" y="17067"/>
                    <a:pt x="12004" y="17067"/>
                  </a:cubicBezTo>
                  <a:cubicBezTo>
                    <a:pt x="11910" y="17067"/>
                    <a:pt x="11782" y="17112"/>
                    <a:pt x="11677" y="17187"/>
                  </a:cubicBezTo>
                  <a:cubicBezTo>
                    <a:pt x="11642" y="17209"/>
                    <a:pt x="11617" y="17219"/>
                    <a:pt x="11601" y="17219"/>
                  </a:cubicBezTo>
                  <a:cubicBezTo>
                    <a:pt x="11508" y="17219"/>
                    <a:pt x="11694" y="16890"/>
                    <a:pt x="11617" y="16736"/>
                  </a:cubicBezTo>
                  <a:cubicBezTo>
                    <a:pt x="11597" y="16677"/>
                    <a:pt x="11556" y="16656"/>
                    <a:pt x="11501" y="16656"/>
                  </a:cubicBezTo>
                  <a:cubicBezTo>
                    <a:pt x="11387" y="16656"/>
                    <a:pt x="11217" y="16745"/>
                    <a:pt x="11075" y="16766"/>
                  </a:cubicBezTo>
                  <a:cubicBezTo>
                    <a:pt x="10834" y="16826"/>
                    <a:pt x="10684" y="16856"/>
                    <a:pt x="10834" y="17006"/>
                  </a:cubicBezTo>
                  <a:cubicBezTo>
                    <a:pt x="10970" y="17142"/>
                    <a:pt x="10959" y="17376"/>
                    <a:pt x="10823" y="17376"/>
                  </a:cubicBezTo>
                  <a:cubicBezTo>
                    <a:pt x="10808" y="17376"/>
                    <a:pt x="10792" y="17373"/>
                    <a:pt x="10774" y="17368"/>
                  </a:cubicBezTo>
                  <a:cubicBezTo>
                    <a:pt x="10731" y="17361"/>
                    <a:pt x="10693" y="17358"/>
                    <a:pt x="10662" y="17358"/>
                  </a:cubicBezTo>
                  <a:cubicBezTo>
                    <a:pt x="10541" y="17358"/>
                    <a:pt x="10503" y="17411"/>
                    <a:pt x="10503" y="17578"/>
                  </a:cubicBezTo>
                  <a:cubicBezTo>
                    <a:pt x="10503" y="17673"/>
                    <a:pt x="10429" y="17718"/>
                    <a:pt x="10359" y="17718"/>
                  </a:cubicBezTo>
                  <a:cubicBezTo>
                    <a:pt x="10294" y="17718"/>
                    <a:pt x="10232" y="17680"/>
                    <a:pt x="10232" y="17608"/>
                  </a:cubicBezTo>
                  <a:cubicBezTo>
                    <a:pt x="10232" y="17536"/>
                    <a:pt x="10136" y="17499"/>
                    <a:pt x="10026" y="17499"/>
                  </a:cubicBezTo>
                  <a:cubicBezTo>
                    <a:pt x="9906" y="17499"/>
                    <a:pt x="9768" y="17544"/>
                    <a:pt x="9721" y="17638"/>
                  </a:cubicBezTo>
                  <a:cubicBezTo>
                    <a:pt x="9600" y="17819"/>
                    <a:pt x="9269" y="17969"/>
                    <a:pt x="9300" y="18210"/>
                  </a:cubicBezTo>
                  <a:cubicBezTo>
                    <a:pt x="9307" y="18272"/>
                    <a:pt x="9329" y="18294"/>
                    <a:pt x="9361" y="18294"/>
                  </a:cubicBezTo>
                  <a:cubicBezTo>
                    <a:pt x="9438" y="18294"/>
                    <a:pt x="9573" y="18165"/>
                    <a:pt x="9707" y="18165"/>
                  </a:cubicBezTo>
                  <a:cubicBezTo>
                    <a:pt x="9732" y="18165"/>
                    <a:pt x="9757" y="18170"/>
                    <a:pt x="9781" y="18180"/>
                  </a:cubicBezTo>
                  <a:cubicBezTo>
                    <a:pt x="10022" y="18240"/>
                    <a:pt x="9781" y="18361"/>
                    <a:pt x="9901" y="18451"/>
                  </a:cubicBezTo>
                  <a:cubicBezTo>
                    <a:pt x="9998" y="18499"/>
                    <a:pt x="9978" y="18703"/>
                    <a:pt x="9904" y="18703"/>
                  </a:cubicBezTo>
                  <a:cubicBezTo>
                    <a:pt x="9886" y="18703"/>
                    <a:pt x="9865" y="18691"/>
                    <a:pt x="9841" y="18662"/>
                  </a:cubicBezTo>
                  <a:cubicBezTo>
                    <a:pt x="9766" y="18586"/>
                    <a:pt x="9668" y="18541"/>
                    <a:pt x="9585" y="18541"/>
                  </a:cubicBezTo>
                  <a:cubicBezTo>
                    <a:pt x="9503" y="18541"/>
                    <a:pt x="9435" y="18586"/>
                    <a:pt x="9420" y="18692"/>
                  </a:cubicBezTo>
                  <a:cubicBezTo>
                    <a:pt x="9403" y="18760"/>
                    <a:pt x="9376" y="18788"/>
                    <a:pt x="9344" y="18788"/>
                  </a:cubicBezTo>
                  <a:cubicBezTo>
                    <a:pt x="9264" y="18788"/>
                    <a:pt x="9153" y="18619"/>
                    <a:pt x="9089" y="18511"/>
                  </a:cubicBezTo>
                  <a:cubicBezTo>
                    <a:pt x="9071" y="18489"/>
                    <a:pt x="9052" y="18480"/>
                    <a:pt x="9031" y="18480"/>
                  </a:cubicBezTo>
                  <a:cubicBezTo>
                    <a:pt x="8926" y="18480"/>
                    <a:pt x="8787" y="18712"/>
                    <a:pt x="8684" y="18712"/>
                  </a:cubicBezTo>
                  <a:cubicBezTo>
                    <a:pt x="8668" y="18712"/>
                    <a:pt x="8652" y="18706"/>
                    <a:pt x="8637" y="18692"/>
                  </a:cubicBezTo>
                  <a:cubicBezTo>
                    <a:pt x="8487" y="18571"/>
                    <a:pt x="8938" y="18210"/>
                    <a:pt x="8818" y="18060"/>
                  </a:cubicBezTo>
                  <a:cubicBezTo>
                    <a:pt x="8794" y="18030"/>
                    <a:pt x="8772" y="18016"/>
                    <a:pt x="8751" y="18016"/>
                  </a:cubicBezTo>
                  <a:cubicBezTo>
                    <a:pt x="8665" y="18016"/>
                    <a:pt x="8583" y="18228"/>
                    <a:pt x="8367" y="18421"/>
                  </a:cubicBezTo>
                  <a:cubicBezTo>
                    <a:pt x="8096" y="18692"/>
                    <a:pt x="7735" y="18692"/>
                    <a:pt x="7825" y="18812"/>
                  </a:cubicBezTo>
                  <a:cubicBezTo>
                    <a:pt x="7945" y="18932"/>
                    <a:pt x="7584" y="18993"/>
                    <a:pt x="7494" y="19233"/>
                  </a:cubicBezTo>
                  <a:cubicBezTo>
                    <a:pt x="7434" y="19444"/>
                    <a:pt x="6892" y="19534"/>
                    <a:pt x="6561" y="19775"/>
                  </a:cubicBezTo>
                  <a:cubicBezTo>
                    <a:pt x="6400" y="19907"/>
                    <a:pt x="6403" y="19967"/>
                    <a:pt x="6475" y="19967"/>
                  </a:cubicBezTo>
                  <a:cubicBezTo>
                    <a:pt x="6552" y="19967"/>
                    <a:pt x="6708" y="19899"/>
                    <a:pt x="6832" y="19775"/>
                  </a:cubicBezTo>
                  <a:cubicBezTo>
                    <a:pt x="7042" y="19564"/>
                    <a:pt x="7073" y="19715"/>
                    <a:pt x="7373" y="19474"/>
                  </a:cubicBezTo>
                  <a:cubicBezTo>
                    <a:pt x="7605" y="19312"/>
                    <a:pt x="7891" y="19203"/>
                    <a:pt x="8065" y="19203"/>
                  </a:cubicBezTo>
                  <a:cubicBezTo>
                    <a:pt x="8117" y="19203"/>
                    <a:pt x="8158" y="19213"/>
                    <a:pt x="8186" y="19233"/>
                  </a:cubicBezTo>
                  <a:cubicBezTo>
                    <a:pt x="8234" y="19282"/>
                    <a:pt x="8297" y="19306"/>
                    <a:pt x="8362" y="19306"/>
                  </a:cubicBezTo>
                  <a:cubicBezTo>
                    <a:pt x="8460" y="19306"/>
                    <a:pt x="8565" y="19251"/>
                    <a:pt x="8637" y="19143"/>
                  </a:cubicBezTo>
                  <a:cubicBezTo>
                    <a:pt x="8709" y="19043"/>
                    <a:pt x="8788" y="19004"/>
                    <a:pt x="8867" y="19004"/>
                  </a:cubicBezTo>
                  <a:cubicBezTo>
                    <a:pt x="8954" y="19004"/>
                    <a:pt x="9040" y="19050"/>
                    <a:pt x="9119" y="19113"/>
                  </a:cubicBezTo>
                  <a:cubicBezTo>
                    <a:pt x="9269" y="19233"/>
                    <a:pt x="8848" y="19324"/>
                    <a:pt x="9029" y="19534"/>
                  </a:cubicBezTo>
                  <a:cubicBezTo>
                    <a:pt x="9173" y="19658"/>
                    <a:pt x="9036" y="19753"/>
                    <a:pt x="8934" y="19753"/>
                  </a:cubicBezTo>
                  <a:cubicBezTo>
                    <a:pt x="8887" y="19753"/>
                    <a:pt x="8848" y="19733"/>
                    <a:pt x="8848" y="19685"/>
                  </a:cubicBezTo>
                  <a:cubicBezTo>
                    <a:pt x="8848" y="19578"/>
                    <a:pt x="8713" y="19472"/>
                    <a:pt x="8612" y="19472"/>
                  </a:cubicBezTo>
                  <a:cubicBezTo>
                    <a:pt x="8570" y="19472"/>
                    <a:pt x="8535" y="19490"/>
                    <a:pt x="8517" y="19534"/>
                  </a:cubicBezTo>
                  <a:cubicBezTo>
                    <a:pt x="8457" y="19685"/>
                    <a:pt x="8306" y="19805"/>
                    <a:pt x="8126" y="19835"/>
                  </a:cubicBezTo>
                  <a:cubicBezTo>
                    <a:pt x="7975" y="19865"/>
                    <a:pt x="7825" y="20136"/>
                    <a:pt x="7825" y="20437"/>
                  </a:cubicBezTo>
                  <a:cubicBezTo>
                    <a:pt x="7825" y="20555"/>
                    <a:pt x="7788" y="20581"/>
                    <a:pt x="7739" y="20581"/>
                  </a:cubicBezTo>
                  <a:cubicBezTo>
                    <a:pt x="7702" y="20581"/>
                    <a:pt x="7659" y="20566"/>
                    <a:pt x="7620" y="20566"/>
                  </a:cubicBezTo>
                  <a:cubicBezTo>
                    <a:pt x="7579" y="20566"/>
                    <a:pt x="7543" y="20582"/>
                    <a:pt x="7524" y="20648"/>
                  </a:cubicBezTo>
                  <a:cubicBezTo>
                    <a:pt x="7494" y="20889"/>
                    <a:pt x="7133" y="21340"/>
                    <a:pt x="6832" y="21671"/>
                  </a:cubicBezTo>
                  <a:cubicBezTo>
                    <a:pt x="6531" y="22002"/>
                    <a:pt x="6772" y="22032"/>
                    <a:pt x="6681" y="22243"/>
                  </a:cubicBezTo>
                  <a:cubicBezTo>
                    <a:pt x="6632" y="22317"/>
                    <a:pt x="6537" y="22335"/>
                    <a:pt x="6435" y="22335"/>
                  </a:cubicBezTo>
                  <a:cubicBezTo>
                    <a:pt x="6337" y="22335"/>
                    <a:pt x="6232" y="22318"/>
                    <a:pt x="6159" y="22318"/>
                  </a:cubicBezTo>
                  <a:cubicBezTo>
                    <a:pt x="6124" y="22318"/>
                    <a:pt x="6096" y="22322"/>
                    <a:pt x="6079" y="22333"/>
                  </a:cubicBezTo>
                  <a:cubicBezTo>
                    <a:pt x="5959" y="22423"/>
                    <a:pt x="6140" y="22905"/>
                    <a:pt x="5959" y="23055"/>
                  </a:cubicBezTo>
                  <a:cubicBezTo>
                    <a:pt x="5778" y="23206"/>
                    <a:pt x="5959" y="23447"/>
                    <a:pt x="5959" y="23627"/>
                  </a:cubicBezTo>
                  <a:cubicBezTo>
                    <a:pt x="5959" y="23672"/>
                    <a:pt x="5932" y="23687"/>
                    <a:pt x="5890" y="23687"/>
                  </a:cubicBezTo>
                  <a:cubicBezTo>
                    <a:pt x="5798" y="23687"/>
                    <a:pt x="5638" y="23614"/>
                    <a:pt x="5546" y="23614"/>
                  </a:cubicBezTo>
                  <a:cubicBezTo>
                    <a:pt x="5510" y="23614"/>
                    <a:pt x="5484" y="23625"/>
                    <a:pt x="5477" y="23657"/>
                  </a:cubicBezTo>
                  <a:cubicBezTo>
                    <a:pt x="5417" y="23808"/>
                    <a:pt x="5026" y="23808"/>
                    <a:pt x="4906" y="23838"/>
                  </a:cubicBezTo>
                  <a:cubicBezTo>
                    <a:pt x="4785" y="23898"/>
                    <a:pt x="5177" y="24199"/>
                    <a:pt x="5357" y="24349"/>
                  </a:cubicBezTo>
                  <a:cubicBezTo>
                    <a:pt x="5474" y="24447"/>
                    <a:pt x="5365" y="24544"/>
                    <a:pt x="5256" y="24544"/>
                  </a:cubicBezTo>
                  <a:cubicBezTo>
                    <a:pt x="5197" y="24544"/>
                    <a:pt x="5138" y="24514"/>
                    <a:pt x="5116" y="24440"/>
                  </a:cubicBezTo>
                  <a:cubicBezTo>
                    <a:pt x="5110" y="24400"/>
                    <a:pt x="5090" y="24384"/>
                    <a:pt x="5060" y="24384"/>
                  </a:cubicBezTo>
                  <a:cubicBezTo>
                    <a:pt x="4952" y="24384"/>
                    <a:pt x="4706" y="24593"/>
                    <a:pt x="4424" y="24711"/>
                  </a:cubicBezTo>
                  <a:cubicBezTo>
                    <a:pt x="4033" y="24861"/>
                    <a:pt x="4183" y="25252"/>
                    <a:pt x="3913" y="25252"/>
                  </a:cubicBezTo>
                  <a:cubicBezTo>
                    <a:pt x="3672" y="25252"/>
                    <a:pt x="3732" y="25704"/>
                    <a:pt x="3551" y="25854"/>
                  </a:cubicBezTo>
                  <a:cubicBezTo>
                    <a:pt x="3528" y="25874"/>
                    <a:pt x="3509" y="25882"/>
                    <a:pt x="3491" y="25882"/>
                  </a:cubicBezTo>
                  <a:cubicBezTo>
                    <a:pt x="3373" y="25882"/>
                    <a:pt x="3362" y="25493"/>
                    <a:pt x="3100" y="25493"/>
                  </a:cubicBezTo>
                  <a:cubicBezTo>
                    <a:pt x="2799" y="25493"/>
                    <a:pt x="2829" y="25704"/>
                    <a:pt x="3010" y="25914"/>
                  </a:cubicBezTo>
                  <a:cubicBezTo>
                    <a:pt x="3220" y="26155"/>
                    <a:pt x="2709" y="26005"/>
                    <a:pt x="2558" y="26215"/>
                  </a:cubicBezTo>
                  <a:cubicBezTo>
                    <a:pt x="2408" y="26456"/>
                    <a:pt x="1926" y="26306"/>
                    <a:pt x="1806" y="26486"/>
                  </a:cubicBezTo>
                  <a:cubicBezTo>
                    <a:pt x="1716" y="26667"/>
                    <a:pt x="2167" y="26667"/>
                    <a:pt x="2227" y="26817"/>
                  </a:cubicBezTo>
                  <a:cubicBezTo>
                    <a:pt x="2260" y="26873"/>
                    <a:pt x="2212" y="26891"/>
                    <a:pt x="2126" y="26891"/>
                  </a:cubicBezTo>
                  <a:cubicBezTo>
                    <a:pt x="1978" y="26891"/>
                    <a:pt x="1717" y="26836"/>
                    <a:pt x="1565" y="26817"/>
                  </a:cubicBezTo>
                  <a:cubicBezTo>
                    <a:pt x="1554" y="26816"/>
                    <a:pt x="1544" y="26815"/>
                    <a:pt x="1534" y="26815"/>
                  </a:cubicBezTo>
                  <a:cubicBezTo>
                    <a:pt x="1318" y="26815"/>
                    <a:pt x="1340" y="27095"/>
                    <a:pt x="1188" y="27095"/>
                  </a:cubicBezTo>
                  <a:cubicBezTo>
                    <a:pt x="1175" y="27095"/>
                    <a:pt x="1160" y="27093"/>
                    <a:pt x="1144" y="27088"/>
                  </a:cubicBezTo>
                  <a:cubicBezTo>
                    <a:pt x="1113" y="27077"/>
                    <a:pt x="1082" y="27072"/>
                    <a:pt x="1051" y="27072"/>
                  </a:cubicBezTo>
                  <a:cubicBezTo>
                    <a:pt x="834" y="27072"/>
                    <a:pt x="621" y="27318"/>
                    <a:pt x="753" y="27449"/>
                  </a:cubicBezTo>
                  <a:cubicBezTo>
                    <a:pt x="848" y="27544"/>
                    <a:pt x="786" y="27604"/>
                    <a:pt x="675" y="27604"/>
                  </a:cubicBezTo>
                  <a:cubicBezTo>
                    <a:pt x="610" y="27604"/>
                    <a:pt x="529" y="27584"/>
                    <a:pt x="452" y="27540"/>
                  </a:cubicBezTo>
                  <a:cubicBezTo>
                    <a:pt x="421" y="27519"/>
                    <a:pt x="391" y="27510"/>
                    <a:pt x="364" y="27510"/>
                  </a:cubicBezTo>
                  <a:cubicBezTo>
                    <a:pt x="232" y="27510"/>
                    <a:pt x="146" y="27721"/>
                    <a:pt x="121" y="27871"/>
                  </a:cubicBezTo>
                  <a:cubicBezTo>
                    <a:pt x="91" y="28051"/>
                    <a:pt x="422" y="28202"/>
                    <a:pt x="422" y="28292"/>
                  </a:cubicBezTo>
                  <a:cubicBezTo>
                    <a:pt x="422" y="28352"/>
                    <a:pt x="121" y="28563"/>
                    <a:pt x="301" y="28593"/>
                  </a:cubicBezTo>
                  <a:cubicBezTo>
                    <a:pt x="512" y="28623"/>
                    <a:pt x="391" y="28804"/>
                    <a:pt x="241" y="28894"/>
                  </a:cubicBezTo>
                  <a:cubicBezTo>
                    <a:pt x="91" y="28954"/>
                    <a:pt x="91" y="29074"/>
                    <a:pt x="241" y="29255"/>
                  </a:cubicBezTo>
                  <a:cubicBezTo>
                    <a:pt x="391" y="29466"/>
                    <a:pt x="0" y="29466"/>
                    <a:pt x="211" y="29706"/>
                  </a:cubicBezTo>
                  <a:cubicBezTo>
                    <a:pt x="270" y="29795"/>
                    <a:pt x="322" y="29819"/>
                    <a:pt x="368" y="29819"/>
                  </a:cubicBezTo>
                  <a:cubicBezTo>
                    <a:pt x="425" y="29819"/>
                    <a:pt x="472" y="29782"/>
                    <a:pt x="509" y="29782"/>
                  </a:cubicBezTo>
                  <a:cubicBezTo>
                    <a:pt x="535" y="29782"/>
                    <a:pt x="556" y="29799"/>
                    <a:pt x="572" y="29857"/>
                  </a:cubicBezTo>
                  <a:cubicBezTo>
                    <a:pt x="599" y="29928"/>
                    <a:pt x="639" y="29957"/>
                    <a:pt x="688" y="29957"/>
                  </a:cubicBezTo>
                  <a:cubicBezTo>
                    <a:pt x="805" y="29957"/>
                    <a:pt x="975" y="29794"/>
                    <a:pt x="1144" y="29646"/>
                  </a:cubicBezTo>
                  <a:cubicBezTo>
                    <a:pt x="1184" y="29600"/>
                    <a:pt x="1222" y="29582"/>
                    <a:pt x="1256" y="29582"/>
                  </a:cubicBezTo>
                  <a:cubicBezTo>
                    <a:pt x="1399" y="29582"/>
                    <a:pt x="1465" y="29917"/>
                    <a:pt x="1294" y="29917"/>
                  </a:cubicBezTo>
                  <a:cubicBezTo>
                    <a:pt x="1054" y="29917"/>
                    <a:pt x="843" y="30007"/>
                    <a:pt x="873" y="30218"/>
                  </a:cubicBezTo>
                  <a:cubicBezTo>
                    <a:pt x="887" y="30299"/>
                    <a:pt x="827" y="30344"/>
                    <a:pt x="758" y="30344"/>
                  </a:cubicBezTo>
                  <a:cubicBezTo>
                    <a:pt x="672" y="30344"/>
                    <a:pt x="572" y="30277"/>
                    <a:pt x="572" y="30128"/>
                  </a:cubicBezTo>
                  <a:cubicBezTo>
                    <a:pt x="572" y="30051"/>
                    <a:pt x="536" y="30020"/>
                    <a:pt x="488" y="30020"/>
                  </a:cubicBezTo>
                  <a:cubicBezTo>
                    <a:pt x="367" y="30020"/>
                    <a:pt x="172" y="30217"/>
                    <a:pt x="301" y="30368"/>
                  </a:cubicBezTo>
                  <a:cubicBezTo>
                    <a:pt x="512" y="30549"/>
                    <a:pt x="241" y="30669"/>
                    <a:pt x="241" y="30850"/>
                  </a:cubicBezTo>
                  <a:cubicBezTo>
                    <a:pt x="241" y="30927"/>
                    <a:pt x="302" y="30966"/>
                    <a:pt x="381" y="30966"/>
                  </a:cubicBezTo>
                  <a:cubicBezTo>
                    <a:pt x="486" y="30966"/>
                    <a:pt x="624" y="30897"/>
                    <a:pt x="692" y="30760"/>
                  </a:cubicBezTo>
                  <a:cubicBezTo>
                    <a:pt x="743" y="30672"/>
                    <a:pt x="809" y="30631"/>
                    <a:pt x="875" y="30631"/>
                  </a:cubicBezTo>
                  <a:cubicBezTo>
                    <a:pt x="968" y="30631"/>
                    <a:pt x="1061" y="30710"/>
                    <a:pt x="1114" y="30850"/>
                  </a:cubicBezTo>
                  <a:cubicBezTo>
                    <a:pt x="1174" y="31061"/>
                    <a:pt x="903" y="30880"/>
                    <a:pt x="903" y="31151"/>
                  </a:cubicBezTo>
                  <a:cubicBezTo>
                    <a:pt x="903" y="31422"/>
                    <a:pt x="723" y="31181"/>
                    <a:pt x="572" y="31422"/>
                  </a:cubicBezTo>
                  <a:cubicBezTo>
                    <a:pt x="422" y="31632"/>
                    <a:pt x="1174" y="31963"/>
                    <a:pt x="1415" y="32054"/>
                  </a:cubicBezTo>
                  <a:cubicBezTo>
                    <a:pt x="1593" y="32105"/>
                    <a:pt x="1792" y="32284"/>
                    <a:pt x="2140" y="32284"/>
                  </a:cubicBezTo>
                  <a:cubicBezTo>
                    <a:pt x="2204" y="32284"/>
                    <a:pt x="2273" y="32278"/>
                    <a:pt x="2348" y="32264"/>
                  </a:cubicBezTo>
                  <a:cubicBezTo>
                    <a:pt x="2829" y="32204"/>
                    <a:pt x="3702" y="31362"/>
                    <a:pt x="3822" y="31211"/>
                  </a:cubicBezTo>
                  <a:cubicBezTo>
                    <a:pt x="3867" y="31136"/>
                    <a:pt x="3958" y="31136"/>
                    <a:pt x="4059" y="31136"/>
                  </a:cubicBezTo>
                  <a:cubicBezTo>
                    <a:pt x="4161" y="31136"/>
                    <a:pt x="4274" y="31136"/>
                    <a:pt x="4364" y="31061"/>
                  </a:cubicBezTo>
                  <a:cubicBezTo>
                    <a:pt x="4575" y="30910"/>
                    <a:pt x="4454" y="30579"/>
                    <a:pt x="4575" y="30519"/>
                  </a:cubicBezTo>
                  <a:cubicBezTo>
                    <a:pt x="4583" y="30511"/>
                    <a:pt x="4591" y="30507"/>
                    <a:pt x="4599" y="30507"/>
                  </a:cubicBezTo>
                  <a:cubicBezTo>
                    <a:pt x="4681" y="30507"/>
                    <a:pt x="4766" y="30888"/>
                    <a:pt x="4876" y="30970"/>
                  </a:cubicBezTo>
                  <a:cubicBezTo>
                    <a:pt x="4966" y="31031"/>
                    <a:pt x="5056" y="31061"/>
                    <a:pt x="5056" y="31301"/>
                  </a:cubicBezTo>
                  <a:lnTo>
                    <a:pt x="5327" y="31301"/>
                  </a:lnTo>
                  <a:cubicBezTo>
                    <a:pt x="5343" y="31314"/>
                    <a:pt x="5357" y="31320"/>
                    <a:pt x="5370" y="31320"/>
                  </a:cubicBezTo>
                  <a:cubicBezTo>
                    <a:pt x="5483" y="31320"/>
                    <a:pt x="5508" y="30895"/>
                    <a:pt x="5508" y="30760"/>
                  </a:cubicBezTo>
                  <a:cubicBezTo>
                    <a:pt x="5508" y="30609"/>
                    <a:pt x="5658" y="30308"/>
                    <a:pt x="5628" y="30128"/>
                  </a:cubicBezTo>
                  <a:cubicBezTo>
                    <a:pt x="5568" y="29947"/>
                    <a:pt x="6079" y="30098"/>
                    <a:pt x="6140" y="29947"/>
                  </a:cubicBezTo>
                  <a:cubicBezTo>
                    <a:pt x="6230" y="29797"/>
                    <a:pt x="6260" y="29255"/>
                    <a:pt x="6109" y="29195"/>
                  </a:cubicBezTo>
                  <a:cubicBezTo>
                    <a:pt x="5959" y="29104"/>
                    <a:pt x="5929" y="28804"/>
                    <a:pt x="6079" y="28804"/>
                  </a:cubicBezTo>
                  <a:cubicBezTo>
                    <a:pt x="6200" y="28804"/>
                    <a:pt x="6410" y="28713"/>
                    <a:pt x="6380" y="28412"/>
                  </a:cubicBezTo>
                  <a:cubicBezTo>
                    <a:pt x="6320" y="28111"/>
                    <a:pt x="5869" y="28141"/>
                    <a:pt x="5839" y="27840"/>
                  </a:cubicBezTo>
                  <a:cubicBezTo>
                    <a:pt x="5809" y="27540"/>
                    <a:pt x="6079" y="27449"/>
                    <a:pt x="5869" y="27088"/>
                  </a:cubicBezTo>
                  <a:cubicBezTo>
                    <a:pt x="5688" y="26697"/>
                    <a:pt x="5959" y="26486"/>
                    <a:pt x="5869" y="26306"/>
                  </a:cubicBezTo>
                  <a:cubicBezTo>
                    <a:pt x="5748" y="26035"/>
                    <a:pt x="5778" y="25734"/>
                    <a:pt x="5959" y="25493"/>
                  </a:cubicBezTo>
                  <a:cubicBezTo>
                    <a:pt x="6109" y="25222"/>
                    <a:pt x="6410" y="25012"/>
                    <a:pt x="6741" y="24981"/>
                  </a:cubicBezTo>
                  <a:cubicBezTo>
                    <a:pt x="6832" y="25000"/>
                    <a:pt x="6967" y="25062"/>
                    <a:pt x="7086" y="25062"/>
                  </a:cubicBezTo>
                  <a:cubicBezTo>
                    <a:pt x="7164" y="25062"/>
                    <a:pt x="7235" y="25035"/>
                    <a:pt x="7283" y="24951"/>
                  </a:cubicBezTo>
                  <a:cubicBezTo>
                    <a:pt x="7373" y="24711"/>
                    <a:pt x="7373" y="24530"/>
                    <a:pt x="7283" y="24500"/>
                  </a:cubicBezTo>
                  <a:cubicBezTo>
                    <a:pt x="7163" y="24440"/>
                    <a:pt x="6862" y="24380"/>
                    <a:pt x="7073" y="24079"/>
                  </a:cubicBezTo>
                  <a:cubicBezTo>
                    <a:pt x="7343" y="23778"/>
                    <a:pt x="7524" y="23447"/>
                    <a:pt x="7614" y="23055"/>
                  </a:cubicBezTo>
                  <a:cubicBezTo>
                    <a:pt x="7644" y="22724"/>
                    <a:pt x="7524" y="22454"/>
                    <a:pt x="7644" y="22333"/>
                  </a:cubicBezTo>
                  <a:cubicBezTo>
                    <a:pt x="7765" y="22243"/>
                    <a:pt x="8036" y="22333"/>
                    <a:pt x="8246" y="22183"/>
                  </a:cubicBezTo>
                  <a:cubicBezTo>
                    <a:pt x="8487" y="22032"/>
                    <a:pt x="8276" y="21852"/>
                    <a:pt x="8397" y="21731"/>
                  </a:cubicBezTo>
                  <a:cubicBezTo>
                    <a:pt x="8517" y="21641"/>
                    <a:pt x="8668" y="21250"/>
                    <a:pt x="8818" y="21129"/>
                  </a:cubicBezTo>
                  <a:cubicBezTo>
                    <a:pt x="8968" y="21039"/>
                    <a:pt x="9119" y="20889"/>
                    <a:pt x="8999" y="20738"/>
                  </a:cubicBezTo>
                  <a:cubicBezTo>
                    <a:pt x="8878" y="20588"/>
                    <a:pt x="9239" y="20437"/>
                    <a:pt x="9239" y="20166"/>
                  </a:cubicBezTo>
                  <a:cubicBezTo>
                    <a:pt x="9239" y="19895"/>
                    <a:pt x="9600" y="19715"/>
                    <a:pt x="9841" y="19715"/>
                  </a:cubicBezTo>
                  <a:cubicBezTo>
                    <a:pt x="10052" y="19715"/>
                    <a:pt x="10443" y="19715"/>
                    <a:pt x="10443" y="19474"/>
                  </a:cubicBezTo>
                  <a:cubicBezTo>
                    <a:pt x="10443" y="19291"/>
                    <a:pt x="10330" y="18904"/>
                    <a:pt x="10517" y="18904"/>
                  </a:cubicBezTo>
                  <a:cubicBezTo>
                    <a:pt x="10545" y="18904"/>
                    <a:pt x="10580" y="18913"/>
                    <a:pt x="10624" y="18932"/>
                  </a:cubicBezTo>
                  <a:cubicBezTo>
                    <a:pt x="10729" y="18980"/>
                    <a:pt x="10828" y="18992"/>
                    <a:pt x="10921" y="18992"/>
                  </a:cubicBezTo>
                  <a:cubicBezTo>
                    <a:pt x="11005" y="18992"/>
                    <a:pt x="11084" y="18982"/>
                    <a:pt x="11159" y="18982"/>
                  </a:cubicBezTo>
                  <a:cubicBezTo>
                    <a:pt x="11261" y="18982"/>
                    <a:pt x="11353" y="19000"/>
                    <a:pt x="11436" y="19083"/>
                  </a:cubicBezTo>
                  <a:cubicBezTo>
                    <a:pt x="11534" y="19156"/>
                    <a:pt x="11641" y="19195"/>
                    <a:pt x="11734" y="19195"/>
                  </a:cubicBezTo>
                  <a:cubicBezTo>
                    <a:pt x="11871" y="19195"/>
                    <a:pt x="11978" y="19111"/>
                    <a:pt x="11978" y="18932"/>
                  </a:cubicBezTo>
                  <a:cubicBezTo>
                    <a:pt x="11978" y="18681"/>
                    <a:pt x="12062" y="18281"/>
                    <a:pt x="12284" y="18281"/>
                  </a:cubicBezTo>
                  <a:cubicBezTo>
                    <a:pt x="12327" y="18281"/>
                    <a:pt x="12375" y="18296"/>
                    <a:pt x="12429" y="18331"/>
                  </a:cubicBezTo>
                  <a:lnTo>
                    <a:pt x="12490" y="18331"/>
                  </a:lnTo>
                  <a:cubicBezTo>
                    <a:pt x="12580" y="18120"/>
                    <a:pt x="12791" y="17969"/>
                    <a:pt x="13031" y="17939"/>
                  </a:cubicBezTo>
                  <a:cubicBezTo>
                    <a:pt x="13332" y="17969"/>
                    <a:pt x="13513" y="18511"/>
                    <a:pt x="13904" y="18571"/>
                  </a:cubicBezTo>
                  <a:cubicBezTo>
                    <a:pt x="14142" y="18631"/>
                    <a:pt x="14393" y="18716"/>
                    <a:pt x="14562" y="18716"/>
                  </a:cubicBezTo>
                  <a:cubicBezTo>
                    <a:pt x="14650" y="18716"/>
                    <a:pt x="14716" y="18693"/>
                    <a:pt x="14747" y="18632"/>
                  </a:cubicBezTo>
                  <a:cubicBezTo>
                    <a:pt x="14779" y="18575"/>
                    <a:pt x="14821" y="18556"/>
                    <a:pt x="14871" y="18556"/>
                  </a:cubicBezTo>
                  <a:cubicBezTo>
                    <a:pt x="14990" y="18556"/>
                    <a:pt x="15147" y="18670"/>
                    <a:pt x="15288" y="18670"/>
                  </a:cubicBezTo>
                  <a:cubicBezTo>
                    <a:pt x="15308" y="18670"/>
                    <a:pt x="15329" y="18667"/>
                    <a:pt x="15349" y="18662"/>
                  </a:cubicBezTo>
                  <a:cubicBezTo>
                    <a:pt x="15369" y="18654"/>
                    <a:pt x="15387" y="18651"/>
                    <a:pt x="15404" y="18651"/>
                  </a:cubicBezTo>
                  <a:cubicBezTo>
                    <a:pt x="15543" y="18651"/>
                    <a:pt x="15588" y="18878"/>
                    <a:pt x="15682" y="18878"/>
                  </a:cubicBezTo>
                  <a:cubicBezTo>
                    <a:pt x="15714" y="18878"/>
                    <a:pt x="15751" y="18852"/>
                    <a:pt x="15800" y="18782"/>
                  </a:cubicBezTo>
                  <a:cubicBezTo>
                    <a:pt x="16013" y="18516"/>
                    <a:pt x="15826" y="18320"/>
                    <a:pt x="16050" y="18320"/>
                  </a:cubicBezTo>
                  <a:cubicBezTo>
                    <a:pt x="16080" y="18320"/>
                    <a:pt x="16116" y="18324"/>
                    <a:pt x="16161" y="18331"/>
                  </a:cubicBezTo>
                  <a:cubicBezTo>
                    <a:pt x="16173" y="18332"/>
                    <a:pt x="16184" y="18332"/>
                    <a:pt x="16194" y="18332"/>
                  </a:cubicBezTo>
                  <a:cubicBezTo>
                    <a:pt x="16509" y="18332"/>
                    <a:pt x="16312" y="17901"/>
                    <a:pt x="16312" y="17638"/>
                  </a:cubicBezTo>
                  <a:cubicBezTo>
                    <a:pt x="16312" y="17368"/>
                    <a:pt x="16793" y="17337"/>
                    <a:pt x="16793" y="17127"/>
                  </a:cubicBezTo>
                  <a:cubicBezTo>
                    <a:pt x="16793" y="16886"/>
                    <a:pt x="17455" y="17067"/>
                    <a:pt x="17576" y="16916"/>
                  </a:cubicBezTo>
                  <a:cubicBezTo>
                    <a:pt x="17642" y="16833"/>
                    <a:pt x="17784" y="16768"/>
                    <a:pt x="17922" y="16768"/>
                  </a:cubicBezTo>
                  <a:cubicBezTo>
                    <a:pt x="18032" y="16768"/>
                    <a:pt x="18141" y="16809"/>
                    <a:pt x="18208" y="16916"/>
                  </a:cubicBezTo>
                  <a:cubicBezTo>
                    <a:pt x="18358" y="17187"/>
                    <a:pt x="19020" y="17277"/>
                    <a:pt x="19050" y="17488"/>
                  </a:cubicBezTo>
                  <a:lnTo>
                    <a:pt x="19050" y="17939"/>
                  </a:lnTo>
                  <a:cubicBezTo>
                    <a:pt x="19141" y="17849"/>
                    <a:pt x="19261" y="17759"/>
                    <a:pt x="19411" y="17759"/>
                  </a:cubicBezTo>
                  <a:cubicBezTo>
                    <a:pt x="19642" y="17759"/>
                    <a:pt x="19817" y="17456"/>
                    <a:pt x="20042" y="17456"/>
                  </a:cubicBezTo>
                  <a:cubicBezTo>
                    <a:pt x="20053" y="17456"/>
                    <a:pt x="20063" y="17457"/>
                    <a:pt x="20073" y="17458"/>
                  </a:cubicBezTo>
                  <a:cubicBezTo>
                    <a:pt x="20110" y="17476"/>
                    <a:pt x="20148" y="17485"/>
                    <a:pt x="20185" y="17485"/>
                  </a:cubicBezTo>
                  <a:cubicBezTo>
                    <a:pt x="20331" y="17485"/>
                    <a:pt x="20465" y="17355"/>
                    <a:pt x="20465" y="17187"/>
                  </a:cubicBezTo>
                  <a:cubicBezTo>
                    <a:pt x="20395" y="17164"/>
                    <a:pt x="20298" y="17149"/>
                    <a:pt x="20202" y="17149"/>
                  </a:cubicBezTo>
                  <a:cubicBezTo>
                    <a:pt x="20049" y="17149"/>
                    <a:pt x="19900" y="17185"/>
                    <a:pt x="19863" y="17277"/>
                  </a:cubicBezTo>
                  <a:cubicBezTo>
                    <a:pt x="19849" y="17360"/>
                    <a:pt x="19772" y="17399"/>
                    <a:pt x="19695" y="17399"/>
                  </a:cubicBezTo>
                  <a:cubicBezTo>
                    <a:pt x="19605" y="17399"/>
                    <a:pt x="19515" y="17345"/>
                    <a:pt x="19532" y="17247"/>
                  </a:cubicBezTo>
                  <a:cubicBezTo>
                    <a:pt x="19562" y="17037"/>
                    <a:pt x="19050" y="16946"/>
                    <a:pt x="19020" y="16856"/>
                  </a:cubicBezTo>
                  <a:cubicBezTo>
                    <a:pt x="18992" y="16814"/>
                    <a:pt x="19036" y="16792"/>
                    <a:pt x="19108" y="16792"/>
                  </a:cubicBezTo>
                  <a:cubicBezTo>
                    <a:pt x="19192" y="16792"/>
                    <a:pt x="19315" y="16822"/>
                    <a:pt x="19411" y="16886"/>
                  </a:cubicBezTo>
                  <a:cubicBezTo>
                    <a:pt x="19482" y="16926"/>
                    <a:pt x="19538" y="16946"/>
                    <a:pt x="19592" y="16946"/>
                  </a:cubicBezTo>
                  <a:cubicBezTo>
                    <a:pt x="19699" y="16946"/>
                    <a:pt x="19793" y="16866"/>
                    <a:pt x="19953" y="16705"/>
                  </a:cubicBezTo>
                  <a:cubicBezTo>
                    <a:pt x="20058" y="16600"/>
                    <a:pt x="20179" y="16593"/>
                    <a:pt x="20277" y="16593"/>
                  </a:cubicBezTo>
                  <a:cubicBezTo>
                    <a:pt x="20293" y="16593"/>
                    <a:pt x="20309" y="16593"/>
                    <a:pt x="20323" y="16593"/>
                  </a:cubicBezTo>
                  <a:cubicBezTo>
                    <a:pt x="20398" y="16593"/>
                    <a:pt x="20452" y="16588"/>
                    <a:pt x="20465" y="16525"/>
                  </a:cubicBezTo>
                  <a:cubicBezTo>
                    <a:pt x="20525" y="16374"/>
                    <a:pt x="20134" y="16224"/>
                    <a:pt x="20073" y="16104"/>
                  </a:cubicBezTo>
                  <a:cubicBezTo>
                    <a:pt x="19931" y="15985"/>
                    <a:pt x="19771" y="15904"/>
                    <a:pt x="19606" y="15904"/>
                  </a:cubicBezTo>
                  <a:cubicBezTo>
                    <a:pt x="19562" y="15904"/>
                    <a:pt x="19517" y="15910"/>
                    <a:pt x="19472" y="15923"/>
                  </a:cubicBezTo>
                  <a:cubicBezTo>
                    <a:pt x="19443" y="15926"/>
                    <a:pt x="19417" y="15928"/>
                    <a:pt x="19393" y="15928"/>
                  </a:cubicBezTo>
                  <a:cubicBezTo>
                    <a:pt x="19199" y="15928"/>
                    <a:pt x="19185" y="15823"/>
                    <a:pt x="19050" y="15742"/>
                  </a:cubicBezTo>
                  <a:cubicBezTo>
                    <a:pt x="19018" y="15717"/>
                    <a:pt x="18972" y="15705"/>
                    <a:pt x="18918" y="15705"/>
                  </a:cubicBezTo>
                  <a:cubicBezTo>
                    <a:pt x="18718" y="15705"/>
                    <a:pt x="18418" y="15873"/>
                    <a:pt x="18418" y="16134"/>
                  </a:cubicBezTo>
                  <a:cubicBezTo>
                    <a:pt x="18418" y="16309"/>
                    <a:pt x="18354" y="16371"/>
                    <a:pt x="18296" y="16371"/>
                  </a:cubicBezTo>
                  <a:cubicBezTo>
                    <a:pt x="18233" y="16371"/>
                    <a:pt x="18177" y="16301"/>
                    <a:pt x="18208" y="16224"/>
                  </a:cubicBezTo>
                  <a:cubicBezTo>
                    <a:pt x="18298" y="16073"/>
                    <a:pt x="18117" y="15803"/>
                    <a:pt x="18328" y="15773"/>
                  </a:cubicBezTo>
                  <a:cubicBezTo>
                    <a:pt x="18569" y="15742"/>
                    <a:pt x="18448" y="15351"/>
                    <a:pt x="17997" y="15321"/>
                  </a:cubicBezTo>
                  <a:cubicBezTo>
                    <a:pt x="17965" y="15317"/>
                    <a:pt x="17935" y="15315"/>
                    <a:pt x="17906" y="15315"/>
                  </a:cubicBezTo>
                  <a:cubicBezTo>
                    <a:pt x="17526" y="15315"/>
                    <a:pt x="17404" y="15661"/>
                    <a:pt x="17515" y="15773"/>
                  </a:cubicBezTo>
                  <a:cubicBezTo>
                    <a:pt x="17606" y="15893"/>
                    <a:pt x="17214" y="16374"/>
                    <a:pt x="17064" y="16374"/>
                  </a:cubicBezTo>
                  <a:cubicBezTo>
                    <a:pt x="16913" y="16374"/>
                    <a:pt x="17064" y="15953"/>
                    <a:pt x="17064" y="15742"/>
                  </a:cubicBezTo>
                  <a:cubicBezTo>
                    <a:pt x="17064" y="15657"/>
                    <a:pt x="17038" y="15617"/>
                    <a:pt x="16990" y="15617"/>
                  </a:cubicBezTo>
                  <a:cubicBezTo>
                    <a:pt x="16903" y="15617"/>
                    <a:pt x="16747" y="15750"/>
                    <a:pt x="16552" y="15983"/>
                  </a:cubicBezTo>
                  <a:cubicBezTo>
                    <a:pt x="16251" y="16374"/>
                    <a:pt x="15950" y="16705"/>
                    <a:pt x="15770" y="16736"/>
                  </a:cubicBezTo>
                  <a:cubicBezTo>
                    <a:pt x="15757" y="16740"/>
                    <a:pt x="15746" y="16742"/>
                    <a:pt x="15735" y="16742"/>
                  </a:cubicBezTo>
                  <a:cubicBezTo>
                    <a:pt x="15595" y="16742"/>
                    <a:pt x="15641" y="16392"/>
                    <a:pt x="15920" y="16224"/>
                  </a:cubicBezTo>
                  <a:cubicBezTo>
                    <a:pt x="16221" y="16043"/>
                    <a:pt x="16251" y="15622"/>
                    <a:pt x="16432" y="15622"/>
                  </a:cubicBezTo>
                  <a:cubicBezTo>
                    <a:pt x="16643" y="15622"/>
                    <a:pt x="16643" y="15381"/>
                    <a:pt x="16342" y="15321"/>
                  </a:cubicBezTo>
                  <a:cubicBezTo>
                    <a:pt x="16309" y="15311"/>
                    <a:pt x="16278" y="15307"/>
                    <a:pt x="16251" y="15307"/>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8876415" y="1445602"/>
              <a:ext cx="83116" cy="24137"/>
            </a:xfrm>
            <a:custGeom>
              <a:rect b="b" l="l" r="r" t="t"/>
              <a:pathLst>
                <a:path extrusionOk="0" h="778" w="2679">
                  <a:moveTo>
                    <a:pt x="1284" y="1"/>
                  </a:moveTo>
                  <a:cubicBezTo>
                    <a:pt x="1250" y="1"/>
                    <a:pt x="1223" y="4"/>
                    <a:pt x="1204" y="12"/>
                  </a:cubicBezTo>
                  <a:cubicBezTo>
                    <a:pt x="1053" y="163"/>
                    <a:pt x="0" y="103"/>
                    <a:pt x="241" y="374"/>
                  </a:cubicBezTo>
                  <a:cubicBezTo>
                    <a:pt x="452" y="614"/>
                    <a:pt x="1324" y="434"/>
                    <a:pt x="1716" y="675"/>
                  </a:cubicBezTo>
                  <a:cubicBezTo>
                    <a:pt x="1841" y="748"/>
                    <a:pt x="1995" y="777"/>
                    <a:pt x="2143" y="777"/>
                  </a:cubicBezTo>
                  <a:cubicBezTo>
                    <a:pt x="2422" y="777"/>
                    <a:pt x="2679" y="672"/>
                    <a:pt x="2679" y="554"/>
                  </a:cubicBezTo>
                  <a:cubicBezTo>
                    <a:pt x="2679" y="390"/>
                    <a:pt x="1630" y="1"/>
                    <a:pt x="128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7421714" y="2070663"/>
              <a:ext cx="421133" cy="413718"/>
            </a:xfrm>
            <a:custGeom>
              <a:rect b="b" l="l" r="r" t="t"/>
              <a:pathLst>
                <a:path extrusionOk="0" h="13335" w="13574">
                  <a:moveTo>
                    <a:pt x="9950" y="1"/>
                  </a:moveTo>
                  <a:cubicBezTo>
                    <a:pt x="9744" y="1"/>
                    <a:pt x="9599" y="217"/>
                    <a:pt x="9781" y="420"/>
                  </a:cubicBezTo>
                  <a:cubicBezTo>
                    <a:pt x="10022" y="721"/>
                    <a:pt x="9691" y="841"/>
                    <a:pt x="9691" y="1233"/>
                  </a:cubicBezTo>
                  <a:cubicBezTo>
                    <a:pt x="9691" y="1654"/>
                    <a:pt x="9420" y="1654"/>
                    <a:pt x="9450" y="1955"/>
                  </a:cubicBezTo>
                  <a:cubicBezTo>
                    <a:pt x="9510" y="2256"/>
                    <a:pt x="9089" y="2166"/>
                    <a:pt x="8818" y="2226"/>
                  </a:cubicBezTo>
                  <a:cubicBezTo>
                    <a:pt x="8547" y="2256"/>
                    <a:pt x="8818" y="2557"/>
                    <a:pt x="8517" y="2707"/>
                  </a:cubicBezTo>
                  <a:cubicBezTo>
                    <a:pt x="8216" y="2858"/>
                    <a:pt x="8216" y="3098"/>
                    <a:pt x="8367" y="3159"/>
                  </a:cubicBezTo>
                  <a:cubicBezTo>
                    <a:pt x="8517" y="3219"/>
                    <a:pt x="8427" y="3580"/>
                    <a:pt x="8367" y="3761"/>
                  </a:cubicBezTo>
                  <a:cubicBezTo>
                    <a:pt x="8357" y="3822"/>
                    <a:pt x="8381" y="3849"/>
                    <a:pt x="8425" y="3849"/>
                  </a:cubicBezTo>
                  <a:cubicBezTo>
                    <a:pt x="8511" y="3849"/>
                    <a:pt x="8669" y="3749"/>
                    <a:pt x="8788" y="3610"/>
                  </a:cubicBezTo>
                  <a:cubicBezTo>
                    <a:pt x="8838" y="3544"/>
                    <a:pt x="8890" y="3523"/>
                    <a:pt x="8940" y="3523"/>
                  </a:cubicBezTo>
                  <a:cubicBezTo>
                    <a:pt x="9021" y="3523"/>
                    <a:pt x="9097" y="3577"/>
                    <a:pt x="9148" y="3577"/>
                  </a:cubicBezTo>
                  <a:cubicBezTo>
                    <a:pt x="9179" y="3577"/>
                    <a:pt x="9201" y="3556"/>
                    <a:pt x="9209" y="3490"/>
                  </a:cubicBezTo>
                  <a:cubicBezTo>
                    <a:pt x="9240" y="3279"/>
                    <a:pt x="8728" y="3159"/>
                    <a:pt x="8728" y="2918"/>
                  </a:cubicBezTo>
                  <a:cubicBezTo>
                    <a:pt x="8728" y="2859"/>
                    <a:pt x="8756" y="2840"/>
                    <a:pt x="8803" y="2840"/>
                  </a:cubicBezTo>
                  <a:cubicBezTo>
                    <a:pt x="8888" y="2840"/>
                    <a:pt x="9035" y="2902"/>
                    <a:pt x="9190" y="2902"/>
                  </a:cubicBezTo>
                  <a:cubicBezTo>
                    <a:pt x="9257" y="2902"/>
                    <a:pt x="9325" y="2890"/>
                    <a:pt x="9390" y="2858"/>
                  </a:cubicBezTo>
                  <a:cubicBezTo>
                    <a:pt x="9499" y="2827"/>
                    <a:pt x="9612" y="2812"/>
                    <a:pt x="9724" y="2812"/>
                  </a:cubicBezTo>
                  <a:cubicBezTo>
                    <a:pt x="10048" y="2812"/>
                    <a:pt x="10371" y="2935"/>
                    <a:pt x="10594" y="3159"/>
                  </a:cubicBezTo>
                  <a:cubicBezTo>
                    <a:pt x="10723" y="3276"/>
                    <a:pt x="10815" y="3329"/>
                    <a:pt x="10884" y="3329"/>
                  </a:cubicBezTo>
                  <a:cubicBezTo>
                    <a:pt x="10991" y="3329"/>
                    <a:pt x="11039" y="3199"/>
                    <a:pt x="11075" y="2978"/>
                  </a:cubicBezTo>
                  <a:cubicBezTo>
                    <a:pt x="11166" y="2587"/>
                    <a:pt x="11677" y="2406"/>
                    <a:pt x="12249" y="2406"/>
                  </a:cubicBezTo>
                  <a:cubicBezTo>
                    <a:pt x="12821" y="2406"/>
                    <a:pt x="12821" y="2135"/>
                    <a:pt x="12670" y="2015"/>
                  </a:cubicBezTo>
                  <a:cubicBezTo>
                    <a:pt x="12520" y="1925"/>
                    <a:pt x="13573" y="1233"/>
                    <a:pt x="13543" y="1052"/>
                  </a:cubicBezTo>
                  <a:cubicBezTo>
                    <a:pt x="13535" y="1028"/>
                    <a:pt x="13519" y="1018"/>
                    <a:pt x="13497" y="1018"/>
                  </a:cubicBezTo>
                  <a:cubicBezTo>
                    <a:pt x="13375" y="1018"/>
                    <a:pt x="13069" y="1327"/>
                    <a:pt x="12898" y="1327"/>
                  </a:cubicBezTo>
                  <a:cubicBezTo>
                    <a:pt x="12867" y="1327"/>
                    <a:pt x="12841" y="1317"/>
                    <a:pt x="12821" y="1293"/>
                  </a:cubicBezTo>
                  <a:cubicBezTo>
                    <a:pt x="12774" y="1231"/>
                    <a:pt x="12722" y="1207"/>
                    <a:pt x="12663" y="1207"/>
                  </a:cubicBezTo>
                  <a:cubicBezTo>
                    <a:pt x="12493" y="1207"/>
                    <a:pt x="12269" y="1406"/>
                    <a:pt x="11978" y="1473"/>
                  </a:cubicBezTo>
                  <a:cubicBezTo>
                    <a:pt x="11967" y="1475"/>
                    <a:pt x="11955" y="1476"/>
                    <a:pt x="11943" y="1476"/>
                  </a:cubicBezTo>
                  <a:cubicBezTo>
                    <a:pt x="11552" y="1476"/>
                    <a:pt x="10554" y="588"/>
                    <a:pt x="10263" y="179"/>
                  </a:cubicBezTo>
                  <a:cubicBezTo>
                    <a:pt x="10165" y="52"/>
                    <a:pt x="10050" y="1"/>
                    <a:pt x="9950" y="1"/>
                  </a:cubicBezTo>
                  <a:close/>
                  <a:moveTo>
                    <a:pt x="9368" y="4059"/>
                  </a:moveTo>
                  <a:cubicBezTo>
                    <a:pt x="9126" y="4059"/>
                    <a:pt x="8643" y="4394"/>
                    <a:pt x="8487" y="4483"/>
                  </a:cubicBezTo>
                  <a:cubicBezTo>
                    <a:pt x="8216" y="4754"/>
                    <a:pt x="8156" y="5175"/>
                    <a:pt x="8337" y="5536"/>
                  </a:cubicBezTo>
                  <a:cubicBezTo>
                    <a:pt x="8608" y="5747"/>
                    <a:pt x="7915" y="6138"/>
                    <a:pt x="7976" y="6589"/>
                  </a:cubicBezTo>
                  <a:cubicBezTo>
                    <a:pt x="8006" y="7041"/>
                    <a:pt x="7554" y="7041"/>
                    <a:pt x="7464" y="7372"/>
                  </a:cubicBezTo>
                  <a:cubicBezTo>
                    <a:pt x="7404" y="7703"/>
                    <a:pt x="7133" y="7613"/>
                    <a:pt x="6712" y="7914"/>
                  </a:cubicBezTo>
                  <a:cubicBezTo>
                    <a:pt x="6604" y="7997"/>
                    <a:pt x="6510" y="8029"/>
                    <a:pt x="6432" y="8029"/>
                  </a:cubicBezTo>
                  <a:cubicBezTo>
                    <a:pt x="6229" y="8029"/>
                    <a:pt x="6143" y="7804"/>
                    <a:pt x="6230" y="7673"/>
                  </a:cubicBezTo>
                  <a:cubicBezTo>
                    <a:pt x="6254" y="7637"/>
                    <a:pt x="6245" y="7620"/>
                    <a:pt x="6214" y="7620"/>
                  </a:cubicBezTo>
                  <a:cubicBezTo>
                    <a:pt x="6090" y="7620"/>
                    <a:pt x="5628" y="7890"/>
                    <a:pt x="5628" y="8275"/>
                  </a:cubicBezTo>
                  <a:cubicBezTo>
                    <a:pt x="5628" y="8756"/>
                    <a:pt x="4996" y="8847"/>
                    <a:pt x="5147" y="9117"/>
                  </a:cubicBezTo>
                  <a:cubicBezTo>
                    <a:pt x="5243" y="9272"/>
                    <a:pt x="4994" y="9377"/>
                    <a:pt x="4818" y="9377"/>
                  </a:cubicBezTo>
                  <a:cubicBezTo>
                    <a:pt x="4719" y="9377"/>
                    <a:pt x="4644" y="9344"/>
                    <a:pt x="4665" y="9268"/>
                  </a:cubicBezTo>
                  <a:cubicBezTo>
                    <a:pt x="4677" y="9174"/>
                    <a:pt x="4615" y="9135"/>
                    <a:pt x="4503" y="9135"/>
                  </a:cubicBezTo>
                  <a:cubicBezTo>
                    <a:pt x="4329" y="9135"/>
                    <a:pt x="4032" y="9230"/>
                    <a:pt x="3702" y="9358"/>
                  </a:cubicBezTo>
                  <a:cubicBezTo>
                    <a:pt x="3585" y="9413"/>
                    <a:pt x="3475" y="9432"/>
                    <a:pt x="3370" y="9432"/>
                  </a:cubicBezTo>
                  <a:cubicBezTo>
                    <a:pt x="3140" y="9432"/>
                    <a:pt x="2939" y="9341"/>
                    <a:pt x="2762" y="9341"/>
                  </a:cubicBezTo>
                  <a:cubicBezTo>
                    <a:pt x="2667" y="9341"/>
                    <a:pt x="2580" y="9367"/>
                    <a:pt x="2498" y="9448"/>
                  </a:cubicBezTo>
                  <a:cubicBezTo>
                    <a:pt x="2197" y="9749"/>
                    <a:pt x="1716" y="10261"/>
                    <a:pt x="1295" y="10351"/>
                  </a:cubicBezTo>
                  <a:cubicBezTo>
                    <a:pt x="935" y="10407"/>
                    <a:pt x="1109" y="10843"/>
                    <a:pt x="1257" y="10843"/>
                  </a:cubicBezTo>
                  <a:cubicBezTo>
                    <a:pt x="1270" y="10843"/>
                    <a:pt x="1282" y="10840"/>
                    <a:pt x="1295" y="10833"/>
                  </a:cubicBezTo>
                  <a:cubicBezTo>
                    <a:pt x="1445" y="10773"/>
                    <a:pt x="2017" y="10833"/>
                    <a:pt x="2167" y="10622"/>
                  </a:cubicBezTo>
                  <a:cubicBezTo>
                    <a:pt x="2318" y="10381"/>
                    <a:pt x="3461" y="10171"/>
                    <a:pt x="4154" y="10111"/>
                  </a:cubicBezTo>
                  <a:cubicBezTo>
                    <a:pt x="4180" y="10109"/>
                    <a:pt x="4205" y="10109"/>
                    <a:pt x="4228" y="10109"/>
                  </a:cubicBezTo>
                  <a:cubicBezTo>
                    <a:pt x="4844" y="10109"/>
                    <a:pt x="4428" y="10485"/>
                    <a:pt x="4515" y="10833"/>
                  </a:cubicBezTo>
                  <a:cubicBezTo>
                    <a:pt x="4542" y="11009"/>
                    <a:pt x="4667" y="11088"/>
                    <a:pt x="4826" y="11088"/>
                  </a:cubicBezTo>
                  <a:cubicBezTo>
                    <a:pt x="5020" y="11088"/>
                    <a:pt x="5266" y="10971"/>
                    <a:pt x="5448" y="10773"/>
                  </a:cubicBezTo>
                  <a:cubicBezTo>
                    <a:pt x="5779" y="10381"/>
                    <a:pt x="5959" y="10472"/>
                    <a:pt x="5718" y="10231"/>
                  </a:cubicBezTo>
                  <a:cubicBezTo>
                    <a:pt x="5546" y="10097"/>
                    <a:pt x="5605" y="9987"/>
                    <a:pt x="5718" y="9987"/>
                  </a:cubicBezTo>
                  <a:cubicBezTo>
                    <a:pt x="5782" y="9987"/>
                    <a:pt x="5863" y="10023"/>
                    <a:pt x="5929" y="10111"/>
                  </a:cubicBezTo>
                  <a:cubicBezTo>
                    <a:pt x="6069" y="10250"/>
                    <a:pt x="6248" y="10319"/>
                    <a:pt x="6423" y="10319"/>
                  </a:cubicBezTo>
                  <a:cubicBezTo>
                    <a:pt x="6625" y="10319"/>
                    <a:pt x="6823" y="10228"/>
                    <a:pt x="6952" y="10050"/>
                  </a:cubicBezTo>
                  <a:cubicBezTo>
                    <a:pt x="7017" y="9931"/>
                    <a:pt x="7070" y="9890"/>
                    <a:pt x="7121" y="9890"/>
                  </a:cubicBezTo>
                  <a:cubicBezTo>
                    <a:pt x="7232" y="9890"/>
                    <a:pt x="7335" y="10082"/>
                    <a:pt x="7525" y="10082"/>
                  </a:cubicBezTo>
                  <a:cubicBezTo>
                    <a:pt x="7535" y="10082"/>
                    <a:pt x="7544" y="10081"/>
                    <a:pt x="7554" y="10080"/>
                  </a:cubicBezTo>
                  <a:cubicBezTo>
                    <a:pt x="7806" y="10055"/>
                    <a:pt x="7932" y="9566"/>
                    <a:pt x="7983" y="9566"/>
                  </a:cubicBezTo>
                  <a:cubicBezTo>
                    <a:pt x="7993" y="9566"/>
                    <a:pt x="8001" y="9585"/>
                    <a:pt x="8006" y="9629"/>
                  </a:cubicBezTo>
                  <a:cubicBezTo>
                    <a:pt x="8018" y="9740"/>
                    <a:pt x="8096" y="9790"/>
                    <a:pt x="8205" y="9790"/>
                  </a:cubicBezTo>
                  <a:cubicBezTo>
                    <a:pt x="8361" y="9790"/>
                    <a:pt x="8581" y="9686"/>
                    <a:pt x="8758" y="9509"/>
                  </a:cubicBezTo>
                  <a:cubicBezTo>
                    <a:pt x="9059" y="9208"/>
                    <a:pt x="8788" y="8666"/>
                    <a:pt x="8969" y="8395"/>
                  </a:cubicBezTo>
                  <a:cubicBezTo>
                    <a:pt x="9179" y="8124"/>
                    <a:pt x="9360" y="7522"/>
                    <a:pt x="9179" y="7191"/>
                  </a:cubicBezTo>
                  <a:cubicBezTo>
                    <a:pt x="8969" y="6860"/>
                    <a:pt x="9571" y="6589"/>
                    <a:pt x="9872" y="6319"/>
                  </a:cubicBezTo>
                  <a:cubicBezTo>
                    <a:pt x="10173" y="6048"/>
                    <a:pt x="9510" y="4633"/>
                    <a:pt x="9510" y="4212"/>
                  </a:cubicBezTo>
                  <a:cubicBezTo>
                    <a:pt x="9510" y="4102"/>
                    <a:pt x="9455" y="4059"/>
                    <a:pt x="9368" y="4059"/>
                  </a:cubicBezTo>
                  <a:close/>
                  <a:moveTo>
                    <a:pt x="3753" y="10370"/>
                  </a:moveTo>
                  <a:cubicBezTo>
                    <a:pt x="3572" y="10370"/>
                    <a:pt x="3385" y="10444"/>
                    <a:pt x="3341" y="10562"/>
                  </a:cubicBezTo>
                  <a:cubicBezTo>
                    <a:pt x="3251" y="10833"/>
                    <a:pt x="2950" y="10712"/>
                    <a:pt x="2589" y="10773"/>
                  </a:cubicBezTo>
                  <a:cubicBezTo>
                    <a:pt x="2197" y="10803"/>
                    <a:pt x="2197" y="11736"/>
                    <a:pt x="2468" y="11826"/>
                  </a:cubicBezTo>
                  <a:cubicBezTo>
                    <a:pt x="2555" y="11845"/>
                    <a:pt x="2626" y="11858"/>
                    <a:pt x="2685" y="11858"/>
                  </a:cubicBezTo>
                  <a:cubicBezTo>
                    <a:pt x="2810" y="11858"/>
                    <a:pt x="2879" y="11799"/>
                    <a:pt x="2920" y="11615"/>
                  </a:cubicBezTo>
                  <a:cubicBezTo>
                    <a:pt x="2983" y="11425"/>
                    <a:pt x="3165" y="11309"/>
                    <a:pt x="3362" y="11309"/>
                  </a:cubicBezTo>
                  <a:cubicBezTo>
                    <a:pt x="3445" y="11309"/>
                    <a:pt x="3531" y="11330"/>
                    <a:pt x="3612" y="11375"/>
                  </a:cubicBezTo>
                  <a:cubicBezTo>
                    <a:pt x="3630" y="11382"/>
                    <a:pt x="3650" y="11386"/>
                    <a:pt x="3669" y="11386"/>
                  </a:cubicBezTo>
                  <a:cubicBezTo>
                    <a:pt x="3873" y="11386"/>
                    <a:pt x="4123" y="10982"/>
                    <a:pt x="4123" y="10652"/>
                  </a:cubicBezTo>
                  <a:cubicBezTo>
                    <a:pt x="4123" y="10452"/>
                    <a:pt x="3942" y="10370"/>
                    <a:pt x="3753" y="10370"/>
                  </a:cubicBezTo>
                  <a:close/>
                  <a:moveTo>
                    <a:pt x="1030" y="11000"/>
                  </a:moveTo>
                  <a:cubicBezTo>
                    <a:pt x="890" y="11000"/>
                    <a:pt x="686" y="11087"/>
                    <a:pt x="482" y="11254"/>
                  </a:cubicBezTo>
                  <a:cubicBezTo>
                    <a:pt x="151" y="11525"/>
                    <a:pt x="0" y="11555"/>
                    <a:pt x="151" y="11826"/>
                  </a:cubicBezTo>
                  <a:cubicBezTo>
                    <a:pt x="195" y="11896"/>
                    <a:pt x="242" y="11926"/>
                    <a:pt x="289" y="11926"/>
                  </a:cubicBezTo>
                  <a:cubicBezTo>
                    <a:pt x="402" y="11926"/>
                    <a:pt x="517" y="11755"/>
                    <a:pt x="602" y="11585"/>
                  </a:cubicBezTo>
                  <a:cubicBezTo>
                    <a:pt x="615" y="11555"/>
                    <a:pt x="631" y="11542"/>
                    <a:pt x="647" y="11542"/>
                  </a:cubicBezTo>
                  <a:cubicBezTo>
                    <a:pt x="744" y="11542"/>
                    <a:pt x="873" y="12032"/>
                    <a:pt x="693" y="12368"/>
                  </a:cubicBezTo>
                  <a:cubicBezTo>
                    <a:pt x="521" y="12769"/>
                    <a:pt x="731" y="13335"/>
                    <a:pt x="960" y="13335"/>
                  </a:cubicBezTo>
                  <a:cubicBezTo>
                    <a:pt x="971" y="13335"/>
                    <a:pt x="982" y="13333"/>
                    <a:pt x="994" y="13331"/>
                  </a:cubicBezTo>
                  <a:cubicBezTo>
                    <a:pt x="1264" y="13240"/>
                    <a:pt x="1535" y="12458"/>
                    <a:pt x="1896" y="12006"/>
                  </a:cubicBezTo>
                  <a:cubicBezTo>
                    <a:pt x="2288" y="11555"/>
                    <a:pt x="1716" y="11706"/>
                    <a:pt x="1716" y="11465"/>
                  </a:cubicBezTo>
                  <a:cubicBezTo>
                    <a:pt x="1716" y="11254"/>
                    <a:pt x="1234" y="11284"/>
                    <a:pt x="1204" y="11104"/>
                  </a:cubicBezTo>
                  <a:cubicBezTo>
                    <a:pt x="1181" y="11034"/>
                    <a:pt x="1118" y="11000"/>
                    <a:pt x="1030" y="1100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6078146" y="1810115"/>
              <a:ext cx="1475239" cy="1010732"/>
            </a:xfrm>
            <a:custGeom>
              <a:rect b="b" l="l" r="r" t="t"/>
              <a:pathLst>
                <a:path extrusionOk="0" h="32578" w="47550">
                  <a:moveTo>
                    <a:pt x="37024" y="26824"/>
                  </a:moveTo>
                  <a:cubicBezTo>
                    <a:pt x="36670" y="26824"/>
                    <a:pt x="36035" y="27243"/>
                    <a:pt x="35843" y="27988"/>
                  </a:cubicBezTo>
                  <a:cubicBezTo>
                    <a:pt x="35594" y="28875"/>
                    <a:pt x="36084" y="29353"/>
                    <a:pt x="36234" y="29353"/>
                  </a:cubicBezTo>
                  <a:cubicBezTo>
                    <a:pt x="36247" y="29353"/>
                    <a:pt x="36257" y="29350"/>
                    <a:pt x="36264" y="29343"/>
                  </a:cubicBezTo>
                  <a:cubicBezTo>
                    <a:pt x="36324" y="29282"/>
                    <a:pt x="37468" y="27176"/>
                    <a:pt x="37227" y="26905"/>
                  </a:cubicBezTo>
                  <a:cubicBezTo>
                    <a:pt x="37185" y="26851"/>
                    <a:pt x="37114" y="26824"/>
                    <a:pt x="37024" y="26824"/>
                  </a:cubicBezTo>
                  <a:close/>
                  <a:moveTo>
                    <a:pt x="37927" y="19"/>
                  </a:moveTo>
                  <a:cubicBezTo>
                    <a:pt x="37634" y="19"/>
                    <a:pt x="37340" y="53"/>
                    <a:pt x="37047" y="121"/>
                  </a:cubicBezTo>
                  <a:cubicBezTo>
                    <a:pt x="36986" y="111"/>
                    <a:pt x="36924" y="106"/>
                    <a:pt x="36862" y="106"/>
                  </a:cubicBezTo>
                  <a:cubicBezTo>
                    <a:pt x="36557" y="106"/>
                    <a:pt x="36249" y="227"/>
                    <a:pt x="36024" y="452"/>
                  </a:cubicBezTo>
                  <a:cubicBezTo>
                    <a:pt x="35758" y="850"/>
                    <a:pt x="35914" y="873"/>
                    <a:pt x="36058" y="873"/>
                  </a:cubicBezTo>
                  <a:cubicBezTo>
                    <a:pt x="36077" y="873"/>
                    <a:pt x="36096" y="873"/>
                    <a:pt x="36114" y="873"/>
                  </a:cubicBezTo>
                  <a:cubicBezTo>
                    <a:pt x="36264" y="873"/>
                    <a:pt x="36324" y="1324"/>
                    <a:pt x="36324" y="1445"/>
                  </a:cubicBezTo>
                  <a:cubicBezTo>
                    <a:pt x="36324" y="1535"/>
                    <a:pt x="36114" y="1806"/>
                    <a:pt x="35993" y="1836"/>
                  </a:cubicBezTo>
                  <a:cubicBezTo>
                    <a:pt x="35783" y="2047"/>
                    <a:pt x="35602" y="2318"/>
                    <a:pt x="35512" y="2588"/>
                  </a:cubicBezTo>
                  <a:cubicBezTo>
                    <a:pt x="35452" y="2799"/>
                    <a:pt x="35091" y="3251"/>
                    <a:pt x="35121" y="3431"/>
                  </a:cubicBezTo>
                  <a:cubicBezTo>
                    <a:pt x="35181" y="3612"/>
                    <a:pt x="34940" y="3732"/>
                    <a:pt x="34790" y="3762"/>
                  </a:cubicBezTo>
                  <a:cubicBezTo>
                    <a:pt x="34519" y="3883"/>
                    <a:pt x="34278" y="4003"/>
                    <a:pt x="34037" y="4153"/>
                  </a:cubicBezTo>
                  <a:cubicBezTo>
                    <a:pt x="33981" y="4166"/>
                    <a:pt x="33923" y="4172"/>
                    <a:pt x="33865" y="4172"/>
                  </a:cubicBezTo>
                  <a:cubicBezTo>
                    <a:pt x="33645" y="4172"/>
                    <a:pt x="33422" y="4086"/>
                    <a:pt x="33255" y="3943"/>
                  </a:cubicBezTo>
                  <a:cubicBezTo>
                    <a:pt x="33255" y="3883"/>
                    <a:pt x="33165" y="3852"/>
                    <a:pt x="33074" y="3792"/>
                  </a:cubicBezTo>
                  <a:lnTo>
                    <a:pt x="32442" y="5086"/>
                  </a:lnTo>
                  <a:lnTo>
                    <a:pt x="32382" y="5508"/>
                  </a:lnTo>
                  <a:cubicBezTo>
                    <a:pt x="32382" y="5508"/>
                    <a:pt x="31961" y="5598"/>
                    <a:pt x="32292" y="5899"/>
                  </a:cubicBezTo>
                  <a:cubicBezTo>
                    <a:pt x="32431" y="6015"/>
                    <a:pt x="32516" y="6050"/>
                    <a:pt x="32594" y="6050"/>
                  </a:cubicBezTo>
                  <a:cubicBezTo>
                    <a:pt x="32720" y="6050"/>
                    <a:pt x="32827" y="5959"/>
                    <a:pt x="33104" y="5959"/>
                  </a:cubicBezTo>
                  <a:cubicBezTo>
                    <a:pt x="33433" y="5959"/>
                    <a:pt x="33634" y="6150"/>
                    <a:pt x="33765" y="6150"/>
                  </a:cubicBezTo>
                  <a:cubicBezTo>
                    <a:pt x="33814" y="6150"/>
                    <a:pt x="33854" y="6123"/>
                    <a:pt x="33887" y="6049"/>
                  </a:cubicBezTo>
                  <a:cubicBezTo>
                    <a:pt x="33955" y="5879"/>
                    <a:pt x="34119" y="5786"/>
                    <a:pt x="34287" y="5786"/>
                  </a:cubicBezTo>
                  <a:cubicBezTo>
                    <a:pt x="34416" y="5786"/>
                    <a:pt x="34548" y="5841"/>
                    <a:pt x="34639" y="5959"/>
                  </a:cubicBezTo>
                  <a:cubicBezTo>
                    <a:pt x="34910" y="6260"/>
                    <a:pt x="35692" y="6772"/>
                    <a:pt x="35662" y="7042"/>
                  </a:cubicBezTo>
                  <a:cubicBezTo>
                    <a:pt x="35648" y="7173"/>
                    <a:pt x="35536" y="7219"/>
                    <a:pt x="35383" y="7219"/>
                  </a:cubicBezTo>
                  <a:cubicBezTo>
                    <a:pt x="35219" y="7219"/>
                    <a:pt x="35007" y="7165"/>
                    <a:pt x="34820" y="7103"/>
                  </a:cubicBezTo>
                  <a:cubicBezTo>
                    <a:pt x="34780" y="7092"/>
                    <a:pt x="34739" y="7087"/>
                    <a:pt x="34698" y="7087"/>
                  </a:cubicBezTo>
                  <a:cubicBezTo>
                    <a:pt x="34396" y="7087"/>
                    <a:pt x="34061" y="7343"/>
                    <a:pt x="33797" y="7343"/>
                  </a:cubicBezTo>
                  <a:cubicBezTo>
                    <a:pt x="33435" y="7343"/>
                    <a:pt x="33074" y="7494"/>
                    <a:pt x="32833" y="7765"/>
                  </a:cubicBezTo>
                  <a:cubicBezTo>
                    <a:pt x="32533" y="8066"/>
                    <a:pt x="32593" y="8367"/>
                    <a:pt x="32141" y="8397"/>
                  </a:cubicBezTo>
                  <a:cubicBezTo>
                    <a:pt x="31690" y="8427"/>
                    <a:pt x="31479" y="8397"/>
                    <a:pt x="30938" y="8758"/>
                  </a:cubicBezTo>
                  <a:cubicBezTo>
                    <a:pt x="30734" y="8910"/>
                    <a:pt x="30493" y="8986"/>
                    <a:pt x="30246" y="8986"/>
                  </a:cubicBezTo>
                  <a:cubicBezTo>
                    <a:pt x="30054" y="8986"/>
                    <a:pt x="29858" y="8940"/>
                    <a:pt x="29674" y="8848"/>
                  </a:cubicBezTo>
                  <a:cubicBezTo>
                    <a:pt x="29591" y="8803"/>
                    <a:pt x="29504" y="8782"/>
                    <a:pt x="29417" y="8782"/>
                  </a:cubicBezTo>
                  <a:cubicBezTo>
                    <a:pt x="29218" y="8782"/>
                    <a:pt x="29026" y="8891"/>
                    <a:pt x="28921" y="9059"/>
                  </a:cubicBezTo>
                  <a:cubicBezTo>
                    <a:pt x="28741" y="9420"/>
                    <a:pt x="29192" y="9570"/>
                    <a:pt x="29132" y="9962"/>
                  </a:cubicBezTo>
                  <a:cubicBezTo>
                    <a:pt x="29102" y="10383"/>
                    <a:pt x="28590" y="10263"/>
                    <a:pt x="28169" y="10774"/>
                  </a:cubicBezTo>
                  <a:cubicBezTo>
                    <a:pt x="27808" y="11165"/>
                    <a:pt x="27266" y="11376"/>
                    <a:pt x="26724" y="11376"/>
                  </a:cubicBezTo>
                  <a:cubicBezTo>
                    <a:pt x="26449" y="11289"/>
                    <a:pt x="26161" y="11244"/>
                    <a:pt x="25868" y="11244"/>
                  </a:cubicBezTo>
                  <a:cubicBezTo>
                    <a:pt x="25552" y="11244"/>
                    <a:pt x="25231" y="11297"/>
                    <a:pt x="24919" y="11406"/>
                  </a:cubicBezTo>
                  <a:cubicBezTo>
                    <a:pt x="24323" y="11690"/>
                    <a:pt x="23861" y="12134"/>
                    <a:pt x="23608" y="12134"/>
                  </a:cubicBezTo>
                  <a:cubicBezTo>
                    <a:pt x="23593" y="12134"/>
                    <a:pt x="23578" y="12132"/>
                    <a:pt x="23564" y="12128"/>
                  </a:cubicBezTo>
                  <a:cubicBezTo>
                    <a:pt x="23374" y="12047"/>
                    <a:pt x="23331" y="11819"/>
                    <a:pt x="23038" y="11819"/>
                  </a:cubicBezTo>
                  <a:cubicBezTo>
                    <a:pt x="23006" y="11819"/>
                    <a:pt x="22971" y="11822"/>
                    <a:pt x="22932" y="11828"/>
                  </a:cubicBezTo>
                  <a:cubicBezTo>
                    <a:pt x="22888" y="11832"/>
                    <a:pt x="22844" y="11835"/>
                    <a:pt x="22801" y="11835"/>
                  </a:cubicBezTo>
                  <a:cubicBezTo>
                    <a:pt x="22574" y="11835"/>
                    <a:pt x="22352" y="11768"/>
                    <a:pt x="22150" y="11617"/>
                  </a:cubicBezTo>
                  <a:cubicBezTo>
                    <a:pt x="22069" y="11572"/>
                    <a:pt x="21996" y="11562"/>
                    <a:pt x="21923" y="11562"/>
                  </a:cubicBezTo>
                  <a:cubicBezTo>
                    <a:pt x="21863" y="11562"/>
                    <a:pt x="21803" y="11568"/>
                    <a:pt x="21738" y="11568"/>
                  </a:cubicBezTo>
                  <a:cubicBezTo>
                    <a:pt x="21614" y="11568"/>
                    <a:pt x="21471" y="11545"/>
                    <a:pt x="21277" y="11406"/>
                  </a:cubicBezTo>
                  <a:cubicBezTo>
                    <a:pt x="20886" y="11105"/>
                    <a:pt x="20164" y="11135"/>
                    <a:pt x="19863" y="11105"/>
                  </a:cubicBezTo>
                  <a:lnTo>
                    <a:pt x="17967" y="11105"/>
                  </a:lnTo>
                  <a:cubicBezTo>
                    <a:pt x="17848" y="11080"/>
                    <a:pt x="17720" y="11073"/>
                    <a:pt x="17595" y="11073"/>
                  </a:cubicBezTo>
                  <a:cubicBezTo>
                    <a:pt x="17471" y="11073"/>
                    <a:pt x="17351" y="11080"/>
                    <a:pt x="17246" y="11080"/>
                  </a:cubicBezTo>
                  <a:cubicBezTo>
                    <a:pt x="17080" y="11080"/>
                    <a:pt x="16953" y="11064"/>
                    <a:pt x="16913" y="10985"/>
                  </a:cubicBezTo>
                  <a:cubicBezTo>
                    <a:pt x="16853" y="10804"/>
                    <a:pt x="16582" y="10624"/>
                    <a:pt x="16462" y="10172"/>
                  </a:cubicBezTo>
                  <a:cubicBezTo>
                    <a:pt x="16462" y="9841"/>
                    <a:pt x="16191" y="9570"/>
                    <a:pt x="15860" y="9510"/>
                  </a:cubicBezTo>
                  <a:cubicBezTo>
                    <a:pt x="15589" y="9450"/>
                    <a:pt x="15559" y="9179"/>
                    <a:pt x="15348" y="9149"/>
                  </a:cubicBezTo>
                  <a:cubicBezTo>
                    <a:pt x="15108" y="9119"/>
                    <a:pt x="15108" y="8818"/>
                    <a:pt x="14777" y="8818"/>
                  </a:cubicBezTo>
                  <a:cubicBezTo>
                    <a:pt x="14446" y="8818"/>
                    <a:pt x="13151" y="8668"/>
                    <a:pt x="12971" y="8367"/>
                  </a:cubicBezTo>
                  <a:cubicBezTo>
                    <a:pt x="12790" y="8066"/>
                    <a:pt x="13151" y="8006"/>
                    <a:pt x="13151" y="7705"/>
                  </a:cubicBezTo>
                  <a:cubicBezTo>
                    <a:pt x="13151" y="7404"/>
                    <a:pt x="13362" y="7042"/>
                    <a:pt x="13212" y="6922"/>
                  </a:cubicBezTo>
                  <a:cubicBezTo>
                    <a:pt x="13001" y="6772"/>
                    <a:pt x="12851" y="6561"/>
                    <a:pt x="12790" y="6320"/>
                  </a:cubicBezTo>
                  <a:cubicBezTo>
                    <a:pt x="12670" y="6049"/>
                    <a:pt x="12399" y="5839"/>
                    <a:pt x="12098" y="5748"/>
                  </a:cubicBezTo>
                  <a:cubicBezTo>
                    <a:pt x="11827" y="5718"/>
                    <a:pt x="11587" y="5598"/>
                    <a:pt x="11406" y="5387"/>
                  </a:cubicBezTo>
                  <a:cubicBezTo>
                    <a:pt x="11165" y="5147"/>
                    <a:pt x="10955" y="5207"/>
                    <a:pt x="10834" y="4635"/>
                  </a:cubicBezTo>
                  <a:cubicBezTo>
                    <a:pt x="10792" y="4433"/>
                    <a:pt x="10776" y="4370"/>
                    <a:pt x="10772" y="4370"/>
                  </a:cubicBezTo>
                  <a:lnTo>
                    <a:pt x="10772" y="4370"/>
                  </a:lnTo>
                  <a:cubicBezTo>
                    <a:pt x="10767" y="4370"/>
                    <a:pt x="10792" y="4516"/>
                    <a:pt x="10801" y="4545"/>
                  </a:cubicBezTo>
                  <a:lnTo>
                    <a:pt x="10503" y="4545"/>
                  </a:lnTo>
                  <a:lnTo>
                    <a:pt x="10292" y="4394"/>
                  </a:lnTo>
                  <a:cubicBezTo>
                    <a:pt x="10232" y="4635"/>
                    <a:pt x="9992" y="4755"/>
                    <a:pt x="9992" y="4936"/>
                  </a:cubicBezTo>
                  <a:cubicBezTo>
                    <a:pt x="9992" y="5116"/>
                    <a:pt x="9931" y="5357"/>
                    <a:pt x="9661" y="5357"/>
                  </a:cubicBezTo>
                  <a:cubicBezTo>
                    <a:pt x="9390" y="5357"/>
                    <a:pt x="9179" y="5568"/>
                    <a:pt x="9179" y="5959"/>
                  </a:cubicBezTo>
                  <a:cubicBezTo>
                    <a:pt x="9179" y="6320"/>
                    <a:pt x="9390" y="6410"/>
                    <a:pt x="9299" y="6591"/>
                  </a:cubicBezTo>
                  <a:cubicBezTo>
                    <a:pt x="9110" y="6780"/>
                    <a:pt x="8873" y="6897"/>
                    <a:pt x="8630" y="6897"/>
                  </a:cubicBezTo>
                  <a:cubicBezTo>
                    <a:pt x="8602" y="6897"/>
                    <a:pt x="8575" y="6895"/>
                    <a:pt x="8547" y="6892"/>
                  </a:cubicBezTo>
                  <a:cubicBezTo>
                    <a:pt x="8442" y="6832"/>
                    <a:pt x="8314" y="6824"/>
                    <a:pt x="8182" y="6824"/>
                  </a:cubicBezTo>
                  <a:cubicBezTo>
                    <a:pt x="8138" y="6824"/>
                    <a:pt x="8094" y="6825"/>
                    <a:pt x="8050" y="6825"/>
                  </a:cubicBezTo>
                  <a:cubicBezTo>
                    <a:pt x="7962" y="6825"/>
                    <a:pt x="7875" y="6822"/>
                    <a:pt x="7795" y="6802"/>
                  </a:cubicBezTo>
                  <a:cubicBezTo>
                    <a:pt x="7618" y="6782"/>
                    <a:pt x="7480" y="6634"/>
                    <a:pt x="7380" y="6634"/>
                  </a:cubicBezTo>
                  <a:cubicBezTo>
                    <a:pt x="7327" y="6634"/>
                    <a:pt x="7284" y="6676"/>
                    <a:pt x="7253" y="6802"/>
                  </a:cubicBezTo>
                  <a:cubicBezTo>
                    <a:pt x="7193" y="7193"/>
                    <a:pt x="6651" y="8216"/>
                    <a:pt x="6771" y="8306"/>
                  </a:cubicBezTo>
                  <a:cubicBezTo>
                    <a:pt x="6892" y="8427"/>
                    <a:pt x="6982" y="8698"/>
                    <a:pt x="6771" y="8698"/>
                  </a:cubicBezTo>
                  <a:cubicBezTo>
                    <a:pt x="6735" y="8703"/>
                    <a:pt x="6699" y="8705"/>
                    <a:pt x="6663" y="8705"/>
                  </a:cubicBezTo>
                  <a:cubicBezTo>
                    <a:pt x="6490" y="8705"/>
                    <a:pt x="6324" y="8647"/>
                    <a:pt x="6200" y="8547"/>
                  </a:cubicBezTo>
                  <a:cubicBezTo>
                    <a:pt x="6179" y="8527"/>
                    <a:pt x="6152" y="8519"/>
                    <a:pt x="6120" y="8519"/>
                  </a:cubicBezTo>
                  <a:cubicBezTo>
                    <a:pt x="5970" y="8519"/>
                    <a:pt x="5705" y="8700"/>
                    <a:pt x="5487" y="8700"/>
                  </a:cubicBezTo>
                  <a:cubicBezTo>
                    <a:pt x="5473" y="8700"/>
                    <a:pt x="5460" y="8699"/>
                    <a:pt x="5447" y="8698"/>
                  </a:cubicBezTo>
                  <a:cubicBezTo>
                    <a:pt x="5431" y="8696"/>
                    <a:pt x="5416" y="8695"/>
                    <a:pt x="5399" y="8695"/>
                  </a:cubicBezTo>
                  <a:cubicBezTo>
                    <a:pt x="5139" y="8695"/>
                    <a:pt x="4854" y="8914"/>
                    <a:pt x="4996" y="8999"/>
                  </a:cubicBezTo>
                  <a:cubicBezTo>
                    <a:pt x="5146" y="9059"/>
                    <a:pt x="5176" y="9510"/>
                    <a:pt x="5176" y="9721"/>
                  </a:cubicBezTo>
                  <a:cubicBezTo>
                    <a:pt x="5176" y="9901"/>
                    <a:pt x="5568" y="10383"/>
                    <a:pt x="5477" y="10564"/>
                  </a:cubicBezTo>
                  <a:cubicBezTo>
                    <a:pt x="5417" y="10774"/>
                    <a:pt x="5086" y="10955"/>
                    <a:pt x="5086" y="11165"/>
                  </a:cubicBezTo>
                  <a:cubicBezTo>
                    <a:pt x="5086" y="11406"/>
                    <a:pt x="5146" y="11617"/>
                    <a:pt x="5026" y="11677"/>
                  </a:cubicBezTo>
                  <a:lnTo>
                    <a:pt x="4334" y="12008"/>
                  </a:lnTo>
                  <a:cubicBezTo>
                    <a:pt x="4123" y="12159"/>
                    <a:pt x="3822" y="12159"/>
                    <a:pt x="3732" y="12369"/>
                  </a:cubicBezTo>
                  <a:cubicBezTo>
                    <a:pt x="3623" y="12613"/>
                    <a:pt x="3393" y="12735"/>
                    <a:pt x="3151" y="12735"/>
                  </a:cubicBezTo>
                  <a:cubicBezTo>
                    <a:pt x="3124" y="12735"/>
                    <a:pt x="3097" y="12733"/>
                    <a:pt x="3070" y="12730"/>
                  </a:cubicBezTo>
                  <a:cubicBezTo>
                    <a:pt x="2951" y="12709"/>
                    <a:pt x="2856" y="12691"/>
                    <a:pt x="2772" y="12691"/>
                  </a:cubicBezTo>
                  <a:cubicBezTo>
                    <a:pt x="2623" y="12691"/>
                    <a:pt x="2513" y="12748"/>
                    <a:pt x="2378" y="12941"/>
                  </a:cubicBezTo>
                  <a:cubicBezTo>
                    <a:pt x="2137" y="13242"/>
                    <a:pt x="2077" y="13092"/>
                    <a:pt x="1866" y="13242"/>
                  </a:cubicBezTo>
                  <a:cubicBezTo>
                    <a:pt x="1827" y="13274"/>
                    <a:pt x="1790" y="13287"/>
                    <a:pt x="1753" y="13287"/>
                  </a:cubicBezTo>
                  <a:cubicBezTo>
                    <a:pt x="1621" y="13287"/>
                    <a:pt x="1503" y="13115"/>
                    <a:pt x="1384" y="13092"/>
                  </a:cubicBezTo>
                  <a:cubicBezTo>
                    <a:pt x="1373" y="13089"/>
                    <a:pt x="1361" y="13088"/>
                    <a:pt x="1349" y="13088"/>
                  </a:cubicBezTo>
                  <a:cubicBezTo>
                    <a:pt x="1206" y="13088"/>
                    <a:pt x="1042" y="13242"/>
                    <a:pt x="903" y="13242"/>
                  </a:cubicBezTo>
                  <a:cubicBezTo>
                    <a:pt x="752" y="13242"/>
                    <a:pt x="632" y="13483"/>
                    <a:pt x="482" y="13513"/>
                  </a:cubicBezTo>
                  <a:cubicBezTo>
                    <a:pt x="331" y="13543"/>
                    <a:pt x="120" y="13513"/>
                    <a:pt x="120" y="13723"/>
                  </a:cubicBezTo>
                  <a:cubicBezTo>
                    <a:pt x="120" y="13874"/>
                    <a:pt x="90" y="14024"/>
                    <a:pt x="0" y="14115"/>
                  </a:cubicBezTo>
                  <a:lnTo>
                    <a:pt x="120" y="14837"/>
                  </a:lnTo>
                  <a:cubicBezTo>
                    <a:pt x="120" y="14837"/>
                    <a:pt x="873" y="15048"/>
                    <a:pt x="903" y="15319"/>
                  </a:cubicBezTo>
                  <a:lnTo>
                    <a:pt x="1053" y="16372"/>
                  </a:lnTo>
                  <a:cubicBezTo>
                    <a:pt x="1354" y="16643"/>
                    <a:pt x="1776" y="16853"/>
                    <a:pt x="1776" y="16974"/>
                  </a:cubicBezTo>
                  <a:cubicBezTo>
                    <a:pt x="1776" y="17245"/>
                    <a:pt x="1926" y="17485"/>
                    <a:pt x="2167" y="17576"/>
                  </a:cubicBezTo>
                  <a:lnTo>
                    <a:pt x="2769" y="17877"/>
                  </a:lnTo>
                  <a:lnTo>
                    <a:pt x="3130" y="17877"/>
                  </a:lnTo>
                  <a:cubicBezTo>
                    <a:pt x="3190" y="17907"/>
                    <a:pt x="3250" y="17967"/>
                    <a:pt x="3311" y="18027"/>
                  </a:cubicBezTo>
                  <a:cubicBezTo>
                    <a:pt x="3371" y="17756"/>
                    <a:pt x="3912" y="17515"/>
                    <a:pt x="4213" y="17515"/>
                  </a:cubicBezTo>
                  <a:cubicBezTo>
                    <a:pt x="4514" y="17515"/>
                    <a:pt x="5176" y="18057"/>
                    <a:pt x="5116" y="18268"/>
                  </a:cubicBezTo>
                  <a:cubicBezTo>
                    <a:pt x="5026" y="18448"/>
                    <a:pt x="4544" y="19171"/>
                    <a:pt x="4334" y="19201"/>
                  </a:cubicBezTo>
                  <a:lnTo>
                    <a:pt x="3973" y="19201"/>
                  </a:lnTo>
                  <a:cubicBezTo>
                    <a:pt x="3973" y="19321"/>
                    <a:pt x="3942" y="19411"/>
                    <a:pt x="3942" y="19502"/>
                  </a:cubicBezTo>
                  <a:cubicBezTo>
                    <a:pt x="3942" y="19562"/>
                    <a:pt x="4213" y="19923"/>
                    <a:pt x="4364" y="20164"/>
                  </a:cubicBezTo>
                  <a:cubicBezTo>
                    <a:pt x="4472" y="20359"/>
                    <a:pt x="4299" y="20507"/>
                    <a:pt x="4115" y="20507"/>
                  </a:cubicBezTo>
                  <a:cubicBezTo>
                    <a:pt x="4044" y="20507"/>
                    <a:pt x="3971" y="20485"/>
                    <a:pt x="3912" y="20435"/>
                  </a:cubicBezTo>
                  <a:cubicBezTo>
                    <a:pt x="3867" y="20400"/>
                    <a:pt x="3828" y="20386"/>
                    <a:pt x="3795" y="20386"/>
                  </a:cubicBezTo>
                  <a:cubicBezTo>
                    <a:pt x="3655" y="20386"/>
                    <a:pt x="3634" y="20655"/>
                    <a:pt x="3732" y="20826"/>
                  </a:cubicBezTo>
                  <a:cubicBezTo>
                    <a:pt x="3822" y="21006"/>
                    <a:pt x="3792" y="21368"/>
                    <a:pt x="3973" y="21428"/>
                  </a:cubicBezTo>
                  <a:cubicBezTo>
                    <a:pt x="4183" y="21458"/>
                    <a:pt x="4394" y="21909"/>
                    <a:pt x="4665" y="21909"/>
                  </a:cubicBezTo>
                  <a:cubicBezTo>
                    <a:pt x="4936" y="21909"/>
                    <a:pt x="5116" y="22331"/>
                    <a:pt x="5116" y="22331"/>
                  </a:cubicBezTo>
                  <a:cubicBezTo>
                    <a:pt x="5116" y="22331"/>
                    <a:pt x="5447" y="22511"/>
                    <a:pt x="5447" y="22662"/>
                  </a:cubicBezTo>
                  <a:cubicBezTo>
                    <a:pt x="5718" y="22632"/>
                    <a:pt x="5899" y="22632"/>
                    <a:pt x="5929" y="22511"/>
                  </a:cubicBezTo>
                  <a:cubicBezTo>
                    <a:pt x="5954" y="22461"/>
                    <a:pt x="6025" y="22432"/>
                    <a:pt x="6119" y="22432"/>
                  </a:cubicBezTo>
                  <a:cubicBezTo>
                    <a:pt x="6253" y="22432"/>
                    <a:pt x="6432" y="22490"/>
                    <a:pt x="6591" y="22632"/>
                  </a:cubicBezTo>
                  <a:cubicBezTo>
                    <a:pt x="7102" y="23053"/>
                    <a:pt x="7614" y="23444"/>
                    <a:pt x="8186" y="23775"/>
                  </a:cubicBezTo>
                  <a:cubicBezTo>
                    <a:pt x="8637" y="24106"/>
                    <a:pt x="9149" y="24317"/>
                    <a:pt x="9691" y="24437"/>
                  </a:cubicBezTo>
                  <a:cubicBezTo>
                    <a:pt x="9724" y="24430"/>
                    <a:pt x="9757" y="24428"/>
                    <a:pt x="9791" y="24428"/>
                  </a:cubicBezTo>
                  <a:cubicBezTo>
                    <a:pt x="10060" y="24428"/>
                    <a:pt x="10343" y="24618"/>
                    <a:pt x="10744" y="24618"/>
                  </a:cubicBezTo>
                  <a:lnTo>
                    <a:pt x="10955" y="24618"/>
                  </a:lnTo>
                  <a:cubicBezTo>
                    <a:pt x="10985" y="24527"/>
                    <a:pt x="11105" y="24527"/>
                    <a:pt x="11195" y="24437"/>
                  </a:cubicBezTo>
                  <a:cubicBezTo>
                    <a:pt x="11216" y="24417"/>
                    <a:pt x="11238" y="24408"/>
                    <a:pt x="11260" y="24408"/>
                  </a:cubicBezTo>
                  <a:cubicBezTo>
                    <a:pt x="11370" y="24408"/>
                    <a:pt x="11486" y="24628"/>
                    <a:pt x="11436" y="24828"/>
                  </a:cubicBezTo>
                  <a:cubicBezTo>
                    <a:pt x="11406" y="24949"/>
                    <a:pt x="11406" y="25069"/>
                    <a:pt x="11466" y="25190"/>
                  </a:cubicBezTo>
                  <a:cubicBezTo>
                    <a:pt x="11556" y="25069"/>
                    <a:pt x="11617" y="24949"/>
                    <a:pt x="11647" y="24828"/>
                  </a:cubicBezTo>
                  <a:cubicBezTo>
                    <a:pt x="11797" y="24467"/>
                    <a:pt x="12068" y="24467"/>
                    <a:pt x="12219" y="24347"/>
                  </a:cubicBezTo>
                  <a:cubicBezTo>
                    <a:pt x="12272" y="24304"/>
                    <a:pt x="12329" y="24284"/>
                    <a:pt x="12394" y="24284"/>
                  </a:cubicBezTo>
                  <a:cubicBezTo>
                    <a:pt x="12512" y="24284"/>
                    <a:pt x="12656" y="24351"/>
                    <a:pt x="12851" y="24467"/>
                  </a:cubicBezTo>
                  <a:cubicBezTo>
                    <a:pt x="12920" y="24509"/>
                    <a:pt x="12981" y="24522"/>
                    <a:pt x="13040" y="24522"/>
                  </a:cubicBezTo>
                  <a:cubicBezTo>
                    <a:pt x="13138" y="24522"/>
                    <a:pt x="13231" y="24487"/>
                    <a:pt x="13347" y="24487"/>
                  </a:cubicBezTo>
                  <a:cubicBezTo>
                    <a:pt x="13468" y="24487"/>
                    <a:pt x="13613" y="24524"/>
                    <a:pt x="13814" y="24678"/>
                  </a:cubicBezTo>
                  <a:lnTo>
                    <a:pt x="14054" y="24618"/>
                  </a:lnTo>
                  <a:cubicBezTo>
                    <a:pt x="14175" y="24618"/>
                    <a:pt x="14295" y="24437"/>
                    <a:pt x="14446" y="24287"/>
                  </a:cubicBezTo>
                  <a:cubicBezTo>
                    <a:pt x="14596" y="24136"/>
                    <a:pt x="14566" y="23926"/>
                    <a:pt x="14747" y="23926"/>
                  </a:cubicBezTo>
                  <a:cubicBezTo>
                    <a:pt x="14927" y="23926"/>
                    <a:pt x="15047" y="23745"/>
                    <a:pt x="15469" y="23534"/>
                  </a:cubicBezTo>
                  <a:cubicBezTo>
                    <a:pt x="15581" y="23466"/>
                    <a:pt x="15690" y="23443"/>
                    <a:pt x="15793" y="23443"/>
                  </a:cubicBezTo>
                  <a:cubicBezTo>
                    <a:pt x="15979" y="23443"/>
                    <a:pt x="16146" y="23515"/>
                    <a:pt x="16273" y="23515"/>
                  </a:cubicBezTo>
                  <a:cubicBezTo>
                    <a:pt x="16322" y="23515"/>
                    <a:pt x="16366" y="23504"/>
                    <a:pt x="16402" y="23474"/>
                  </a:cubicBezTo>
                  <a:cubicBezTo>
                    <a:pt x="16509" y="23384"/>
                    <a:pt x="16617" y="23327"/>
                    <a:pt x="16686" y="23327"/>
                  </a:cubicBezTo>
                  <a:cubicBezTo>
                    <a:pt x="16733" y="23327"/>
                    <a:pt x="16763" y="23353"/>
                    <a:pt x="16763" y="23414"/>
                  </a:cubicBezTo>
                  <a:cubicBezTo>
                    <a:pt x="16763" y="23564"/>
                    <a:pt x="17034" y="23745"/>
                    <a:pt x="17124" y="23926"/>
                  </a:cubicBezTo>
                  <a:cubicBezTo>
                    <a:pt x="17184" y="24136"/>
                    <a:pt x="17485" y="24196"/>
                    <a:pt x="17575" y="24196"/>
                  </a:cubicBezTo>
                  <a:lnTo>
                    <a:pt x="17666" y="24136"/>
                  </a:lnTo>
                  <a:cubicBezTo>
                    <a:pt x="17730" y="24091"/>
                    <a:pt x="17799" y="24070"/>
                    <a:pt x="17866" y="24070"/>
                  </a:cubicBezTo>
                  <a:cubicBezTo>
                    <a:pt x="18021" y="24070"/>
                    <a:pt x="18165" y="24179"/>
                    <a:pt x="18207" y="24347"/>
                  </a:cubicBezTo>
                  <a:cubicBezTo>
                    <a:pt x="18207" y="24588"/>
                    <a:pt x="18238" y="24798"/>
                    <a:pt x="18388" y="24798"/>
                  </a:cubicBezTo>
                  <a:cubicBezTo>
                    <a:pt x="18538" y="24798"/>
                    <a:pt x="18689" y="24798"/>
                    <a:pt x="18689" y="25190"/>
                  </a:cubicBezTo>
                  <a:cubicBezTo>
                    <a:pt x="18689" y="25551"/>
                    <a:pt x="18839" y="26002"/>
                    <a:pt x="18508" y="26333"/>
                  </a:cubicBezTo>
                  <a:cubicBezTo>
                    <a:pt x="18177" y="26694"/>
                    <a:pt x="17786" y="27236"/>
                    <a:pt x="17876" y="27447"/>
                  </a:cubicBezTo>
                  <a:cubicBezTo>
                    <a:pt x="17926" y="27595"/>
                    <a:pt x="17812" y="27846"/>
                    <a:pt x="17922" y="27846"/>
                  </a:cubicBezTo>
                  <a:cubicBezTo>
                    <a:pt x="17945" y="27846"/>
                    <a:pt x="17979" y="27834"/>
                    <a:pt x="18027" y="27808"/>
                  </a:cubicBezTo>
                  <a:cubicBezTo>
                    <a:pt x="18097" y="27764"/>
                    <a:pt x="18194" y="27745"/>
                    <a:pt x="18292" y="27745"/>
                  </a:cubicBezTo>
                  <a:cubicBezTo>
                    <a:pt x="18531" y="27745"/>
                    <a:pt x="18783" y="27852"/>
                    <a:pt x="18719" y="27958"/>
                  </a:cubicBezTo>
                  <a:cubicBezTo>
                    <a:pt x="18659" y="28109"/>
                    <a:pt x="18719" y="28590"/>
                    <a:pt x="18960" y="28590"/>
                  </a:cubicBezTo>
                  <a:cubicBezTo>
                    <a:pt x="19170" y="28590"/>
                    <a:pt x="19321" y="28741"/>
                    <a:pt x="19261" y="28981"/>
                  </a:cubicBezTo>
                  <a:cubicBezTo>
                    <a:pt x="19170" y="29192"/>
                    <a:pt x="19050" y="29493"/>
                    <a:pt x="19261" y="29493"/>
                  </a:cubicBezTo>
                  <a:cubicBezTo>
                    <a:pt x="19441" y="29493"/>
                    <a:pt x="19742" y="29493"/>
                    <a:pt x="19712" y="29704"/>
                  </a:cubicBezTo>
                  <a:cubicBezTo>
                    <a:pt x="19689" y="29841"/>
                    <a:pt x="19788" y="29996"/>
                    <a:pt x="19983" y="29996"/>
                  </a:cubicBezTo>
                  <a:cubicBezTo>
                    <a:pt x="20044" y="29996"/>
                    <a:pt x="20114" y="29981"/>
                    <a:pt x="20194" y="29945"/>
                  </a:cubicBezTo>
                  <a:cubicBezTo>
                    <a:pt x="20380" y="29860"/>
                    <a:pt x="20452" y="29823"/>
                    <a:pt x="20490" y="29823"/>
                  </a:cubicBezTo>
                  <a:cubicBezTo>
                    <a:pt x="20519" y="29823"/>
                    <a:pt x="20529" y="29845"/>
                    <a:pt x="20555" y="29884"/>
                  </a:cubicBezTo>
                  <a:cubicBezTo>
                    <a:pt x="20645" y="29945"/>
                    <a:pt x="20675" y="30215"/>
                    <a:pt x="20946" y="30245"/>
                  </a:cubicBezTo>
                  <a:cubicBezTo>
                    <a:pt x="20960" y="30248"/>
                    <a:pt x="20972" y="30250"/>
                    <a:pt x="20983" y="30250"/>
                  </a:cubicBezTo>
                  <a:cubicBezTo>
                    <a:pt x="21202" y="30250"/>
                    <a:pt x="21062" y="29729"/>
                    <a:pt x="20976" y="29644"/>
                  </a:cubicBezTo>
                  <a:cubicBezTo>
                    <a:pt x="20923" y="29590"/>
                    <a:pt x="21011" y="29232"/>
                    <a:pt x="21073" y="29232"/>
                  </a:cubicBezTo>
                  <a:cubicBezTo>
                    <a:pt x="21082" y="29232"/>
                    <a:pt x="21089" y="29238"/>
                    <a:pt x="21097" y="29252"/>
                  </a:cubicBezTo>
                  <a:cubicBezTo>
                    <a:pt x="21112" y="29276"/>
                    <a:pt x="21144" y="29287"/>
                    <a:pt x="21186" y="29287"/>
                  </a:cubicBezTo>
                  <a:cubicBezTo>
                    <a:pt x="21304" y="29287"/>
                    <a:pt x="21497" y="29197"/>
                    <a:pt x="21608" y="29042"/>
                  </a:cubicBezTo>
                  <a:cubicBezTo>
                    <a:pt x="21643" y="29000"/>
                    <a:pt x="21689" y="28985"/>
                    <a:pt x="21741" y="28985"/>
                  </a:cubicBezTo>
                  <a:cubicBezTo>
                    <a:pt x="21854" y="28985"/>
                    <a:pt x="21992" y="29054"/>
                    <a:pt x="22093" y="29054"/>
                  </a:cubicBezTo>
                  <a:cubicBezTo>
                    <a:pt x="22145" y="29054"/>
                    <a:pt x="22187" y="29036"/>
                    <a:pt x="22210" y="28981"/>
                  </a:cubicBezTo>
                  <a:cubicBezTo>
                    <a:pt x="22240" y="28922"/>
                    <a:pt x="22281" y="28901"/>
                    <a:pt x="22329" y="28901"/>
                  </a:cubicBezTo>
                  <a:cubicBezTo>
                    <a:pt x="22444" y="28901"/>
                    <a:pt x="22602" y="29017"/>
                    <a:pt x="22762" y="29017"/>
                  </a:cubicBezTo>
                  <a:cubicBezTo>
                    <a:pt x="22809" y="29017"/>
                    <a:pt x="22856" y="29007"/>
                    <a:pt x="22902" y="28981"/>
                  </a:cubicBezTo>
                  <a:cubicBezTo>
                    <a:pt x="22962" y="28948"/>
                    <a:pt x="23015" y="28937"/>
                    <a:pt x="23064" y="28937"/>
                  </a:cubicBezTo>
                  <a:cubicBezTo>
                    <a:pt x="23168" y="28937"/>
                    <a:pt x="23248" y="28989"/>
                    <a:pt x="23310" y="28989"/>
                  </a:cubicBezTo>
                  <a:cubicBezTo>
                    <a:pt x="23352" y="28989"/>
                    <a:pt x="23386" y="28966"/>
                    <a:pt x="23414" y="28891"/>
                  </a:cubicBezTo>
                  <a:cubicBezTo>
                    <a:pt x="23515" y="28714"/>
                    <a:pt x="23851" y="28472"/>
                    <a:pt x="24009" y="28472"/>
                  </a:cubicBezTo>
                  <a:cubicBezTo>
                    <a:pt x="24038" y="28472"/>
                    <a:pt x="24062" y="28481"/>
                    <a:pt x="24076" y="28500"/>
                  </a:cubicBezTo>
                  <a:cubicBezTo>
                    <a:pt x="24226" y="28681"/>
                    <a:pt x="24467" y="28801"/>
                    <a:pt x="24708" y="28831"/>
                  </a:cubicBezTo>
                  <a:cubicBezTo>
                    <a:pt x="25220" y="28891"/>
                    <a:pt x="24919" y="29132"/>
                    <a:pt x="24919" y="29313"/>
                  </a:cubicBezTo>
                  <a:cubicBezTo>
                    <a:pt x="24919" y="29493"/>
                    <a:pt x="25490" y="29854"/>
                    <a:pt x="25731" y="29884"/>
                  </a:cubicBezTo>
                  <a:cubicBezTo>
                    <a:pt x="25942" y="29914"/>
                    <a:pt x="25821" y="29945"/>
                    <a:pt x="25882" y="30035"/>
                  </a:cubicBezTo>
                  <a:cubicBezTo>
                    <a:pt x="25891" y="30053"/>
                    <a:pt x="25936" y="30063"/>
                    <a:pt x="25995" y="30063"/>
                  </a:cubicBezTo>
                  <a:cubicBezTo>
                    <a:pt x="26131" y="30063"/>
                    <a:pt x="26342" y="30010"/>
                    <a:pt x="26363" y="29884"/>
                  </a:cubicBezTo>
                  <a:cubicBezTo>
                    <a:pt x="26377" y="29802"/>
                    <a:pt x="26448" y="29763"/>
                    <a:pt x="26532" y="29763"/>
                  </a:cubicBezTo>
                  <a:cubicBezTo>
                    <a:pt x="26631" y="29763"/>
                    <a:pt x="26749" y="29817"/>
                    <a:pt x="26815" y="29914"/>
                  </a:cubicBezTo>
                  <a:cubicBezTo>
                    <a:pt x="26879" y="30011"/>
                    <a:pt x="26943" y="30073"/>
                    <a:pt x="27022" y="30073"/>
                  </a:cubicBezTo>
                  <a:cubicBezTo>
                    <a:pt x="27090" y="30073"/>
                    <a:pt x="27168" y="30026"/>
                    <a:pt x="27266" y="29914"/>
                  </a:cubicBezTo>
                  <a:cubicBezTo>
                    <a:pt x="27311" y="29875"/>
                    <a:pt x="27350" y="29859"/>
                    <a:pt x="27384" y="29859"/>
                  </a:cubicBezTo>
                  <a:cubicBezTo>
                    <a:pt x="27532" y="29859"/>
                    <a:pt x="27569" y="30172"/>
                    <a:pt x="27447" y="30245"/>
                  </a:cubicBezTo>
                  <a:cubicBezTo>
                    <a:pt x="27296" y="30366"/>
                    <a:pt x="27416" y="30697"/>
                    <a:pt x="27657" y="30938"/>
                  </a:cubicBezTo>
                  <a:cubicBezTo>
                    <a:pt x="27705" y="30985"/>
                    <a:pt x="27743" y="31005"/>
                    <a:pt x="27774" y="31005"/>
                  </a:cubicBezTo>
                  <a:cubicBezTo>
                    <a:pt x="27878" y="31005"/>
                    <a:pt x="27891" y="30770"/>
                    <a:pt x="27868" y="30607"/>
                  </a:cubicBezTo>
                  <a:cubicBezTo>
                    <a:pt x="27838" y="30366"/>
                    <a:pt x="28259" y="30185"/>
                    <a:pt x="28951" y="29914"/>
                  </a:cubicBezTo>
                  <a:cubicBezTo>
                    <a:pt x="29674" y="29644"/>
                    <a:pt x="30516" y="29132"/>
                    <a:pt x="30516" y="29012"/>
                  </a:cubicBezTo>
                  <a:cubicBezTo>
                    <a:pt x="30516" y="28994"/>
                    <a:pt x="30528" y="28986"/>
                    <a:pt x="30548" y="28986"/>
                  </a:cubicBezTo>
                  <a:cubicBezTo>
                    <a:pt x="30632" y="28986"/>
                    <a:pt x="30867" y="29109"/>
                    <a:pt x="31077" y="29109"/>
                  </a:cubicBezTo>
                  <a:cubicBezTo>
                    <a:pt x="31158" y="29109"/>
                    <a:pt x="31235" y="29091"/>
                    <a:pt x="31299" y="29042"/>
                  </a:cubicBezTo>
                  <a:cubicBezTo>
                    <a:pt x="31570" y="28861"/>
                    <a:pt x="32412" y="28831"/>
                    <a:pt x="32653" y="28831"/>
                  </a:cubicBezTo>
                  <a:cubicBezTo>
                    <a:pt x="32864" y="28831"/>
                    <a:pt x="32864" y="28590"/>
                    <a:pt x="33134" y="28410"/>
                  </a:cubicBezTo>
                  <a:cubicBezTo>
                    <a:pt x="33405" y="28229"/>
                    <a:pt x="33315" y="28109"/>
                    <a:pt x="33586" y="28049"/>
                  </a:cubicBezTo>
                  <a:cubicBezTo>
                    <a:pt x="33827" y="27988"/>
                    <a:pt x="34007" y="27778"/>
                    <a:pt x="34037" y="27537"/>
                  </a:cubicBezTo>
                  <a:cubicBezTo>
                    <a:pt x="34037" y="27447"/>
                    <a:pt x="34579" y="27356"/>
                    <a:pt x="34609" y="27206"/>
                  </a:cubicBezTo>
                  <a:cubicBezTo>
                    <a:pt x="34639" y="27055"/>
                    <a:pt x="34970" y="27025"/>
                    <a:pt x="34970" y="26845"/>
                  </a:cubicBezTo>
                  <a:cubicBezTo>
                    <a:pt x="34970" y="26634"/>
                    <a:pt x="35211" y="26694"/>
                    <a:pt x="35331" y="26544"/>
                  </a:cubicBezTo>
                  <a:cubicBezTo>
                    <a:pt x="35422" y="26393"/>
                    <a:pt x="35241" y="26002"/>
                    <a:pt x="35422" y="25942"/>
                  </a:cubicBezTo>
                  <a:cubicBezTo>
                    <a:pt x="35632" y="25852"/>
                    <a:pt x="35361" y="25671"/>
                    <a:pt x="35331" y="25551"/>
                  </a:cubicBezTo>
                  <a:cubicBezTo>
                    <a:pt x="35271" y="25430"/>
                    <a:pt x="35692" y="25400"/>
                    <a:pt x="35873" y="25280"/>
                  </a:cubicBezTo>
                  <a:cubicBezTo>
                    <a:pt x="36084" y="25159"/>
                    <a:pt x="36204" y="24949"/>
                    <a:pt x="36264" y="24738"/>
                  </a:cubicBezTo>
                  <a:cubicBezTo>
                    <a:pt x="36264" y="24497"/>
                    <a:pt x="36595" y="24317"/>
                    <a:pt x="36746" y="24287"/>
                  </a:cubicBezTo>
                  <a:cubicBezTo>
                    <a:pt x="36896" y="24227"/>
                    <a:pt x="36987" y="23895"/>
                    <a:pt x="36926" y="23625"/>
                  </a:cubicBezTo>
                  <a:cubicBezTo>
                    <a:pt x="36896" y="23384"/>
                    <a:pt x="37197" y="23414"/>
                    <a:pt x="37047" y="23294"/>
                  </a:cubicBezTo>
                  <a:cubicBezTo>
                    <a:pt x="36896" y="23173"/>
                    <a:pt x="37137" y="22932"/>
                    <a:pt x="37378" y="22842"/>
                  </a:cubicBezTo>
                  <a:cubicBezTo>
                    <a:pt x="37589" y="22795"/>
                    <a:pt x="37362" y="22694"/>
                    <a:pt x="37180" y="22694"/>
                  </a:cubicBezTo>
                  <a:cubicBezTo>
                    <a:pt x="37128" y="22694"/>
                    <a:pt x="37080" y="22702"/>
                    <a:pt x="37047" y="22722"/>
                  </a:cubicBezTo>
                  <a:cubicBezTo>
                    <a:pt x="37029" y="22736"/>
                    <a:pt x="37010" y="22743"/>
                    <a:pt x="36992" y="22743"/>
                  </a:cubicBezTo>
                  <a:cubicBezTo>
                    <a:pt x="36886" y="22743"/>
                    <a:pt x="36779" y="22528"/>
                    <a:pt x="36672" y="22528"/>
                  </a:cubicBezTo>
                  <a:cubicBezTo>
                    <a:pt x="36647" y="22528"/>
                    <a:pt x="36621" y="22541"/>
                    <a:pt x="36595" y="22571"/>
                  </a:cubicBezTo>
                  <a:cubicBezTo>
                    <a:pt x="36558" y="22624"/>
                    <a:pt x="36507" y="22645"/>
                    <a:pt x="36456" y="22645"/>
                  </a:cubicBezTo>
                  <a:cubicBezTo>
                    <a:pt x="36302" y="22645"/>
                    <a:pt x="36144" y="22458"/>
                    <a:pt x="36324" y="22391"/>
                  </a:cubicBezTo>
                  <a:cubicBezTo>
                    <a:pt x="36595" y="22331"/>
                    <a:pt x="36956" y="22060"/>
                    <a:pt x="37167" y="22030"/>
                  </a:cubicBezTo>
                  <a:cubicBezTo>
                    <a:pt x="37348" y="21969"/>
                    <a:pt x="36896" y="21578"/>
                    <a:pt x="36686" y="21578"/>
                  </a:cubicBezTo>
                  <a:cubicBezTo>
                    <a:pt x="36445" y="21578"/>
                    <a:pt x="36204" y="21036"/>
                    <a:pt x="35963" y="21036"/>
                  </a:cubicBezTo>
                  <a:cubicBezTo>
                    <a:pt x="35783" y="21036"/>
                    <a:pt x="35923" y="20970"/>
                    <a:pt x="36117" y="20970"/>
                  </a:cubicBezTo>
                  <a:cubicBezTo>
                    <a:pt x="36214" y="20970"/>
                    <a:pt x="36324" y="20986"/>
                    <a:pt x="36415" y="21036"/>
                  </a:cubicBezTo>
                  <a:cubicBezTo>
                    <a:pt x="36598" y="21138"/>
                    <a:pt x="36808" y="21226"/>
                    <a:pt x="36962" y="21226"/>
                  </a:cubicBezTo>
                  <a:cubicBezTo>
                    <a:pt x="37037" y="21226"/>
                    <a:pt x="37098" y="21206"/>
                    <a:pt x="37137" y="21157"/>
                  </a:cubicBezTo>
                  <a:cubicBezTo>
                    <a:pt x="37227" y="21006"/>
                    <a:pt x="36686" y="20585"/>
                    <a:pt x="36445" y="20435"/>
                  </a:cubicBezTo>
                  <a:cubicBezTo>
                    <a:pt x="36234" y="20284"/>
                    <a:pt x="36445" y="20013"/>
                    <a:pt x="36294" y="19953"/>
                  </a:cubicBezTo>
                  <a:cubicBezTo>
                    <a:pt x="36114" y="19622"/>
                    <a:pt x="35933" y="19321"/>
                    <a:pt x="35813" y="18960"/>
                  </a:cubicBezTo>
                  <a:cubicBezTo>
                    <a:pt x="35723" y="18719"/>
                    <a:pt x="35211" y="18659"/>
                    <a:pt x="35091" y="18478"/>
                  </a:cubicBezTo>
                  <a:cubicBezTo>
                    <a:pt x="34970" y="18298"/>
                    <a:pt x="35121" y="17907"/>
                    <a:pt x="35482" y="17756"/>
                  </a:cubicBezTo>
                  <a:cubicBezTo>
                    <a:pt x="35799" y="17612"/>
                    <a:pt x="35702" y="17303"/>
                    <a:pt x="35825" y="17303"/>
                  </a:cubicBezTo>
                  <a:cubicBezTo>
                    <a:pt x="35831" y="17303"/>
                    <a:pt x="35836" y="17303"/>
                    <a:pt x="35843" y="17305"/>
                  </a:cubicBezTo>
                  <a:cubicBezTo>
                    <a:pt x="35872" y="17317"/>
                    <a:pt x="35902" y="17323"/>
                    <a:pt x="35932" y="17323"/>
                  </a:cubicBezTo>
                  <a:cubicBezTo>
                    <a:pt x="36052" y="17323"/>
                    <a:pt x="36173" y="17222"/>
                    <a:pt x="36294" y="17004"/>
                  </a:cubicBezTo>
                  <a:cubicBezTo>
                    <a:pt x="36445" y="16763"/>
                    <a:pt x="36625" y="16914"/>
                    <a:pt x="36776" y="16793"/>
                  </a:cubicBezTo>
                  <a:cubicBezTo>
                    <a:pt x="36926" y="16673"/>
                    <a:pt x="37468" y="16643"/>
                    <a:pt x="37649" y="16522"/>
                  </a:cubicBezTo>
                  <a:cubicBezTo>
                    <a:pt x="37814" y="16412"/>
                    <a:pt x="37551" y="15999"/>
                    <a:pt x="37274" y="15999"/>
                  </a:cubicBezTo>
                  <a:cubicBezTo>
                    <a:pt x="37248" y="15999"/>
                    <a:pt x="37223" y="16003"/>
                    <a:pt x="37197" y="16011"/>
                  </a:cubicBezTo>
                  <a:cubicBezTo>
                    <a:pt x="37146" y="16021"/>
                    <a:pt x="37094" y="16026"/>
                    <a:pt x="37043" y="16026"/>
                  </a:cubicBezTo>
                  <a:cubicBezTo>
                    <a:pt x="36797" y="16026"/>
                    <a:pt x="36570" y="15909"/>
                    <a:pt x="36445" y="15710"/>
                  </a:cubicBezTo>
                  <a:cubicBezTo>
                    <a:pt x="36417" y="15663"/>
                    <a:pt x="36382" y="15643"/>
                    <a:pt x="36341" y="15643"/>
                  </a:cubicBezTo>
                  <a:cubicBezTo>
                    <a:pt x="36118" y="15643"/>
                    <a:pt x="35723" y="16245"/>
                    <a:pt x="35392" y="16372"/>
                  </a:cubicBezTo>
                  <a:cubicBezTo>
                    <a:pt x="35342" y="16392"/>
                    <a:pt x="35295" y="16402"/>
                    <a:pt x="35250" y="16402"/>
                  </a:cubicBezTo>
                  <a:cubicBezTo>
                    <a:pt x="34964" y="16402"/>
                    <a:pt x="34780" y="16026"/>
                    <a:pt x="34910" y="15740"/>
                  </a:cubicBezTo>
                  <a:cubicBezTo>
                    <a:pt x="35017" y="15504"/>
                    <a:pt x="34820" y="15452"/>
                    <a:pt x="34502" y="15452"/>
                  </a:cubicBezTo>
                  <a:cubicBezTo>
                    <a:pt x="34373" y="15452"/>
                    <a:pt x="34224" y="15460"/>
                    <a:pt x="34067" y="15469"/>
                  </a:cubicBezTo>
                  <a:cubicBezTo>
                    <a:pt x="34060" y="15469"/>
                    <a:pt x="34052" y="15470"/>
                    <a:pt x="34044" y="15470"/>
                  </a:cubicBezTo>
                  <a:cubicBezTo>
                    <a:pt x="33561" y="15470"/>
                    <a:pt x="33741" y="14536"/>
                    <a:pt x="34067" y="14506"/>
                  </a:cubicBezTo>
                  <a:cubicBezTo>
                    <a:pt x="34097" y="14501"/>
                    <a:pt x="34127" y="14499"/>
                    <a:pt x="34157" y="14499"/>
                  </a:cubicBezTo>
                  <a:cubicBezTo>
                    <a:pt x="34319" y="14499"/>
                    <a:pt x="34484" y="14559"/>
                    <a:pt x="34636" y="14559"/>
                  </a:cubicBezTo>
                  <a:cubicBezTo>
                    <a:pt x="34798" y="14559"/>
                    <a:pt x="34946" y="14490"/>
                    <a:pt x="35061" y="14205"/>
                  </a:cubicBezTo>
                  <a:cubicBezTo>
                    <a:pt x="35271" y="13603"/>
                    <a:pt x="35542" y="14085"/>
                    <a:pt x="35963" y="13543"/>
                  </a:cubicBezTo>
                  <a:cubicBezTo>
                    <a:pt x="36269" y="13172"/>
                    <a:pt x="36638" y="12911"/>
                    <a:pt x="36967" y="12911"/>
                  </a:cubicBezTo>
                  <a:cubicBezTo>
                    <a:pt x="37091" y="12911"/>
                    <a:pt x="37210" y="12949"/>
                    <a:pt x="37318" y="13031"/>
                  </a:cubicBezTo>
                  <a:cubicBezTo>
                    <a:pt x="37679" y="13332"/>
                    <a:pt x="36896" y="13814"/>
                    <a:pt x="36776" y="14085"/>
                  </a:cubicBezTo>
                  <a:cubicBezTo>
                    <a:pt x="36686" y="14355"/>
                    <a:pt x="36896" y="14506"/>
                    <a:pt x="36686" y="14717"/>
                  </a:cubicBezTo>
                  <a:cubicBezTo>
                    <a:pt x="36565" y="14837"/>
                    <a:pt x="36580" y="14905"/>
                    <a:pt x="36682" y="14905"/>
                  </a:cubicBezTo>
                  <a:cubicBezTo>
                    <a:pt x="36783" y="14905"/>
                    <a:pt x="36972" y="14837"/>
                    <a:pt x="37197" y="14687"/>
                  </a:cubicBezTo>
                  <a:cubicBezTo>
                    <a:pt x="37649" y="14386"/>
                    <a:pt x="38160" y="14115"/>
                    <a:pt x="38672" y="13904"/>
                  </a:cubicBezTo>
                  <a:cubicBezTo>
                    <a:pt x="38792" y="13814"/>
                    <a:pt x="38913" y="13814"/>
                    <a:pt x="39033" y="13814"/>
                  </a:cubicBezTo>
                  <a:cubicBezTo>
                    <a:pt x="39093" y="13693"/>
                    <a:pt x="39153" y="13573"/>
                    <a:pt x="39274" y="13483"/>
                  </a:cubicBezTo>
                  <a:cubicBezTo>
                    <a:pt x="39575" y="13332"/>
                    <a:pt x="40628" y="12881"/>
                    <a:pt x="40779" y="12640"/>
                  </a:cubicBezTo>
                  <a:cubicBezTo>
                    <a:pt x="40929" y="12429"/>
                    <a:pt x="41079" y="12098"/>
                    <a:pt x="41260" y="12098"/>
                  </a:cubicBezTo>
                  <a:cubicBezTo>
                    <a:pt x="41441" y="12098"/>
                    <a:pt x="41501" y="12309"/>
                    <a:pt x="41802" y="12309"/>
                  </a:cubicBezTo>
                  <a:cubicBezTo>
                    <a:pt x="41943" y="12309"/>
                    <a:pt x="42092" y="12336"/>
                    <a:pt x="42193" y="12336"/>
                  </a:cubicBezTo>
                  <a:cubicBezTo>
                    <a:pt x="42308" y="12336"/>
                    <a:pt x="42363" y="12302"/>
                    <a:pt x="42283" y="12159"/>
                  </a:cubicBezTo>
                  <a:cubicBezTo>
                    <a:pt x="42133" y="11888"/>
                    <a:pt x="42253" y="11888"/>
                    <a:pt x="42584" y="11858"/>
                  </a:cubicBezTo>
                  <a:cubicBezTo>
                    <a:pt x="42915" y="11828"/>
                    <a:pt x="42915" y="11436"/>
                    <a:pt x="43156" y="11436"/>
                  </a:cubicBezTo>
                  <a:cubicBezTo>
                    <a:pt x="43367" y="11436"/>
                    <a:pt x="43367" y="10834"/>
                    <a:pt x="43638" y="10834"/>
                  </a:cubicBezTo>
                  <a:cubicBezTo>
                    <a:pt x="43844" y="10834"/>
                    <a:pt x="43940" y="11100"/>
                    <a:pt x="44152" y="11100"/>
                  </a:cubicBezTo>
                  <a:cubicBezTo>
                    <a:pt x="44188" y="11100"/>
                    <a:pt x="44227" y="11092"/>
                    <a:pt x="44270" y="11075"/>
                  </a:cubicBezTo>
                  <a:lnTo>
                    <a:pt x="44510" y="11075"/>
                  </a:lnTo>
                  <a:lnTo>
                    <a:pt x="44691" y="10925"/>
                  </a:lnTo>
                  <a:cubicBezTo>
                    <a:pt x="44661" y="10624"/>
                    <a:pt x="44691" y="10323"/>
                    <a:pt x="44661" y="10172"/>
                  </a:cubicBezTo>
                  <a:cubicBezTo>
                    <a:pt x="44601" y="10022"/>
                    <a:pt x="44661" y="9691"/>
                    <a:pt x="44570" y="9540"/>
                  </a:cubicBezTo>
                  <a:cubicBezTo>
                    <a:pt x="44480" y="9390"/>
                    <a:pt x="44540" y="8969"/>
                    <a:pt x="44721" y="8969"/>
                  </a:cubicBezTo>
                  <a:cubicBezTo>
                    <a:pt x="44873" y="8969"/>
                    <a:pt x="45068" y="8627"/>
                    <a:pt x="45251" y="8627"/>
                  </a:cubicBezTo>
                  <a:cubicBezTo>
                    <a:pt x="45286" y="8627"/>
                    <a:pt x="45320" y="8639"/>
                    <a:pt x="45353" y="8668"/>
                  </a:cubicBezTo>
                  <a:cubicBezTo>
                    <a:pt x="45473" y="8758"/>
                    <a:pt x="45654" y="8803"/>
                    <a:pt x="45804" y="8803"/>
                  </a:cubicBezTo>
                  <a:cubicBezTo>
                    <a:pt x="45955" y="8803"/>
                    <a:pt x="46075" y="8758"/>
                    <a:pt x="46075" y="8668"/>
                  </a:cubicBezTo>
                  <a:cubicBezTo>
                    <a:pt x="46075" y="8487"/>
                    <a:pt x="46376" y="8397"/>
                    <a:pt x="46466" y="8126"/>
                  </a:cubicBezTo>
                  <a:cubicBezTo>
                    <a:pt x="46527" y="7885"/>
                    <a:pt x="46828" y="7795"/>
                    <a:pt x="46918" y="7524"/>
                  </a:cubicBezTo>
                  <a:cubicBezTo>
                    <a:pt x="46978" y="7283"/>
                    <a:pt x="47098" y="6681"/>
                    <a:pt x="47309" y="6531"/>
                  </a:cubicBezTo>
                  <a:cubicBezTo>
                    <a:pt x="47550" y="6380"/>
                    <a:pt x="47279" y="6260"/>
                    <a:pt x="47309" y="5839"/>
                  </a:cubicBezTo>
                  <a:cubicBezTo>
                    <a:pt x="47309" y="5607"/>
                    <a:pt x="47182" y="5534"/>
                    <a:pt x="47038" y="5534"/>
                  </a:cubicBezTo>
                  <a:cubicBezTo>
                    <a:pt x="46902" y="5534"/>
                    <a:pt x="46750" y="5600"/>
                    <a:pt x="46677" y="5658"/>
                  </a:cubicBezTo>
                  <a:cubicBezTo>
                    <a:pt x="46527" y="5779"/>
                    <a:pt x="46045" y="5658"/>
                    <a:pt x="45895" y="5959"/>
                  </a:cubicBezTo>
                  <a:cubicBezTo>
                    <a:pt x="45823" y="6102"/>
                    <a:pt x="45732" y="6136"/>
                    <a:pt x="45623" y="6136"/>
                  </a:cubicBezTo>
                  <a:cubicBezTo>
                    <a:pt x="45521" y="6136"/>
                    <a:pt x="45405" y="6106"/>
                    <a:pt x="45276" y="6106"/>
                  </a:cubicBezTo>
                  <a:cubicBezTo>
                    <a:pt x="45252" y="6106"/>
                    <a:pt x="45227" y="6107"/>
                    <a:pt x="45202" y="6110"/>
                  </a:cubicBezTo>
                  <a:cubicBezTo>
                    <a:pt x="45172" y="6113"/>
                    <a:pt x="45139" y="6114"/>
                    <a:pt x="45104" y="6114"/>
                  </a:cubicBezTo>
                  <a:cubicBezTo>
                    <a:pt x="44803" y="6114"/>
                    <a:pt x="44393" y="5998"/>
                    <a:pt x="44420" y="5809"/>
                  </a:cubicBezTo>
                  <a:cubicBezTo>
                    <a:pt x="44450" y="5568"/>
                    <a:pt x="44239" y="5387"/>
                    <a:pt x="44270" y="5116"/>
                  </a:cubicBezTo>
                  <a:cubicBezTo>
                    <a:pt x="44300" y="4846"/>
                    <a:pt x="43938" y="4966"/>
                    <a:pt x="43698" y="4755"/>
                  </a:cubicBezTo>
                  <a:cubicBezTo>
                    <a:pt x="43515" y="4546"/>
                    <a:pt x="43105" y="4382"/>
                    <a:pt x="42961" y="4382"/>
                  </a:cubicBezTo>
                  <a:cubicBezTo>
                    <a:pt x="42939" y="4382"/>
                    <a:pt x="42923" y="4386"/>
                    <a:pt x="42915" y="4394"/>
                  </a:cubicBezTo>
                  <a:cubicBezTo>
                    <a:pt x="42905" y="4405"/>
                    <a:pt x="42891" y="4410"/>
                    <a:pt x="42874" y="4410"/>
                  </a:cubicBezTo>
                  <a:cubicBezTo>
                    <a:pt x="42752" y="4410"/>
                    <a:pt x="42478" y="4146"/>
                    <a:pt x="42133" y="4093"/>
                  </a:cubicBezTo>
                  <a:cubicBezTo>
                    <a:pt x="41711" y="4063"/>
                    <a:pt x="41772" y="3852"/>
                    <a:pt x="41832" y="3642"/>
                  </a:cubicBezTo>
                  <a:cubicBezTo>
                    <a:pt x="41862" y="3461"/>
                    <a:pt x="41471" y="2980"/>
                    <a:pt x="41411" y="2709"/>
                  </a:cubicBezTo>
                  <a:cubicBezTo>
                    <a:pt x="41320" y="2438"/>
                    <a:pt x="41079" y="2378"/>
                    <a:pt x="40959" y="1776"/>
                  </a:cubicBezTo>
                  <a:cubicBezTo>
                    <a:pt x="40839" y="1174"/>
                    <a:pt x="40508" y="1324"/>
                    <a:pt x="40568" y="1054"/>
                  </a:cubicBezTo>
                  <a:cubicBezTo>
                    <a:pt x="40658" y="783"/>
                    <a:pt x="40177" y="602"/>
                    <a:pt x="40056" y="452"/>
                  </a:cubicBezTo>
                  <a:cubicBezTo>
                    <a:pt x="39936" y="301"/>
                    <a:pt x="39454" y="392"/>
                    <a:pt x="39123" y="181"/>
                  </a:cubicBezTo>
                  <a:cubicBezTo>
                    <a:pt x="38762" y="0"/>
                    <a:pt x="38551" y="121"/>
                    <a:pt x="38220" y="30"/>
                  </a:cubicBezTo>
                  <a:cubicBezTo>
                    <a:pt x="38123" y="23"/>
                    <a:pt x="38025" y="19"/>
                    <a:pt x="37927" y="19"/>
                  </a:cubicBezTo>
                  <a:close/>
                  <a:moveTo>
                    <a:pt x="28168" y="31169"/>
                  </a:moveTo>
                  <a:cubicBezTo>
                    <a:pt x="27948" y="31169"/>
                    <a:pt x="27653" y="31208"/>
                    <a:pt x="27447" y="31208"/>
                  </a:cubicBezTo>
                  <a:cubicBezTo>
                    <a:pt x="27146" y="31208"/>
                    <a:pt x="26393" y="31660"/>
                    <a:pt x="26694" y="32262"/>
                  </a:cubicBezTo>
                  <a:cubicBezTo>
                    <a:pt x="26809" y="32492"/>
                    <a:pt x="27031" y="32577"/>
                    <a:pt x="27260" y="32577"/>
                  </a:cubicBezTo>
                  <a:cubicBezTo>
                    <a:pt x="27629" y="32577"/>
                    <a:pt x="28018" y="32357"/>
                    <a:pt x="28018" y="32172"/>
                  </a:cubicBezTo>
                  <a:cubicBezTo>
                    <a:pt x="28018" y="31871"/>
                    <a:pt x="28500" y="31449"/>
                    <a:pt x="28470" y="31269"/>
                  </a:cubicBezTo>
                  <a:cubicBezTo>
                    <a:pt x="28457" y="31191"/>
                    <a:pt x="28333" y="31169"/>
                    <a:pt x="28168" y="31169"/>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7114536" y="2816814"/>
              <a:ext cx="238117" cy="327562"/>
            </a:xfrm>
            <a:custGeom>
              <a:rect b="b" l="l" r="r" t="t"/>
              <a:pathLst>
                <a:path extrusionOk="0" h="10558" w="7675">
                  <a:moveTo>
                    <a:pt x="2605" y="4157"/>
                  </a:moveTo>
                  <a:cubicBezTo>
                    <a:pt x="2572" y="4157"/>
                    <a:pt x="2554" y="4173"/>
                    <a:pt x="2558" y="4208"/>
                  </a:cubicBezTo>
                  <a:cubicBezTo>
                    <a:pt x="2611" y="4471"/>
                    <a:pt x="2779" y="5058"/>
                    <a:pt x="3144" y="5058"/>
                  </a:cubicBezTo>
                  <a:cubicBezTo>
                    <a:pt x="3195" y="5058"/>
                    <a:pt x="3251" y="5046"/>
                    <a:pt x="3311" y="5020"/>
                  </a:cubicBezTo>
                  <a:cubicBezTo>
                    <a:pt x="3730" y="4863"/>
                    <a:pt x="2825" y="4157"/>
                    <a:pt x="2605" y="4157"/>
                  </a:cubicBezTo>
                  <a:close/>
                  <a:moveTo>
                    <a:pt x="2915" y="0"/>
                  </a:moveTo>
                  <a:cubicBezTo>
                    <a:pt x="2826" y="0"/>
                    <a:pt x="2745" y="15"/>
                    <a:pt x="2679" y="55"/>
                  </a:cubicBezTo>
                  <a:cubicBezTo>
                    <a:pt x="2378" y="265"/>
                    <a:pt x="2619" y="1800"/>
                    <a:pt x="2528" y="1920"/>
                  </a:cubicBezTo>
                  <a:cubicBezTo>
                    <a:pt x="2515" y="1931"/>
                    <a:pt x="2499" y="1935"/>
                    <a:pt x="2483" y="1935"/>
                  </a:cubicBezTo>
                  <a:cubicBezTo>
                    <a:pt x="2381" y="1935"/>
                    <a:pt x="2238" y="1763"/>
                    <a:pt x="2171" y="1763"/>
                  </a:cubicBezTo>
                  <a:cubicBezTo>
                    <a:pt x="2154" y="1763"/>
                    <a:pt x="2142" y="1774"/>
                    <a:pt x="2137" y="1800"/>
                  </a:cubicBezTo>
                  <a:cubicBezTo>
                    <a:pt x="2107" y="1951"/>
                    <a:pt x="2137" y="2883"/>
                    <a:pt x="2318" y="2883"/>
                  </a:cubicBezTo>
                  <a:cubicBezTo>
                    <a:pt x="2528" y="2883"/>
                    <a:pt x="2679" y="3124"/>
                    <a:pt x="2558" y="3485"/>
                  </a:cubicBezTo>
                  <a:cubicBezTo>
                    <a:pt x="2481" y="3738"/>
                    <a:pt x="2641" y="3840"/>
                    <a:pt x="2887" y="3840"/>
                  </a:cubicBezTo>
                  <a:cubicBezTo>
                    <a:pt x="3021" y="3840"/>
                    <a:pt x="3181" y="3809"/>
                    <a:pt x="3341" y="3756"/>
                  </a:cubicBezTo>
                  <a:cubicBezTo>
                    <a:pt x="3406" y="3734"/>
                    <a:pt x="3458" y="3725"/>
                    <a:pt x="3501" y="3725"/>
                  </a:cubicBezTo>
                  <a:cubicBezTo>
                    <a:pt x="3726" y="3725"/>
                    <a:pt x="3690" y="3979"/>
                    <a:pt x="3953" y="3979"/>
                  </a:cubicBezTo>
                  <a:cubicBezTo>
                    <a:pt x="3985" y="3979"/>
                    <a:pt x="4021" y="3975"/>
                    <a:pt x="4063" y="3967"/>
                  </a:cubicBezTo>
                  <a:cubicBezTo>
                    <a:pt x="4085" y="3964"/>
                    <a:pt x="4108" y="3962"/>
                    <a:pt x="4131" y="3962"/>
                  </a:cubicBezTo>
                  <a:cubicBezTo>
                    <a:pt x="4572" y="3962"/>
                    <a:pt x="5112" y="4489"/>
                    <a:pt x="5026" y="4689"/>
                  </a:cubicBezTo>
                  <a:cubicBezTo>
                    <a:pt x="4973" y="4900"/>
                    <a:pt x="5013" y="5413"/>
                    <a:pt x="5187" y="5413"/>
                  </a:cubicBezTo>
                  <a:cubicBezTo>
                    <a:pt x="5211" y="5413"/>
                    <a:pt x="5237" y="5403"/>
                    <a:pt x="5267" y="5381"/>
                  </a:cubicBezTo>
                  <a:cubicBezTo>
                    <a:pt x="5319" y="5329"/>
                    <a:pt x="5377" y="5307"/>
                    <a:pt x="5431" y="5307"/>
                  </a:cubicBezTo>
                  <a:cubicBezTo>
                    <a:pt x="5597" y="5307"/>
                    <a:pt x="5734" y="5516"/>
                    <a:pt x="5598" y="5742"/>
                  </a:cubicBezTo>
                  <a:cubicBezTo>
                    <a:pt x="5417" y="6043"/>
                    <a:pt x="5899" y="6344"/>
                    <a:pt x="5989" y="6736"/>
                  </a:cubicBezTo>
                  <a:cubicBezTo>
                    <a:pt x="6009" y="6853"/>
                    <a:pt x="6048" y="6901"/>
                    <a:pt x="6089" y="6901"/>
                  </a:cubicBezTo>
                  <a:cubicBezTo>
                    <a:pt x="6174" y="6901"/>
                    <a:pt x="6270" y="6698"/>
                    <a:pt x="6230" y="6495"/>
                  </a:cubicBezTo>
                  <a:cubicBezTo>
                    <a:pt x="6200" y="6194"/>
                    <a:pt x="6290" y="6284"/>
                    <a:pt x="6591" y="6043"/>
                  </a:cubicBezTo>
                  <a:cubicBezTo>
                    <a:pt x="6892" y="5833"/>
                    <a:pt x="6591" y="5472"/>
                    <a:pt x="6380" y="5080"/>
                  </a:cubicBezTo>
                  <a:cubicBezTo>
                    <a:pt x="6200" y="4659"/>
                    <a:pt x="5478" y="4840"/>
                    <a:pt x="5478" y="4478"/>
                  </a:cubicBezTo>
                  <a:cubicBezTo>
                    <a:pt x="5478" y="4087"/>
                    <a:pt x="4966" y="3967"/>
                    <a:pt x="4966" y="3756"/>
                  </a:cubicBezTo>
                  <a:cubicBezTo>
                    <a:pt x="4966" y="3596"/>
                    <a:pt x="4645" y="3462"/>
                    <a:pt x="4324" y="3462"/>
                  </a:cubicBezTo>
                  <a:cubicBezTo>
                    <a:pt x="4163" y="3462"/>
                    <a:pt x="4003" y="3495"/>
                    <a:pt x="3883" y="3576"/>
                  </a:cubicBezTo>
                  <a:cubicBezTo>
                    <a:pt x="3828" y="3605"/>
                    <a:pt x="3786" y="3618"/>
                    <a:pt x="3753" y="3618"/>
                  </a:cubicBezTo>
                  <a:cubicBezTo>
                    <a:pt x="3548" y="3618"/>
                    <a:pt x="3695" y="3113"/>
                    <a:pt x="3461" y="2853"/>
                  </a:cubicBezTo>
                  <a:cubicBezTo>
                    <a:pt x="3190" y="2552"/>
                    <a:pt x="3672" y="2101"/>
                    <a:pt x="3973" y="1710"/>
                  </a:cubicBezTo>
                  <a:cubicBezTo>
                    <a:pt x="4274" y="1349"/>
                    <a:pt x="3913" y="717"/>
                    <a:pt x="3943" y="446"/>
                  </a:cubicBezTo>
                  <a:cubicBezTo>
                    <a:pt x="3966" y="235"/>
                    <a:pt x="3971" y="115"/>
                    <a:pt x="3887" y="115"/>
                  </a:cubicBezTo>
                  <a:cubicBezTo>
                    <a:pt x="3863" y="115"/>
                    <a:pt x="3832" y="125"/>
                    <a:pt x="3792" y="145"/>
                  </a:cubicBezTo>
                  <a:cubicBezTo>
                    <a:pt x="3777" y="150"/>
                    <a:pt x="3758" y="152"/>
                    <a:pt x="3737" y="152"/>
                  </a:cubicBezTo>
                  <a:cubicBezTo>
                    <a:pt x="3561" y="152"/>
                    <a:pt x="3200" y="0"/>
                    <a:pt x="2915" y="0"/>
                  </a:cubicBezTo>
                  <a:close/>
                  <a:moveTo>
                    <a:pt x="5739" y="6910"/>
                  </a:moveTo>
                  <a:cubicBezTo>
                    <a:pt x="5532" y="6910"/>
                    <a:pt x="5248" y="7246"/>
                    <a:pt x="5297" y="7368"/>
                  </a:cubicBezTo>
                  <a:cubicBezTo>
                    <a:pt x="5318" y="7423"/>
                    <a:pt x="5369" y="7447"/>
                    <a:pt x="5433" y="7447"/>
                  </a:cubicBezTo>
                  <a:cubicBezTo>
                    <a:pt x="5648" y="7447"/>
                    <a:pt x="6008" y="7185"/>
                    <a:pt x="5869" y="6976"/>
                  </a:cubicBezTo>
                  <a:cubicBezTo>
                    <a:pt x="5834" y="6930"/>
                    <a:pt x="5788" y="6910"/>
                    <a:pt x="5739" y="6910"/>
                  </a:cubicBezTo>
                  <a:close/>
                  <a:moveTo>
                    <a:pt x="3870" y="5378"/>
                  </a:moveTo>
                  <a:cubicBezTo>
                    <a:pt x="3853" y="5378"/>
                    <a:pt x="3837" y="5379"/>
                    <a:pt x="3822" y="5381"/>
                  </a:cubicBezTo>
                  <a:cubicBezTo>
                    <a:pt x="3500" y="5411"/>
                    <a:pt x="3606" y="6467"/>
                    <a:pt x="3861" y="6467"/>
                  </a:cubicBezTo>
                  <a:cubicBezTo>
                    <a:pt x="3868" y="6467"/>
                    <a:pt x="3875" y="6466"/>
                    <a:pt x="3883" y="6465"/>
                  </a:cubicBezTo>
                  <a:cubicBezTo>
                    <a:pt x="3973" y="6435"/>
                    <a:pt x="4274" y="6465"/>
                    <a:pt x="4274" y="6224"/>
                  </a:cubicBezTo>
                  <a:cubicBezTo>
                    <a:pt x="4274" y="6195"/>
                    <a:pt x="4280" y="6182"/>
                    <a:pt x="4289" y="6182"/>
                  </a:cubicBezTo>
                  <a:cubicBezTo>
                    <a:pt x="4348" y="6182"/>
                    <a:pt x="4545" y="6679"/>
                    <a:pt x="4364" y="6886"/>
                  </a:cubicBezTo>
                  <a:cubicBezTo>
                    <a:pt x="4123" y="7097"/>
                    <a:pt x="4183" y="7668"/>
                    <a:pt x="4484" y="7729"/>
                  </a:cubicBezTo>
                  <a:cubicBezTo>
                    <a:pt x="4496" y="7732"/>
                    <a:pt x="4508" y="7734"/>
                    <a:pt x="4520" y="7734"/>
                  </a:cubicBezTo>
                  <a:cubicBezTo>
                    <a:pt x="4832" y="7734"/>
                    <a:pt x="5414" y="6667"/>
                    <a:pt x="5327" y="6465"/>
                  </a:cubicBezTo>
                  <a:cubicBezTo>
                    <a:pt x="5311" y="6401"/>
                    <a:pt x="5279" y="6382"/>
                    <a:pt x="5241" y="6382"/>
                  </a:cubicBezTo>
                  <a:cubicBezTo>
                    <a:pt x="5178" y="6382"/>
                    <a:pt x="5101" y="6434"/>
                    <a:pt x="5056" y="6434"/>
                  </a:cubicBezTo>
                  <a:cubicBezTo>
                    <a:pt x="5023" y="6434"/>
                    <a:pt x="5008" y="6407"/>
                    <a:pt x="5026" y="6314"/>
                  </a:cubicBezTo>
                  <a:cubicBezTo>
                    <a:pt x="5113" y="6026"/>
                    <a:pt x="4259" y="5378"/>
                    <a:pt x="3870" y="5378"/>
                  </a:cubicBezTo>
                  <a:close/>
                  <a:moveTo>
                    <a:pt x="1699" y="5974"/>
                  </a:moveTo>
                  <a:cubicBezTo>
                    <a:pt x="1556" y="5974"/>
                    <a:pt x="1367" y="6562"/>
                    <a:pt x="1114" y="6916"/>
                  </a:cubicBezTo>
                  <a:cubicBezTo>
                    <a:pt x="783" y="7337"/>
                    <a:pt x="0" y="8030"/>
                    <a:pt x="121" y="8240"/>
                  </a:cubicBezTo>
                  <a:cubicBezTo>
                    <a:pt x="127" y="8252"/>
                    <a:pt x="136" y="8258"/>
                    <a:pt x="149" y="8258"/>
                  </a:cubicBezTo>
                  <a:cubicBezTo>
                    <a:pt x="328" y="8258"/>
                    <a:pt x="1142" y="7139"/>
                    <a:pt x="1535" y="6886"/>
                  </a:cubicBezTo>
                  <a:cubicBezTo>
                    <a:pt x="1836" y="6736"/>
                    <a:pt x="1956" y="6344"/>
                    <a:pt x="1776" y="6043"/>
                  </a:cubicBezTo>
                  <a:cubicBezTo>
                    <a:pt x="1752" y="5995"/>
                    <a:pt x="1726" y="5974"/>
                    <a:pt x="1699" y="5974"/>
                  </a:cubicBezTo>
                  <a:close/>
                  <a:moveTo>
                    <a:pt x="6901" y="7083"/>
                  </a:moveTo>
                  <a:cubicBezTo>
                    <a:pt x="6715" y="7083"/>
                    <a:pt x="6537" y="7218"/>
                    <a:pt x="6651" y="7398"/>
                  </a:cubicBezTo>
                  <a:cubicBezTo>
                    <a:pt x="6892" y="7729"/>
                    <a:pt x="6230" y="7488"/>
                    <a:pt x="6200" y="7819"/>
                  </a:cubicBezTo>
                  <a:cubicBezTo>
                    <a:pt x="6170" y="8150"/>
                    <a:pt x="5718" y="7879"/>
                    <a:pt x="5718" y="8180"/>
                  </a:cubicBezTo>
                  <a:cubicBezTo>
                    <a:pt x="5718" y="8272"/>
                    <a:pt x="5676" y="8308"/>
                    <a:pt x="5610" y="8308"/>
                  </a:cubicBezTo>
                  <a:cubicBezTo>
                    <a:pt x="5462" y="8308"/>
                    <a:pt x="5193" y="8125"/>
                    <a:pt x="5026" y="8000"/>
                  </a:cubicBezTo>
                  <a:cubicBezTo>
                    <a:pt x="5000" y="7977"/>
                    <a:pt x="4972" y="7967"/>
                    <a:pt x="4943" y="7967"/>
                  </a:cubicBezTo>
                  <a:cubicBezTo>
                    <a:pt x="4733" y="7967"/>
                    <a:pt x="4436" y="8466"/>
                    <a:pt x="4093" y="8571"/>
                  </a:cubicBezTo>
                  <a:cubicBezTo>
                    <a:pt x="3740" y="8689"/>
                    <a:pt x="3588" y="9355"/>
                    <a:pt x="3779" y="9355"/>
                  </a:cubicBezTo>
                  <a:cubicBezTo>
                    <a:pt x="3783" y="9355"/>
                    <a:pt x="3788" y="9354"/>
                    <a:pt x="3792" y="9354"/>
                  </a:cubicBezTo>
                  <a:cubicBezTo>
                    <a:pt x="4033" y="9324"/>
                    <a:pt x="4244" y="8993"/>
                    <a:pt x="4515" y="8993"/>
                  </a:cubicBezTo>
                  <a:cubicBezTo>
                    <a:pt x="4758" y="8993"/>
                    <a:pt x="4710" y="8773"/>
                    <a:pt x="5004" y="8773"/>
                  </a:cubicBezTo>
                  <a:cubicBezTo>
                    <a:pt x="5037" y="8773"/>
                    <a:pt x="5074" y="8776"/>
                    <a:pt x="5116" y="8782"/>
                  </a:cubicBezTo>
                  <a:cubicBezTo>
                    <a:pt x="5538" y="8872"/>
                    <a:pt x="5237" y="10046"/>
                    <a:pt x="5748" y="10136"/>
                  </a:cubicBezTo>
                  <a:cubicBezTo>
                    <a:pt x="6290" y="10257"/>
                    <a:pt x="6320" y="10558"/>
                    <a:pt x="6591" y="10558"/>
                  </a:cubicBezTo>
                  <a:cubicBezTo>
                    <a:pt x="6832" y="10558"/>
                    <a:pt x="6531" y="9805"/>
                    <a:pt x="6531" y="9534"/>
                  </a:cubicBezTo>
                  <a:cubicBezTo>
                    <a:pt x="6531" y="9294"/>
                    <a:pt x="7103" y="9534"/>
                    <a:pt x="7404" y="9203"/>
                  </a:cubicBezTo>
                  <a:cubicBezTo>
                    <a:pt x="7674" y="8872"/>
                    <a:pt x="7223" y="8000"/>
                    <a:pt x="7223" y="7428"/>
                  </a:cubicBezTo>
                  <a:cubicBezTo>
                    <a:pt x="7223" y="7180"/>
                    <a:pt x="7059" y="7083"/>
                    <a:pt x="6901" y="7083"/>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7700877" y="3348831"/>
              <a:ext cx="308171" cy="197071"/>
            </a:xfrm>
            <a:custGeom>
              <a:rect b="b" l="l" r="r" t="t"/>
              <a:pathLst>
                <a:path extrusionOk="0" h="6352" w="9933">
                  <a:moveTo>
                    <a:pt x="8930" y="582"/>
                  </a:moveTo>
                  <a:cubicBezTo>
                    <a:pt x="8877" y="582"/>
                    <a:pt x="8924" y="662"/>
                    <a:pt x="9150" y="873"/>
                  </a:cubicBezTo>
                  <a:cubicBezTo>
                    <a:pt x="9626" y="1265"/>
                    <a:pt x="9398" y="1632"/>
                    <a:pt x="9607" y="1632"/>
                  </a:cubicBezTo>
                  <a:cubicBezTo>
                    <a:pt x="9623" y="1632"/>
                    <a:pt x="9641" y="1630"/>
                    <a:pt x="9661" y="1625"/>
                  </a:cubicBezTo>
                  <a:cubicBezTo>
                    <a:pt x="9932" y="1535"/>
                    <a:pt x="9752" y="1054"/>
                    <a:pt x="9390" y="813"/>
                  </a:cubicBezTo>
                  <a:cubicBezTo>
                    <a:pt x="9182" y="685"/>
                    <a:pt x="8991" y="582"/>
                    <a:pt x="8930" y="582"/>
                  </a:cubicBezTo>
                  <a:close/>
                  <a:moveTo>
                    <a:pt x="8959" y="1329"/>
                  </a:moveTo>
                  <a:cubicBezTo>
                    <a:pt x="8792" y="1329"/>
                    <a:pt x="8608" y="1544"/>
                    <a:pt x="8608" y="1686"/>
                  </a:cubicBezTo>
                  <a:cubicBezTo>
                    <a:pt x="8608" y="1926"/>
                    <a:pt x="8217" y="2017"/>
                    <a:pt x="7615" y="2257"/>
                  </a:cubicBezTo>
                  <a:cubicBezTo>
                    <a:pt x="7499" y="2298"/>
                    <a:pt x="7366" y="2313"/>
                    <a:pt x="7228" y="2313"/>
                  </a:cubicBezTo>
                  <a:cubicBezTo>
                    <a:pt x="6842" y="2313"/>
                    <a:pt x="6408" y="2198"/>
                    <a:pt x="6152" y="2198"/>
                  </a:cubicBezTo>
                  <a:cubicBezTo>
                    <a:pt x="6022" y="2198"/>
                    <a:pt x="5938" y="2227"/>
                    <a:pt x="5929" y="2318"/>
                  </a:cubicBezTo>
                  <a:cubicBezTo>
                    <a:pt x="5899" y="2649"/>
                    <a:pt x="6592" y="2919"/>
                    <a:pt x="7254" y="2919"/>
                  </a:cubicBezTo>
                  <a:cubicBezTo>
                    <a:pt x="7886" y="2919"/>
                    <a:pt x="8849" y="2288"/>
                    <a:pt x="8849" y="2107"/>
                  </a:cubicBezTo>
                  <a:cubicBezTo>
                    <a:pt x="8849" y="1926"/>
                    <a:pt x="9270" y="1565"/>
                    <a:pt x="9089" y="1385"/>
                  </a:cubicBezTo>
                  <a:cubicBezTo>
                    <a:pt x="9050" y="1345"/>
                    <a:pt x="9005" y="1329"/>
                    <a:pt x="8959" y="1329"/>
                  </a:cubicBezTo>
                  <a:close/>
                  <a:moveTo>
                    <a:pt x="1" y="0"/>
                  </a:moveTo>
                  <a:lnTo>
                    <a:pt x="1" y="4996"/>
                  </a:lnTo>
                  <a:cubicBezTo>
                    <a:pt x="272" y="5146"/>
                    <a:pt x="573" y="5237"/>
                    <a:pt x="874" y="5267"/>
                  </a:cubicBezTo>
                  <a:cubicBezTo>
                    <a:pt x="900" y="5268"/>
                    <a:pt x="925" y="5268"/>
                    <a:pt x="950" y="5268"/>
                  </a:cubicBezTo>
                  <a:cubicBezTo>
                    <a:pt x="1883" y="5268"/>
                    <a:pt x="1631" y="4725"/>
                    <a:pt x="1807" y="4725"/>
                  </a:cubicBezTo>
                  <a:cubicBezTo>
                    <a:pt x="2017" y="4725"/>
                    <a:pt x="2077" y="4394"/>
                    <a:pt x="2318" y="4123"/>
                  </a:cubicBezTo>
                  <a:cubicBezTo>
                    <a:pt x="2380" y="4044"/>
                    <a:pt x="2500" y="4009"/>
                    <a:pt x="2654" y="4009"/>
                  </a:cubicBezTo>
                  <a:cubicBezTo>
                    <a:pt x="3026" y="4009"/>
                    <a:pt x="3590" y="4216"/>
                    <a:pt x="3973" y="4515"/>
                  </a:cubicBezTo>
                  <a:cubicBezTo>
                    <a:pt x="4461" y="4916"/>
                    <a:pt x="5059" y="6058"/>
                    <a:pt x="5609" y="6058"/>
                  </a:cubicBezTo>
                  <a:cubicBezTo>
                    <a:pt x="5636" y="6058"/>
                    <a:pt x="5662" y="6055"/>
                    <a:pt x="5689" y="6049"/>
                  </a:cubicBezTo>
                  <a:cubicBezTo>
                    <a:pt x="5756" y="6035"/>
                    <a:pt x="5824" y="6029"/>
                    <a:pt x="5892" y="6029"/>
                  </a:cubicBezTo>
                  <a:cubicBezTo>
                    <a:pt x="6382" y="6029"/>
                    <a:pt x="6881" y="6352"/>
                    <a:pt x="7297" y="6352"/>
                  </a:cubicBezTo>
                  <a:cubicBezTo>
                    <a:pt x="7313" y="6352"/>
                    <a:pt x="7328" y="6351"/>
                    <a:pt x="7344" y="6350"/>
                  </a:cubicBezTo>
                  <a:cubicBezTo>
                    <a:pt x="7825" y="6320"/>
                    <a:pt x="7404" y="5929"/>
                    <a:pt x="7254" y="5869"/>
                  </a:cubicBezTo>
                  <a:cubicBezTo>
                    <a:pt x="7103" y="5778"/>
                    <a:pt x="6682" y="5538"/>
                    <a:pt x="6682" y="5327"/>
                  </a:cubicBezTo>
                  <a:cubicBezTo>
                    <a:pt x="6682" y="5146"/>
                    <a:pt x="6230" y="5146"/>
                    <a:pt x="5899" y="4966"/>
                  </a:cubicBezTo>
                  <a:cubicBezTo>
                    <a:pt x="5538" y="4785"/>
                    <a:pt x="5659" y="4063"/>
                    <a:pt x="5328" y="3913"/>
                  </a:cubicBezTo>
                  <a:cubicBezTo>
                    <a:pt x="4997" y="3762"/>
                    <a:pt x="4726" y="3220"/>
                    <a:pt x="5147" y="3220"/>
                  </a:cubicBezTo>
                  <a:cubicBezTo>
                    <a:pt x="5538" y="3220"/>
                    <a:pt x="5629" y="3040"/>
                    <a:pt x="5267" y="2739"/>
                  </a:cubicBezTo>
                  <a:cubicBezTo>
                    <a:pt x="4936" y="2438"/>
                    <a:pt x="3763" y="2318"/>
                    <a:pt x="3733" y="1866"/>
                  </a:cubicBezTo>
                  <a:cubicBezTo>
                    <a:pt x="3702" y="1415"/>
                    <a:pt x="1566" y="361"/>
                    <a:pt x="603" y="151"/>
                  </a:cubicBezTo>
                  <a:lnTo>
                    <a:pt x="1"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6218193" y="3039698"/>
              <a:ext cx="53208" cy="93385"/>
            </a:xfrm>
            <a:custGeom>
              <a:rect b="b" l="l" r="r" t="t"/>
              <a:pathLst>
                <a:path extrusionOk="0" h="3010" w="1715">
                  <a:moveTo>
                    <a:pt x="378" y="1"/>
                  </a:moveTo>
                  <a:cubicBezTo>
                    <a:pt x="372" y="1"/>
                    <a:pt x="366" y="2"/>
                    <a:pt x="361" y="3"/>
                  </a:cubicBezTo>
                  <a:cubicBezTo>
                    <a:pt x="181" y="3"/>
                    <a:pt x="211" y="454"/>
                    <a:pt x="91" y="755"/>
                  </a:cubicBezTo>
                  <a:cubicBezTo>
                    <a:pt x="0" y="1086"/>
                    <a:pt x="0" y="1448"/>
                    <a:pt x="60" y="1809"/>
                  </a:cubicBezTo>
                  <a:cubicBezTo>
                    <a:pt x="91" y="2260"/>
                    <a:pt x="60" y="2711"/>
                    <a:pt x="452" y="2952"/>
                  </a:cubicBezTo>
                  <a:cubicBezTo>
                    <a:pt x="504" y="2991"/>
                    <a:pt x="566" y="3009"/>
                    <a:pt x="634" y="3009"/>
                  </a:cubicBezTo>
                  <a:cubicBezTo>
                    <a:pt x="1039" y="3009"/>
                    <a:pt x="1660" y="2380"/>
                    <a:pt x="1686" y="1839"/>
                  </a:cubicBezTo>
                  <a:cubicBezTo>
                    <a:pt x="1715" y="1221"/>
                    <a:pt x="624" y="1"/>
                    <a:pt x="378"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5303172" y="3570815"/>
              <a:ext cx="183978" cy="348845"/>
            </a:xfrm>
            <a:custGeom>
              <a:rect b="b" l="l" r="r" t="t"/>
              <a:pathLst>
                <a:path extrusionOk="0" h="11244" w="5930">
                  <a:moveTo>
                    <a:pt x="4914" y="1"/>
                  </a:moveTo>
                  <a:cubicBezTo>
                    <a:pt x="4841" y="1"/>
                    <a:pt x="4785" y="302"/>
                    <a:pt x="4695" y="369"/>
                  </a:cubicBezTo>
                  <a:cubicBezTo>
                    <a:pt x="4605" y="550"/>
                    <a:pt x="4575" y="730"/>
                    <a:pt x="4575" y="941"/>
                  </a:cubicBezTo>
                  <a:cubicBezTo>
                    <a:pt x="4635" y="1121"/>
                    <a:pt x="4334" y="1302"/>
                    <a:pt x="4123" y="1302"/>
                  </a:cubicBezTo>
                  <a:cubicBezTo>
                    <a:pt x="3943" y="1302"/>
                    <a:pt x="3642" y="1392"/>
                    <a:pt x="3702" y="1633"/>
                  </a:cubicBezTo>
                  <a:cubicBezTo>
                    <a:pt x="3792" y="1904"/>
                    <a:pt x="3612" y="1874"/>
                    <a:pt x="3702" y="2054"/>
                  </a:cubicBezTo>
                  <a:cubicBezTo>
                    <a:pt x="3822" y="2235"/>
                    <a:pt x="3461" y="2536"/>
                    <a:pt x="3100" y="2536"/>
                  </a:cubicBezTo>
                  <a:cubicBezTo>
                    <a:pt x="2777" y="2536"/>
                    <a:pt x="2368" y="3109"/>
                    <a:pt x="2041" y="3109"/>
                  </a:cubicBezTo>
                  <a:cubicBezTo>
                    <a:pt x="2033" y="3109"/>
                    <a:pt x="2025" y="3108"/>
                    <a:pt x="2017" y="3108"/>
                  </a:cubicBezTo>
                  <a:cubicBezTo>
                    <a:pt x="1999" y="3106"/>
                    <a:pt x="1982" y="3105"/>
                    <a:pt x="1964" y="3105"/>
                  </a:cubicBezTo>
                  <a:cubicBezTo>
                    <a:pt x="1681" y="3105"/>
                    <a:pt x="1379" y="3297"/>
                    <a:pt x="1094" y="3297"/>
                  </a:cubicBezTo>
                  <a:cubicBezTo>
                    <a:pt x="1060" y="3297"/>
                    <a:pt x="1027" y="3294"/>
                    <a:pt x="994" y="3288"/>
                  </a:cubicBezTo>
                  <a:cubicBezTo>
                    <a:pt x="987" y="3288"/>
                    <a:pt x="981" y="3287"/>
                    <a:pt x="975" y="3287"/>
                  </a:cubicBezTo>
                  <a:cubicBezTo>
                    <a:pt x="703" y="3287"/>
                    <a:pt x="928" y="3959"/>
                    <a:pt x="662" y="4341"/>
                  </a:cubicBezTo>
                  <a:cubicBezTo>
                    <a:pt x="422" y="4763"/>
                    <a:pt x="572" y="5244"/>
                    <a:pt x="783" y="5786"/>
                  </a:cubicBezTo>
                  <a:cubicBezTo>
                    <a:pt x="1024" y="6298"/>
                    <a:pt x="1174" y="6719"/>
                    <a:pt x="602" y="7411"/>
                  </a:cubicBezTo>
                  <a:cubicBezTo>
                    <a:pt x="121" y="7893"/>
                    <a:pt x="0" y="8645"/>
                    <a:pt x="301" y="9277"/>
                  </a:cubicBezTo>
                  <a:cubicBezTo>
                    <a:pt x="482" y="9758"/>
                    <a:pt x="482" y="10481"/>
                    <a:pt x="783" y="10782"/>
                  </a:cubicBezTo>
                  <a:cubicBezTo>
                    <a:pt x="1014" y="11013"/>
                    <a:pt x="1581" y="11243"/>
                    <a:pt x="1955" y="11243"/>
                  </a:cubicBezTo>
                  <a:cubicBezTo>
                    <a:pt x="2068" y="11243"/>
                    <a:pt x="2164" y="11222"/>
                    <a:pt x="2227" y="11173"/>
                  </a:cubicBezTo>
                  <a:cubicBezTo>
                    <a:pt x="2468" y="10932"/>
                    <a:pt x="2739" y="11203"/>
                    <a:pt x="3040" y="10872"/>
                  </a:cubicBezTo>
                  <a:cubicBezTo>
                    <a:pt x="3341" y="10511"/>
                    <a:pt x="3762" y="8705"/>
                    <a:pt x="4184" y="7501"/>
                  </a:cubicBezTo>
                  <a:cubicBezTo>
                    <a:pt x="4575" y="6298"/>
                    <a:pt x="5086" y="4763"/>
                    <a:pt x="5026" y="4432"/>
                  </a:cubicBezTo>
                  <a:cubicBezTo>
                    <a:pt x="4996" y="4101"/>
                    <a:pt x="5327" y="3890"/>
                    <a:pt x="5177" y="3529"/>
                  </a:cubicBezTo>
                  <a:cubicBezTo>
                    <a:pt x="5063" y="3232"/>
                    <a:pt x="5156" y="2953"/>
                    <a:pt x="5273" y="2953"/>
                  </a:cubicBezTo>
                  <a:cubicBezTo>
                    <a:pt x="5311" y="2953"/>
                    <a:pt x="5351" y="2982"/>
                    <a:pt x="5387" y="3047"/>
                  </a:cubicBezTo>
                  <a:cubicBezTo>
                    <a:pt x="5446" y="3165"/>
                    <a:pt x="5541" y="3239"/>
                    <a:pt x="5633" y="3239"/>
                  </a:cubicBezTo>
                  <a:cubicBezTo>
                    <a:pt x="5729" y="3239"/>
                    <a:pt x="5823" y="3157"/>
                    <a:pt x="5869" y="2957"/>
                  </a:cubicBezTo>
                  <a:cubicBezTo>
                    <a:pt x="5929" y="2596"/>
                    <a:pt x="5568" y="1994"/>
                    <a:pt x="5568" y="1452"/>
                  </a:cubicBezTo>
                  <a:cubicBezTo>
                    <a:pt x="5568" y="941"/>
                    <a:pt x="5086" y="399"/>
                    <a:pt x="4996" y="128"/>
                  </a:cubicBezTo>
                  <a:cubicBezTo>
                    <a:pt x="4965" y="36"/>
                    <a:pt x="4939" y="1"/>
                    <a:pt x="491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5297557" y="2798882"/>
              <a:ext cx="292690" cy="172437"/>
            </a:xfrm>
            <a:custGeom>
              <a:rect b="b" l="l" r="r" t="t"/>
              <a:pathLst>
                <a:path extrusionOk="0" h="5558" w="9434">
                  <a:moveTo>
                    <a:pt x="7434" y="1"/>
                  </a:moveTo>
                  <a:lnTo>
                    <a:pt x="6682" y="241"/>
                  </a:lnTo>
                  <a:cubicBezTo>
                    <a:pt x="6471" y="271"/>
                    <a:pt x="6118" y="271"/>
                    <a:pt x="5798" y="271"/>
                  </a:cubicBezTo>
                  <a:cubicBezTo>
                    <a:pt x="5478" y="271"/>
                    <a:pt x="5192" y="271"/>
                    <a:pt x="5117" y="302"/>
                  </a:cubicBezTo>
                  <a:cubicBezTo>
                    <a:pt x="4966" y="392"/>
                    <a:pt x="4064" y="1054"/>
                    <a:pt x="3913" y="1355"/>
                  </a:cubicBezTo>
                  <a:cubicBezTo>
                    <a:pt x="3811" y="1560"/>
                    <a:pt x="3680" y="1667"/>
                    <a:pt x="3541" y="1667"/>
                  </a:cubicBezTo>
                  <a:cubicBezTo>
                    <a:pt x="3476" y="1667"/>
                    <a:pt x="3409" y="1644"/>
                    <a:pt x="3341" y="1596"/>
                  </a:cubicBezTo>
                  <a:cubicBezTo>
                    <a:pt x="3101" y="1445"/>
                    <a:pt x="2318" y="1475"/>
                    <a:pt x="2258" y="1385"/>
                  </a:cubicBezTo>
                  <a:cubicBezTo>
                    <a:pt x="2044" y="1327"/>
                    <a:pt x="1830" y="1293"/>
                    <a:pt x="1617" y="1293"/>
                  </a:cubicBezTo>
                  <a:cubicBezTo>
                    <a:pt x="1499" y="1293"/>
                    <a:pt x="1382" y="1303"/>
                    <a:pt x="1265" y="1325"/>
                  </a:cubicBezTo>
                  <a:cubicBezTo>
                    <a:pt x="1242" y="1327"/>
                    <a:pt x="1219" y="1328"/>
                    <a:pt x="1198" y="1328"/>
                  </a:cubicBezTo>
                  <a:cubicBezTo>
                    <a:pt x="962" y="1328"/>
                    <a:pt x="828" y="1201"/>
                    <a:pt x="722" y="1201"/>
                  </a:cubicBezTo>
                  <a:cubicBezTo>
                    <a:pt x="712" y="1201"/>
                    <a:pt x="702" y="1202"/>
                    <a:pt x="693" y="1204"/>
                  </a:cubicBezTo>
                  <a:cubicBezTo>
                    <a:pt x="543" y="1265"/>
                    <a:pt x="422" y="1355"/>
                    <a:pt x="362" y="1505"/>
                  </a:cubicBezTo>
                  <a:cubicBezTo>
                    <a:pt x="302" y="1596"/>
                    <a:pt x="392" y="1836"/>
                    <a:pt x="362" y="1957"/>
                  </a:cubicBezTo>
                  <a:lnTo>
                    <a:pt x="1" y="2137"/>
                  </a:lnTo>
                  <a:cubicBezTo>
                    <a:pt x="61" y="2288"/>
                    <a:pt x="91" y="2468"/>
                    <a:pt x="61" y="2649"/>
                  </a:cubicBezTo>
                  <a:cubicBezTo>
                    <a:pt x="1" y="3070"/>
                    <a:pt x="61" y="3492"/>
                    <a:pt x="302" y="3883"/>
                  </a:cubicBezTo>
                  <a:cubicBezTo>
                    <a:pt x="543" y="4244"/>
                    <a:pt x="452" y="4936"/>
                    <a:pt x="603" y="5056"/>
                  </a:cubicBezTo>
                  <a:cubicBezTo>
                    <a:pt x="660" y="5091"/>
                    <a:pt x="817" y="5112"/>
                    <a:pt x="1013" y="5112"/>
                  </a:cubicBezTo>
                  <a:cubicBezTo>
                    <a:pt x="1333" y="5112"/>
                    <a:pt x="1756" y="5055"/>
                    <a:pt x="2017" y="4906"/>
                  </a:cubicBezTo>
                  <a:cubicBezTo>
                    <a:pt x="2318" y="4665"/>
                    <a:pt x="2679" y="4545"/>
                    <a:pt x="3040" y="4545"/>
                  </a:cubicBezTo>
                  <a:cubicBezTo>
                    <a:pt x="3371" y="4515"/>
                    <a:pt x="3672" y="4364"/>
                    <a:pt x="3913" y="4154"/>
                  </a:cubicBezTo>
                  <a:cubicBezTo>
                    <a:pt x="4089" y="4065"/>
                    <a:pt x="4282" y="4010"/>
                    <a:pt x="4478" y="4010"/>
                  </a:cubicBezTo>
                  <a:cubicBezTo>
                    <a:pt x="4550" y="4010"/>
                    <a:pt x="4623" y="4017"/>
                    <a:pt x="4696" y="4033"/>
                  </a:cubicBezTo>
                  <a:cubicBezTo>
                    <a:pt x="4876" y="4033"/>
                    <a:pt x="5057" y="3853"/>
                    <a:pt x="5298" y="3612"/>
                  </a:cubicBezTo>
                  <a:cubicBezTo>
                    <a:pt x="5508" y="3401"/>
                    <a:pt x="6230" y="3281"/>
                    <a:pt x="6983" y="3040"/>
                  </a:cubicBezTo>
                  <a:cubicBezTo>
                    <a:pt x="7735" y="2829"/>
                    <a:pt x="7555" y="2438"/>
                    <a:pt x="7735" y="2258"/>
                  </a:cubicBezTo>
                  <a:cubicBezTo>
                    <a:pt x="7916" y="2077"/>
                    <a:pt x="8066" y="2107"/>
                    <a:pt x="8427" y="1987"/>
                  </a:cubicBezTo>
                  <a:cubicBezTo>
                    <a:pt x="8036" y="1234"/>
                    <a:pt x="7675" y="422"/>
                    <a:pt x="7434" y="1"/>
                  </a:cubicBezTo>
                  <a:close/>
                  <a:moveTo>
                    <a:pt x="9003" y="5224"/>
                  </a:moveTo>
                  <a:cubicBezTo>
                    <a:pt x="8725" y="5224"/>
                    <a:pt x="8439" y="5279"/>
                    <a:pt x="8608" y="5448"/>
                  </a:cubicBezTo>
                  <a:cubicBezTo>
                    <a:pt x="8687" y="5527"/>
                    <a:pt x="8788" y="5557"/>
                    <a:pt x="8890" y="5557"/>
                  </a:cubicBezTo>
                  <a:cubicBezTo>
                    <a:pt x="9138" y="5557"/>
                    <a:pt x="9399" y="5382"/>
                    <a:pt x="9421" y="5297"/>
                  </a:cubicBezTo>
                  <a:cubicBezTo>
                    <a:pt x="9434" y="5258"/>
                    <a:pt x="9221" y="5224"/>
                    <a:pt x="9003" y="5224"/>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5921935" y="4595167"/>
              <a:ext cx="62857" cy="32266"/>
            </a:xfrm>
            <a:custGeom>
              <a:rect b="b" l="l" r="r" t="t"/>
              <a:pathLst>
                <a:path extrusionOk="0" h="1040" w="2026">
                  <a:moveTo>
                    <a:pt x="825" y="0"/>
                  </a:moveTo>
                  <a:cubicBezTo>
                    <a:pt x="616" y="0"/>
                    <a:pt x="0" y="670"/>
                    <a:pt x="641" y="938"/>
                  </a:cubicBezTo>
                  <a:cubicBezTo>
                    <a:pt x="814" y="1013"/>
                    <a:pt x="925" y="1039"/>
                    <a:pt x="998" y="1039"/>
                  </a:cubicBezTo>
                  <a:cubicBezTo>
                    <a:pt x="1168" y="1039"/>
                    <a:pt x="1131" y="896"/>
                    <a:pt x="1191" y="896"/>
                  </a:cubicBezTo>
                  <a:cubicBezTo>
                    <a:pt x="1208" y="896"/>
                    <a:pt x="1233" y="907"/>
                    <a:pt x="1273" y="938"/>
                  </a:cubicBezTo>
                  <a:cubicBezTo>
                    <a:pt x="1353" y="1000"/>
                    <a:pt x="1444" y="1028"/>
                    <a:pt x="1532" y="1028"/>
                  </a:cubicBezTo>
                  <a:cubicBezTo>
                    <a:pt x="1742" y="1028"/>
                    <a:pt x="1935" y="870"/>
                    <a:pt x="1935" y="637"/>
                  </a:cubicBezTo>
                  <a:cubicBezTo>
                    <a:pt x="2026" y="215"/>
                    <a:pt x="1002" y="276"/>
                    <a:pt x="882" y="35"/>
                  </a:cubicBezTo>
                  <a:cubicBezTo>
                    <a:pt x="872" y="11"/>
                    <a:pt x="852" y="0"/>
                    <a:pt x="825"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8040880" y="3418265"/>
              <a:ext cx="198622" cy="134245"/>
            </a:xfrm>
            <a:custGeom>
              <a:rect b="b" l="l" r="r" t="t"/>
              <a:pathLst>
                <a:path extrusionOk="0" h="4327" w="6402">
                  <a:moveTo>
                    <a:pt x="86" y="0"/>
                  </a:moveTo>
                  <a:cubicBezTo>
                    <a:pt x="71" y="0"/>
                    <a:pt x="61" y="6"/>
                    <a:pt x="57" y="19"/>
                  </a:cubicBezTo>
                  <a:cubicBezTo>
                    <a:pt x="1" y="215"/>
                    <a:pt x="644" y="1212"/>
                    <a:pt x="953" y="1212"/>
                  </a:cubicBezTo>
                  <a:cubicBezTo>
                    <a:pt x="978" y="1212"/>
                    <a:pt x="1000" y="1206"/>
                    <a:pt x="1020" y="1193"/>
                  </a:cubicBezTo>
                  <a:cubicBezTo>
                    <a:pt x="1271" y="998"/>
                    <a:pt x="280" y="0"/>
                    <a:pt x="86" y="0"/>
                  </a:cubicBezTo>
                  <a:close/>
                  <a:moveTo>
                    <a:pt x="1591" y="960"/>
                  </a:moveTo>
                  <a:cubicBezTo>
                    <a:pt x="1575" y="960"/>
                    <a:pt x="1564" y="967"/>
                    <a:pt x="1561" y="982"/>
                  </a:cubicBezTo>
                  <a:cubicBezTo>
                    <a:pt x="1561" y="1094"/>
                    <a:pt x="2023" y="1564"/>
                    <a:pt x="2189" y="1564"/>
                  </a:cubicBezTo>
                  <a:cubicBezTo>
                    <a:pt x="2203" y="1564"/>
                    <a:pt x="2214" y="1561"/>
                    <a:pt x="2223" y="1554"/>
                  </a:cubicBezTo>
                  <a:cubicBezTo>
                    <a:pt x="2331" y="1500"/>
                    <a:pt x="1735" y="960"/>
                    <a:pt x="1591" y="960"/>
                  </a:cubicBezTo>
                  <a:close/>
                  <a:moveTo>
                    <a:pt x="3164" y="1776"/>
                  </a:moveTo>
                  <a:cubicBezTo>
                    <a:pt x="3121" y="1776"/>
                    <a:pt x="3096" y="1791"/>
                    <a:pt x="3096" y="1825"/>
                  </a:cubicBezTo>
                  <a:cubicBezTo>
                    <a:pt x="3096" y="2014"/>
                    <a:pt x="3822" y="2445"/>
                    <a:pt x="4102" y="2445"/>
                  </a:cubicBezTo>
                  <a:cubicBezTo>
                    <a:pt x="4135" y="2445"/>
                    <a:pt x="4161" y="2439"/>
                    <a:pt x="4179" y="2427"/>
                  </a:cubicBezTo>
                  <a:cubicBezTo>
                    <a:pt x="4335" y="2324"/>
                    <a:pt x="3424" y="1776"/>
                    <a:pt x="3164" y="1776"/>
                  </a:cubicBezTo>
                  <a:close/>
                  <a:moveTo>
                    <a:pt x="4912" y="2346"/>
                  </a:moveTo>
                  <a:cubicBezTo>
                    <a:pt x="4885" y="2346"/>
                    <a:pt x="4861" y="2362"/>
                    <a:pt x="4842" y="2397"/>
                  </a:cubicBezTo>
                  <a:cubicBezTo>
                    <a:pt x="4721" y="2758"/>
                    <a:pt x="5383" y="3450"/>
                    <a:pt x="5504" y="3450"/>
                  </a:cubicBezTo>
                  <a:cubicBezTo>
                    <a:pt x="5611" y="3450"/>
                    <a:pt x="5142" y="2346"/>
                    <a:pt x="4912" y="2346"/>
                  </a:cubicBezTo>
                  <a:close/>
                  <a:moveTo>
                    <a:pt x="4140" y="3061"/>
                  </a:moveTo>
                  <a:cubicBezTo>
                    <a:pt x="4068" y="3061"/>
                    <a:pt x="4023" y="3095"/>
                    <a:pt x="4029" y="3179"/>
                  </a:cubicBezTo>
                  <a:cubicBezTo>
                    <a:pt x="4134" y="3468"/>
                    <a:pt x="4422" y="3642"/>
                    <a:pt x="4733" y="3642"/>
                  </a:cubicBezTo>
                  <a:cubicBezTo>
                    <a:pt x="4779" y="3642"/>
                    <a:pt x="4825" y="3638"/>
                    <a:pt x="4872" y="3631"/>
                  </a:cubicBezTo>
                  <a:cubicBezTo>
                    <a:pt x="5037" y="3513"/>
                    <a:pt x="4406" y="3061"/>
                    <a:pt x="4140" y="3061"/>
                  </a:cubicBezTo>
                  <a:close/>
                  <a:moveTo>
                    <a:pt x="5540" y="3896"/>
                  </a:moveTo>
                  <a:cubicBezTo>
                    <a:pt x="5505" y="3896"/>
                    <a:pt x="5489" y="3907"/>
                    <a:pt x="5504" y="3932"/>
                  </a:cubicBezTo>
                  <a:cubicBezTo>
                    <a:pt x="5529" y="4033"/>
                    <a:pt x="5853" y="4327"/>
                    <a:pt x="6099" y="4327"/>
                  </a:cubicBezTo>
                  <a:cubicBezTo>
                    <a:pt x="6145" y="4327"/>
                    <a:pt x="6188" y="4317"/>
                    <a:pt x="6226" y="4293"/>
                  </a:cubicBezTo>
                  <a:cubicBezTo>
                    <a:pt x="6401" y="4167"/>
                    <a:pt x="5720" y="3896"/>
                    <a:pt x="5540" y="3896"/>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8040880" y="3418265"/>
              <a:ext cx="198622" cy="134245"/>
            </a:xfrm>
            <a:custGeom>
              <a:rect b="b" l="l" r="r" t="t"/>
              <a:pathLst>
                <a:path extrusionOk="0" h="4327" w="6402">
                  <a:moveTo>
                    <a:pt x="86" y="0"/>
                  </a:moveTo>
                  <a:cubicBezTo>
                    <a:pt x="71" y="0"/>
                    <a:pt x="61" y="6"/>
                    <a:pt x="57" y="19"/>
                  </a:cubicBezTo>
                  <a:cubicBezTo>
                    <a:pt x="1" y="215"/>
                    <a:pt x="644" y="1212"/>
                    <a:pt x="953" y="1212"/>
                  </a:cubicBezTo>
                  <a:cubicBezTo>
                    <a:pt x="978" y="1212"/>
                    <a:pt x="1000" y="1206"/>
                    <a:pt x="1020" y="1193"/>
                  </a:cubicBezTo>
                  <a:cubicBezTo>
                    <a:pt x="1271" y="998"/>
                    <a:pt x="280" y="0"/>
                    <a:pt x="86" y="0"/>
                  </a:cubicBezTo>
                  <a:close/>
                  <a:moveTo>
                    <a:pt x="1591" y="960"/>
                  </a:moveTo>
                  <a:cubicBezTo>
                    <a:pt x="1575" y="960"/>
                    <a:pt x="1564" y="967"/>
                    <a:pt x="1561" y="982"/>
                  </a:cubicBezTo>
                  <a:cubicBezTo>
                    <a:pt x="1561" y="1094"/>
                    <a:pt x="2023" y="1564"/>
                    <a:pt x="2189" y="1564"/>
                  </a:cubicBezTo>
                  <a:cubicBezTo>
                    <a:pt x="2203" y="1564"/>
                    <a:pt x="2214" y="1561"/>
                    <a:pt x="2223" y="1554"/>
                  </a:cubicBezTo>
                  <a:cubicBezTo>
                    <a:pt x="2331" y="1500"/>
                    <a:pt x="1735" y="960"/>
                    <a:pt x="1591" y="960"/>
                  </a:cubicBezTo>
                  <a:close/>
                  <a:moveTo>
                    <a:pt x="3164" y="1776"/>
                  </a:moveTo>
                  <a:cubicBezTo>
                    <a:pt x="3121" y="1776"/>
                    <a:pt x="3096" y="1791"/>
                    <a:pt x="3096" y="1825"/>
                  </a:cubicBezTo>
                  <a:cubicBezTo>
                    <a:pt x="3096" y="2014"/>
                    <a:pt x="3822" y="2445"/>
                    <a:pt x="4102" y="2445"/>
                  </a:cubicBezTo>
                  <a:cubicBezTo>
                    <a:pt x="4135" y="2445"/>
                    <a:pt x="4161" y="2439"/>
                    <a:pt x="4179" y="2427"/>
                  </a:cubicBezTo>
                  <a:cubicBezTo>
                    <a:pt x="4335" y="2324"/>
                    <a:pt x="3424" y="1776"/>
                    <a:pt x="3164" y="1776"/>
                  </a:cubicBezTo>
                  <a:close/>
                  <a:moveTo>
                    <a:pt x="4912" y="2346"/>
                  </a:moveTo>
                  <a:cubicBezTo>
                    <a:pt x="4885" y="2346"/>
                    <a:pt x="4861" y="2362"/>
                    <a:pt x="4842" y="2397"/>
                  </a:cubicBezTo>
                  <a:cubicBezTo>
                    <a:pt x="4721" y="2758"/>
                    <a:pt x="5383" y="3450"/>
                    <a:pt x="5504" y="3450"/>
                  </a:cubicBezTo>
                  <a:cubicBezTo>
                    <a:pt x="5611" y="3450"/>
                    <a:pt x="5142" y="2346"/>
                    <a:pt x="4912" y="2346"/>
                  </a:cubicBezTo>
                  <a:close/>
                  <a:moveTo>
                    <a:pt x="4140" y="3061"/>
                  </a:moveTo>
                  <a:cubicBezTo>
                    <a:pt x="4068" y="3061"/>
                    <a:pt x="4023" y="3095"/>
                    <a:pt x="4029" y="3179"/>
                  </a:cubicBezTo>
                  <a:cubicBezTo>
                    <a:pt x="4134" y="3468"/>
                    <a:pt x="4422" y="3642"/>
                    <a:pt x="4733" y="3642"/>
                  </a:cubicBezTo>
                  <a:cubicBezTo>
                    <a:pt x="4779" y="3642"/>
                    <a:pt x="4825" y="3638"/>
                    <a:pt x="4872" y="3631"/>
                  </a:cubicBezTo>
                  <a:cubicBezTo>
                    <a:pt x="5037" y="3513"/>
                    <a:pt x="4406" y="3061"/>
                    <a:pt x="4140" y="3061"/>
                  </a:cubicBezTo>
                  <a:close/>
                  <a:moveTo>
                    <a:pt x="5540" y="3896"/>
                  </a:moveTo>
                  <a:cubicBezTo>
                    <a:pt x="5505" y="3896"/>
                    <a:pt x="5489" y="3907"/>
                    <a:pt x="5504" y="3932"/>
                  </a:cubicBezTo>
                  <a:cubicBezTo>
                    <a:pt x="5529" y="4033"/>
                    <a:pt x="5853" y="4327"/>
                    <a:pt x="6099" y="4327"/>
                  </a:cubicBezTo>
                  <a:cubicBezTo>
                    <a:pt x="6145" y="4327"/>
                    <a:pt x="6188" y="4317"/>
                    <a:pt x="6226" y="4293"/>
                  </a:cubicBezTo>
                  <a:cubicBezTo>
                    <a:pt x="6401" y="4167"/>
                    <a:pt x="5720" y="3896"/>
                    <a:pt x="5540" y="3896"/>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7007158" y="3546429"/>
              <a:ext cx="1010267" cy="894078"/>
            </a:xfrm>
            <a:custGeom>
              <a:rect b="b" l="l" r="r" t="t"/>
              <a:pathLst>
                <a:path extrusionOk="0" h="28818" w="32563">
                  <a:moveTo>
                    <a:pt x="14476" y="608"/>
                  </a:moveTo>
                  <a:cubicBezTo>
                    <a:pt x="14110" y="608"/>
                    <a:pt x="13529" y="785"/>
                    <a:pt x="13724" y="914"/>
                  </a:cubicBezTo>
                  <a:cubicBezTo>
                    <a:pt x="13799" y="973"/>
                    <a:pt x="13913" y="996"/>
                    <a:pt x="14038" y="996"/>
                  </a:cubicBezTo>
                  <a:cubicBezTo>
                    <a:pt x="14365" y="996"/>
                    <a:pt x="14769" y="834"/>
                    <a:pt x="14747" y="704"/>
                  </a:cubicBezTo>
                  <a:cubicBezTo>
                    <a:pt x="14730" y="636"/>
                    <a:pt x="14619" y="608"/>
                    <a:pt x="14476" y="608"/>
                  </a:cubicBezTo>
                  <a:close/>
                  <a:moveTo>
                    <a:pt x="19401" y="21226"/>
                  </a:moveTo>
                  <a:cubicBezTo>
                    <a:pt x="19085" y="21226"/>
                    <a:pt x="18568" y="21368"/>
                    <a:pt x="18689" y="21469"/>
                  </a:cubicBezTo>
                  <a:cubicBezTo>
                    <a:pt x="18764" y="21544"/>
                    <a:pt x="18923" y="21583"/>
                    <a:pt x="19089" y="21583"/>
                  </a:cubicBezTo>
                  <a:cubicBezTo>
                    <a:pt x="19322" y="21583"/>
                    <a:pt x="19569" y="21507"/>
                    <a:pt x="19622" y="21348"/>
                  </a:cubicBezTo>
                  <a:cubicBezTo>
                    <a:pt x="19662" y="21260"/>
                    <a:pt x="19555" y="21226"/>
                    <a:pt x="19401" y="21226"/>
                  </a:cubicBezTo>
                  <a:close/>
                  <a:moveTo>
                    <a:pt x="23582" y="0"/>
                  </a:moveTo>
                  <a:cubicBezTo>
                    <a:pt x="23412" y="0"/>
                    <a:pt x="23088" y="420"/>
                    <a:pt x="23143" y="613"/>
                  </a:cubicBezTo>
                  <a:cubicBezTo>
                    <a:pt x="23143" y="854"/>
                    <a:pt x="23083" y="1065"/>
                    <a:pt x="22933" y="1275"/>
                  </a:cubicBezTo>
                  <a:cubicBezTo>
                    <a:pt x="22782" y="1366"/>
                    <a:pt x="23053" y="1937"/>
                    <a:pt x="22842" y="2118"/>
                  </a:cubicBezTo>
                  <a:cubicBezTo>
                    <a:pt x="22602" y="2329"/>
                    <a:pt x="22782" y="3111"/>
                    <a:pt x="22752" y="3532"/>
                  </a:cubicBezTo>
                  <a:cubicBezTo>
                    <a:pt x="22752" y="3954"/>
                    <a:pt x="22692" y="4375"/>
                    <a:pt x="22541" y="4766"/>
                  </a:cubicBezTo>
                  <a:cubicBezTo>
                    <a:pt x="22301" y="5037"/>
                    <a:pt x="22271" y="5519"/>
                    <a:pt x="21849" y="5669"/>
                  </a:cubicBezTo>
                  <a:cubicBezTo>
                    <a:pt x="21771" y="5697"/>
                    <a:pt x="21688" y="5710"/>
                    <a:pt x="21605" y="5710"/>
                  </a:cubicBezTo>
                  <a:cubicBezTo>
                    <a:pt x="21245" y="5710"/>
                    <a:pt x="20886" y="5474"/>
                    <a:pt x="20886" y="5278"/>
                  </a:cubicBezTo>
                  <a:cubicBezTo>
                    <a:pt x="20886" y="5085"/>
                    <a:pt x="20509" y="4943"/>
                    <a:pt x="20237" y="4943"/>
                  </a:cubicBezTo>
                  <a:cubicBezTo>
                    <a:pt x="20212" y="4943"/>
                    <a:pt x="20187" y="4944"/>
                    <a:pt x="20164" y="4947"/>
                  </a:cubicBezTo>
                  <a:cubicBezTo>
                    <a:pt x="20153" y="4948"/>
                    <a:pt x="20143" y="4949"/>
                    <a:pt x="20133" y="4949"/>
                  </a:cubicBezTo>
                  <a:cubicBezTo>
                    <a:pt x="19883" y="4949"/>
                    <a:pt x="19758" y="4604"/>
                    <a:pt x="19412" y="4315"/>
                  </a:cubicBezTo>
                  <a:cubicBezTo>
                    <a:pt x="19271" y="4207"/>
                    <a:pt x="19142" y="4184"/>
                    <a:pt x="19028" y="4184"/>
                  </a:cubicBezTo>
                  <a:cubicBezTo>
                    <a:pt x="18945" y="4184"/>
                    <a:pt x="18870" y="4196"/>
                    <a:pt x="18803" y="4196"/>
                  </a:cubicBezTo>
                  <a:cubicBezTo>
                    <a:pt x="18706" y="4196"/>
                    <a:pt x="18626" y="4170"/>
                    <a:pt x="18569" y="4044"/>
                  </a:cubicBezTo>
                  <a:cubicBezTo>
                    <a:pt x="18509" y="3773"/>
                    <a:pt x="18298" y="3563"/>
                    <a:pt x="18057" y="3442"/>
                  </a:cubicBezTo>
                  <a:cubicBezTo>
                    <a:pt x="17786" y="3262"/>
                    <a:pt x="17877" y="3262"/>
                    <a:pt x="18117" y="3081"/>
                  </a:cubicBezTo>
                  <a:cubicBezTo>
                    <a:pt x="18358" y="2900"/>
                    <a:pt x="18388" y="2600"/>
                    <a:pt x="18208" y="2389"/>
                  </a:cubicBezTo>
                  <a:cubicBezTo>
                    <a:pt x="18057" y="2178"/>
                    <a:pt x="18358" y="2208"/>
                    <a:pt x="18719" y="2028"/>
                  </a:cubicBezTo>
                  <a:cubicBezTo>
                    <a:pt x="19111" y="1817"/>
                    <a:pt x="18719" y="1606"/>
                    <a:pt x="18990" y="1486"/>
                  </a:cubicBezTo>
                  <a:cubicBezTo>
                    <a:pt x="19261" y="1366"/>
                    <a:pt x="19111" y="1155"/>
                    <a:pt x="18810" y="1125"/>
                  </a:cubicBezTo>
                  <a:cubicBezTo>
                    <a:pt x="18783" y="1119"/>
                    <a:pt x="18759" y="1117"/>
                    <a:pt x="18738" y="1117"/>
                  </a:cubicBezTo>
                  <a:cubicBezTo>
                    <a:pt x="18528" y="1117"/>
                    <a:pt x="18618" y="1371"/>
                    <a:pt x="18509" y="1426"/>
                  </a:cubicBezTo>
                  <a:cubicBezTo>
                    <a:pt x="18505" y="1427"/>
                    <a:pt x="18501" y="1427"/>
                    <a:pt x="18497" y="1427"/>
                  </a:cubicBezTo>
                  <a:cubicBezTo>
                    <a:pt x="18384" y="1427"/>
                    <a:pt x="18324" y="1004"/>
                    <a:pt x="18208" y="1004"/>
                  </a:cubicBezTo>
                  <a:cubicBezTo>
                    <a:pt x="18109" y="1004"/>
                    <a:pt x="17889" y="1329"/>
                    <a:pt x="17713" y="1329"/>
                  </a:cubicBezTo>
                  <a:cubicBezTo>
                    <a:pt x="17675" y="1329"/>
                    <a:pt x="17638" y="1313"/>
                    <a:pt x="17606" y="1275"/>
                  </a:cubicBezTo>
                  <a:cubicBezTo>
                    <a:pt x="17425" y="1035"/>
                    <a:pt x="16432" y="824"/>
                    <a:pt x="16071" y="764"/>
                  </a:cubicBezTo>
                  <a:cubicBezTo>
                    <a:pt x="15703" y="735"/>
                    <a:pt x="15574" y="307"/>
                    <a:pt x="15385" y="307"/>
                  </a:cubicBezTo>
                  <a:cubicBezTo>
                    <a:pt x="15373" y="307"/>
                    <a:pt x="15361" y="309"/>
                    <a:pt x="15349" y="312"/>
                  </a:cubicBezTo>
                  <a:cubicBezTo>
                    <a:pt x="15108" y="403"/>
                    <a:pt x="15379" y="553"/>
                    <a:pt x="15650" y="854"/>
                  </a:cubicBezTo>
                  <a:cubicBezTo>
                    <a:pt x="15863" y="1091"/>
                    <a:pt x="15183" y="1253"/>
                    <a:pt x="14721" y="1253"/>
                  </a:cubicBezTo>
                  <a:cubicBezTo>
                    <a:pt x="14596" y="1253"/>
                    <a:pt x="14487" y="1241"/>
                    <a:pt x="14416" y="1215"/>
                  </a:cubicBezTo>
                  <a:cubicBezTo>
                    <a:pt x="14372" y="1204"/>
                    <a:pt x="14340" y="1200"/>
                    <a:pt x="14317" y="1200"/>
                  </a:cubicBezTo>
                  <a:cubicBezTo>
                    <a:pt x="14145" y="1200"/>
                    <a:pt x="14440" y="1456"/>
                    <a:pt x="14175" y="1456"/>
                  </a:cubicBezTo>
                  <a:cubicBezTo>
                    <a:pt x="13874" y="1456"/>
                    <a:pt x="13844" y="1907"/>
                    <a:pt x="13603" y="2178"/>
                  </a:cubicBezTo>
                  <a:cubicBezTo>
                    <a:pt x="13393" y="2419"/>
                    <a:pt x="13543" y="2569"/>
                    <a:pt x="13302" y="2720"/>
                  </a:cubicBezTo>
                  <a:cubicBezTo>
                    <a:pt x="13092" y="2870"/>
                    <a:pt x="13062" y="3081"/>
                    <a:pt x="13362" y="3412"/>
                  </a:cubicBezTo>
                  <a:cubicBezTo>
                    <a:pt x="13520" y="3586"/>
                    <a:pt x="13471" y="3668"/>
                    <a:pt x="13349" y="3668"/>
                  </a:cubicBezTo>
                  <a:cubicBezTo>
                    <a:pt x="13239" y="3668"/>
                    <a:pt x="13070" y="3601"/>
                    <a:pt x="12941" y="3472"/>
                  </a:cubicBezTo>
                  <a:cubicBezTo>
                    <a:pt x="12813" y="3359"/>
                    <a:pt x="12685" y="3299"/>
                    <a:pt x="12592" y="3299"/>
                  </a:cubicBezTo>
                  <a:cubicBezTo>
                    <a:pt x="12488" y="3299"/>
                    <a:pt x="12428" y="3374"/>
                    <a:pt x="12460" y="3532"/>
                  </a:cubicBezTo>
                  <a:cubicBezTo>
                    <a:pt x="12472" y="3652"/>
                    <a:pt x="12417" y="3705"/>
                    <a:pt x="12353" y="3705"/>
                  </a:cubicBezTo>
                  <a:cubicBezTo>
                    <a:pt x="12255" y="3705"/>
                    <a:pt x="12134" y="3582"/>
                    <a:pt x="12189" y="3382"/>
                  </a:cubicBezTo>
                  <a:cubicBezTo>
                    <a:pt x="12249" y="3021"/>
                    <a:pt x="11798" y="3171"/>
                    <a:pt x="11737" y="2991"/>
                  </a:cubicBezTo>
                  <a:cubicBezTo>
                    <a:pt x="11651" y="2818"/>
                    <a:pt x="11316" y="2507"/>
                    <a:pt x="11077" y="2507"/>
                  </a:cubicBezTo>
                  <a:cubicBezTo>
                    <a:pt x="11066" y="2507"/>
                    <a:pt x="11056" y="2508"/>
                    <a:pt x="11045" y="2509"/>
                  </a:cubicBezTo>
                  <a:cubicBezTo>
                    <a:pt x="10835" y="2539"/>
                    <a:pt x="10835" y="2780"/>
                    <a:pt x="10594" y="2780"/>
                  </a:cubicBezTo>
                  <a:cubicBezTo>
                    <a:pt x="10383" y="2780"/>
                    <a:pt x="10353" y="2870"/>
                    <a:pt x="10383" y="3141"/>
                  </a:cubicBezTo>
                  <a:cubicBezTo>
                    <a:pt x="10393" y="3227"/>
                    <a:pt x="10357" y="3255"/>
                    <a:pt x="10297" y="3255"/>
                  </a:cubicBezTo>
                  <a:cubicBezTo>
                    <a:pt x="10175" y="3255"/>
                    <a:pt x="9951" y="3139"/>
                    <a:pt x="9787" y="3139"/>
                  </a:cubicBezTo>
                  <a:cubicBezTo>
                    <a:pt x="9775" y="3139"/>
                    <a:pt x="9763" y="3140"/>
                    <a:pt x="9751" y="3141"/>
                  </a:cubicBezTo>
                  <a:cubicBezTo>
                    <a:pt x="9480" y="3171"/>
                    <a:pt x="9751" y="3472"/>
                    <a:pt x="9601" y="3472"/>
                  </a:cubicBezTo>
                  <a:cubicBezTo>
                    <a:pt x="9450" y="3472"/>
                    <a:pt x="9480" y="3743"/>
                    <a:pt x="9239" y="3743"/>
                  </a:cubicBezTo>
                  <a:cubicBezTo>
                    <a:pt x="9029" y="3743"/>
                    <a:pt x="9059" y="4285"/>
                    <a:pt x="9059" y="4526"/>
                  </a:cubicBezTo>
                  <a:cubicBezTo>
                    <a:pt x="9059" y="4601"/>
                    <a:pt x="9033" y="4628"/>
                    <a:pt x="8991" y="4628"/>
                  </a:cubicBezTo>
                  <a:cubicBezTo>
                    <a:pt x="8893" y="4628"/>
                    <a:pt x="8708" y="4489"/>
                    <a:pt x="8546" y="4489"/>
                  </a:cubicBezTo>
                  <a:cubicBezTo>
                    <a:pt x="8526" y="4489"/>
                    <a:pt x="8506" y="4491"/>
                    <a:pt x="8487" y="4495"/>
                  </a:cubicBezTo>
                  <a:cubicBezTo>
                    <a:pt x="8276" y="4586"/>
                    <a:pt x="8547" y="4766"/>
                    <a:pt x="8607" y="5067"/>
                  </a:cubicBezTo>
                  <a:cubicBezTo>
                    <a:pt x="8698" y="5368"/>
                    <a:pt x="8487" y="5368"/>
                    <a:pt x="8397" y="5489"/>
                  </a:cubicBezTo>
                  <a:cubicBezTo>
                    <a:pt x="8386" y="5497"/>
                    <a:pt x="8375" y="5500"/>
                    <a:pt x="8362" y="5500"/>
                  </a:cubicBezTo>
                  <a:cubicBezTo>
                    <a:pt x="8236" y="5500"/>
                    <a:pt x="8036" y="5106"/>
                    <a:pt x="8036" y="4887"/>
                  </a:cubicBezTo>
                  <a:cubicBezTo>
                    <a:pt x="8036" y="4809"/>
                    <a:pt x="8011" y="4776"/>
                    <a:pt x="7969" y="4776"/>
                  </a:cubicBezTo>
                  <a:cubicBezTo>
                    <a:pt x="7863" y="4776"/>
                    <a:pt x="7649" y="4982"/>
                    <a:pt x="7434" y="5218"/>
                  </a:cubicBezTo>
                  <a:cubicBezTo>
                    <a:pt x="7133" y="5549"/>
                    <a:pt x="7554" y="6030"/>
                    <a:pt x="7404" y="6121"/>
                  </a:cubicBezTo>
                  <a:cubicBezTo>
                    <a:pt x="7012" y="6482"/>
                    <a:pt x="6621" y="6843"/>
                    <a:pt x="6290" y="7234"/>
                  </a:cubicBezTo>
                  <a:cubicBezTo>
                    <a:pt x="5899" y="7686"/>
                    <a:pt x="5117" y="7415"/>
                    <a:pt x="4846" y="7655"/>
                  </a:cubicBezTo>
                  <a:cubicBezTo>
                    <a:pt x="4575" y="7896"/>
                    <a:pt x="4364" y="7686"/>
                    <a:pt x="4093" y="7896"/>
                  </a:cubicBezTo>
                  <a:cubicBezTo>
                    <a:pt x="3881" y="8038"/>
                    <a:pt x="3593" y="8291"/>
                    <a:pt x="3436" y="8291"/>
                  </a:cubicBezTo>
                  <a:cubicBezTo>
                    <a:pt x="3393" y="8291"/>
                    <a:pt x="3360" y="8272"/>
                    <a:pt x="3341" y="8227"/>
                  </a:cubicBezTo>
                  <a:cubicBezTo>
                    <a:pt x="3321" y="8148"/>
                    <a:pt x="3243" y="8115"/>
                    <a:pt x="3138" y="8115"/>
                  </a:cubicBezTo>
                  <a:cubicBezTo>
                    <a:pt x="2922" y="8115"/>
                    <a:pt x="2590" y="8256"/>
                    <a:pt x="2408" y="8438"/>
                  </a:cubicBezTo>
                  <a:cubicBezTo>
                    <a:pt x="2137" y="8739"/>
                    <a:pt x="1806" y="8919"/>
                    <a:pt x="1415" y="9010"/>
                  </a:cubicBezTo>
                  <a:cubicBezTo>
                    <a:pt x="1114" y="9010"/>
                    <a:pt x="1114" y="9461"/>
                    <a:pt x="1024" y="9581"/>
                  </a:cubicBezTo>
                  <a:cubicBezTo>
                    <a:pt x="1011" y="9594"/>
                    <a:pt x="1000" y="9600"/>
                    <a:pt x="990" y="9600"/>
                  </a:cubicBezTo>
                  <a:cubicBezTo>
                    <a:pt x="903" y="9600"/>
                    <a:pt x="903" y="9181"/>
                    <a:pt x="903" y="9100"/>
                  </a:cubicBezTo>
                  <a:cubicBezTo>
                    <a:pt x="903" y="9082"/>
                    <a:pt x="897" y="9073"/>
                    <a:pt x="886" y="9073"/>
                  </a:cubicBezTo>
                  <a:cubicBezTo>
                    <a:pt x="824" y="9073"/>
                    <a:pt x="614" y="9336"/>
                    <a:pt x="512" y="9642"/>
                  </a:cubicBezTo>
                  <a:cubicBezTo>
                    <a:pt x="422" y="10033"/>
                    <a:pt x="813" y="10183"/>
                    <a:pt x="572" y="10544"/>
                  </a:cubicBezTo>
                  <a:cubicBezTo>
                    <a:pt x="301" y="10936"/>
                    <a:pt x="30" y="11357"/>
                    <a:pt x="422" y="11839"/>
                  </a:cubicBezTo>
                  <a:cubicBezTo>
                    <a:pt x="783" y="12320"/>
                    <a:pt x="963" y="12621"/>
                    <a:pt x="873" y="12892"/>
                  </a:cubicBezTo>
                  <a:cubicBezTo>
                    <a:pt x="856" y="12925"/>
                    <a:pt x="837" y="12940"/>
                    <a:pt x="815" y="12940"/>
                  </a:cubicBezTo>
                  <a:cubicBezTo>
                    <a:pt x="689" y="12940"/>
                    <a:pt x="493" y="12463"/>
                    <a:pt x="384" y="12463"/>
                  </a:cubicBezTo>
                  <a:cubicBezTo>
                    <a:pt x="376" y="12463"/>
                    <a:pt x="368" y="12465"/>
                    <a:pt x="362" y="12471"/>
                  </a:cubicBezTo>
                  <a:cubicBezTo>
                    <a:pt x="271" y="12531"/>
                    <a:pt x="723" y="12892"/>
                    <a:pt x="602" y="13042"/>
                  </a:cubicBezTo>
                  <a:cubicBezTo>
                    <a:pt x="591" y="13056"/>
                    <a:pt x="578" y="13062"/>
                    <a:pt x="564" y="13062"/>
                  </a:cubicBezTo>
                  <a:cubicBezTo>
                    <a:pt x="440" y="13062"/>
                    <a:pt x="207" y="12593"/>
                    <a:pt x="98" y="12593"/>
                  </a:cubicBezTo>
                  <a:cubicBezTo>
                    <a:pt x="83" y="12593"/>
                    <a:pt x="70" y="12601"/>
                    <a:pt x="61" y="12621"/>
                  </a:cubicBezTo>
                  <a:cubicBezTo>
                    <a:pt x="0" y="12802"/>
                    <a:pt x="813" y="13975"/>
                    <a:pt x="873" y="14397"/>
                  </a:cubicBezTo>
                  <a:cubicBezTo>
                    <a:pt x="903" y="14788"/>
                    <a:pt x="1565" y="15239"/>
                    <a:pt x="1535" y="15901"/>
                  </a:cubicBezTo>
                  <a:cubicBezTo>
                    <a:pt x="1505" y="16533"/>
                    <a:pt x="2137" y="17557"/>
                    <a:pt x="2227" y="17707"/>
                  </a:cubicBezTo>
                  <a:cubicBezTo>
                    <a:pt x="2288" y="17857"/>
                    <a:pt x="1987" y="18249"/>
                    <a:pt x="2077" y="18760"/>
                  </a:cubicBezTo>
                  <a:cubicBezTo>
                    <a:pt x="2137" y="19242"/>
                    <a:pt x="1926" y="19392"/>
                    <a:pt x="1626" y="19392"/>
                  </a:cubicBezTo>
                  <a:cubicBezTo>
                    <a:pt x="1325" y="19392"/>
                    <a:pt x="1475" y="19874"/>
                    <a:pt x="1806" y="19904"/>
                  </a:cubicBezTo>
                  <a:cubicBezTo>
                    <a:pt x="2137" y="19964"/>
                    <a:pt x="2017" y="20175"/>
                    <a:pt x="2408" y="20446"/>
                  </a:cubicBezTo>
                  <a:cubicBezTo>
                    <a:pt x="2599" y="20589"/>
                    <a:pt x="2934" y="20623"/>
                    <a:pt x="3251" y="20623"/>
                  </a:cubicBezTo>
                  <a:cubicBezTo>
                    <a:pt x="3533" y="20623"/>
                    <a:pt x="3801" y="20596"/>
                    <a:pt x="3943" y="20596"/>
                  </a:cubicBezTo>
                  <a:cubicBezTo>
                    <a:pt x="4244" y="20596"/>
                    <a:pt x="4334" y="20145"/>
                    <a:pt x="4725" y="20115"/>
                  </a:cubicBezTo>
                  <a:cubicBezTo>
                    <a:pt x="5147" y="20054"/>
                    <a:pt x="5086" y="19994"/>
                    <a:pt x="5297" y="19723"/>
                  </a:cubicBezTo>
                  <a:cubicBezTo>
                    <a:pt x="5417" y="19588"/>
                    <a:pt x="5688" y="19550"/>
                    <a:pt x="6049" y="19550"/>
                  </a:cubicBezTo>
                  <a:cubicBezTo>
                    <a:pt x="6411" y="19550"/>
                    <a:pt x="6862" y="19588"/>
                    <a:pt x="7344" y="19603"/>
                  </a:cubicBezTo>
                  <a:cubicBezTo>
                    <a:pt x="7431" y="19609"/>
                    <a:pt x="7513" y="19611"/>
                    <a:pt x="7591" y="19611"/>
                  </a:cubicBezTo>
                  <a:cubicBezTo>
                    <a:pt x="8342" y="19611"/>
                    <a:pt x="8652" y="19356"/>
                    <a:pt x="8788" y="19001"/>
                  </a:cubicBezTo>
                  <a:cubicBezTo>
                    <a:pt x="8939" y="18640"/>
                    <a:pt x="9601" y="18640"/>
                    <a:pt x="9841" y="18399"/>
                  </a:cubicBezTo>
                  <a:cubicBezTo>
                    <a:pt x="10056" y="18232"/>
                    <a:pt x="10252" y="18179"/>
                    <a:pt x="10654" y="18179"/>
                  </a:cubicBezTo>
                  <a:cubicBezTo>
                    <a:pt x="10759" y="18179"/>
                    <a:pt x="10878" y="18182"/>
                    <a:pt x="11015" y="18189"/>
                  </a:cubicBezTo>
                  <a:cubicBezTo>
                    <a:pt x="11042" y="18190"/>
                    <a:pt x="11070" y="18190"/>
                    <a:pt x="11097" y="18190"/>
                  </a:cubicBezTo>
                  <a:cubicBezTo>
                    <a:pt x="11757" y="18190"/>
                    <a:pt x="12357" y="17849"/>
                    <a:pt x="12791" y="17647"/>
                  </a:cubicBezTo>
                  <a:cubicBezTo>
                    <a:pt x="13242" y="17466"/>
                    <a:pt x="14025" y="17557"/>
                    <a:pt x="14446" y="17466"/>
                  </a:cubicBezTo>
                  <a:cubicBezTo>
                    <a:pt x="14466" y="17463"/>
                    <a:pt x="14485" y="17462"/>
                    <a:pt x="14504" y="17462"/>
                  </a:cubicBezTo>
                  <a:cubicBezTo>
                    <a:pt x="14847" y="17462"/>
                    <a:pt x="14938" y="17927"/>
                    <a:pt x="15314" y="17927"/>
                  </a:cubicBezTo>
                  <a:cubicBezTo>
                    <a:pt x="15344" y="17927"/>
                    <a:pt x="15375" y="17924"/>
                    <a:pt x="15409" y="17918"/>
                  </a:cubicBezTo>
                  <a:cubicBezTo>
                    <a:pt x="15473" y="17910"/>
                    <a:pt x="15533" y="17907"/>
                    <a:pt x="15588" y="17907"/>
                  </a:cubicBezTo>
                  <a:cubicBezTo>
                    <a:pt x="15938" y="17907"/>
                    <a:pt x="16108" y="18041"/>
                    <a:pt x="16318" y="18041"/>
                  </a:cubicBezTo>
                  <a:cubicBezTo>
                    <a:pt x="16336" y="18041"/>
                    <a:pt x="16354" y="18040"/>
                    <a:pt x="16372" y="18038"/>
                  </a:cubicBezTo>
                  <a:cubicBezTo>
                    <a:pt x="16388" y="18036"/>
                    <a:pt x="16403" y="18035"/>
                    <a:pt x="16416" y="18035"/>
                  </a:cubicBezTo>
                  <a:cubicBezTo>
                    <a:pt x="16606" y="18035"/>
                    <a:pt x="16570" y="18221"/>
                    <a:pt x="16823" y="18249"/>
                  </a:cubicBezTo>
                  <a:cubicBezTo>
                    <a:pt x="17064" y="18309"/>
                    <a:pt x="17004" y="18520"/>
                    <a:pt x="16853" y="18790"/>
                  </a:cubicBezTo>
                  <a:cubicBezTo>
                    <a:pt x="16703" y="19061"/>
                    <a:pt x="17215" y="18971"/>
                    <a:pt x="17576" y="19422"/>
                  </a:cubicBezTo>
                  <a:cubicBezTo>
                    <a:pt x="17907" y="19874"/>
                    <a:pt x="17576" y="19964"/>
                    <a:pt x="17756" y="20325"/>
                  </a:cubicBezTo>
                  <a:cubicBezTo>
                    <a:pt x="17830" y="20484"/>
                    <a:pt x="17893" y="20559"/>
                    <a:pt x="17965" y="20559"/>
                  </a:cubicBezTo>
                  <a:cubicBezTo>
                    <a:pt x="18070" y="20559"/>
                    <a:pt x="18192" y="20400"/>
                    <a:pt x="18388" y="20115"/>
                  </a:cubicBezTo>
                  <a:cubicBezTo>
                    <a:pt x="18719" y="19603"/>
                    <a:pt x="19141" y="19904"/>
                    <a:pt x="19171" y="19513"/>
                  </a:cubicBezTo>
                  <a:cubicBezTo>
                    <a:pt x="19221" y="19163"/>
                    <a:pt x="19498" y="18731"/>
                    <a:pt x="19729" y="18731"/>
                  </a:cubicBezTo>
                  <a:cubicBezTo>
                    <a:pt x="19776" y="18731"/>
                    <a:pt x="19822" y="18749"/>
                    <a:pt x="19863" y="18790"/>
                  </a:cubicBezTo>
                  <a:cubicBezTo>
                    <a:pt x="20074" y="19001"/>
                    <a:pt x="19682" y="19091"/>
                    <a:pt x="19532" y="19904"/>
                  </a:cubicBezTo>
                  <a:cubicBezTo>
                    <a:pt x="19445" y="20392"/>
                    <a:pt x="19317" y="20446"/>
                    <a:pt x="19208" y="20446"/>
                  </a:cubicBezTo>
                  <a:cubicBezTo>
                    <a:pt x="19177" y="20446"/>
                    <a:pt x="19147" y="20441"/>
                    <a:pt x="19120" y="20441"/>
                  </a:cubicBezTo>
                  <a:cubicBezTo>
                    <a:pt x="19078" y="20441"/>
                    <a:pt x="19043" y="20452"/>
                    <a:pt x="19020" y="20506"/>
                  </a:cubicBezTo>
                  <a:cubicBezTo>
                    <a:pt x="18988" y="20634"/>
                    <a:pt x="19203" y="20736"/>
                    <a:pt x="19411" y="20736"/>
                  </a:cubicBezTo>
                  <a:cubicBezTo>
                    <a:pt x="19595" y="20736"/>
                    <a:pt x="19773" y="20657"/>
                    <a:pt x="19773" y="20446"/>
                  </a:cubicBezTo>
                  <a:cubicBezTo>
                    <a:pt x="19773" y="20167"/>
                    <a:pt x="19818" y="20003"/>
                    <a:pt x="19924" y="20003"/>
                  </a:cubicBezTo>
                  <a:cubicBezTo>
                    <a:pt x="19990" y="20003"/>
                    <a:pt x="20079" y="20067"/>
                    <a:pt x="20194" y="20205"/>
                  </a:cubicBezTo>
                  <a:cubicBezTo>
                    <a:pt x="20495" y="20596"/>
                    <a:pt x="20044" y="20927"/>
                    <a:pt x="20134" y="21108"/>
                  </a:cubicBezTo>
                  <a:cubicBezTo>
                    <a:pt x="20151" y="21168"/>
                    <a:pt x="20188" y="21189"/>
                    <a:pt x="20235" y="21189"/>
                  </a:cubicBezTo>
                  <a:cubicBezTo>
                    <a:pt x="20346" y="21189"/>
                    <a:pt x="20518" y="21075"/>
                    <a:pt x="20645" y="21075"/>
                  </a:cubicBezTo>
                  <a:cubicBezTo>
                    <a:pt x="20656" y="21075"/>
                    <a:pt x="20666" y="21076"/>
                    <a:pt x="20676" y="21078"/>
                  </a:cubicBezTo>
                  <a:cubicBezTo>
                    <a:pt x="20886" y="21108"/>
                    <a:pt x="21428" y="21800"/>
                    <a:pt x="21368" y="22161"/>
                  </a:cubicBezTo>
                  <a:cubicBezTo>
                    <a:pt x="21277" y="22552"/>
                    <a:pt x="21187" y="22883"/>
                    <a:pt x="21789" y="23184"/>
                  </a:cubicBezTo>
                  <a:cubicBezTo>
                    <a:pt x="22391" y="23485"/>
                    <a:pt x="22150" y="23515"/>
                    <a:pt x="22571" y="23515"/>
                  </a:cubicBezTo>
                  <a:cubicBezTo>
                    <a:pt x="23143" y="23575"/>
                    <a:pt x="23685" y="23786"/>
                    <a:pt x="24197" y="24087"/>
                  </a:cubicBezTo>
                  <a:cubicBezTo>
                    <a:pt x="24241" y="24138"/>
                    <a:pt x="24305" y="24161"/>
                    <a:pt x="24378" y="24161"/>
                  </a:cubicBezTo>
                  <a:cubicBezTo>
                    <a:pt x="24652" y="24161"/>
                    <a:pt x="25065" y="23847"/>
                    <a:pt x="25160" y="23515"/>
                  </a:cubicBezTo>
                  <a:cubicBezTo>
                    <a:pt x="25199" y="23386"/>
                    <a:pt x="25278" y="23339"/>
                    <a:pt x="25356" y="23339"/>
                  </a:cubicBezTo>
                  <a:cubicBezTo>
                    <a:pt x="25516" y="23339"/>
                    <a:pt x="25672" y="23535"/>
                    <a:pt x="25491" y="23636"/>
                  </a:cubicBezTo>
                  <a:cubicBezTo>
                    <a:pt x="25309" y="23749"/>
                    <a:pt x="25488" y="23949"/>
                    <a:pt x="25586" y="23949"/>
                  </a:cubicBezTo>
                  <a:cubicBezTo>
                    <a:pt x="25618" y="23949"/>
                    <a:pt x="25641" y="23928"/>
                    <a:pt x="25641" y="23876"/>
                  </a:cubicBezTo>
                  <a:cubicBezTo>
                    <a:pt x="25641" y="23721"/>
                    <a:pt x="25691" y="23591"/>
                    <a:pt x="25759" y="23591"/>
                  </a:cubicBezTo>
                  <a:cubicBezTo>
                    <a:pt x="25797" y="23591"/>
                    <a:pt x="25839" y="23630"/>
                    <a:pt x="25882" y="23726"/>
                  </a:cubicBezTo>
                  <a:cubicBezTo>
                    <a:pt x="26002" y="23967"/>
                    <a:pt x="26243" y="23967"/>
                    <a:pt x="26394" y="24207"/>
                  </a:cubicBezTo>
                  <a:cubicBezTo>
                    <a:pt x="26497" y="24352"/>
                    <a:pt x="26586" y="24469"/>
                    <a:pt x="26632" y="24469"/>
                  </a:cubicBezTo>
                  <a:cubicBezTo>
                    <a:pt x="26653" y="24469"/>
                    <a:pt x="26664" y="24445"/>
                    <a:pt x="26664" y="24388"/>
                  </a:cubicBezTo>
                  <a:cubicBezTo>
                    <a:pt x="26664" y="24177"/>
                    <a:pt x="26785" y="23997"/>
                    <a:pt x="26995" y="23937"/>
                  </a:cubicBezTo>
                  <a:cubicBezTo>
                    <a:pt x="27266" y="23786"/>
                    <a:pt x="27537" y="23636"/>
                    <a:pt x="27748" y="23425"/>
                  </a:cubicBezTo>
                  <a:cubicBezTo>
                    <a:pt x="28049" y="23154"/>
                    <a:pt x="29313" y="23124"/>
                    <a:pt x="29403" y="23124"/>
                  </a:cubicBezTo>
                  <a:cubicBezTo>
                    <a:pt x="29523" y="23124"/>
                    <a:pt x="29614" y="22071"/>
                    <a:pt x="29674" y="21499"/>
                  </a:cubicBezTo>
                  <a:cubicBezTo>
                    <a:pt x="29764" y="20927"/>
                    <a:pt x="30216" y="20897"/>
                    <a:pt x="30276" y="20295"/>
                  </a:cubicBezTo>
                  <a:cubicBezTo>
                    <a:pt x="30366" y="19693"/>
                    <a:pt x="30968" y="18640"/>
                    <a:pt x="31118" y="18610"/>
                  </a:cubicBezTo>
                  <a:cubicBezTo>
                    <a:pt x="31359" y="18520"/>
                    <a:pt x="31540" y="18309"/>
                    <a:pt x="31600" y="18038"/>
                  </a:cubicBezTo>
                  <a:cubicBezTo>
                    <a:pt x="31600" y="17737"/>
                    <a:pt x="32021" y="17346"/>
                    <a:pt x="32021" y="16955"/>
                  </a:cubicBezTo>
                  <a:cubicBezTo>
                    <a:pt x="32021" y="16533"/>
                    <a:pt x="32232" y="16082"/>
                    <a:pt x="32202" y="15931"/>
                  </a:cubicBezTo>
                  <a:cubicBezTo>
                    <a:pt x="32081" y="15661"/>
                    <a:pt x="32142" y="15360"/>
                    <a:pt x="32322" y="15149"/>
                  </a:cubicBezTo>
                  <a:cubicBezTo>
                    <a:pt x="32563" y="14878"/>
                    <a:pt x="32202" y="14547"/>
                    <a:pt x="32322" y="14427"/>
                  </a:cubicBezTo>
                  <a:cubicBezTo>
                    <a:pt x="32458" y="14318"/>
                    <a:pt x="32299" y="13838"/>
                    <a:pt x="32155" y="13838"/>
                  </a:cubicBezTo>
                  <a:cubicBezTo>
                    <a:pt x="32140" y="13838"/>
                    <a:pt x="32126" y="13844"/>
                    <a:pt x="32112" y="13855"/>
                  </a:cubicBezTo>
                  <a:cubicBezTo>
                    <a:pt x="32103" y="13862"/>
                    <a:pt x="32096" y="13865"/>
                    <a:pt x="32089" y="13865"/>
                  </a:cubicBezTo>
                  <a:cubicBezTo>
                    <a:pt x="31968" y="13865"/>
                    <a:pt x="32025" y="12931"/>
                    <a:pt x="32081" y="12561"/>
                  </a:cubicBezTo>
                  <a:cubicBezTo>
                    <a:pt x="32114" y="12331"/>
                    <a:pt x="32120" y="12235"/>
                    <a:pt x="32085" y="12235"/>
                  </a:cubicBezTo>
                  <a:cubicBezTo>
                    <a:pt x="32055" y="12235"/>
                    <a:pt x="31996" y="12301"/>
                    <a:pt x="31901" y="12410"/>
                  </a:cubicBezTo>
                  <a:cubicBezTo>
                    <a:pt x="31869" y="12439"/>
                    <a:pt x="31837" y="12451"/>
                    <a:pt x="31806" y="12451"/>
                  </a:cubicBezTo>
                  <a:cubicBezTo>
                    <a:pt x="31606" y="12451"/>
                    <a:pt x="31437" y="11931"/>
                    <a:pt x="31359" y="11748"/>
                  </a:cubicBezTo>
                  <a:cubicBezTo>
                    <a:pt x="31301" y="11574"/>
                    <a:pt x="31073" y="11145"/>
                    <a:pt x="30786" y="11145"/>
                  </a:cubicBezTo>
                  <a:cubicBezTo>
                    <a:pt x="30776" y="11145"/>
                    <a:pt x="30767" y="11145"/>
                    <a:pt x="30757" y="11146"/>
                  </a:cubicBezTo>
                  <a:cubicBezTo>
                    <a:pt x="30748" y="11147"/>
                    <a:pt x="30738" y="11148"/>
                    <a:pt x="30730" y="11148"/>
                  </a:cubicBezTo>
                  <a:cubicBezTo>
                    <a:pt x="30494" y="11148"/>
                    <a:pt x="30627" y="10803"/>
                    <a:pt x="30459" y="10803"/>
                  </a:cubicBezTo>
                  <a:cubicBezTo>
                    <a:pt x="30442" y="10803"/>
                    <a:pt x="30421" y="10807"/>
                    <a:pt x="30396" y="10815"/>
                  </a:cubicBezTo>
                  <a:cubicBezTo>
                    <a:pt x="30375" y="10822"/>
                    <a:pt x="30355" y="10826"/>
                    <a:pt x="30336" y="10826"/>
                  </a:cubicBezTo>
                  <a:cubicBezTo>
                    <a:pt x="30116" y="10826"/>
                    <a:pt x="30067" y="10363"/>
                    <a:pt x="30095" y="10003"/>
                  </a:cubicBezTo>
                  <a:cubicBezTo>
                    <a:pt x="30109" y="9803"/>
                    <a:pt x="30069" y="9766"/>
                    <a:pt x="30011" y="9766"/>
                  </a:cubicBezTo>
                  <a:cubicBezTo>
                    <a:pt x="29976" y="9766"/>
                    <a:pt x="29934" y="9779"/>
                    <a:pt x="29894" y="9779"/>
                  </a:cubicBezTo>
                  <a:cubicBezTo>
                    <a:pt x="29858" y="9779"/>
                    <a:pt x="29824" y="9769"/>
                    <a:pt x="29794" y="9732"/>
                  </a:cubicBezTo>
                  <a:cubicBezTo>
                    <a:pt x="29752" y="9679"/>
                    <a:pt x="29705" y="9659"/>
                    <a:pt x="29655" y="9659"/>
                  </a:cubicBezTo>
                  <a:cubicBezTo>
                    <a:pt x="29563" y="9659"/>
                    <a:pt x="29459" y="9723"/>
                    <a:pt x="29343" y="9762"/>
                  </a:cubicBezTo>
                  <a:cubicBezTo>
                    <a:pt x="29327" y="9770"/>
                    <a:pt x="29311" y="9774"/>
                    <a:pt x="29297" y="9774"/>
                  </a:cubicBezTo>
                  <a:cubicBezTo>
                    <a:pt x="29148" y="9774"/>
                    <a:pt x="29080" y="9382"/>
                    <a:pt x="29162" y="9190"/>
                  </a:cubicBezTo>
                  <a:cubicBezTo>
                    <a:pt x="29222" y="9010"/>
                    <a:pt x="29102" y="8829"/>
                    <a:pt x="28861" y="8649"/>
                  </a:cubicBezTo>
                  <a:cubicBezTo>
                    <a:pt x="28621" y="8528"/>
                    <a:pt x="28530" y="8257"/>
                    <a:pt x="28590" y="8047"/>
                  </a:cubicBezTo>
                  <a:cubicBezTo>
                    <a:pt x="28590" y="7806"/>
                    <a:pt x="27086" y="7054"/>
                    <a:pt x="26755" y="6993"/>
                  </a:cubicBezTo>
                  <a:cubicBezTo>
                    <a:pt x="26394" y="6903"/>
                    <a:pt x="26694" y="6572"/>
                    <a:pt x="26544" y="6422"/>
                  </a:cubicBezTo>
                  <a:cubicBezTo>
                    <a:pt x="26394" y="6271"/>
                    <a:pt x="26363" y="5850"/>
                    <a:pt x="26363" y="5489"/>
                  </a:cubicBezTo>
                  <a:cubicBezTo>
                    <a:pt x="26363" y="5097"/>
                    <a:pt x="25882" y="4947"/>
                    <a:pt x="25882" y="4646"/>
                  </a:cubicBezTo>
                  <a:cubicBezTo>
                    <a:pt x="25882" y="4345"/>
                    <a:pt x="25731" y="4014"/>
                    <a:pt x="25762" y="3683"/>
                  </a:cubicBezTo>
                  <a:cubicBezTo>
                    <a:pt x="25792" y="3322"/>
                    <a:pt x="25280" y="3231"/>
                    <a:pt x="25250" y="3021"/>
                  </a:cubicBezTo>
                  <a:cubicBezTo>
                    <a:pt x="25231" y="2964"/>
                    <a:pt x="25194" y="2943"/>
                    <a:pt x="25142" y="2943"/>
                  </a:cubicBezTo>
                  <a:cubicBezTo>
                    <a:pt x="25031" y="2943"/>
                    <a:pt x="24854" y="3040"/>
                    <a:pt x="24648" y="3081"/>
                  </a:cubicBezTo>
                  <a:cubicBezTo>
                    <a:pt x="24638" y="3082"/>
                    <a:pt x="24629" y="3082"/>
                    <a:pt x="24620" y="3082"/>
                  </a:cubicBezTo>
                  <a:cubicBezTo>
                    <a:pt x="24349" y="3082"/>
                    <a:pt x="24377" y="2647"/>
                    <a:pt x="24377" y="2268"/>
                  </a:cubicBezTo>
                  <a:cubicBezTo>
                    <a:pt x="24377" y="1907"/>
                    <a:pt x="24257" y="1185"/>
                    <a:pt x="24046" y="1004"/>
                  </a:cubicBezTo>
                  <a:cubicBezTo>
                    <a:pt x="23805" y="824"/>
                    <a:pt x="23775" y="132"/>
                    <a:pt x="23625" y="11"/>
                  </a:cubicBezTo>
                  <a:cubicBezTo>
                    <a:pt x="23612" y="4"/>
                    <a:pt x="23598" y="0"/>
                    <a:pt x="23582" y="0"/>
                  </a:cubicBezTo>
                  <a:close/>
                  <a:moveTo>
                    <a:pt x="25310" y="25978"/>
                  </a:moveTo>
                  <a:cubicBezTo>
                    <a:pt x="25299" y="25978"/>
                    <a:pt x="25288" y="25980"/>
                    <a:pt x="25280" y="25983"/>
                  </a:cubicBezTo>
                  <a:cubicBezTo>
                    <a:pt x="25130" y="26013"/>
                    <a:pt x="25882" y="27247"/>
                    <a:pt x="25641" y="27548"/>
                  </a:cubicBezTo>
                  <a:cubicBezTo>
                    <a:pt x="25430" y="27849"/>
                    <a:pt x="26363" y="28722"/>
                    <a:pt x="26694" y="28812"/>
                  </a:cubicBezTo>
                  <a:cubicBezTo>
                    <a:pt x="26717" y="28816"/>
                    <a:pt x="26736" y="28818"/>
                    <a:pt x="26755" y="28818"/>
                  </a:cubicBezTo>
                  <a:cubicBezTo>
                    <a:pt x="27007" y="28818"/>
                    <a:pt x="26891" y="28451"/>
                    <a:pt x="27116" y="28451"/>
                  </a:cubicBezTo>
                  <a:cubicBezTo>
                    <a:pt x="27357" y="28451"/>
                    <a:pt x="27266" y="28240"/>
                    <a:pt x="27296" y="28060"/>
                  </a:cubicBezTo>
                  <a:cubicBezTo>
                    <a:pt x="27309" y="28016"/>
                    <a:pt x="27328" y="28000"/>
                    <a:pt x="27351" y="28000"/>
                  </a:cubicBezTo>
                  <a:cubicBezTo>
                    <a:pt x="27427" y="28000"/>
                    <a:pt x="27553" y="28172"/>
                    <a:pt x="27677" y="28172"/>
                  </a:cubicBezTo>
                  <a:cubicBezTo>
                    <a:pt x="27701" y="28172"/>
                    <a:pt x="27724" y="28165"/>
                    <a:pt x="27748" y="28150"/>
                  </a:cubicBezTo>
                  <a:cubicBezTo>
                    <a:pt x="27958" y="28060"/>
                    <a:pt x="27718" y="27307"/>
                    <a:pt x="27989" y="27307"/>
                  </a:cubicBezTo>
                  <a:cubicBezTo>
                    <a:pt x="28259" y="27307"/>
                    <a:pt x="28049" y="26404"/>
                    <a:pt x="27958" y="26103"/>
                  </a:cubicBezTo>
                  <a:cubicBezTo>
                    <a:pt x="27931" y="26035"/>
                    <a:pt x="27872" y="26009"/>
                    <a:pt x="27791" y="26009"/>
                  </a:cubicBezTo>
                  <a:cubicBezTo>
                    <a:pt x="27514" y="26009"/>
                    <a:pt x="26984" y="26321"/>
                    <a:pt x="26634" y="26344"/>
                  </a:cubicBezTo>
                  <a:cubicBezTo>
                    <a:pt x="26595" y="26352"/>
                    <a:pt x="26554" y="26355"/>
                    <a:pt x="26512" y="26355"/>
                  </a:cubicBezTo>
                  <a:cubicBezTo>
                    <a:pt x="26068" y="26355"/>
                    <a:pt x="25493" y="25978"/>
                    <a:pt x="25310" y="25978"/>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8328327" y="4181666"/>
              <a:ext cx="304510" cy="366188"/>
            </a:xfrm>
            <a:custGeom>
              <a:rect b="b" l="l" r="r" t="t"/>
              <a:pathLst>
                <a:path extrusionOk="0" h="11803" w="9815">
                  <a:moveTo>
                    <a:pt x="5448" y="1"/>
                  </a:moveTo>
                  <a:cubicBezTo>
                    <a:pt x="5087" y="1"/>
                    <a:pt x="5538" y="663"/>
                    <a:pt x="5719" y="873"/>
                  </a:cubicBezTo>
                  <a:cubicBezTo>
                    <a:pt x="5899" y="1114"/>
                    <a:pt x="6290" y="1265"/>
                    <a:pt x="6230" y="1445"/>
                  </a:cubicBezTo>
                  <a:cubicBezTo>
                    <a:pt x="6200" y="1626"/>
                    <a:pt x="6501" y="2017"/>
                    <a:pt x="6742" y="2047"/>
                  </a:cubicBezTo>
                  <a:cubicBezTo>
                    <a:pt x="6952" y="2077"/>
                    <a:pt x="6621" y="2769"/>
                    <a:pt x="6621" y="3251"/>
                  </a:cubicBezTo>
                  <a:cubicBezTo>
                    <a:pt x="6621" y="3732"/>
                    <a:pt x="6200" y="3612"/>
                    <a:pt x="5929" y="3973"/>
                  </a:cubicBezTo>
                  <a:cubicBezTo>
                    <a:pt x="5688" y="4304"/>
                    <a:pt x="6621" y="4605"/>
                    <a:pt x="6983" y="4906"/>
                  </a:cubicBezTo>
                  <a:cubicBezTo>
                    <a:pt x="7374" y="5207"/>
                    <a:pt x="6682" y="5990"/>
                    <a:pt x="6772" y="6170"/>
                  </a:cubicBezTo>
                  <a:cubicBezTo>
                    <a:pt x="6904" y="6264"/>
                    <a:pt x="7059" y="6311"/>
                    <a:pt x="7215" y="6311"/>
                  </a:cubicBezTo>
                  <a:cubicBezTo>
                    <a:pt x="7309" y="6311"/>
                    <a:pt x="7404" y="6294"/>
                    <a:pt x="7494" y="6260"/>
                  </a:cubicBezTo>
                  <a:cubicBezTo>
                    <a:pt x="7885" y="6170"/>
                    <a:pt x="8096" y="5267"/>
                    <a:pt x="8397" y="5057"/>
                  </a:cubicBezTo>
                  <a:cubicBezTo>
                    <a:pt x="8698" y="4816"/>
                    <a:pt x="8487" y="4425"/>
                    <a:pt x="8608" y="4214"/>
                  </a:cubicBezTo>
                  <a:cubicBezTo>
                    <a:pt x="8708" y="4089"/>
                    <a:pt x="8871" y="4026"/>
                    <a:pt x="9044" y="4026"/>
                  </a:cubicBezTo>
                  <a:cubicBezTo>
                    <a:pt x="9079" y="4026"/>
                    <a:pt x="9114" y="4028"/>
                    <a:pt x="9149" y="4033"/>
                  </a:cubicBezTo>
                  <a:cubicBezTo>
                    <a:pt x="9330" y="4033"/>
                    <a:pt x="9240" y="3582"/>
                    <a:pt x="9480" y="3582"/>
                  </a:cubicBezTo>
                  <a:cubicBezTo>
                    <a:pt x="9691" y="3582"/>
                    <a:pt x="9601" y="3251"/>
                    <a:pt x="9751" y="2860"/>
                  </a:cubicBezTo>
                  <a:cubicBezTo>
                    <a:pt x="9815" y="2708"/>
                    <a:pt x="9718" y="2646"/>
                    <a:pt x="9574" y="2646"/>
                  </a:cubicBezTo>
                  <a:cubicBezTo>
                    <a:pt x="9375" y="2646"/>
                    <a:pt x="9086" y="2763"/>
                    <a:pt x="8999" y="2920"/>
                  </a:cubicBezTo>
                  <a:cubicBezTo>
                    <a:pt x="8943" y="2984"/>
                    <a:pt x="8880" y="3008"/>
                    <a:pt x="8813" y="3008"/>
                  </a:cubicBezTo>
                  <a:cubicBezTo>
                    <a:pt x="8628" y="3008"/>
                    <a:pt x="8407" y="2830"/>
                    <a:pt x="8186" y="2830"/>
                  </a:cubicBezTo>
                  <a:cubicBezTo>
                    <a:pt x="7915" y="2830"/>
                    <a:pt x="7705" y="2619"/>
                    <a:pt x="7705" y="2348"/>
                  </a:cubicBezTo>
                  <a:cubicBezTo>
                    <a:pt x="7705" y="2088"/>
                    <a:pt x="7677" y="1744"/>
                    <a:pt x="7408" y="1744"/>
                  </a:cubicBezTo>
                  <a:cubicBezTo>
                    <a:pt x="7397" y="1744"/>
                    <a:pt x="7386" y="1745"/>
                    <a:pt x="7374" y="1746"/>
                  </a:cubicBezTo>
                  <a:cubicBezTo>
                    <a:pt x="7073" y="1776"/>
                    <a:pt x="7434" y="1987"/>
                    <a:pt x="7374" y="2168"/>
                  </a:cubicBezTo>
                  <a:cubicBezTo>
                    <a:pt x="7356" y="2198"/>
                    <a:pt x="7338" y="2210"/>
                    <a:pt x="7319" y="2210"/>
                  </a:cubicBezTo>
                  <a:cubicBezTo>
                    <a:pt x="7245" y="2210"/>
                    <a:pt x="7163" y="2017"/>
                    <a:pt x="7043" y="2017"/>
                  </a:cubicBezTo>
                  <a:cubicBezTo>
                    <a:pt x="6892" y="2017"/>
                    <a:pt x="6742" y="1806"/>
                    <a:pt x="6742" y="1475"/>
                  </a:cubicBezTo>
                  <a:cubicBezTo>
                    <a:pt x="6742" y="1144"/>
                    <a:pt x="6441" y="1144"/>
                    <a:pt x="6441" y="723"/>
                  </a:cubicBezTo>
                  <a:cubicBezTo>
                    <a:pt x="6441" y="302"/>
                    <a:pt x="5839" y="1"/>
                    <a:pt x="5448" y="1"/>
                  </a:cubicBezTo>
                  <a:close/>
                  <a:moveTo>
                    <a:pt x="4856" y="5563"/>
                  </a:moveTo>
                  <a:cubicBezTo>
                    <a:pt x="4806" y="5563"/>
                    <a:pt x="4752" y="5582"/>
                    <a:pt x="4695" y="5628"/>
                  </a:cubicBezTo>
                  <a:cubicBezTo>
                    <a:pt x="4364" y="5869"/>
                    <a:pt x="4665" y="5990"/>
                    <a:pt x="4274" y="6291"/>
                  </a:cubicBezTo>
                  <a:cubicBezTo>
                    <a:pt x="3913" y="6591"/>
                    <a:pt x="4093" y="6712"/>
                    <a:pt x="3642" y="7374"/>
                  </a:cubicBezTo>
                  <a:cubicBezTo>
                    <a:pt x="3191" y="8066"/>
                    <a:pt x="1686" y="8457"/>
                    <a:pt x="1475" y="8849"/>
                  </a:cubicBezTo>
                  <a:cubicBezTo>
                    <a:pt x="1234" y="9210"/>
                    <a:pt x="482" y="9481"/>
                    <a:pt x="482" y="9781"/>
                  </a:cubicBezTo>
                  <a:cubicBezTo>
                    <a:pt x="482" y="10082"/>
                    <a:pt x="1" y="10293"/>
                    <a:pt x="241" y="10654"/>
                  </a:cubicBezTo>
                  <a:cubicBezTo>
                    <a:pt x="366" y="10835"/>
                    <a:pt x="485" y="10862"/>
                    <a:pt x="598" y="10862"/>
                  </a:cubicBezTo>
                  <a:cubicBezTo>
                    <a:pt x="644" y="10862"/>
                    <a:pt x="690" y="10857"/>
                    <a:pt x="734" y="10857"/>
                  </a:cubicBezTo>
                  <a:cubicBezTo>
                    <a:pt x="814" y="10857"/>
                    <a:pt x="891" y="10872"/>
                    <a:pt x="964" y="10955"/>
                  </a:cubicBezTo>
                  <a:cubicBezTo>
                    <a:pt x="1204" y="11196"/>
                    <a:pt x="1415" y="10985"/>
                    <a:pt x="1535" y="11196"/>
                  </a:cubicBezTo>
                  <a:cubicBezTo>
                    <a:pt x="1579" y="11262"/>
                    <a:pt x="1708" y="11304"/>
                    <a:pt x="1883" y="11304"/>
                  </a:cubicBezTo>
                  <a:cubicBezTo>
                    <a:pt x="2186" y="11304"/>
                    <a:pt x="2628" y="11178"/>
                    <a:pt x="3010" y="10835"/>
                  </a:cubicBezTo>
                  <a:cubicBezTo>
                    <a:pt x="3612" y="10323"/>
                    <a:pt x="3311" y="10082"/>
                    <a:pt x="3522" y="9932"/>
                  </a:cubicBezTo>
                  <a:cubicBezTo>
                    <a:pt x="3762" y="9781"/>
                    <a:pt x="3792" y="9390"/>
                    <a:pt x="3943" y="9119"/>
                  </a:cubicBezTo>
                  <a:cubicBezTo>
                    <a:pt x="4093" y="8849"/>
                    <a:pt x="4154" y="8578"/>
                    <a:pt x="4816" y="8578"/>
                  </a:cubicBezTo>
                  <a:cubicBezTo>
                    <a:pt x="5448" y="8578"/>
                    <a:pt x="5117" y="8427"/>
                    <a:pt x="5056" y="8126"/>
                  </a:cubicBezTo>
                  <a:cubicBezTo>
                    <a:pt x="5026" y="7825"/>
                    <a:pt x="5598" y="7795"/>
                    <a:pt x="5598" y="7434"/>
                  </a:cubicBezTo>
                  <a:cubicBezTo>
                    <a:pt x="5598" y="7043"/>
                    <a:pt x="6381" y="6682"/>
                    <a:pt x="6200" y="6381"/>
                  </a:cubicBezTo>
                  <a:cubicBezTo>
                    <a:pt x="6019" y="6080"/>
                    <a:pt x="6351" y="5929"/>
                    <a:pt x="6140" y="5719"/>
                  </a:cubicBezTo>
                  <a:cubicBezTo>
                    <a:pt x="6075" y="5676"/>
                    <a:pt x="6020" y="5658"/>
                    <a:pt x="5968" y="5658"/>
                  </a:cubicBezTo>
                  <a:cubicBezTo>
                    <a:pt x="5803" y="5658"/>
                    <a:pt x="5684" y="5838"/>
                    <a:pt x="5478" y="5929"/>
                  </a:cubicBezTo>
                  <a:cubicBezTo>
                    <a:pt x="5462" y="5935"/>
                    <a:pt x="5447" y="5938"/>
                    <a:pt x="5431" y="5938"/>
                  </a:cubicBezTo>
                  <a:cubicBezTo>
                    <a:pt x="5250" y="5938"/>
                    <a:pt x="5081" y="5563"/>
                    <a:pt x="4856" y="5563"/>
                  </a:cubicBezTo>
                  <a:close/>
                  <a:moveTo>
                    <a:pt x="1212" y="11373"/>
                  </a:moveTo>
                  <a:cubicBezTo>
                    <a:pt x="1002" y="11373"/>
                    <a:pt x="809" y="11724"/>
                    <a:pt x="1054" y="11798"/>
                  </a:cubicBezTo>
                  <a:cubicBezTo>
                    <a:pt x="1066" y="11801"/>
                    <a:pt x="1081" y="11802"/>
                    <a:pt x="1097" y="11802"/>
                  </a:cubicBezTo>
                  <a:cubicBezTo>
                    <a:pt x="1246" y="11802"/>
                    <a:pt x="1544" y="11680"/>
                    <a:pt x="1355" y="11437"/>
                  </a:cubicBezTo>
                  <a:cubicBezTo>
                    <a:pt x="1310" y="11392"/>
                    <a:pt x="1260" y="11373"/>
                    <a:pt x="1212" y="11373"/>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8598896" y="3691781"/>
              <a:ext cx="65587" cy="51005"/>
            </a:xfrm>
            <a:custGeom>
              <a:rect b="b" l="l" r="r" t="t"/>
              <a:pathLst>
                <a:path extrusionOk="0" h="1644" w="2114">
                  <a:moveTo>
                    <a:pt x="2009" y="1"/>
                  </a:moveTo>
                  <a:cubicBezTo>
                    <a:pt x="1733" y="1"/>
                    <a:pt x="1027" y="435"/>
                    <a:pt x="1271" y="533"/>
                  </a:cubicBezTo>
                  <a:cubicBezTo>
                    <a:pt x="1295" y="540"/>
                    <a:pt x="1325" y="543"/>
                    <a:pt x="1359" y="543"/>
                  </a:cubicBezTo>
                  <a:cubicBezTo>
                    <a:pt x="1619" y="543"/>
                    <a:pt x="2114" y="347"/>
                    <a:pt x="2114" y="81"/>
                  </a:cubicBezTo>
                  <a:cubicBezTo>
                    <a:pt x="2114" y="24"/>
                    <a:pt x="2073" y="1"/>
                    <a:pt x="2009" y="1"/>
                  </a:cubicBezTo>
                  <a:close/>
                  <a:moveTo>
                    <a:pt x="832" y="976"/>
                  </a:moveTo>
                  <a:cubicBezTo>
                    <a:pt x="503" y="976"/>
                    <a:pt x="0" y="1279"/>
                    <a:pt x="188" y="1466"/>
                  </a:cubicBezTo>
                  <a:cubicBezTo>
                    <a:pt x="312" y="1578"/>
                    <a:pt x="489" y="1644"/>
                    <a:pt x="652" y="1644"/>
                  </a:cubicBezTo>
                  <a:cubicBezTo>
                    <a:pt x="884" y="1644"/>
                    <a:pt x="1090" y="1512"/>
                    <a:pt x="1090" y="1195"/>
                  </a:cubicBezTo>
                  <a:cubicBezTo>
                    <a:pt x="1090" y="1037"/>
                    <a:pt x="978" y="976"/>
                    <a:pt x="832" y="976"/>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5547804" y="2150707"/>
              <a:ext cx="352010" cy="217051"/>
            </a:xfrm>
            <a:custGeom>
              <a:rect b="b" l="l" r="r" t="t"/>
              <a:pathLst>
                <a:path extrusionOk="0" h="6996" w="11346">
                  <a:moveTo>
                    <a:pt x="4868" y="1"/>
                  </a:moveTo>
                  <a:cubicBezTo>
                    <a:pt x="4813" y="1"/>
                    <a:pt x="4772" y="12"/>
                    <a:pt x="4755" y="37"/>
                  </a:cubicBezTo>
                  <a:cubicBezTo>
                    <a:pt x="4680" y="137"/>
                    <a:pt x="4585" y="195"/>
                    <a:pt x="4486" y="195"/>
                  </a:cubicBezTo>
                  <a:cubicBezTo>
                    <a:pt x="4465" y="195"/>
                    <a:pt x="4445" y="193"/>
                    <a:pt x="4424" y="187"/>
                  </a:cubicBezTo>
                  <a:cubicBezTo>
                    <a:pt x="4337" y="187"/>
                    <a:pt x="4362" y="520"/>
                    <a:pt x="4177" y="520"/>
                  </a:cubicBezTo>
                  <a:cubicBezTo>
                    <a:pt x="4170" y="520"/>
                    <a:pt x="4162" y="520"/>
                    <a:pt x="4153" y="518"/>
                  </a:cubicBezTo>
                  <a:cubicBezTo>
                    <a:pt x="4132" y="513"/>
                    <a:pt x="4110" y="511"/>
                    <a:pt x="4087" y="511"/>
                  </a:cubicBezTo>
                  <a:cubicBezTo>
                    <a:pt x="3856" y="511"/>
                    <a:pt x="3582" y="773"/>
                    <a:pt x="3582" y="910"/>
                  </a:cubicBezTo>
                  <a:cubicBezTo>
                    <a:pt x="3582" y="1052"/>
                    <a:pt x="3582" y="1303"/>
                    <a:pt x="3325" y="1303"/>
                  </a:cubicBezTo>
                  <a:cubicBezTo>
                    <a:pt x="3311" y="1303"/>
                    <a:pt x="3296" y="1303"/>
                    <a:pt x="3281" y="1301"/>
                  </a:cubicBezTo>
                  <a:lnTo>
                    <a:pt x="2709" y="1181"/>
                  </a:lnTo>
                  <a:cubicBezTo>
                    <a:pt x="2693" y="1196"/>
                    <a:pt x="2613" y="1252"/>
                    <a:pt x="2510" y="1252"/>
                  </a:cubicBezTo>
                  <a:cubicBezTo>
                    <a:pt x="2414" y="1252"/>
                    <a:pt x="2299" y="1204"/>
                    <a:pt x="2197" y="1030"/>
                  </a:cubicBezTo>
                  <a:cubicBezTo>
                    <a:pt x="1956" y="639"/>
                    <a:pt x="1475" y="278"/>
                    <a:pt x="1204" y="278"/>
                  </a:cubicBezTo>
                  <a:cubicBezTo>
                    <a:pt x="963" y="278"/>
                    <a:pt x="211" y="308"/>
                    <a:pt x="391" y="729"/>
                  </a:cubicBezTo>
                  <a:cubicBezTo>
                    <a:pt x="440" y="843"/>
                    <a:pt x="473" y="884"/>
                    <a:pt x="500" y="884"/>
                  </a:cubicBezTo>
                  <a:cubicBezTo>
                    <a:pt x="573" y="884"/>
                    <a:pt x="599" y="579"/>
                    <a:pt x="753" y="579"/>
                  </a:cubicBezTo>
                  <a:cubicBezTo>
                    <a:pt x="993" y="579"/>
                    <a:pt x="1054" y="1301"/>
                    <a:pt x="1355" y="1301"/>
                  </a:cubicBezTo>
                  <a:cubicBezTo>
                    <a:pt x="1647" y="1301"/>
                    <a:pt x="2024" y="1784"/>
                    <a:pt x="1770" y="1784"/>
                  </a:cubicBezTo>
                  <a:cubicBezTo>
                    <a:pt x="1762" y="1784"/>
                    <a:pt x="1754" y="1783"/>
                    <a:pt x="1746" y="1782"/>
                  </a:cubicBezTo>
                  <a:cubicBezTo>
                    <a:pt x="1731" y="1781"/>
                    <a:pt x="1717" y="1780"/>
                    <a:pt x="1703" y="1780"/>
                  </a:cubicBezTo>
                  <a:cubicBezTo>
                    <a:pt x="1471" y="1780"/>
                    <a:pt x="1275" y="1961"/>
                    <a:pt x="1085" y="1961"/>
                  </a:cubicBezTo>
                  <a:cubicBezTo>
                    <a:pt x="1044" y="1961"/>
                    <a:pt x="1004" y="1953"/>
                    <a:pt x="963" y="1933"/>
                  </a:cubicBezTo>
                  <a:cubicBezTo>
                    <a:pt x="802" y="1861"/>
                    <a:pt x="598" y="1768"/>
                    <a:pt x="447" y="1768"/>
                  </a:cubicBezTo>
                  <a:cubicBezTo>
                    <a:pt x="344" y="1768"/>
                    <a:pt x="265" y="1811"/>
                    <a:pt x="241" y="1933"/>
                  </a:cubicBezTo>
                  <a:cubicBezTo>
                    <a:pt x="151" y="2234"/>
                    <a:pt x="0" y="2595"/>
                    <a:pt x="391" y="2595"/>
                  </a:cubicBezTo>
                  <a:cubicBezTo>
                    <a:pt x="753" y="2595"/>
                    <a:pt x="692" y="2836"/>
                    <a:pt x="422" y="3107"/>
                  </a:cubicBezTo>
                  <a:cubicBezTo>
                    <a:pt x="337" y="3191"/>
                    <a:pt x="346" y="3214"/>
                    <a:pt x="399" y="3214"/>
                  </a:cubicBezTo>
                  <a:cubicBezTo>
                    <a:pt x="464" y="3214"/>
                    <a:pt x="594" y="3180"/>
                    <a:pt x="702" y="3180"/>
                  </a:cubicBezTo>
                  <a:cubicBezTo>
                    <a:pt x="790" y="3180"/>
                    <a:pt x="864" y="3203"/>
                    <a:pt x="873" y="3287"/>
                  </a:cubicBezTo>
                  <a:cubicBezTo>
                    <a:pt x="903" y="3558"/>
                    <a:pt x="1144" y="3558"/>
                    <a:pt x="1023" y="3919"/>
                  </a:cubicBezTo>
                  <a:cubicBezTo>
                    <a:pt x="993" y="4280"/>
                    <a:pt x="993" y="4641"/>
                    <a:pt x="1023" y="4972"/>
                  </a:cubicBezTo>
                  <a:cubicBezTo>
                    <a:pt x="1294" y="4972"/>
                    <a:pt x="1625" y="4942"/>
                    <a:pt x="1716" y="4822"/>
                  </a:cubicBezTo>
                  <a:cubicBezTo>
                    <a:pt x="1776" y="4702"/>
                    <a:pt x="2197" y="4341"/>
                    <a:pt x="2408" y="4341"/>
                  </a:cubicBezTo>
                  <a:cubicBezTo>
                    <a:pt x="2545" y="4341"/>
                    <a:pt x="2663" y="4380"/>
                    <a:pt x="2762" y="4380"/>
                  </a:cubicBezTo>
                  <a:cubicBezTo>
                    <a:pt x="2835" y="4380"/>
                    <a:pt x="2898" y="4358"/>
                    <a:pt x="2950" y="4280"/>
                  </a:cubicBezTo>
                  <a:cubicBezTo>
                    <a:pt x="3093" y="4209"/>
                    <a:pt x="3244" y="4171"/>
                    <a:pt x="3394" y="4171"/>
                  </a:cubicBezTo>
                  <a:cubicBezTo>
                    <a:pt x="3560" y="4171"/>
                    <a:pt x="3725" y="4216"/>
                    <a:pt x="3882" y="4310"/>
                  </a:cubicBezTo>
                  <a:cubicBezTo>
                    <a:pt x="4033" y="4431"/>
                    <a:pt x="4244" y="4521"/>
                    <a:pt x="4454" y="4551"/>
                  </a:cubicBezTo>
                  <a:cubicBezTo>
                    <a:pt x="4568" y="4551"/>
                    <a:pt x="4601" y="4764"/>
                    <a:pt x="4780" y="4764"/>
                  </a:cubicBezTo>
                  <a:cubicBezTo>
                    <a:pt x="4791" y="4764"/>
                    <a:pt x="4803" y="4764"/>
                    <a:pt x="4815" y="4762"/>
                  </a:cubicBezTo>
                  <a:cubicBezTo>
                    <a:pt x="4859" y="4751"/>
                    <a:pt x="4909" y="4746"/>
                    <a:pt x="4962" y="4746"/>
                  </a:cubicBezTo>
                  <a:cubicBezTo>
                    <a:pt x="5204" y="4746"/>
                    <a:pt x="5508" y="4849"/>
                    <a:pt x="5508" y="4972"/>
                  </a:cubicBezTo>
                  <a:cubicBezTo>
                    <a:pt x="5508" y="5123"/>
                    <a:pt x="5688" y="5243"/>
                    <a:pt x="5869" y="5243"/>
                  </a:cubicBezTo>
                  <a:cubicBezTo>
                    <a:pt x="6079" y="5243"/>
                    <a:pt x="6230" y="5695"/>
                    <a:pt x="6410" y="5695"/>
                  </a:cubicBezTo>
                  <a:cubicBezTo>
                    <a:pt x="6483" y="5695"/>
                    <a:pt x="6589" y="5690"/>
                    <a:pt x="6690" y="5690"/>
                  </a:cubicBezTo>
                  <a:cubicBezTo>
                    <a:pt x="6841" y="5690"/>
                    <a:pt x="6982" y="5701"/>
                    <a:pt x="6982" y="5755"/>
                  </a:cubicBezTo>
                  <a:cubicBezTo>
                    <a:pt x="6982" y="6116"/>
                    <a:pt x="7012" y="6417"/>
                    <a:pt x="7103" y="6748"/>
                  </a:cubicBezTo>
                  <a:lnTo>
                    <a:pt x="7253" y="6748"/>
                  </a:lnTo>
                  <a:cubicBezTo>
                    <a:pt x="7268" y="6752"/>
                    <a:pt x="7288" y="6753"/>
                    <a:pt x="7311" y="6753"/>
                  </a:cubicBezTo>
                  <a:cubicBezTo>
                    <a:pt x="7371" y="6753"/>
                    <a:pt x="7452" y="6744"/>
                    <a:pt x="7533" y="6744"/>
                  </a:cubicBezTo>
                  <a:cubicBezTo>
                    <a:pt x="7664" y="6744"/>
                    <a:pt x="7792" y="6769"/>
                    <a:pt x="7825" y="6899"/>
                  </a:cubicBezTo>
                  <a:cubicBezTo>
                    <a:pt x="7853" y="6965"/>
                    <a:pt x="7936" y="6996"/>
                    <a:pt x="8035" y="6996"/>
                  </a:cubicBezTo>
                  <a:cubicBezTo>
                    <a:pt x="8249" y="6996"/>
                    <a:pt x="8538" y="6854"/>
                    <a:pt x="8517" y="6628"/>
                  </a:cubicBezTo>
                  <a:cubicBezTo>
                    <a:pt x="8487" y="6297"/>
                    <a:pt x="9570" y="6297"/>
                    <a:pt x="9631" y="5996"/>
                  </a:cubicBezTo>
                  <a:cubicBezTo>
                    <a:pt x="9713" y="5722"/>
                    <a:pt x="9845" y="5198"/>
                    <a:pt x="10050" y="5198"/>
                  </a:cubicBezTo>
                  <a:cubicBezTo>
                    <a:pt x="10070" y="5198"/>
                    <a:pt x="10091" y="5203"/>
                    <a:pt x="10112" y="5213"/>
                  </a:cubicBezTo>
                  <a:cubicBezTo>
                    <a:pt x="10134" y="5221"/>
                    <a:pt x="10155" y="5224"/>
                    <a:pt x="10176" y="5224"/>
                  </a:cubicBezTo>
                  <a:cubicBezTo>
                    <a:pt x="10401" y="5224"/>
                    <a:pt x="10542" y="4821"/>
                    <a:pt x="10726" y="4821"/>
                  </a:cubicBezTo>
                  <a:cubicBezTo>
                    <a:pt x="10732" y="4821"/>
                    <a:pt x="10738" y="4821"/>
                    <a:pt x="10744" y="4822"/>
                  </a:cubicBezTo>
                  <a:cubicBezTo>
                    <a:pt x="10908" y="4849"/>
                    <a:pt x="11073" y="4976"/>
                    <a:pt x="11282" y="4976"/>
                  </a:cubicBezTo>
                  <a:cubicBezTo>
                    <a:pt x="11303" y="4976"/>
                    <a:pt x="11324" y="4975"/>
                    <a:pt x="11346" y="4972"/>
                  </a:cubicBezTo>
                  <a:lnTo>
                    <a:pt x="11256" y="4461"/>
                  </a:lnTo>
                  <a:cubicBezTo>
                    <a:pt x="11045" y="4341"/>
                    <a:pt x="10804" y="4250"/>
                    <a:pt x="10594" y="4220"/>
                  </a:cubicBezTo>
                  <a:cubicBezTo>
                    <a:pt x="10383" y="4220"/>
                    <a:pt x="10082" y="3769"/>
                    <a:pt x="9751" y="3678"/>
                  </a:cubicBezTo>
                  <a:cubicBezTo>
                    <a:pt x="9420" y="3558"/>
                    <a:pt x="8968" y="3347"/>
                    <a:pt x="8848" y="3137"/>
                  </a:cubicBezTo>
                  <a:cubicBezTo>
                    <a:pt x="8728" y="2926"/>
                    <a:pt x="8096" y="2715"/>
                    <a:pt x="8066" y="2535"/>
                  </a:cubicBezTo>
                  <a:cubicBezTo>
                    <a:pt x="7945" y="2294"/>
                    <a:pt x="7825" y="2083"/>
                    <a:pt x="7674" y="1903"/>
                  </a:cubicBezTo>
                  <a:cubicBezTo>
                    <a:pt x="7524" y="1662"/>
                    <a:pt x="7524" y="1421"/>
                    <a:pt x="7343" y="1361"/>
                  </a:cubicBezTo>
                  <a:cubicBezTo>
                    <a:pt x="7163" y="1331"/>
                    <a:pt x="6170" y="1361"/>
                    <a:pt x="6170" y="1271"/>
                  </a:cubicBezTo>
                  <a:cubicBezTo>
                    <a:pt x="6170" y="1150"/>
                    <a:pt x="6109" y="428"/>
                    <a:pt x="5929" y="398"/>
                  </a:cubicBezTo>
                  <a:cubicBezTo>
                    <a:pt x="5688" y="368"/>
                    <a:pt x="5508" y="308"/>
                    <a:pt x="5327" y="187"/>
                  </a:cubicBezTo>
                  <a:cubicBezTo>
                    <a:pt x="5240" y="78"/>
                    <a:pt x="5010" y="1"/>
                    <a:pt x="4868"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5334911" y="2231776"/>
              <a:ext cx="485541" cy="409344"/>
            </a:xfrm>
            <a:custGeom>
              <a:rect b="b" l="l" r="r" t="t"/>
              <a:pathLst>
                <a:path extrusionOk="0" h="13194" w="15650">
                  <a:moveTo>
                    <a:pt x="372" y="1"/>
                  </a:moveTo>
                  <a:cubicBezTo>
                    <a:pt x="134" y="1"/>
                    <a:pt x="346" y="403"/>
                    <a:pt x="181" y="403"/>
                  </a:cubicBezTo>
                  <a:cubicBezTo>
                    <a:pt x="1" y="403"/>
                    <a:pt x="151" y="945"/>
                    <a:pt x="181" y="1065"/>
                  </a:cubicBezTo>
                  <a:cubicBezTo>
                    <a:pt x="211" y="1156"/>
                    <a:pt x="61" y="1878"/>
                    <a:pt x="181" y="1908"/>
                  </a:cubicBezTo>
                  <a:cubicBezTo>
                    <a:pt x="302" y="1968"/>
                    <a:pt x="603" y="2450"/>
                    <a:pt x="542" y="2510"/>
                  </a:cubicBezTo>
                  <a:cubicBezTo>
                    <a:pt x="512" y="2600"/>
                    <a:pt x="843" y="2931"/>
                    <a:pt x="843" y="3172"/>
                  </a:cubicBezTo>
                  <a:cubicBezTo>
                    <a:pt x="873" y="3383"/>
                    <a:pt x="1054" y="3563"/>
                    <a:pt x="1295" y="3623"/>
                  </a:cubicBezTo>
                  <a:cubicBezTo>
                    <a:pt x="1445" y="3623"/>
                    <a:pt x="1686" y="3714"/>
                    <a:pt x="1596" y="3924"/>
                  </a:cubicBezTo>
                  <a:cubicBezTo>
                    <a:pt x="1535" y="4105"/>
                    <a:pt x="1686" y="4376"/>
                    <a:pt x="1505" y="4376"/>
                  </a:cubicBezTo>
                  <a:cubicBezTo>
                    <a:pt x="1295" y="4376"/>
                    <a:pt x="1355" y="4887"/>
                    <a:pt x="1204" y="5008"/>
                  </a:cubicBezTo>
                  <a:cubicBezTo>
                    <a:pt x="1054" y="5128"/>
                    <a:pt x="1144" y="5640"/>
                    <a:pt x="1295" y="5730"/>
                  </a:cubicBezTo>
                  <a:cubicBezTo>
                    <a:pt x="1445" y="5790"/>
                    <a:pt x="1686" y="5941"/>
                    <a:pt x="1686" y="6182"/>
                  </a:cubicBezTo>
                  <a:cubicBezTo>
                    <a:pt x="1686" y="6392"/>
                    <a:pt x="2318" y="6723"/>
                    <a:pt x="2559" y="6723"/>
                  </a:cubicBezTo>
                  <a:cubicBezTo>
                    <a:pt x="2769" y="6723"/>
                    <a:pt x="2769" y="7114"/>
                    <a:pt x="2920" y="7235"/>
                  </a:cubicBezTo>
                  <a:cubicBezTo>
                    <a:pt x="3070" y="7325"/>
                    <a:pt x="2799" y="7596"/>
                    <a:pt x="2860" y="7746"/>
                  </a:cubicBezTo>
                  <a:cubicBezTo>
                    <a:pt x="2890" y="7897"/>
                    <a:pt x="3161" y="8047"/>
                    <a:pt x="3161" y="8288"/>
                  </a:cubicBezTo>
                  <a:cubicBezTo>
                    <a:pt x="3161" y="8499"/>
                    <a:pt x="3371" y="8679"/>
                    <a:pt x="3552" y="8920"/>
                  </a:cubicBezTo>
                  <a:lnTo>
                    <a:pt x="3793" y="8920"/>
                  </a:lnTo>
                  <a:cubicBezTo>
                    <a:pt x="3937" y="8920"/>
                    <a:pt x="3966" y="8766"/>
                    <a:pt x="4049" y="8766"/>
                  </a:cubicBezTo>
                  <a:cubicBezTo>
                    <a:pt x="4069" y="8766"/>
                    <a:pt x="4094" y="8776"/>
                    <a:pt x="4124" y="8800"/>
                  </a:cubicBezTo>
                  <a:cubicBezTo>
                    <a:pt x="4174" y="8840"/>
                    <a:pt x="4234" y="8853"/>
                    <a:pt x="4299" y="8853"/>
                  </a:cubicBezTo>
                  <a:cubicBezTo>
                    <a:pt x="4428" y="8853"/>
                    <a:pt x="4575" y="8800"/>
                    <a:pt x="4695" y="8800"/>
                  </a:cubicBezTo>
                  <a:cubicBezTo>
                    <a:pt x="4876" y="8800"/>
                    <a:pt x="5297" y="9642"/>
                    <a:pt x="5478" y="10034"/>
                  </a:cubicBezTo>
                  <a:cubicBezTo>
                    <a:pt x="5658" y="10455"/>
                    <a:pt x="5658" y="10575"/>
                    <a:pt x="5929" y="10756"/>
                  </a:cubicBezTo>
                  <a:cubicBezTo>
                    <a:pt x="6200" y="10936"/>
                    <a:pt x="6531" y="10846"/>
                    <a:pt x="6922" y="11237"/>
                  </a:cubicBezTo>
                  <a:cubicBezTo>
                    <a:pt x="7434" y="11629"/>
                    <a:pt x="8066" y="11869"/>
                    <a:pt x="8728" y="11930"/>
                  </a:cubicBezTo>
                  <a:cubicBezTo>
                    <a:pt x="8740" y="11931"/>
                    <a:pt x="8752" y="11931"/>
                    <a:pt x="8764" y="11931"/>
                  </a:cubicBezTo>
                  <a:cubicBezTo>
                    <a:pt x="9095" y="11931"/>
                    <a:pt x="9368" y="11579"/>
                    <a:pt x="9810" y="11579"/>
                  </a:cubicBezTo>
                  <a:cubicBezTo>
                    <a:pt x="9868" y="11579"/>
                    <a:pt x="9928" y="11585"/>
                    <a:pt x="9992" y="11599"/>
                  </a:cubicBezTo>
                  <a:cubicBezTo>
                    <a:pt x="10564" y="11689"/>
                    <a:pt x="10413" y="12381"/>
                    <a:pt x="10594" y="12652"/>
                  </a:cubicBezTo>
                  <a:cubicBezTo>
                    <a:pt x="10775" y="12893"/>
                    <a:pt x="12971" y="13013"/>
                    <a:pt x="13333" y="13133"/>
                  </a:cubicBezTo>
                  <a:lnTo>
                    <a:pt x="14175" y="13194"/>
                  </a:lnTo>
                  <a:lnTo>
                    <a:pt x="14175" y="13013"/>
                  </a:lnTo>
                  <a:cubicBezTo>
                    <a:pt x="14175" y="12682"/>
                    <a:pt x="14356" y="12351"/>
                    <a:pt x="14657" y="12200"/>
                  </a:cubicBezTo>
                  <a:lnTo>
                    <a:pt x="15379" y="11960"/>
                  </a:lnTo>
                  <a:cubicBezTo>
                    <a:pt x="15650" y="11930"/>
                    <a:pt x="15379" y="11388"/>
                    <a:pt x="15198" y="11358"/>
                  </a:cubicBezTo>
                  <a:cubicBezTo>
                    <a:pt x="14988" y="11298"/>
                    <a:pt x="15198" y="10636"/>
                    <a:pt x="14807" y="10455"/>
                  </a:cubicBezTo>
                  <a:cubicBezTo>
                    <a:pt x="14476" y="10335"/>
                    <a:pt x="14175" y="10094"/>
                    <a:pt x="14025" y="9793"/>
                  </a:cubicBezTo>
                  <a:cubicBezTo>
                    <a:pt x="13904" y="9522"/>
                    <a:pt x="13453" y="9281"/>
                    <a:pt x="13483" y="9101"/>
                  </a:cubicBezTo>
                  <a:cubicBezTo>
                    <a:pt x="13543" y="8920"/>
                    <a:pt x="14446" y="8318"/>
                    <a:pt x="14296" y="7957"/>
                  </a:cubicBezTo>
                  <a:cubicBezTo>
                    <a:pt x="14145" y="7626"/>
                    <a:pt x="13573" y="7656"/>
                    <a:pt x="13483" y="7566"/>
                  </a:cubicBezTo>
                  <a:cubicBezTo>
                    <a:pt x="13483" y="7265"/>
                    <a:pt x="13453" y="6964"/>
                    <a:pt x="13393" y="6663"/>
                  </a:cubicBezTo>
                  <a:cubicBezTo>
                    <a:pt x="13242" y="6302"/>
                    <a:pt x="13483" y="6031"/>
                    <a:pt x="13393" y="5820"/>
                  </a:cubicBezTo>
                  <a:cubicBezTo>
                    <a:pt x="13272" y="5640"/>
                    <a:pt x="13453" y="5279"/>
                    <a:pt x="13483" y="5128"/>
                  </a:cubicBezTo>
                  <a:cubicBezTo>
                    <a:pt x="13543" y="4948"/>
                    <a:pt x="13844" y="4797"/>
                    <a:pt x="13784" y="4526"/>
                  </a:cubicBezTo>
                  <a:cubicBezTo>
                    <a:pt x="13754" y="4346"/>
                    <a:pt x="13844" y="4195"/>
                    <a:pt x="13995" y="4135"/>
                  </a:cubicBezTo>
                  <a:cubicBezTo>
                    <a:pt x="13874" y="3804"/>
                    <a:pt x="13844" y="3503"/>
                    <a:pt x="13844" y="3172"/>
                  </a:cubicBezTo>
                  <a:cubicBezTo>
                    <a:pt x="13844" y="3092"/>
                    <a:pt x="13670" y="3065"/>
                    <a:pt x="13501" y="3065"/>
                  </a:cubicBezTo>
                  <a:cubicBezTo>
                    <a:pt x="13416" y="3065"/>
                    <a:pt x="13333" y="3072"/>
                    <a:pt x="13272" y="3082"/>
                  </a:cubicBezTo>
                  <a:cubicBezTo>
                    <a:pt x="13267" y="3083"/>
                    <a:pt x="13262" y="3083"/>
                    <a:pt x="13256" y="3083"/>
                  </a:cubicBezTo>
                  <a:cubicBezTo>
                    <a:pt x="13083" y="3083"/>
                    <a:pt x="12935" y="2630"/>
                    <a:pt x="12731" y="2630"/>
                  </a:cubicBezTo>
                  <a:cubicBezTo>
                    <a:pt x="12550" y="2630"/>
                    <a:pt x="12370" y="2480"/>
                    <a:pt x="12370" y="2359"/>
                  </a:cubicBezTo>
                  <a:cubicBezTo>
                    <a:pt x="12370" y="2277"/>
                    <a:pt x="11995" y="2145"/>
                    <a:pt x="11746" y="2145"/>
                  </a:cubicBezTo>
                  <a:cubicBezTo>
                    <a:pt x="11722" y="2145"/>
                    <a:pt x="11699" y="2146"/>
                    <a:pt x="11677" y="2149"/>
                  </a:cubicBezTo>
                  <a:cubicBezTo>
                    <a:pt x="11663" y="2151"/>
                    <a:pt x="11650" y="2152"/>
                    <a:pt x="11638" y="2152"/>
                  </a:cubicBezTo>
                  <a:cubicBezTo>
                    <a:pt x="11462" y="2152"/>
                    <a:pt x="11429" y="1968"/>
                    <a:pt x="11316" y="1968"/>
                  </a:cubicBezTo>
                  <a:cubicBezTo>
                    <a:pt x="11106" y="1908"/>
                    <a:pt x="10895" y="1818"/>
                    <a:pt x="10744" y="1697"/>
                  </a:cubicBezTo>
                  <a:cubicBezTo>
                    <a:pt x="10587" y="1603"/>
                    <a:pt x="10422" y="1558"/>
                    <a:pt x="10256" y="1558"/>
                  </a:cubicBezTo>
                  <a:cubicBezTo>
                    <a:pt x="10106" y="1558"/>
                    <a:pt x="9955" y="1596"/>
                    <a:pt x="9812" y="1667"/>
                  </a:cubicBezTo>
                  <a:cubicBezTo>
                    <a:pt x="9760" y="1745"/>
                    <a:pt x="9692" y="1767"/>
                    <a:pt x="9614" y="1767"/>
                  </a:cubicBezTo>
                  <a:cubicBezTo>
                    <a:pt x="9511" y="1767"/>
                    <a:pt x="9390" y="1728"/>
                    <a:pt x="9270" y="1728"/>
                  </a:cubicBezTo>
                  <a:cubicBezTo>
                    <a:pt x="9089" y="1728"/>
                    <a:pt x="8668" y="2059"/>
                    <a:pt x="8578" y="2209"/>
                  </a:cubicBezTo>
                  <a:cubicBezTo>
                    <a:pt x="8457" y="2359"/>
                    <a:pt x="8156" y="2359"/>
                    <a:pt x="7885" y="2359"/>
                  </a:cubicBezTo>
                  <a:cubicBezTo>
                    <a:pt x="7916" y="2510"/>
                    <a:pt x="7916" y="2660"/>
                    <a:pt x="7885" y="2781"/>
                  </a:cubicBezTo>
                  <a:cubicBezTo>
                    <a:pt x="7765" y="2961"/>
                    <a:pt x="6832" y="3112"/>
                    <a:pt x="6170" y="3172"/>
                  </a:cubicBezTo>
                  <a:cubicBezTo>
                    <a:pt x="6159" y="3173"/>
                    <a:pt x="6148" y="3173"/>
                    <a:pt x="6137" y="3173"/>
                  </a:cubicBezTo>
                  <a:cubicBezTo>
                    <a:pt x="5477" y="3173"/>
                    <a:pt x="5436" y="2299"/>
                    <a:pt x="4726" y="2299"/>
                  </a:cubicBezTo>
                  <a:cubicBezTo>
                    <a:pt x="4214" y="2269"/>
                    <a:pt x="3793" y="1848"/>
                    <a:pt x="3762" y="1366"/>
                  </a:cubicBezTo>
                  <a:cubicBezTo>
                    <a:pt x="3462" y="1246"/>
                    <a:pt x="3161" y="1005"/>
                    <a:pt x="3191" y="945"/>
                  </a:cubicBezTo>
                  <a:cubicBezTo>
                    <a:pt x="3218" y="864"/>
                    <a:pt x="3367" y="197"/>
                    <a:pt x="3133" y="197"/>
                  </a:cubicBezTo>
                  <a:cubicBezTo>
                    <a:pt x="3107" y="197"/>
                    <a:pt x="3076" y="205"/>
                    <a:pt x="3040" y="223"/>
                  </a:cubicBezTo>
                  <a:cubicBezTo>
                    <a:pt x="2676" y="391"/>
                    <a:pt x="2207" y="924"/>
                    <a:pt x="1586" y="924"/>
                  </a:cubicBezTo>
                  <a:cubicBezTo>
                    <a:pt x="1540" y="924"/>
                    <a:pt x="1493" y="921"/>
                    <a:pt x="1445" y="915"/>
                  </a:cubicBezTo>
                  <a:cubicBezTo>
                    <a:pt x="783" y="795"/>
                    <a:pt x="1265" y="764"/>
                    <a:pt x="934" y="614"/>
                  </a:cubicBezTo>
                  <a:cubicBezTo>
                    <a:pt x="603" y="464"/>
                    <a:pt x="783" y="72"/>
                    <a:pt x="452" y="12"/>
                  </a:cubicBezTo>
                  <a:cubicBezTo>
                    <a:pt x="421" y="4"/>
                    <a:pt x="395" y="1"/>
                    <a:pt x="372"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5396526" y="1745273"/>
              <a:ext cx="1000960" cy="463948"/>
            </a:xfrm>
            <a:custGeom>
              <a:rect b="b" l="l" r="r" t="t"/>
              <a:pathLst>
                <a:path extrusionOk="0" h="14954" w="32263">
                  <a:moveTo>
                    <a:pt x="11153" y="9211"/>
                  </a:moveTo>
                  <a:cubicBezTo>
                    <a:pt x="11509" y="9211"/>
                    <a:pt x="12200" y="9366"/>
                    <a:pt x="12069" y="9584"/>
                  </a:cubicBezTo>
                  <a:cubicBezTo>
                    <a:pt x="12046" y="9606"/>
                    <a:pt x="11995" y="9616"/>
                    <a:pt x="11927" y="9616"/>
                  </a:cubicBezTo>
                  <a:cubicBezTo>
                    <a:pt x="11630" y="9616"/>
                    <a:pt x="11004" y="9430"/>
                    <a:pt x="10955" y="9283"/>
                  </a:cubicBezTo>
                  <a:cubicBezTo>
                    <a:pt x="10931" y="9233"/>
                    <a:pt x="11017" y="9211"/>
                    <a:pt x="11153" y="9211"/>
                  </a:cubicBezTo>
                  <a:close/>
                  <a:moveTo>
                    <a:pt x="26102" y="9094"/>
                  </a:moveTo>
                  <a:cubicBezTo>
                    <a:pt x="26136" y="9094"/>
                    <a:pt x="26164" y="9097"/>
                    <a:pt x="26183" y="9102"/>
                  </a:cubicBezTo>
                  <a:cubicBezTo>
                    <a:pt x="26364" y="9132"/>
                    <a:pt x="26003" y="9464"/>
                    <a:pt x="25341" y="9464"/>
                  </a:cubicBezTo>
                  <a:cubicBezTo>
                    <a:pt x="25025" y="9464"/>
                    <a:pt x="24498" y="9388"/>
                    <a:pt x="23975" y="9388"/>
                  </a:cubicBezTo>
                  <a:cubicBezTo>
                    <a:pt x="23452" y="9388"/>
                    <a:pt x="22933" y="9464"/>
                    <a:pt x="22632" y="9764"/>
                  </a:cubicBezTo>
                  <a:cubicBezTo>
                    <a:pt x="22030" y="10366"/>
                    <a:pt x="22482" y="10758"/>
                    <a:pt x="22211" y="10788"/>
                  </a:cubicBezTo>
                  <a:cubicBezTo>
                    <a:pt x="22207" y="10788"/>
                    <a:pt x="22203" y="10788"/>
                    <a:pt x="22200" y="10788"/>
                  </a:cubicBezTo>
                  <a:cubicBezTo>
                    <a:pt x="21966" y="10788"/>
                    <a:pt x="21825" y="9849"/>
                    <a:pt x="22151" y="9494"/>
                  </a:cubicBezTo>
                  <a:cubicBezTo>
                    <a:pt x="22389" y="9255"/>
                    <a:pt x="22986" y="9142"/>
                    <a:pt x="23560" y="9142"/>
                  </a:cubicBezTo>
                  <a:cubicBezTo>
                    <a:pt x="23783" y="9142"/>
                    <a:pt x="24003" y="9159"/>
                    <a:pt x="24197" y="9193"/>
                  </a:cubicBezTo>
                  <a:cubicBezTo>
                    <a:pt x="24332" y="9223"/>
                    <a:pt x="24486" y="9235"/>
                    <a:pt x="24648" y="9235"/>
                  </a:cubicBezTo>
                  <a:cubicBezTo>
                    <a:pt x="25203" y="9235"/>
                    <a:pt x="25844" y="9094"/>
                    <a:pt x="26102" y="9094"/>
                  </a:cubicBezTo>
                  <a:close/>
                  <a:moveTo>
                    <a:pt x="18609" y="1"/>
                  </a:moveTo>
                  <a:cubicBezTo>
                    <a:pt x="18304" y="1"/>
                    <a:pt x="17847" y="119"/>
                    <a:pt x="17847" y="255"/>
                  </a:cubicBezTo>
                  <a:cubicBezTo>
                    <a:pt x="17847" y="435"/>
                    <a:pt x="16854" y="556"/>
                    <a:pt x="16703" y="646"/>
                  </a:cubicBezTo>
                  <a:cubicBezTo>
                    <a:pt x="16312" y="736"/>
                    <a:pt x="15951" y="796"/>
                    <a:pt x="15560" y="856"/>
                  </a:cubicBezTo>
                  <a:cubicBezTo>
                    <a:pt x="15289" y="887"/>
                    <a:pt x="15078" y="1097"/>
                    <a:pt x="14747" y="1097"/>
                  </a:cubicBezTo>
                  <a:cubicBezTo>
                    <a:pt x="14694" y="1093"/>
                    <a:pt x="14641" y="1092"/>
                    <a:pt x="14588" y="1092"/>
                  </a:cubicBezTo>
                  <a:cubicBezTo>
                    <a:pt x="14227" y="1092"/>
                    <a:pt x="13889" y="1180"/>
                    <a:pt x="13574" y="1338"/>
                  </a:cubicBezTo>
                  <a:cubicBezTo>
                    <a:pt x="13449" y="1425"/>
                    <a:pt x="13298" y="1445"/>
                    <a:pt x="13147" y="1445"/>
                  </a:cubicBezTo>
                  <a:cubicBezTo>
                    <a:pt x="13019" y="1445"/>
                    <a:pt x="12891" y="1431"/>
                    <a:pt x="12779" y="1431"/>
                  </a:cubicBezTo>
                  <a:cubicBezTo>
                    <a:pt x="12704" y="1431"/>
                    <a:pt x="12637" y="1437"/>
                    <a:pt x="12581" y="1458"/>
                  </a:cubicBezTo>
                  <a:cubicBezTo>
                    <a:pt x="12518" y="1485"/>
                    <a:pt x="12446" y="1493"/>
                    <a:pt x="12372" y="1493"/>
                  </a:cubicBezTo>
                  <a:cubicBezTo>
                    <a:pt x="12250" y="1493"/>
                    <a:pt x="12125" y="1471"/>
                    <a:pt x="12038" y="1471"/>
                  </a:cubicBezTo>
                  <a:cubicBezTo>
                    <a:pt x="11999" y="1471"/>
                    <a:pt x="11968" y="1475"/>
                    <a:pt x="11949" y="1488"/>
                  </a:cubicBezTo>
                  <a:cubicBezTo>
                    <a:pt x="11888" y="1579"/>
                    <a:pt x="11888" y="1970"/>
                    <a:pt x="11979" y="2120"/>
                  </a:cubicBezTo>
                  <a:cubicBezTo>
                    <a:pt x="12099" y="2301"/>
                    <a:pt x="12641" y="2391"/>
                    <a:pt x="12671" y="2512"/>
                  </a:cubicBezTo>
                  <a:cubicBezTo>
                    <a:pt x="12701" y="2632"/>
                    <a:pt x="12099" y="2602"/>
                    <a:pt x="11828" y="2632"/>
                  </a:cubicBezTo>
                  <a:cubicBezTo>
                    <a:pt x="11587" y="2662"/>
                    <a:pt x="11617" y="3023"/>
                    <a:pt x="11678" y="3174"/>
                  </a:cubicBezTo>
                  <a:cubicBezTo>
                    <a:pt x="11768" y="3354"/>
                    <a:pt x="11437" y="3565"/>
                    <a:pt x="11196" y="3595"/>
                  </a:cubicBezTo>
                  <a:cubicBezTo>
                    <a:pt x="10985" y="3625"/>
                    <a:pt x="11196" y="4046"/>
                    <a:pt x="11437" y="4046"/>
                  </a:cubicBezTo>
                  <a:cubicBezTo>
                    <a:pt x="11648" y="4046"/>
                    <a:pt x="11798" y="4197"/>
                    <a:pt x="11979" y="4197"/>
                  </a:cubicBezTo>
                  <a:cubicBezTo>
                    <a:pt x="12189" y="4197"/>
                    <a:pt x="12189" y="4588"/>
                    <a:pt x="12189" y="4769"/>
                  </a:cubicBezTo>
                  <a:cubicBezTo>
                    <a:pt x="12189" y="4949"/>
                    <a:pt x="11979" y="5070"/>
                    <a:pt x="11678" y="5070"/>
                  </a:cubicBezTo>
                  <a:cubicBezTo>
                    <a:pt x="11377" y="5070"/>
                    <a:pt x="11286" y="4859"/>
                    <a:pt x="11076" y="4799"/>
                  </a:cubicBezTo>
                  <a:cubicBezTo>
                    <a:pt x="11069" y="4798"/>
                    <a:pt x="11062" y="4797"/>
                    <a:pt x="11055" y="4797"/>
                  </a:cubicBezTo>
                  <a:cubicBezTo>
                    <a:pt x="10902" y="4797"/>
                    <a:pt x="10979" y="5132"/>
                    <a:pt x="10835" y="5190"/>
                  </a:cubicBezTo>
                  <a:cubicBezTo>
                    <a:pt x="10827" y="5192"/>
                    <a:pt x="10819" y="5192"/>
                    <a:pt x="10812" y="5192"/>
                  </a:cubicBezTo>
                  <a:cubicBezTo>
                    <a:pt x="10678" y="5192"/>
                    <a:pt x="10615" y="4949"/>
                    <a:pt x="10444" y="4949"/>
                  </a:cubicBezTo>
                  <a:cubicBezTo>
                    <a:pt x="10263" y="4949"/>
                    <a:pt x="9962" y="4919"/>
                    <a:pt x="9932" y="4678"/>
                  </a:cubicBezTo>
                  <a:cubicBezTo>
                    <a:pt x="9901" y="4569"/>
                    <a:pt x="9748" y="4516"/>
                    <a:pt x="9574" y="4516"/>
                  </a:cubicBezTo>
                  <a:cubicBezTo>
                    <a:pt x="9414" y="4516"/>
                    <a:pt x="9235" y="4562"/>
                    <a:pt x="9120" y="4648"/>
                  </a:cubicBezTo>
                  <a:cubicBezTo>
                    <a:pt x="9028" y="4740"/>
                    <a:pt x="8970" y="4775"/>
                    <a:pt x="8917" y="4775"/>
                  </a:cubicBezTo>
                  <a:cubicBezTo>
                    <a:pt x="8849" y="4775"/>
                    <a:pt x="8787" y="4716"/>
                    <a:pt x="8668" y="4648"/>
                  </a:cubicBezTo>
                  <a:cubicBezTo>
                    <a:pt x="8627" y="4628"/>
                    <a:pt x="8568" y="4618"/>
                    <a:pt x="8501" y="4618"/>
                  </a:cubicBezTo>
                  <a:cubicBezTo>
                    <a:pt x="8275" y="4618"/>
                    <a:pt x="7955" y="4727"/>
                    <a:pt x="7886" y="4889"/>
                  </a:cubicBezTo>
                  <a:cubicBezTo>
                    <a:pt x="7851" y="4994"/>
                    <a:pt x="7704" y="5058"/>
                    <a:pt x="7534" y="5058"/>
                  </a:cubicBezTo>
                  <a:cubicBezTo>
                    <a:pt x="7411" y="5058"/>
                    <a:pt x="7277" y="5025"/>
                    <a:pt x="7163" y="4949"/>
                  </a:cubicBezTo>
                  <a:cubicBezTo>
                    <a:pt x="7031" y="4850"/>
                    <a:pt x="6908" y="4778"/>
                    <a:pt x="6824" y="4778"/>
                  </a:cubicBezTo>
                  <a:cubicBezTo>
                    <a:pt x="6755" y="4778"/>
                    <a:pt x="6712" y="4827"/>
                    <a:pt x="6712" y="4949"/>
                  </a:cubicBezTo>
                  <a:cubicBezTo>
                    <a:pt x="6712" y="5040"/>
                    <a:pt x="6689" y="5073"/>
                    <a:pt x="6657" y="5073"/>
                  </a:cubicBezTo>
                  <a:cubicBezTo>
                    <a:pt x="6595" y="5073"/>
                    <a:pt x="6501" y="4939"/>
                    <a:pt x="6501" y="4859"/>
                  </a:cubicBezTo>
                  <a:cubicBezTo>
                    <a:pt x="6501" y="4709"/>
                    <a:pt x="6050" y="4438"/>
                    <a:pt x="5809" y="4287"/>
                  </a:cubicBezTo>
                  <a:cubicBezTo>
                    <a:pt x="5599" y="4137"/>
                    <a:pt x="4967" y="4137"/>
                    <a:pt x="4906" y="4016"/>
                  </a:cubicBezTo>
                  <a:cubicBezTo>
                    <a:pt x="4889" y="3946"/>
                    <a:pt x="4736" y="3865"/>
                    <a:pt x="4595" y="3865"/>
                  </a:cubicBezTo>
                  <a:cubicBezTo>
                    <a:pt x="4496" y="3865"/>
                    <a:pt x="4402" y="3905"/>
                    <a:pt x="4365" y="4016"/>
                  </a:cubicBezTo>
                  <a:cubicBezTo>
                    <a:pt x="4317" y="4123"/>
                    <a:pt x="4266" y="4159"/>
                    <a:pt x="4211" y="4159"/>
                  </a:cubicBezTo>
                  <a:cubicBezTo>
                    <a:pt x="4126" y="4159"/>
                    <a:pt x="4035" y="4071"/>
                    <a:pt x="3943" y="4016"/>
                  </a:cubicBezTo>
                  <a:cubicBezTo>
                    <a:pt x="3917" y="4001"/>
                    <a:pt x="3886" y="3994"/>
                    <a:pt x="3852" y="3994"/>
                  </a:cubicBezTo>
                  <a:cubicBezTo>
                    <a:pt x="3692" y="3994"/>
                    <a:pt x="3466" y="4142"/>
                    <a:pt x="3341" y="4167"/>
                  </a:cubicBezTo>
                  <a:cubicBezTo>
                    <a:pt x="3191" y="4197"/>
                    <a:pt x="2740" y="4588"/>
                    <a:pt x="2499" y="4588"/>
                  </a:cubicBezTo>
                  <a:cubicBezTo>
                    <a:pt x="2288" y="4588"/>
                    <a:pt x="2408" y="4889"/>
                    <a:pt x="2047" y="4949"/>
                  </a:cubicBezTo>
                  <a:cubicBezTo>
                    <a:pt x="1716" y="5040"/>
                    <a:pt x="1837" y="5220"/>
                    <a:pt x="1867" y="5371"/>
                  </a:cubicBezTo>
                  <a:cubicBezTo>
                    <a:pt x="1897" y="5521"/>
                    <a:pt x="2047" y="5732"/>
                    <a:pt x="1807" y="5852"/>
                  </a:cubicBezTo>
                  <a:cubicBezTo>
                    <a:pt x="1775" y="5866"/>
                    <a:pt x="1746" y="5872"/>
                    <a:pt x="1719" y="5872"/>
                  </a:cubicBezTo>
                  <a:cubicBezTo>
                    <a:pt x="1506" y="5872"/>
                    <a:pt x="1384" y="5500"/>
                    <a:pt x="1144" y="5341"/>
                  </a:cubicBezTo>
                  <a:cubicBezTo>
                    <a:pt x="1080" y="5284"/>
                    <a:pt x="1018" y="5260"/>
                    <a:pt x="962" y="5260"/>
                  </a:cubicBezTo>
                  <a:cubicBezTo>
                    <a:pt x="806" y="5260"/>
                    <a:pt x="693" y="5443"/>
                    <a:pt x="693" y="5641"/>
                  </a:cubicBezTo>
                  <a:cubicBezTo>
                    <a:pt x="693" y="5882"/>
                    <a:pt x="392" y="5852"/>
                    <a:pt x="302" y="6123"/>
                  </a:cubicBezTo>
                  <a:cubicBezTo>
                    <a:pt x="181" y="6394"/>
                    <a:pt x="512" y="6394"/>
                    <a:pt x="512" y="6484"/>
                  </a:cubicBezTo>
                  <a:cubicBezTo>
                    <a:pt x="512" y="6605"/>
                    <a:pt x="332" y="6725"/>
                    <a:pt x="242" y="6755"/>
                  </a:cubicBezTo>
                  <a:cubicBezTo>
                    <a:pt x="181" y="6785"/>
                    <a:pt x="1" y="7146"/>
                    <a:pt x="61" y="7237"/>
                  </a:cubicBezTo>
                  <a:cubicBezTo>
                    <a:pt x="151" y="7357"/>
                    <a:pt x="543" y="7297"/>
                    <a:pt x="512" y="7568"/>
                  </a:cubicBezTo>
                  <a:cubicBezTo>
                    <a:pt x="487" y="7773"/>
                    <a:pt x="461" y="7978"/>
                    <a:pt x="585" y="7978"/>
                  </a:cubicBezTo>
                  <a:cubicBezTo>
                    <a:pt x="606" y="7978"/>
                    <a:pt x="632" y="7972"/>
                    <a:pt x="663" y="7959"/>
                  </a:cubicBezTo>
                  <a:cubicBezTo>
                    <a:pt x="791" y="7938"/>
                    <a:pt x="933" y="7916"/>
                    <a:pt x="1070" y="7916"/>
                  </a:cubicBezTo>
                  <a:cubicBezTo>
                    <a:pt x="1126" y="7916"/>
                    <a:pt x="1182" y="7920"/>
                    <a:pt x="1235" y="7929"/>
                  </a:cubicBezTo>
                  <a:cubicBezTo>
                    <a:pt x="1385" y="7929"/>
                    <a:pt x="1445" y="8230"/>
                    <a:pt x="1716" y="8500"/>
                  </a:cubicBezTo>
                  <a:cubicBezTo>
                    <a:pt x="1987" y="8741"/>
                    <a:pt x="2047" y="8892"/>
                    <a:pt x="1837" y="8982"/>
                  </a:cubicBezTo>
                  <a:cubicBezTo>
                    <a:pt x="1596" y="9072"/>
                    <a:pt x="1686" y="9223"/>
                    <a:pt x="1987" y="9373"/>
                  </a:cubicBezTo>
                  <a:lnTo>
                    <a:pt x="2258" y="9524"/>
                  </a:lnTo>
                  <a:lnTo>
                    <a:pt x="2408" y="9403"/>
                  </a:lnTo>
                  <a:cubicBezTo>
                    <a:pt x="2737" y="9125"/>
                    <a:pt x="3298" y="8826"/>
                    <a:pt x="3791" y="8826"/>
                  </a:cubicBezTo>
                  <a:cubicBezTo>
                    <a:pt x="3885" y="8826"/>
                    <a:pt x="3977" y="8837"/>
                    <a:pt x="4064" y="8862"/>
                  </a:cubicBezTo>
                  <a:cubicBezTo>
                    <a:pt x="4201" y="8902"/>
                    <a:pt x="4335" y="8912"/>
                    <a:pt x="4461" y="8912"/>
                  </a:cubicBezTo>
                  <a:cubicBezTo>
                    <a:pt x="4584" y="8912"/>
                    <a:pt x="4701" y="8903"/>
                    <a:pt x="4810" y="8903"/>
                  </a:cubicBezTo>
                  <a:cubicBezTo>
                    <a:pt x="5004" y="8903"/>
                    <a:pt x="5171" y="8933"/>
                    <a:pt x="5298" y="9102"/>
                  </a:cubicBezTo>
                  <a:cubicBezTo>
                    <a:pt x="5568" y="9433"/>
                    <a:pt x="5298" y="10035"/>
                    <a:pt x="5358" y="10246"/>
                  </a:cubicBezTo>
                  <a:cubicBezTo>
                    <a:pt x="5423" y="10419"/>
                    <a:pt x="5192" y="10483"/>
                    <a:pt x="4923" y="10483"/>
                  </a:cubicBezTo>
                  <a:cubicBezTo>
                    <a:pt x="4818" y="10483"/>
                    <a:pt x="4707" y="10474"/>
                    <a:pt x="4605" y="10457"/>
                  </a:cubicBezTo>
                  <a:cubicBezTo>
                    <a:pt x="4556" y="10443"/>
                    <a:pt x="4498" y="10437"/>
                    <a:pt x="4434" y="10437"/>
                  </a:cubicBezTo>
                  <a:cubicBezTo>
                    <a:pt x="4070" y="10437"/>
                    <a:pt x="3535" y="10638"/>
                    <a:pt x="3612" y="10818"/>
                  </a:cubicBezTo>
                  <a:cubicBezTo>
                    <a:pt x="3660" y="11008"/>
                    <a:pt x="3858" y="11349"/>
                    <a:pt x="3700" y="11349"/>
                  </a:cubicBezTo>
                  <a:cubicBezTo>
                    <a:pt x="3659" y="11349"/>
                    <a:pt x="3592" y="11326"/>
                    <a:pt x="3492" y="11269"/>
                  </a:cubicBezTo>
                  <a:cubicBezTo>
                    <a:pt x="3396" y="11215"/>
                    <a:pt x="3313" y="11193"/>
                    <a:pt x="3243" y="11193"/>
                  </a:cubicBezTo>
                  <a:cubicBezTo>
                    <a:pt x="2966" y="11193"/>
                    <a:pt x="2908" y="11540"/>
                    <a:pt x="3101" y="11540"/>
                  </a:cubicBezTo>
                  <a:cubicBezTo>
                    <a:pt x="3371" y="11540"/>
                    <a:pt x="3703" y="11841"/>
                    <a:pt x="3703" y="12022"/>
                  </a:cubicBezTo>
                  <a:cubicBezTo>
                    <a:pt x="3703" y="12188"/>
                    <a:pt x="3753" y="12634"/>
                    <a:pt x="3926" y="12634"/>
                  </a:cubicBezTo>
                  <a:cubicBezTo>
                    <a:pt x="3941" y="12634"/>
                    <a:pt x="3957" y="12631"/>
                    <a:pt x="3973" y="12623"/>
                  </a:cubicBezTo>
                  <a:cubicBezTo>
                    <a:pt x="3989" y="12620"/>
                    <a:pt x="4003" y="12618"/>
                    <a:pt x="4016" y="12618"/>
                  </a:cubicBezTo>
                  <a:cubicBezTo>
                    <a:pt x="4202" y="12618"/>
                    <a:pt x="4232" y="12960"/>
                    <a:pt x="4487" y="12960"/>
                  </a:cubicBezTo>
                  <a:cubicBezTo>
                    <a:pt x="4505" y="12960"/>
                    <a:pt x="4524" y="12958"/>
                    <a:pt x="4545" y="12954"/>
                  </a:cubicBezTo>
                  <a:cubicBezTo>
                    <a:pt x="4573" y="12952"/>
                    <a:pt x="4600" y="12951"/>
                    <a:pt x="4627" y="12951"/>
                  </a:cubicBezTo>
                  <a:cubicBezTo>
                    <a:pt x="4918" y="12951"/>
                    <a:pt x="5127" y="13100"/>
                    <a:pt x="4906" y="13376"/>
                  </a:cubicBezTo>
                  <a:cubicBezTo>
                    <a:pt x="4719" y="13644"/>
                    <a:pt x="4985" y="14342"/>
                    <a:pt x="5109" y="14342"/>
                  </a:cubicBezTo>
                  <a:cubicBezTo>
                    <a:pt x="5124" y="14342"/>
                    <a:pt x="5137" y="14332"/>
                    <a:pt x="5147" y="14309"/>
                  </a:cubicBezTo>
                  <a:cubicBezTo>
                    <a:pt x="5207" y="14128"/>
                    <a:pt x="5177" y="13948"/>
                    <a:pt x="5267" y="13797"/>
                  </a:cubicBezTo>
                  <a:cubicBezTo>
                    <a:pt x="5328" y="13647"/>
                    <a:pt x="5869" y="13346"/>
                    <a:pt x="6080" y="13346"/>
                  </a:cubicBezTo>
                  <a:cubicBezTo>
                    <a:pt x="6321" y="13346"/>
                    <a:pt x="6772" y="13707"/>
                    <a:pt x="7073" y="14098"/>
                  </a:cubicBezTo>
                  <a:cubicBezTo>
                    <a:pt x="7133" y="14237"/>
                    <a:pt x="7270" y="14323"/>
                    <a:pt x="7409" y="14323"/>
                  </a:cubicBezTo>
                  <a:cubicBezTo>
                    <a:pt x="7481" y="14323"/>
                    <a:pt x="7553" y="14300"/>
                    <a:pt x="7615" y="14249"/>
                  </a:cubicBezTo>
                  <a:lnTo>
                    <a:pt x="7705" y="10758"/>
                  </a:lnTo>
                  <a:lnTo>
                    <a:pt x="9691" y="10186"/>
                  </a:lnTo>
                  <a:lnTo>
                    <a:pt x="9782" y="10065"/>
                  </a:lnTo>
                  <a:cubicBezTo>
                    <a:pt x="9868" y="9937"/>
                    <a:pt x="9969" y="9892"/>
                    <a:pt x="10067" y="9892"/>
                  </a:cubicBezTo>
                  <a:cubicBezTo>
                    <a:pt x="10246" y="9892"/>
                    <a:pt x="10416" y="10037"/>
                    <a:pt x="10474" y="10096"/>
                  </a:cubicBezTo>
                  <a:cubicBezTo>
                    <a:pt x="10487" y="10108"/>
                    <a:pt x="10498" y="10114"/>
                    <a:pt x="10507" y="10114"/>
                  </a:cubicBezTo>
                  <a:cubicBezTo>
                    <a:pt x="10589" y="10114"/>
                    <a:pt x="10593" y="9733"/>
                    <a:pt x="10812" y="9733"/>
                  </a:cubicBezTo>
                  <a:cubicBezTo>
                    <a:pt x="10820" y="9733"/>
                    <a:pt x="10827" y="9734"/>
                    <a:pt x="10835" y="9734"/>
                  </a:cubicBezTo>
                  <a:cubicBezTo>
                    <a:pt x="11076" y="9764"/>
                    <a:pt x="10775" y="10186"/>
                    <a:pt x="11016" y="10186"/>
                  </a:cubicBezTo>
                  <a:cubicBezTo>
                    <a:pt x="11226" y="10186"/>
                    <a:pt x="11527" y="10758"/>
                    <a:pt x="11437" y="11239"/>
                  </a:cubicBezTo>
                  <a:cubicBezTo>
                    <a:pt x="11798" y="11510"/>
                    <a:pt x="12129" y="11871"/>
                    <a:pt x="12370" y="12262"/>
                  </a:cubicBezTo>
                  <a:cubicBezTo>
                    <a:pt x="12383" y="12302"/>
                    <a:pt x="12432" y="12317"/>
                    <a:pt x="12502" y="12317"/>
                  </a:cubicBezTo>
                  <a:cubicBezTo>
                    <a:pt x="12726" y="12317"/>
                    <a:pt x="13165" y="12165"/>
                    <a:pt x="13341" y="12165"/>
                  </a:cubicBezTo>
                  <a:cubicBezTo>
                    <a:pt x="13363" y="12165"/>
                    <a:pt x="13380" y="12167"/>
                    <a:pt x="13393" y="12172"/>
                  </a:cubicBezTo>
                  <a:cubicBezTo>
                    <a:pt x="13935" y="12232"/>
                    <a:pt x="14476" y="12262"/>
                    <a:pt x="14988" y="12262"/>
                  </a:cubicBezTo>
                  <a:cubicBezTo>
                    <a:pt x="15229" y="12262"/>
                    <a:pt x="15379" y="12623"/>
                    <a:pt x="15590" y="12714"/>
                  </a:cubicBezTo>
                  <a:cubicBezTo>
                    <a:pt x="15831" y="12774"/>
                    <a:pt x="15801" y="13165"/>
                    <a:pt x="15801" y="13466"/>
                  </a:cubicBezTo>
                  <a:cubicBezTo>
                    <a:pt x="15801" y="13767"/>
                    <a:pt x="16192" y="14008"/>
                    <a:pt x="16252" y="14279"/>
                  </a:cubicBezTo>
                  <a:cubicBezTo>
                    <a:pt x="16268" y="14425"/>
                    <a:pt x="16399" y="14448"/>
                    <a:pt x="16549" y="14448"/>
                  </a:cubicBezTo>
                  <a:cubicBezTo>
                    <a:pt x="16619" y="14448"/>
                    <a:pt x="16693" y="14443"/>
                    <a:pt x="16761" y="14443"/>
                  </a:cubicBezTo>
                  <a:cubicBezTo>
                    <a:pt x="16818" y="14443"/>
                    <a:pt x="16870" y="14447"/>
                    <a:pt x="16914" y="14459"/>
                  </a:cubicBezTo>
                  <a:cubicBezTo>
                    <a:pt x="17155" y="14550"/>
                    <a:pt x="17546" y="14610"/>
                    <a:pt x="17606" y="14850"/>
                  </a:cubicBezTo>
                  <a:cubicBezTo>
                    <a:pt x="17617" y="14924"/>
                    <a:pt x="17660" y="14953"/>
                    <a:pt x="17713" y="14953"/>
                  </a:cubicBezTo>
                  <a:cubicBezTo>
                    <a:pt x="17813" y="14953"/>
                    <a:pt x="17948" y="14848"/>
                    <a:pt x="17967" y="14730"/>
                  </a:cubicBezTo>
                  <a:cubicBezTo>
                    <a:pt x="17998" y="14550"/>
                    <a:pt x="18299" y="14279"/>
                    <a:pt x="18750" y="14098"/>
                  </a:cubicBezTo>
                  <a:cubicBezTo>
                    <a:pt x="18843" y="14061"/>
                    <a:pt x="18947" y="14035"/>
                    <a:pt x="19042" y="14035"/>
                  </a:cubicBezTo>
                  <a:cubicBezTo>
                    <a:pt x="19101" y="14035"/>
                    <a:pt x="19155" y="14045"/>
                    <a:pt x="19201" y="14068"/>
                  </a:cubicBezTo>
                  <a:cubicBezTo>
                    <a:pt x="19322" y="13827"/>
                    <a:pt x="19412" y="13647"/>
                    <a:pt x="19472" y="13647"/>
                  </a:cubicBezTo>
                  <a:cubicBezTo>
                    <a:pt x="19713" y="13526"/>
                    <a:pt x="19894" y="13316"/>
                    <a:pt x="19954" y="13075"/>
                  </a:cubicBezTo>
                  <a:cubicBezTo>
                    <a:pt x="19954" y="12970"/>
                    <a:pt x="20119" y="12917"/>
                    <a:pt x="20334" y="12917"/>
                  </a:cubicBezTo>
                  <a:cubicBezTo>
                    <a:pt x="20548" y="12917"/>
                    <a:pt x="20811" y="12970"/>
                    <a:pt x="21007" y="13075"/>
                  </a:cubicBezTo>
                  <a:cubicBezTo>
                    <a:pt x="21179" y="13173"/>
                    <a:pt x="21331" y="13221"/>
                    <a:pt x="21451" y="13221"/>
                  </a:cubicBezTo>
                  <a:cubicBezTo>
                    <a:pt x="21624" y="13221"/>
                    <a:pt x="21729" y="13120"/>
                    <a:pt x="21729" y="12924"/>
                  </a:cubicBezTo>
                  <a:cubicBezTo>
                    <a:pt x="21729" y="12686"/>
                    <a:pt x="22057" y="12573"/>
                    <a:pt x="22319" y="12573"/>
                  </a:cubicBezTo>
                  <a:cubicBezTo>
                    <a:pt x="22421" y="12573"/>
                    <a:pt x="22513" y="12590"/>
                    <a:pt x="22572" y="12623"/>
                  </a:cubicBezTo>
                  <a:cubicBezTo>
                    <a:pt x="22723" y="12724"/>
                    <a:pt x="23150" y="12952"/>
                    <a:pt x="23461" y="12952"/>
                  </a:cubicBezTo>
                  <a:cubicBezTo>
                    <a:pt x="23521" y="12952"/>
                    <a:pt x="23577" y="12944"/>
                    <a:pt x="23625" y="12924"/>
                  </a:cubicBezTo>
                  <a:cubicBezTo>
                    <a:pt x="23835" y="12905"/>
                    <a:pt x="24048" y="12895"/>
                    <a:pt x="24261" y="12895"/>
                  </a:cubicBezTo>
                  <a:cubicBezTo>
                    <a:pt x="24723" y="12895"/>
                    <a:pt x="25189" y="12942"/>
                    <a:pt x="25642" y="13045"/>
                  </a:cubicBezTo>
                  <a:cubicBezTo>
                    <a:pt x="25689" y="13053"/>
                    <a:pt x="25732" y="13056"/>
                    <a:pt x="25772" y="13056"/>
                  </a:cubicBezTo>
                  <a:cubicBezTo>
                    <a:pt x="25871" y="13056"/>
                    <a:pt x="25951" y="13037"/>
                    <a:pt x="26029" y="13037"/>
                  </a:cubicBezTo>
                  <a:cubicBezTo>
                    <a:pt x="26138" y="13037"/>
                    <a:pt x="26244" y="13075"/>
                    <a:pt x="26394" y="13255"/>
                  </a:cubicBezTo>
                  <a:cubicBezTo>
                    <a:pt x="26509" y="13405"/>
                    <a:pt x="26593" y="13440"/>
                    <a:pt x="26670" y="13440"/>
                  </a:cubicBezTo>
                  <a:cubicBezTo>
                    <a:pt x="26739" y="13440"/>
                    <a:pt x="26802" y="13412"/>
                    <a:pt x="26877" y="13412"/>
                  </a:cubicBezTo>
                  <a:cubicBezTo>
                    <a:pt x="26936" y="13412"/>
                    <a:pt x="27003" y="13430"/>
                    <a:pt x="27086" y="13496"/>
                  </a:cubicBezTo>
                  <a:cubicBezTo>
                    <a:pt x="27148" y="13540"/>
                    <a:pt x="27182" y="13557"/>
                    <a:pt x="27197" y="13557"/>
                  </a:cubicBezTo>
                  <a:cubicBezTo>
                    <a:pt x="27254" y="13557"/>
                    <a:pt x="27026" y="13291"/>
                    <a:pt x="27026" y="13195"/>
                  </a:cubicBezTo>
                  <a:cubicBezTo>
                    <a:pt x="27026" y="13075"/>
                    <a:pt x="27387" y="12774"/>
                    <a:pt x="27447" y="12593"/>
                  </a:cubicBezTo>
                  <a:cubicBezTo>
                    <a:pt x="27538" y="12413"/>
                    <a:pt x="27146" y="11871"/>
                    <a:pt x="27146" y="11721"/>
                  </a:cubicBezTo>
                  <a:cubicBezTo>
                    <a:pt x="27146" y="11570"/>
                    <a:pt x="27146" y="11119"/>
                    <a:pt x="26966" y="10998"/>
                  </a:cubicBezTo>
                  <a:cubicBezTo>
                    <a:pt x="26785" y="10908"/>
                    <a:pt x="27297" y="10697"/>
                    <a:pt x="27417" y="10697"/>
                  </a:cubicBezTo>
                  <a:cubicBezTo>
                    <a:pt x="27519" y="10697"/>
                    <a:pt x="27897" y="10527"/>
                    <a:pt x="28086" y="10527"/>
                  </a:cubicBezTo>
                  <a:cubicBezTo>
                    <a:pt x="28122" y="10527"/>
                    <a:pt x="28151" y="10533"/>
                    <a:pt x="28170" y="10547"/>
                  </a:cubicBezTo>
                  <a:cubicBezTo>
                    <a:pt x="28294" y="10647"/>
                    <a:pt x="28460" y="10705"/>
                    <a:pt x="28633" y="10705"/>
                  </a:cubicBezTo>
                  <a:cubicBezTo>
                    <a:pt x="28669" y="10705"/>
                    <a:pt x="28705" y="10703"/>
                    <a:pt x="28741" y="10697"/>
                  </a:cubicBezTo>
                  <a:cubicBezTo>
                    <a:pt x="28952" y="10697"/>
                    <a:pt x="28892" y="10457"/>
                    <a:pt x="28741" y="10336"/>
                  </a:cubicBezTo>
                  <a:cubicBezTo>
                    <a:pt x="28591" y="10216"/>
                    <a:pt x="29133" y="9163"/>
                    <a:pt x="29223" y="8832"/>
                  </a:cubicBezTo>
                  <a:cubicBezTo>
                    <a:pt x="29244" y="8716"/>
                    <a:pt x="29283" y="8677"/>
                    <a:pt x="29336" y="8677"/>
                  </a:cubicBezTo>
                  <a:cubicBezTo>
                    <a:pt x="29434" y="8677"/>
                    <a:pt x="29578" y="8812"/>
                    <a:pt x="29735" y="8832"/>
                  </a:cubicBezTo>
                  <a:cubicBezTo>
                    <a:pt x="29802" y="8839"/>
                    <a:pt x="29872" y="8841"/>
                    <a:pt x="29941" y="8841"/>
                  </a:cubicBezTo>
                  <a:cubicBezTo>
                    <a:pt x="30010" y="8841"/>
                    <a:pt x="30079" y="8839"/>
                    <a:pt x="30145" y="8839"/>
                  </a:cubicBezTo>
                  <a:cubicBezTo>
                    <a:pt x="30276" y="8839"/>
                    <a:pt x="30397" y="8847"/>
                    <a:pt x="30487" y="8892"/>
                  </a:cubicBezTo>
                  <a:cubicBezTo>
                    <a:pt x="30524" y="8895"/>
                    <a:pt x="30561" y="8897"/>
                    <a:pt x="30597" y="8897"/>
                  </a:cubicBezTo>
                  <a:cubicBezTo>
                    <a:pt x="30853" y="8897"/>
                    <a:pt x="31081" y="8802"/>
                    <a:pt x="31239" y="8591"/>
                  </a:cubicBezTo>
                  <a:cubicBezTo>
                    <a:pt x="31360" y="8410"/>
                    <a:pt x="31089" y="8380"/>
                    <a:pt x="31149" y="7959"/>
                  </a:cubicBezTo>
                  <a:cubicBezTo>
                    <a:pt x="31179" y="7537"/>
                    <a:pt x="31360" y="7357"/>
                    <a:pt x="31631" y="7357"/>
                  </a:cubicBezTo>
                  <a:cubicBezTo>
                    <a:pt x="31901" y="7357"/>
                    <a:pt x="31962" y="7146"/>
                    <a:pt x="31962" y="6936"/>
                  </a:cubicBezTo>
                  <a:cubicBezTo>
                    <a:pt x="31962" y="6755"/>
                    <a:pt x="32202" y="6635"/>
                    <a:pt x="32262" y="6424"/>
                  </a:cubicBezTo>
                  <a:cubicBezTo>
                    <a:pt x="32172" y="6334"/>
                    <a:pt x="32112" y="6243"/>
                    <a:pt x="32082" y="6123"/>
                  </a:cubicBezTo>
                  <a:cubicBezTo>
                    <a:pt x="32082" y="6062"/>
                    <a:pt x="32057" y="6041"/>
                    <a:pt x="32020" y="6041"/>
                  </a:cubicBezTo>
                  <a:cubicBezTo>
                    <a:pt x="31965" y="6041"/>
                    <a:pt x="31883" y="6087"/>
                    <a:pt x="31811" y="6123"/>
                  </a:cubicBezTo>
                  <a:cubicBezTo>
                    <a:pt x="31600" y="6213"/>
                    <a:pt x="31390" y="6243"/>
                    <a:pt x="31179" y="6243"/>
                  </a:cubicBezTo>
                  <a:cubicBezTo>
                    <a:pt x="31029" y="6243"/>
                    <a:pt x="30758" y="6063"/>
                    <a:pt x="30758" y="5882"/>
                  </a:cubicBezTo>
                  <a:cubicBezTo>
                    <a:pt x="30758" y="5732"/>
                    <a:pt x="30758" y="5611"/>
                    <a:pt x="30607" y="5611"/>
                  </a:cubicBezTo>
                  <a:cubicBezTo>
                    <a:pt x="30457" y="5611"/>
                    <a:pt x="30276" y="5521"/>
                    <a:pt x="30126" y="5190"/>
                  </a:cubicBezTo>
                  <a:cubicBezTo>
                    <a:pt x="29975" y="4859"/>
                    <a:pt x="29735" y="4889"/>
                    <a:pt x="29584" y="4769"/>
                  </a:cubicBezTo>
                  <a:cubicBezTo>
                    <a:pt x="29563" y="4747"/>
                    <a:pt x="29530" y="4738"/>
                    <a:pt x="29490" y="4738"/>
                  </a:cubicBezTo>
                  <a:cubicBezTo>
                    <a:pt x="29303" y="4738"/>
                    <a:pt x="28950" y="4935"/>
                    <a:pt x="28802" y="5010"/>
                  </a:cubicBezTo>
                  <a:cubicBezTo>
                    <a:pt x="28772" y="5019"/>
                    <a:pt x="28738" y="5024"/>
                    <a:pt x="28702" y="5024"/>
                  </a:cubicBezTo>
                  <a:cubicBezTo>
                    <a:pt x="28515" y="5024"/>
                    <a:pt x="28250" y="4914"/>
                    <a:pt x="28049" y="4889"/>
                  </a:cubicBezTo>
                  <a:cubicBezTo>
                    <a:pt x="27845" y="4860"/>
                    <a:pt x="27641" y="4436"/>
                    <a:pt x="27438" y="4436"/>
                  </a:cubicBezTo>
                  <a:cubicBezTo>
                    <a:pt x="27431" y="4436"/>
                    <a:pt x="27424" y="4437"/>
                    <a:pt x="27417" y="4438"/>
                  </a:cubicBezTo>
                  <a:cubicBezTo>
                    <a:pt x="27176" y="4468"/>
                    <a:pt x="27146" y="4949"/>
                    <a:pt x="26966" y="4949"/>
                  </a:cubicBezTo>
                  <a:cubicBezTo>
                    <a:pt x="26785" y="4949"/>
                    <a:pt x="26484" y="4046"/>
                    <a:pt x="26123" y="3535"/>
                  </a:cubicBezTo>
                  <a:cubicBezTo>
                    <a:pt x="25792" y="2993"/>
                    <a:pt x="25220" y="2030"/>
                    <a:pt x="24709" y="1789"/>
                  </a:cubicBezTo>
                  <a:cubicBezTo>
                    <a:pt x="24167" y="1579"/>
                    <a:pt x="24317" y="1338"/>
                    <a:pt x="24468" y="1187"/>
                  </a:cubicBezTo>
                  <a:cubicBezTo>
                    <a:pt x="24547" y="1108"/>
                    <a:pt x="24451" y="1071"/>
                    <a:pt x="24311" y="1071"/>
                  </a:cubicBezTo>
                  <a:cubicBezTo>
                    <a:pt x="24186" y="1071"/>
                    <a:pt x="24026" y="1101"/>
                    <a:pt x="23926" y="1157"/>
                  </a:cubicBezTo>
                  <a:cubicBezTo>
                    <a:pt x="23685" y="1338"/>
                    <a:pt x="23445" y="1458"/>
                    <a:pt x="23204" y="1579"/>
                  </a:cubicBezTo>
                  <a:cubicBezTo>
                    <a:pt x="22993" y="1605"/>
                    <a:pt x="22690" y="1931"/>
                    <a:pt x="22436" y="1931"/>
                  </a:cubicBezTo>
                  <a:cubicBezTo>
                    <a:pt x="22400" y="1931"/>
                    <a:pt x="22365" y="1925"/>
                    <a:pt x="22331" y="1910"/>
                  </a:cubicBezTo>
                  <a:cubicBezTo>
                    <a:pt x="22299" y="1895"/>
                    <a:pt x="22269" y="1889"/>
                    <a:pt x="22241" y="1889"/>
                  </a:cubicBezTo>
                  <a:cubicBezTo>
                    <a:pt x="22076" y="1889"/>
                    <a:pt x="21985" y="2103"/>
                    <a:pt x="21858" y="2103"/>
                  </a:cubicBezTo>
                  <a:cubicBezTo>
                    <a:pt x="21828" y="2103"/>
                    <a:pt x="21795" y="2091"/>
                    <a:pt x="21759" y="2060"/>
                  </a:cubicBezTo>
                  <a:cubicBezTo>
                    <a:pt x="21579" y="1880"/>
                    <a:pt x="22030" y="1729"/>
                    <a:pt x="22030" y="1549"/>
                  </a:cubicBezTo>
                  <a:cubicBezTo>
                    <a:pt x="22030" y="1485"/>
                    <a:pt x="22000" y="1465"/>
                    <a:pt x="21956" y="1465"/>
                  </a:cubicBezTo>
                  <a:cubicBezTo>
                    <a:pt x="21882" y="1465"/>
                    <a:pt x="21768" y="1521"/>
                    <a:pt x="21686" y="1521"/>
                  </a:cubicBezTo>
                  <a:cubicBezTo>
                    <a:pt x="21654" y="1521"/>
                    <a:pt x="21627" y="1512"/>
                    <a:pt x="21609" y="1488"/>
                  </a:cubicBezTo>
                  <a:cubicBezTo>
                    <a:pt x="21572" y="1432"/>
                    <a:pt x="21441" y="1365"/>
                    <a:pt x="21348" y="1365"/>
                  </a:cubicBezTo>
                  <a:cubicBezTo>
                    <a:pt x="21291" y="1365"/>
                    <a:pt x="21248" y="1390"/>
                    <a:pt x="21248" y="1458"/>
                  </a:cubicBezTo>
                  <a:cubicBezTo>
                    <a:pt x="21248" y="1520"/>
                    <a:pt x="21220" y="1543"/>
                    <a:pt x="21183" y="1543"/>
                  </a:cubicBezTo>
                  <a:cubicBezTo>
                    <a:pt x="21111" y="1543"/>
                    <a:pt x="21007" y="1458"/>
                    <a:pt x="21007" y="1398"/>
                  </a:cubicBezTo>
                  <a:cubicBezTo>
                    <a:pt x="21007" y="1305"/>
                    <a:pt x="20917" y="1140"/>
                    <a:pt x="20806" y="1140"/>
                  </a:cubicBezTo>
                  <a:cubicBezTo>
                    <a:pt x="20774" y="1140"/>
                    <a:pt x="20740" y="1154"/>
                    <a:pt x="20706" y="1187"/>
                  </a:cubicBezTo>
                  <a:cubicBezTo>
                    <a:pt x="20604" y="1289"/>
                    <a:pt x="20366" y="1377"/>
                    <a:pt x="20193" y="1377"/>
                  </a:cubicBezTo>
                  <a:cubicBezTo>
                    <a:pt x="20111" y="1377"/>
                    <a:pt x="20043" y="1357"/>
                    <a:pt x="20014" y="1308"/>
                  </a:cubicBezTo>
                  <a:cubicBezTo>
                    <a:pt x="19894" y="1157"/>
                    <a:pt x="20074" y="1157"/>
                    <a:pt x="20074" y="977"/>
                  </a:cubicBezTo>
                  <a:cubicBezTo>
                    <a:pt x="20074" y="796"/>
                    <a:pt x="19924" y="646"/>
                    <a:pt x="19954" y="435"/>
                  </a:cubicBezTo>
                  <a:cubicBezTo>
                    <a:pt x="19928" y="230"/>
                    <a:pt x="19750" y="91"/>
                    <a:pt x="19549" y="91"/>
                  </a:cubicBezTo>
                  <a:cubicBezTo>
                    <a:pt x="19514" y="91"/>
                    <a:pt x="19478" y="95"/>
                    <a:pt x="19442" y="104"/>
                  </a:cubicBezTo>
                  <a:cubicBezTo>
                    <a:pt x="19367" y="125"/>
                    <a:pt x="19293" y="135"/>
                    <a:pt x="19220" y="135"/>
                  </a:cubicBezTo>
                  <a:cubicBezTo>
                    <a:pt x="19086" y="135"/>
                    <a:pt x="18957" y="102"/>
                    <a:pt x="18840" y="44"/>
                  </a:cubicBezTo>
                  <a:cubicBezTo>
                    <a:pt x="18795" y="14"/>
                    <a:pt x="18710" y="1"/>
                    <a:pt x="18609"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4739231" y="588692"/>
              <a:ext cx="4196969" cy="1603589"/>
            </a:xfrm>
            <a:custGeom>
              <a:rect b="b" l="l" r="r" t="t"/>
              <a:pathLst>
                <a:path extrusionOk="0" h="51687" w="135277">
                  <a:moveTo>
                    <a:pt x="30850" y="0"/>
                  </a:moveTo>
                  <a:cubicBezTo>
                    <a:pt x="30462" y="0"/>
                    <a:pt x="30075" y="70"/>
                    <a:pt x="30125" y="186"/>
                  </a:cubicBezTo>
                  <a:cubicBezTo>
                    <a:pt x="30245" y="367"/>
                    <a:pt x="29042" y="306"/>
                    <a:pt x="29072" y="367"/>
                  </a:cubicBezTo>
                  <a:cubicBezTo>
                    <a:pt x="29132" y="427"/>
                    <a:pt x="29523" y="638"/>
                    <a:pt x="30095" y="638"/>
                  </a:cubicBezTo>
                  <a:cubicBezTo>
                    <a:pt x="30642" y="638"/>
                    <a:pt x="30528" y="335"/>
                    <a:pt x="30833" y="335"/>
                  </a:cubicBezTo>
                  <a:cubicBezTo>
                    <a:pt x="30847" y="335"/>
                    <a:pt x="30862" y="335"/>
                    <a:pt x="30877" y="337"/>
                  </a:cubicBezTo>
                  <a:cubicBezTo>
                    <a:pt x="30985" y="345"/>
                    <a:pt x="31099" y="351"/>
                    <a:pt x="31204" y="351"/>
                  </a:cubicBezTo>
                  <a:cubicBezTo>
                    <a:pt x="31483" y="351"/>
                    <a:pt x="31701" y="309"/>
                    <a:pt x="31570" y="156"/>
                  </a:cubicBezTo>
                  <a:cubicBezTo>
                    <a:pt x="31488" y="47"/>
                    <a:pt x="31168" y="0"/>
                    <a:pt x="30850" y="0"/>
                  </a:cubicBezTo>
                  <a:close/>
                  <a:moveTo>
                    <a:pt x="56672" y="519"/>
                  </a:moveTo>
                  <a:cubicBezTo>
                    <a:pt x="56286" y="519"/>
                    <a:pt x="55847" y="652"/>
                    <a:pt x="56097" y="848"/>
                  </a:cubicBezTo>
                  <a:cubicBezTo>
                    <a:pt x="56273" y="999"/>
                    <a:pt x="56466" y="1066"/>
                    <a:pt x="56638" y="1066"/>
                  </a:cubicBezTo>
                  <a:cubicBezTo>
                    <a:pt x="56878" y="1066"/>
                    <a:pt x="57080" y="938"/>
                    <a:pt x="57150" y="728"/>
                  </a:cubicBezTo>
                  <a:cubicBezTo>
                    <a:pt x="57175" y="581"/>
                    <a:pt x="56936" y="519"/>
                    <a:pt x="56672" y="519"/>
                  </a:cubicBezTo>
                  <a:close/>
                  <a:moveTo>
                    <a:pt x="36216" y="653"/>
                  </a:moveTo>
                  <a:cubicBezTo>
                    <a:pt x="35875" y="653"/>
                    <a:pt x="35756" y="938"/>
                    <a:pt x="35542" y="938"/>
                  </a:cubicBezTo>
                  <a:cubicBezTo>
                    <a:pt x="35331" y="938"/>
                    <a:pt x="34429" y="1089"/>
                    <a:pt x="34609" y="1270"/>
                  </a:cubicBezTo>
                  <a:cubicBezTo>
                    <a:pt x="34706" y="1367"/>
                    <a:pt x="34951" y="1394"/>
                    <a:pt x="35227" y="1394"/>
                  </a:cubicBezTo>
                  <a:cubicBezTo>
                    <a:pt x="35464" y="1394"/>
                    <a:pt x="35725" y="1374"/>
                    <a:pt x="35933" y="1360"/>
                  </a:cubicBezTo>
                  <a:cubicBezTo>
                    <a:pt x="36836" y="1239"/>
                    <a:pt x="36806" y="758"/>
                    <a:pt x="36355" y="668"/>
                  </a:cubicBezTo>
                  <a:cubicBezTo>
                    <a:pt x="36304" y="658"/>
                    <a:pt x="36258" y="653"/>
                    <a:pt x="36216" y="653"/>
                  </a:cubicBezTo>
                  <a:close/>
                  <a:moveTo>
                    <a:pt x="28520" y="565"/>
                  </a:moveTo>
                  <a:cubicBezTo>
                    <a:pt x="28372" y="565"/>
                    <a:pt x="28364" y="655"/>
                    <a:pt x="28590" y="848"/>
                  </a:cubicBezTo>
                  <a:cubicBezTo>
                    <a:pt x="29012" y="1239"/>
                    <a:pt x="27537" y="1149"/>
                    <a:pt x="27717" y="1360"/>
                  </a:cubicBezTo>
                  <a:cubicBezTo>
                    <a:pt x="27803" y="1433"/>
                    <a:pt x="28261" y="1481"/>
                    <a:pt x="28783" y="1481"/>
                  </a:cubicBezTo>
                  <a:cubicBezTo>
                    <a:pt x="29554" y="1481"/>
                    <a:pt x="30462" y="1376"/>
                    <a:pt x="30516" y="1089"/>
                  </a:cubicBezTo>
                  <a:cubicBezTo>
                    <a:pt x="30543" y="871"/>
                    <a:pt x="30392" y="832"/>
                    <a:pt x="30163" y="832"/>
                  </a:cubicBezTo>
                  <a:cubicBezTo>
                    <a:pt x="30033" y="832"/>
                    <a:pt x="29878" y="845"/>
                    <a:pt x="29716" y="845"/>
                  </a:cubicBezTo>
                  <a:cubicBezTo>
                    <a:pt x="29531" y="845"/>
                    <a:pt x="29338" y="828"/>
                    <a:pt x="29162" y="758"/>
                  </a:cubicBezTo>
                  <a:cubicBezTo>
                    <a:pt x="28883" y="632"/>
                    <a:pt x="28649" y="565"/>
                    <a:pt x="28520" y="565"/>
                  </a:cubicBezTo>
                  <a:close/>
                  <a:moveTo>
                    <a:pt x="33036" y="868"/>
                  </a:moveTo>
                  <a:cubicBezTo>
                    <a:pt x="32771" y="868"/>
                    <a:pt x="32554" y="908"/>
                    <a:pt x="32593" y="999"/>
                  </a:cubicBezTo>
                  <a:cubicBezTo>
                    <a:pt x="32653" y="1239"/>
                    <a:pt x="31690" y="1510"/>
                    <a:pt x="31991" y="1721"/>
                  </a:cubicBezTo>
                  <a:cubicBezTo>
                    <a:pt x="32072" y="1778"/>
                    <a:pt x="32258" y="1802"/>
                    <a:pt x="32491" y="1802"/>
                  </a:cubicBezTo>
                  <a:cubicBezTo>
                    <a:pt x="33122" y="1802"/>
                    <a:pt x="34094" y="1626"/>
                    <a:pt x="34248" y="1450"/>
                  </a:cubicBezTo>
                  <a:cubicBezTo>
                    <a:pt x="34398" y="1239"/>
                    <a:pt x="33947" y="1239"/>
                    <a:pt x="33857" y="1059"/>
                  </a:cubicBezTo>
                  <a:cubicBezTo>
                    <a:pt x="33822" y="939"/>
                    <a:pt x="33387" y="868"/>
                    <a:pt x="33036" y="868"/>
                  </a:cubicBezTo>
                  <a:close/>
                  <a:moveTo>
                    <a:pt x="22343" y="1171"/>
                  </a:moveTo>
                  <a:cubicBezTo>
                    <a:pt x="22072" y="1171"/>
                    <a:pt x="21789" y="1212"/>
                    <a:pt x="21638" y="1300"/>
                  </a:cubicBezTo>
                  <a:cubicBezTo>
                    <a:pt x="21247" y="1540"/>
                    <a:pt x="20284" y="1360"/>
                    <a:pt x="20404" y="1601"/>
                  </a:cubicBezTo>
                  <a:cubicBezTo>
                    <a:pt x="20593" y="1789"/>
                    <a:pt x="20840" y="1879"/>
                    <a:pt x="21083" y="1879"/>
                  </a:cubicBezTo>
                  <a:cubicBezTo>
                    <a:pt x="21306" y="1879"/>
                    <a:pt x="21526" y="1804"/>
                    <a:pt x="21698" y="1661"/>
                  </a:cubicBezTo>
                  <a:cubicBezTo>
                    <a:pt x="21916" y="1455"/>
                    <a:pt x="22163" y="1405"/>
                    <a:pt x="22384" y="1405"/>
                  </a:cubicBezTo>
                  <a:cubicBezTo>
                    <a:pt x="22594" y="1405"/>
                    <a:pt x="22781" y="1450"/>
                    <a:pt x="22899" y="1450"/>
                  </a:cubicBezTo>
                  <a:cubicBezTo>
                    <a:pt x="22965" y="1450"/>
                    <a:pt x="23010" y="1436"/>
                    <a:pt x="23023" y="1390"/>
                  </a:cubicBezTo>
                  <a:cubicBezTo>
                    <a:pt x="23075" y="1250"/>
                    <a:pt x="22720" y="1171"/>
                    <a:pt x="22343" y="1171"/>
                  </a:cubicBezTo>
                  <a:close/>
                  <a:moveTo>
                    <a:pt x="26955" y="2058"/>
                  </a:moveTo>
                  <a:cubicBezTo>
                    <a:pt x="26608" y="2058"/>
                    <a:pt x="26043" y="2280"/>
                    <a:pt x="26213" y="2323"/>
                  </a:cubicBezTo>
                  <a:cubicBezTo>
                    <a:pt x="26356" y="2371"/>
                    <a:pt x="26627" y="2444"/>
                    <a:pt x="26849" y="2444"/>
                  </a:cubicBezTo>
                  <a:cubicBezTo>
                    <a:pt x="27046" y="2444"/>
                    <a:pt x="27206" y="2386"/>
                    <a:pt x="27206" y="2202"/>
                  </a:cubicBezTo>
                  <a:cubicBezTo>
                    <a:pt x="27206" y="2096"/>
                    <a:pt x="27099" y="2058"/>
                    <a:pt x="26955" y="2058"/>
                  </a:cubicBezTo>
                  <a:close/>
                  <a:moveTo>
                    <a:pt x="24534" y="971"/>
                  </a:moveTo>
                  <a:cubicBezTo>
                    <a:pt x="24046" y="971"/>
                    <a:pt x="23641" y="1258"/>
                    <a:pt x="23895" y="1420"/>
                  </a:cubicBezTo>
                  <a:cubicBezTo>
                    <a:pt x="24226" y="1691"/>
                    <a:pt x="22993" y="1601"/>
                    <a:pt x="22842" y="1841"/>
                  </a:cubicBezTo>
                  <a:cubicBezTo>
                    <a:pt x="22692" y="2052"/>
                    <a:pt x="21939" y="1992"/>
                    <a:pt x="22090" y="2263"/>
                  </a:cubicBezTo>
                  <a:cubicBezTo>
                    <a:pt x="22174" y="2398"/>
                    <a:pt x="22562" y="2476"/>
                    <a:pt x="22887" y="2476"/>
                  </a:cubicBezTo>
                  <a:cubicBezTo>
                    <a:pt x="23140" y="2476"/>
                    <a:pt x="23354" y="2428"/>
                    <a:pt x="23354" y="2323"/>
                  </a:cubicBezTo>
                  <a:cubicBezTo>
                    <a:pt x="23354" y="2112"/>
                    <a:pt x="24016" y="2293"/>
                    <a:pt x="24016" y="2112"/>
                  </a:cubicBezTo>
                  <a:cubicBezTo>
                    <a:pt x="24016" y="1901"/>
                    <a:pt x="24317" y="1661"/>
                    <a:pt x="24949" y="1601"/>
                  </a:cubicBezTo>
                  <a:cubicBezTo>
                    <a:pt x="25581" y="1570"/>
                    <a:pt x="25611" y="1300"/>
                    <a:pt x="24979" y="1059"/>
                  </a:cubicBezTo>
                  <a:cubicBezTo>
                    <a:pt x="24833" y="996"/>
                    <a:pt x="24680" y="971"/>
                    <a:pt x="24534" y="971"/>
                  </a:cubicBezTo>
                  <a:close/>
                  <a:moveTo>
                    <a:pt x="30629" y="1809"/>
                  </a:moveTo>
                  <a:cubicBezTo>
                    <a:pt x="30373" y="1809"/>
                    <a:pt x="30184" y="1839"/>
                    <a:pt x="30215" y="1901"/>
                  </a:cubicBezTo>
                  <a:cubicBezTo>
                    <a:pt x="30276" y="2112"/>
                    <a:pt x="30095" y="2112"/>
                    <a:pt x="29644" y="2112"/>
                  </a:cubicBezTo>
                  <a:cubicBezTo>
                    <a:pt x="29192" y="2112"/>
                    <a:pt x="28921" y="2353"/>
                    <a:pt x="29162" y="2594"/>
                  </a:cubicBezTo>
                  <a:cubicBezTo>
                    <a:pt x="29246" y="2677"/>
                    <a:pt x="29506" y="2718"/>
                    <a:pt x="29800" y="2718"/>
                  </a:cubicBezTo>
                  <a:cubicBezTo>
                    <a:pt x="30245" y="2718"/>
                    <a:pt x="30769" y="2624"/>
                    <a:pt x="30877" y="2443"/>
                  </a:cubicBezTo>
                  <a:cubicBezTo>
                    <a:pt x="31088" y="2142"/>
                    <a:pt x="31630" y="2413"/>
                    <a:pt x="31750" y="2112"/>
                  </a:cubicBezTo>
                  <a:cubicBezTo>
                    <a:pt x="31829" y="1916"/>
                    <a:pt x="31111" y="1809"/>
                    <a:pt x="30629" y="1809"/>
                  </a:cubicBezTo>
                  <a:close/>
                  <a:moveTo>
                    <a:pt x="60001" y="325"/>
                  </a:moveTo>
                  <a:cubicBezTo>
                    <a:pt x="59831" y="325"/>
                    <a:pt x="59637" y="662"/>
                    <a:pt x="58956" y="788"/>
                  </a:cubicBezTo>
                  <a:cubicBezTo>
                    <a:pt x="58113" y="938"/>
                    <a:pt x="57752" y="1149"/>
                    <a:pt x="58083" y="1300"/>
                  </a:cubicBezTo>
                  <a:cubicBezTo>
                    <a:pt x="58414" y="1450"/>
                    <a:pt x="58083" y="1871"/>
                    <a:pt x="57752" y="1871"/>
                  </a:cubicBezTo>
                  <a:cubicBezTo>
                    <a:pt x="57421" y="1871"/>
                    <a:pt x="57301" y="2202"/>
                    <a:pt x="57752" y="2413"/>
                  </a:cubicBezTo>
                  <a:cubicBezTo>
                    <a:pt x="58203" y="2594"/>
                    <a:pt x="58053" y="2714"/>
                    <a:pt x="57541" y="2714"/>
                  </a:cubicBezTo>
                  <a:cubicBezTo>
                    <a:pt x="57060" y="2714"/>
                    <a:pt x="56699" y="2865"/>
                    <a:pt x="57000" y="2955"/>
                  </a:cubicBezTo>
                  <a:cubicBezTo>
                    <a:pt x="57301" y="3075"/>
                    <a:pt x="57210" y="3346"/>
                    <a:pt x="57692" y="3466"/>
                  </a:cubicBezTo>
                  <a:cubicBezTo>
                    <a:pt x="57743" y="3475"/>
                    <a:pt x="57794" y="3480"/>
                    <a:pt x="57844" y="3480"/>
                  </a:cubicBezTo>
                  <a:cubicBezTo>
                    <a:pt x="58295" y="3480"/>
                    <a:pt x="58682" y="3138"/>
                    <a:pt x="58655" y="2895"/>
                  </a:cubicBezTo>
                  <a:cubicBezTo>
                    <a:pt x="58595" y="2624"/>
                    <a:pt x="60340" y="2353"/>
                    <a:pt x="60822" y="2263"/>
                  </a:cubicBezTo>
                  <a:cubicBezTo>
                    <a:pt x="61303" y="2142"/>
                    <a:pt x="60521" y="1601"/>
                    <a:pt x="61002" y="1570"/>
                  </a:cubicBezTo>
                  <a:cubicBezTo>
                    <a:pt x="61514" y="1540"/>
                    <a:pt x="61303" y="1300"/>
                    <a:pt x="60701" y="1209"/>
                  </a:cubicBezTo>
                  <a:cubicBezTo>
                    <a:pt x="60130" y="1089"/>
                    <a:pt x="60340" y="547"/>
                    <a:pt x="60099" y="367"/>
                  </a:cubicBezTo>
                  <a:cubicBezTo>
                    <a:pt x="60065" y="337"/>
                    <a:pt x="60033" y="325"/>
                    <a:pt x="60001" y="325"/>
                  </a:cubicBezTo>
                  <a:close/>
                  <a:moveTo>
                    <a:pt x="60915" y="2513"/>
                  </a:moveTo>
                  <a:cubicBezTo>
                    <a:pt x="60305" y="2513"/>
                    <a:pt x="58986" y="2855"/>
                    <a:pt x="58986" y="3045"/>
                  </a:cubicBezTo>
                  <a:cubicBezTo>
                    <a:pt x="58986" y="3316"/>
                    <a:pt x="58234" y="3557"/>
                    <a:pt x="58444" y="3767"/>
                  </a:cubicBezTo>
                  <a:cubicBezTo>
                    <a:pt x="58579" y="3868"/>
                    <a:pt x="58676" y="3885"/>
                    <a:pt x="58772" y="3885"/>
                  </a:cubicBezTo>
                  <a:cubicBezTo>
                    <a:pt x="58818" y="3885"/>
                    <a:pt x="58863" y="3881"/>
                    <a:pt x="58913" y="3881"/>
                  </a:cubicBezTo>
                  <a:cubicBezTo>
                    <a:pt x="58945" y="3881"/>
                    <a:pt x="58979" y="3882"/>
                    <a:pt x="59016" y="3888"/>
                  </a:cubicBezTo>
                  <a:cubicBezTo>
                    <a:pt x="59240" y="3944"/>
                    <a:pt x="59386" y="4469"/>
                    <a:pt x="59720" y="4469"/>
                  </a:cubicBezTo>
                  <a:cubicBezTo>
                    <a:pt x="59745" y="4469"/>
                    <a:pt x="59771" y="4466"/>
                    <a:pt x="59798" y="4460"/>
                  </a:cubicBezTo>
                  <a:cubicBezTo>
                    <a:pt x="59822" y="4456"/>
                    <a:pt x="59848" y="4455"/>
                    <a:pt x="59875" y="4455"/>
                  </a:cubicBezTo>
                  <a:cubicBezTo>
                    <a:pt x="60349" y="4455"/>
                    <a:pt x="61430" y="4911"/>
                    <a:pt x="62056" y="4911"/>
                  </a:cubicBezTo>
                  <a:cubicBezTo>
                    <a:pt x="62748" y="4911"/>
                    <a:pt x="62808" y="4339"/>
                    <a:pt x="62597" y="4339"/>
                  </a:cubicBezTo>
                  <a:cubicBezTo>
                    <a:pt x="62357" y="4339"/>
                    <a:pt x="62567" y="3978"/>
                    <a:pt x="62928" y="3466"/>
                  </a:cubicBezTo>
                  <a:cubicBezTo>
                    <a:pt x="63208" y="3079"/>
                    <a:pt x="62487" y="2753"/>
                    <a:pt x="62054" y="2753"/>
                  </a:cubicBezTo>
                  <a:cubicBezTo>
                    <a:pt x="61882" y="2753"/>
                    <a:pt x="61755" y="2805"/>
                    <a:pt x="61755" y="2925"/>
                  </a:cubicBezTo>
                  <a:cubicBezTo>
                    <a:pt x="61755" y="3044"/>
                    <a:pt x="61719" y="3091"/>
                    <a:pt x="61665" y="3091"/>
                  </a:cubicBezTo>
                  <a:cubicBezTo>
                    <a:pt x="61528" y="3091"/>
                    <a:pt x="61278" y="2788"/>
                    <a:pt x="61213" y="2594"/>
                  </a:cubicBezTo>
                  <a:cubicBezTo>
                    <a:pt x="61188" y="2537"/>
                    <a:pt x="61076" y="2513"/>
                    <a:pt x="60915" y="2513"/>
                  </a:cubicBezTo>
                  <a:close/>
                  <a:moveTo>
                    <a:pt x="65054" y="3743"/>
                  </a:moveTo>
                  <a:cubicBezTo>
                    <a:pt x="64969" y="3743"/>
                    <a:pt x="64900" y="3778"/>
                    <a:pt x="64885" y="3858"/>
                  </a:cubicBezTo>
                  <a:cubicBezTo>
                    <a:pt x="64854" y="4159"/>
                    <a:pt x="64072" y="3918"/>
                    <a:pt x="64072" y="4159"/>
                  </a:cubicBezTo>
                  <a:cubicBezTo>
                    <a:pt x="64072" y="4429"/>
                    <a:pt x="63711" y="4550"/>
                    <a:pt x="63771" y="4760"/>
                  </a:cubicBezTo>
                  <a:cubicBezTo>
                    <a:pt x="63801" y="5001"/>
                    <a:pt x="63199" y="4670"/>
                    <a:pt x="63199" y="5212"/>
                  </a:cubicBezTo>
                  <a:cubicBezTo>
                    <a:pt x="63199" y="5784"/>
                    <a:pt x="62266" y="6175"/>
                    <a:pt x="62627" y="6356"/>
                  </a:cubicBezTo>
                  <a:cubicBezTo>
                    <a:pt x="62681" y="6388"/>
                    <a:pt x="62759" y="6401"/>
                    <a:pt x="62855" y="6401"/>
                  </a:cubicBezTo>
                  <a:cubicBezTo>
                    <a:pt x="63258" y="6401"/>
                    <a:pt x="63979" y="6169"/>
                    <a:pt x="64553" y="6169"/>
                  </a:cubicBezTo>
                  <a:cubicBezTo>
                    <a:pt x="64605" y="6169"/>
                    <a:pt x="64655" y="6171"/>
                    <a:pt x="64704" y="6175"/>
                  </a:cubicBezTo>
                  <a:cubicBezTo>
                    <a:pt x="64721" y="6176"/>
                    <a:pt x="64740" y="6176"/>
                    <a:pt x="64759" y="6176"/>
                  </a:cubicBezTo>
                  <a:cubicBezTo>
                    <a:pt x="65520" y="6176"/>
                    <a:pt x="67384" y="5594"/>
                    <a:pt x="67443" y="5212"/>
                  </a:cubicBezTo>
                  <a:cubicBezTo>
                    <a:pt x="67533" y="4851"/>
                    <a:pt x="66720" y="4881"/>
                    <a:pt x="66389" y="4550"/>
                  </a:cubicBezTo>
                  <a:cubicBezTo>
                    <a:pt x="66284" y="4445"/>
                    <a:pt x="66149" y="4403"/>
                    <a:pt x="66009" y="4403"/>
                  </a:cubicBezTo>
                  <a:cubicBezTo>
                    <a:pt x="65706" y="4403"/>
                    <a:pt x="65379" y="4596"/>
                    <a:pt x="65276" y="4760"/>
                  </a:cubicBezTo>
                  <a:cubicBezTo>
                    <a:pt x="65230" y="4843"/>
                    <a:pt x="65181" y="4881"/>
                    <a:pt x="65147" y="4881"/>
                  </a:cubicBezTo>
                  <a:cubicBezTo>
                    <a:pt x="65068" y="4881"/>
                    <a:pt x="65064" y="4683"/>
                    <a:pt x="65336" y="4369"/>
                  </a:cubicBezTo>
                  <a:cubicBezTo>
                    <a:pt x="65646" y="4015"/>
                    <a:pt x="65289" y="3743"/>
                    <a:pt x="65054" y="3743"/>
                  </a:cubicBezTo>
                  <a:close/>
                  <a:moveTo>
                    <a:pt x="94060" y="9316"/>
                  </a:moveTo>
                  <a:cubicBezTo>
                    <a:pt x="93447" y="9316"/>
                    <a:pt x="92105" y="10803"/>
                    <a:pt x="92812" y="11171"/>
                  </a:cubicBezTo>
                  <a:cubicBezTo>
                    <a:pt x="93053" y="11291"/>
                    <a:pt x="93264" y="11472"/>
                    <a:pt x="93444" y="11682"/>
                  </a:cubicBezTo>
                  <a:cubicBezTo>
                    <a:pt x="93492" y="11738"/>
                    <a:pt x="93578" y="11760"/>
                    <a:pt x="93683" y="11760"/>
                  </a:cubicBezTo>
                  <a:cubicBezTo>
                    <a:pt x="93976" y="11760"/>
                    <a:pt x="94419" y="11590"/>
                    <a:pt x="94618" y="11502"/>
                  </a:cubicBezTo>
                  <a:cubicBezTo>
                    <a:pt x="94646" y="11489"/>
                    <a:pt x="94671" y="11484"/>
                    <a:pt x="94695" y="11484"/>
                  </a:cubicBezTo>
                  <a:cubicBezTo>
                    <a:pt x="94853" y="11484"/>
                    <a:pt x="94928" y="11729"/>
                    <a:pt x="95141" y="11729"/>
                  </a:cubicBezTo>
                  <a:cubicBezTo>
                    <a:pt x="95203" y="11729"/>
                    <a:pt x="95278" y="11708"/>
                    <a:pt x="95371" y="11652"/>
                  </a:cubicBezTo>
                  <a:cubicBezTo>
                    <a:pt x="95610" y="11509"/>
                    <a:pt x="95849" y="11475"/>
                    <a:pt x="96096" y="11475"/>
                  </a:cubicBezTo>
                  <a:cubicBezTo>
                    <a:pt x="96317" y="11475"/>
                    <a:pt x="96544" y="11502"/>
                    <a:pt x="96785" y="11502"/>
                  </a:cubicBezTo>
                  <a:cubicBezTo>
                    <a:pt x="97327" y="11502"/>
                    <a:pt x="96695" y="10870"/>
                    <a:pt x="96725" y="10599"/>
                  </a:cubicBezTo>
                  <a:cubicBezTo>
                    <a:pt x="96736" y="10499"/>
                    <a:pt x="96821" y="10456"/>
                    <a:pt x="96915" y="10456"/>
                  </a:cubicBezTo>
                  <a:cubicBezTo>
                    <a:pt x="97075" y="10456"/>
                    <a:pt x="97260" y="10579"/>
                    <a:pt x="97146" y="10749"/>
                  </a:cubicBezTo>
                  <a:cubicBezTo>
                    <a:pt x="96942" y="11012"/>
                    <a:pt x="97360" y="11473"/>
                    <a:pt x="98072" y="11473"/>
                  </a:cubicBezTo>
                  <a:cubicBezTo>
                    <a:pt x="98094" y="11473"/>
                    <a:pt x="98117" y="11472"/>
                    <a:pt x="98139" y="11472"/>
                  </a:cubicBezTo>
                  <a:cubicBezTo>
                    <a:pt x="98892" y="11442"/>
                    <a:pt x="98350" y="10930"/>
                    <a:pt x="98711" y="10779"/>
                  </a:cubicBezTo>
                  <a:cubicBezTo>
                    <a:pt x="99102" y="10629"/>
                    <a:pt x="99042" y="10418"/>
                    <a:pt x="98530" y="10117"/>
                  </a:cubicBezTo>
                  <a:cubicBezTo>
                    <a:pt x="97989" y="9816"/>
                    <a:pt x="97297" y="9997"/>
                    <a:pt x="96785" y="9786"/>
                  </a:cubicBezTo>
                  <a:cubicBezTo>
                    <a:pt x="96586" y="9687"/>
                    <a:pt x="96365" y="9628"/>
                    <a:pt x="96174" y="9628"/>
                  </a:cubicBezTo>
                  <a:cubicBezTo>
                    <a:pt x="95903" y="9628"/>
                    <a:pt x="95689" y="9745"/>
                    <a:pt x="95671" y="10027"/>
                  </a:cubicBezTo>
                  <a:cubicBezTo>
                    <a:pt x="95666" y="10128"/>
                    <a:pt x="95624" y="10169"/>
                    <a:pt x="95556" y="10169"/>
                  </a:cubicBezTo>
                  <a:cubicBezTo>
                    <a:pt x="95280" y="10169"/>
                    <a:pt x="94578" y="9480"/>
                    <a:pt x="94167" y="9335"/>
                  </a:cubicBezTo>
                  <a:cubicBezTo>
                    <a:pt x="94135" y="9322"/>
                    <a:pt x="94099" y="9316"/>
                    <a:pt x="94060" y="9316"/>
                  </a:cubicBezTo>
                  <a:close/>
                  <a:moveTo>
                    <a:pt x="100331" y="10524"/>
                  </a:moveTo>
                  <a:cubicBezTo>
                    <a:pt x="100077" y="10524"/>
                    <a:pt x="99687" y="11145"/>
                    <a:pt x="99915" y="11171"/>
                  </a:cubicBezTo>
                  <a:cubicBezTo>
                    <a:pt x="100487" y="11201"/>
                    <a:pt x="100757" y="11742"/>
                    <a:pt x="101841" y="11803"/>
                  </a:cubicBezTo>
                  <a:cubicBezTo>
                    <a:pt x="102002" y="11816"/>
                    <a:pt x="102156" y="11822"/>
                    <a:pt x="102302" y="11822"/>
                  </a:cubicBezTo>
                  <a:cubicBezTo>
                    <a:pt x="103141" y="11822"/>
                    <a:pt x="103716" y="11621"/>
                    <a:pt x="103767" y="11442"/>
                  </a:cubicBezTo>
                  <a:cubicBezTo>
                    <a:pt x="103791" y="11249"/>
                    <a:pt x="103122" y="10999"/>
                    <a:pt x="102699" y="10999"/>
                  </a:cubicBezTo>
                  <a:cubicBezTo>
                    <a:pt x="102593" y="10999"/>
                    <a:pt x="102503" y="11014"/>
                    <a:pt x="102443" y="11050"/>
                  </a:cubicBezTo>
                  <a:cubicBezTo>
                    <a:pt x="102394" y="11079"/>
                    <a:pt x="102347" y="11091"/>
                    <a:pt x="102301" y="11091"/>
                  </a:cubicBezTo>
                  <a:cubicBezTo>
                    <a:pt x="102094" y="11091"/>
                    <a:pt x="101902" y="10850"/>
                    <a:pt x="101659" y="10850"/>
                  </a:cubicBezTo>
                  <a:cubicBezTo>
                    <a:pt x="101620" y="10850"/>
                    <a:pt x="101581" y="10856"/>
                    <a:pt x="101540" y="10870"/>
                  </a:cubicBezTo>
                  <a:cubicBezTo>
                    <a:pt x="101419" y="10907"/>
                    <a:pt x="101286" y="10927"/>
                    <a:pt x="101156" y="10927"/>
                  </a:cubicBezTo>
                  <a:cubicBezTo>
                    <a:pt x="100864" y="10927"/>
                    <a:pt x="100581" y="10827"/>
                    <a:pt x="100457" y="10599"/>
                  </a:cubicBezTo>
                  <a:cubicBezTo>
                    <a:pt x="100423" y="10546"/>
                    <a:pt x="100380" y="10524"/>
                    <a:pt x="100331" y="10524"/>
                  </a:cubicBezTo>
                  <a:close/>
                  <a:moveTo>
                    <a:pt x="73243" y="12070"/>
                  </a:moveTo>
                  <a:cubicBezTo>
                    <a:pt x="73012" y="12070"/>
                    <a:pt x="72768" y="12136"/>
                    <a:pt x="72709" y="12224"/>
                  </a:cubicBezTo>
                  <a:cubicBezTo>
                    <a:pt x="72649" y="12405"/>
                    <a:pt x="72107" y="12405"/>
                    <a:pt x="72258" y="12585"/>
                  </a:cubicBezTo>
                  <a:cubicBezTo>
                    <a:pt x="72311" y="12660"/>
                    <a:pt x="72506" y="12697"/>
                    <a:pt x="72737" y="12697"/>
                  </a:cubicBezTo>
                  <a:cubicBezTo>
                    <a:pt x="73152" y="12697"/>
                    <a:pt x="73683" y="12577"/>
                    <a:pt x="73702" y="12344"/>
                  </a:cubicBezTo>
                  <a:cubicBezTo>
                    <a:pt x="73718" y="12144"/>
                    <a:pt x="73487" y="12070"/>
                    <a:pt x="73243" y="12070"/>
                  </a:cubicBezTo>
                  <a:close/>
                  <a:moveTo>
                    <a:pt x="95637" y="12510"/>
                  </a:moveTo>
                  <a:cubicBezTo>
                    <a:pt x="95300" y="12510"/>
                    <a:pt x="94726" y="12792"/>
                    <a:pt x="95100" y="12946"/>
                  </a:cubicBezTo>
                  <a:cubicBezTo>
                    <a:pt x="95258" y="12999"/>
                    <a:pt x="95388" y="13023"/>
                    <a:pt x="95493" y="13023"/>
                  </a:cubicBezTo>
                  <a:cubicBezTo>
                    <a:pt x="95746" y="13023"/>
                    <a:pt x="95852" y="12880"/>
                    <a:pt x="95852" y="12645"/>
                  </a:cubicBezTo>
                  <a:cubicBezTo>
                    <a:pt x="95852" y="12548"/>
                    <a:pt x="95760" y="12510"/>
                    <a:pt x="95637" y="12510"/>
                  </a:cubicBezTo>
                  <a:close/>
                  <a:moveTo>
                    <a:pt x="96545" y="13178"/>
                  </a:moveTo>
                  <a:cubicBezTo>
                    <a:pt x="95880" y="13178"/>
                    <a:pt x="95287" y="13705"/>
                    <a:pt x="95371" y="13789"/>
                  </a:cubicBezTo>
                  <a:cubicBezTo>
                    <a:pt x="95426" y="13899"/>
                    <a:pt x="97002" y="14187"/>
                    <a:pt x="97610" y="14187"/>
                  </a:cubicBezTo>
                  <a:cubicBezTo>
                    <a:pt x="97664" y="14187"/>
                    <a:pt x="97711" y="14185"/>
                    <a:pt x="97748" y="14180"/>
                  </a:cubicBezTo>
                  <a:cubicBezTo>
                    <a:pt x="98139" y="14090"/>
                    <a:pt x="97387" y="13307"/>
                    <a:pt x="96695" y="13187"/>
                  </a:cubicBezTo>
                  <a:cubicBezTo>
                    <a:pt x="96645" y="13181"/>
                    <a:pt x="96595" y="13178"/>
                    <a:pt x="96545" y="13178"/>
                  </a:cubicBezTo>
                  <a:close/>
                  <a:moveTo>
                    <a:pt x="40809" y="13729"/>
                  </a:moveTo>
                  <a:cubicBezTo>
                    <a:pt x="40297" y="13729"/>
                    <a:pt x="40177" y="14331"/>
                    <a:pt x="40448" y="14361"/>
                  </a:cubicBezTo>
                  <a:cubicBezTo>
                    <a:pt x="40474" y="14363"/>
                    <a:pt x="40504" y="14365"/>
                    <a:pt x="40537" y="14365"/>
                  </a:cubicBezTo>
                  <a:cubicBezTo>
                    <a:pt x="40885" y="14365"/>
                    <a:pt x="41572" y="14227"/>
                    <a:pt x="41681" y="14090"/>
                  </a:cubicBezTo>
                  <a:cubicBezTo>
                    <a:pt x="41802" y="13939"/>
                    <a:pt x="41350" y="13729"/>
                    <a:pt x="40809" y="13729"/>
                  </a:cubicBezTo>
                  <a:close/>
                  <a:moveTo>
                    <a:pt x="47705" y="14301"/>
                  </a:moveTo>
                  <a:cubicBezTo>
                    <a:pt x="47457" y="14301"/>
                    <a:pt x="47062" y="14583"/>
                    <a:pt x="47279" y="14692"/>
                  </a:cubicBezTo>
                  <a:cubicBezTo>
                    <a:pt x="47418" y="14767"/>
                    <a:pt x="47539" y="14804"/>
                    <a:pt x="47635" y="14804"/>
                  </a:cubicBezTo>
                  <a:cubicBezTo>
                    <a:pt x="47807" y="14804"/>
                    <a:pt x="47900" y="14683"/>
                    <a:pt x="47881" y="14451"/>
                  </a:cubicBezTo>
                  <a:cubicBezTo>
                    <a:pt x="47873" y="14343"/>
                    <a:pt x="47800" y="14301"/>
                    <a:pt x="47705" y="14301"/>
                  </a:cubicBezTo>
                  <a:close/>
                  <a:moveTo>
                    <a:pt x="127723" y="16780"/>
                  </a:moveTo>
                  <a:cubicBezTo>
                    <a:pt x="126717" y="16780"/>
                    <a:pt x="125571" y="17481"/>
                    <a:pt x="126067" y="17701"/>
                  </a:cubicBezTo>
                  <a:cubicBezTo>
                    <a:pt x="126162" y="17752"/>
                    <a:pt x="126250" y="17770"/>
                    <a:pt x="126333" y="17770"/>
                  </a:cubicBezTo>
                  <a:cubicBezTo>
                    <a:pt x="126573" y="17770"/>
                    <a:pt x="126773" y="17616"/>
                    <a:pt x="126982" y="17616"/>
                  </a:cubicBezTo>
                  <a:cubicBezTo>
                    <a:pt x="127047" y="17616"/>
                    <a:pt x="127113" y="17631"/>
                    <a:pt x="127181" y="17671"/>
                  </a:cubicBezTo>
                  <a:cubicBezTo>
                    <a:pt x="127277" y="17730"/>
                    <a:pt x="127403" y="17753"/>
                    <a:pt x="127545" y="17753"/>
                  </a:cubicBezTo>
                  <a:cubicBezTo>
                    <a:pt x="127982" y="17753"/>
                    <a:pt x="128563" y="17536"/>
                    <a:pt x="128836" y="17491"/>
                  </a:cubicBezTo>
                  <a:cubicBezTo>
                    <a:pt x="129227" y="17400"/>
                    <a:pt x="129047" y="16949"/>
                    <a:pt x="127993" y="16798"/>
                  </a:cubicBezTo>
                  <a:cubicBezTo>
                    <a:pt x="127905" y="16786"/>
                    <a:pt x="127814" y="16780"/>
                    <a:pt x="127723" y="16780"/>
                  </a:cubicBezTo>
                  <a:close/>
                  <a:moveTo>
                    <a:pt x="38756" y="8137"/>
                  </a:moveTo>
                  <a:cubicBezTo>
                    <a:pt x="38089" y="8137"/>
                    <a:pt x="37192" y="8536"/>
                    <a:pt x="36896" y="8763"/>
                  </a:cubicBezTo>
                  <a:cubicBezTo>
                    <a:pt x="36535" y="9064"/>
                    <a:pt x="35963" y="8823"/>
                    <a:pt x="35602" y="9064"/>
                  </a:cubicBezTo>
                  <a:cubicBezTo>
                    <a:pt x="35362" y="9194"/>
                    <a:pt x="34973" y="9300"/>
                    <a:pt x="34618" y="9300"/>
                  </a:cubicBezTo>
                  <a:cubicBezTo>
                    <a:pt x="34397" y="9300"/>
                    <a:pt x="34188" y="9259"/>
                    <a:pt x="34037" y="9154"/>
                  </a:cubicBezTo>
                  <a:cubicBezTo>
                    <a:pt x="33977" y="9114"/>
                    <a:pt x="33912" y="9097"/>
                    <a:pt x="33844" y="9097"/>
                  </a:cubicBezTo>
                  <a:cubicBezTo>
                    <a:pt x="33529" y="9097"/>
                    <a:pt x="33160" y="9460"/>
                    <a:pt x="32908" y="9460"/>
                  </a:cubicBezTo>
                  <a:cubicBezTo>
                    <a:pt x="32893" y="9460"/>
                    <a:pt x="32878" y="9458"/>
                    <a:pt x="32864" y="9455"/>
                  </a:cubicBezTo>
                  <a:cubicBezTo>
                    <a:pt x="32851" y="9454"/>
                    <a:pt x="32837" y="9453"/>
                    <a:pt x="32824" y="9453"/>
                  </a:cubicBezTo>
                  <a:cubicBezTo>
                    <a:pt x="32545" y="9453"/>
                    <a:pt x="32218" y="9728"/>
                    <a:pt x="31914" y="9728"/>
                  </a:cubicBezTo>
                  <a:cubicBezTo>
                    <a:pt x="31899" y="9728"/>
                    <a:pt x="31885" y="9727"/>
                    <a:pt x="31871" y="9726"/>
                  </a:cubicBezTo>
                  <a:cubicBezTo>
                    <a:pt x="31855" y="9725"/>
                    <a:pt x="31839" y="9724"/>
                    <a:pt x="31822" y="9724"/>
                  </a:cubicBezTo>
                  <a:cubicBezTo>
                    <a:pt x="31479" y="9724"/>
                    <a:pt x="30876" y="10005"/>
                    <a:pt x="30847" y="10178"/>
                  </a:cubicBezTo>
                  <a:cubicBezTo>
                    <a:pt x="30817" y="10358"/>
                    <a:pt x="30245" y="10328"/>
                    <a:pt x="30245" y="10569"/>
                  </a:cubicBezTo>
                  <a:cubicBezTo>
                    <a:pt x="30206" y="10766"/>
                    <a:pt x="30025" y="10885"/>
                    <a:pt x="29837" y="10885"/>
                  </a:cubicBezTo>
                  <a:cubicBezTo>
                    <a:pt x="29737" y="10885"/>
                    <a:pt x="29636" y="10852"/>
                    <a:pt x="29553" y="10779"/>
                  </a:cubicBezTo>
                  <a:cubicBezTo>
                    <a:pt x="29520" y="10751"/>
                    <a:pt x="29484" y="10738"/>
                    <a:pt x="29449" y="10738"/>
                  </a:cubicBezTo>
                  <a:cubicBezTo>
                    <a:pt x="29263" y="10738"/>
                    <a:pt x="29094" y="11098"/>
                    <a:pt x="29373" y="11351"/>
                  </a:cubicBezTo>
                  <a:cubicBezTo>
                    <a:pt x="29704" y="11652"/>
                    <a:pt x="28771" y="11652"/>
                    <a:pt x="28921" y="11833"/>
                  </a:cubicBezTo>
                  <a:cubicBezTo>
                    <a:pt x="29072" y="12013"/>
                    <a:pt x="28590" y="12134"/>
                    <a:pt x="28711" y="12374"/>
                  </a:cubicBezTo>
                  <a:cubicBezTo>
                    <a:pt x="28801" y="12585"/>
                    <a:pt x="28349" y="12675"/>
                    <a:pt x="28018" y="12705"/>
                  </a:cubicBezTo>
                  <a:cubicBezTo>
                    <a:pt x="27687" y="12736"/>
                    <a:pt x="27447" y="13277"/>
                    <a:pt x="27898" y="13277"/>
                  </a:cubicBezTo>
                  <a:cubicBezTo>
                    <a:pt x="28349" y="13277"/>
                    <a:pt x="27657" y="13368"/>
                    <a:pt x="27717" y="13729"/>
                  </a:cubicBezTo>
                  <a:cubicBezTo>
                    <a:pt x="27808" y="14060"/>
                    <a:pt x="26965" y="13849"/>
                    <a:pt x="27025" y="14090"/>
                  </a:cubicBezTo>
                  <a:cubicBezTo>
                    <a:pt x="27055" y="14331"/>
                    <a:pt x="26905" y="14481"/>
                    <a:pt x="26453" y="14481"/>
                  </a:cubicBezTo>
                  <a:cubicBezTo>
                    <a:pt x="26002" y="14481"/>
                    <a:pt x="26664" y="14782"/>
                    <a:pt x="26724" y="14993"/>
                  </a:cubicBezTo>
                  <a:cubicBezTo>
                    <a:pt x="26754" y="15233"/>
                    <a:pt x="26273" y="15083"/>
                    <a:pt x="26213" y="15504"/>
                  </a:cubicBezTo>
                  <a:cubicBezTo>
                    <a:pt x="26183" y="15896"/>
                    <a:pt x="25370" y="15504"/>
                    <a:pt x="25250" y="16016"/>
                  </a:cubicBezTo>
                  <a:cubicBezTo>
                    <a:pt x="25129" y="16558"/>
                    <a:pt x="25671" y="16437"/>
                    <a:pt x="26032" y="16467"/>
                  </a:cubicBezTo>
                  <a:cubicBezTo>
                    <a:pt x="26423" y="16497"/>
                    <a:pt x="25912" y="16859"/>
                    <a:pt x="26183" y="17069"/>
                  </a:cubicBezTo>
                  <a:cubicBezTo>
                    <a:pt x="26277" y="17153"/>
                    <a:pt x="26364" y="17193"/>
                    <a:pt x="26430" y="17193"/>
                  </a:cubicBezTo>
                  <a:cubicBezTo>
                    <a:pt x="26553" y="17193"/>
                    <a:pt x="26601" y="17053"/>
                    <a:pt x="26484" y="16798"/>
                  </a:cubicBezTo>
                  <a:cubicBezTo>
                    <a:pt x="26438" y="16707"/>
                    <a:pt x="26478" y="16670"/>
                    <a:pt x="26558" y="16670"/>
                  </a:cubicBezTo>
                  <a:cubicBezTo>
                    <a:pt x="26796" y="16670"/>
                    <a:pt x="27386" y="17002"/>
                    <a:pt x="27116" y="17250"/>
                  </a:cubicBezTo>
                  <a:cubicBezTo>
                    <a:pt x="26785" y="17611"/>
                    <a:pt x="27687" y="17791"/>
                    <a:pt x="28139" y="17791"/>
                  </a:cubicBezTo>
                  <a:cubicBezTo>
                    <a:pt x="28440" y="17791"/>
                    <a:pt x="29236" y="17952"/>
                    <a:pt x="29751" y="17952"/>
                  </a:cubicBezTo>
                  <a:cubicBezTo>
                    <a:pt x="30008" y="17952"/>
                    <a:pt x="30195" y="17912"/>
                    <a:pt x="30215" y="17791"/>
                  </a:cubicBezTo>
                  <a:cubicBezTo>
                    <a:pt x="30245" y="17400"/>
                    <a:pt x="29613" y="17370"/>
                    <a:pt x="29132" y="16859"/>
                  </a:cubicBezTo>
                  <a:cubicBezTo>
                    <a:pt x="28620" y="16317"/>
                    <a:pt x="28289" y="15504"/>
                    <a:pt x="28831" y="15143"/>
                  </a:cubicBezTo>
                  <a:cubicBezTo>
                    <a:pt x="29343" y="14812"/>
                    <a:pt x="28891" y="14632"/>
                    <a:pt x="29463" y="14210"/>
                  </a:cubicBezTo>
                  <a:cubicBezTo>
                    <a:pt x="30035" y="13789"/>
                    <a:pt x="29704" y="13458"/>
                    <a:pt x="30155" y="13398"/>
                  </a:cubicBezTo>
                  <a:cubicBezTo>
                    <a:pt x="30607" y="13307"/>
                    <a:pt x="30125" y="12946"/>
                    <a:pt x="30576" y="12856"/>
                  </a:cubicBezTo>
                  <a:cubicBezTo>
                    <a:pt x="30938" y="12796"/>
                    <a:pt x="31178" y="12465"/>
                    <a:pt x="31088" y="12104"/>
                  </a:cubicBezTo>
                  <a:cubicBezTo>
                    <a:pt x="30998" y="11923"/>
                    <a:pt x="31570" y="12104"/>
                    <a:pt x="31840" y="11833"/>
                  </a:cubicBezTo>
                  <a:cubicBezTo>
                    <a:pt x="32081" y="11592"/>
                    <a:pt x="32683" y="11742"/>
                    <a:pt x="32894" y="11351"/>
                  </a:cubicBezTo>
                  <a:cubicBezTo>
                    <a:pt x="33074" y="10990"/>
                    <a:pt x="35783" y="10027"/>
                    <a:pt x="37288" y="9666"/>
                  </a:cubicBezTo>
                  <a:cubicBezTo>
                    <a:pt x="38792" y="9275"/>
                    <a:pt x="39876" y="8673"/>
                    <a:pt x="39304" y="8282"/>
                  </a:cubicBezTo>
                  <a:cubicBezTo>
                    <a:pt x="39164" y="8179"/>
                    <a:pt x="38972" y="8137"/>
                    <a:pt x="38756" y="8137"/>
                  </a:cubicBezTo>
                  <a:close/>
                  <a:moveTo>
                    <a:pt x="23486" y="19548"/>
                  </a:moveTo>
                  <a:cubicBezTo>
                    <a:pt x="23003" y="19548"/>
                    <a:pt x="22469" y="19973"/>
                    <a:pt x="22872" y="20350"/>
                  </a:cubicBezTo>
                  <a:cubicBezTo>
                    <a:pt x="23034" y="20503"/>
                    <a:pt x="23191" y="20561"/>
                    <a:pt x="23341" y="20561"/>
                  </a:cubicBezTo>
                  <a:cubicBezTo>
                    <a:pt x="23778" y="20561"/>
                    <a:pt x="24153" y="20071"/>
                    <a:pt x="24377" y="20049"/>
                  </a:cubicBezTo>
                  <a:cubicBezTo>
                    <a:pt x="24678" y="20018"/>
                    <a:pt x="24196" y="19657"/>
                    <a:pt x="23655" y="19567"/>
                  </a:cubicBezTo>
                  <a:cubicBezTo>
                    <a:pt x="23600" y="19554"/>
                    <a:pt x="23544" y="19548"/>
                    <a:pt x="23486" y="19548"/>
                  </a:cubicBezTo>
                  <a:close/>
                  <a:moveTo>
                    <a:pt x="1410" y="37161"/>
                  </a:moveTo>
                  <a:cubicBezTo>
                    <a:pt x="1314" y="37161"/>
                    <a:pt x="1199" y="37186"/>
                    <a:pt x="1084" y="37203"/>
                  </a:cubicBezTo>
                  <a:cubicBezTo>
                    <a:pt x="903" y="37233"/>
                    <a:pt x="1174" y="37233"/>
                    <a:pt x="1204" y="37323"/>
                  </a:cubicBezTo>
                  <a:cubicBezTo>
                    <a:pt x="1234" y="37383"/>
                    <a:pt x="783" y="37534"/>
                    <a:pt x="993" y="37714"/>
                  </a:cubicBezTo>
                  <a:cubicBezTo>
                    <a:pt x="1089" y="37826"/>
                    <a:pt x="973" y="37895"/>
                    <a:pt x="843" y="37895"/>
                  </a:cubicBezTo>
                  <a:cubicBezTo>
                    <a:pt x="728" y="37895"/>
                    <a:pt x="602" y="37841"/>
                    <a:pt x="602" y="37714"/>
                  </a:cubicBezTo>
                  <a:cubicBezTo>
                    <a:pt x="602" y="37623"/>
                    <a:pt x="520" y="37588"/>
                    <a:pt x="417" y="37588"/>
                  </a:cubicBezTo>
                  <a:cubicBezTo>
                    <a:pt x="250" y="37588"/>
                    <a:pt x="30" y="37681"/>
                    <a:pt x="30" y="37774"/>
                  </a:cubicBezTo>
                  <a:cubicBezTo>
                    <a:pt x="60" y="37835"/>
                    <a:pt x="30" y="37895"/>
                    <a:pt x="0" y="37955"/>
                  </a:cubicBezTo>
                  <a:lnTo>
                    <a:pt x="421" y="38105"/>
                  </a:lnTo>
                  <a:cubicBezTo>
                    <a:pt x="966" y="38180"/>
                    <a:pt x="1531" y="38234"/>
                    <a:pt x="2084" y="38234"/>
                  </a:cubicBezTo>
                  <a:cubicBezTo>
                    <a:pt x="2202" y="38234"/>
                    <a:pt x="2321" y="38231"/>
                    <a:pt x="2438" y="38226"/>
                  </a:cubicBezTo>
                  <a:cubicBezTo>
                    <a:pt x="2438" y="38105"/>
                    <a:pt x="2498" y="37804"/>
                    <a:pt x="2498" y="37684"/>
                  </a:cubicBezTo>
                  <a:cubicBezTo>
                    <a:pt x="2498" y="37578"/>
                    <a:pt x="2219" y="37403"/>
                    <a:pt x="2090" y="37403"/>
                  </a:cubicBezTo>
                  <a:cubicBezTo>
                    <a:pt x="2072" y="37403"/>
                    <a:pt x="2058" y="37406"/>
                    <a:pt x="2047" y="37413"/>
                  </a:cubicBezTo>
                  <a:cubicBezTo>
                    <a:pt x="1866" y="37413"/>
                    <a:pt x="1685" y="37353"/>
                    <a:pt x="1595" y="37233"/>
                  </a:cubicBezTo>
                  <a:cubicBezTo>
                    <a:pt x="1554" y="37178"/>
                    <a:pt x="1489" y="37161"/>
                    <a:pt x="1410" y="37161"/>
                  </a:cubicBezTo>
                  <a:close/>
                  <a:moveTo>
                    <a:pt x="70619" y="36894"/>
                  </a:moveTo>
                  <a:cubicBezTo>
                    <a:pt x="70633" y="36894"/>
                    <a:pt x="70648" y="36897"/>
                    <a:pt x="70663" y="36902"/>
                  </a:cubicBezTo>
                  <a:cubicBezTo>
                    <a:pt x="70903" y="36962"/>
                    <a:pt x="70422" y="39129"/>
                    <a:pt x="69760" y="39730"/>
                  </a:cubicBezTo>
                  <a:cubicBezTo>
                    <a:pt x="69098" y="40332"/>
                    <a:pt x="67744" y="40423"/>
                    <a:pt x="67744" y="40934"/>
                  </a:cubicBezTo>
                  <a:cubicBezTo>
                    <a:pt x="67744" y="41293"/>
                    <a:pt x="66857" y="41535"/>
                    <a:pt x="66356" y="41535"/>
                  </a:cubicBezTo>
                  <a:cubicBezTo>
                    <a:pt x="66185" y="41535"/>
                    <a:pt x="66059" y="41507"/>
                    <a:pt x="66028" y="41446"/>
                  </a:cubicBezTo>
                  <a:cubicBezTo>
                    <a:pt x="65908" y="41235"/>
                    <a:pt x="67202" y="41235"/>
                    <a:pt x="67533" y="40513"/>
                  </a:cubicBezTo>
                  <a:cubicBezTo>
                    <a:pt x="67864" y="39791"/>
                    <a:pt x="69038" y="39460"/>
                    <a:pt x="69639" y="38527"/>
                  </a:cubicBezTo>
                  <a:cubicBezTo>
                    <a:pt x="70208" y="37616"/>
                    <a:pt x="70374" y="36894"/>
                    <a:pt x="70619" y="36894"/>
                  </a:cubicBezTo>
                  <a:close/>
                  <a:moveTo>
                    <a:pt x="96967" y="38567"/>
                  </a:moveTo>
                  <a:cubicBezTo>
                    <a:pt x="96950" y="38567"/>
                    <a:pt x="96930" y="38573"/>
                    <a:pt x="96905" y="38587"/>
                  </a:cubicBezTo>
                  <a:cubicBezTo>
                    <a:pt x="96635" y="38737"/>
                    <a:pt x="96905" y="39369"/>
                    <a:pt x="96544" y="39430"/>
                  </a:cubicBezTo>
                  <a:cubicBezTo>
                    <a:pt x="96153" y="39460"/>
                    <a:pt x="96544" y="39791"/>
                    <a:pt x="96394" y="40272"/>
                  </a:cubicBezTo>
                  <a:cubicBezTo>
                    <a:pt x="96243" y="40784"/>
                    <a:pt x="96454" y="41416"/>
                    <a:pt x="96635" y="41867"/>
                  </a:cubicBezTo>
                  <a:cubicBezTo>
                    <a:pt x="96845" y="42319"/>
                    <a:pt x="96394" y="44546"/>
                    <a:pt x="96574" y="44907"/>
                  </a:cubicBezTo>
                  <a:cubicBezTo>
                    <a:pt x="96755" y="45298"/>
                    <a:pt x="96273" y="46953"/>
                    <a:pt x="96424" y="47134"/>
                  </a:cubicBezTo>
                  <a:cubicBezTo>
                    <a:pt x="96442" y="47156"/>
                    <a:pt x="96458" y="47166"/>
                    <a:pt x="96473" y="47166"/>
                  </a:cubicBezTo>
                  <a:cubicBezTo>
                    <a:pt x="96573" y="47166"/>
                    <a:pt x="96593" y="46671"/>
                    <a:pt x="96935" y="46592"/>
                  </a:cubicBezTo>
                  <a:cubicBezTo>
                    <a:pt x="96959" y="46589"/>
                    <a:pt x="96981" y="46587"/>
                    <a:pt x="97001" y="46587"/>
                  </a:cubicBezTo>
                  <a:cubicBezTo>
                    <a:pt x="97358" y="46587"/>
                    <a:pt x="97372" y="47052"/>
                    <a:pt x="97628" y="47194"/>
                  </a:cubicBezTo>
                  <a:cubicBezTo>
                    <a:pt x="97649" y="47206"/>
                    <a:pt x="97667" y="47211"/>
                    <a:pt x="97683" y="47211"/>
                  </a:cubicBezTo>
                  <a:cubicBezTo>
                    <a:pt x="97868" y="47211"/>
                    <a:pt x="97737" y="46499"/>
                    <a:pt x="97503" y="46499"/>
                  </a:cubicBezTo>
                  <a:cubicBezTo>
                    <a:pt x="97495" y="46499"/>
                    <a:pt x="97486" y="46500"/>
                    <a:pt x="97477" y="46502"/>
                  </a:cubicBezTo>
                  <a:cubicBezTo>
                    <a:pt x="97471" y="46502"/>
                    <a:pt x="97464" y="46503"/>
                    <a:pt x="97458" y="46503"/>
                  </a:cubicBezTo>
                  <a:cubicBezTo>
                    <a:pt x="97199" y="46503"/>
                    <a:pt x="97053" y="45920"/>
                    <a:pt x="96935" y="45539"/>
                  </a:cubicBezTo>
                  <a:cubicBezTo>
                    <a:pt x="96845" y="45178"/>
                    <a:pt x="97176" y="44726"/>
                    <a:pt x="97176" y="44275"/>
                  </a:cubicBezTo>
                  <a:cubicBezTo>
                    <a:pt x="97176" y="44032"/>
                    <a:pt x="97351" y="43919"/>
                    <a:pt x="97564" y="43919"/>
                  </a:cubicBezTo>
                  <a:cubicBezTo>
                    <a:pt x="97746" y="43919"/>
                    <a:pt x="97956" y="44002"/>
                    <a:pt x="98109" y="44154"/>
                  </a:cubicBezTo>
                  <a:cubicBezTo>
                    <a:pt x="98232" y="44277"/>
                    <a:pt x="98321" y="44325"/>
                    <a:pt x="98378" y="44325"/>
                  </a:cubicBezTo>
                  <a:cubicBezTo>
                    <a:pt x="98474" y="44325"/>
                    <a:pt x="98475" y="44186"/>
                    <a:pt x="98380" y="44034"/>
                  </a:cubicBezTo>
                  <a:cubicBezTo>
                    <a:pt x="98230" y="43823"/>
                    <a:pt x="97778" y="41897"/>
                    <a:pt x="97537" y="41235"/>
                  </a:cubicBezTo>
                  <a:cubicBezTo>
                    <a:pt x="97297" y="40543"/>
                    <a:pt x="97929" y="39881"/>
                    <a:pt x="97447" y="39520"/>
                  </a:cubicBezTo>
                  <a:cubicBezTo>
                    <a:pt x="96981" y="39218"/>
                    <a:pt x="97139" y="38567"/>
                    <a:pt x="96967" y="38567"/>
                  </a:cubicBezTo>
                  <a:close/>
                  <a:moveTo>
                    <a:pt x="66148" y="6837"/>
                  </a:moveTo>
                  <a:cubicBezTo>
                    <a:pt x="65787" y="6897"/>
                    <a:pt x="65426" y="6957"/>
                    <a:pt x="65095" y="7048"/>
                  </a:cubicBezTo>
                  <a:cubicBezTo>
                    <a:pt x="64523" y="7168"/>
                    <a:pt x="64493" y="7589"/>
                    <a:pt x="64222" y="7740"/>
                  </a:cubicBezTo>
                  <a:cubicBezTo>
                    <a:pt x="63952" y="7890"/>
                    <a:pt x="63440" y="8372"/>
                    <a:pt x="63651" y="8402"/>
                  </a:cubicBezTo>
                  <a:cubicBezTo>
                    <a:pt x="63891" y="8462"/>
                    <a:pt x="63771" y="8613"/>
                    <a:pt x="63801" y="8763"/>
                  </a:cubicBezTo>
                  <a:cubicBezTo>
                    <a:pt x="63824" y="8880"/>
                    <a:pt x="63721" y="8924"/>
                    <a:pt x="63547" y="8924"/>
                  </a:cubicBezTo>
                  <a:cubicBezTo>
                    <a:pt x="63497" y="8924"/>
                    <a:pt x="63441" y="8920"/>
                    <a:pt x="63380" y="8914"/>
                  </a:cubicBezTo>
                  <a:cubicBezTo>
                    <a:pt x="63296" y="8893"/>
                    <a:pt x="63121" y="8879"/>
                    <a:pt x="62928" y="8879"/>
                  </a:cubicBezTo>
                  <a:cubicBezTo>
                    <a:pt x="62568" y="8879"/>
                    <a:pt x="62146" y="8927"/>
                    <a:pt x="62146" y="9064"/>
                  </a:cubicBezTo>
                  <a:cubicBezTo>
                    <a:pt x="62146" y="9245"/>
                    <a:pt x="62718" y="9365"/>
                    <a:pt x="62688" y="9455"/>
                  </a:cubicBezTo>
                  <a:cubicBezTo>
                    <a:pt x="62672" y="9487"/>
                    <a:pt x="62636" y="9500"/>
                    <a:pt x="62588" y="9500"/>
                  </a:cubicBezTo>
                  <a:cubicBezTo>
                    <a:pt x="62452" y="9500"/>
                    <a:pt x="62219" y="9394"/>
                    <a:pt x="62086" y="9305"/>
                  </a:cubicBezTo>
                  <a:cubicBezTo>
                    <a:pt x="62024" y="9278"/>
                    <a:pt x="61948" y="9265"/>
                    <a:pt x="61867" y="9265"/>
                  </a:cubicBezTo>
                  <a:cubicBezTo>
                    <a:pt x="61673" y="9265"/>
                    <a:pt x="61457" y="9345"/>
                    <a:pt x="61394" y="9515"/>
                  </a:cubicBezTo>
                  <a:cubicBezTo>
                    <a:pt x="61363" y="9621"/>
                    <a:pt x="61258" y="9658"/>
                    <a:pt x="61149" y="9658"/>
                  </a:cubicBezTo>
                  <a:cubicBezTo>
                    <a:pt x="61040" y="9658"/>
                    <a:pt x="60927" y="9621"/>
                    <a:pt x="60882" y="9576"/>
                  </a:cubicBezTo>
                  <a:cubicBezTo>
                    <a:pt x="60864" y="9567"/>
                    <a:pt x="60844" y="9563"/>
                    <a:pt x="60822" y="9563"/>
                  </a:cubicBezTo>
                  <a:cubicBezTo>
                    <a:pt x="60715" y="9563"/>
                    <a:pt x="60563" y="9648"/>
                    <a:pt x="60442" y="9648"/>
                  </a:cubicBezTo>
                  <a:cubicBezTo>
                    <a:pt x="60416" y="9648"/>
                    <a:pt x="60392" y="9645"/>
                    <a:pt x="60370" y="9636"/>
                  </a:cubicBezTo>
                  <a:cubicBezTo>
                    <a:pt x="60220" y="9546"/>
                    <a:pt x="60731" y="9335"/>
                    <a:pt x="60581" y="9154"/>
                  </a:cubicBezTo>
                  <a:cubicBezTo>
                    <a:pt x="60539" y="9113"/>
                    <a:pt x="60468" y="9094"/>
                    <a:pt x="60385" y="9094"/>
                  </a:cubicBezTo>
                  <a:cubicBezTo>
                    <a:pt x="60170" y="9094"/>
                    <a:pt x="59880" y="9221"/>
                    <a:pt x="59859" y="9395"/>
                  </a:cubicBezTo>
                  <a:cubicBezTo>
                    <a:pt x="59851" y="9453"/>
                    <a:pt x="59823" y="9474"/>
                    <a:pt x="59783" y="9474"/>
                  </a:cubicBezTo>
                  <a:cubicBezTo>
                    <a:pt x="59669" y="9474"/>
                    <a:pt x="59455" y="9298"/>
                    <a:pt x="59347" y="9298"/>
                  </a:cubicBezTo>
                  <a:cubicBezTo>
                    <a:pt x="59336" y="9298"/>
                    <a:pt x="59326" y="9300"/>
                    <a:pt x="59317" y="9305"/>
                  </a:cubicBezTo>
                  <a:lnTo>
                    <a:pt x="58805" y="9546"/>
                  </a:lnTo>
                  <a:cubicBezTo>
                    <a:pt x="58745" y="9572"/>
                    <a:pt x="58678" y="9581"/>
                    <a:pt x="58608" y="9581"/>
                  </a:cubicBezTo>
                  <a:cubicBezTo>
                    <a:pt x="58469" y="9581"/>
                    <a:pt x="58323" y="9546"/>
                    <a:pt x="58215" y="9546"/>
                  </a:cubicBezTo>
                  <a:cubicBezTo>
                    <a:pt x="58133" y="9546"/>
                    <a:pt x="58073" y="9566"/>
                    <a:pt x="58053" y="9636"/>
                  </a:cubicBezTo>
                  <a:cubicBezTo>
                    <a:pt x="57963" y="9816"/>
                    <a:pt x="58504" y="9877"/>
                    <a:pt x="58504" y="9967"/>
                  </a:cubicBezTo>
                  <a:cubicBezTo>
                    <a:pt x="58504" y="10027"/>
                    <a:pt x="57210" y="10027"/>
                    <a:pt x="57180" y="10147"/>
                  </a:cubicBezTo>
                  <a:cubicBezTo>
                    <a:pt x="57150" y="10268"/>
                    <a:pt x="56729" y="10298"/>
                    <a:pt x="56217" y="10298"/>
                  </a:cubicBezTo>
                  <a:cubicBezTo>
                    <a:pt x="55676" y="10298"/>
                    <a:pt x="55916" y="10569"/>
                    <a:pt x="55465" y="10629"/>
                  </a:cubicBezTo>
                  <a:cubicBezTo>
                    <a:pt x="55013" y="10719"/>
                    <a:pt x="54863" y="10749"/>
                    <a:pt x="54743" y="10930"/>
                  </a:cubicBezTo>
                  <a:cubicBezTo>
                    <a:pt x="54649" y="11061"/>
                    <a:pt x="54497" y="11134"/>
                    <a:pt x="54352" y="11134"/>
                  </a:cubicBezTo>
                  <a:cubicBezTo>
                    <a:pt x="54264" y="11134"/>
                    <a:pt x="54179" y="11107"/>
                    <a:pt x="54111" y="11050"/>
                  </a:cubicBezTo>
                  <a:cubicBezTo>
                    <a:pt x="54078" y="11001"/>
                    <a:pt x="54023" y="10983"/>
                    <a:pt x="53964" y="10983"/>
                  </a:cubicBezTo>
                  <a:cubicBezTo>
                    <a:pt x="53810" y="10983"/>
                    <a:pt x="53635" y="11110"/>
                    <a:pt x="53810" y="11110"/>
                  </a:cubicBezTo>
                  <a:cubicBezTo>
                    <a:pt x="53999" y="11110"/>
                    <a:pt x="53848" y="11330"/>
                    <a:pt x="53728" y="11330"/>
                  </a:cubicBezTo>
                  <a:cubicBezTo>
                    <a:pt x="53714" y="11330"/>
                    <a:pt x="53701" y="11327"/>
                    <a:pt x="53689" y="11321"/>
                  </a:cubicBezTo>
                  <a:cubicBezTo>
                    <a:pt x="53674" y="11309"/>
                    <a:pt x="53653" y="11304"/>
                    <a:pt x="53629" y="11304"/>
                  </a:cubicBezTo>
                  <a:cubicBezTo>
                    <a:pt x="53470" y="11304"/>
                    <a:pt x="53179" y="11532"/>
                    <a:pt x="53388" y="11532"/>
                  </a:cubicBezTo>
                  <a:cubicBezTo>
                    <a:pt x="53599" y="11532"/>
                    <a:pt x="53689" y="11682"/>
                    <a:pt x="53599" y="11803"/>
                  </a:cubicBezTo>
                  <a:cubicBezTo>
                    <a:pt x="53588" y="11825"/>
                    <a:pt x="53561" y="11834"/>
                    <a:pt x="53524" y="11834"/>
                  </a:cubicBezTo>
                  <a:cubicBezTo>
                    <a:pt x="53405" y="11834"/>
                    <a:pt x="53181" y="11741"/>
                    <a:pt x="53039" y="11741"/>
                  </a:cubicBezTo>
                  <a:cubicBezTo>
                    <a:pt x="52996" y="11741"/>
                    <a:pt x="52960" y="11750"/>
                    <a:pt x="52937" y="11773"/>
                  </a:cubicBezTo>
                  <a:cubicBezTo>
                    <a:pt x="52817" y="11863"/>
                    <a:pt x="53148" y="12043"/>
                    <a:pt x="53358" y="12043"/>
                  </a:cubicBezTo>
                  <a:cubicBezTo>
                    <a:pt x="53385" y="12033"/>
                    <a:pt x="53412" y="12028"/>
                    <a:pt x="53440" y="12028"/>
                  </a:cubicBezTo>
                  <a:cubicBezTo>
                    <a:pt x="53567" y="12028"/>
                    <a:pt x="53689" y="12136"/>
                    <a:pt x="53689" y="12284"/>
                  </a:cubicBezTo>
                  <a:cubicBezTo>
                    <a:pt x="53697" y="12323"/>
                    <a:pt x="53668" y="12336"/>
                    <a:pt x="53620" y="12336"/>
                  </a:cubicBezTo>
                  <a:cubicBezTo>
                    <a:pt x="53530" y="12336"/>
                    <a:pt x="53374" y="12293"/>
                    <a:pt x="53256" y="12293"/>
                  </a:cubicBezTo>
                  <a:cubicBezTo>
                    <a:pt x="53193" y="12293"/>
                    <a:pt x="53141" y="12305"/>
                    <a:pt x="53117" y="12344"/>
                  </a:cubicBezTo>
                  <a:cubicBezTo>
                    <a:pt x="53057" y="12495"/>
                    <a:pt x="53208" y="12525"/>
                    <a:pt x="53418" y="12525"/>
                  </a:cubicBezTo>
                  <a:cubicBezTo>
                    <a:pt x="53659" y="12525"/>
                    <a:pt x="53448" y="12645"/>
                    <a:pt x="53689" y="12826"/>
                  </a:cubicBezTo>
                  <a:cubicBezTo>
                    <a:pt x="53689" y="12826"/>
                    <a:pt x="53689" y="12856"/>
                    <a:pt x="53719" y="12856"/>
                  </a:cubicBezTo>
                  <a:cubicBezTo>
                    <a:pt x="53840" y="13006"/>
                    <a:pt x="53599" y="13037"/>
                    <a:pt x="53599" y="13187"/>
                  </a:cubicBezTo>
                  <a:cubicBezTo>
                    <a:pt x="53599" y="13282"/>
                    <a:pt x="53515" y="13341"/>
                    <a:pt x="53453" y="13341"/>
                  </a:cubicBezTo>
                  <a:cubicBezTo>
                    <a:pt x="53417" y="13341"/>
                    <a:pt x="53388" y="13321"/>
                    <a:pt x="53388" y="13277"/>
                  </a:cubicBezTo>
                  <a:cubicBezTo>
                    <a:pt x="53388" y="13207"/>
                    <a:pt x="53186" y="13158"/>
                    <a:pt x="52987" y="13158"/>
                  </a:cubicBezTo>
                  <a:cubicBezTo>
                    <a:pt x="52842" y="13158"/>
                    <a:pt x="52699" y="13184"/>
                    <a:pt x="52636" y="13247"/>
                  </a:cubicBezTo>
                  <a:cubicBezTo>
                    <a:pt x="52540" y="13343"/>
                    <a:pt x="52493" y="13415"/>
                    <a:pt x="52417" y="13415"/>
                  </a:cubicBezTo>
                  <a:cubicBezTo>
                    <a:pt x="52373" y="13415"/>
                    <a:pt x="52321" y="13392"/>
                    <a:pt x="52245" y="13337"/>
                  </a:cubicBezTo>
                  <a:cubicBezTo>
                    <a:pt x="52198" y="13299"/>
                    <a:pt x="52139" y="13284"/>
                    <a:pt x="52067" y="13284"/>
                  </a:cubicBezTo>
                  <a:cubicBezTo>
                    <a:pt x="51861" y="13284"/>
                    <a:pt x="51547" y="13405"/>
                    <a:pt x="51101" y="13428"/>
                  </a:cubicBezTo>
                  <a:cubicBezTo>
                    <a:pt x="50409" y="13428"/>
                    <a:pt x="49717" y="13488"/>
                    <a:pt x="49055" y="13578"/>
                  </a:cubicBezTo>
                  <a:cubicBezTo>
                    <a:pt x="48754" y="13699"/>
                    <a:pt x="48543" y="14090"/>
                    <a:pt x="48784" y="14361"/>
                  </a:cubicBezTo>
                  <a:cubicBezTo>
                    <a:pt x="49055" y="14632"/>
                    <a:pt x="48784" y="14782"/>
                    <a:pt x="48784" y="14932"/>
                  </a:cubicBezTo>
                  <a:cubicBezTo>
                    <a:pt x="48784" y="15083"/>
                    <a:pt x="49506" y="15504"/>
                    <a:pt x="49897" y="15504"/>
                  </a:cubicBezTo>
                  <a:cubicBezTo>
                    <a:pt x="50258" y="15504"/>
                    <a:pt x="50559" y="16016"/>
                    <a:pt x="50349" y="16287"/>
                  </a:cubicBezTo>
                  <a:cubicBezTo>
                    <a:pt x="50290" y="16353"/>
                    <a:pt x="50206" y="16381"/>
                    <a:pt x="50106" y="16381"/>
                  </a:cubicBezTo>
                  <a:cubicBezTo>
                    <a:pt x="49797" y="16381"/>
                    <a:pt x="49336" y="16108"/>
                    <a:pt x="48994" y="15835"/>
                  </a:cubicBezTo>
                  <a:cubicBezTo>
                    <a:pt x="48470" y="15532"/>
                    <a:pt x="47896" y="15380"/>
                    <a:pt x="47340" y="15380"/>
                  </a:cubicBezTo>
                  <a:cubicBezTo>
                    <a:pt x="47289" y="15380"/>
                    <a:pt x="47239" y="15381"/>
                    <a:pt x="47189" y="15384"/>
                  </a:cubicBezTo>
                  <a:cubicBezTo>
                    <a:pt x="47173" y="15385"/>
                    <a:pt x="47158" y="15386"/>
                    <a:pt x="47145" y="15386"/>
                  </a:cubicBezTo>
                  <a:cubicBezTo>
                    <a:pt x="46845" y="15386"/>
                    <a:pt x="47020" y="15083"/>
                    <a:pt x="46617" y="15083"/>
                  </a:cubicBezTo>
                  <a:cubicBezTo>
                    <a:pt x="46196" y="15083"/>
                    <a:pt x="45774" y="15504"/>
                    <a:pt x="46075" y="15504"/>
                  </a:cubicBezTo>
                  <a:cubicBezTo>
                    <a:pt x="46209" y="15504"/>
                    <a:pt x="46325" y="15492"/>
                    <a:pt x="46399" y="15492"/>
                  </a:cubicBezTo>
                  <a:cubicBezTo>
                    <a:pt x="46492" y="15492"/>
                    <a:pt x="46520" y="15511"/>
                    <a:pt x="46436" y="15595"/>
                  </a:cubicBezTo>
                  <a:cubicBezTo>
                    <a:pt x="46286" y="15745"/>
                    <a:pt x="46497" y="15715"/>
                    <a:pt x="46828" y="15865"/>
                  </a:cubicBezTo>
                  <a:cubicBezTo>
                    <a:pt x="47071" y="15967"/>
                    <a:pt x="46877" y="16082"/>
                    <a:pt x="46606" y="16082"/>
                  </a:cubicBezTo>
                  <a:cubicBezTo>
                    <a:pt x="46474" y="16082"/>
                    <a:pt x="46323" y="16055"/>
                    <a:pt x="46196" y="15986"/>
                  </a:cubicBezTo>
                  <a:cubicBezTo>
                    <a:pt x="46084" y="15908"/>
                    <a:pt x="45960" y="15871"/>
                    <a:pt x="45839" y="15871"/>
                  </a:cubicBezTo>
                  <a:cubicBezTo>
                    <a:pt x="45634" y="15871"/>
                    <a:pt x="45437" y="15977"/>
                    <a:pt x="45323" y="16166"/>
                  </a:cubicBezTo>
                  <a:cubicBezTo>
                    <a:pt x="45233" y="16347"/>
                    <a:pt x="45744" y="16889"/>
                    <a:pt x="46376" y="16949"/>
                  </a:cubicBezTo>
                  <a:cubicBezTo>
                    <a:pt x="47038" y="17039"/>
                    <a:pt x="46798" y="17250"/>
                    <a:pt x="47098" y="17370"/>
                  </a:cubicBezTo>
                  <a:cubicBezTo>
                    <a:pt x="47399" y="17491"/>
                    <a:pt x="47189" y="17611"/>
                    <a:pt x="46978" y="17611"/>
                  </a:cubicBezTo>
                  <a:cubicBezTo>
                    <a:pt x="46677" y="17491"/>
                    <a:pt x="46376" y="17340"/>
                    <a:pt x="46075" y="17159"/>
                  </a:cubicBezTo>
                  <a:cubicBezTo>
                    <a:pt x="45971" y="17093"/>
                    <a:pt x="45819" y="17075"/>
                    <a:pt x="45653" y="17075"/>
                  </a:cubicBezTo>
                  <a:cubicBezTo>
                    <a:pt x="45441" y="17075"/>
                    <a:pt x="45206" y="17105"/>
                    <a:pt x="45019" y="17105"/>
                  </a:cubicBezTo>
                  <a:cubicBezTo>
                    <a:pt x="44888" y="17105"/>
                    <a:pt x="44780" y="17090"/>
                    <a:pt x="44721" y="17039"/>
                  </a:cubicBezTo>
                  <a:cubicBezTo>
                    <a:pt x="44540" y="16859"/>
                    <a:pt x="44841" y="16648"/>
                    <a:pt x="44691" y="16497"/>
                  </a:cubicBezTo>
                  <a:cubicBezTo>
                    <a:pt x="44540" y="16347"/>
                    <a:pt x="44661" y="16046"/>
                    <a:pt x="44871" y="15715"/>
                  </a:cubicBezTo>
                  <a:cubicBezTo>
                    <a:pt x="45052" y="15354"/>
                    <a:pt x="44902" y="14932"/>
                    <a:pt x="44540" y="14752"/>
                  </a:cubicBezTo>
                  <a:cubicBezTo>
                    <a:pt x="44495" y="14734"/>
                    <a:pt x="44457" y="14726"/>
                    <a:pt x="44424" y="14726"/>
                  </a:cubicBezTo>
                  <a:cubicBezTo>
                    <a:pt x="44242" y="14726"/>
                    <a:pt x="44253" y="14976"/>
                    <a:pt x="44330" y="15053"/>
                  </a:cubicBezTo>
                  <a:cubicBezTo>
                    <a:pt x="44390" y="15324"/>
                    <a:pt x="44330" y="15625"/>
                    <a:pt x="44119" y="15865"/>
                  </a:cubicBezTo>
                  <a:cubicBezTo>
                    <a:pt x="43908" y="16166"/>
                    <a:pt x="43186" y="16166"/>
                    <a:pt x="43186" y="16407"/>
                  </a:cubicBezTo>
                  <a:cubicBezTo>
                    <a:pt x="43186" y="16618"/>
                    <a:pt x="42705" y="16738"/>
                    <a:pt x="42855" y="16889"/>
                  </a:cubicBezTo>
                  <a:cubicBezTo>
                    <a:pt x="43216" y="17190"/>
                    <a:pt x="43517" y="17551"/>
                    <a:pt x="43758" y="17972"/>
                  </a:cubicBezTo>
                  <a:cubicBezTo>
                    <a:pt x="43878" y="18153"/>
                    <a:pt x="43186" y="18875"/>
                    <a:pt x="43307" y="19296"/>
                  </a:cubicBezTo>
                  <a:cubicBezTo>
                    <a:pt x="43427" y="19718"/>
                    <a:pt x="43186" y="19898"/>
                    <a:pt x="43337" y="20079"/>
                  </a:cubicBezTo>
                  <a:cubicBezTo>
                    <a:pt x="43403" y="20158"/>
                    <a:pt x="43492" y="20173"/>
                    <a:pt x="43587" y="20173"/>
                  </a:cubicBezTo>
                  <a:cubicBezTo>
                    <a:pt x="43647" y="20173"/>
                    <a:pt x="43709" y="20167"/>
                    <a:pt x="43769" y="20167"/>
                  </a:cubicBezTo>
                  <a:cubicBezTo>
                    <a:pt x="43830" y="20167"/>
                    <a:pt x="43888" y="20174"/>
                    <a:pt x="43939" y="20199"/>
                  </a:cubicBezTo>
                  <a:cubicBezTo>
                    <a:pt x="43963" y="20207"/>
                    <a:pt x="43991" y="20211"/>
                    <a:pt x="44020" y="20211"/>
                  </a:cubicBezTo>
                  <a:cubicBezTo>
                    <a:pt x="44205" y="20211"/>
                    <a:pt x="44478" y="20066"/>
                    <a:pt x="44841" y="19988"/>
                  </a:cubicBezTo>
                  <a:cubicBezTo>
                    <a:pt x="44867" y="19985"/>
                    <a:pt x="44895" y="19983"/>
                    <a:pt x="44924" y="19983"/>
                  </a:cubicBezTo>
                  <a:cubicBezTo>
                    <a:pt x="45361" y="19983"/>
                    <a:pt x="46094" y="20387"/>
                    <a:pt x="46376" y="20500"/>
                  </a:cubicBezTo>
                  <a:cubicBezTo>
                    <a:pt x="46677" y="20590"/>
                    <a:pt x="46527" y="20861"/>
                    <a:pt x="46677" y="21132"/>
                  </a:cubicBezTo>
                  <a:cubicBezTo>
                    <a:pt x="46828" y="21403"/>
                    <a:pt x="46316" y="21343"/>
                    <a:pt x="46316" y="21704"/>
                  </a:cubicBezTo>
                  <a:cubicBezTo>
                    <a:pt x="46316" y="22035"/>
                    <a:pt x="47189" y="22185"/>
                    <a:pt x="47219" y="22306"/>
                  </a:cubicBezTo>
                  <a:cubicBezTo>
                    <a:pt x="47229" y="22336"/>
                    <a:pt x="47165" y="22349"/>
                    <a:pt x="47066" y="22349"/>
                  </a:cubicBezTo>
                  <a:cubicBezTo>
                    <a:pt x="46868" y="22349"/>
                    <a:pt x="46527" y="22296"/>
                    <a:pt x="46346" y="22215"/>
                  </a:cubicBezTo>
                  <a:cubicBezTo>
                    <a:pt x="46075" y="22095"/>
                    <a:pt x="46045" y="21794"/>
                    <a:pt x="45985" y="21734"/>
                  </a:cubicBezTo>
                  <a:cubicBezTo>
                    <a:pt x="45895" y="21644"/>
                    <a:pt x="46166" y="21403"/>
                    <a:pt x="46166" y="21162"/>
                  </a:cubicBezTo>
                  <a:cubicBezTo>
                    <a:pt x="46166" y="20951"/>
                    <a:pt x="45895" y="20801"/>
                    <a:pt x="45774" y="20650"/>
                  </a:cubicBezTo>
                  <a:cubicBezTo>
                    <a:pt x="45698" y="20523"/>
                    <a:pt x="45534" y="20330"/>
                    <a:pt x="45358" y="20330"/>
                  </a:cubicBezTo>
                  <a:cubicBezTo>
                    <a:pt x="45326" y="20330"/>
                    <a:pt x="45294" y="20336"/>
                    <a:pt x="45263" y="20350"/>
                  </a:cubicBezTo>
                  <a:cubicBezTo>
                    <a:pt x="45022" y="20410"/>
                    <a:pt x="44270" y="20440"/>
                    <a:pt x="44059" y="20650"/>
                  </a:cubicBezTo>
                  <a:cubicBezTo>
                    <a:pt x="43818" y="20831"/>
                    <a:pt x="44089" y="21463"/>
                    <a:pt x="44209" y="21764"/>
                  </a:cubicBezTo>
                  <a:cubicBezTo>
                    <a:pt x="44330" y="22065"/>
                    <a:pt x="43517" y="22456"/>
                    <a:pt x="43577" y="22697"/>
                  </a:cubicBezTo>
                  <a:cubicBezTo>
                    <a:pt x="43607" y="22968"/>
                    <a:pt x="43307" y="23058"/>
                    <a:pt x="42976" y="23239"/>
                  </a:cubicBezTo>
                  <a:cubicBezTo>
                    <a:pt x="42614" y="23419"/>
                    <a:pt x="42223" y="23540"/>
                    <a:pt x="42253" y="23840"/>
                  </a:cubicBezTo>
                  <a:cubicBezTo>
                    <a:pt x="42266" y="23968"/>
                    <a:pt x="42182" y="24014"/>
                    <a:pt x="42062" y="24014"/>
                  </a:cubicBezTo>
                  <a:cubicBezTo>
                    <a:pt x="41899" y="24014"/>
                    <a:pt x="41670" y="23927"/>
                    <a:pt x="41531" y="23840"/>
                  </a:cubicBezTo>
                  <a:cubicBezTo>
                    <a:pt x="41484" y="23807"/>
                    <a:pt x="41430" y="23794"/>
                    <a:pt x="41370" y="23794"/>
                  </a:cubicBezTo>
                  <a:cubicBezTo>
                    <a:pt x="41188" y="23794"/>
                    <a:pt x="40957" y="23910"/>
                    <a:pt x="40731" y="23910"/>
                  </a:cubicBezTo>
                  <a:cubicBezTo>
                    <a:pt x="40697" y="23910"/>
                    <a:pt x="40662" y="23907"/>
                    <a:pt x="40628" y="23901"/>
                  </a:cubicBezTo>
                  <a:cubicBezTo>
                    <a:pt x="40357" y="23876"/>
                    <a:pt x="40288" y="23689"/>
                    <a:pt x="40122" y="23689"/>
                  </a:cubicBezTo>
                  <a:cubicBezTo>
                    <a:pt x="40086" y="23689"/>
                    <a:pt x="40045" y="23698"/>
                    <a:pt x="39996" y="23720"/>
                  </a:cubicBezTo>
                  <a:cubicBezTo>
                    <a:pt x="39946" y="23742"/>
                    <a:pt x="39898" y="23752"/>
                    <a:pt x="39853" y="23752"/>
                  </a:cubicBezTo>
                  <a:cubicBezTo>
                    <a:pt x="39657" y="23752"/>
                    <a:pt x="39526" y="23561"/>
                    <a:pt x="39575" y="23389"/>
                  </a:cubicBezTo>
                  <a:cubicBezTo>
                    <a:pt x="39604" y="23310"/>
                    <a:pt x="39660" y="23280"/>
                    <a:pt x="39722" y="23280"/>
                  </a:cubicBezTo>
                  <a:cubicBezTo>
                    <a:pt x="39850" y="23280"/>
                    <a:pt x="40006" y="23408"/>
                    <a:pt x="40026" y="23509"/>
                  </a:cubicBezTo>
                  <a:cubicBezTo>
                    <a:pt x="40037" y="23564"/>
                    <a:pt x="40072" y="23587"/>
                    <a:pt x="40121" y="23587"/>
                  </a:cubicBezTo>
                  <a:cubicBezTo>
                    <a:pt x="40209" y="23587"/>
                    <a:pt x="40343" y="23515"/>
                    <a:pt x="40478" y="23419"/>
                  </a:cubicBezTo>
                  <a:cubicBezTo>
                    <a:pt x="40522" y="23391"/>
                    <a:pt x="40554" y="23380"/>
                    <a:pt x="40579" y="23380"/>
                  </a:cubicBezTo>
                  <a:cubicBezTo>
                    <a:pt x="40689" y="23380"/>
                    <a:pt x="40659" y="23600"/>
                    <a:pt x="40929" y="23600"/>
                  </a:cubicBezTo>
                  <a:cubicBezTo>
                    <a:pt x="41260" y="23600"/>
                    <a:pt x="41080" y="23449"/>
                    <a:pt x="41350" y="23449"/>
                  </a:cubicBezTo>
                  <a:cubicBezTo>
                    <a:pt x="41621" y="23449"/>
                    <a:pt x="41621" y="23419"/>
                    <a:pt x="41531" y="23269"/>
                  </a:cubicBezTo>
                  <a:cubicBezTo>
                    <a:pt x="41471" y="23118"/>
                    <a:pt x="41712" y="23088"/>
                    <a:pt x="41862" y="22998"/>
                  </a:cubicBezTo>
                  <a:cubicBezTo>
                    <a:pt x="42012" y="22938"/>
                    <a:pt x="41982" y="22667"/>
                    <a:pt x="42133" y="22546"/>
                  </a:cubicBezTo>
                  <a:cubicBezTo>
                    <a:pt x="42283" y="22456"/>
                    <a:pt x="42163" y="22336"/>
                    <a:pt x="42313" y="22336"/>
                  </a:cubicBezTo>
                  <a:cubicBezTo>
                    <a:pt x="42464" y="22336"/>
                    <a:pt x="42584" y="22065"/>
                    <a:pt x="42735" y="22065"/>
                  </a:cubicBezTo>
                  <a:cubicBezTo>
                    <a:pt x="42885" y="22065"/>
                    <a:pt x="42976" y="21794"/>
                    <a:pt x="42855" y="21704"/>
                  </a:cubicBezTo>
                  <a:cubicBezTo>
                    <a:pt x="42795" y="21493"/>
                    <a:pt x="42885" y="21282"/>
                    <a:pt x="43066" y="21162"/>
                  </a:cubicBezTo>
                  <a:cubicBezTo>
                    <a:pt x="43216" y="21132"/>
                    <a:pt x="43216" y="20982"/>
                    <a:pt x="43126" y="20861"/>
                  </a:cubicBezTo>
                  <a:cubicBezTo>
                    <a:pt x="43006" y="20741"/>
                    <a:pt x="42434" y="20410"/>
                    <a:pt x="42464" y="20199"/>
                  </a:cubicBezTo>
                  <a:cubicBezTo>
                    <a:pt x="42524" y="19958"/>
                    <a:pt x="42404" y="19537"/>
                    <a:pt x="42434" y="19356"/>
                  </a:cubicBezTo>
                  <a:cubicBezTo>
                    <a:pt x="42494" y="19116"/>
                    <a:pt x="42494" y="18875"/>
                    <a:pt x="42434" y="18634"/>
                  </a:cubicBezTo>
                  <a:cubicBezTo>
                    <a:pt x="42404" y="18423"/>
                    <a:pt x="42584" y="18183"/>
                    <a:pt x="42614" y="17791"/>
                  </a:cubicBezTo>
                  <a:cubicBezTo>
                    <a:pt x="42675" y="17370"/>
                    <a:pt x="42223" y="16979"/>
                    <a:pt x="41982" y="16919"/>
                  </a:cubicBezTo>
                  <a:cubicBezTo>
                    <a:pt x="41772" y="16828"/>
                    <a:pt x="41922" y="16588"/>
                    <a:pt x="42253" y="16317"/>
                  </a:cubicBezTo>
                  <a:cubicBezTo>
                    <a:pt x="42584" y="16046"/>
                    <a:pt x="42614" y="15143"/>
                    <a:pt x="42584" y="14963"/>
                  </a:cubicBezTo>
                  <a:cubicBezTo>
                    <a:pt x="42554" y="14782"/>
                    <a:pt x="41862" y="14632"/>
                    <a:pt x="41621" y="14632"/>
                  </a:cubicBezTo>
                  <a:cubicBezTo>
                    <a:pt x="41493" y="14639"/>
                    <a:pt x="41365" y="14643"/>
                    <a:pt x="41238" y="14643"/>
                  </a:cubicBezTo>
                  <a:cubicBezTo>
                    <a:pt x="40856" y="14643"/>
                    <a:pt x="40478" y="14609"/>
                    <a:pt x="40117" y="14541"/>
                  </a:cubicBezTo>
                  <a:cubicBezTo>
                    <a:pt x="40103" y="14540"/>
                    <a:pt x="40089" y="14539"/>
                    <a:pt x="40076" y="14539"/>
                  </a:cubicBezTo>
                  <a:cubicBezTo>
                    <a:pt x="39836" y="14539"/>
                    <a:pt x="39751" y="14793"/>
                    <a:pt x="39665" y="14993"/>
                  </a:cubicBezTo>
                  <a:cubicBezTo>
                    <a:pt x="39424" y="15354"/>
                    <a:pt x="39244" y="15745"/>
                    <a:pt x="39123" y="16136"/>
                  </a:cubicBezTo>
                  <a:cubicBezTo>
                    <a:pt x="38973" y="16648"/>
                    <a:pt x="38341" y="16798"/>
                    <a:pt x="38070" y="16919"/>
                  </a:cubicBezTo>
                  <a:cubicBezTo>
                    <a:pt x="37799" y="17039"/>
                    <a:pt x="37619" y="17430"/>
                    <a:pt x="37739" y="17641"/>
                  </a:cubicBezTo>
                  <a:cubicBezTo>
                    <a:pt x="37788" y="17715"/>
                    <a:pt x="37853" y="17733"/>
                    <a:pt x="37921" y="17733"/>
                  </a:cubicBezTo>
                  <a:cubicBezTo>
                    <a:pt x="37986" y="17733"/>
                    <a:pt x="38055" y="17716"/>
                    <a:pt x="38114" y="17716"/>
                  </a:cubicBezTo>
                  <a:cubicBezTo>
                    <a:pt x="38142" y="17716"/>
                    <a:pt x="38168" y="17720"/>
                    <a:pt x="38190" y="17731"/>
                  </a:cubicBezTo>
                  <a:cubicBezTo>
                    <a:pt x="38311" y="17822"/>
                    <a:pt x="38190" y="18303"/>
                    <a:pt x="38100" y="18333"/>
                  </a:cubicBezTo>
                  <a:cubicBezTo>
                    <a:pt x="38040" y="18393"/>
                    <a:pt x="38251" y="18604"/>
                    <a:pt x="38040" y="18724"/>
                  </a:cubicBezTo>
                  <a:cubicBezTo>
                    <a:pt x="37799" y="18845"/>
                    <a:pt x="37649" y="19146"/>
                    <a:pt x="37769" y="19296"/>
                  </a:cubicBezTo>
                  <a:cubicBezTo>
                    <a:pt x="37889" y="19447"/>
                    <a:pt x="38491" y="19477"/>
                    <a:pt x="38702" y="19627"/>
                  </a:cubicBezTo>
                  <a:cubicBezTo>
                    <a:pt x="38943" y="19778"/>
                    <a:pt x="38853" y="20049"/>
                    <a:pt x="39063" y="20259"/>
                  </a:cubicBezTo>
                  <a:cubicBezTo>
                    <a:pt x="39244" y="20500"/>
                    <a:pt x="39424" y="20380"/>
                    <a:pt x="39545" y="20530"/>
                  </a:cubicBezTo>
                  <a:cubicBezTo>
                    <a:pt x="39665" y="20681"/>
                    <a:pt x="39214" y="21282"/>
                    <a:pt x="39063" y="21313"/>
                  </a:cubicBezTo>
                  <a:cubicBezTo>
                    <a:pt x="39060" y="21313"/>
                    <a:pt x="39056" y="21314"/>
                    <a:pt x="39052" y="21314"/>
                  </a:cubicBezTo>
                  <a:cubicBezTo>
                    <a:pt x="38884" y="21314"/>
                    <a:pt x="38247" y="20677"/>
                    <a:pt x="38070" y="20530"/>
                  </a:cubicBezTo>
                  <a:lnTo>
                    <a:pt x="36806" y="19988"/>
                  </a:lnTo>
                  <a:cubicBezTo>
                    <a:pt x="36445" y="19868"/>
                    <a:pt x="36084" y="19718"/>
                    <a:pt x="35753" y="19537"/>
                  </a:cubicBezTo>
                  <a:cubicBezTo>
                    <a:pt x="35368" y="19306"/>
                    <a:pt x="34939" y="19163"/>
                    <a:pt x="34504" y="19163"/>
                  </a:cubicBezTo>
                  <a:cubicBezTo>
                    <a:pt x="34429" y="19163"/>
                    <a:pt x="34354" y="19167"/>
                    <a:pt x="34278" y="19176"/>
                  </a:cubicBezTo>
                  <a:cubicBezTo>
                    <a:pt x="33797" y="19146"/>
                    <a:pt x="33315" y="19086"/>
                    <a:pt x="32834" y="19025"/>
                  </a:cubicBezTo>
                  <a:cubicBezTo>
                    <a:pt x="32823" y="19027"/>
                    <a:pt x="32812" y="19028"/>
                    <a:pt x="32803" y="19028"/>
                  </a:cubicBezTo>
                  <a:cubicBezTo>
                    <a:pt x="32628" y="19028"/>
                    <a:pt x="32663" y="18775"/>
                    <a:pt x="32292" y="18604"/>
                  </a:cubicBezTo>
                  <a:cubicBezTo>
                    <a:pt x="31956" y="18460"/>
                    <a:pt x="31697" y="18259"/>
                    <a:pt x="31469" y="18259"/>
                  </a:cubicBezTo>
                  <a:cubicBezTo>
                    <a:pt x="31410" y="18259"/>
                    <a:pt x="31354" y="18272"/>
                    <a:pt x="31299" y="18303"/>
                  </a:cubicBezTo>
                  <a:cubicBezTo>
                    <a:pt x="31028" y="18454"/>
                    <a:pt x="31148" y="18875"/>
                    <a:pt x="31539" y="18935"/>
                  </a:cubicBezTo>
                  <a:cubicBezTo>
                    <a:pt x="31873" y="19019"/>
                    <a:pt x="31744" y="19179"/>
                    <a:pt x="32056" y="19179"/>
                  </a:cubicBezTo>
                  <a:cubicBezTo>
                    <a:pt x="32081" y="19179"/>
                    <a:pt x="32110" y="19178"/>
                    <a:pt x="32141" y="19176"/>
                  </a:cubicBezTo>
                  <a:cubicBezTo>
                    <a:pt x="32175" y="19173"/>
                    <a:pt x="32206" y="19172"/>
                    <a:pt x="32235" y="19172"/>
                  </a:cubicBezTo>
                  <a:cubicBezTo>
                    <a:pt x="32547" y="19172"/>
                    <a:pt x="32623" y="19317"/>
                    <a:pt x="32623" y="19537"/>
                  </a:cubicBezTo>
                  <a:cubicBezTo>
                    <a:pt x="32653" y="19808"/>
                    <a:pt x="32773" y="20049"/>
                    <a:pt x="32984" y="20199"/>
                  </a:cubicBezTo>
                  <a:cubicBezTo>
                    <a:pt x="33135" y="20380"/>
                    <a:pt x="33044" y="20650"/>
                    <a:pt x="32743" y="20650"/>
                  </a:cubicBezTo>
                  <a:cubicBezTo>
                    <a:pt x="32442" y="20650"/>
                    <a:pt x="32051" y="20681"/>
                    <a:pt x="32202" y="20891"/>
                  </a:cubicBezTo>
                  <a:cubicBezTo>
                    <a:pt x="32296" y="21042"/>
                    <a:pt x="32224" y="21110"/>
                    <a:pt x="32084" y="21110"/>
                  </a:cubicBezTo>
                  <a:cubicBezTo>
                    <a:pt x="32000" y="21110"/>
                    <a:pt x="31892" y="21087"/>
                    <a:pt x="31780" y="21042"/>
                  </a:cubicBezTo>
                  <a:cubicBezTo>
                    <a:pt x="31479" y="20951"/>
                    <a:pt x="31630" y="20711"/>
                    <a:pt x="31780" y="20590"/>
                  </a:cubicBezTo>
                  <a:cubicBezTo>
                    <a:pt x="31931" y="20500"/>
                    <a:pt x="31479" y="20289"/>
                    <a:pt x="31299" y="20229"/>
                  </a:cubicBezTo>
                  <a:cubicBezTo>
                    <a:pt x="31286" y="20223"/>
                    <a:pt x="31271" y="20220"/>
                    <a:pt x="31253" y="20220"/>
                  </a:cubicBezTo>
                  <a:cubicBezTo>
                    <a:pt x="31012" y="20220"/>
                    <a:pt x="30319" y="20747"/>
                    <a:pt x="30095" y="20831"/>
                  </a:cubicBezTo>
                  <a:cubicBezTo>
                    <a:pt x="30063" y="20840"/>
                    <a:pt x="30023" y="20844"/>
                    <a:pt x="29977" y="20844"/>
                  </a:cubicBezTo>
                  <a:cubicBezTo>
                    <a:pt x="29794" y="20844"/>
                    <a:pt x="29505" y="20789"/>
                    <a:pt x="29183" y="20789"/>
                  </a:cubicBezTo>
                  <a:cubicBezTo>
                    <a:pt x="29040" y="20789"/>
                    <a:pt x="28890" y="20800"/>
                    <a:pt x="28741" y="20831"/>
                  </a:cubicBezTo>
                  <a:cubicBezTo>
                    <a:pt x="28186" y="20948"/>
                    <a:pt x="28226" y="21404"/>
                    <a:pt x="28037" y="21404"/>
                  </a:cubicBezTo>
                  <a:cubicBezTo>
                    <a:pt x="28031" y="21404"/>
                    <a:pt x="28025" y="21404"/>
                    <a:pt x="28018" y="21403"/>
                  </a:cubicBezTo>
                  <a:cubicBezTo>
                    <a:pt x="27958" y="21383"/>
                    <a:pt x="27848" y="21379"/>
                    <a:pt x="27717" y="21379"/>
                  </a:cubicBezTo>
                  <a:cubicBezTo>
                    <a:pt x="27652" y="21379"/>
                    <a:pt x="27582" y="21380"/>
                    <a:pt x="27511" y="21380"/>
                  </a:cubicBezTo>
                  <a:cubicBezTo>
                    <a:pt x="27296" y="21380"/>
                    <a:pt x="27070" y="21373"/>
                    <a:pt x="26935" y="21313"/>
                  </a:cubicBezTo>
                  <a:cubicBezTo>
                    <a:pt x="26664" y="21192"/>
                    <a:pt x="26905" y="21102"/>
                    <a:pt x="27176" y="21102"/>
                  </a:cubicBezTo>
                  <a:cubicBezTo>
                    <a:pt x="27417" y="21102"/>
                    <a:pt x="27477" y="21012"/>
                    <a:pt x="27356" y="20861"/>
                  </a:cubicBezTo>
                  <a:cubicBezTo>
                    <a:pt x="27236" y="20711"/>
                    <a:pt x="27537" y="20410"/>
                    <a:pt x="27507" y="20289"/>
                  </a:cubicBezTo>
                  <a:cubicBezTo>
                    <a:pt x="27503" y="20278"/>
                    <a:pt x="27486" y="20273"/>
                    <a:pt x="27458" y="20273"/>
                  </a:cubicBezTo>
                  <a:cubicBezTo>
                    <a:pt x="27268" y="20273"/>
                    <a:pt x="26585" y="20519"/>
                    <a:pt x="26453" y="20650"/>
                  </a:cubicBezTo>
                  <a:cubicBezTo>
                    <a:pt x="26303" y="20801"/>
                    <a:pt x="26453" y="20982"/>
                    <a:pt x="26303" y="21102"/>
                  </a:cubicBezTo>
                  <a:cubicBezTo>
                    <a:pt x="26280" y="21116"/>
                    <a:pt x="26260" y="21122"/>
                    <a:pt x="26241" y="21122"/>
                  </a:cubicBezTo>
                  <a:cubicBezTo>
                    <a:pt x="26139" y="21122"/>
                    <a:pt x="26090" y="20938"/>
                    <a:pt x="25912" y="20861"/>
                  </a:cubicBezTo>
                  <a:cubicBezTo>
                    <a:pt x="25280" y="20891"/>
                    <a:pt x="24678" y="21072"/>
                    <a:pt x="24106" y="21403"/>
                  </a:cubicBezTo>
                  <a:cubicBezTo>
                    <a:pt x="23865" y="21704"/>
                    <a:pt x="23354" y="21704"/>
                    <a:pt x="23354" y="21884"/>
                  </a:cubicBezTo>
                  <a:cubicBezTo>
                    <a:pt x="23354" y="22065"/>
                    <a:pt x="22722" y="22035"/>
                    <a:pt x="22511" y="22155"/>
                  </a:cubicBezTo>
                  <a:cubicBezTo>
                    <a:pt x="22270" y="22245"/>
                    <a:pt x="22421" y="22757"/>
                    <a:pt x="22300" y="22968"/>
                  </a:cubicBezTo>
                  <a:cubicBezTo>
                    <a:pt x="22210" y="23209"/>
                    <a:pt x="21247" y="23118"/>
                    <a:pt x="20946" y="23178"/>
                  </a:cubicBezTo>
                  <a:cubicBezTo>
                    <a:pt x="20939" y="23179"/>
                    <a:pt x="20932" y="23180"/>
                    <a:pt x="20925" y="23180"/>
                  </a:cubicBezTo>
                  <a:cubicBezTo>
                    <a:pt x="20642" y="23180"/>
                    <a:pt x="20579" y="22606"/>
                    <a:pt x="20344" y="22577"/>
                  </a:cubicBezTo>
                  <a:cubicBezTo>
                    <a:pt x="20134" y="22516"/>
                    <a:pt x="20254" y="22185"/>
                    <a:pt x="20314" y="22035"/>
                  </a:cubicBezTo>
                  <a:cubicBezTo>
                    <a:pt x="20404" y="21884"/>
                    <a:pt x="20585" y="22035"/>
                    <a:pt x="20886" y="21854"/>
                  </a:cubicBezTo>
                  <a:cubicBezTo>
                    <a:pt x="20973" y="21802"/>
                    <a:pt x="21057" y="21785"/>
                    <a:pt x="21135" y="21785"/>
                  </a:cubicBezTo>
                  <a:cubicBezTo>
                    <a:pt x="21282" y="21785"/>
                    <a:pt x="21408" y="21845"/>
                    <a:pt x="21488" y="21845"/>
                  </a:cubicBezTo>
                  <a:cubicBezTo>
                    <a:pt x="21512" y="21845"/>
                    <a:pt x="21533" y="21839"/>
                    <a:pt x="21548" y="21824"/>
                  </a:cubicBezTo>
                  <a:cubicBezTo>
                    <a:pt x="21668" y="21704"/>
                    <a:pt x="21097" y="21313"/>
                    <a:pt x="21067" y="21072"/>
                  </a:cubicBezTo>
                  <a:cubicBezTo>
                    <a:pt x="21043" y="20861"/>
                    <a:pt x="20673" y="20741"/>
                    <a:pt x="20354" y="20741"/>
                  </a:cubicBezTo>
                  <a:cubicBezTo>
                    <a:pt x="20263" y="20741"/>
                    <a:pt x="20177" y="20751"/>
                    <a:pt x="20103" y="20771"/>
                  </a:cubicBezTo>
                  <a:cubicBezTo>
                    <a:pt x="19985" y="20803"/>
                    <a:pt x="19862" y="20820"/>
                    <a:pt x="19740" y="20820"/>
                  </a:cubicBezTo>
                  <a:cubicBezTo>
                    <a:pt x="19521" y="20820"/>
                    <a:pt x="19303" y="20766"/>
                    <a:pt x="19110" y="20650"/>
                  </a:cubicBezTo>
                  <a:cubicBezTo>
                    <a:pt x="19070" y="20632"/>
                    <a:pt x="19036" y="20624"/>
                    <a:pt x="19010" y="20624"/>
                  </a:cubicBezTo>
                  <a:cubicBezTo>
                    <a:pt x="18864" y="20624"/>
                    <a:pt x="18950" y="20875"/>
                    <a:pt x="19231" y="20951"/>
                  </a:cubicBezTo>
                  <a:cubicBezTo>
                    <a:pt x="19562" y="21012"/>
                    <a:pt x="19411" y="21313"/>
                    <a:pt x="19502" y="21523"/>
                  </a:cubicBezTo>
                  <a:cubicBezTo>
                    <a:pt x="19471" y="21824"/>
                    <a:pt x="19351" y="22125"/>
                    <a:pt x="19140" y="22366"/>
                  </a:cubicBezTo>
                  <a:cubicBezTo>
                    <a:pt x="19005" y="22637"/>
                    <a:pt x="19056" y="22671"/>
                    <a:pt x="19217" y="22671"/>
                  </a:cubicBezTo>
                  <a:cubicBezTo>
                    <a:pt x="19270" y="22671"/>
                    <a:pt x="19336" y="22667"/>
                    <a:pt x="19411" y="22667"/>
                  </a:cubicBezTo>
                  <a:cubicBezTo>
                    <a:pt x="19712" y="22667"/>
                    <a:pt x="19712" y="23088"/>
                    <a:pt x="19712" y="23389"/>
                  </a:cubicBezTo>
                  <a:cubicBezTo>
                    <a:pt x="19712" y="23690"/>
                    <a:pt x="19502" y="23780"/>
                    <a:pt x="19502" y="23991"/>
                  </a:cubicBezTo>
                  <a:cubicBezTo>
                    <a:pt x="19502" y="24053"/>
                    <a:pt x="19483" y="24075"/>
                    <a:pt x="19455" y="24075"/>
                  </a:cubicBezTo>
                  <a:cubicBezTo>
                    <a:pt x="19385" y="24075"/>
                    <a:pt x="19251" y="23946"/>
                    <a:pt x="19157" y="23946"/>
                  </a:cubicBezTo>
                  <a:cubicBezTo>
                    <a:pt x="19140" y="23946"/>
                    <a:pt x="19124" y="23950"/>
                    <a:pt x="19110" y="23961"/>
                  </a:cubicBezTo>
                  <a:cubicBezTo>
                    <a:pt x="19086" y="23973"/>
                    <a:pt x="19065" y="23979"/>
                    <a:pt x="19047" y="23979"/>
                  </a:cubicBezTo>
                  <a:cubicBezTo>
                    <a:pt x="18976" y="23979"/>
                    <a:pt x="18948" y="23888"/>
                    <a:pt x="18900" y="23720"/>
                  </a:cubicBezTo>
                  <a:cubicBezTo>
                    <a:pt x="18809" y="23540"/>
                    <a:pt x="18358" y="23660"/>
                    <a:pt x="18087" y="23570"/>
                  </a:cubicBezTo>
                  <a:cubicBezTo>
                    <a:pt x="18045" y="23559"/>
                    <a:pt x="18007" y="23554"/>
                    <a:pt x="17972" y="23554"/>
                  </a:cubicBezTo>
                  <a:cubicBezTo>
                    <a:pt x="17804" y="23554"/>
                    <a:pt x="17705" y="23667"/>
                    <a:pt x="17606" y="23840"/>
                  </a:cubicBezTo>
                  <a:cubicBezTo>
                    <a:pt x="17395" y="24021"/>
                    <a:pt x="17154" y="24111"/>
                    <a:pt x="16883" y="24141"/>
                  </a:cubicBezTo>
                  <a:cubicBezTo>
                    <a:pt x="16673" y="24172"/>
                    <a:pt x="16342" y="24563"/>
                    <a:pt x="16131" y="24683"/>
                  </a:cubicBezTo>
                  <a:cubicBezTo>
                    <a:pt x="15950" y="24773"/>
                    <a:pt x="15890" y="25074"/>
                    <a:pt x="16191" y="25375"/>
                  </a:cubicBezTo>
                  <a:cubicBezTo>
                    <a:pt x="16372" y="25526"/>
                    <a:pt x="16492" y="25736"/>
                    <a:pt x="16522" y="25977"/>
                  </a:cubicBezTo>
                  <a:cubicBezTo>
                    <a:pt x="16509" y="26045"/>
                    <a:pt x="16336" y="26076"/>
                    <a:pt x="16143" y="26076"/>
                  </a:cubicBezTo>
                  <a:cubicBezTo>
                    <a:pt x="15907" y="26076"/>
                    <a:pt x="15639" y="26030"/>
                    <a:pt x="15589" y="25947"/>
                  </a:cubicBezTo>
                  <a:cubicBezTo>
                    <a:pt x="15386" y="25812"/>
                    <a:pt x="15183" y="25744"/>
                    <a:pt x="14967" y="25744"/>
                  </a:cubicBezTo>
                  <a:cubicBezTo>
                    <a:pt x="14895" y="25744"/>
                    <a:pt x="14822" y="25752"/>
                    <a:pt x="14747" y="25767"/>
                  </a:cubicBezTo>
                  <a:cubicBezTo>
                    <a:pt x="14742" y="25767"/>
                    <a:pt x="14737" y="25768"/>
                    <a:pt x="14732" y="25768"/>
                  </a:cubicBezTo>
                  <a:cubicBezTo>
                    <a:pt x="14542" y="25768"/>
                    <a:pt x="14078" y="25224"/>
                    <a:pt x="13844" y="25195"/>
                  </a:cubicBezTo>
                  <a:cubicBezTo>
                    <a:pt x="13835" y="25193"/>
                    <a:pt x="13826" y="25193"/>
                    <a:pt x="13817" y="25193"/>
                  </a:cubicBezTo>
                  <a:cubicBezTo>
                    <a:pt x="13615" y="25193"/>
                    <a:pt x="13420" y="25502"/>
                    <a:pt x="13362" y="25646"/>
                  </a:cubicBezTo>
                  <a:cubicBezTo>
                    <a:pt x="13272" y="25797"/>
                    <a:pt x="13483" y="25887"/>
                    <a:pt x="13573" y="26098"/>
                  </a:cubicBezTo>
                  <a:cubicBezTo>
                    <a:pt x="13693" y="26338"/>
                    <a:pt x="14145" y="26399"/>
                    <a:pt x="14385" y="26399"/>
                  </a:cubicBezTo>
                  <a:cubicBezTo>
                    <a:pt x="14596" y="26399"/>
                    <a:pt x="14536" y="26730"/>
                    <a:pt x="14446" y="26850"/>
                  </a:cubicBezTo>
                  <a:cubicBezTo>
                    <a:pt x="14403" y="26934"/>
                    <a:pt x="14184" y="27033"/>
                    <a:pt x="14015" y="27033"/>
                  </a:cubicBezTo>
                  <a:cubicBezTo>
                    <a:pt x="13943" y="27033"/>
                    <a:pt x="13880" y="27015"/>
                    <a:pt x="13844" y="26970"/>
                  </a:cubicBezTo>
                  <a:cubicBezTo>
                    <a:pt x="13723" y="26820"/>
                    <a:pt x="13242" y="26970"/>
                    <a:pt x="13212" y="26790"/>
                  </a:cubicBezTo>
                  <a:cubicBezTo>
                    <a:pt x="13137" y="26516"/>
                    <a:pt x="12898" y="26345"/>
                    <a:pt x="12647" y="26345"/>
                  </a:cubicBezTo>
                  <a:cubicBezTo>
                    <a:pt x="12595" y="26345"/>
                    <a:pt x="12542" y="26353"/>
                    <a:pt x="12489" y="26368"/>
                  </a:cubicBezTo>
                  <a:cubicBezTo>
                    <a:pt x="12452" y="26375"/>
                    <a:pt x="12417" y="26378"/>
                    <a:pt x="12385" y="26378"/>
                  </a:cubicBezTo>
                  <a:cubicBezTo>
                    <a:pt x="12116" y="26378"/>
                    <a:pt x="12068" y="26159"/>
                    <a:pt x="12068" y="25917"/>
                  </a:cubicBezTo>
                  <a:cubicBezTo>
                    <a:pt x="12068" y="25646"/>
                    <a:pt x="11888" y="25466"/>
                    <a:pt x="11888" y="25345"/>
                  </a:cubicBezTo>
                  <a:cubicBezTo>
                    <a:pt x="11888" y="25225"/>
                    <a:pt x="11737" y="24924"/>
                    <a:pt x="11918" y="24834"/>
                  </a:cubicBezTo>
                  <a:cubicBezTo>
                    <a:pt x="12128" y="24713"/>
                    <a:pt x="11978" y="24472"/>
                    <a:pt x="11978" y="24292"/>
                  </a:cubicBezTo>
                  <a:cubicBezTo>
                    <a:pt x="11978" y="24111"/>
                    <a:pt x="11677" y="23871"/>
                    <a:pt x="11376" y="23871"/>
                  </a:cubicBezTo>
                  <a:cubicBezTo>
                    <a:pt x="11075" y="23871"/>
                    <a:pt x="11135" y="23570"/>
                    <a:pt x="10864" y="23509"/>
                  </a:cubicBezTo>
                  <a:cubicBezTo>
                    <a:pt x="10563" y="23389"/>
                    <a:pt x="10293" y="23148"/>
                    <a:pt x="10112" y="22877"/>
                  </a:cubicBezTo>
                  <a:cubicBezTo>
                    <a:pt x="10082" y="22727"/>
                    <a:pt x="9721" y="22667"/>
                    <a:pt x="9811" y="22607"/>
                  </a:cubicBezTo>
                  <a:cubicBezTo>
                    <a:pt x="9841" y="22603"/>
                    <a:pt x="9871" y="22601"/>
                    <a:pt x="9901" y="22601"/>
                  </a:cubicBezTo>
                  <a:cubicBezTo>
                    <a:pt x="10111" y="22601"/>
                    <a:pt x="10315" y="22693"/>
                    <a:pt x="10473" y="22877"/>
                  </a:cubicBezTo>
                  <a:cubicBezTo>
                    <a:pt x="10774" y="23118"/>
                    <a:pt x="11135" y="23269"/>
                    <a:pt x="11557" y="23329"/>
                  </a:cubicBezTo>
                  <a:cubicBezTo>
                    <a:pt x="12128" y="23389"/>
                    <a:pt x="12339" y="23660"/>
                    <a:pt x="12941" y="23780"/>
                  </a:cubicBezTo>
                  <a:lnTo>
                    <a:pt x="14777" y="24081"/>
                  </a:lnTo>
                  <a:cubicBezTo>
                    <a:pt x="14819" y="24086"/>
                    <a:pt x="14863" y="24088"/>
                    <a:pt x="14907" y="24088"/>
                  </a:cubicBezTo>
                  <a:cubicBezTo>
                    <a:pt x="15789" y="24088"/>
                    <a:pt x="16865" y="23259"/>
                    <a:pt x="17094" y="23058"/>
                  </a:cubicBezTo>
                  <a:cubicBezTo>
                    <a:pt x="17305" y="22817"/>
                    <a:pt x="17004" y="22306"/>
                    <a:pt x="17004" y="22125"/>
                  </a:cubicBezTo>
                  <a:cubicBezTo>
                    <a:pt x="17004" y="21914"/>
                    <a:pt x="16643" y="21884"/>
                    <a:pt x="16552" y="21764"/>
                  </a:cubicBezTo>
                  <a:cubicBezTo>
                    <a:pt x="16432" y="21523"/>
                    <a:pt x="16191" y="21373"/>
                    <a:pt x="15920" y="21373"/>
                  </a:cubicBezTo>
                  <a:cubicBezTo>
                    <a:pt x="15589" y="21373"/>
                    <a:pt x="15529" y="20982"/>
                    <a:pt x="15228" y="20982"/>
                  </a:cubicBezTo>
                  <a:cubicBezTo>
                    <a:pt x="14927" y="20982"/>
                    <a:pt x="14777" y="20861"/>
                    <a:pt x="14115" y="20410"/>
                  </a:cubicBezTo>
                  <a:cubicBezTo>
                    <a:pt x="13514" y="20018"/>
                    <a:pt x="12686" y="19694"/>
                    <a:pt x="12341" y="19694"/>
                  </a:cubicBezTo>
                  <a:cubicBezTo>
                    <a:pt x="12288" y="19694"/>
                    <a:pt x="12246" y="19702"/>
                    <a:pt x="12219" y="19718"/>
                  </a:cubicBezTo>
                  <a:cubicBezTo>
                    <a:pt x="12144" y="19755"/>
                    <a:pt x="12090" y="19777"/>
                    <a:pt x="12043" y="19777"/>
                  </a:cubicBezTo>
                  <a:cubicBezTo>
                    <a:pt x="11978" y="19777"/>
                    <a:pt x="11928" y="19733"/>
                    <a:pt x="11857" y="19627"/>
                  </a:cubicBezTo>
                  <a:cubicBezTo>
                    <a:pt x="11767" y="19552"/>
                    <a:pt x="11654" y="19514"/>
                    <a:pt x="11545" y="19514"/>
                  </a:cubicBezTo>
                  <a:cubicBezTo>
                    <a:pt x="11436" y="19514"/>
                    <a:pt x="11331" y="19552"/>
                    <a:pt x="11256" y="19627"/>
                  </a:cubicBezTo>
                  <a:cubicBezTo>
                    <a:pt x="11215" y="19661"/>
                    <a:pt x="11172" y="19674"/>
                    <a:pt x="11128" y="19674"/>
                  </a:cubicBezTo>
                  <a:cubicBezTo>
                    <a:pt x="11003" y="19674"/>
                    <a:pt x="10859" y="19578"/>
                    <a:pt x="10674" y="19578"/>
                  </a:cubicBezTo>
                  <a:cubicBezTo>
                    <a:pt x="10629" y="19578"/>
                    <a:pt x="10583" y="19584"/>
                    <a:pt x="10533" y="19597"/>
                  </a:cubicBezTo>
                  <a:cubicBezTo>
                    <a:pt x="10493" y="19604"/>
                    <a:pt x="10456" y="19608"/>
                    <a:pt x="10420" y="19608"/>
                  </a:cubicBezTo>
                  <a:cubicBezTo>
                    <a:pt x="10162" y="19608"/>
                    <a:pt x="10029" y="19432"/>
                    <a:pt x="10082" y="19326"/>
                  </a:cubicBezTo>
                  <a:cubicBezTo>
                    <a:pt x="10172" y="19206"/>
                    <a:pt x="10684" y="19326"/>
                    <a:pt x="10684" y="19146"/>
                  </a:cubicBezTo>
                  <a:cubicBezTo>
                    <a:pt x="10684" y="18965"/>
                    <a:pt x="10473" y="19146"/>
                    <a:pt x="10172" y="18905"/>
                  </a:cubicBezTo>
                  <a:cubicBezTo>
                    <a:pt x="10068" y="18832"/>
                    <a:pt x="9974" y="18802"/>
                    <a:pt x="9894" y="18802"/>
                  </a:cubicBezTo>
                  <a:cubicBezTo>
                    <a:pt x="9743" y="18802"/>
                    <a:pt x="9640" y="18907"/>
                    <a:pt x="9600" y="19025"/>
                  </a:cubicBezTo>
                  <a:cubicBezTo>
                    <a:pt x="9557" y="19112"/>
                    <a:pt x="9480" y="19150"/>
                    <a:pt x="9394" y="19150"/>
                  </a:cubicBezTo>
                  <a:cubicBezTo>
                    <a:pt x="9301" y="19150"/>
                    <a:pt x="9198" y="19104"/>
                    <a:pt x="9119" y="19025"/>
                  </a:cubicBezTo>
                  <a:cubicBezTo>
                    <a:pt x="9119" y="18995"/>
                    <a:pt x="9089" y="18995"/>
                    <a:pt x="9059" y="18995"/>
                  </a:cubicBezTo>
                  <a:cubicBezTo>
                    <a:pt x="9059" y="19169"/>
                    <a:pt x="8915" y="19282"/>
                    <a:pt x="8763" y="19282"/>
                  </a:cubicBezTo>
                  <a:cubicBezTo>
                    <a:pt x="8731" y="19282"/>
                    <a:pt x="8699" y="19277"/>
                    <a:pt x="8667" y="19266"/>
                  </a:cubicBezTo>
                  <a:cubicBezTo>
                    <a:pt x="8649" y="19261"/>
                    <a:pt x="8631" y="19259"/>
                    <a:pt x="8613" y="19259"/>
                  </a:cubicBezTo>
                  <a:cubicBezTo>
                    <a:pt x="8399" y="19259"/>
                    <a:pt x="8228" y="19567"/>
                    <a:pt x="8005" y="19567"/>
                  </a:cubicBezTo>
                  <a:cubicBezTo>
                    <a:pt x="7735" y="19567"/>
                    <a:pt x="7524" y="19778"/>
                    <a:pt x="7464" y="20049"/>
                  </a:cubicBezTo>
                  <a:cubicBezTo>
                    <a:pt x="7403" y="20229"/>
                    <a:pt x="7163" y="20109"/>
                    <a:pt x="7163" y="20259"/>
                  </a:cubicBezTo>
                  <a:cubicBezTo>
                    <a:pt x="7163" y="20410"/>
                    <a:pt x="7133" y="20560"/>
                    <a:pt x="7042" y="20681"/>
                  </a:cubicBezTo>
                  <a:cubicBezTo>
                    <a:pt x="6922" y="20831"/>
                    <a:pt x="7042" y="20891"/>
                    <a:pt x="7163" y="21132"/>
                  </a:cubicBezTo>
                  <a:cubicBezTo>
                    <a:pt x="7253" y="21373"/>
                    <a:pt x="7524" y="21313"/>
                    <a:pt x="7644" y="21403"/>
                  </a:cubicBezTo>
                  <a:cubicBezTo>
                    <a:pt x="7765" y="21463"/>
                    <a:pt x="8216" y="21854"/>
                    <a:pt x="8216" y="22005"/>
                  </a:cubicBezTo>
                  <a:cubicBezTo>
                    <a:pt x="8216" y="22155"/>
                    <a:pt x="7855" y="22486"/>
                    <a:pt x="7704" y="22546"/>
                  </a:cubicBezTo>
                  <a:cubicBezTo>
                    <a:pt x="7554" y="22637"/>
                    <a:pt x="7373" y="22908"/>
                    <a:pt x="7494" y="23058"/>
                  </a:cubicBezTo>
                  <a:cubicBezTo>
                    <a:pt x="7614" y="23209"/>
                    <a:pt x="7975" y="23750"/>
                    <a:pt x="8246" y="24262"/>
                  </a:cubicBezTo>
                  <a:cubicBezTo>
                    <a:pt x="8517" y="24743"/>
                    <a:pt x="8126" y="24472"/>
                    <a:pt x="7975" y="24713"/>
                  </a:cubicBezTo>
                  <a:cubicBezTo>
                    <a:pt x="7825" y="24924"/>
                    <a:pt x="8066" y="25195"/>
                    <a:pt x="8096" y="25315"/>
                  </a:cubicBezTo>
                  <a:cubicBezTo>
                    <a:pt x="8126" y="25405"/>
                    <a:pt x="7855" y="25405"/>
                    <a:pt x="7915" y="25526"/>
                  </a:cubicBezTo>
                  <a:cubicBezTo>
                    <a:pt x="7945" y="25646"/>
                    <a:pt x="8276" y="25706"/>
                    <a:pt x="8306" y="25797"/>
                  </a:cubicBezTo>
                  <a:cubicBezTo>
                    <a:pt x="8367" y="25857"/>
                    <a:pt x="8066" y="26007"/>
                    <a:pt x="8216" y="26218"/>
                  </a:cubicBezTo>
                  <a:cubicBezTo>
                    <a:pt x="8367" y="26399"/>
                    <a:pt x="8577" y="26399"/>
                    <a:pt x="8607" y="26609"/>
                  </a:cubicBezTo>
                  <a:cubicBezTo>
                    <a:pt x="8667" y="26850"/>
                    <a:pt x="8096" y="26880"/>
                    <a:pt x="8126" y="27061"/>
                  </a:cubicBezTo>
                  <a:cubicBezTo>
                    <a:pt x="8156" y="27271"/>
                    <a:pt x="8818" y="27482"/>
                    <a:pt x="9119" y="27813"/>
                  </a:cubicBezTo>
                  <a:cubicBezTo>
                    <a:pt x="9420" y="28174"/>
                    <a:pt x="9420" y="28264"/>
                    <a:pt x="9330" y="28475"/>
                  </a:cubicBezTo>
                  <a:cubicBezTo>
                    <a:pt x="9269" y="28656"/>
                    <a:pt x="8367" y="29167"/>
                    <a:pt x="8156" y="29589"/>
                  </a:cubicBezTo>
                  <a:cubicBezTo>
                    <a:pt x="7975" y="30010"/>
                    <a:pt x="7253" y="30281"/>
                    <a:pt x="6952" y="30582"/>
                  </a:cubicBezTo>
                  <a:lnTo>
                    <a:pt x="6561" y="31063"/>
                  </a:lnTo>
                  <a:lnTo>
                    <a:pt x="6561" y="31063"/>
                  </a:lnTo>
                  <a:lnTo>
                    <a:pt x="6892" y="30943"/>
                  </a:lnTo>
                  <a:cubicBezTo>
                    <a:pt x="6907" y="30935"/>
                    <a:pt x="6922" y="30932"/>
                    <a:pt x="6937" y="30932"/>
                  </a:cubicBezTo>
                  <a:cubicBezTo>
                    <a:pt x="7098" y="30932"/>
                    <a:pt x="7238" y="31347"/>
                    <a:pt x="7403" y="31485"/>
                  </a:cubicBezTo>
                  <a:cubicBezTo>
                    <a:pt x="7494" y="31560"/>
                    <a:pt x="7637" y="31560"/>
                    <a:pt x="7772" y="31560"/>
                  </a:cubicBezTo>
                  <a:cubicBezTo>
                    <a:pt x="7908" y="31560"/>
                    <a:pt x="8035" y="31560"/>
                    <a:pt x="8096" y="31635"/>
                  </a:cubicBezTo>
                  <a:cubicBezTo>
                    <a:pt x="8163" y="31720"/>
                    <a:pt x="8117" y="31757"/>
                    <a:pt x="8014" y="31757"/>
                  </a:cubicBezTo>
                  <a:cubicBezTo>
                    <a:pt x="7935" y="31757"/>
                    <a:pt x="7823" y="31735"/>
                    <a:pt x="7704" y="31695"/>
                  </a:cubicBezTo>
                  <a:cubicBezTo>
                    <a:pt x="7675" y="31688"/>
                    <a:pt x="7648" y="31685"/>
                    <a:pt x="7623" y="31685"/>
                  </a:cubicBezTo>
                  <a:cubicBezTo>
                    <a:pt x="7437" y="31685"/>
                    <a:pt x="7322" y="31860"/>
                    <a:pt x="6952" y="31966"/>
                  </a:cubicBezTo>
                  <a:cubicBezTo>
                    <a:pt x="6531" y="32086"/>
                    <a:pt x="6651" y="32207"/>
                    <a:pt x="6591" y="32267"/>
                  </a:cubicBezTo>
                  <a:cubicBezTo>
                    <a:pt x="6501" y="32357"/>
                    <a:pt x="6501" y="32598"/>
                    <a:pt x="6380" y="32809"/>
                  </a:cubicBezTo>
                  <a:cubicBezTo>
                    <a:pt x="6290" y="32989"/>
                    <a:pt x="6170" y="33049"/>
                    <a:pt x="6139" y="33200"/>
                  </a:cubicBezTo>
                  <a:cubicBezTo>
                    <a:pt x="6139" y="33350"/>
                    <a:pt x="6170" y="33501"/>
                    <a:pt x="6200" y="33651"/>
                  </a:cubicBezTo>
                  <a:cubicBezTo>
                    <a:pt x="6200" y="33802"/>
                    <a:pt x="6260" y="33952"/>
                    <a:pt x="6350" y="34073"/>
                  </a:cubicBezTo>
                  <a:cubicBezTo>
                    <a:pt x="6501" y="34253"/>
                    <a:pt x="6230" y="34253"/>
                    <a:pt x="6170" y="34344"/>
                  </a:cubicBezTo>
                  <a:cubicBezTo>
                    <a:pt x="6079" y="34404"/>
                    <a:pt x="6139" y="34644"/>
                    <a:pt x="6230" y="34795"/>
                  </a:cubicBezTo>
                  <a:cubicBezTo>
                    <a:pt x="6350" y="34885"/>
                    <a:pt x="6410" y="35066"/>
                    <a:pt x="6350" y="35216"/>
                  </a:cubicBezTo>
                  <a:cubicBezTo>
                    <a:pt x="6290" y="35307"/>
                    <a:pt x="6471" y="35547"/>
                    <a:pt x="6591" y="35668"/>
                  </a:cubicBezTo>
                  <a:cubicBezTo>
                    <a:pt x="6711" y="35758"/>
                    <a:pt x="6711" y="36119"/>
                    <a:pt x="6802" y="36209"/>
                  </a:cubicBezTo>
                  <a:cubicBezTo>
                    <a:pt x="6894" y="36301"/>
                    <a:pt x="7003" y="36341"/>
                    <a:pt x="7117" y="36341"/>
                  </a:cubicBezTo>
                  <a:cubicBezTo>
                    <a:pt x="7152" y="36341"/>
                    <a:pt x="7187" y="36337"/>
                    <a:pt x="7223" y="36330"/>
                  </a:cubicBezTo>
                  <a:cubicBezTo>
                    <a:pt x="7261" y="36317"/>
                    <a:pt x="7299" y="36311"/>
                    <a:pt x="7334" y="36311"/>
                  </a:cubicBezTo>
                  <a:cubicBezTo>
                    <a:pt x="7465" y="36311"/>
                    <a:pt x="7573" y="36392"/>
                    <a:pt x="7644" y="36510"/>
                  </a:cubicBezTo>
                  <a:cubicBezTo>
                    <a:pt x="7673" y="36581"/>
                    <a:pt x="7721" y="36612"/>
                    <a:pt x="7787" y="36612"/>
                  </a:cubicBezTo>
                  <a:cubicBezTo>
                    <a:pt x="7860" y="36612"/>
                    <a:pt x="7954" y="36574"/>
                    <a:pt x="8066" y="36510"/>
                  </a:cubicBezTo>
                  <a:cubicBezTo>
                    <a:pt x="8093" y="36496"/>
                    <a:pt x="8127" y="36490"/>
                    <a:pt x="8166" y="36490"/>
                  </a:cubicBezTo>
                  <a:cubicBezTo>
                    <a:pt x="8377" y="36490"/>
                    <a:pt x="8716" y="36675"/>
                    <a:pt x="8818" y="36751"/>
                  </a:cubicBezTo>
                  <a:cubicBezTo>
                    <a:pt x="8908" y="36811"/>
                    <a:pt x="8848" y="37082"/>
                    <a:pt x="8878" y="37263"/>
                  </a:cubicBezTo>
                  <a:cubicBezTo>
                    <a:pt x="8908" y="37473"/>
                    <a:pt x="8758" y="37714"/>
                    <a:pt x="8968" y="37835"/>
                  </a:cubicBezTo>
                  <a:cubicBezTo>
                    <a:pt x="9149" y="37955"/>
                    <a:pt x="9119" y="38256"/>
                    <a:pt x="9330" y="38316"/>
                  </a:cubicBezTo>
                  <a:cubicBezTo>
                    <a:pt x="9570" y="38406"/>
                    <a:pt x="9630" y="38737"/>
                    <a:pt x="9781" y="38767"/>
                  </a:cubicBezTo>
                  <a:cubicBezTo>
                    <a:pt x="9992" y="38858"/>
                    <a:pt x="10142" y="39008"/>
                    <a:pt x="10232" y="39189"/>
                  </a:cubicBezTo>
                  <a:cubicBezTo>
                    <a:pt x="10232" y="39339"/>
                    <a:pt x="9962" y="39490"/>
                    <a:pt x="9811" y="39580"/>
                  </a:cubicBezTo>
                  <a:cubicBezTo>
                    <a:pt x="9797" y="39586"/>
                    <a:pt x="9782" y="39588"/>
                    <a:pt x="9766" y="39588"/>
                  </a:cubicBezTo>
                  <a:cubicBezTo>
                    <a:pt x="9636" y="39588"/>
                    <a:pt x="9443" y="39431"/>
                    <a:pt x="9332" y="39431"/>
                  </a:cubicBezTo>
                  <a:cubicBezTo>
                    <a:pt x="9306" y="39431"/>
                    <a:pt x="9285" y="39439"/>
                    <a:pt x="9269" y="39460"/>
                  </a:cubicBezTo>
                  <a:cubicBezTo>
                    <a:pt x="9149" y="39580"/>
                    <a:pt x="9299" y="39791"/>
                    <a:pt x="9360" y="40212"/>
                  </a:cubicBezTo>
                  <a:cubicBezTo>
                    <a:pt x="9450" y="40633"/>
                    <a:pt x="9510" y="40633"/>
                    <a:pt x="9721" y="40633"/>
                  </a:cubicBezTo>
                  <a:cubicBezTo>
                    <a:pt x="9901" y="40633"/>
                    <a:pt x="9962" y="40513"/>
                    <a:pt x="10082" y="40423"/>
                  </a:cubicBezTo>
                  <a:cubicBezTo>
                    <a:pt x="10108" y="40410"/>
                    <a:pt x="10143" y="40405"/>
                    <a:pt x="10182" y="40405"/>
                  </a:cubicBezTo>
                  <a:cubicBezTo>
                    <a:pt x="10270" y="40405"/>
                    <a:pt x="10381" y="40427"/>
                    <a:pt x="10469" y="40427"/>
                  </a:cubicBezTo>
                  <a:cubicBezTo>
                    <a:pt x="10522" y="40427"/>
                    <a:pt x="10567" y="40419"/>
                    <a:pt x="10594" y="40393"/>
                  </a:cubicBezTo>
                  <a:cubicBezTo>
                    <a:pt x="10634" y="40372"/>
                    <a:pt x="10711" y="40362"/>
                    <a:pt x="10799" y="40362"/>
                  </a:cubicBezTo>
                  <a:cubicBezTo>
                    <a:pt x="10975" y="40362"/>
                    <a:pt x="11195" y="40403"/>
                    <a:pt x="11256" y="40483"/>
                  </a:cubicBezTo>
                  <a:cubicBezTo>
                    <a:pt x="11316" y="40573"/>
                    <a:pt x="11436" y="40964"/>
                    <a:pt x="11346" y="41085"/>
                  </a:cubicBezTo>
                  <a:cubicBezTo>
                    <a:pt x="11286" y="41175"/>
                    <a:pt x="11436" y="41325"/>
                    <a:pt x="11557" y="41536"/>
                  </a:cubicBezTo>
                  <a:cubicBezTo>
                    <a:pt x="11647" y="41717"/>
                    <a:pt x="12008" y="41596"/>
                    <a:pt x="12098" y="41687"/>
                  </a:cubicBezTo>
                  <a:cubicBezTo>
                    <a:pt x="12219" y="41747"/>
                    <a:pt x="12520" y="42078"/>
                    <a:pt x="12459" y="42289"/>
                  </a:cubicBezTo>
                  <a:cubicBezTo>
                    <a:pt x="12395" y="42417"/>
                    <a:pt x="12513" y="42454"/>
                    <a:pt x="12630" y="42454"/>
                  </a:cubicBezTo>
                  <a:cubicBezTo>
                    <a:pt x="12678" y="42454"/>
                    <a:pt x="12725" y="42448"/>
                    <a:pt x="12760" y="42439"/>
                  </a:cubicBezTo>
                  <a:cubicBezTo>
                    <a:pt x="12777" y="42428"/>
                    <a:pt x="12796" y="42423"/>
                    <a:pt x="12816" y="42423"/>
                  </a:cubicBezTo>
                  <a:cubicBezTo>
                    <a:pt x="12905" y="42423"/>
                    <a:pt x="13023" y="42521"/>
                    <a:pt x="13121" y="42620"/>
                  </a:cubicBezTo>
                  <a:cubicBezTo>
                    <a:pt x="13179" y="42643"/>
                    <a:pt x="13236" y="42652"/>
                    <a:pt x="13292" y="42652"/>
                  </a:cubicBezTo>
                  <a:cubicBezTo>
                    <a:pt x="13383" y="42652"/>
                    <a:pt x="13468" y="42627"/>
                    <a:pt x="13543" y="42589"/>
                  </a:cubicBezTo>
                  <a:cubicBezTo>
                    <a:pt x="13634" y="42517"/>
                    <a:pt x="13747" y="42477"/>
                    <a:pt x="13842" y="42477"/>
                  </a:cubicBezTo>
                  <a:cubicBezTo>
                    <a:pt x="13904" y="42477"/>
                    <a:pt x="13959" y="42494"/>
                    <a:pt x="13994" y="42529"/>
                  </a:cubicBezTo>
                  <a:cubicBezTo>
                    <a:pt x="14054" y="42650"/>
                    <a:pt x="14325" y="42890"/>
                    <a:pt x="14325" y="42951"/>
                  </a:cubicBezTo>
                  <a:cubicBezTo>
                    <a:pt x="14325" y="43041"/>
                    <a:pt x="14777" y="42951"/>
                    <a:pt x="14957" y="43071"/>
                  </a:cubicBezTo>
                  <a:cubicBezTo>
                    <a:pt x="15168" y="43191"/>
                    <a:pt x="15409" y="43101"/>
                    <a:pt x="15649" y="43252"/>
                  </a:cubicBezTo>
                  <a:cubicBezTo>
                    <a:pt x="15860" y="43402"/>
                    <a:pt x="16101" y="43372"/>
                    <a:pt x="16101" y="43522"/>
                  </a:cubicBezTo>
                  <a:cubicBezTo>
                    <a:pt x="16101" y="43673"/>
                    <a:pt x="15860" y="43793"/>
                    <a:pt x="15860" y="43853"/>
                  </a:cubicBezTo>
                  <a:cubicBezTo>
                    <a:pt x="15860" y="43944"/>
                    <a:pt x="16071" y="43974"/>
                    <a:pt x="16071" y="44094"/>
                  </a:cubicBezTo>
                  <a:cubicBezTo>
                    <a:pt x="16071" y="44184"/>
                    <a:pt x="15830" y="44184"/>
                    <a:pt x="15800" y="44275"/>
                  </a:cubicBezTo>
                  <a:cubicBezTo>
                    <a:pt x="15770" y="44335"/>
                    <a:pt x="15950" y="44485"/>
                    <a:pt x="15980" y="44576"/>
                  </a:cubicBezTo>
                  <a:cubicBezTo>
                    <a:pt x="16011" y="44636"/>
                    <a:pt x="15830" y="44937"/>
                    <a:pt x="15830" y="45057"/>
                  </a:cubicBezTo>
                  <a:cubicBezTo>
                    <a:pt x="15830" y="45092"/>
                    <a:pt x="15788" y="45104"/>
                    <a:pt x="15726" y="45104"/>
                  </a:cubicBezTo>
                  <a:cubicBezTo>
                    <a:pt x="15570" y="45104"/>
                    <a:pt x="15284" y="45027"/>
                    <a:pt x="15198" y="45027"/>
                  </a:cubicBezTo>
                  <a:cubicBezTo>
                    <a:pt x="15078" y="45027"/>
                    <a:pt x="14717" y="45448"/>
                    <a:pt x="14566" y="45448"/>
                  </a:cubicBezTo>
                  <a:cubicBezTo>
                    <a:pt x="14416" y="45448"/>
                    <a:pt x="14506" y="45659"/>
                    <a:pt x="14566" y="45810"/>
                  </a:cubicBezTo>
                  <a:cubicBezTo>
                    <a:pt x="14574" y="45851"/>
                    <a:pt x="14635" y="45865"/>
                    <a:pt x="14718" y="45865"/>
                  </a:cubicBezTo>
                  <a:cubicBezTo>
                    <a:pt x="14900" y="45865"/>
                    <a:pt x="15192" y="45798"/>
                    <a:pt x="15304" y="45798"/>
                  </a:cubicBezTo>
                  <a:cubicBezTo>
                    <a:pt x="15329" y="45798"/>
                    <a:pt x="15345" y="45802"/>
                    <a:pt x="15348" y="45810"/>
                  </a:cubicBezTo>
                  <a:cubicBezTo>
                    <a:pt x="15379" y="45900"/>
                    <a:pt x="14536" y="46351"/>
                    <a:pt x="14355" y="46381"/>
                  </a:cubicBezTo>
                  <a:cubicBezTo>
                    <a:pt x="14205" y="46411"/>
                    <a:pt x="14717" y="46682"/>
                    <a:pt x="14656" y="46833"/>
                  </a:cubicBezTo>
                  <a:cubicBezTo>
                    <a:pt x="14626" y="46983"/>
                    <a:pt x="14175" y="47013"/>
                    <a:pt x="14235" y="47284"/>
                  </a:cubicBezTo>
                  <a:cubicBezTo>
                    <a:pt x="14265" y="47555"/>
                    <a:pt x="14024" y="47615"/>
                    <a:pt x="13784" y="47615"/>
                  </a:cubicBezTo>
                  <a:cubicBezTo>
                    <a:pt x="13513" y="47615"/>
                    <a:pt x="13422" y="47766"/>
                    <a:pt x="13573" y="47796"/>
                  </a:cubicBezTo>
                  <a:cubicBezTo>
                    <a:pt x="13723" y="47856"/>
                    <a:pt x="13693" y="48187"/>
                    <a:pt x="14175" y="48307"/>
                  </a:cubicBezTo>
                  <a:cubicBezTo>
                    <a:pt x="14777" y="48518"/>
                    <a:pt x="15258" y="48879"/>
                    <a:pt x="15649" y="49391"/>
                  </a:cubicBezTo>
                  <a:lnTo>
                    <a:pt x="15890" y="49541"/>
                  </a:lnTo>
                  <a:lnTo>
                    <a:pt x="16191" y="49391"/>
                  </a:lnTo>
                  <a:cubicBezTo>
                    <a:pt x="16522" y="49391"/>
                    <a:pt x="16853" y="49481"/>
                    <a:pt x="17124" y="49692"/>
                  </a:cubicBezTo>
                  <a:cubicBezTo>
                    <a:pt x="17218" y="49754"/>
                    <a:pt x="17380" y="49770"/>
                    <a:pt x="17556" y="49770"/>
                  </a:cubicBezTo>
                  <a:cubicBezTo>
                    <a:pt x="17735" y="49770"/>
                    <a:pt x="17928" y="49754"/>
                    <a:pt x="18082" y="49754"/>
                  </a:cubicBezTo>
                  <a:cubicBezTo>
                    <a:pt x="18217" y="49754"/>
                    <a:pt x="18321" y="49766"/>
                    <a:pt x="18358" y="49812"/>
                  </a:cubicBezTo>
                  <a:cubicBezTo>
                    <a:pt x="18478" y="49963"/>
                    <a:pt x="18659" y="50053"/>
                    <a:pt x="18839" y="50113"/>
                  </a:cubicBezTo>
                  <a:cubicBezTo>
                    <a:pt x="18972" y="50113"/>
                    <a:pt x="19151" y="50369"/>
                    <a:pt x="19295" y="50369"/>
                  </a:cubicBezTo>
                  <a:cubicBezTo>
                    <a:pt x="19314" y="50369"/>
                    <a:pt x="19333" y="50365"/>
                    <a:pt x="19351" y="50354"/>
                  </a:cubicBezTo>
                  <a:cubicBezTo>
                    <a:pt x="19532" y="50286"/>
                    <a:pt x="19729" y="50252"/>
                    <a:pt x="19931" y="50252"/>
                  </a:cubicBezTo>
                  <a:cubicBezTo>
                    <a:pt x="19998" y="50252"/>
                    <a:pt x="20066" y="50256"/>
                    <a:pt x="20134" y="50264"/>
                  </a:cubicBezTo>
                  <a:cubicBezTo>
                    <a:pt x="20284" y="50264"/>
                    <a:pt x="20284" y="50354"/>
                    <a:pt x="20435" y="50354"/>
                  </a:cubicBezTo>
                  <a:cubicBezTo>
                    <a:pt x="20581" y="50354"/>
                    <a:pt x="20556" y="50867"/>
                    <a:pt x="20638" y="50867"/>
                  </a:cubicBezTo>
                  <a:cubicBezTo>
                    <a:pt x="20640" y="50867"/>
                    <a:pt x="20643" y="50866"/>
                    <a:pt x="20645" y="50865"/>
                  </a:cubicBezTo>
                  <a:cubicBezTo>
                    <a:pt x="20654" y="50861"/>
                    <a:pt x="20665" y="50859"/>
                    <a:pt x="20677" y="50859"/>
                  </a:cubicBezTo>
                  <a:cubicBezTo>
                    <a:pt x="20825" y="50859"/>
                    <a:pt x="21175" y="51169"/>
                    <a:pt x="21398" y="51197"/>
                  </a:cubicBezTo>
                  <a:cubicBezTo>
                    <a:pt x="21659" y="51226"/>
                    <a:pt x="21893" y="51619"/>
                    <a:pt x="21990" y="51619"/>
                  </a:cubicBezTo>
                  <a:cubicBezTo>
                    <a:pt x="21993" y="51619"/>
                    <a:pt x="21996" y="51619"/>
                    <a:pt x="21999" y="51618"/>
                  </a:cubicBezTo>
                  <a:cubicBezTo>
                    <a:pt x="22013" y="51611"/>
                    <a:pt x="22028" y="51608"/>
                    <a:pt x="22042" y="51608"/>
                  </a:cubicBezTo>
                  <a:cubicBezTo>
                    <a:pt x="22118" y="51608"/>
                    <a:pt x="22201" y="51686"/>
                    <a:pt x="22272" y="51686"/>
                  </a:cubicBezTo>
                  <a:cubicBezTo>
                    <a:pt x="22305" y="51686"/>
                    <a:pt x="22335" y="51669"/>
                    <a:pt x="22361" y="51618"/>
                  </a:cubicBezTo>
                  <a:cubicBezTo>
                    <a:pt x="22421" y="51407"/>
                    <a:pt x="22752" y="51528"/>
                    <a:pt x="22872" y="51227"/>
                  </a:cubicBezTo>
                  <a:cubicBezTo>
                    <a:pt x="22421" y="50715"/>
                    <a:pt x="21939" y="50113"/>
                    <a:pt x="21939" y="49872"/>
                  </a:cubicBezTo>
                  <a:cubicBezTo>
                    <a:pt x="21939" y="49662"/>
                    <a:pt x="22120" y="49210"/>
                    <a:pt x="21638" y="48789"/>
                  </a:cubicBezTo>
                  <a:cubicBezTo>
                    <a:pt x="21157" y="48368"/>
                    <a:pt x="21698" y="48067"/>
                    <a:pt x="22060" y="47615"/>
                  </a:cubicBezTo>
                  <a:cubicBezTo>
                    <a:pt x="22391" y="47164"/>
                    <a:pt x="23023" y="47043"/>
                    <a:pt x="23444" y="46803"/>
                  </a:cubicBezTo>
                  <a:lnTo>
                    <a:pt x="23173" y="46652"/>
                  </a:lnTo>
                  <a:cubicBezTo>
                    <a:pt x="22872" y="46502"/>
                    <a:pt x="22752" y="46351"/>
                    <a:pt x="23023" y="46261"/>
                  </a:cubicBezTo>
                  <a:cubicBezTo>
                    <a:pt x="23294" y="46201"/>
                    <a:pt x="23173" y="46080"/>
                    <a:pt x="22902" y="45779"/>
                  </a:cubicBezTo>
                  <a:cubicBezTo>
                    <a:pt x="22662" y="45479"/>
                    <a:pt x="22571" y="45208"/>
                    <a:pt x="22421" y="45208"/>
                  </a:cubicBezTo>
                  <a:cubicBezTo>
                    <a:pt x="22368" y="45199"/>
                    <a:pt x="22312" y="45195"/>
                    <a:pt x="22256" y="45195"/>
                  </a:cubicBezTo>
                  <a:cubicBezTo>
                    <a:pt x="22119" y="45195"/>
                    <a:pt x="21977" y="45217"/>
                    <a:pt x="21849" y="45238"/>
                  </a:cubicBezTo>
                  <a:cubicBezTo>
                    <a:pt x="21818" y="45251"/>
                    <a:pt x="21792" y="45257"/>
                    <a:pt x="21771" y="45257"/>
                  </a:cubicBezTo>
                  <a:cubicBezTo>
                    <a:pt x="21647" y="45257"/>
                    <a:pt x="21673" y="45052"/>
                    <a:pt x="21698" y="44847"/>
                  </a:cubicBezTo>
                  <a:cubicBezTo>
                    <a:pt x="21759" y="44576"/>
                    <a:pt x="21337" y="44606"/>
                    <a:pt x="21247" y="44546"/>
                  </a:cubicBezTo>
                  <a:cubicBezTo>
                    <a:pt x="21187" y="44455"/>
                    <a:pt x="21367" y="44034"/>
                    <a:pt x="21458" y="44034"/>
                  </a:cubicBezTo>
                  <a:cubicBezTo>
                    <a:pt x="21518" y="44034"/>
                    <a:pt x="21698" y="43884"/>
                    <a:pt x="21698" y="43793"/>
                  </a:cubicBezTo>
                  <a:cubicBezTo>
                    <a:pt x="21698" y="43673"/>
                    <a:pt x="21337" y="43643"/>
                    <a:pt x="21488" y="43402"/>
                  </a:cubicBezTo>
                  <a:cubicBezTo>
                    <a:pt x="21638" y="43191"/>
                    <a:pt x="21909" y="43131"/>
                    <a:pt x="21909" y="42920"/>
                  </a:cubicBezTo>
                  <a:cubicBezTo>
                    <a:pt x="21909" y="42736"/>
                    <a:pt x="22033" y="42569"/>
                    <a:pt x="22199" y="42569"/>
                  </a:cubicBezTo>
                  <a:cubicBezTo>
                    <a:pt x="22250" y="42569"/>
                    <a:pt x="22304" y="42584"/>
                    <a:pt x="22361" y="42620"/>
                  </a:cubicBezTo>
                  <a:cubicBezTo>
                    <a:pt x="22548" y="42754"/>
                    <a:pt x="22664" y="43150"/>
                    <a:pt x="22900" y="43150"/>
                  </a:cubicBezTo>
                  <a:cubicBezTo>
                    <a:pt x="22929" y="43150"/>
                    <a:pt x="22960" y="43144"/>
                    <a:pt x="22993" y="43131"/>
                  </a:cubicBezTo>
                  <a:cubicBezTo>
                    <a:pt x="23294" y="43041"/>
                    <a:pt x="23113" y="42800"/>
                    <a:pt x="23053" y="42650"/>
                  </a:cubicBezTo>
                  <a:cubicBezTo>
                    <a:pt x="23023" y="42499"/>
                    <a:pt x="22962" y="42319"/>
                    <a:pt x="23263" y="42228"/>
                  </a:cubicBezTo>
                  <a:cubicBezTo>
                    <a:pt x="23564" y="42168"/>
                    <a:pt x="23444" y="41867"/>
                    <a:pt x="23715" y="41867"/>
                  </a:cubicBezTo>
                  <a:cubicBezTo>
                    <a:pt x="23956" y="41867"/>
                    <a:pt x="24377" y="41536"/>
                    <a:pt x="24527" y="41446"/>
                  </a:cubicBezTo>
                  <a:cubicBezTo>
                    <a:pt x="24654" y="41395"/>
                    <a:pt x="24886" y="41281"/>
                    <a:pt x="25046" y="41281"/>
                  </a:cubicBezTo>
                  <a:cubicBezTo>
                    <a:pt x="25077" y="41281"/>
                    <a:pt x="25105" y="41286"/>
                    <a:pt x="25129" y="41295"/>
                  </a:cubicBezTo>
                  <a:cubicBezTo>
                    <a:pt x="25220" y="41350"/>
                    <a:pt x="25310" y="41425"/>
                    <a:pt x="25394" y="41425"/>
                  </a:cubicBezTo>
                  <a:cubicBezTo>
                    <a:pt x="25450" y="41425"/>
                    <a:pt x="25502" y="41392"/>
                    <a:pt x="25551" y="41295"/>
                  </a:cubicBezTo>
                  <a:cubicBezTo>
                    <a:pt x="25606" y="41199"/>
                    <a:pt x="25718" y="41159"/>
                    <a:pt x="25829" y="41159"/>
                  </a:cubicBezTo>
                  <a:cubicBezTo>
                    <a:pt x="25960" y="41159"/>
                    <a:pt x="26090" y="41214"/>
                    <a:pt x="26122" y="41295"/>
                  </a:cubicBezTo>
                  <a:cubicBezTo>
                    <a:pt x="26153" y="41446"/>
                    <a:pt x="26815" y="41416"/>
                    <a:pt x="27025" y="41566"/>
                  </a:cubicBezTo>
                  <a:cubicBezTo>
                    <a:pt x="27206" y="41717"/>
                    <a:pt x="27687" y="41988"/>
                    <a:pt x="27687" y="42138"/>
                  </a:cubicBezTo>
                  <a:cubicBezTo>
                    <a:pt x="27687" y="42236"/>
                    <a:pt x="27788" y="42346"/>
                    <a:pt x="27860" y="42346"/>
                  </a:cubicBezTo>
                  <a:cubicBezTo>
                    <a:pt x="27898" y="42346"/>
                    <a:pt x="27928" y="42313"/>
                    <a:pt x="27928" y="42228"/>
                  </a:cubicBezTo>
                  <a:cubicBezTo>
                    <a:pt x="27928" y="42127"/>
                    <a:pt x="27963" y="42081"/>
                    <a:pt x="28032" y="42081"/>
                  </a:cubicBezTo>
                  <a:cubicBezTo>
                    <a:pt x="28108" y="42081"/>
                    <a:pt x="28223" y="42135"/>
                    <a:pt x="28380" y="42228"/>
                  </a:cubicBezTo>
                  <a:cubicBezTo>
                    <a:pt x="28502" y="42314"/>
                    <a:pt x="28630" y="42350"/>
                    <a:pt x="28743" y="42350"/>
                  </a:cubicBezTo>
                  <a:cubicBezTo>
                    <a:pt x="28906" y="42350"/>
                    <a:pt x="29036" y="42275"/>
                    <a:pt x="29072" y="42168"/>
                  </a:cubicBezTo>
                  <a:cubicBezTo>
                    <a:pt x="29140" y="42031"/>
                    <a:pt x="29453" y="41876"/>
                    <a:pt x="29691" y="41876"/>
                  </a:cubicBezTo>
                  <a:cubicBezTo>
                    <a:pt x="29766" y="41876"/>
                    <a:pt x="29834" y="41891"/>
                    <a:pt x="29884" y="41927"/>
                  </a:cubicBezTo>
                  <a:cubicBezTo>
                    <a:pt x="29985" y="42011"/>
                    <a:pt x="30038" y="42076"/>
                    <a:pt x="30108" y="42076"/>
                  </a:cubicBezTo>
                  <a:cubicBezTo>
                    <a:pt x="30163" y="42076"/>
                    <a:pt x="30229" y="42034"/>
                    <a:pt x="30336" y="41927"/>
                  </a:cubicBezTo>
                  <a:cubicBezTo>
                    <a:pt x="30426" y="41837"/>
                    <a:pt x="30567" y="41796"/>
                    <a:pt x="30705" y="41796"/>
                  </a:cubicBezTo>
                  <a:cubicBezTo>
                    <a:pt x="30888" y="41796"/>
                    <a:pt x="31067" y="41867"/>
                    <a:pt x="31118" y="41988"/>
                  </a:cubicBezTo>
                  <a:cubicBezTo>
                    <a:pt x="31178" y="42168"/>
                    <a:pt x="31419" y="42228"/>
                    <a:pt x="31630" y="42228"/>
                  </a:cubicBezTo>
                  <a:cubicBezTo>
                    <a:pt x="31849" y="42228"/>
                    <a:pt x="31869" y="42477"/>
                    <a:pt x="31983" y="42477"/>
                  </a:cubicBezTo>
                  <a:cubicBezTo>
                    <a:pt x="31995" y="42477"/>
                    <a:pt x="32007" y="42475"/>
                    <a:pt x="32021" y="42469"/>
                  </a:cubicBezTo>
                  <a:cubicBezTo>
                    <a:pt x="32165" y="42383"/>
                    <a:pt x="32144" y="42076"/>
                    <a:pt x="32273" y="42076"/>
                  </a:cubicBezTo>
                  <a:cubicBezTo>
                    <a:pt x="32279" y="42076"/>
                    <a:pt x="32285" y="42077"/>
                    <a:pt x="32292" y="42078"/>
                  </a:cubicBezTo>
                  <a:cubicBezTo>
                    <a:pt x="32442" y="42138"/>
                    <a:pt x="32623" y="42349"/>
                    <a:pt x="32894" y="42349"/>
                  </a:cubicBezTo>
                  <a:cubicBezTo>
                    <a:pt x="33135" y="42349"/>
                    <a:pt x="33375" y="42289"/>
                    <a:pt x="33375" y="42048"/>
                  </a:cubicBezTo>
                  <a:cubicBezTo>
                    <a:pt x="33375" y="41837"/>
                    <a:pt x="33345" y="41476"/>
                    <a:pt x="33195" y="41476"/>
                  </a:cubicBezTo>
                  <a:cubicBezTo>
                    <a:pt x="33044" y="41476"/>
                    <a:pt x="32803" y="41325"/>
                    <a:pt x="32623" y="41325"/>
                  </a:cubicBezTo>
                  <a:cubicBezTo>
                    <a:pt x="32442" y="41325"/>
                    <a:pt x="32171" y="40964"/>
                    <a:pt x="32382" y="40874"/>
                  </a:cubicBezTo>
                  <a:cubicBezTo>
                    <a:pt x="32623" y="40814"/>
                    <a:pt x="32954" y="40663"/>
                    <a:pt x="32894" y="40483"/>
                  </a:cubicBezTo>
                  <a:cubicBezTo>
                    <a:pt x="32803" y="40272"/>
                    <a:pt x="32743" y="39941"/>
                    <a:pt x="33044" y="39911"/>
                  </a:cubicBezTo>
                  <a:cubicBezTo>
                    <a:pt x="33345" y="39881"/>
                    <a:pt x="33887" y="39881"/>
                    <a:pt x="33857" y="39791"/>
                  </a:cubicBezTo>
                  <a:cubicBezTo>
                    <a:pt x="33827" y="39730"/>
                    <a:pt x="33255" y="39610"/>
                    <a:pt x="33195" y="39430"/>
                  </a:cubicBezTo>
                  <a:cubicBezTo>
                    <a:pt x="33104" y="39219"/>
                    <a:pt x="33044" y="38828"/>
                    <a:pt x="33135" y="38767"/>
                  </a:cubicBezTo>
                  <a:cubicBezTo>
                    <a:pt x="33195" y="38752"/>
                    <a:pt x="33308" y="38752"/>
                    <a:pt x="33432" y="38752"/>
                  </a:cubicBezTo>
                  <a:cubicBezTo>
                    <a:pt x="33556" y="38752"/>
                    <a:pt x="33691" y="38752"/>
                    <a:pt x="33797" y="38737"/>
                  </a:cubicBezTo>
                  <a:cubicBezTo>
                    <a:pt x="33819" y="38734"/>
                    <a:pt x="33846" y="38732"/>
                    <a:pt x="33877" y="38732"/>
                  </a:cubicBezTo>
                  <a:cubicBezTo>
                    <a:pt x="33971" y="38732"/>
                    <a:pt x="34098" y="38745"/>
                    <a:pt x="34233" y="38745"/>
                  </a:cubicBezTo>
                  <a:cubicBezTo>
                    <a:pt x="34414" y="38745"/>
                    <a:pt x="34609" y="38722"/>
                    <a:pt x="34760" y="38617"/>
                  </a:cubicBezTo>
                  <a:cubicBezTo>
                    <a:pt x="35075" y="38459"/>
                    <a:pt x="35413" y="38371"/>
                    <a:pt x="35774" y="38371"/>
                  </a:cubicBezTo>
                  <a:cubicBezTo>
                    <a:pt x="35827" y="38371"/>
                    <a:pt x="35880" y="38372"/>
                    <a:pt x="35933" y="38376"/>
                  </a:cubicBezTo>
                  <a:cubicBezTo>
                    <a:pt x="36264" y="38376"/>
                    <a:pt x="36505" y="38166"/>
                    <a:pt x="36746" y="38135"/>
                  </a:cubicBezTo>
                  <a:cubicBezTo>
                    <a:pt x="37137" y="38075"/>
                    <a:pt x="37498" y="38015"/>
                    <a:pt x="37889" y="37925"/>
                  </a:cubicBezTo>
                  <a:cubicBezTo>
                    <a:pt x="38040" y="37835"/>
                    <a:pt x="39003" y="37714"/>
                    <a:pt x="39063" y="37534"/>
                  </a:cubicBezTo>
                  <a:cubicBezTo>
                    <a:pt x="39086" y="37398"/>
                    <a:pt x="39515" y="37280"/>
                    <a:pt x="39804" y="37280"/>
                  </a:cubicBezTo>
                  <a:cubicBezTo>
                    <a:pt x="39900" y="37280"/>
                    <a:pt x="39981" y="37293"/>
                    <a:pt x="40026" y="37323"/>
                  </a:cubicBezTo>
                  <a:cubicBezTo>
                    <a:pt x="40143" y="37381"/>
                    <a:pt x="40272" y="37414"/>
                    <a:pt x="40406" y="37414"/>
                  </a:cubicBezTo>
                  <a:cubicBezTo>
                    <a:pt x="40479" y="37414"/>
                    <a:pt x="40553" y="37404"/>
                    <a:pt x="40628" y="37383"/>
                  </a:cubicBezTo>
                  <a:cubicBezTo>
                    <a:pt x="40664" y="37374"/>
                    <a:pt x="40700" y="37370"/>
                    <a:pt x="40735" y="37370"/>
                  </a:cubicBezTo>
                  <a:cubicBezTo>
                    <a:pt x="40937" y="37370"/>
                    <a:pt x="41119" y="37509"/>
                    <a:pt x="41170" y="37714"/>
                  </a:cubicBezTo>
                  <a:cubicBezTo>
                    <a:pt x="41110" y="37925"/>
                    <a:pt x="41320" y="38105"/>
                    <a:pt x="41260" y="38256"/>
                  </a:cubicBezTo>
                  <a:cubicBezTo>
                    <a:pt x="41230" y="38406"/>
                    <a:pt x="41080" y="38466"/>
                    <a:pt x="41200" y="38587"/>
                  </a:cubicBezTo>
                  <a:cubicBezTo>
                    <a:pt x="41239" y="38626"/>
                    <a:pt x="41312" y="38643"/>
                    <a:pt x="41399" y="38643"/>
                  </a:cubicBezTo>
                  <a:cubicBezTo>
                    <a:pt x="41580" y="38643"/>
                    <a:pt x="41820" y="38568"/>
                    <a:pt x="41922" y="38466"/>
                  </a:cubicBezTo>
                  <a:cubicBezTo>
                    <a:pt x="41956" y="38433"/>
                    <a:pt x="41990" y="38419"/>
                    <a:pt x="42022" y="38419"/>
                  </a:cubicBezTo>
                  <a:cubicBezTo>
                    <a:pt x="42133" y="38419"/>
                    <a:pt x="42223" y="38584"/>
                    <a:pt x="42223" y="38677"/>
                  </a:cubicBezTo>
                  <a:cubicBezTo>
                    <a:pt x="42223" y="38736"/>
                    <a:pt x="42314" y="38809"/>
                    <a:pt x="42376" y="38809"/>
                  </a:cubicBezTo>
                  <a:cubicBezTo>
                    <a:pt x="42409" y="38809"/>
                    <a:pt x="42434" y="38789"/>
                    <a:pt x="42434" y="38737"/>
                  </a:cubicBezTo>
                  <a:cubicBezTo>
                    <a:pt x="42434" y="38679"/>
                    <a:pt x="42479" y="38657"/>
                    <a:pt x="42540" y="38657"/>
                  </a:cubicBezTo>
                  <a:cubicBezTo>
                    <a:pt x="42635" y="38657"/>
                    <a:pt x="42770" y="38712"/>
                    <a:pt x="42825" y="38767"/>
                  </a:cubicBezTo>
                  <a:cubicBezTo>
                    <a:pt x="42840" y="38797"/>
                    <a:pt x="42871" y="38806"/>
                    <a:pt x="42909" y="38806"/>
                  </a:cubicBezTo>
                  <a:cubicBezTo>
                    <a:pt x="42982" y="38806"/>
                    <a:pt x="43083" y="38771"/>
                    <a:pt x="43148" y="38771"/>
                  </a:cubicBezTo>
                  <a:cubicBezTo>
                    <a:pt x="43189" y="38771"/>
                    <a:pt x="43216" y="38784"/>
                    <a:pt x="43216" y="38828"/>
                  </a:cubicBezTo>
                  <a:cubicBezTo>
                    <a:pt x="43216" y="38978"/>
                    <a:pt x="42735" y="39159"/>
                    <a:pt x="42976" y="39339"/>
                  </a:cubicBezTo>
                  <a:cubicBezTo>
                    <a:pt x="43016" y="39374"/>
                    <a:pt x="43051" y="39387"/>
                    <a:pt x="43085" y="39387"/>
                  </a:cubicBezTo>
                  <a:cubicBezTo>
                    <a:pt x="43213" y="39387"/>
                    <a:pt x="43305" y="39182"/>
                    <a:pt x="43467" y="39182"/>
                  </a:cubicBezTo>
                  <a:cubicBezTo>
                    <a:pt x="43483" y="39182"/>
                    <a:pt x="43500" y="39184"/>
                    <a:pt x="43517" y="39189"/>
                  </a:cubicBezTo>
                  <a:cubicBezTo>
                    <a:pt x="43545" y="39198"/>
                    <a:pt x="43574" y="39202"/>
                    <a:pt x="43604" y="39202"/>
                  </a:cubicBezTo>
                  <a:cubicBezTo>
                    <a:pt x="43867" y="39202"/>
                    <a:pt x="44201" y="38885"/>
                    <a:pt x="44390" y="38858"/>
                  </a:cubicBezTo>
                  <a:cubicBezTo>
                    <a:pt x="44631" y="38737"/>
                    <a:pt x="44871" y="38617"/>
                    <a:pt x="45112" y="38436"/>
                  </a:cubicBezTo>
                  <a:cubicBezTo>
                    <a:pt x="45197" y="38388"/>
                    <a:pt x="45319" y="38369"/>
                    <a:pt x="45431" y="38369"/>
                  </a:cubicBezTo>
                  <a:cubicBezTo>
                    <a:pt x="45597" y="38369"/>
                    <a:pt x="45738" y="38412"/>
                    <a:pt x="45684" y="38466"/>
                  </a:cubicBezTo>
                  <a:cubicBezTo>
                    <a:pt x="45564" y="38587"/>
                    <a:pt x="45383" y="38888"/>
                    <a:pt x="45895" y="39068"/>
                  </a:cubicBezTo>
                  <a:cubicBezTo>
                    <a:pt x="46436" y="39279"/>
                    <a:pt x="46978" y="40332"/>
                    <a:pt x="47339" y="40814"/>
                  </a:cubicBezTo>
                  <a:cubicBezTo>
                    <a:pt x="47670" y="41295"/>
                    <a:pt x="48001" y="42228"/>
                    <a:pt x="48152" y="42228"/>
                  </a:cubicBezTo>
                  <a:cubicBezTo>
                    <a:pt x="48302" y="42228"/>
                    <a:pt x="48393" y="41777"/>
                    <a:pt x="48603" y="41717"/>
                  </a:cubicBezTo>
                  <a:cubicBezTo>
                    <a:pt x="48623" y="41709"/>
                    <a:pt x="48642" y="41706"/>
                    <a:pt x="48660" y="41706"/>
                  </a:cubicBezTo>
                  <a:cubicBezTo>
                    <a:pt x="48869" y="41706"/>
                    <a:pt x="49014" y="42140"/>
                    <a:pt x="49235" y="42168"/>
                  </a:cubicBezTo>
                  <a:cubicBezTo>
                    <a:pt x="49462" y="42193"/>
                    <a:pt x="49709" y="42303"/>
                    <a:pt x="49890" y="42303"/>
                  </a:cubicBezTo>
                  <a:cubicBezTo>
                    <a:pt x="49925" y="42303"/>
                    <a:pt x="49958" y="42298"/>
                    <a:pt x="49988" y="42289"/>
                  </a:cubicBezTo>
                  <a:cubicBezTo>
                    <a:pt x="50173" y="42209"/>
                    <a:pt x="50543" y="42037"/>
                    <a:pt x="50733" y="42037"/>
                  </a:cubicBezTo>
                  <a:cubicBezTo>
                    <a:pt x="50759" y="42037"/>
                    <a:pt x="50782" y="42040"/>
                    <a:pt x="50800" y="42048"/>
                  </a:cubicBezTo>
                  <a:cubicBezTo>
                    <a:pt x="50951" y="42138"/>
                    <a:pt x="51161" y="42168"/>
                    <a:pt x="51312" y="42469"/>
                  </a:cubicBezTo>
                  <a:cubicBezTo>
                    <a:pt x="51462" y="42770"/>
                    <a:pt x="51643" y="42890"/>
                    <a:pt x="51793" y="42890"/>
                  </a:cubicBezTo>
                  <a:cubicBezTo>
                    <a:pt x="51944" y="42890"/>
                    <a:pt x="51944" y="43041"/>
                    <a:pt x="51944" y="43191"/>
                  </a:cubicBezTo>
                  <a:cubicBezTo>
                    <a:pt x="51944" y="43342"/>
                    <a:pt x="52215" y="43522"/>
                    <a:pt x="52365" y="43522"/>
                  </a:cubicBezTo>
                  <a:cubicBezTo>
                    <a:pt x="52576" y="43522"/>
                    <a:pt x="52786" y="43492"/>
                    <a:pt x="52997" y="43402"/>
                  </a:cubicBezTo>
                  <a:cubicBezTo>
                    <a:pt x="53069" y="43366"/>
                    <a:pt x="53151" y="43320"/>
                    <a:pt x="53206" y="43320"/>
                  </a:cubicBezTo>
                  <a:cubicBezTo>
                    <a:pt x="53243" y="43320"/>
                    <a:pt x="53268" y="43341"/>
                    <a:pt x="53268" y="43402"/>
                  </a:cubicBezTo>
                  <a:cubicBezTo>
                    <a:pt x="53268" y="43552"/>
                    <a:pt x="53509" y="43853"/>
                    <a:pt x="53659" y="43853"/>
                  </a:cubicBezTo>
                  <a:cubicBezTo>
                    <a:pt x="53759" y="43853"/>
                    <a:pt x="53900" y="43907"/>
                    <a:pt x="54000" y="43907"/>
                  </a:cubicBezTo>
                  <a:cubicBezTo>
                    <a:pt x="54050" y="43907"/>
                    <a:pt x="54091" y="43894"/>
                    <a:pt x="54111" y="43853"/>
                  </a:cubicBezTo>
                  <a:cubicBezTo>
                    <a:pt x="54141" y="43733"/>
                    <a:pt x="54502" y="43673"/>
                    <a:pt x="54622" y="43643"/>
                  </a:cubicBezTo>
                  <a:cubicBezTo>
                    <a:pt x="54743" y="43583"/>
                    <a:pt x="55254" y="43522"/>
                    <a:pt x="55375" y="43282"/>
                  </a:cubicBezTo>
                  <a:cubicBezTo>
                    <a:pt x="55495" y="43071"/>
                    <a:pt x="55856" y="43101"/>
                    <a:pt x="55976" y="42951"/>
                  </a:cubicBezTo>
                  <a:cubicBezTo>
                    <a:pt x="56097" y="42800"/>
                    <a:pt x="56428" y="42740"/>
                    <a:pt x="56518" y="42620"/>
                  </a:cubicBezTo>
                  <a:cubicBezTo>
                    <a:pt x="56578" y="42499"/>
                    <a:pt x="57000" y="42469"/>
                    <a:pt x="57030" y="42349"/>
                  </a:cubicBezTo>
                  <a:cubicBezTo>
                    <a:pt x="57047" y="42278"/>
                    <a:pt x="57179" y="42249"/>
                    <a:pt x="57321" y="42249"/>
                  </a:cubicBezTo>
                  <a:cubicBezTo>
                    <a:pt x="57421" y="42249"/>
                    <a:pt x="57527" y="42264"/>
                    <a:pt x="57602" y="42289"/>
                  </a:cubicBezTo>
                  <a:lnTo>
                    <a:pt x="58685" y="42469"/>
                  </a:lnTo>
                  <a:cubicBezTo>
                    <a:pt x="58689" y="42468"/>
                    <a:pt x="58693" y="42468"/>
                    <a:pt x="58696" y="42468"/>
                  </a:cubicBezTo>
                  <a:cubicBezTo>
                    <a:pt x="58807" y="42468"/>
                    <a:pt x="58839" y="42891"/>
                    <a:pt x="58956" y="42920"/>
                  </a:cubicBezTo>
                  <a:cubicBezTo>
                    <a:pt x="59065" y="42948"/>
                    <a:pt x="59399" y="43199"/>
                    <a:pt x="59549" y="43199"/>
                  </a:cubicBezTo>
                  <a:cubicBezTo>
                    <a:pt x="59564" y="43199"/>
                    <a:pt x="59577" y="43197"/>
                    <a:pt x="59588" y="43191"/>
                  </a:cubicBezTo>
                  <a:cubicBezTo>
                    <a:pt x="59701" y="43097"/>
                    <a:pt x="59837" y="43050"/>
                    <a:pt x="59975" y="43050"/>
                  </a:cubicBezTo>
                  <a:cubicBezTo>
                    <a:pt x="60058" y="43050"/>
                    <a:pt x="60141" y="43067"/>
                    <a:pt x="60220" y="43101"/>
                  </a:cubicBezTo>
                  <a:cubicBezTo>
                    <a:pt x="60397" y="43212"/>
                    <a:pt x="60590" y="43338"/>
                    <a:pt x="60703" y="43338"/>
                  </a:cubicBezTo>
                  <a:cubicBezTo>
                    <a:pt x="60745" y="43338"/>
                    <a:pt x="60776" y="43322"/>
                    <a:pt x="60792" y="43282"/>
                  </a:cubicBezTo>
                  <a:cubicBezTo>
                    <a:pt x="60882" y="43131"/>
                    <a:pt x="61394" y="43041"/>
                    <a:pt x="61424" y="42951"/>
                  </a:cubicBezTo>
                  <a:cubicBezTo>
                    <a:pt x="61484" y="42890"/>
                    <a:pt x="61574" y="42589"/>
                    <a:pt x="61484" y="42469"/>
                  </a:cubicBezTo>
                  <a:cubicBezTo>
                    <a:pt x="61333" y="42258"/>
                    <a:pt x="61243" y="42048"/>
                    <a:pt x="61213" y="41837"/>
                  </a:cubicBezTo>
                  <a:cubicBezTo>
                    <a:pt x="61123" y="41626"/>
                    <a:pt x="61484" y="41596"/>
                    <a:pt x="61514" y="41416"/>
                  </a:cubicBezTo>
                  <a:cubicBezTo>
                    <a:pt x="61544" y="41235"/>
                    <a:pt x="61845" y="41235"/>
                    <a:pt x="61965" y="41145"/>
                  </a:cubicBezTo>
                  <a:cubicBezTo>
                    <a:pt x="62079" y="41088"/>
                    <a:pt x="62085" y="40871"/>
                    <a:pt x="62211" y="40871"/>
                  </a:cubicBezTo>
                  <a:cubicBezTo>
                    <a:pt x="62219" y="40871"/>
                    <a:pt x="62227" y="40872"/>
                    <a:pt x="62236" y="40874"/>
                  </a:cubicBezTo>
                  <a:cubicBezTo>
                    <a:pt x="62417" y="40934"/>
                    <a:pt x="62627" y="40994"/>
                    <a:pt x="62838" y="41115"/>
                  </a:cubicBezTo>
                  <a:cubicBezTo>
                    <a:pt x="62868" y="41175"/>
                    <a:pt x="63139" y="41235"/>
                    <a:pt x="63320" y="41235"/>
                  </a:cubicBezTo>
                  <a:cubicBezTo>
                    <a:pt x="63530" y="41265"/>
                    <a:pt x="63711" y="41356"/>
                    <a:pt x="63891" y="41476"/>
                  </a:cubicBezTo>
                  <a:cubicBezTo>
                    <a:pt x="64072" y="41566"/>
                    <a:pt x="64553" y="41566"/>
                    <a:pt x="64674" y="41717"/>
                  </a:cubicBezTo>
                  <a:cubicBezTo>
                    <a:pt x="64794" y="41867"/>
                    <a:pt x="64644" y="42228"/>
                    <a:pt x="64734" y="42379"/>
                  </a:cubicBezTo>
                  <a:cubicBezTo>
                    <a:pt x="64844" y="42516"/>
                    <a:pt x="65103" y="42778"/>
                    <a:pt x="65217" y="42778"/>
                  </a:cubicBezTo>
                  <a:cubicBezTo>
                    <a:pt x="65228" y="42778"/>
                    <a:pt x="65238" y="42775"/>
                    <a:pt x="65246" y="42770"/>
                  </a:cubicBezTo>
                  <a:cubicBezTo>
                    <a:pt x="65253" y="42758"/>
                    <a:pt x="65269" y="42753"/>
                    <a:pt x="65289" y="42753"/>
                  </a:cubicBezTo>
                  <a:cubicBezTo>
                    <a:pt x="65426" y="42753"/>
                    <a:pt x="65807" y="42981"/>
                    <a:pt x="65938" y="42981"/>
                  </a:cubicBezTo>
                  <a:cubicBezTo>
                    <a:pt x="66088" y="42981"/>
                    <a:pt x="66359" y="42680"/>
                    <a:pt x="66510" y="42680"/>
                  </a:cubicBezTo>
                  <a:cubicBezTo>
                    <a:pt x="66750" y="42650"/>
                    <a:pt x="66991" y="42620"/>
                    <a:pt x="67232" y="42620"/>
                  </a:cubicBezTo>
                  <a:cubicBezTo>
                    <a:pt x="67371" y="42620"/>
                    <a:pt x="67817" y="42773"/>
                    <a:pt x="67933" y="42773"/>
                  </a:cubicBezTo>
                  <a:cubicBezTo>
                    <a:pt x="67942" y="42773"/>
                    <a:pt x="67950" y="42772"/>
                    <a:pt x="67954" y="42770"/>
                  </a:cubicBezTo>
                  <a:cubicBezTo>
                    <a:pt x="67990" y="42765"/>
                    <a:pt x="68026" y="42762"/>
                    <a:pt x="68063" y="42762"/>
                  </a:cubicBezTo>
                  <a:cubicBezTo>
                    <a:pt x="68237" y="42762"/>
                    <a:pt x="68412" y="42821"/>
                    <a:pt x="68586" y="42920"/>
                  </a:cubicBezTo>
                  <a:cubicBezTo>
                    <a:pt x="68646" y="43071"/>
                    <a:pt x="69218" y="43071"/>
                    <a:pt x="69218" y="43221"/>
                  </a:cubicBezTo>
                  <a:cubicBezTo>
                    <a:pt x="69218" y="43372"/>
                    <a:pt x="69549" y="43492"/>
                    <a:pt x="69639" y="43673"/>
                  </a:cubicBezTo>
                  <a:cubicBezTo>
                    <a:pt x="69700" y="43853"/>
                    <a:pt x="70512" y="43733"/>
                    <a:pt x="70663" y="43853"/>
                  </a:cubicBezTo>
                  <a:cubicBezTo>
                    <a:pt x="70738" y="43914"/>
                    <a:pt x="70986" y="43944"/>
                    <a:pt x="71223" y="43944"/>
                  </a:cubicBezTo>
                  <a:cubicBezTo>
                    <a:pt x="71460" y="43944"/>
                    <a:pt x="71686" y="43914"/>
                    <a:pt x="71716" y="43853"/>
                  </a:cubicBezTo>
                  <a:cubicBezTo>
                    <a:pt x="71746" y="43733"/>
                    <a:pt x="72559" y="43703"/>
                    <a:pt x="72709" y="43583"/>
                  </a:cubicBezTo>
                  <a:cubicBezTo>
                    <a:pt x="72860" y="43492"/>
                    <a:pt x="73371" y="43522"/>
                    <a:pt x="73371" y="43372"/>
                  </a:cubicBezTo>
                  <a:cubicBezTo>
                    <a:pt x="73371" y="43221"/>
                    <a:pt x="73823" y="43101"/>
                    <a:pt x="74003" y="42951"/>
                  </a:cubicBezTo>
                  <a:cubicBezTo>
                    <a:pt x="74085" y="42883"/>
                    <a:pt x="74282" y="42852"/>
                    <a:pt x="74477" y="42852"/>
                  </a:cubicBezTo>
                  <a:cubicBezTo>
                    <a:pt x="74715" y="42852"/>
                    <a:pt x="74950" y="42898"/>
                    <a:pt x="74966" y="42981"/>
                  </a:cubicBezTo>
                  <a:cubicBezTo>
                    <a:pt x="75010" y="43090"/>
                    <a:pt x="75259" y="43167"/>
                    <a:pt x="75462" y="43167"/>
                  </a:cubicBezTo>
                  <a:cubicBezTo>
                    <a:pt x="75539" y="43167"/>
                    <a:pt x="75609" y="43156"/>
                    <a:pt x="75658" y="43131"/>
                  </a:cubicBezTo>
                  <a:cubicBezTo>
                    <a:pt x="75715" y="43119"/>
                    <a:pt x="75772" y="43113"/>
                    <a:pt x="75827" y="43113"/>
                  </a:cubicBezTo>
                  <a:cubicBezTo>
                    <a:pt x="76040" y="43113"/>
                    <a:pt x="76244" y="43199"/>
                    <a:pt x="76411" y="43342"/>
                  </a:cubicBezTo>
                  <a:cubicBezTo>
                    <a:pt x="76576" y="43460"/>
                    <a:pt x="76798" y="43541"/>
                    <a:pt x="77017" y="43541"/>
                  </a:cubicBezTo>
                  <a:cubicBezTo>
                    <a:pt x="77076" y="43541"/>
                    <a:pt x="77135" y="43535"/>
                    <a:pt x="77193" y="43522"/>
                  </a:cubicBezTo>
                  <a:cubicBezTo>
                    <a:pt x="77434" y="43372"/>
                    <a:pt x="77675" y="43252"/>
                    <a:pt x="77946" y="43131"/>
                  </a:cubicBezTo>
                  <a:cubicBezTo>
                    <a:pt x="78096" y="43101"/>
                    <a:pt x="78337" y="42951"/>
                    <a:pt x="78277" y="42800"/>
                  </a:cubicBezTo>
                  <a:cubicBezTo>
                    <a:pt x="78247" y="42650"/>
                    <a:pt x="78638" y="42168"/>
                    <a:pt x="78668" y="41988"/>
                  </a:cubicBezTo>
                  <a:cubicBezTo>
                    <a:pt x="78758" y="41687"/>
                    <a:pt x="78939" y="41416"/>
                    <a:pt x="79149" y="41235"/>
                  </a:cubicBezTo>
                  <a:cubicBezTo>
                    <a:pt x="79270" y="41175"/>
                    <a:pt x="79541" y="40964"/>
                    <a:pt x="79480" y="40814"/>
                  </a:cubicBezTo>
                  <a:cubicBezTo>
                    <a:pt x="79450" y="40663"/>
                    <a:pt x="79420" y="40242"/>
                    <a:pt x="79270" y="40242"/>
                  </a:cubicBezTo>
                  <a:cubicBezTo>
                    <a:pt x="79252" y="40242"/>
                    <a:pt x="79233" y="40242"/>
                    <a:pt x="79214" y="40242"/>
                  </a:cubicBezTo>
                  <a:cubicBezTo>
                    <a:pt x="79070" y="40242"/>
                    <a:pt x="78914" y="40219"/>
                    <a:pt x="79180" y="39821"/>
                  </a:cubicBezTo>
                  <a:cubicBezTo>
                    <a:pt x="79405" y="39596"/>
                    <a:pt x="79713" y="39475"/>
                    <a:pt x="80018" y="39475"/>
                  </a:cubicBezTo>
                  <a:cubicBezTo>
                    <a:pt x="80080" y="39475"/>
                    <a:pt x="80142" y="39480"/>
                    <a:pt x="80203" y="39490"/>
                  </a:cubicBezTo>
                  <a:cubicBezTo>
                    <a:pt x="80455" y="39431"/>
                    <a:pt x="80708" y="39398"/>
                    <a:pt x="80961" y="39398"/>
                  </a:cubicBezTo>
                  <a:cubicBezTo>
                    <a:pt x="81099" y="39398"/>
                    <a:pt x="81238" y="39408"/>
                    <a:pt x="81376" y="39430"/>
                  </a:cubicBezTo>
                  <a:cubicBezTo>
                    <a:pt x="81466" y="39446"/>
                    <a:pt x="81544" y="39449"/>
                    <a:pt x="81619" y="39449"/>
                  </a:cubicBezTo>
                  <a:cubicBezTo>
                    <a:pt x="81665" y="39449"/>
                    <a:pt x="81709" y="39448"/>
                    <a:pt x="81754" y="39448"/>
                  </a:cubicBezTo>
                  <a:cubicBezTo>
                    <a:pt x="81905" y="39448"/>
                    <a:pt x="82059" y="39461"/>
                    <a:pt x="82279" y="39580"/>
                  </a:cubicBezTo>
                  <a:cubicBezTo>
                    <a:pt x="82640" y="39761"/>
                    <a:pt x="83092" y="39670"/>
                    <a:pt x="83212" y="39821"/>
                  </a:cubicBezTo>
                  <a:cubicBezTo>
                    <a:pt x="83333" y="39971"/>
                    <a:pt x="83814" y="40122"/>
                    <a:pt x="83754" y="40423"/>
                  </a:cubicBezTo>
                  <a:cubicBezTo>
                    <a:pt x="83664" y="40724"/>
                    <a:pt x="83995" y="40543"/>
                    <a:pt x="84115" y="41145"/>
                  </a:cubicBezTo>
                  <a:cubicBezTo>
                    <a:pt x="84235" y="41747"/>
                    <a:pt x="84536" y="41777"/>
                    <a:pt x="84567" y="42078"/>
                  </a:cubicBezTo>
                  <a:cubicBezTo>
                    <a:pt x="84597" y="42379"/>
                    <a:pt x="85018" y="42890"/>
                    <a:pt x="84988" y="43041"/>
                  </a:cubicBezTo>
                  <a:cubicBezTo>
                    <a:pt x="84958" y="43191"/>
                    <a:pt x="84867" y="43492"/>
                    <a:pt x="85289" y="43492"/>
                  </a:cubicBezTo>
                  <a:cubicBezTo>
                    <a:pt x="85692" y="43492"/>
                    <a:pt x="85930" y="43795"/>
                    <a:pt x="86055" y="43795"/>
                  </a:cubicBezTo>
                  <a:cubicBezTo>
                    <a:pt x="86061" y="43795"/>
                    <a:pt x="86066" y="43795"/>
                    <a:pt x="86071" y="43793"/>
                  </a:cubicBezTo>
                  <a:cubicBezTo>
                    <a:pt x="86089" y="43784"/>
                    <a:pt x="86115" y="43780"/>
                    <a:pt x="86145" y="43780"/>
                  </a:cubicBezTo>
                  <a:cubicBezTo>
                    <a:pt x="86321" y="43780"/>
                    <a:pt x="86674" y="43919"/>
                    <a:pt x="86854" y="44124"/>
                  </a:cubicBezTo>
                  <a:cubicBezTo>
                    <a:pt x="87094" y="44335"/>
                    <a:pt x="87426" y="44245"/>
                    <a:pt x="87426" y="44485"/>
                  </a:cubicBezTo>
                  <a:cubicBezTo>
                    <a:pt x="87426" y="44756"/>
                    <a:pt x="87606" y="44937"/>
                    <a:pt x="87576" y="45178"/>
                  </a:cubicBezTo>
                  <a:cubicBezTo>
                    <a:pt x="87549" y="45367"/>
                    <a:pt x="87934" y="45483"/>
                    <a:pt x="88253" y="45483"/>
                  </a:cubicBezTo>
                  <a:cubicBezTo>
                    <a:pt x="88289" y="45483"/>
                    <a:pt x="88325" y="45482"/>
                    <a:pt x="88358" y="45479"/>
                  </a:cubicBezTo>
                  <a:cubicBezTo>
                    <a:pt x="88395" y="45476"/>
                    <a:pt x="88429" y="45474"/>
                    <a:pt x="88462" y="45474"/>
                  </a:cubicBezTo>
                  <a:cubicBezTo>
                    <a:pt x="88595" y="45474"/>
                    <a:pt x="88705" y="45494"/>
                    <a:pt x="88795" y="45494"/>
                  </a:cubicBezTo>
                  <a:cubicBezTo>
                    <a:pt x="88908" y="45494"/>
                    <a:pt x="88990" y="45463"/>
                    <a:pt x="89051" y="45328"/>
                  </a:cubicBezTo>
                  <a:cubicBezTo>
                    <a:pt x="89171" y="45057"/>
                    <a:pt x="89653" y="45148"/>
                    <a:pt x="89833" y="45027"/>
                  </a:cubicBezTo>
                  <a:cubicBezTo>
                    <a:pt x="89921" y="44969"/>
                    <a:pt x="90073" y="44903"/>
                    <a:pt x="90206" y="44903"/>
                  </a:cubicBezTo>
                  <a:cubicBezTo>
                    <a:pt x="90346" y="44903"/>
                    <a:pt x="90465" y="44976"/>
                    <a:pt x="90465" y="45208"/>
                  </a:cubicBezTo>
                  <a:cubicBezTo>
                    <a:pt x="90465" y="45659"/>
                    <a:pt x="90706" y="45689"/>
                    <a:pt x="90465" y="45840"/>
                  </a:cubicBezTo>
                  <a:cubicBezTo>
                    <a:pt x="90254" y="45990"/>
                    <a:pt x="90134" y="46592"/>
                    <a:pt x="90074" y="46863"/>
                  </a:cubicBezTo>
                  <a:cubicBezTo>
                    <a:pt x="89984" y="47134"/>
                    <a:pt x="89653" y="47194"/>
                    <a:pt x="89622" y="47465"/>
                  </a:cubicBezTo>
                  <a:cubicBezTo>
                    <a:pt x="89562" y="47736"/>
                    <a:pt x="89231" y="47766"/>
                    <a:pt x="89231" y="48006"/>
                  </a:cubicBezTo>
                  <a:cubicBezTo>
                    <a:pt x="89231" y="48103"/>
                    <a:pt x="89130" y="48143"/>
                    <a:pt x="88997" y="48143"/>
                  </a:cubicBezTo>
                  <a:cubicBezTo>
                    <a:pt x="88840" y="48143"/>
                    <a:pt x="88639" y="48088"/>
                    <a:pt x="88509" y="48006"/>
                  </a:cubicBezTo>
                  <a:cubicBezTo>
                    <a:pt x="88479" y="47985"/>
                    <a:pt x="88448" y="47976"/>
                    <a:pt x="88417" y="47976"/>
                  </a:cubicBezTo>
                  <a:cubicBezTo>
                    <a:pt x="88231" y="47976"/>
                    <a:pt x="88032" y="48307"/>
                    <a:pt x="87877" y="48307"/>
                  </a:cubicBezTo>
                  <a:cubicBezTo>
                    <a:pt x="87696" y="48307"/>
                    <a:pt x="87696" y="48669"/>
                    <a:pt x="87726" y="48849"/>
                  </a:cubicBezTo>
                  <a:cubicBezTo>
                    <a:pt x="87757" y="49060"/>
                    <a:pt x="87696" y="49240"/>
                    <a:pt x="87817" y="49511"/>
                  </a:cubicBezTo>
                  <a:cubicBezTo>
                    <a:pt x="87907" y="49752"/>
                    <a:pt x="87817" y="49963"/>
                    <a:pt x="87847" y="50264"/>
                  </a:cubicBezTo>
                  <a:cubicBezTo>
                    <a:pt x="88057" y="50083"/>
                    <a:pt x="88268" y="49993"/>
                    <a:pt x="88509" y="49902"/>
                  </a:cubicBezTo>
                  <a:cubicBezTo>
                    <a:pt x="88780" y="49902"/>
                    <a:pt x="89081" y="50414"/>
                    <a:pt x="89412" y="50414"/>
                  </a:cubicBezTo>
                  <a:cubicBezTo>
                    <a:pt x="89773" y="50414"/>
                    <a:pt x="91217" y="49421"/>
                    <a:pt x="91217" y="49270"/>
                  </a:cubicBezTo>
                  <a:cubicBezTo>
                    <a:pt x="91639" y="48759"/>
                    <a:pt x="92090" y="48277"/>
                    <a:pt x="92542" y="47856"/>
                  </a:cubicBezTo>
                  <a:cubicBezTo>
                    <a:pt x="92993" y="47375"/>
                    <a:pt x="93384" y="46863"/>
                    <a:pt x="93715" y="46291"/>
                  </a:cubicBezTo>
                  <a:cubicBezTo>
                    <a:pt x="93956" y="45900"/>
                    <a:pt x="94227" y="45509"/>
                    <a:pt x="94528" y="45178"/>
                  </a:cubicBezTo>
                  <a:cubicBezTo>
                    <a:pt x="94739" y="44907"/>
                    <a:pt x="94889" y="44636"/>
                    <a:pt x="95039" y="44335"/>
                  </a:cubicBezTo>
                  <a:cubicBezTo>
                    <a:pt x="95280" y="43823"/>
                    <a:pt x="95280" y="42349"/>
                    <a:pt x="95371" y="42289"/>
                  </a:cubicBezTo>
                  <a:cubicBezTo>
                    <a:pt x="95431" y="42198"/>
                    <a:pt x="95401" y="41927"/>
                    <a:pt x="95521" y="41777"/>
                  </a:cubicBezTo>
                  <a:cubicBezTo>
                    <a:pt x="95641" y="41626"/>
                    <a:pt x="95581" y="41416"/>
                    <a:pt x="95822" y="41235"/>
                  </a:cubicBezTo>
                  <a:cubicBezTo>
                    <a:pt x="96003" y="41115"/>
                    <a:pt x="96033" y="40874"/>
                    <a:pt x="95942" y="40693"/>
                  </a:cubicBezTo>
                  <a:cubicBezTo>
                    <a:pt x="95882" y="40543"/>
                    <a:pt x="95972" y="40212"/>
                    <a:pt x="95882" y="40092"/>
                  </a:cubicBezTo>
                  <a:cubicBezTo>
                    <a:pt x="95822" y="39971"/>
                    <a:pt x="95852" y="39941"/>
                    <a:pt x="95972" y="39881"/>
                  </a:cubicBezTo>
                  <a:cubicBezTo>
                    <a:pt x="96093" y="39791"/>
                    <a:pt x="95882" y="39580"/>
                    <a:pt x="95702" y="39460"/>
                  </a:cubicBezTo>
                  <a:cubicBezTo>
                    <a:pt x="95521" y="39339"/>
                    <a:pt x="95250" y="39309"/>
                    <a:pt x="95220" y="39068"/>
                  </a:cubicBezTo>
                  <a:cubicBezTo>
                    <a:pt x="95100" y="38798"/>
                    <a:pt x="94859" y="38617"/>
                    <a:pt x="94588" y="38587"/>
                  </a:cubicBezTo>
                  <a:cubicBezTo>
                    <a:pt x="94565" y="38590"/>
                    <a:pt x="94540" y="38591"/>
                    <a:pt x="94513" y="38591"/>
                  </a:cubicBezTo>
                  <a:cubicBezTo>
                    <a:pt x="94357" y="38591"/>
                    <a:pt x="94147" y="38549"/>
                    <a:pt x="94017" y="38549"/>
                  </a:cubicBezTo>
                  <a:cubicBezTo>
                    <a:pt x="93936" y="38549"/>
                    <a:pt x="93885" y="38565"/>
                    <a:pt x="93896" y="38617"/>
                  </a:cubicBezTo>
                  <a:cubicBezTo>
                    <a:pt x="93923" y="38754"/>
                    <a:pt x="93901" y="38892"/>
                    <a:pt x="93782" y="38892"/>
                  </a:cubicBezTo>
                  <a:cubicBezTo>
                    <a:pt x="93771" y="38892"/>
                    <a:pt x="93759" y="38890"/>
                    <a:pt x="93745" y="38888"/>
                  </a:cubicBezTo>
                  <a:cubicBezTo>
                    <a:pt x="93730" y="38885"/>
                    <a:pt x="93716" y="38883"/>
                    <a:pt x="93703" y="38883"/>
                  </a:cubicBezTo>
                  <a:cubicBezTo>
                    <a:pt x="93588" y="38883"/>
                    <a:pt x="93549" y="39000"/>
                    <a:pt x="93414" y="39189"/>
                  </a:cubicBezTo>
                  <a:cubicBezTo>
                    <a:pt x="93334" y="39317"/>
                    <a:pt x="93144" y="39385"/>
                    <a:pt x="93024" y="39385"/>
                  </a:cubicBezTo>
                  <a:cubicBezTo>
                    <a:pt x="92918" y="39385"/>
                    <a:pt x="92866" y="39332"/>
                    <a:pt x="92993" y="39219"/>
                  </a:cubicBezTo>
                  <a:cubicBezTo>
                    <a:pt x="93264" y="39008"/>
                    <a:pt x="92873" y="39008"/>
                    <a:pt x="92963" y="38767"/>
                  </a:cubicBezTo>
                  <a:cubicBezTo>
                    <a:pt x="93011" y="38599"/>
                    <a:pt x="93117" y="38393"/>
                    <a:pt x="93035" y="38393"/>
                  </a:cubicBezTo>
                  <a:cubicBezTo>
                    <a:pt x="93014" y="38393"/>
                    <a:pt x="92981" y="38406"/>
                    <a:pt x="92933" y="38436"/>
                  </a:cubicBezTo>
                  <a:cubicBezTo>
                    <a:pt x="92662" y="38587"/>
                    <a:pt x="92662" y="38978"/>
                    <a:pt x="92421" y="39008"/>
                  </a:cubicBezTo>
                  <a:cubicBezTo>
                    <a:pt x="92416" y="39009"/>
                    <a:pt x="92412" y="39009"/>
                    <a:pt x="92407" y="39009"/>
                  </a:cubicBezTo>
                  <a:cubicBezTo>
                    <a:pt x="92213" y="39009"/>
                    <a:pt x="92272" y="38402"/>
                    <a:pt x="92331" y="38226"/>
                  </a:cubicBezTo>
                  <a:cubicBezTo>
                    <a:pt x="92342" y="38152"/>
                    <a:pt x="92296" y="38130"/>
                    <a:pt x="92211" y="38130"/>
                  </a:cubicBezTo>
                  <a:cubicBezTo>
                    <a:pt x="92086" y="38130"/>
                    <a:pt x="91876" y="38177"/>
                    <a:pt x="91628" y="38177"/>
                  </a:cubicBezTo>
                  <a:cubicBezTo>
                    <a:pt x="91564" y="38177"/>
                    <a:pt x="91497" y="38174"/>
                    <a:pt x="91428" y="38166"/>
                  </a:cubicBezTo>
                  <a:cubicBezTo>
                    <a:pt x="90886" y="38135"/>
                    <a:pt x="91067" y="37804"/>
                    <a:pt x="91458" y="37624"/>
                  </a:cubicBezTo>
                  <a:cubicBezTo>
                    <a:pt x="91819" y="37413"/>
                    <a:pt x="91789" y="37203"/>
                    <a:pt x="91970" y="37112"/>
                  </a:cubicBezTo>
                  <a:lnTo>
                    <a:pt x="92993" y="36510"/>
                  </a:lnTo>
                  <a:cubicBezTo>
                    <a:pt x="93204" y="36390"/>
                    <a:pt x="93384" y="36209"/>
                    <a:pt x="93444" y="35969"/>
                  </a:cubicBezTo>
                  <a:cubicBezTo>
                    <a:pt x="93535" y="35728"/>
                    <a:pt x="94076" y="35517"/>
                    <a:pt x="94588" y="35096"/>
                  </a:cubicBezTo>
                  <a:cubicBezTo>
                    <a:pt x="94919" y="34855"/>
                    <a:pt x="95220" y="34554"/>
                    <a:pt x="95431" y="34193"/>
                  </a:cubicBezTo>
                  <a:cubicBezTo>
                    <a:pt x="95551" y="33952"/>
                    <a:pt x="96303" y="33651"/>
                    <a:pt x="96334" y="33471"/>
                  </a:cubicBezTo>
                  <a:cubicBezTo>
                    <a:pt x="96394" y="33290"/>
                    <a:pt x="97206" y="32809"/>
                    <a:pt x="97808" y="32688"/>
                  </a:cubicBezTo>
                  <a:cubicBezTo>
                    <a:pt x="97959" y="32658"/>
                    <a:pt x="98130" y="32645"/>
                    <a:pt x="98305" y="32645"/>
                  </a:cubicBezTo>
                  <a:cubicBezTo>
                    <a:pt x="98831" y="32645"/>
                    <a:pt x="99396" y="32764"/>
                    <a:pt x="99554" y="32899"/>
                  </a:cubicBezTo>
                  <a:cubicBezTo>
                    <a:pt x="99625" y="32983"/>
                    <a:pt x="99688" y="33014"/>
                    <a:pt x="99742" y="33014"/>
                  </a:cubicBezTo>
                  <a:cubicBezTo>
                    <a:pt x="99825" y="33014"/>
                    <a:pt x="99890" y="32941"/>
                    <a:pt x="99945" y="32869"/>
                  </a:cubicBezTo>
                  <a:cubicBezTo>
                    <a:pt x="99990" y="32823"/>
                    <a:pt x="100053" y="32808"/>
                    <a:pt x="100133" y="32808"/>
                  </a:cubicBezTo>
                  <a:cubicBezTo>
                    <a:pt x="100264" y="32808"/>
                    <a:pt x="100442" y="32850"/>
                    <a:pt x="100667" y="32869"/>
                  </a:cubicBezTo>
                  <a:cubicBezTo>
                    <a:pt x="100694" y="32871"/>
                    <a:pt x="100719" y="32872"/>
                    <a:pt x="100742" y="32872"/>
                  </a:cubicBezTo>
                  <a:cubicBezTo>
                    <a:pt x="101027" y="32872"/>
                    <a:pt x="101138" y="32738"/>
                    <a:pt x="101345" y="32738"/>
                  </a:cubicBezTo>
                  <a:cubicBezTo>
                    <a:pt x="101377" y="32738"/>
                    <a:pt x="101412" y="32741"/>
                    <a:pt x="101450" y="32749"/>
                  </a:cubicBezTo>
                  <a:cubicBezTo>
                    <a:pt x="101577" y="32787"/>
                    <a:pt x="101688" y="32820"/>
                    <a:pt x="101786" y="32820"/>
                  </a:cubicBezTo>
                  <a:cubicBezTo>
                    <a:pt x="101918" y="32820"/>
                    <a:pt x="102025" y="32759"/>
                    <a:pt x="102112" y="32568"/>
                  </a:cubicBezTo>
                  <a:cubicBezTo>
                    <a:pt x="102192" y="32392"/>
                    <a:pt x="102451" y="32326"/>
                    <a:pt x="102703" y="32326"/>
                  </a:cubicBezTo>
                  <a:cubicBezTo>
                    <a:pt x="102924" y="32326"/>
                    <a:pt x="103141" y="32377"/>
                    <a:pt x="103225" y="32448"/>
                  </a:cubicBezTo>
                  <a:cubicBezTo>
                    <a:pt x="103347" y="32549"/>
                    <a:pt x="103441" y="32650"/>
                    <a:pt x="103573" y="32650"/>
                  </a:cubicBezTo>
                  <a:cubicBezTo>
                    <a:pt x="103637" y="32650"/>
                    <a:pt x="103709" y="32627"/>
                    <a:pt x="103797" y="32568"/>
                  </a:cubicBezTo>
                  <a:cubicBezTo>
                    <a:pt x="103845" y="32536"/>
                    <a:pt x="103885" y="32523"/>
                    <a:pt x="103920" y="32523"/>
                  </a:cubicBezTo>
                  <a:cubicBezTo>
                    <a:pt x="104086" y="32523"/>
                    <a:pt x="104146" y="32814"/>
                    <a:pt x="104369" y="32839"/>
                  </a:cubicBezTo>
                  <a:cubicBezTo>
                    <a:pt x="104597" y="32867"/>
                    <a:pt x="104447" y="33112"/>
                    <a:pt x="104251" y="33112"/>
                  </a:cubicBezTo>
                  <a:cubicBezTo>
                    <a:pt x="104240" y="33112"/>
                    <a:pt x="104229" y="33111"/>
                    <a:pt x="104218" y="33110"/>
                  </a:cubicBezTo>
                  <a:cubicBezTo>
                    <a:pt x="104181" y="33100"/>
                    <a:pt x="104142" y="33096"/>
                    <a:pt x="104105" y="33096"/>
                  </a:cubicBezTo>
                  <a:cubicBezTo>
                    <a:pt x="103898" y="33096"/>
                    <a:pt x="103719" y="33223"/>
                    <a:pt x="103948" y="33350"/>
                  </a:cubicBezTo>
                  <a:cubicBezTo>
                    <a:pt x="104003" y="33381"/>
                    <a:pt x="104061" y="33393"/>
                    <a:pt x="104119" y="33393"/>
                  </a:cubicBezTo>
                  <a:cubicBezTo>
                    <a:pt x="104322" y="33393"/>
                    <a:pt x="104536" y="33252"/>
                    <a:pt x="104698" y="33252"/>
                  </a:cubicBezTo>
                  <a:cubicBezTo>
                    <a:pt x="104720" y="33252"/>
                    <a:pt x="104741" y="33255"/>
                    <a:pt x="104760" y="33260"/>
                  </a:cubicBezTo>
                  <a:cubicBezTo>
                    <a:pt x="104812" y="33265"/>
                    <a:pt x="104862" y="33268"/>
                    <a:pt x="104913" y="33268"/>
                  </a:cubicBezTo>
                  <a:cubicBezTo>
                    <a:pt x="105154" y="33268"/>
                    <a:pt x="105378" y="33209"/>
                    <a:pt x="105603" y="33110"/>
                  </a:cubicBezTo>
                  <a:cubicBezTo>
                    <a:pt x="105667" y="33060"/>
                    <a:pt x="105721" y="33042"/>
                    <a:pt x="105769" y="33042"/>
                  </a:cubicBezTo>
                  <a:cubicBezTo>
                    <a:pt x="105887" y="33042"/>
                    <a:pt x="105967" y="33147"/>
                    <a:pt x="106070" y="33147"/>
                  </a:cubicBezTo>
                  <a:cubicBezTo>
                    <a:pt x="106102" y="33147"/>
                    <a:pt x="106136" y="33137"/>
                    <a:pt x="106175" y="33110"/>
                  </a:cubicBezTo>
                  <a:cubicBezTo>
                    <a:pt x="106358" y="32979"/>
                    <a:pt x="106610" y="32893"/>
                    <a:pt x="106851" y="32893"/>
                  </a:cubicBezTo>
                  <a:cubicBezTo>
                    <a:pt x="106887" y="32893"/>
                    <a:pt x="106922" y="32895"/>
                    <a:pt x="106957" y="32899"/>
                  </a:cubicBezTo>
                  <a:cubicBezTo>
                    <a:pt x="107168" y="32899"/>
                    <a:pt x="106987" y="32658"/>
                    <a:pt x="106656" y="32658"/>
                  </a:cubicBezTo>
                  <a:cubicBezTo>
                    <a:pt x="106325" y="32658"/>
                    <a:pt x="106325" y="32448"/>
                    <a:pt x="106566" y="31966"/>
                  </a:cubicBezTo>
                  <a:cubicBezTo>
                    <a:pt x="106837" y="31485"/>
                    <a:pt x="107408" y="31244"/>
                    <a:pt x="107739" y="30943"/>
                  </a:cubicBezTo>
                  <a:cubicBezTo>
                    <a:pt x="108071" y="30642"/>
                    <a:pt x="108341" y="30792"/>
                    <a:pt x="108341" y="30612"/>
                  </a:cubicBezTo>
                  <a:cubicBezTo>
                    <a:pt x="108341" y="30431"/>
                    <a:pt x="108492" y="29890"/>
                    <a:pt x="108763" y="29890"/>
                  </a:cubicBezTo>
                  <a:cubicBezTo>
                    <a:pt x="108898" y="29890"/>
                    <a:pt x="109124" y="29912"/>
                    <a:pt x="109368" y="29912"/>
                  </a:cubicBezTo>
                  <a:cubicBezTo>
                    <a:pt x="109613" y="29912"/>
                    <a:pt x="109876" y="29890"/>
                    <a:pt x="110087" y="29799"/>
                  </a:cubicBezTo>
                  <a:cubicBezTo>
                    <a:pt x="110174" y="29752"/>
                    <a:pt x="110239" y="29734"/>
                    <a:pt x="110289" y="29734"/>
                  </a:cubicBezTo>
                  <a:cubicBezTo>
                    <a:pt x="110463" y="29734"/>
                    <a:pt x="110458" y="29956"/>
                    <a:pt x="110598" y="29980"/>
                  </a:cubicBezTo>
                  <a:cubicBezTo>
                    <a:pt x="110606" y="29981"/>
                    <a:pt x="110613" y="29982"/>
                    <a:pt x="110620" y="29982"/>
                  </a:cubicBezTo>
                  <a:cubicBezTo>
                    <a:pt x="110764" y="29982"/>
                    <a:pt x="110925" y="29762"/>
                    <a:pt x="111074" y="29762"/>
                  </a:cubicBezTo>
                  <a:cubicBezTo>
                    <a:pt x="111107" y="29762"/>
                    <a:pt x="111139" y="29773"/>
                    <a:pt x="111170" y="29799"/>
                  </a:cubicBezTo>
                  <a:cubicBezTo>
                    <a:pt x="111351" y="29950"/>
                    <a:pt x="110869" y="30160"/>
                    <a:pt x="110779" y="30491"/>
                  </a:cubicBezTo>
                  <a:cubicBezTo>
                    <a:pt x="110719" y="30853"/>
                    <a:pt x="111020" y="30732"/>
                    <a:pt x="111200" y="30792"/>
                  </a:cubicBezTo>
                  <a:cubicBezTo>
                    <a:pt x="111381" y="30883"/>
                    <a:pt x="110990" y="31033"/>
                    <a:pt x="111020" y="31153"/>
                  </a:cubicBezTo>
                  <a:cubicBezTo>
                    <a:pt x="111028" y="31178"/>
                    <a:pt x="111065" y="31194"/>
                    <a:pt x="111125" y="31194"/>
                  </a:cubicBezTo>
                  <a:cubicBezTo>
                    <a:pt x="111284" y="31194"/>
                    <a:pt x="111603" y="31082"/>
                    <a:pt x="111953" y="30732"/>
                  </a:cubicBezTo>
                  <a:cubicBezTo>
                    <a:pt x="112381" y="30304"/>
                    <a:pt x="112833" y="30090"/>
                    <a:pt x="113160" y="30090"/>
                  </a:cubicBezTo>
                  <a:cubicBezTo>
                    <a:pt x="113201" y="30090"/>
                    <a:pt x="113240" y="30093"/>
                    <a:pt x="113277" y="30100"/>
                  </a:cubicBezTo>
                  <a:cubicBezTo>
                    <a:pt x="113291" y="30101"/>
                    <a:pt x="113304" y="30102"/>
                    <a:pt x="113316" y="30102"/>
                  </a:cubicBezTo>
                  <a:cubicBezTo>
                    <a:pt x="113593" y="30102"/>
                    <a:pt x="113427" y="29780"/>
                    <a:pt x="113427" y="29348"/>
                  </a:cubicBezTo>
                  <a:cubicBezTo>
                    <a:pt x="113427" y="28994"/>
                    <a:pt x="114075" y="28788"/>
                    <a:pt x="114514" y="28788"/>
                  </a:cubicBezTo>
                  <a:cubicBezTo>
                    <a:pt x="114635" y="28788"/>
                    <a:pt x="114740" y="28804"/>
                    <a:pt x="114812" y="28836"/>
                  </a:cubicBezTo>
                  <a:cubicBezTo>
                    <a:pt x="115083" y="28960"/>
                    <a:pt x="115112" y="29063"/>
                    <a:pt x="114931" y="29063"/>
                  </a:cubicBezTo>
                  <a:cubicBezTo>
                    <a:pt x="114891" y="29063"/>
                    <a:pt x="114841" y="29058"/>
                    <a:pt x="114782" y="29047"/>
                  </a:cubicBezTo>
                  <a:cubicBezTo>
                    <a:pt x="114739" y="29035"/>
                    <a:pt x="114697" y="29030"/>
                    <a:pt x="114656" y="29030"/>
                  </a:cubicBezTo>
                  <a:cubicBezTo>
                    <a:pt x="114385" y="29030"/>
                    <a:pt x="114180" y="29282"/>
                    <a:pt x="114180" y="29649"/>
                  </a:cubicBezTo>
                  <a:cubicBezTo>
                    <a:pt x="114180" y="30040"/>
                    <a:pt x="113909" y="30160"/>
                    <a:pt x="114059" y="30311"/>
                  </a:cubicBezTo>
                  <a:cubicBezTo>
                    <a:pt x="114210" y="30461"/>
                    <a:pt x="113849" y="30491"/>
                    <a:pt x="113849" y="30642"/>
                  </a:cubicBezTo>
                  <a:cubicBezTo>
                    <a:pt x="113849" y="30792"/>
                    <a:pt x="113849" y="30943"/>
                    <a:pt x="113608" y="31033"/>
                  </a:cubicBezTo>
                  <a:cubicBezTo>
                    <a:pt x="113397" y="31093"/>
                    <a:pt x="112555" y="31184"/>
                    <a:pt x="112555" y="31485"/>
                  </a:cubicBezTo>
                  <a:cubicBezTo>
                    <a:pt x="112555" y="31785"/>
                    <a:pt x="112103" y="31816"/>
                    <a:pt x="111923" y="32207"/>
                  </a:cubicBezTo>
                  <a:cubicBezTo>
                    <a:pt x="111742" y="32568"/>
                    <a:pt x="110930" y="32809"/>
                    <a:pt x="110448" y="33561"/>
                  </a:cubicBezTo>
                  <a:cubicBezTo>
                    <a:pt x="109967" y="34313"/>
                    <a:pt x="109124" y="34313"/>
                    <a:pt x="109124" y="34404"/>
                  </a:cubicBezTo>
                  <a:cubicBezTo>
                    <a:pt x="109124" y="34524"/>
                    <a:pt x="108612" y="34554"/>
                    <a:pt x="108432" y="34554"/>
                  </a:cubicBezTo>
                  <a:cubicBezTo>
                    <a:pt x="108221" y="34554"/>
                    <a:pt x="108582" y="35066"/>
                    <a:pt x="108161" y="35547"/>
                  </a:cubicBezTo>
                  <a:cubicBezTo>
                    <a:pt x="107679" y="36029"/>
                    <a:pt x="107408" y="36661"/>
                    <a:pt x="107408" y="37353"/>
                  </a:cubicBezTo>
                  <a:cubicBezTo>
                    <a:pt x="107439" y="38015"/>
                    <a:pt x="107619" y="39941"/>
                    <a:pt x="107860" y="40272"/>
                  </a:cubicBezTo>
                  <a:cubicBezTo>
                    <a:pt x="108071" y="40633"/>
                    <a:pt x="107920" y="41446"/>
                    <a:pt x="108071" y="41626"/>
                  </a:cubicBezTo>
                  <a:cubicBezTo>
                    <a:pt x="108221" y="41837"/>
                    <a:pt x="108191" y="42078"/>
                    <a:pt x="108311" y="42198"/>
                  </a:cubicBezTo>
                  <a:cubicBezTo>
                    <a:pt x="108323" y="42209"/>
                    <a:pt x="108336" y="42215"/>
                    <a:pt x="108352" y="42215"/>
                  </a:cubicBezTo>
                  <a:cubicBezTo>
                    <a:pt x="108504" y="42215"/>
                    <a:pt x="108851" y="41722"/>
                    <a:pt x="109124" y="41476"/>
                  </a:cubicBezTo>
                  <a:cubicBezTo>
                    <a:pt x="109425" y="41235"/>
                    <a:pt x="109335" y="41145"/>
                    <a:pt x="109545" y="41025"/>
                  </a:cubicBezTo>
                  <a:cubicBezTo>
                    <a:pt x="109786" y="40934"/>
                    <a:pt x="109666" y="40362"/>
                    <a:pt x="109696" y="40212"/>
                  </a:cubicBezTo>
                  <a:cubicBezTo>
                    <a:pt x="109726" y="40062"/>
                    <a:pt x="110117" y="40031"/>
                    <a:pt x="110267" y="39881"/>
                  </a:cubicBezTo>
                  <a:cubicBezTo>
                    <a:pt x="110418" y="39730"/>
                    <a:pt x="110689" y="39791"/>
                    <a:pt x="110839" y="39761"/>
                  </a:cubicBezTo>
                  <a:cubicBezTo>
                    <a:pt x="110990" y="39730"/>
                    <a:pt x="110839" y="39309"/>
                    <a:pt x="110749" y="39068"/>
                  </a:cubicBezTo>
                  <a:cubicBezTo>
                    <a:pt x="110689" y="38858"/>
                    <a:pt x="111230" y="38557"/>
                    <a:pt x="111501" y="38376"/>
                  </a:cubicBezTo>
                  <a:cubicBezTo>
                    <a:pt x="111586" y="38311"/>
                    <a:pt x="111679" y="38295"/>
                    <a:pt x="111778" y="38295"/>
                  </a:cubicBezTo>
                  <a:cubicBezTo>
                    <a:pt x="111872" y="38295"/>
                    <a:pt x="111972" y="38309"/>
                    <a:pt x="112075" y="38309"/>
                  </a:cubicBezTo>
                  <a:cubicBezTo>
                    <a:pt x="112211" y="38309"/>
                    <a:pt x="112353" y="38284"/>
                    <a:pt x="112494" y="38166"/>
                  </a:cubicBezTo>
                  <a:cubicBezTo>
                    <a:pt x="112826" y="37865"/>
                    <a:pt x="112434" y="37534"/>
                    <a:pt x="112344" y="37383"/>
                  </a:cubicBezTo>
                  <a:cubicBezTo>
                    <a:pt x="112224" y="37233"/>
                    <a:pt x="112645" y="36510"/>
                    <a:pt x="112886" y="36450"/>
                  </a:cubicBezTo>
                  <a:cubicBezTo>
                    <a:pt x="112927" y="36436"/>
                    <a:pt x="112965" y="36431"/>
                    <a:pt x="113000" y="36431"/>
                  </a:cubicBezTo>
                  <a:cubicBezTo>
                    <a:pt x="113127" y="36431"/>
                    <a:pt x="113220" y="36502"/>
                    <a:pt x="113319" y="36502"/>
                  </a:cubicBezTo>
                  <a:cubicBezTo>
                    <a:pt x="113371" y="36502"/>
                    <a:pt x="113425" y="36482"/>
                    <a:pt x="113488" y="36420"/>
                  </a:cubicBezTo>
                  <a:cubicBezTo>
                    <a:pt x="113718" y="36190"/>
                    <a:pt x="113314" y="35876"/>
                    <a:pt x="113147" y="35876"/>
                  </a:cubicBezTo>
                  <a:cubicBezTo>
                    <a:pt x="113140" y="35876"/>
                    <a:pt x="113133" y="35877"/>
                    <a:pt x="113126" y="35878"/>
                  </a:cubicBezTo>
                  <a:cubicBezTo>
                    <a:pt x="113123" y="35879"/>
                    <a:pt x="113120" y="35879"/>
                    <a:pt x="113116" y="35879"/>
                  </a:cubicBezTo>
                  <a:cubicBezTo>
                    <a:pt x="112972" y="35879"/>
                    <a:pt x="112895" y="35269"/>
                    <a:pt x="113277" y="34976"/>
                  </a:cubicBezTo>
                  <a:cubicBezTo>
                    <a:pt x="113638" y="34675"/>
                    <a:pt x="113548" y="34644"/>
                    <a:pt x="113277" y="34554"/>
                  </a:cubicBezTo>
                  <a:cubicBezTo>
                    <a:pt x="113223" y="34542"/>
                    <a:pt x="113178" y="34537"/>
                    <a:pt x="113140" y="34537"/>
                  </a:cubicBezTo>
                  <a:cubicBezTo>
                    <a:pt x="112986" y="34537"/>
                    <a:pt x="112928" y="34614"/>
                    <a:pt x="112735" y="34614"/>
                  </a:cubicBezTo>
                  <a:cubicBezTo>
                    <a:pt x="112525" y="34614"/>
                    <a:pt x="112374" y="34193"/>
                    <a:pt x="112675" y="33772"/>
                  </a:cubicBezTo>
                  <a:cubicBezTo>
                    <a:pt x="112976" y="33350"/>
                    <a:pt x="113277" y="33441"/>
                    <a:pt x="113337" y="33110"/>
                  </a:cubicBezTo>
                  <a:cubicBezTo>
                    <a:pt x="113488" y="32718"/>
                    <a:pt x="113698" y="32387"/>
                    <a:pt x="113939" y="32086"/>
                  </a:cubicBezTo>
                  <a:cubicBezTo>
                    <a:pt x="113970" y="32024"/>
                    <a:pt x="114044" y="32005"/>
                    <a:pt x="114133" y="32005"/>
                  </a:cubicBezTo>
                  <a:cubicBezTo>
                    <a:pt x="114283" y="32005"/>
                    <a:pt x="114477" y="32060"/>
                    <a:pt x="114590" y="32060"/>
                  </a:cubicBezTo>
                  <a:cubicBezTo>
                    <a:pt x="114605" y="32060"/>
                    <a:pt x="114619" y="32059"/>
                    <a:pt x="114631" y="32056"/>
                  </a:cubicBezTo>
                  <a:cubicBezTo>
                    <a:pt x="114642" y="32052"/>
                    <a:pt x="114652" y="32050"/>
                    <a:pt x="114661" y="32050"/>
                  </a:cubicBezTo>
                  <a:cubicBezTo>
                    <a:pt x="114754" y="32050"/>
                    <a:pt x="114765" y="32255"/>
                    <a:pt x="114849" y="32255"/>
                  </a:cubicBezTo>
                  <a:cubicBezTo>
                    <a:pt x="114871" y="32255"/>
                    <a:pt x="114898" y="32241"/>
                    <a:pt x="114932" y="32207"/>
                  </a:cubicBezTo>
                  <a:cubicBezTo>
                    <a:pt x="115113" y="31996"/>
                    <a:pt x="115444" y="31454"/>
                    <a:pt x="115715" y="31454"/>
                  </a:cubicBezTo>
                  <a:cubicBezTo>
                    <a:pt x="115985" y="31454"/>
                    <a:pt x="115835" y="31846"/>
                    <a:pt x="115895" y="32117"/>
                  </a:cubicBezTo>
                  <a:cubicBezTo>
                    <a:pt x="115918" y="32186"/>
                    <a:pt x="115943" y="32216"/>
                    <a:pt x="115977" y="32216"/>
                  </a:cubicBezTo>
                  <a:cubicBezTo>
                    <a:pt x="116073" y="32216"/>
                    <a:pt x="116237" y="31964"/>
                    <a:pt x="116617" y="31695"/>
                  </a:cubicBezTo>
                  <a:cubicBezTo>
                    <a:pt x="116998" y="31514"/>
                    <a:pt x="117401" y="31420"/>
                    <a:pt x="117805" y="31420"/>
                  </a:cubicBezTo>
                  <a:cubicBezTo>
                    <a:pt x="118072" y="31420"/>
                    <a:pt x="118340" y="31461"/>
                    <a:pt x="118604" y="31545"/>
                  </a:cubicBezTo>
                  <a:cubicBezTo>
                    <a:pt x="118952" y="31690"/>
                    <a:pt x="118992" y="32058"/>
                    <a:pt x="119156" y="32058"/>
                  </a:cubicBezTo>
                  <a:cubicBezTo>
                    <a:pt x="119162" y="32058"/>
                    <a:pt x="119169" y="32057"/>
                    <a:pt x="119176" y="32056"/>
                  </a:cubicBezTo>
                  <a:cubicBezTo>
                    <a:pt x="119356" y="31996"/>
                    <a:pt x="119266" y="31665"/>
                    <a:pt x="119507" y="31605"/>
                  </a:cubicBezTo>
                  <a:cubicBezTo>
                    <a:pt x="119928" y="31424"/>
                    <a:pt x="120319" y="31214"/>
                    <a:pt x="120680" y="30943"/>
                  </a:cubicBezTo>
                  <a:cubicBezTo>
                    <a:pt x="121011" y="30642"/>
                    <a:pt x="120951" y="30883"/>
                    <a:pt x="121132" y="30612"/>
                  </a:cubicBezTo>
                  <a:cubicBezTo>
                    <a:pt x="121312" y="30341"/>
                    <a:pt x="121553" y="30491"/>
                    <a:pt x="121583" y="30311"/>
                  </a:cubicBezTo>
                  <a:cubicBezTo>
                    <a:pt x="121613" y="30130"/>
                    <a:pt x="122185" y="29890"/>
                    <a:pt x="122937" y="29709"/>
                  </a:cubicBezTo>
                  <a:cubicBezTo>
                    <a:pt x="123690" y="29528"/>
                    <a:pt x="124623" y="29077"/>
                    <a:pt x="124562" y="28926"/>
                  </a:cubicBezTo>
                  <a:cubicBezTo>
                    <a:pt x="124505" y="28830"/>
                    <a:pt x="124643" y="28759"/>
                    <a:pt x="124759" y="28759"/>
                  </a:cubicBezTo>
                  <a:cubicBezTo>
                    <a:pt x="124825" y="28759"/>
                    <a:pt x="124883" y="28782"/>
                    <a:pt x="124894" y="28836"/>
                  </a:cubicBezTo>
                  <a:cubicBezTo>
                    <a:pt x="124924" y="28987"/>
                    <a:pt x="125194" y="28926"/>
                    <a:pt x="125616" y="29047"/>
                  </a:cubicBezTo>
                  <a:cubicBezTo>
                    <a:pt x="125834" y="29094"/>
                    <a:pt x="125964" y="29149"/>
                    <a:pt x="126088" y="29149"/>
                  </a:cubicBezTo>
                  <a:cubicBezTo>
                    <a:pt x="126204" y="29149"/>
                    <a:pt x="126315" y="29101"/>
                    <a:pt x="126489" y="28957"/>
                  </a:cubicBezTo>
                  <a:cubicBezTo>
                    <a:pt x="126820" y="28656"/>
                    <a:pt x="126428" y="28535"/>
                    <a:pt x="126428" y="28325"/>
                  </a:cubicBezTo>
                  <a:cubicBezTo>
                    <a:pt x="126428" y="28084"/>
                    <a:pt x="125917" y="27843"/>
                    <a:pt x="125977" y="27572"/>
                  </a:cubicBezTo>
                  <a:cubicBezTo>
                    <a:pt x="126058" y="27330"/>
                    <a:pt x="125680" y="26797"/>
                    <a:pt x="125492" y="26797"/>
                  </a:cubicBezTo>
                  <a:cubicBezTo>
                    <a:pt x="125470" y="26797"/>
                    <a:pt x="125451" y="26804"/>
                    <a:pt x="125435" y="26820"/>
                  </a:cubicBezTo>
                  <a:cubicBezTo>
                    <a:pt x="125405" y="26851"/>
                    <a:pt x="125368" y="26864"/>
                    <a:pt x="125328" y="26864"/>
                  </a:cubicBezTo>
                  <a:cubicBezTo>
                    <a:pt x="125175" y="26864"/>
                    <a:pt x="124984" y="26663"/>
                    <a:pt x="124984" y="26519"/>
                  </a:cubicBezTo>
                  <a:cubicBezTo>
                    <a:pt x="124984" y="26378"/>
                    <a:pt x="124947" y="26201"/>
                    <a:pt x="124831" y="26201"/>
                  </a:cubicBezTo>
                  <a:cubicBezTo>
                    <a:pt x="124798" y="26201"/>
                    <a:pt x="124759" y="26215"/>
                    <a:pt x="124713" y="26248"/>
                  </a:cubicBezTo>
                  <a:cubicBezTo>
                    <a:pt x="124641" y="26299"/>
                    <a:pt x="124558" y="26323"/>
                    <a:pt x="124476" y="26323"/>
                  </a:cubicBezTo>
                  <a:cubicBezTo>
                    <a:pt x="124318" y="26323"/>
                    <a:pt x="124160" y="26236"/>
                    <a:pt x="124081" y="26098"/>
                  </a:cubicBezTo>
                  <a:cubicBezTo>
                    <a:pt x="124014" y="25964"/>
                    <a:pt x="124259" y="25831"/>
                    <a:pt x="124550" y="25831"/>
                  </a:cubicBezTo>
                  <a:cubicBezTo>
                    <a:pt x="124653" y="25831"/>
                    <a:pt x="124761" y="25848"/>
                    <a:pt x="124863" y="25887"/>
                  </a:cubicBezTo>
                  <a:cubicBezTo>
                    <a:pt x="125225" y="26037"/>
                    <a:pt x="125074" y="26188"/>
                    <a:pt x="125285" y="26248"/>
                  </a:cubicBezTo>
                  <a:cubicBezTo>
                    <a:pt x="125410" y="26290"/>
                    <a:pt x="125549" y="26312"/>
                    <a:pt x="125692" y="26312"/>
                  </a:cubicBezTo>
                  <a:cubicBezTo>
                    <a:pt x="125856" y="26312"/>
                    <a:pt x="126026" y="26282"/>
                    <a:pt x="126188" y="26218"/>
                  </a:cubicBezTo>
                  <a:cubicBezTo>
                    <a:pt x="126398" y="26098"/>
                    <a:pt x="127121" y="25887"/>
                    <a:pt x="127241" y="25676"/>
                  </a:cubicBezTo>
                  <a:cubicBezTo>
                    <a:pt x="127331" y="25496"/>
                    <a:pt x="127181" y="25375"/>
                    <a:pt x="127452" y="25285"/>
                  </a:cubicBezTo>
                  <a:cubicBezTo>
                    <a:pt x="127722" y="25165"/>
                    <a:pt x="127482" y="24894"/>
                    <a:pt x="127301" y="24773"/>
                  </a:cubicBezTo>
                  <a:cubicBezTo>
                    <a:pt x="127121" y="24683"/>
                    <a:pt x="127151" y="24412"/>
                    <a:pt x="127391" y="24412"/>
                  </a:cubicBezTo>
                  <a:cubicBezTo>
                    <a:pt x="127602" y="24412"/>
                    <a:pt x="127542" y="24141"/>
                    <a:pt x="127632" y="24141"/>
                  </a:cubicBezTo>
                  <a:cubicBezTo>
                    <a:pt x="127712" y="24141"/>
                    <a:pt x="127779" y="24195"/>
                    <a:pt x="127877" y="24195"/>
                  </a:cubicBezTo>
                  <a:cubicBezTo>
                    <a:pt x="127926" y="24195"/>
                    <a:pt x="127983" y="24182"/>
                    <a:pt x="128053" y="24141"/>
                  </a:cubicBezTo>
                  <a:cubicBezTo>
                    <a:pt x="128091" y="24123"/>
                    <a:pt x="128118" y="24114"/>
                    <a:pt x="128136" y="24114"/>
                  </a:cubicBezTo>
                  <a:cubicBezTo>
                    <a:pt x="128231" y="24114"/>
                    <a:pt x="128069" y="24360"/>
                    <a:pt x="127993" y="24563"/>
                  </a:cubicBezTo>
                  <a:cubicBezTo>
                    <a:pt x="127873" y="24773"/>
                    <a:pt x="128204" y="24984"/>
                    <a:pt x="128234" y="25074"/>
                  </a:cubicBezTo>
                  <a:cubicBezTo>
                    <a:pt x="128272" y="25150"/>
                    <a:pt x="128475" y="25213"/>
                    <a:pt x="128695" y="25213"/>
                  </a:cubicBezTo>
                  <a:cubicBezTo>
                    <a:pt x="128827" y="25213"/>
                    <a:pt x="128964" y="25191"/>
                    <a:pt x="129077" y="25135"/>
                  </a:cubicBezTo>
                  <a:cubicBezTo>
                    <a:pt x="129130" y="25108"/>
                    <a:pt x="129200" y="25097"/>
                    <a:pt x="129280" y="25097"/>
                  </a:cubicBezTo>
                  <a:cubicBezTo>
                    <a:pt x="129659" y="25097"/>
                    <a:pt x="130261" y="25352"/>
                    <a:pt x="130311" y="25526"/>
                  </a:cubicBezTo>
                  <a:cubicBezTo>
                    <a:pt x="130401" y="25827"/>
                    <a:pt x="130581" y="26067"/>
                    <a:pt x="130882" y="26218"/>
                  </a:cubicBezTo>
                  <a:cubicBezTo>
                    <a:pt x="131244" y="26399"/>
                    <a:pt x="131605" y="26278"/>
                    <a:pt x="131665" y="26489"/>
                  </a:cubicBezTo>
                  <a:cubicBezTo>
                    <a:pt x="131714" y="26612"/>
                    <a:pt x="131844" y="26715"/>
                    <a:pt x="131989" y="26715"/>
                  </a:cubicBezTo>
                  <a:cubicBezTo>
                    <a:pt x="132021" y="26715"/>
                    <a:pt x="132054" y="26710"/>
                    <a:pt x="132086" y="26699"/>
                  </a:cubicBezTo>
                  <a:cubicBezTo>
                    <a:pt x="132101" y="26697"/>
                    <a:pt x="132115" y="26696"/>
                    <a:pt x="132128" y="26696"/>
                  </a:cubicBezTo>
                  <a:cubicBezTo>
                    <a:pt x="132260" y="26696"/>
                    <a:pt x="132356" y="26784"/>
                    <a:pt x="132451" y="26784"/>
                  </a:cubicBezTo>
                  <a:cubicBezTo>
                    <a:pt x="132489" y="26784"/>
                    <a:pt x="132527" y="26770"/>
                    <a:pt x="132568" y="26730"/>
                  </a:cubicBezTo>
                  <a:cubicBezTo>
                    <a:pt x="132607" y="26690"/>
                    <a:pt x="132642" y="26678"/>
                    <a:pt x="132675" y="26678"/>
                  </a:cubicBezTo>
                  <a:cubicBezTo>
                    <a:pt x="132738" y="26678"/>
                    <a:pt x="132795" y="26721"/>
                    <a:pt x="132864" y="26721"/>
                  </a:cubicBezTo>
                  <a:cubicBezTo>
                    <a:pt x="132901" y="26721"/>
                    <a:pt x="132942" y="26708"/>
                    <a:pt x="132989" y="26669"/>
                  </a:cubicBezTo>
                  <a:cubicBezTo>
                    <a:pt x="133170" y="26519"/>
                    <a:pt x="132568" y="26368"/>
                    <a:pt x="132658" y="26218"/>
                  </a:cubicBezTo>
                  <a:cubicBezTo>
                    <a:pt x="132671" y="26185"/>
                    <a:pt x="132687" y="26172"/>
                    <a:pt x="132706" y="26172"/>
                  </a:cubicBezTo>
                  <a:cubicBezTo>
                    <a:pt x="132773" y="26172"/>
                    <a:pt x="132878" y="26338"/>
                    <a:pt x="133019" y="26338"/>
                  </a:cubicBezTo>
                  <a:cubicBezTo>
                    <a:pt x="133200" y="26338"/>
                    <a:pt x="132989" y="25947"/>
                    <a:pt x="133109" y="25917"/>
                  </a:cubicBezTo>
                  <a:cubicBezTo>
                    <a:pt x="133200" y="25887"/>
                    <a:pt x="133139" y="25195"/>
                    <a:pt x="132989" y="25165"/>
                  </a:cubicBezTo>
                  <a:cubicBezTo>
                    <a:pt x="132876" y="25142"/>
                    <a:pt x="132933" y="24983"/>
                    <a:pt x="133084" y="24983"/>
                  </a:cubicBezTo>
                  <a:cubicBezTo>
                    <a:pt x="133134" y="24983"/>
                    <a:pt x="133193" y="25000"/>
                    <a:pt x="133260" y="25044"/>
                  </a:cubicBezTo>
                  <a:cubicBezTo>
                    <a:pt x="133461" y="25170"/>
                    <a:pt x="133703" y="25232"/>
                    <a:pt x="133952" y="25232"/>
                  </a:cubicBezTo>
                  <a:cubicBezTo>
                    <a:pt x="134002" y="25232"/>
                    <a:pt x="134052" y="25230"/>
                    <a:pt x="134103" y="25225"/>
                  </a:cubicBezTo>
                  <a:cubicBezTo>
                    <a:pt x="134343" y="25225"/>
                    <a:pt x="134163" y="25044"/>
                    <a:pt x="133922" y="25014"/>
                  </a:cubicBezTo>
                  <a:cubicBezTo>
                    <a:pt x="133759" y="24991"/>
                    <a:pt x="133866" y="24895"/>
                    <a:pt x="133993" y="24895"/>
                  </a:cubicBezTo>
                  <a:cubicBezTo>
                    <a:pt x="134030" y="24895"/>
                    <a:pt x="134069" y="24904"/>
                    <a:pt x="134103" y="24924"/>
                  </a:cubicBezTo>
                  <a:cubicBezTo>
                    <a:pt x="134203" y="25004"/>
                    <a:pt x="134357" y="25071"/>
                    <a:pt x="134457" y="25071"/>
                  </a:cubicBezTo>
                  <a:cubicBezTo>
                    <a:pt x="134507" y="25071"/>
                    <a:pt x="134544" y="25054"/>
                    <a:pt x="134554" y="25014"/>
                  </a:cubicBezTo>
                  <a:cubicBezTo>
                    <a:pt x="134614" y="24894"/>
                    <a:pt x="134704" y="24563"/>
                    <a:pt x="134945" y="24563"/>
                  </a:cubicBezTo>
                  <a:cubicBezTo>
                    <a:pt x="135156" y="24563"/>
                    <a:pt x="135276" y="24442"/>
                    <a:pt x="135066" y="24322"/>
                  </a:cubicBezTo>
                  <a:cubicBezTo>
                    <a:pt x="134614" y="24141"/>
                    <a:pt x="134223" y="23840"/>
                    <a:pt x="133892" y="23509"/>
                  </a:cubicBezTo>
                  <a:cubicBezTo>
                    <a:pt x="133759" y="23310"/>
                    <a:pt x="133233" y="23192"/>
                    <a:pt x="132966" y="23192"/>
                  </a:cubicBezTo>
                  <a:cubicBezTo>
                    <a:pt x="132871" y="23192"/>
                    <a:pt x="132808" y="23207"/>
                    <a:pt x="132808" y="23239"/>
                  </a:cubicBezTo>
                  <a:cubicBezTo>
                    <a:pt x="132808" y="23273"/>
                    <a:pt x="132784" y="23288"/>
                    <a:pt x="132747" y="23288"/>
                  </a:cubicBezTo>
                  <a:cubicBezTo>
                    <a:pt x="132654" y="23288"/>
                    <a:pt x="132482" y="23196"/>
                    <a:pt x="132417" y="23088"/>
                  </a:cubicBezTo>
                  <a:cubicBezTo>
                    <a:pt x="132368" y="23005"/>
                    <a:pt x="132064" y="22959"/>
                    <a:pt x="131800" y="22959"/>
                  </a:cubicBezTo>
                  <a:cubicBezTo>
                    <a:pt x="131583" y="22959"/>
                    <a:pt x="131394" y="22990"/>
                    <a:pt x="131394" y="23058"/>
                  </a:cubicBezTo>
                  <a:cubicBezTo>
                    <a:pt x="131394" y="23209"/>
                    <a:pt x="131635" y="23239"/>
                    <a:pt x="131785" y="23419"/>
                  </a:cubicBezTo>
                  <a:cubicBezTo>
                    <a:pt x="131936" y="23600"/>
                    <a:pt x="131575" y="23720"/>
                    <a:pt x="131635" y="23901"/>
                  </a:cubicBezTo>
                  <a:cubicBezTo>
                    <a:pt x="131642" y="23953"/>
                    <a:pt x="131626" y="23974"/>
                    <a:pt x="131594" y="23974"/>
                  </a:cubicBezTo>
                  <a:cubicBezTo>
                    <a:pt x="131499" y="23974"/>
                    <a:pt x="131267" y="23781"/>
                    <a:pt x="131153" y="23690"/>
                  </a:cubicBezTo>
                  <a:cubicBezTo>
                    <a:pt x="131003" y="23570"/>
                    <a:pt x="131063" y="23118"/>
                    <a:pt x="131093" y="22908"/>
                  </a:cubicBezTo>
                  <a:cubicBezTo>
                    <a:pt x="131153" y="22667"/>
                    <a:pt x="130822" y="22727"/>
                    <a:pt x="130792" y="22486"/>
                  </a:cubicBezTo>
                  <a:cubicBezTo>
                    <a:pt x="130762" y="22276"/>
                    <a:pt x="129709" y="21764"/>
                    <a:pt x="129257" y="21583"/>
                  </a:cubicBezTo>
                  <a:cubicBezTo>
                    <a:pt x="128806" y="21403"/>
                    <a:pt x="128234" y="21222"/>
                    <a:pt x="128084" y="20982"/>
                  </a:cubicBezTo>
                  <a:cubicBezTo>
                    <a:pt x="127933" y="20771"/>
                    <a:pt x="127151" y="20711"/>
                    <a:pt x="126850" y="20410"/>
                  </a:cubicBezTo>
                  <a:cubicBezTo>
                    <a:pt x="126549" y="20109"/>
                    <a:pt x="125194" y="19567"/>
                    <a:pt x="124623" y="19507"/>
                  </a:cubicBezTo>
                  <a:cubicBezTo>
                    <a:pt x="124104" y="19478"/>
                    <a:pt x="124165" y="19174"/>
                    <a:pt x="123960" y="19174"/>
                  </a:cubicBezTo>
                  <a:cubicBezTo>
                    <a:pt x="123951" y="19174"/>
                    <a:pt x="123941" y="19175"/>
                    <a:pt x="123930" y="19176"/>
                  </a:cubicBezTo>
                  <a:cubicBezTo>
                    <a:pt x="123669" y="19188"/>
                    <a:pt x="123407" y="19196"/>
                    <a:pt x="123145" y="19196"/>
                  </a:cubicBezTo>
                  <a:cubicBezTo>
                    <a:pt x="122775" y="19196"/>
                    <a:pt x="122405" y="19181"/>
                    <a:pt x="122035" y="19146"/>
                  </a:cubicBezTo>
                  <a:cubicBezTo>
                    <a:pt x="121986" y="19134"/>
                    <a:pt x="121943" y="19129"/>
                    <a:pt x="121904" y="19129"/>
                  </a:cubicBezTo>
                  <a:cubicBezTo>
                    <a:pt x="121686" y="19129"/>
                    <a:pt x="121581" y="19283"/>
                    <a:pt x="121412" y="19283"/>
                  </a:cubicBezTo>
                  <a:cubicBezTo>
                    <a:pt x="121381" y="19283"/>
                    <a:pt x="121348" y="19278"/>
                    <a:pt x="121312" y="19266"/>
                  </a:cubicBezTo>
                  <a:cubicBezTo>
                    <a:pt x="121109" y="19164"/>
                    <a:pt x="120067" y="18805"/>
                    <a:pt x="119640" y="18805"/>
                  </a:cubicBezTo>
                  <a:cubicBezTo>
                    <a:pt x="119562" y="18805"/>
                    <a:pt x="119504" y="18817"/>
                    <a:pt x="119476" y="18845"/>
                  </a:cubicBezTo>
                  <a:cubicBezTo>
                    <a:pt x="119296" y="19025"/>
                    <a:pt x="119416" y="19296"/>
                    <a:pt x="119266" y="19326"/>
                  </a:cubicBezTo>
                  <a:cubicBezTo>
                    <a:pt x="119115" y="19356"/>
                    <a:pt x="119266" y="19597"/>
                    <a:pt x="119627" y="19958"/>
                  </a:cubicBezTo>
                  <a:cubicBezTo>
                    <a:pt x="120018" y="20350"/>
                    <a:pt x="119777" y="20560"/>
                    <a:pt x="119446" y="20711"/>
                  </a:cubicBezTo>
                  <a:cubicBezTo>
                    <a:pt x="119357" y="20736"/>
                    <a:pt x="119267" y="20748"/>
                    <a:pt x="119178" y="20748"/>
                  </a:cubicBezTo>
                  <a:cubicBezTo>
                    <a:pt x="118845" y="20748"/>
                    <a:pt x="118529" y="20581"/>
                    <a:pt x="118363" y="20319"/>
                  </a:cubicBezTo>
                  <a:cubicBezTo>
                    <a:pt x="118152" y="20049"/>
                    <a:pt x="117671" y="20169"/>
                    <a:pt x="117550" y="19808"/>
                  </a:cubicBezTo>
                  <a:cubicBezTo>
                    <a:pt x="117493" y="19598"/>
                    <a:pt x="117569" y="19497"/>
                    <a:pt x="117693" y="19497"/>
                  </a:cubicBezTo>
                  <a:cubicBezTo>
                    <a:pt x="117765" y="19497"/>
                    <a:pt x="117853" y="19531"/>
                    <a:pt x="117942" y="19597"/>
                  </a:cubicBezTo>
                  <a:cubicBezTo>
                    <a:pt x="118005" y="19652"/>
                    <a:pt x="118080" y="19676"/>
                    <a:pt x="118154" y="19676"/>
                  </a:cubicBezTo>
                  <a:cubicBezTo>
                    <a:pt x="118327" y="19676"/>
                    <a:pt x="118501" y="19546"/>
                    <a:pt x="118544" y="19356"/>
                  </a:cubicBezTo>
                  <a:cubicBezTo>
                    <a:pt x="118544" y="19161"/>
                    <a:pt x="118001" y="18992"/>
                    <a:pt x="117610" y="18992"/>
                  </a:cubicBezTo>
                  <a:cubicBezTo>
                    <a:pt x="117579" y="18992"/>
                    <a:pt x="117549" y="18993"/>
                    <a:pt x="117520" y="18995"/>
                  </a:cubicBezTo>
                  <a:cubicBezTo>
                    <a:pt x="117159" y="19025"/>
                    <a:pt x="116948" y="19507"/>
                    <a:pt x="116587" y="19718"/>
                  </a:cubicBezTo>
                  <a:cubicBezTo>
                    <a:pt x="116495" y="19760"/>
                    <a:pt x="116347" y="19777"/>
                    <a:pt x="116172" y="19777"/>
                  </a:cubicBezTo>
                  <a:cubicBezTo>
                    <a:pt x="115601" y="19777"/>
                    <a:pt x="114746" y="19592"/>
                    <a:pt x="114631" y="19477"/>
                  </a:cubicBezTo>
                  <a:cubicBezTo>
                    <a:pt x="114587" y="19433"/>
                    <a:pt x="114380" y="19414"/>
                    <a:pt x="114105" y="19414"/>
                  </a:cubicBezTo>
                  <a:cubicBezTo>
                    <a:pt x="113439" y="19414"/>
                    <a:pt x="112373" y="19521"/>
                    <a:pt x="112224" y="19627"/>
                  </a:cubicBezTo>
                  <a:cubicBezTo>
                    <a:pt x="111983" y="19778"/>
                    <a:pt x="112194" y="20319"/>
                    <a:pt x="112073" y="20380"/>
                  </a:cubicBezTo>
                  <a:cubicBezTo>
                    <a:pt x="112068" y="20382"/>
                    <a:pt x="112063" y="20383"/>
                    <a:pt x="112058" y="20383"/>
                  </a:cubicBezTo>
                  <a:cubicBezTo>
                    <a:pt x="111943" y="20383"/>
                    <a:pt x="111832" y="19741"/>
                    <a:pt x="111832" y="19597"/>
                  </a:cubicBezTo>
                  <a:cubicBezTo>
                    <a:pt x="111832" y="19447"/>
                    <a:pt x="111622" y="19356"/>
                    <a:pt x="111230" y="19356"/>
                  </a:cubicBezTo>
                  <a:cubicBezTo>
                    <a:pt x="110869" y="19356"/>
                    <a:pt x="110689" y="19356"/>
                    <a:pt x="110839" y="19206"/>
                  </a:cubicBezTo>
                  <a:cubicBezTo>
                    <a:pt x="110990" y="19055"/>
                    <a:pt x="110689" y="18905"/>
                    <a:pt x="110990" y="18724"/>
                  </a:cubicBezTo>
                  <a:cubicBezTo>
                    <a:pt x="111261" y="18544"/>
                    <a:pt x="110448" y="17882"/>
                    <a:pt x="109666" y="17611"/>
                  </a:cubicBezTo>
                  <a:cubicBezTo>
                    <a:pt x="109335" y="17484"/>
                    <a:pt x="108832" y="17437"/>
                    <a:pt x="108328" y="17437"/>
                  </a:cubicBezTo>
                  <a:cubicBezTo>
                    <a:pt x="107639" y="17437"/>
                    <a:pt x="106947" y="17524"/>
                    <a:pt x="106686" y="17611"/>
                  </a:cubicBezTo>
                  <a:cubicBezTo>
                    <a:pt x="106212" y="17679"/>
                    <a:pt x="105738" y="17712"/>
                    <a:pt x="105277" y="17712"/>
                  </a:cubicBezTo>
                  <a:cubicBezTo>
                    <a:pt x="105123" y="17712"/>
                    <a:pt x="104971" y="17709"/>
                    <a:pt x="104820" y="17701"/>
                  </a:cubicBezTo>
                  <a:cubicBezTo>
                    <a:pt x="104399" y="17701"/>
                    <a:pt x="104730" y="17521"/>
                    <a:pt x="104610" y="17340"/>
                  </a:cubicBezTo>
                  <a:cubicBezTo>
                    <a:pt x="104540" y="17178"/>
                    <a:pt x="104042" y="16980"/>
                    <a:pt x="103776" y="16980"/>
                  </a:cubicBezTo>
                  <a:cubicBezTo>
                    <a:pt x="103696" y="16980"/>
                    <a:pt x="103637" y="16998"/>
                    <a:pt x="103617" y="17039"/>
                  </a:cubicBezTo>
                  <a:cubicBezTo>
                    <a:pt x="103580" y="17094"/>
                    <a:pt x="103538" y="17115"/>
                    <a:pt x="103497" y="17115"/>
                  </a:cubicBezTo>
                  <a:cubicBezTo>
                    <a:pt x="103403" y="17115"/>
                    <a:pt x="103316" y="17003"/>
                    <a:pt x="103316" y="16919"/>
                  </a:cubicBezTo>
                  <a:cubicBezTo>
                    <a:pt x="103316" y="16814"/>
                    <a:pt x="102765" y="16571"/>
                    <a:pt x="102445" y="16571"/>
                  </a:cubicBezTo>
                  <a:cubicBezTo>
                    <a:pt x="102399" y="16571"/>
                    <a:pt x="102357" y="16576"/>
                    <a:pt x="102322" y="16588"/>
                  </a:cubicBezTo>
                  <a:cubicBezTo>
                    <a:pt x="102300" y="16593"/>
                    <a:pt x="102278" y="16595"/>
                    <a:pt x="102257" y="16595"/>
                  </a:cubicBezTo>
                  <a:cubicBezTo>
                    <a:pt x="102030" y="16595"/>
                    <a:pt x="101929" y="16317"/>
                    <a:pt x="102232" y="16317"/>
                  </a:cubicBezTo>
                  <a:cubicBezTo>
                    <a:pt x="102346" y="16317"/>
                    <a:pt x="102475" y="16326"/>
                    <a:pt x="102592" y="16326"/>
                  </a:cubicBezTo>
                  <a:cubicBezTo>
                    <a:pt x="102844" y="16326"/>
                    <a:pt x="103038" y="16284"/>
                    <a:pt x="102894" y="16016"/>
                  </a:cubicBezTo>
                  <a:cubicBezTo>
                    <a:pt x="102693" y="15713"/>
                    <a:pt x="101160" y="15580"/>
                    <a:pt x="100562" y="15580"/>
                  </a:cubicBezTo>
                  <a:cubicBezTo>
                    <a:pt x="100446" y="15580"/>
                    <a:pt x="100365" y="15585"/>
                    <a:pt x="100336" y="15595"/>
                  </a:cubicBezTo>
                  <a:cubicBezTo>
                    <a:pt x="100156" y="15685"/>
                    <a:pt x="100336" y="15956"/>
                    <a:pt x="99885" y="16347"/>
                  </a:cubicBezTo>
                  <a:cubicBezTo>
                    <a:pt x="99711" y="16509"/>
                    <a:pt x="99537" y="16569"/>
                    <a:pt x="99391" y="16569"/>
                  </a:cubicBezTo>
                  <a:cubicBezTo>
                    <a:pt x="99157" y="16569"/>
                    <a:pt x="98993" y="16416"/>
                    <a:pt x="99012" y="16287"/>
                  </a:cubicBezTo>
                  <a:cubicBezTo>
                    <a:pt x="99042" y="16046"/>
                    <a:pt x="99644" y="16136"/>
                    <a:pt x="99644" y="15896"/>
                  </a:cubicBezTo>
                  <a:cubicBezTo>
                    <a:pt x="99644" y="15685"/>
                    <a:pt x="98862" y="15835"/>
                    <a:pt x="98741" y="15625"/>
                  </a:cubicBezTo>
                  <a:cubicBezTo>
                    <a:pt x="98670" y="15482"/>
                    <a:pt x="98806" y="15395"/>
                    <a:pt x="99014" y="15395"/>
                  </a:cubicBezTo>
                  <a:cubicBezTo>
                    <a:pt x="99070" y="15395"/>
                    <a:pt x="99130" y="15401"/>
                    <a:pt x="99193" y="15414"/>
                  </a:cubicBezTo>
                  <a:cubicBezTo>
                    <a:pt x="99372" y="15450"/>
                    <a:pt x="99604" y="15496"/>
                    <a:pt x="99776" y="15496"/>
                  </a:cubicBezTo>
                  <a:cubicBezTo>
                    <a:pt x="99892" y="15496"/>
                    <a:pt x="99981" y="15475"/>
                    <a:pt x="100005" y="15414"/>
                  </a:cubicBezTo>
                  <a:cubicBezTo>
                    <a:pt x="100035" y="15264"/>
                    <a:pt x="99704" y="15264"/>
                    <a:pt x="99253" y="15173"/>
                  </a:cubicBezTo>
                  <a:cubicBezTo>
                    <a:pt x="98500" y="15023"/>
                    <a:pt x="97778" y="14932"/>
                    <a:pt x="97026" y="14872"/>
                  </a:cubicBezTo>
                  <a:cubicBezTo>
                    <a:pt x="96947" y="14884"/>
                    <a:pt x="96874" y="14889"/>
                    <a:pt x="96806" y="14889"/>
                  </a:cubicBezTo>
                  <a:cubicBezTo>
                    <a:pt x="96352" y="14889"/>
                    <a:pt x="96110" y="14662"/>
                    <a:pt x="95822" y="14662"/>
                  </a:cubicBezTo>
                  <a:cubicBezTo>
                    <a:pt x="95491" y="14662"/>
                    <a:pt x="95521" y="14812"/>
                    <a:pt x="95671" y="14993"/>
                  </a:cubicBezTo>
                  <a:cubicBezTo>
                    <a:pt x="95806" y="15155"/>
                    <a:pt x="95433" y="15268"/>
                    <a:pt x="95072" y="15268"/>
                  </a:cubicBezTo>
                  <a:cubicBezTo>
                    <a:pt x="95031" y="15268"/>
                    <a:pt x="94990" y="15267"/>
                    <a:pt x="94949" y="15264"/>
                  </a:cubicBezTo>
                  <a:cubicBezTo>
                    <a:pt x="94929" y="15262"/>
                    <a:pt x="94907" y="15261"/>
                    <a:pt x="94886" y="15261"/>
                  </a:cubicBezTo>
                  <a:cubicBezTo>
                    <a:pt x="94525" y="15261"/>
                    <a:pt x="94028" y="15490"/>
                    <a:pt x="94227" y="15745"/>
                  </a:cubicBezTo>
                  <a:cubicBezTo>
                    <a:pt x="94299" y="15826"/>
                    <a:pt x="94368" y="15853"/>
                    <a:pt x="94435" y="15853"/>
                  </a:cubicBezTo>
                  <a:cubicBezTo>
                    <a:pt x="94574" y="15853"/>
                    <a:pt x="94705" y="15738"/>
                    <a:pt x="94834" y="15738"/>
                  </a:cubicBezTo>
                  <a:cubicBezTo>
                    <a:pt x="94853" y="15738"/>
                    <a:pt x="94871" y="15740"/>
                    <a:pt x="94889" y="15745"/>
                  </a:cubicBezTo>
                  <a:cubicBezTo>
                    <a:pt x="95070" y="15835"/>
                    <a:pt x="94377" y="16046"/>
                    <a:pt x="94648" y="16196"/>
                  </a:cubicBezTo>
                  <a:cubicBezTo>
                    <a:pt x="94919" y="16347"/>
                    <a:pt x="94889" y="16588"/>
                    <a:pt x="94919" y="16738"/>
                  </a:cubicBezTo>
                  <a:cubicBezTo>
                    <a:pt x="94935" y="16817"/>
                    <a:pt x="94803" y="16863"/>
                    <a:pt x="94643" y="16863"/>
                  </a:cubicBezTo>
                  <a:cubicBezTo>
                    <a:pt x="94497" y="16863"/>
                    <a:pt x="94328" y="16824"/>
                    <a:pt x="94227" y="16738"/>
                  </a:cubicBezTo>
                  <a:cubicBezTo>
                    <a:pt x="94153" y="16651"/>
                    <a:pt x="94073" y="16626"/>
                    <a:pt x="93984" y="16626"/>
                  </a:cubicBezTo>
                  <a:cubicBezTo>
                    <a:pt x="93858" y="16626"/>
                    <a:pt x="93712" y="16678"/>
                    <a:pt x="93535" y="16678"/>
                  </a:cubicBezTo>
                  <a:cubicBezTo>
                    <a:pt x="93234" y="16678"/>
                    <a:pt x="92933" y="16798"/>
                    <a:pt x="93294" y="16828"/>
                  </a:cubicBezTo>
                  <a:cubicBezTo>
                    <a:pt x="93685" y="16889"/>
                    <a:pt x="93745" y="17099"/>
                    <a:pt x="93294" y="17190"/>
                  </a:cubicBezTo>
                  <a:cubicBezTo>
                    <a:pt x="93269" y="17193"/>
                    <a:pt x="93245" y="17195"/>
                    <a:pt x="93223" y="17195"/>
                  </a:cubicBezTo>
                  <a:cubicBezTo>
                    <a:pt x="92873" y="17195"/>
                    <a:pt x="92911" y="16793"/>
                    <a:pt x="92704" y="16793"/>
                  </a:cubicBezTo>
                  <a:cubicBezTo>
                    <a:pt x="92691" y="16793"/>
                    <a:pt x="92677" y="16795"/>
                    <a:pt x="92662" y="16798"/>
                  </a:cubicBezTo>
                  <a:cubicBezTo>
                    <a:pt x="92627" y="16810"/>
                    <a:pt x="92585" y="16815"/>
                    <a:pt x="92539" y="16815"/>
                  </a:cubicBezTo>
                  <a:cubicBezTo>
                    <a:pt x="92231" y="16815"/>
                    <a:pt x="91716" y="16588"/>
                    <a:pt x="91428" y="16588"/>
                  </a:cubicBezTo>
                  <a:cubicBezTo>
                    <a:pt x="91067" y="16588"/>
                    <a:pt x="90977" y="16828"/>
                    <a:pt x="90525" y="16889"/>
                  </a:cubicBezTo>
                  <a:cubicBezTo>
                    <a:pt x="90074" y="16889"/>
                    <a:pt x="89622" y="16738"/>
                    <a:pt x="89321" y="16437"/>
                  </a:cubicBezTo>
                  <a:cubicBezTo>
                    <a:pt x="89237" y="16302"/>
                    <a:pt x="89171" y="16224"/>
                    <a:pt x="89098" y="16224"/>
                  </a:cubicBezTo>
                  <a:cubicBezTo>
                    <a:pt x="89041" y="16224"/>
                    <a:pt x="88979" y="16271"/>
                    <a:pt x="88900" y="16377"/>
                  </a:cubicBezTo>
                  <a:cubicBezTo>
                    <a:pt x="88720" y="16648"/>
                    <a:pt x="88659" y="17190"/>
                    <a:pt x="88449" y="17220"/>
                  </a:cubicBezTo>
                  <a:cubicBezTo>
                    <a:pt x="88208" y="17250"/>
                    <a:pt x="88148" y="17701"/>
                    <a:pt x="87967" y="17822"/>
                  </a:cubicBezTo>
                  <a:cubicBezTo>
                    <a:pt x="87932" y="17842"/>
                    <a:pt x="87901" y="17850"/>
                    <a:pt x="87874" y="17850"/>
                  </a:cubicBezTo>
                  <a:cubicBezTo>
                    <a:pt x="87747" y="17850"/>
                    <a:pt x="87688" y="17669"/>
                    <a:pt x="87493" y="17669"/>
                  </a:cubicBezTo>
                  <a:cubicBezTo>
                    <a:pt x="87481" y="17669"/>
                    <a:pt x="87469" y="17670"/>
                    <a:pt x="87456" y="17671"/>
                  </a:cubicBezTo>
                  <a:cubicBezTo>
                    <a:pt x="87452" y="17672"/>
                    <a:pt x="87447" y="17672"/>
                    <a:pt x="87443" y="17672"/>
                  </a:cubicBezTo>
                  <a:cubicBezTo>
                    <a:pt x="87185" y="17672"/>
                    <a:pt x="86311" y="16825"/>
                    <a:pt x="86252" y="16618"/>
                  </a:cubicBezTo>
                  <a:cubicBezTo>
                    <a:pt x="86222" y="16377"/>
                    <a:pt x="85710" y="15896"/>
                    <a:pt x="85560" y="15775"/>
                  </a:cubicBezTo>
                  <a:cubicBezTo>
                    <a:pt x="85494" y="15736"/>
                    <a:pt x="85514" y="15714"/>
                    <a:pt x="85571" y="15714"/>
                  </a:cubicBezTo>
                  <a:cubicBezTo>
                    <a:pt x="85643" y="15714"/>
                    <a:pt x="85776" y="15751"/>
                    <a:pt x="85861" y="15835"/>
                  </a:cubicBezTo>
                  <a:cubicBezTo>
                    <a:pt x="85945" y="15903"/>
                    <a:pt x="86058" y="15942"/>
                    <a:pt x="86178" y="15942"/>
                  </a:cubicBezTo>
                  <a:cubicBezTo>
                    <a:pt x="86272" y="15942"/>
                    <a:pt x="86370" y="15918"/>
                    <a:pt x="86462" y="15865"/>
                  </a:cubicBezTo>
                  <a:cubicBezTo>
                    <a:pt x="86613" y="15775"/>
                    <a:pt x="86613" y="15324"/>
                    <a:pt x="86312" y="15324"/>
                  </a:cubicBezTo>
                  <a:cubicBezTo>
                    <a:pt x="86011" y="15324"/>
                    <a:pt x="86101" y="15083"/>
                    <a:pt x="86252" y="14993"/>
                  </a:cubicBezTo>
                  <a:cubicBezTo>
                    <a:pt x="86402" y="14932"/>
                    <a:pt x="85891" y="14511"/>
                    <a:pt x="86071" y="14481"/>
                  </a:cubicBezTo>
                  <a:cubicBezTo>
                    <a:pt x="86252" y="14421"/>
                    <a:pt x="86192" y="14210"/>
                    <a:pt x="85921" y="14180"/>
                  </a:cubicBezTo>
                  <a:cubicBezTo>
                    <a:pt x="85650" y="14150"/>
                    <a:pt x="85409" y="13939"/>
                    <a:pt x="85409" y="13789"/>
                  </a:cubicBezTo>
                  <a:cubicBezTo>
                    <a:pt x="85409" y="13720"/>
                    <a:pt x="85176" y="13683"/>
                    <a:pt x="84928" y="13683"/>
                  </a:cubicBezTo>
                  <a:cubicBezTo>
                    <a:pt x="84635" y="13683"/>
                    <a:pt x="84323" y="13735"/>
                    <a:pt x="84356" y="13849"/>
                  </a:cubicBezTo>
                  <a:cubicBezTo>
                    <a:pt x="84368" y="13920"/>
                    <a:pt x="84314" y="13949"/>
                    <a:pt x="84249" y="13949"/>
                  </a:cubicBezTo>
                  <a:cubicBezTo>
                    <a:pt x="84148" y="13949"/>
                    <a:pt x="84018" y="13880"/>
                    <a:pt x="84055" y="13789"/>
                  </a:cubicBezTo>
                  <a:cubicBezTo>
                    <a:pt x="84085" y="13638"/>
                    <a:pt x="83664" y="13699"/>
                    <a:pt x="83152" y="13578"/>
                  </a:cubicBezTo>
                  <a:cubicBezTo>
                    <a:pt x="82610" y="13458"/>
                    <a:pt x="82610" y="13037"/>
                    <a:pt x="82430" y="13037"/>
                  </a:cubicBezTo>
                  <a:cubicBezTo>
                    <a:pt x="82265" y="13037"/>
                    <a:pt x="82301" y="13439"/>
                    <a:pt x="82101" y="13439"/>
                  </a:cubicBezTo>
                  <a:cubicBezTo>
                    <a:pt x="82083" y="13439"/>
                    <a:pt x="82062" y="13435"/>
                    <a:pt x="82039" y="13428"/>
                  </a:cubicBezTo>
                  <a:cubicBezTo>
                    <a:pt x="82003" y="13415"/>
                    <a:pt x="81968" y="13408"/>
                    <a:pt x="81934" y="13408"/>
                  </a:cubicBezTo>
                  <a:cubicBezTo>
                    <a:pt x="81735" y="13408"/>
                    <a:pt x="81575" y="13618"/>
                    <a:pt x="81677" y="13849"/>
                  </a:cubicBezTo>
                  <a:cubicBezTo>
                    <a:pt x="81828" y="14120"/>
                    <a:pt x="81677" y="14180"/>
                    <a:pt x="81677" y="14451"/>
                  </a:cubicBezTo>
                  <a:cubicBezTo>
                    <a:pt x="81677" y="14547"/>
                    <a:pt x="81649" y="14581"/>
                    <a:pt x="81595" y="14581"/>
                  </a:cubicBezTo>
                  <a:cubicBezTo>
                    <a:pt x="81514" y="14581"/>
                    <a:pt x="81376" y="14505"/>
                    <a:pt x="81196" y="14451"/>
                  </a:cubicBezTo>
                  <a:cubicBezTo>
                    <a:pt x="81152" y="14433"/>
                    <a:pt x="81114" y="14426"/>
                    <a:pt x="81079" y="14426"/>
                  </a:cubicBezTo>
                  <a:cubicBezTo>
                    <a:pt x="80922" y="14426"/>
                    <a:pt x="80837" y="14579"/>
                    <a:pt x="80529" y="14579"/>
                  </a:cubicBezTo>
                  <a:cubicBezTo>
                    <a:pt x="80447" y="14579"/>
                    <a:pt x="80351" y="14568"/>
                    <a:pt x="80233" y="14541"/>
                  </a:cubicBezTo>
                  <a:cubicBezTo>
                    <a:pt x="79601" y="14391"/>
                    <a:pt x="79270" y="14541"/>
                    <a:pt x="79149" y="14361"/>
                  </a:cubicBezTo>
                  <a:cubicBezTo>
                    <a:pt x="79075" y="14249"/>
                    <a:pt x="78978" y="14172"/>
                    <a:pt x="78907" y="14172"/>
                  </a:cubicBezTo>
                  <a:cubicBezTo>
                    <a:pt x="78863" y="14172"/>
                    <a:pt x="78830" y="14201"/>
                    <a:pt x="78818" y="14270"/>
                  </a:cubicBezTo>
                  <a:cubicBezTo>
                    <a:pt x="78807" y="14350"/>
                    <a:pt x="78658" y="14387"/>
                    <a:pt x="78473" y="14387"/>
                  </a:cubicBezTo>
                  <a:cubicBezTo>
                    <a:pt x="78170" y="14387"/>
                    <a:pt x="77772" y="14288"/>
                    <a:pt x="77735" y="14120"/>
                  </a:cubicBezTo>
                  <a:cubicBezTo>
                    <a:pt x="77645" y="13879"/>
                    <a:pt x="77885" y="13849"/>
                    <a:pt x="78036" y="13759"/>
                  </a:cubicBezTo>
                  <a:cubicBezTo>
                    <a:pt x="78166" y="13681"/>
                    <a:pt x="77958" y="13602"/>
                    <a:pt x="77528" y="13602"/>
                  </a:cubicBezTo>
                  <a:cubicBezTo>
                    <a:pt x="77462" y="13602"/>
                    <a:pt x="77390" y="13604"/>
                    <a:pt x="77314" y="13608"/>
                  </a:cubicBezTo>
                  <a:cubicBezTo>
                    <a:pt x="77286" y="13610"/>
                    <a:pt x="77260" y="13610"/>
                    <a:pt x="77233" y="13610"/>
                  </a:cubicBezTo>
                  <a:cubicBezTo>
                    <a:pt x="76736" y="13610"/>
                    <a:pt x="76418" y="13365"/>
                    <a:pt x="75945" y="13365"/>
                  </a:cubicBezTo>
                  <a:cubicBezTo>
                    <a:pt x="75920" y="13365"/>
                    <a:pt x="75895" y="13366"/>
                    <a:pt x="75869" y="13368"/>
                  </a:cubicBezTo>
                  <a:cubicBezTo>
                    <a:pt x="75357" y="13428"/>
                    <a:pt x="74033" y="13578"/>
                    <a:pt x="73883" y="13638"/>
                  </a:cubicBezTo>
                  <a:cubicBezTo>
                    <a:pt x="73732" y="13729"/>
                    <a:pt x="74033" y="14060"/>
                    <a:pt x="73762" y="14090"/>
                  </a:cubicBezTo>
                  <a:cubicBezTo>
                    <a:pt x="73751" y="14093"/>
                    <a:pt x="73740" y="14094"/>
                    <a:pt x="73730" y="14094"/>
                  </a:cubicBezTo>
                  <a:cubicBezTo>
                    <a:pt x="73539" y="14094"/>
                    <a:pt x="73698" y="13565"/>
                    <a:pt x="73612" y="13307"/>
                  </a:cubicBezTo>
                  <a:cubicBezTo>
                    <a:pt x="73577" y="13149"/>
                    <a:pt x="73429" y="13073"/>
                    <a:pt x="73330" y="13073"/>
                  </a:cubicBezTo>
                  <a:cubicBezTo>
                    <a:pt x="73259" y="13073"/>
                    <a:pt x="73213" y="13112"/>
                    <a:pt x="73251" y="13187"/>
                  </a:cubicBezTo>
                  <a:cubicBezTo>
                    <a:pt x="73290" y="13326"/>
                    <a:pt x="73004" y="13412"/>
                    <a:pt x="72744" y="13412"/>
                  </a:cubicBezTo>
                  <a:cubicBezTo>
                    <a:pt x="72608" y="13412"/>
                    <a:pt x="72480" y="13389"/>
                    <a:pt x="72408" y="13337"/>
                  </a:cubicBezTo>
                  <a:cubicBezTo>
                    <a:pt x="72167" y="13127"/>
                    <a:pt x="71836" y="12946"/>
                    <a:pt x="71505" y="12856"/>
                  </a:cubicBezTo>
                  <a:cubicBezTo>
                    <a:pt x="71459" y="12843"/>
                    <a:pt x="71411" y="12838"/>
                    <a:pt x="71363" y="12838"/>
                  </a:cubicBezTo>
                  <a:cubicBezTo>
                    <a:pt x="70948" y="12838"/>
                    <a:pt x="70522" y="13263"/>
                    <a:pt x="70603" y="13398"/>
                  </a:cubicBezTo>
                  <a:cubicBezTo>
                    <a:pt x="70655" y="13463"/>
                    <a:pt x="70759" y="13477"/>
                    <a:pt x="70860" y="13477"/>
                  </a:cubicBezTo>
                  <a:cubicBezTo>
                    <a:pt x="70935" y="13477"/>
                    <a:pt x="71009" y="13470"/>
                    <a:pt x="71057" y="13470"/>
                  </a:cubicBezTo>
                  <a:cubicBezTo>
                    <a:pt x="71092" y="13470"/>
                    <a:pt x="71114" y="13474"/>
                    <a:pt x="71114" y="13488"/>
                  </a:cubicBezTo>
                  <a:cubicBezTo>
                    <a:pt x="71114" y="13578"/>
                    <a:pt x="70121" y="13608"/>
                    <a:pt x="70121" y="13789"/>
                  </a:cubicBezTo>
                  <a:cubicBezTo>
                    <a:pt x="70121" y="13969"/>
                    <a:pt x="69188" y="14180"/>
                    <a:pt x="68917" y="14210"/>
                  </a:cubicBezTo>
                  <a:cubicBezTo>
                    <a:pt x="68646" y="14240"/>
                    <a:pt x="67984" y="14300"/>
                    <a:pt x="67593" y="14632"/>
                  </a:cubicBezTo>
                  <a:cubicBezTo>
                    <a:pt x="67521" y="14697"/>
                    <a:pt x="67475" y="14725"/>
                    <a:pt x="67451" y="14725"/>
                  </a:cubicBezTo>
                  <a:cubicBezTo>
                    <a:pt x="67352" y="14725"/>
                    <a:pt x="67593" y="14277"/>
                    <a:pt x="67834" y="14060"/>
                  </a:cubicBezTo>
                  <a:cubicBezTo>
                    <a:pt x="68135" y="13789"/>
                    <a:pt x="68406" y="13909"/>
                    <a:pt x="68556" y="13699"/>
                  </a:cubicBezTo>
                  <a:cubicBezTo>
                    <a:pt x="68707" y="13458"/>
                    <a:pt x="69007" y="13458"/>
                    <a:pt x="69399" y="13398"/>
                  </a:cubicBezTo>
                  <a:cubicBezTo>
                    <a:pt x="69820" y="13307"/>
                    <a:pt x="69850" y="13097"/>
                    <a:pt x="70061" y="12976"/>
                  </a:cubicBezTo>
                  <a:cubicBezTo>
                    <a:pt x="70362" y="12886"/>
                    <a:pt x="70633" y="12705"/>
                    <a:pt x="70873" y="12495"/>
                  </a:cubicBezTo>
                  <a:cubicBezTo>
                    <a:pt x="70964" y="12254"/>
                    <a:pt x="72017" y="11923"/>
                    <a:pt x="72228" y="11923"/>
                  </a:cubicBezTo>
                  <a:cubicBezTo>
                    <a:pt x="72468" y="11923"/>
                    <a:pt x="72498" y="11502"/>
                    <a:pt x="72619" y="11502"/>
                  </a:cubicBezTo>
                  <a:cubicBezTo>
                    <a:pt x="72950" y="11411"/>
                    <a:pt x="73251" y="11261"/>
                    <a:pt x="73582" y="11141"/>
                  </a:cubicBezTo>
                  <a:cubicBezTo>
                    <a:pt x="73762" y="11020"/>
                    <a:pt x="73913" y="10840"/>
                    <a:pt x="73913" y="10629"/>
                  </a:cubicBezTo>
                  <a:cubicBezTo>
                    <a:pt x="73973" y="10478"/>
                    <a:pt x="73612" y="10539"/>
                    <a:pt x="73582" y="10388"/>
                  </a:cubicBezTo>
                  <a:cubicBezTo>
                    <a:pt x="73552" y="10208"/>
                    <a:pt x="73732" y="10328"/>
                    <a:pt x="73973" y="10238"/>
                  </a:cubicBezTo>
                  <a:cubicBezTo>
                    <a:pt x="74165" y="10128"/>
                    <a:pt x="74007" y="9869"/>
                    <a:pt x="73819" y="9869"/>
                  </a:cubicBezTo>
                  <a:cubicBezTo>
                    <a:pt x="73800" y="9869"/>
                    <a:pt x="73781" y="9871"/>
                    <a:pt x="73762" y="9877"/>
                  </a:cubicBezTo>
                  <a:cubicBezTo>
                    <a:pt x="73738" y="9889"/>
                    <a:pt x="73722" y="9895"/>
                    <a:pt x="73713" y="9895"/>
                  </a:cubicBezTo>
                  <a:cubicBezTo>
                    <a:pt x="73655" y="9895"/>
                    <a:pt x="73858" y="9671"/>
                    <a:pt x="73702" y="9515"/>
                  </a:cubicBezTo>
                  <a:cubicBezTo>
                    <a:pt x="73656" y="9469"/>
                    <a:pt x="73597" y="9454"/>
                    <a:pt x="73536" y="9454"/>
                  </a:cubicBezTo>
                  <a:cubicBezTo>
                    <a:pt x="73437" y="9454"/>
                    <a:pt x="73334" y="9493"/>
                    <a:pt x="73272" y="9493"/>
                  </a:cubicBezTo>
                  <a:cubicBezTo>
                    <a:pt x="73225" y="9493"/>
                    <a:pt x="73202" y="9471"/>
                    <a:pt x="73221" y="9395"/>
                  </a:cubicBezTo>
                  <a:cubicBezTo>
                    <a:pt x="73221" y="9154"/>
                    <a:pt x="73161" y="8944"/>
                    <a:pt x="73010" y="8763"/>
                  </a:cubicBezTo>
                  <a:cubicBezTo>
                    <a:pt x="72994" y="8736"/>
                    <a:pt x="72972" y="8725"/>
                    <a:pt x="72944" y="8725"/>
                  </a:cubicBezTo>
                  <a:cubicBezTo>
                    <a:pt x="72852" y="8725"/>
                    <a:pt x="72703" y="8845"/>
                    <a:pt x="72532" y="8845"/>
                  </a:cubicBezTo>
                  <a:cubicBezTo>
                    <a:pt x="72473" y="8845"/>
                    <a:pt x="72411" y="8831"/>
                    <a:pt x="72348" y="8793"/>
                  </a:cubicBezTo>
                  <a:cubicBezTo>
                    <a:pt x="71987" y="8583"/>
                    <a:pt x="71596" y="8492"/>
                    <a:pt x="71174" y="8492"/>
                  </a:cubicBezTo>
                  <a:cubicBezTo>
                    <a:pt x="71174" y="8517"/>
                    <a:pt x="71156" y="8527"/>
                    <a:pt x="71127" y="8527"/>
                  </a:cubicBezTo>
                  <a:cubicBezTo>
                    <a:pt x="71038" y="8527"/>
                    <a:pt x="70847" y="8441"/>
                    <a:pt x="70748" y="8441"/>
                  </a:cubicBezTo>
                  <a:cubicBezTo>
                    <a:pt x="70722" y="8441"/>
                    <a:pt x="70703" y="8447"/>
                    <a:pt x="70693" y="8462"/>
                  </a:cubicBezTo>
                  <a:cubicBezTo>
                    <a:pt x="70640" y="8497"/>
                    <a:pt x="70391" y="8512"/>
                    <a:pt x="70145" y="8512"/>
                  </a:cubicBezTo>
                  <a:cubicBezTo>
                    <a:pt x="69971" y="8512"/>
                    <a:pt x="69799" y="8505"/>
                    <a:pt x="69700" y="8492"/>
                  </a:cubicBezTo>
                  <a:cubicBezTo>
                    <a:pt x="69664" y="8482"/>
                    <a:pt x="69627" y="8477"/>
                    <a:pt x="69590" y="8477"/>
                  </a:cubicBezTo>
                  <a:cubicBezTo>
                    <a:pt x="69413" y="8477"/>
                    <a:pt x="69243" y="8594"/>
                    <a:pt x="69218" y="8793"/>
                  </a:cubicBezTo>
                  <a:cubicBezTo>
                    <a:pt x="69202" y="8890"/>
                    <a:pt x="68951" y="8918"/>
                    <a:pt x="68699" y="8918"/>
                  </a:cubicBezTo>
                  <a:cubicBezTo>
                    <a:pt x="68482" y="8918"/>
                    <a:pt x="68265" y="8897"/>
                    <a:pt x="68195" y="8883"/>
                  </a:cubicBezTo>
                  <a:cubicBezTo>
                    <a:pt x="68044" y="8823"/>
                    <a:pt x="68797" y="8221"/>
                    <a:pt x="68797" y="8131"/>
                  </a:cubicBezTo>
                  <a:cubicBezTo>
                    <a:pt x="68797" y="8091"/>
                    <a:pt x="68660" y="8081"/>
                    <a:pt x="68475" y="8081"/>
                  </a:cubicBezTo>
                  <a:cubicBezTo>
                    <a:pt x="68290" y="8081"/>
                    <a:pt x="68057" y="8091"/>
                    <a:pt x="67865" y="8091"/>
                  </a:cubicBezTo>
                  <a:cubicBezTo>
                    <a:pt x="67673" y="8091"/>
                    <a:pt x="67523" y="8081"/>
                    <a:pt x="67503" y="8041"/>
                  </a:cubicBezTo>
                  <a:cubicBezTo>
                    <a:pt x="67412" y="7920"/>
                    <a:pt x="66811" y="7890"/>
                    <a:pt x="66540" y="7890"/>
                  </a:cubicBezTo>
                  <a:cubicBezTo>
                    <a:pt x="66299" y="7890"/>
                    <a:pt x="66540" y="7800"/>
                    <a:pt x="66780" y="7800"/>
                  </a:cubicBezTo>
                  <a:cubicBezTo>
                    <a:pt x="66991" y="7800"/>
                    <a:pt x="67262" y="7559"/>
                    <a:pt x="67533" y="7499"/>
                  </a:cubicBezTo>
                  <a:cubicBezTo>
                    <a:pt x="67804" y="7469"/>
                    <a:pt x="67744" y="7409"/>
                    <a:pt x="67593" y="7198"/>
                  </a:cubicBezTo>
                  <a:cubicBezTo>
                    <a:pt x="67443" y="7018"/>
                    <a:pt x="67232" y="7138"/>
                    <a:pt x="66961" y="7048"/>
                  </a:cubicBezTo>
                  <a:cubicBezTo>
                    <a:pt x="66690" y="6957"/>
                    <a:pt x="66419" y="6867"/>
                    <a:pt x="66148" y="6837"/>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4739231" y="588692"/>
              <a:ext cx="4196969" cy="1603589"/>
            </a:xfrm>
            <a:custGeom>
              <a:rect b="b" l="l" r="r" t="t"/>
              <a:pathLst>
                <a:path extrusionOk="0" h="51687" w="135277">
                  <a:moveTo>
                    <a:pt x="30850" y="0"/>
                  </a:moveTo>
                  <a:cubicBezTo>
                    <a:pt x="30462" y="0"/>
                    <a:pt x="30075" y="70"/>
                    <a:pt x="30125" y="186"/>
                  </a:cubicBezTo>
                  <a:cubicBezTo>
                    <a:pt x="30245" y="367"/>
                    <a:pt x="29042" y="306"/>
                    <a:pt x="29072" y="367"/>
                  </a:cubicBezTo>
                  <a:cubicBezTo>
                    <a:pt x="29132" y="427"/>
                    <a:pt x="29523" y="638"/>
                    <a:pt x="30095" y="638"/>
                  </a:cubicBezTo>
                  <a:cubicBezTo>
                    <a:pt x="30642" y="638"/>
                    <a:pt x="30528" y="335"/>
                    <a:pt x="30833" y="335"/>
                  </a:cubicBezTo>
                  <a:cubicBezTo>
                    <a:pt x="30847" y="335"/>
                    <a:pt x="30862" y="335"/>
                    <a:pt x="30877" y="337"/>
                  </a:cubicBezTo>
                  <a:cubicBezTo>
                    <a:pt x="30985" y="345"/>
                    <a:pt x="31099" y="351"/>
                    <a:pt x="31204" y="351"/>
                  </a:cubicBezTo>
                  <a:cubicBezTo>
                    <a:pt x="31483" y="351"/>
                    <a:pt x="31701" y="309"/>
                    <a:pt x="31570" y="156"/>
                  </a:cubicBezTo>
                  <a:cubicBezTo>
                    <a:pt x="31488" y="47"/>
                    <a:pt x="31168" y="0"/>
                    <a:pt x="30850" y="0"/>
                  </a:cubicBezTo>
                  <a:close/>
                  <a:moveTo>
                    <a:pt x="56672" y="519"/>
                  </a:moveTo>
                  <a:cubicBezTo>
                    <a:pt x="56286" y="519"/>
                    <a:pt x="55847" y="652"/>
                    <a:pt x="56097" y="848"/>
                  </a:cubicBezTo>
                  <a:cubicBezTo>
                    <a:pt x="56273" y="999"/>
                    <a:pt x="56466" y="1066"/>
                    <a:pt x="56638" y="1066"/>
                  </a:cubicBezTo>
                  <a:cubicBezTo>
                    <a:pt x="56878" y="1066"/>
                    <a:pt x="57080" y="938"/>
                    <a:pt x="57150" y="728"/>
                  </a:cubicBezTo>
                  <a:cubicBezTo>
                    <a:pt x="57175" y="581"/>
                    <a:pt x="56936" y="519"/>
                    <a:pt x="56672" y="519"/>
                  </a:cubicBezTo>
                  <a:close/>
                  <a:moveTo>
                    <a:pt x="36216" y="653"/>
                  </a:moveTo>
                  <a:cubicBezTo>
                    <a:pt x="35875" y="653"/>
                    <a:pt x="35756" y="938"/>
                    <a:pt x="35542" y="938"/>
                  </a:cubicBezTo>
                  <a:cubicBezTo>
                    <a:pt x="35331" y="938"/>
                    <a:pt x="34429" y="1089"/>
                    <a:pt x="34609" y="1270"/>
                  </a:cubicBezTo>
                  <a:cubicBezTo>
                    <a:pt x="34706" y="1367"/>
                    <a:pt x="34951" y="1394"/>
                    <a:pt x="35227" y="1394"/>
                  </a:cubicBezTo>
                  <a:cubicBezTo>
                    <a:pt x="35464" y="1394"/>
                    <a:pt x="35725" y="1374"/>
                    <a:pt x="35933" y="1360"/>
                  </a:cubicBezTo>
                  <a:cubicBezTo>
                    <a:pt x="36836" y="1239"/>
                    <a:pt x="36806" y="758"/>
                    <a:pt x="36355" y="668"/>
                  </a:cubicBezTo>
                  <a:cubicBezTo>
                    <a:pt x="36304" y="658"/>
                    <a:pt x="36258" y="653"/>
                    <a:pt x="36216" y="653"/>
                  </a:cubicBezTo>
                  <a:close/>
                  <a:moveTo>
                    <a:pt x="28520" y="565"/>
                  </a:moveTo>
                  <a:cubicBezTo>
                    <a:pt x="28372" y="565"/>
                    <a:pt x="28364" y="655"/>
                    <a:pt x="28590" y="848"/>
                  </a:cubicBezTo>
                  <a:cubicBezTo>
                    <a:pt x="29012" y="1239"/>
                    <a:pt x="27537" y="1149"/>
                    <a:pt x="27717" y="1360"/>
                  </a:cubicBezTo>
                  <a:cubicBezTo>
                    <a:pt x="27803" y="1433"/>
                    <a:pt x="28261" y="1481"/>
                    <a:pt x="28783" y="1481"/>
                  </a:cubicBezTo>
                  <a:cubicBezTo>
                    <a:pt x="29554" y="1481"/>
                    <a:pt x="30462" y="1376"/>
                    <a:pt x="30516" y="1089"/>
                  </a:cubicBezTo>
                  <a:cubicBezTo>
                    <a:pt x="30543" y="871"/>
                    <a:pt x="30392" y="832"/>
                    <a:pt x="30163" y="832"/>
                  </a:cubicBezTo>
                  <a:cubicBezTo>
                    <a:pt x="30033" y="832"/>
                    <a:pt x="29878" y="845"/>
                    <a:pt x="29716" y="845"/>
                  </a:cubicBezTo>
                  <a:cubicBezTo>
                    <a:pt x="29531" y="845"/>
                    <a:pt x="29338" y="828"/>
                    <a:pt x="29162" y="758"/>
                  </a:cubicBezTo>
                  <a:cubicBezTo>
                    <a:pt x="28883" y="632"/>
                    <a:pt x="28649" y="565"/>
                    <a:pt x="28520" y="565"/>
                  </a:cubicBezTo>
                  <a:close/>
                  <a:moveTo>
                    <a:pt x="33036" y="868"/>
                  </a:moveTo>
                  <a:cubicBezTo>
                    <a:pt x="32771" y="868"/>
                    <a:pt x="32554" y="908"/>
                    <a:pt x="32593" y="999"/>
                  </a:cubicBezTo>
                  <a:cubicBezTo>
                    <a:pt x="32653" y="1239"/>
                    <a:pt x="31690" y="1510"/>
                    <a:pt x="31991" y="1721"/>
                  </a:cubicBezTo>
                  <a:cubicBezTo>
                    <a:pt x="32072" y="1778"/>
                    <a:pt x="32258" y="1802"/>
                    <a:pt x="32491" y="1802"/>
                  </a:cubicBezTo>
                  <a:cubicBezTo>
                    <a:pt x="33122" y="1802"/>
                    <a:pt x="34094" y="1626"/>
                    <a:pt x="34248" y="1450"/>
                  </a:cubicBezTo>
                  <a:cubicBezTo>
                    <a:pt x="34398" y="1239"/>
                    <a:pt x="33947" y="1239"/>
                    <a:pt x="33857" y="1059"/>
                  </a:cubicBezTo>
                  <a:cubicBezTo>
                    <a:pt x="33822" y="939"/>
                    <a:pt x="33387" y="868"/>
                    <a:pt x="33036" y="868"/>
                  </a:cubicBezTo>
                  <a:close/>
                  <a:moveTo>
                    <a:pt x="22343" y="1171"/>
                  </a:moveTo>
                  <a:cubicBezTo>
                    <a:pt x="22072" y="1171"/>
                    <a:pt x="21789" y="1212"/>
                    <a:pt x="21638" y="1300"/>
                  </a:cubicBezTo>
                  <a:cubicBezTo>
                    <a:pt x="21247" y="1540"/>
                    <a:pt x="20284" y="1360"/>
                    <a:pt x="20404" y="1601"/>
                  </a:cubicBezTo>
                  <a:cubicBezTo>
                    <a:pt x="20593" y="1789"/>
                    <a:pt x="20840" y="1879"/>
                    <a:pt x="21083" y="1879"/>
                  </a:cubicBezTo>
                  <a:cubicBezTo>
                    <a:pt x="21306" y="1879"/>
                    <a:pt x="21526" y="1804"/>
                    <a:pt x="21698" y="1661"/>
                  </a:cubicBezTo>
                  <a:cubicBezTo>
                    <a:pt x="21916" y="1455"/>
                    <a:pt x="22163" y="1405"/>
                    <a:pt x="22384" y="1405"/>
                  </a:cubicBezTo>
                  <a:cubicBezTo>
                    <a:pt x="22594" y="1405"/>
                    <a:pt x="22781" y="1450"/>
                    <a:pt x="22899" y="1450"/>
                  </a:cubicBezTo>
                  <a:cubicBezTo>
                    <a:pt x="22965" y="1450"/>
                    <a:pt x="23010" y="1436"/>
                    <a:pt x="23023" y="1390"/>
                  </a:cubicBezTo>
                  <a:cubicBezTo>
                    <a:pt x="23075" y="1250"/>
                    <a:pt x="22720" y="1171"/>
                    <a:pt x="22343" y="1171"/>
                  </a:cubicBezTo>
                  <a:close/>
                  <a:moveTo>
                    <a:pt x="26955" y="2058"/>
                  </a:moveTo>
                  <a:cubicBezTo>
                    <a:pt x="26608" y="2058"/>
                    <a:pt x="26043" y="2280"/>
                    <a:pt x="26213" y="2323"/>
                  </a:cubicBezTo>
                  <a:cubicBezTo>
                    <a:pt x="26356" y="2371"/>
                    <a:pt x="26627" y="2444"/>
                    <a:pt x="26849" y="2444"/>
                  </a:cubicBezTo>
                  <a:cubicBezTo>
                    <a:pt x="27046" y="2444"/>
                    <a:pt x="27206" y="2386"/>
                    <a:pt x="27206" y="2202"/>
                  </a:cubicBezTo>
                  <a:cubicBezTo>
                    <a:pt x="27206" y="2096"/>
                    <a:pt x="27099" y="2058"/>
                    <a:pt x="26955" y="2058"/>
                  </a:cubicBezTo>
                  <a:close/>
                  <a:moveTo>
                    <a:pt x="24534" y="971"/>
                  </a:moveTo>
                  <a:cubicBezTo>
                    <a:pt x="24046" y="971"/>
                    <a:pt x="23641" y="1258"/>
                    <a:pt x="23895" y="1420"/>
                  </a:cubicBezTo>
                  <a:cubicBezTo>
                    <a:pt x="24226" y="1691"/>
                    <a:pt x="22993" y="1601"/>
                    <a:pt x="22842" y="1841"/>
                  </a:cubicBezTo>
                  <a:cubicBezTo>
                    <a:pt x="22692" y="2052"/>
                    <a:pt x="21939" y="1992"/>
                    <a:pt x="22090" y="2263"/>
                  </a:cubicBezTo>
                  <a:cubicBezTo>
                    <a:pt x="22174" y="2398"/>
                    <a:pt x="22562" y="2476"/>
                    <a:pt x="22887" y="2476"/>
                  </a:cubicBezTo>
                  <a:cubicBezTo>
                    <a:pt x="23140" y="2476"/>
                    <a:pt x="23354" y="2428"/>
                    <a:pt x="23354" y="2323"/>
                  </a:cubicBezTo>
                  <a:cubicBezTo>
                    <a:pt x="23354" y="2112"/>
                    <a:pt x="24016" y="2293"/>
                    <a:pt x="24016" y="2112"/>
                  </a:cubicBezTo>
                  <a:cubicBezTo>
                    <a:pt x="24016" y="1901"/>
                    <a:pt x="24317" y="1661"/>
                    <a:pt x="24949" y="1601"/>
                  </a:cubicBezTo>
                  <a:cubicBezTo>
                    <a:pt x="25581" y="1570"/>
                    <a:pt x="25611" y="1300"/>
                    <a:pt x="24979" y="1059"/>
                  </a:cubicBezTo>
                  <a:cubicBezTo>
                    <a:pt x="24833" y="996"/>
                    <a:pt x="24680" y="971"/>
                    <a:pt x="24534" y="971"/>
                  </a:cubicBezTo>
                  <a:close/>
                  <a:moveTo>
                    <a:pt x="30629" y="1809"/>
                  </a:moveTo>
                  <a:cubicBezTo>
                    <a:pt x="30373" y="1809"/>
                    <a:pt x="30184" y="1839"/>
                    <a:pt x="30215" y="1901"/>
                  </a:cubicBezTo>
                  <a:cubicBezTo>
                    <a:pt x="30276" y="2112"/>
                    <a:pt x="30095" y="2112"/>
                    <a:pt x="29644" y="2112"/>
                  </a:cubicBezTo>
                  <a:cubicBezTo>
                    <a:pt x="29192" y="2112"/>
                    <a:pt x="28921" y="2353"/>
                    <a:pt x="29162" y="2594"/>
                  </a:cubicBezTo>
                  <a:cubicBezTo>
                    <a:pt x="29246" y="2677"/>
                    <a:pt x="29506" y="2718"/>
                    <a:pt x="29800" y="2718"/>
                  </a:cubicBezTo>
                  <a:cubicBezTo>
                    <a:pt x="30245" y="2718"/>
                    <a:pt x="30769" y="2624"/>
                    <a:pt x="30877" y="2443"/>
                  </a:cubicBezTo>
                  <a:cubicBezTo>
                    <a:pt x="31088" y="2142"/>
                    <a:pt x="31630" y="2413"/>
                    <a:pt x="31750" y="2112"/>
                  </a:cubicBezTo>
                  <a:cubicBezTo>
                    <a:pt x="31829" y="1916"/>
                    <a:pt x="31111" y="1809"/>
                    <a:pt x="30629" y="1809"/>
                  </a:cubicBezTo>
                  <a:close/>
                  <a:moveTo>
                    <a:pt x="60001" y="325"/>
                  </a:moveTo>
                  <a:cubicBezTo>
                    <a:pt x="59831" y="325"/>
                    <a:pt x="59637" y="662"/>
                    <a:pt x="58956" y="788"/>
                  </a:cubicBezTo>
                  <a:cubicBezTo>
                    <a:pt x="58113" y="938"/>
                    <a:pt x="57752" y="1149"/>
                    <a:pt x="58083" y="1300"/>
                  </a:cubicBezTo>
                  <a:cubicBezTo>
                    <a:pt x="58414" y="1450"/>
                    <a:pt x="58083" y="1871"/>
                    <a:pt x="57752" y="1871"/>
                  </a:cubicBezTo>
                  <a:cubicBezTo>
                    <a:pt x="57421" y="1871"/>
                    <a:pt x="57301" y="2202"/>
                    <a:pt x="57752" y="2413"/>
                  </a:cubicBezTo>
                  <a:cubicBezTo>
                    <a:pt x="58203" y="2594"/>
                    <a:pt x="58053" y="2714"/>
                    <a:pt x="57541" y="2714"/>
                  </a:cubicBezTo>
                  <a:cubicBezTo>
                    <a:pt x="57060" y="2714"/>
                    <a:pt x="56699" y="2865"/>
                    <a:pt x="57000" y="2955"/>
                  </a:cubicBezTo>
                  <a:cubicBezTo>
                    <a:pt x="57301" y="3075"/>
                    <a:pt x="57210" y="3346"/>
                    <a:pt x="57692" y="3466"/>
                  </a:cubicBezTo>
                  <a:cubicBezTo>
                    <a:pt x="57743" y="3475"/>
                    <a:pt x="57794" y="3480"/>
                    <a:pt x="57844" y="3480"/>
                  </a:cubicBezTo>
                  <a:cubicBezTo>
                    <a:pt x="58295" y="3480"/>
                    <a:pt x="58682" y="3138"/>
                    <a:pt x="58655" y="2895"/>
                  </a:cubicBezTo>
                  <a:cubicBezTo>
                    <a:pt x="58595" y="2624"/>
                    <a:pt x="60340" y="2353"/>
                    <a:pt x="60822" y="2263"/>
                  </a:cubicBezTo>
                  <a:cubicBezTo>
                    <a:pt x="61303" y="2142"/>
                    <a:pt x="60521" y="1601"/>
                    <a:pt x="61002" y="1570"/>
                  </a:cubicBezTo>
                  <a:cubicBezTo>
                    <a:pt x="61514" y="1540"/>
                    <a:pt x="61303" y="1300"/>
                    <a:pt x="60701" y="1209"/>
                  </a:cubicBezTo>
                  <a:cubicBezTo>
                    <a:pt x="60130" y="1089"/>
                    <a:pt x="60340" y="547"/>
                    <a:pt x="60099" y="367"/>
                  </a:cubicBezTo>
                  <a:cubicBezTo>
                    <a:pt x="60065" y="337"/>
                    <a:pt x="60033" y="325"/>
                    <a:pt x="60001" y="325"/>
                  </a:cubicBezTo>
                  <a:close/>
                  <a:moveTo>
                    <a:pt x="60915" y="2513"/>
                  </a:moveTo>
                  <a:cubicBezTo>
                    <a:pt x="60305" y="2513"/>
                    <a:pt x="58986" y="2855"/>
                    <a:pt x="58986" y="3045"/>
                  </a:cubicBezTo>
                  <a:cubicBezTo>
                    <a:pt x="58986" y="3316"/>
                    <a:pt x="58234" y="3557"/>
                    <a:pt x="58444" y="3767"/>
                  </a:cubicBezTo>
                  <a:cubicBezTo>
                    <a:pt x="58579" y="3868"/>
                    <a:pt x="58676" y="3885"/>
                    <a:pt x="58772" y="3885"/>
                  </a:cubicBezTo>
                  <a:cubicBezTo>
                    <a:pt x="58818" y="3885"/>
                    <a:pt x="58863" y="3881"/>
                    <a:pt x="58913" y="3881"/>
                  </a:cubicBezTo>
                  <a:cubicBezTo>
                    <a:pt x="58945" y="3881"/>
                    <a:pt x="58979" y="3882"/>
                    <a:pt x="59016" y="3888"/>
                  </a:cubicBezTo>
                  <a:cubicBezTo>
                    <a:pt x="59240" y="3944"/>
                    <a:pt x="59386" y="4469"/>
                    <a:pt x="59720" y="4469"/>
                  </a:cubicBezTo>
                  <a:cubicBezTo>
                    <a:pt x="59745" y="4469"/>
                    <a:pt x="59771" y="4466"/>
                    <a:pt x="59798" y="4460"/>
                  </a:cubicBezTo>
                  <a:cubicBezTo>
                    <a:pt x="59822" y="4456"/>
                    <a:pt x="59848" y="4455"/>
                    <a:pt x="59875" y="4455"/>
                  </a:cubicBezTo>
                  <a:cubicBezTo>
                    <a:pt x="60349" y="4455"/>
                    <a:pt x="61430" y="4911"/>
                    <a:pt x="62056" y="4911"/>
                  </a:cubicBezTo>
                  <a:cubicBezTo>
                    <a:pt x="62748" y="4911"/>
                    <a:pt x="62808" y="4339"/>
                    <a:pt x="62597" y="4339"/>
                  </a:cubicBezTo>
                  <a:cubicBezTo>
                    <a:pt x="62357" y="4339"/>
                    <a:pt x="62567" y="3978"/>
                    <a:pt x="62928" y="3466"/>
                  </a:cubicBezTo>
                  <a:cubicBezTo>
                    <a:pt x="63208" y="3079"/>
                    <a:pt x="62487" y="2753"/>
                    <a:pt x="62054" y="2753"/>
                  </a:cubicBezTo>
                  <a:cubicBezTo>
                    <a:pt x="61882" y="2753"/>
                    <a:pt x="61755" y="2805"/>
                    <a:pt x="61755" y="2925"/>
                  </a:cubicBezTo>
                  <a:cubicBezTo>
                    <a:pt x="61755" y="3044"/>
                    <a:pt x="61719" y="3091"/>
                    <a:pt x="61665" y="3091"/>
                  </a:cubicBezTo>
                  <a:cubicBezTo>
                    <a:pt x="61528" y="3091"/>
                    <a:pt x="61278" y="2788"/>
                    <a:pt x="61213" y="2594"/>
                  </a:cubicBezTo>
                  <a:cubicBezTo>
                    <a:pt x="61188" y="2537"/>
                    <a:pt x="61076" y="2513"/>
                    <a:pt x="60915" y="2513"/>
                  </a:cubicBezTo>
                  <a:close/>
                  <a:moveTo>
                    <a:pt x="65054" y="3743"/>
                  </a:moveTo>
                  <a:cubicBezTo>
                    <a:pt x="64969" y="3743"/>
                    <a:pt x="64900" y="3778"/>
                    <a:pt x="64885" y="3858"/>
                  </a:cubicBezTo>
                  <a:cubicBezTo>
                    <a:pt x="64854" y="4159"/>
                    <a:pt x="64072" y="3918"/>
                    <a:pt x="64072" y="4159"/>
                  </a:cubicBezTo>
                  <a:cubicBezTo>
                    <a:pt x="64072" y="4429"/>
                    <a:pt x="63711" y="4550"/>
                    <a:pt x="63771" y="4760"/>
                  </a:cubicBezTo>
                  <a:cubicBezTo>
                    <a:pt x="63801" y="5001"/>
                    <a:pt x="63199" y="4670"/>
                    <a:pt x="63199" y="5212"/>
                  </a:cubicBezTo>
                  <a:cubicBezTo>
                    <a:pt x="63199" y="5784"/>
                    <a:pt x="62266" y="6175"/>
                    <a:pt x="62627" y="6356"/>
                  </a:cubicBezTo>
                  <a:cubicBezTo>
                    <a:pt x="62681" y="6388"/>
                    <a:pt x="62759" y="6401"/>
                    <a:pt x="62855" y="6401"/>
                  </a:cubicBezTo>
                  <a:cubicBezTo>
                    <a:pt x="63258" y="6401"/>
                    <a:pt x="63979" y="6169"/>
                    <a:pt x="64553" y="6169"/>
                  </a:cubicBezTo>
                  <a:cubicBezTo>
                    <a:pt x="64605" y="6169"/>
                    <a:pt x="64655" y="6171"/>
                    <a:pt x="64704" y="6175"/>
                  </a:cubicBezTo>
                  <a:cubicBezTo>
                    <a:pt x="64721" y="6176"/>
                    <a:pt x="64740" y="6176"/>
                    <a:pt x="64759" y="6176"/>
                  </a:cubicBezTo>
                  <a:cubicBezTo>
                    <a:pt x="65520" y="6176"/>
                    <a:pt x="67384" y="5594"/>
                    <a:pt x="67443" y="5212"/>
                  </a:cubicBezTo>
                  <a:cubicBezTo>
                    <a:pt x="67533" y="4851"/>
                    <a:pt x="66720" y="4881"/>
                    <a:pt x="66389" y="4550"/>
                  </a:cubicBezTo>
                  <a:cubicBezTo>
                    <a:pt x="66284" y="4445"/>
                    <a:pt x="66149" y="4403"/>
                    <a:pt x="66009" y="4403"/>
                  </a:cubicBezTo>
                  <a:cubicBezTo>
                    <a:pt x="65706" y="4403"/>
                    <a:pt x="65379" y="4596"/>
                    <a:pt x="65276" y="4760"/>
                  </a:cubicBezTo>
                  <a:cubicBezTo>
                    <a:pt x="65230" y="4843"/>
                    <a:pt x="65181" y="4881"/>
                    <a:pt x="65147" y="4881"/>
                  </a:cubicBezTo>
                  <a:cubicBezTo>
                    <a:pt x="65068" y="4881"/>
                    <a:pt x="65064" y="4683"/>
                    <a:pt x="65336" y="4369"/>
                  </a:cubicBezTo>
                  <a:cubicBezTo>
                    <a:pt x="65646" y="4015"/>
                    <a:pt x="65289" y="3743"/>
                    <a:pt x="65054" y="3743"/>
                  </a:cubicBezTo>
                  <a:close/>
                  <a:moveTo>
                    <a:pt x="94060" y="9316"/>
                  </a:moveTo>
                  <a:cubicBezTo>
                    <a:pt x="93447" y="9316"/>
                    <a:pt x="92105" y="10803"/>
                    <a:pt x="92812" y="11171"/>
                  </a:cubicBezTo>
                  <a:cubicBezTo>
                    <a:pt x="93053" y="11291"/>
                    <a:pt x="93264" y="11472"/>
                    <a:pt x="93444" y="11682"/>
                  </a:cubicBezTo>
                  <a:cubicBezTo>
                    <a:pt x="93492" y="11738"/>
                    <a:pt x="93578" y="11760"/>
                    <a:pt x="93683" y="11760"/>
                  </a:cubicBezTo>
                  <a:cubicBezTo>
                    <a:pt x="93976" y="11760"/>
                    <a:pt x="94419" y="11590"/>
                    <a:pt x="94618" y="11502"/>
                  </a:cubicBezTo>
                  <a:cubicBezTo>
                    <a:pt x="94646" y="11489"/>
                    <a:pt x="94671" y="11484"/>
                    <a:pt x="94695" y="11484"/>
                  </a:cubicBezTo>
                  <a:cubicBezTo>
                    <a:pt x="94853" y="11484"/>
                    <a:pt x="94928" y="11729"/>
                    <a:pt x="95141" y="11729"/>
                  </a:cubicBezTo>
                  <a:cubicBezTo>
                    <a:pt x="95203" y="11729"/>
                    <a:pt x="95278" y="11708"/>
                    <a:pt x="95371" y="11652"/>
                  </a:cubicBezTo>
                  <a:cubicBezTo>
                    <a:pt x="95610" y="11509"/>
                    <a:pt x="95849" y="11475"/>
                    <a:pt x="96096" y="11475"/>
                  </a:cubicBezTo>
                  <a:cubicBezTo>
                    <a:pt x="96317" y="11475"/>
                    <a:pt x="96544" y="11502"/>
                    <a:pt x="96785" y="11502"/>
                  </a:cubicBezTo>
                  <a:cubicBezTo>
                    <a:pt x="97327" y="11502"/>
                    <a:pt x="96695" y="10870"/>
                    <a:pt x="96725" y="10599"/>
                  </a:cubicBezTo>
                  <a:cubicBezTo>
                    <a:pt x="96736" y="10499"/>
                    <a:pt x="96821" y="10456"/>
                    <a:pt x="96915" y="10456"/>
                  </a:cubicBezTo>
                  <a:cubicBezTo>
                    <a:pt x="97075" y="10456"/>
                    <a:pt x="97260" y="10579"/>
                    <a:pt x="97146" y="10749"/>
                  </a:cubicBezTo>
                  <a:cubicBezTo>
                    <a:pt x="96942" y="11012"/>
                    <a:pt x="97360" y="11473"/>
                    <a:pt x="98072" y="11473"/>
                  </a:cubicBezTo>
                  <a:cubicBezTo>
                    <a:pt x="98094" y="11473"/>
                    <a:pt x="98117" y="11472"/>
                    <a:pt x="98139" y="11472"/>
                  </a:cubicBezTo>
                  <a:cubicBezTo>
                    <a:pt x="98892" y="11442"/>
                    <a:pt x="98350" y="10930"/>
                    <a:pt x="98711" y="10779"/>
                  </a:cubicBezTo>
                  <a:cubicBezTo>
                    <a:pt x="99102" y="10629"/>
                    <a:pt x="99042" y="10418"/>
                    <a:pt x="98530" y="10117"/>
                  </a:cubicBezTo>
                  <a:cubicBezTo>
                    <a:pt x="97989" y="9816"/>
                    <a:pt x="97297" y="9997"/>
                    <a:pt x="96785" y="9786"/>
                  </a:cubicBezTo>
                  <a:cubicBezTo>
                    <a:pt x="96586" y="9687"/>
                    <a:pt x="96365" y="9628"/>
                    <a:pt x="96174" y="9628"/>
                  </a:cubicBezTo>
                  <a:cubicBezTo>
                    <a:pt x="95903" y="9628"/>
                    <a:pt x="95689" y="9745"/>
                    <a:pt x="95671" y="10027"/>
                  </a:cubicBezTo>
                  <a:cubicBezTo>
                    <a:pt x="95666" y="10128"/>
                    <a:pt x="95624" y="10169"/>
                    <a:pt x="95556" y="10169"/>
                  </a:cubicBezTo>
                  <a:cubicBezTo>
                    <a:pt x="95280" y="10169"/>
                    <a:pt x="94578" y="9480"/>
                    <a:pt x="94167" y="9335"/>
                  </a:cubicBezTo>
                  <a:cubicBezTo>
                    <a:pt x="94135" y="9322"/>
                    <a:pt x="94099" y="9316"/>
                    <a:pt x="94060" y="9316"/>
                  </a:cubicBezTo>
                  <a:close/>
                  <a:moveTo>
                    <a:pt x="100331" y="10524"/>
                  </a:moveTo>
                  <a:cubicBezTo>
                    <a:pt x="100077" y="10524"/>
                    <a:pt x="99687" y="11145"/>
                    <a:pt x="99915" y="11171"/>
                  </a:cubicBezTo>
                  <a:cubicBezTo>
                    <a:pt x="100487" y="11201"/>
                    <a:pt x="100757" y="11742"/>
                    <a:pt x="101841" y="11803"/>
                  </a:cubicBezTo>
                  <a:cubicBezTo>
                    <a:pt x="102002" y="11816"/>
                    <a:pt x="102156" y="11822"/>
                    <a:pt x="102302" y="11822"/>
                  </a:cubicBezTo>
                  <a:cubicBezTo>
                    <a:pt x="103141" y="11822"/>
                    <a:pt x="103716" y="11621"/>
                    <a:pt x="103767" y="11442"/>
                  </a:cubicBezTo>
                  <a:cubicBezTo>
                    <a:pt x="103791" y="11249"/>
                    <a:pt x="103122" y="10999"/>
                    <a:pt x="102699" y="10999"/>
                  </a:cubicBezTo>
                  <a:cubicBezTo>
                    <a:pt x="102593" y="10999"/>
                    <a:pt x="102503" y="11014"/>
                    <a:pt x="102443" y="11050"/>
                  </a:cubicBezTo>
                  <a:cubicBezTo>
                    <a:pt x="102394" y="11079"/>
                    <a:pt x="102347" y="11091"/>
                    <a:pt x="102301" y="11091"/>
                  </a:cubicBezTo>
                  <a:cubicBezTo>
                    <a:pt x="102094" y="11091"/>
                    <a:pt x="101902" y="10850"/>
                    <a:pt x="101659" y="10850"/>
                  </a:cubicBezTo>
                  <a:cubicBezTo>
                    <a:pt x="101620" y="10850"/>
                    <a:pt x="101581" y="10856"/>
                    <a:pt x="101540" y="10870"/>
                  </a:cubicBezTo>
                  <a:cubicBezTo>
                    <a:pt x="101419" y="10907"/>
                    <a:pt x="101286" y="10927"/>
                    <a:pt x="101156" y="10927"/>
                  </a:cubicBezTo>
                  <a:cubicBezTo>
                    <a:pt x="100864" y="10927"/>
                    <a:pt x="100581" y="10827"/>
                    <a:pt x="100457" y="10599"/>
                  </a:cubicBezTo>
                  <a:cubicBezTo>
                    <a:pt x="100423" y="10546"/>
                    <a:pt x="100380" y="10524"/>
                    <a:pt x="100331" y="10524"/>
                  </a:cubicBezTo>
                  <a:close/>
                  <a:moveTo>
                    <a:pt x="73243" y="12070"/>
                  </a:moveTo>
                  <a:cubicBezTo>
                    <a:pt x="73012" y="12070"/>
                    <a:pt x="72768" y="12136"/>
                    <a:pt x="72709" y="12224"/>
                  </a:cubicBezTo>
                  <a:cubicBezTo>
                    <a:pt x="72649" y="12405"/>
                    <a:pt x="72107" y="12405"/>
                    <a:pt x="72258" y="12585"/>
                  </a:cubicBezTo>
                  <a:cubicBezTo>
                    <a:pt x="72311" y="12660"/>
                    <a:pt x="72506" y="12697"/>
                    <a:pt x="72737" y="12697"/>
                  </a:cubicBezTo>
                  <a:cubicBezTo>
                    <a:pt x="73152" y="12697"/>
                    <a:pt x="73683" y="12577"/>
                    <a:pt x="73702" y="12344"/>
                  </a:cubicBezTo>
                  <a:cubicBezTo>
                    <a:pt x="73718" y="12144"/>
                    <a:pt x="73487" y="12070"/>
                    <a:pt x="73243" y="12070"/>
                  </a:cubicBezTo>
                  <a:close/>
                  <a:moveTo>
                    <a:pt x="95637" y="12510"/>
                  </a:moveTo>
                  <a:cubicBezTo>
                    <a:pt x="95300" y="12510"/>
                    <a:pt x="94726" y="12792"/>
                    <a:pt x="95100" y="12946"/>
                  </a:cubicBezTo>
                  <a:cubicBezTo>
                    <a:pt x="95258" y="12999"/>
                    <a:pt x="95388" y="13023"/>
                    <a:pt x="95493" y="13023"/>
                  </a:cubicBezTo>
                  <a:cubicBezTo>
                    <a:pt x="95746" y="13023"/>
                    <a:pt x="95852" y="12880"/>
                    <a:pt x="95852" y="12645"/>
                  </a:cubicBezTo>
                  <a:cubicBezTo>
                    <a:pt x="95852" y="12548"/>
                    <a:pt x="95760" y="12510"/>
                    <a:pt x="95637" y="12510"/>
                  </a:cubicBezTo>
                  <a:close/>
                  <a:moveTo>
                    <a:pt x="96545" y="13178"/>
                  </a:moveTo>
                  <a:cubicBezTo>
                    <a:pt x="95880" y="13178"/>
                    <a:pt x="95287" y="13705"/>
                    <a:pt x="95371" y="13789"/>
                  </a:cubicBezTo>
                  <a:cubicBezTo>
                    <a:pt x="95426" y="13899"/>
                    <a:pt x="97002" y="14187"/>
                    <a:pt x="97610" y="14187"/>
                  </a:cubicBezTo>
                  <a:cubicBezTo>
                    <a:pt x="97664" y="14187"/>
                    <a:pt x="97711" y="14185"/>
                    <a:pt x="97748" y="14180"/>
                  </a:cubicBezTo>
                  <a:cubicBezTo>
                    <a:pt x="98139" y="14090"/>
                    <a:pt x="97387" y="13307"/>
                    <a:pt x="96695" y="13187"/>
                  </a:cubicBezTo>
                  <a:cubicBezTo>
                    <a:pt x="96645" y="13181"/>
                    <a:pt x="96595" y="13178"/>
                    <a:pt x="96545" y="13178"/>
                  </a:cubicBezTo>
                  <a:close/>
                  <a:moveTo>
                    <a:pt x="40809" y="13729"/>
                  </a:moveTo>
                  <a:cubicBezTo>
                    <a:pt x="40297" y="13729"/>
                    <a:pt x="40177" y="14331"/>
                    <a:pt x="40448" y="14361"/>
                  </a:cubicBezTo>
                  <a:cubicBezTo>
                    <a:pt x="40474" y="14363"/>
                    <a:pt x="40504" y="14365"/>
                    <a:pt x="40537" y="14365"/>
                  </a:cubicBezTo>
                  <a:cubicBezTo>
                    <a:pt x="40885" y="14365"/>
                    <a:pt x="41572" y="14227"/>
                    <a:pt x="41681" y="14090"/>
                  </a:cubicBezTo>
                  <a:cubicBezTo>
                    <a:pt x="41802" y="13939"/>
                    <a:pt x="41350" y="13729"/>
                    <a:pt x="40809" y="13729"/>
                  </a:cubicBezTo>
                  <a:close/>
                  <a:moveTo>
                    <a:pt x="47705" y="14301"/>
                  </a:moveTo>
                  <a:cubicBezTo>
                    <a:pt x="47457" y="14301"/>
                    <a:pt x="47062" y="14583"/>
                    <a:pt x="47279" y="14692"/>
                  </a:cubicBezTo>
                  <a:cubicBezTo>
                    <a:pt x="47418" y="14767"/>
                    <a:pt x="47539" y="14804"/>
                    <a:pt x="47635" y="14804"/>
                  </a:cubicBezTo>
                  <a:cubicBezTo>
                    <a:pt x="47807" y="14804"/>
                    <a:pt x="47900" y="14683"/>
                    <a:pt x="47881" y="14451"/>
                  </a:cubicBezTo>
                  <a:cubicBezTo>
                    <a:pt x="47873" y="14343"/>
                    <a:pt x="47800" y="14301"/>
                    <a:pt x="47705" y="14301"/>
                  </a:cubicBezTo>
                  <a:close/>
                  <a:moveTo>
                    <a:pt x="127723" y="16780"/>
                  </a:moveTo>
                  <a:cubicBezTo>
                    <a:pt x="126717" y="16780"/>
                    <a:pt x="125571" y="17481"/>
                    <a:pt x="126067" y="17701"/>
                  </a:cubicBezTo>
                  <a:cubicBezTo>
                    <a:pt x="126162" y="17752"/>
                    <a:pt x="126250" y="17770"/>
                    <a:pt x="126333" y="17770"/>
                  </a:cubicBezTo>
                  <a:cubicBezTo>
                    <a:pt x="126573" y="17770"/>
                    <a:pt x="126773" y="17616"/>
                    <a:pt x="126982" y="17616"/>
                  </a:cubicBezTo>
                  <a:cubicBezTo>
                    <a:pt x="127047" y="17616"/>
                    <a:pt x="127113" y="17631"/>
                    <a:pt x="127181" y="17671"/>
                  </a:cubicBezTo>
                  <a:cubicBezTo>
                    <a:pt x="127277" y="17730"/>
                    <a:pt x="127403" y="17753"/>
                    <a:pt x="127545" y="17753"/>
                  </a:cubicBezTo>
                  <a:cubicBezTo>
                    <a:pt x="127982" y="17753"/>
                    <a:pt x="128563" y="17536"/>
                    <a:pt x="128836" y="17491"/>
                  </a:cubicBezTo>
                  <a:cubicBezTo>
                    <a:pt x="129227" y="17400"/>
                    <a:pt x="129047" y="16949"/>
                    <a:pt x="127993" y="16798"/>
                  </a:cubicBezTo>
                  <a:cubicBezTo>
                    <a:pt x="127905" y="16786"/>
                    <a:pt x="127814" y="16780"/>
                    <a:pt x="127723" y="16780"/>
                  </a:cubicBezTo>
                  <a:close/>
                  <a:moveTo>
                    <a:pt x="38756" y="8137"/>
                  </a:moveTo>
                  <a:cubicBezTo>
                    <a:pt x="38089" y="8137"/>
                    <a:pt x="37192" y="8536"/>
                    <a:pt x="36896" y="8763"/>
                  </a:cubicBezTo>
                  <a:cubicBezTo>
                    <a:pt x="36535" y="9064"/>
                    <a:pt x="35963" y="8823"/>
                    <a:pt x="35602" y="9064"/>
                  </a:cubicBezTo>
                  <a:cubicBezTo>
                    <a:pt x="35362" y="9194"/>
                    <a:pt x="34973" y="9300"/>
                    <a:pt x="34618" y="9300"/>
                  </a:cubicBezTo>
                  <a:cubicBezTo>
                    <a:pt x="34397" y="9300"/>
                    <a:pt x="34188" y="9259"/>
                    <a:pt x="34037" y="9154"/>
                  </a:cubicBezTo>
                  <a:cubicBezTo>
                    <a:pt x="33977" y="9114"/>
                    <a:pt x="33912" y="9097"/>
                    <a:pt x="33844" y="9097"/>
                  </a:cubicBezTo>
                  <a:cubicBezTo>
                    <a:pt x="33529" y="9097"/>
                    <a:pt x="33160" y="9460"/>
                    <a:pt x="32908" y="9460"/>
                  </a:cubicBezTo>
                  <a:cubicBezTo>
                    <a:pt x="32893" y="9460"/>
                    <a:pt x="32878" y="9458"/>
                    <a:pt x="32864" y="9455"/>
                  </a:cubicBezTo>
                  <a:cubicBezTo>
                    <a:pt x="32851" y="9454"/>
                    <a:pt x="32837" y="9453"/>
                    <a:pt x="32824" y="9453"/>
                  </a:cubicBezTo>
                  <a:cubicBezTo>
                    <a:pt x="32545" y="9453"/>
                    <a:pt x="32218" y="9728"/>
                    <a:pt x="31914" y="9728"/>
                  </a:cubicBezTo>
                  <a:cubicBezTo>
                    <a:pt x="31899" y="9728"/>
                    <a:pt x="31885" y="9727"/>
                    <a:pt x="31871" y="9726"/>
                  </a:cubicBezTo>
                  <a:cubicBezTo>
                    <a:pt x="31855" y="9725"/>
                    <a:pt x="31839" y="9724"/>
                    <a:pt x="31822" y="9724"/>
                  </a:cubicBezTo>
                  <a:cubicBezTo>
                    <a:pt x="31479" y="9724"/>
                    <a:pt x="30876" y="10005"/>
                    <a:pt x="30847" y="10178"/>
                  </a:cubicBezTo>
                  <a:cubicBezTo>
                    <a:pt x="30817" y="10358"/>
                    <a:pt x="30245" y="10328"/>
                    <a:pt x="30245" y="10569"/>
                  </a:cubicBezTo>
                  <a:cubicBezTo>
                    <a:pt x="30206" y="10766"/>
                    <a:pt x="30025" y="10885"/>
                    <a:pt x="29837" y="10885"/>
                  </a:cubicBezTo>
                  <a:cubicBezTo>
                    <a:pt x="29737" y="10885"/>
                    <a:pt x="29636" y="10852"/>
                    <a:pt x="29553" y="10779"/>
                  </a:cubicBezTo>
                  <a:cubicBezTo>
                    <a:pt x="29520" y="10751"/>
                    <a:pt x="29484" y="10738"/>
                    <a:pt x="29449" y="10738"/>
                  </a:cubicBezTo>
                  <a:cubicBezTo>
                    <a:pt x="29263" y="10738"/>
                    <a:pt x="29094" y="11098"/>
                    <a:pt x="29373" y="11351"/>
                  </a:cubicBezTo>
                  <a:cubicBezTo>
                    <a:pt x="29704" y="11652"/>
                    <a:pt x="28771" y="11652"/>
                    <a:pt x="28921" y="11833"/>
                  </a:cubicBezTo>
                  <a:cubicBezTo>
                    <a:pt x="29072" y="12013"/>
                    <a:pt x="28590" y="12134"/>
                    <a:pt x="28711" y="12374"/>
                  </a:cubicBezTo>
                  <a:cubicBezTo>
                    <a:pt x="28801" y="12585"/>
                    <a:pt x="28349" y="12675"/>
                    <a:pt x="28018" y="12705"/>
                  </a:cubicBezTo>
                  <a:cubicBezTo>
                    <a:pt x="27687" y="12736"/>
                    <a:pt x="27447" y="13277"/>
                    <a:pt x="27898" y="13277"/>
                  </a:cubicBezTo>
                  <a:cubicBezTo>
                    <a:pt x="28349" y="13277"/>
                    <a:pt x="27657" y="13368"/>
                    <a:pt x="27717" y="13729"/>
                  </a:cubicBezTo>
                  <a:cubicBezTo>
                    <a:pt x="27808" y="14060"/>
                    <a:pt x="26965" y="13849"/>
                    <a:pt x="27025" y="14090"/>
                  </a:cubicBezTo>
                  <a:cubicBezTo>
                    <a:pt x="27055" y="14331"/>
                    <a:pt x="26905" y="14481"/>
                    <a:pt x="26453" y="14481"/>
                  </a:cubicBezTo>
                  <a:cubicBezTo>
                    <a:pt x="26002" y="14481"/>
                    <a:pt x="26664" y="14782"/>
                    <a:pt x="26724" y="14993"/>
                  </a:cubicBezTo>
                  <a:cubicBezTo>
                    <a:pt x="26754" y="15233"/>
                    <a:pt x="26273" y="15083"/>
                    <a:pt x="26213" y="15504"/>
                  </a:cubicBezTo>
                  <a:cubicBezTo>
                    <a:pt x="26183" y="15896"/>
                    <a:pt x="25370" y="15504"/>
                    <a:pt x="25250" y="16016"/>
                  </a:cubicBezTo>
                  <a:cubicBezTo>
                    <a:pt x="25129" y="16558"/>
                    <a:pt x="25671" y="16437"/>
                    <a:pt x="26032" y="16467"/>
                  </a:cubicBezTo>
                  <a:cubicBezTo>
                    <a:pt x="26423" y="16497"/>
                    <a:pt x="25912" y="16859"/>
                    <a:pt x="26183" y="17069"/>
                  </a:cubicBezTo>
                  <a:cubicBezTo>
                    <a:pt x="26277" y="17153"/>
                    <a:pt x="26364" y="17193"/>
                    <a:pt x="26430" y="17193"/>
                  </a:cubicBezTo>
                  <a:cubicBezTo>
                    <a:pt x="26553" y="17193"/>
                    <a:pt x="26601" y="17053"/>
                    <a:pt x="26484" y="16798"/>
                  </a:cubicBezTo>
                  <a:cubicBezTo>
                    <a:pt x="26438" y="16707"/>
                    <a:pt x="26478" y="16670"/>
                    <a:pt x="26558" y="16670"/>
                  </a:cubicBezTo>
                  <a:cubicBezTo>
                    <a:pt x="26796" y="16670"/>
                    <a:pt x="27386" y="17002"/>
                    <a:pt x="27116" y="17250"/>
                  </a:cubicBezTo>
                  <a:cubicBezTo>
                    <a:pt x="26785" y="17611"/>
                    <a:pt x="27687" y="17791"/>
                    <a:pt x="28139" y="17791"/>
                  </a:cubicBezTo>
                  <a:cubicBezTo>
                    <a:pt x="28440" y="17791"/>
                    <a:pt x="29236" y="17952"/>
                    <a:pt x="29751" y="17952"/>
                  </a:cubicBezTo>
                  <a:cubicBezTo>
                    <a:pt x="30008" y="17952"/>
                    <a:pt x="30195" y="17912"/>
                    <a:pt x="30215" y="17791"/>
                  </a:cubicBezTo>
                  <a:cubicBezTo>
                    <a:pt x="30245" y="17400"/>
                    <a:pt x="29613" y="17370"/>
                    <a:pt x="29132" y="16859"/>
                  </a:cubicBezTo>
                  <a:cubicBezTo>
                    <a:pt x="28620" y="16317"/>
                    <a:pt x="28289" y="15504"/>
                    <a:pt x="28831" y="15143"/>
                  </a:cubicBezTo>
                  <a:cubicBezTo>
                    <a:pt x="29343" y="14812"/>
                    <a:pt x="28891" y="14632"/>
                    <a:pt x="29463" y="14210"/>
                  </a:cubicBezTo>
                  <a:cubicBezTo>
                    <a:pt x="30035" y="13789"/>
                    <a:pt x="29704" y="13458"/>
                    <a:pt x="30155" y="13398"/>
                  </a:cubicBezTo>
                  <a:cubicBezTo>
                    <a:pt x="30607" y="13307"/>
                    <a:pt x="30125" y="12946"/>
                    <a:pt x="30576" y="12856"/>
                  </a:cubicBezTo>
                  <a:cubicBezTo>
                    <a:pt x="30938" y="12796"/>
                    <a:pt x="31178" y="12465"/>
                    <a:pt x="31088" y="12104"/>
                  </a:cubicBezTo>
                  <a:cubicBezTo>
                    <a:pt x="30998" y="11923"/>
                    <a:pt x="31570" y="12104"/>
                    <a:pt x="31840" y="11833"/>
                  </a:cubicBezTo>
                  <a:cubicBezTo>
                    <a:pt x="32081" y="11592"/>
                    <a:pt x="32683" y="11742"/>
                    <a:pt x="32894" y="11351"/>
                  </a:cubicBezTo>
                  <a:cubicBezTo>
                    <a:pt x="33074" y="10990"/>
                    <a:pt x="35783" y="10027"/>
                    <a:pt x="37288" y="9666"/>
                  </a:cubicBezTo>
                  <a:cubicBezTo>
                    <a:pt x="38792" y="9275"/>
                    <a:pt x="39876" y="8673"/>
                    <a:pt x="39304" y="8282"/>
                  </a:cubicBezTo>
                  <a:cubicBezTo>
                    <a:pt x="39164" y="8179"/>
                    <a:pt x="38972" y="8137"/>
                    <a:pt x="38756" y="8137"/>
                  </a:cubicBezTo>
                  <a:close/>
                  <a:moveTo>
                    <a:pt x="23486" y="19548"/>
                  </a:moveTo>
                  <a:cubicBezTo>
                    <a:pt x="23003" y="19548"/>
                    <a:pt x="22469" y="19973"/>
                    <a:pt x="22872" y="20350"/>
                  </a:cubicBezTo>
                  <a:cubicBezTo>
                    <a:pt x="23034" y="20503"/>
                    <a:pt x="23191" y="20561"/>
                    <a:pt x="23341" y="20561"/>
                  </a:cubicBezTo>
                  <a:cubicBezTo>
                    <a:pt x="23778" y="20561"/>
                    <a:pt x="24153" y="20071"/>
                    <a:pt x="24377" y="20049"/>
                  </a:cubicBezTo>
                  <a:cubicBezTo>
                    <a:pt x="24678" y="20018"/>
                    <a:pt x="24196" y="19657"/>
                    <a:pt x="23655" y="19567"/>
                  </a:cubicBezTo>
                  <a:cubicBezTo>
                    <a:pt x="23600" y="19554"/>
                    <a:pt x="23544" y="19548"/>
                    <a:pt x="23486" y="19548"/>
                  </a:cubicBezTo>
                  <a:close/>
                  <a:moveTo>
                    <a:pt x="1410" y="37161"/>
                  </a:moveTo>
                  <a:cubicBezTo>
                    <a:pt x="1314" y="37161"/>
                    <a:pt x="1199" y="37186"/>
                    <a:pt x="1084" y="37203"/>
                  </a:cubicBezTo>
                  <a:cubicBezTo>
                    <a:pt x="903" y="37233"/>
                    <a:pt x="1174" y="37233"/>
                    <a:pt x="1204" y="37323"/>
                  </a:cubicBezTo>
                  <a:cubicBezTo>
                    <a:pt x="1234" y="37383"/>
                    <a:pt x="783" y="37534"/>
                    <a:pt x="993" y="37714"/>
                  </a:cubicBezTo>
                  <a:cubicBezTo>
                    <a:pt x="1089" y="37826"/>
                    <a:pt x="973" y="37895"/>
                    <a:pt x="843" y="37895"/>
                  </a:cubicBezTo>
                  <a:cubicBezTo>
                    <a:pt x="728" y="37895"/>
                    <a:pt x="602" y="37841"/>
                    <a:pt x="602" y="37714"/>
                  </a:cubicBezTo>
                  <a:cubicBezTo>
                    <a:pt x="602" y="37623"/>
                    <a:pt x="520" y="37588"/>
                    <a:pt x="417" y="37588"/>
                  </a:cubicBezTo>
                  <a:cubicBezTo>
                    <a:pt x="250" y="37588"/>
                    <a:pt x="30" y="37681"/>
                    <a:pt x="30" y="37774"/>
                  </a:cubicBezTo>
                  <a:cubicBezTo>
                    <a:pt x="60" y="37835"/>
                    <a:pt x="30" y="37895"/>
                    <a:pt x="0" y="37955"/>
                  </a:cubicBezTo>
                  <a:lnTo>
                    <a:pt x="421" y="38105"/>
                  </a:lnTo>
                  <a:cubicBezTo>
                    <a:pt x="966" y="38180"/>
                    <a:pt x="1531" y="38234"/>
                    <a:pt x="2084" y="38234"/>
                  </a:cubicBezTo>
                  <a:cubicBezTo>
                    <a:pt x="2202" y="38234"/>
                    <a:pt x="2321" y="38231"/>
                    <a:pt x="2438" y="38226"/>
                  </a:cubicBezTo>
                  <a:cubicBezTo>
                    <a:pt x="2438" y="38105"/>
                    <a:pt x="2498" y="37804"/>
                    <a:pt x="2498" y="37684"/>
                  </a:cubicBezTo>
                  <a:cubicBezTo>
                    <a:pt x="2498" y="37578"/>
                    <a:pt x="2219" y="37403"/>
                    <a:pt x="2090" y="37403"/>
                  </a:cubicBezTo>
                  <a:cubicBezTo>
                    <a:pt x="2072" y="37403"/>
                    <a:pt x="2058" y="37406"/>
                    <a:pt x="2047" y="37413"/>
                  </a:cubicBezTo>
                  <a:cubicBezTo>
                    <a:pt x="1866" y="37413"/>
                    <a:pt x="1685" y="37353"/>
                    <a:pt x="1595" y="37233"/>
                  </a:cubicBezTo>
                  <a:cubicBezTo>
                    <a:pt x="1554" y="37178"/>
                    <a:pt x="1489" y="37161"/>
                    <a:pt x="1410" y="37161"/>
                  </a:cubicBezTo>
                  <a:close/>
                  <a:moveTo>
                    <a:pt x="70619" y="36894"/>
                  </a:moveTo>
                  <a:cubicBezTo>
                    <a:pt x="70633" y="36894"/>
                    <a:pt x="70648" y="36897"/>
                    <a:pt x="70663" y="36902"/>
                  </a:cubicBezTo>
                  <a:cubicBezTo>
                    <a:pt x="70903" y="36962"/>
                    <a:pt x="70422" y="39129"/>
                    <a:pt x="69760" y="39730"/>
                  </a:cubicBezTo>
                  <a:cubicBezTo>
                    <a:pt x="69098" y="40332"/>
                    <a:pt x="67744" y="40423"/>
                    <a:pt x="67744" y="40934"/>
                  </a:cubicBezTo>
                  <a:cubicBezTo>
                    <a:pt x="67744" y="41293"/>
                    <a:pt x="66857" y="41535"/>
                    <a:pt x="66356" y="41535"/>
                  </a:cubicBezTo>
                  <a:cubicBezTo>
                    <a:pt x="66185" y="41535"/>
                    <a:pt x="66059" y="41507"/>
                    <a:pt x="66028" y="41446"/>
                  </a:cubicBezTo>
                  <a:cubicBezTo>
                    <a:pt x="65908" y="41235"/>
                    <a:pt x="67202" y="41235"/>
                    <a:pt x="67533" y="40513"/>
                  </a:cubicBezTo>
                  <a:cubicBezTo>
                    <a:pt x="67864" y="39791"/>
                    <a:pt x="69038" y="39460"/>
                    <a:pt x="69639" y="38527"/>
                  </a:cubicBezTo>
                  <a:cubicBezTo>
                    <a:pt x="70208" y="37616"/>
                    <a:pt x="70374" y="36894"/>
                    <a:pt x="70619" y="36894"/>
                  </a:cubicBezTo>
                  <a:close/>
                  <a:moveTo>
                    <a:pt x="96967" y="38567"/>
                  </a:moveTo>
                  <a:cubicBezTo>
                    <a:pt x="96950" y="38567"/>
                    <a:pt x="96930" y="38573"/>
                    <a:pt x="96905" y="38587"/>
                  </a:cubicBezTo>
                  <a:cubicBezTo>
                    <a:pt x="96635" y="38737"/>
                    <a:pt x="96905" y="39369"/>
                    <a:pt x="96544" y="39430"/>
                  </a:cubicBezTo>
                  <a:cubicBezTo>
                    <a:pt x="96153" y="39460"/>
                    <a:pt x="96544" y="39791"/>
                    <a:pt x="96394" y="40272"/>
                  </a:cubicBezTo>
                  <a:cubicBezTo>
                    <a:pt x="96243" y="40784"/>
                    <a:pt x="96454" y="41416"/>
                    <a:pt x="96635" y="41867"/>
                  </a:cubicBezTo>
                  <a:cubicBezTo>
                    <a:pt x="96845" y="42319"/>
                    <a:pt x="96394" y="44546"/>
                    <a:pt x="96574" y="44907"/>
                  </a:cubicBezTo>
                  <a:cubicBezTo>
                    <a:pt x="96755" y="45298"/>
                    <a:pt x="96273" y="46953"/>
                    <a:pt x="96424" y="47134"/>
                  </a:cubicBezTo>
                  <a:cubicBezTo>
                    <a:pt x="96442" y="47156"/>
                    <a:pt x="96458" y="47166"/>
                    <a:pt x="96473" y="47166"/>
                  </a:cubicBezTo>
                  <a:cubicBezTo>
                    <a:pt x="96573" y="47166"/>
                    <a:pt x="96593" y="46671"/>
                    <a:pt x="96935" y="46592"/>
                  </a:cubicBezTo>
                  <a:cubicBezTo>
                    <a:pt x="96959" y="46589"/>
                    <a:pt x="96981" y="46587"/>
                    <a:pt x="97001" y="46587"/>
                  </a:cubicBezTo>
                  <a:cubicBezTo>
                    <a:pt x="97358" y="46587"/>
                    <a:pt x="97372" y="47052"/>
                    <a:pt x="97628" y="47194"/>
                  </a:cubicBezTo>
                  <a:cubicBezTo>
                    <a:pt x="97649" y="47206"/>
                    <a:pt x="97667" y="47211"/>
                    <a:pt x="97683" y="47211"/>
                  </a:cubicBezTo>
                  <a:cubicBezTo>
                    <a:pt x="97868" y="47211"/>
                    <a:pt x="97737" y="46499"/>
                    <a:pt x="97503" y="46499"/>
                  </a:cubicBezTo>
                  <a:cubicBezTo>
                    <a:pt x="97495" y="46499"/>
                    <a:pt x="97486" y="46500"/>
                    <a:pt x="97477" y="46502"/>
                  </a:cubicBezTo>
                  <a:cubicBezTo>
                    <a:pt x="97471" y="46502"/>
                    <a:pt x="97464" y="46503"/>
                    <a:pt x="97458" y="46503"/>
                  </a:cubicBezTo>
                  <a:cubicBezTo>
                    <a:pt x="97199" y="46503"/>
                    <a:pt x="97053" y="45920"/>
                    <a:pt x="96935" y="45539"/>
                  </a:cubicBezTo>
                  <a:cubicBezTo>
                    <a:pt x="96845" y="45178"/>
                    <a:pt x="97176" y="44726"/>
                    <a:pt x="97176" y="44275"/>
                  </a:cubicBezTo>
                  <a:cubicBezTo>
                    <a:pt x="97176" y="44032"/>
                    <a:pt x="97351" y="43919"/>
                    <a:pt x="97564" y="43919"/>
                  </a:cubicBezTo>
                  <a:cubicBezTo>
                    <a:pt x="97746" y="43919"/>
                    <a:pt x="97956" y="44002"/>
                    <a:pt x="98109" y="44154"/>
                  </a:cubicBezTo>
                  <a:cubicBezTo>
                    <a:pt x="98232" y="44277"/>
                    <a:pt x="98321" y="44325"/>
                    <a:pt x="98378" y="44325"/>
                  </a:cubicBezTo>
                  <a:cubicBezTo>
                    <a:pt x="98474" y="44325"/>
                    <a:pt x="98475" y="44186"/>
                    <a:pt x="98380" y="44034"/>
                  </a:cubicBezTo>
                  <a:cubicBezTo>
                    <a:pt x="98230" y="43823"/>
                    <a:pt x="97778" y="41897"/>
                    <a:pt x="97537" y="41235"/>
                  </a:cubicBezTo>
                  <a:cubicBezTo>
                    <a:pt x="97297" y="40543"/>
                    <a:pt x="97929" y="39881"/>
                    <a:pt x="97447" y="39520"/>
                  </a:cubicBezTo>
                  <a:cubicBezTo>
                    <a:pt x="96981" y="39218"/>
                    <a:pt x="97139" y="38567"/>
                    <a:pt x="96967" y="38567"/>
                  </a:cubicBezTo>
                  <a:close/>
                  <a:moveTo>
                    <a:pt x="66148" y="6837"/>
                  </a:moveTo>
                  <a:cubicBezTo>
                    <a:pt x="65787" y="6897"/>
                    <a:pt x="65426" y="6957"/>
                    <a:pt x="65095" y="7048"/>
                  </a:cubicBezTo>
                  <a:cubicBezTo>
                    <a:pt x="64523" y="7168"/>
                    <a:pt x="64493" y="7589"/>
                    <a:pt x="64222" y="7740"/>
                  </a:cubicBezTo>
                  <a:cubicBezTo>
                    <a:pt x="63952" y="7890"/>
                    <a:pt x="63440" y="8372"/>
                    <a:pt x="63651" y="8402"/>
                  </a:cubicBezTo>
                  <a:cubicBezTo>
                    <a:pt x="63891" y="8462"/>
                    <a:pt x="63771" y="8613"/>
                    <a:pt x="63801" y="8763"/>
                  </a:cubicBezTo>
                  <a:cubicBezTo>
                    <a:pt x="63824" y="8880"/>
                    <a:pt x="63721" y="8924"/>
                    <a:pt x="63547" y="8924"/>
                  </a:cubicBezTo>
                  <a:cubicBezTo>
                    <a:pt x="63497" y="8924"/>
                    <a:pt x="63441" y="8920"/>
                    <a:pt x="63380" y="8914"/>
                  </a:cubicBezTo>
                  <a:cubicBezTo>
                    <a:pt x="63296" y="8893"/>
                    <a:pt x="63121" y="8879"/>
                    <a:pt x="62928" y="8879"/>
                  </a:cubicBezTo>
                  <a:cubicBezTo>
                    <a:pt x="62568" y="8879"/>
                    <a:pt x="62146" y="8927"/>
                    <a:pt x="62146" y="9064"/>
                  </a:cubicBezTo>
                  <a:cubicBezTo>
                    <a:pt x="62146" y="9245"/>
                    <a:pt x="62718" y="9365"/>
                    <a:pt x="62688" y="9455"/>
                  </a:cubicBezTo>
                  <a:cubicBezTo>
                    <a:pt x="62672" y="9487"/>
                    <a:pt x="62636" y="9500"/>
                    <a:pt x="62588" y="9500"/>
                  </a:cubicBezTo>
                  <a:cubicBezTo>
                    <a:pt x="62452" y="9500"/>
                    <a:pt x="62219" y="9394"/>
                    <a:pt x="62086" y="9305"/>
                  </a:cubicBezTo>
                  <a:cubicBezTo>
                    <a:pt x="62024" y="9278"/>
                    <a:pt x="61948" y="9265"/>
                    <a:pt x="61867" y="9265"/>
                  </a:cubicBezTo>
                  <a:cubicBezTo>
                    <a:pt x="61673" y="9265"/>
                    <a:pt x="61457" y="9345"/>
                    <a:pt x="61394" y="9515"/>
                  </a:cubicBezTo>
                  <a:cubicBezTo>
                    <a:pt x="61363" y="9621"/>
                    <a:pt x="61258" y="9658"/>
                    <a:pt x="61149" y="9658"/>
                  </a:cubicBezTo>
                  <a:cubicBezTo>
                    <a:pt x="61040" y="9658"/>
                    <a:pt x="60927" y="9621"/>
                    <a:pt x="60882" y="9576"/>
                  </a:cubicBezTo>
                  <a:cubicBezTo>
                    <a:pt x="60864" y="9567"/>
                    <a:pt x="60844" y="9563"/>
                    <a:pt x="60822" y="9563"/>
                  </a:cubicBezTo>
                  <a:cubicBezTo>
                    <a:pt x="60715" y="9563"/>
                    <a:pt x="60563" y="9648"/>
                    <a:pt x="60442" y="9648"/>
                  </a:cubicBezTo>
                  <a:cubicBezTo>
                    <a:pt x="60416" y="9648"/>
                    <a:pt x="60392" y="9645"/>
                    <a:pt x="60370" y="9636"/>
                  </a:cubicBezTo>
                  <a:cubicBezTo>
                    <a:pt x="60220" y="9546"/>
                    <a:pt x="60731" y="9335"/>
                    <a:pt x="60581" y="9154"/>
                  </a:cubicBezTo>
                  <a:cubicBezTo>
                    <a:pt x="60539" y="9113"/>
                    <a:pt x="60468" y="9094"/>
                    <a:pt x="60385" y="9094"/>
                  </a:cubicBezTo>
                  <a:cubicBezTo>
                    <a:pt x="60170" y="9094"/>
                    <a:pt x="59880" y="9221"/>
                    <a:pt x="59859" y="9395"/>
                  </a:cubicBezTo>
                  <a:cubicBezTo>
                    <a:pt x="59851" y="9453"/>
                    <a:pt x="59823" y="9474"/>
                    <a:pt x="59783" y="9474"/>
                  </a:cubicBezTo>
                  <a:cubicBezTo>
                    <a:pt x="59669" y="9474"/>
                    <a:pt x="59455" y="9298"/>
                    <a:pt x="59347" y="9298"/>
                  </a:cubicBezTo>
                  <a:cubicBezTo>
                    <a:pt x="59336" y="9298"/>
                    <a:pt x="59326" y="9300"/>
                    <a:pt x="59317" y="9305"/>
                  </a:cubicBezTo>
                  <a:lnTo>
                    <a:pt x="58805" y="9546"/>
                  </a:lnTo>
                  <a:cubicBezTo>
                    <a:pt x="58745" y="9572"/>
                    <a:pt x="58678" y="9581"/>
                    <a:pt x="58608" y="9581"/>
                  </a:cubicBezTo>
                  <a:cubicBezTo>
                    <a:pt x="58469" y="9581"/>
                    <a:pt x="58323" y="9546"/>
                    <a:pt x="58215" y="9546"/>
                  </a:cubicBezTo>
                  <a:cubicBezTo>
                    <a:pt x="58133" y="9546"/>
                    <a:pt x="58073" y="9566"/>
                    <a:pt x="58053" y="9636"/>
                  </a:cubicBezTo>
                  <a:cubicBezTo>
                    <a:pt x="57963" y="9816"/>
                    <a:pt x="58504" y="9877"/>
                    <a:pt x="58504" y="9967"/>
                  </a:cubicBezTo>
                  <a:cubicBezTo>
                    <a:pt x="58504" y="10027"/>
                    <a:pt x="57210" y="10027"/>
                    <a:pt x="57180" y="10147"/>
                  </a:cubicBezTo>
                  <a:cubicBezTo>
                    <a:pt x="57150" y="10268"/>
                    <a:pt x="56729" y="10298"/>
                    <a:pt x="56217" y="10298"/>
                  </a:cubicBezTo>
                  <a:cubicBezTo>
                    <a:pt x="55676" y="10298"/>
                    <a:pt x="55916" y="10569"/>
                    <a:pt x="55465" y="10629"/>
                  </a:cubicBezTo>
                  <a:cubicBezTo>
                    <a:pt x="55013" y="10719"/>
                    <a:pt x="54863" y="10749"/>
                    <a:pt x="54743" y="10930"/>
                  </a:cubicBezTo>
                  <a:cubicBezTo>
                    <a:pt x="54649" y="11061"/>
                    <a:pt x="54497" y="11134"/>
                    <a:pt x="54352" y="11134"/>
                  </a:cubicBezTo>
                  <a:cubicBezTo>
                    <a:pt x="54264" y="11134"/>
                    <a:pt x="54179" y="11107"/>
                    <a:pt x="54111" y="11050"/>
                  </a:cubicBezTo>
                  <a:cubicBezTo>
                    <a:pt x="54078" y="11001"/>
                    <a:pt x="54023" y="10983"/>
                    <a:pt x="53964" y="10983"/>
                  </a:cubicBezTo>
                  <a:cubicBezTo>
                    <a:pt x="53810" y="10983"/>
                    <a:pt x="53635" y="11110"/>
                    <a:pt x="53810" y="11110"/>
                  </a:cubicBezTo>
                  <a:cubicBezTo>
                    <a:pt x="53999" y="11110"/>
                    <a:pt x="53848" y="11330"/>
                    <a:pt x="53728" y="11330"/>
                  </a:cubicBezTo>
                  <a:cubicBezTo>
                    <a:pt x="53714" y="11330"/>
                    <a:pt x="53701" y="11327"/>
                    <a:pt x="53689" y="11321"/>
                  </a:cubicBezTo>
                  <a:cubicBezTo>
                    <a:pt x="53674" y="11309"/>
                    <a:pt x="53653" y="11304"/>
                    <a:pt x="53629" y="11304"/>
                  </a:cubicBezTo>
                  <a:cubicBezTo>
                    <a:pt x="53470" y="11304"/>
                    <a:pt x="53179" y="11532"/>
                    <a:pt x="53388" y="11532"/>
                  </a:cubicBezTo>
                  <a:cubicBezTo>
                    <a:pt x="53599" y="11532"/>
                    <a:pt x="53689" y="11682"/>
                    <a:pt x="53599" y="11803"/>
                  </a:cubicBezTo>
                  <a:cubicBezTo>
                    <a:pt x="53588" y="11825"/>
                    <a:pt x="53561" y="11834"/>
                    <a:pt x="53524" y="11834"/>
                  </a:cubicBezTo>
                  <a:cubicBezTo>
                    <a:pt x="53405" y="11834"/>
                    <a:pt x="53181" y="11741"/>
                    <a:pt x="53039" y="11741"/>
                  </a:cubicBezTo>
                  <a:cubicBezTo>
                    <a:pt x="52996" y="11741"/>
                    <a:pt x="52960" y="11750"/>
                    <a:pt x="52937" y="11773"/>
                  </a:cubicBezTo>
                  <a:cubicBezTo>
                    <a:pt x="52817" y="11863"/>
                    <a:pt x="53148" y="12043"/>
                    <a:pt x="53358" y="12043"/>
                  </a:cubicBezTo>
                  <a:cubicBezTo>
                    <a:pt x="53385" y="12033"/>
                    <a:pt x="53412" y="12028"/>
                    <a:pt x="53440" y="12028"/>
                  </a:cubicBezTo>
                  <a:cubicBezTo>
                    <a:pt x="53567" y="12028"/>
                    <a:pt x="53689" y="12136"/>
                    <a:pt x="53689" y="12284"/>
                  </a:cubicBezTo>
                  <a:cubicBezTo>
                    <a:pt x="53697" y="12323"/>
                    <a:pt x="53668" y="12336"/>
                    <a:pt x="53620" y="12336"/>
                  </a:cubicBezTo>
                  <a:cubicBezTo>
                    <a:pt x="53530" y="12336"/>
                    <a:pt x="53374" y="12293"/>
                    <a:pt x="53256" y="12293"/>
                  </a:cubicBezTo>
                  <a:cubicBezTo>
                    <a:pt x="53193" y="12293"/>
                    <a:pt x="53141" y="12305"/>
                    <a:pt x="53117" y="12344"/>
                  </a:cubicBezTo>
                  <a:cubicBezTo>
                    <a:pt x="53057" y="12495"/>
                    <a:pt x="53208" y="12525"/>
                    <a:pt x="53418" y="12525"/>
                  </a:cubicBezTo>
                  <a:cubicBezTo>
                    <a:pt x="53659" y="12525"/>
                    <a:pt x="53448" y="12645"/>
                    <a:pt x="53689" y="12826"/>
                  </a:cubicBezTo>
                  <a:cubicBezTo>
                    <a:pt x="53689" y="12826"/>
                    <a:pt x="53689" y="12856"/>
                    <a:pt x="53719" y="12856"/>
                  </a:cubicBezTo>
                  <a:cubicBezTo>
                    <a:pt x="53840" y="13006"/>
                    <a:pt x="53599" y="13037"/>
                    <a:pt x="53599" y="13187"/>
                  </a:cubicBezTo>
                  <a:cubicBezTo>
                    <a:pt x="53599" y="13282"/>
                    <a:pt x="53515" y="13341"/>
                    <a:pt x="53453" y="13341"/>
                  </a:cubicBezTo>
                  <a:cubicBezTo>
                    <a:pt x="53417" y="13341"/>
                    <a:pt x="53388" y="13321"/>
                    <a:pt x="53388" y="13277"/>
                  </a:cubicBezTo>
                  <a:cubicBezTo>
                    <a:pt x="53388" y="13207"/>
                    <a:pt x="53186" y="13158"/>
                    <a:pt x="52987" y="13158"/>
                  </a:cubicBezTo>
                  <a:cubicBezTo>
                    <a:pt x="52842" y="13158"/>
                    <a:pt x="52699" y="13184"/>
                    <a:pt x="52636" y="13247"/>
                  </a:cubicBezTo>
                  <a:cubicBezTo>
                    <a:pt x="52540" y="13343"/>
                    <a:pt x="52493" y="13415"/>
                    <a:pt x="52417" y="13415"/>
                  </a:cubicBezTo>
                  <a:cubicBezTo>
                    <a:pt x="52373" y="13415"/>
                    <a:pt x="52321" y="13392"/>
                    <a:pt x="52245" y="13337"/>
                  </a:cubicBezTo>
                  <a:cubicBezTo>
                    <a:pt x="52198" y="13299"/>
                    <a:pt x="52139" y="13284"/>
                    <a:pt x="52067" y="13284"/>
                  </a:cubicBezTo>
                  <a:cubicBezTo>
                    <a:pt x="51861" y="13284"/>
                    <a:pt x="51547" y="13405"/>
                    <a:pt x="51101" y="13428"/>
                  </a:cubicBezTo>
                  <a:cubicBezTo>
                    <a:pt x="50409" y="13428"/>
                    <a:pt x="49717" y="13488"/>
                    <a:pt x="49055" y="13578"/>
                  </a:cubicBezTo>
                  <a:cubicBezTo>
                    <a:pt x="48754" y="13699"/>
                    <a:pt x="48543" y="14090"/>
                    <a:pt x="48784" y="14361"/>
                  </a:cubicBezTo>
                  <a:cubicBezTo>
                    <a:pt x="49055" y="14632"/>
                    <a:pt x="48784" y="14782"/>
                    <a:pt x="48784" y="14932"/>
                  </a:cubicBezTo>
                  <a:cubicBezTo>
                    <a:pt x="48784" y="15083"/>
                    <a:pt x="49506" y="15504"/>
                    <a:pt x="49897" y="15504"/>
                  </a:cubicBezTo>
                  <a:cubicBezTo>
                    <a:pt x="50258" y="15504"/>
                    <a:pt x="50559" y="16016"/>
                    <a:pt x="50349" y="16287"/>
                  </a:cubicBezTo>
                  <a:cubicBezTo>
                    <a:pt x="50290" y="16353"/>
                    <a:pt x="50206" y="16381"/>
                    <a:pt x="50106" y="16381"/>
                  </a:cubicBezTo>
                  <a:cubicBezTo>
                    <a:pt x="49797" y="16381"/>
                    <a:pt x="49336" y="16108"/>
                    <a:pt x="48994" y="15835"/>
                  </a:cubicBezTo>
                  <a:cubicBezTo>
                    <a:pt x="48470" y="15532"/>
                    <a:pt x="47896" y="15380"/>
                    <a:pt x="47340" y="15380"/>
                  </a:cubicBezTo>
                  <a:cubicBezTo>
                    <a:pt x="47289" y="15380"/>
                    <a:pt x="47239" y="15381"/>
                    <a:pt x="47189" y="15384"/>
                  </a:cubicBezTo>
                  <a:cubicBezTo>
                    <a:pt x="47173" y="15385"/>
                    <a:pt x="47158" y="15386"/>
                    <a:pt x="47145" y="15386"/>
                  </a:cubicBezTo>
                  <a:cubicBezTo>
                    <a:pt x="46845" y="15386"/>
                    <a:pt x="47020" y="15083"/>
                    <a:pt x="46617" y="15083"/>
                  </a:cubicBezTo>
                  <a:cubicBezTo>
                    <a:pt x="46196" y="15083"/>
                    <a:pt x="45774" y="15504"/>
                    <a:pt x="46075" y="15504"/>
                  </a:cubicBezTo>
                  <a:cubicBezTo>
                    <a:pt x="46209" y="15504"/>
                    <a:pt x="46325" y="15492"/>
                    <a:pt x="46399" y="15492"/>
                  </a:cubicBezTo>
                  <a:cubicBezTo>
                    <a:pt x="46492" y="15492"/>
                    <a:pt x="46520" y="15511"/>
                    <a:pt x="46436" y="15595"/>
                  </a:cubicBezTo>
                  <a:cubicBezTo>
                    <a:pt x="46286" y="15745"/>
                    <a:pt x="46497" y="15715"/>
                    <a:pt x="46828" y="15865"/>
                  </a:cubicBezTo>
                  <a:cubicBezTo>
                    <a:pt x="47071" y="15967"/>
                    <a:pt x="46877" y="16082"/>
                    <a:pt x="46606" y="16082"/>
                  </a:cubicBezTo>
                  <a:cubicBezTo>
                    <a:pt x="46474" y="16082"/>
                    <a:pt x="46323" y="16055"/>
                    <a:pt x="46196" y="15986"/>
                  </a:cubicBezTo>
                  <a:cubicBezTo>
                    <a:pt x="46084" y="15908"/>
                    <a:pt x="45960" y="15871"/>
                    <a:pt x="45839" y="15871"/>
                  </a:cubicBezTo>
                  <a:cubicBezTo>
                    <a:pt x="45634" y="15871"/>
                    <a:pt x="45437" y="15977"/>
                    <a:pt x="45323" y="16166"/>
                  </a:cubicBezTo>
                  <a:cubicBezTo>
                    <a:pt x="45233" y="16347"/>
                    <a:pt x="45744" y="16889"/>
                    <a:pt x="46376" y="16949"/>
                  </a:cubicBezTo>
                  <a:cubicBezTo>
                    <a:pt x="47038" y="17039"/>
                    <a:pt x="46798" y="17250"/>
                    <a:pt x="47098" y="17370"/>
                  </a:cubicBezTo>
                  <a:cubicBezTo>
                    <a:pt x="47399" y="17491"/>
                    <a:pt x="47189" y="17611"/>
                    <a:pt x="46978" y="17611"/>
                  </a:cubicBezTo>
                  <a:cubicBezTo>
                    <a:pt x="46677" y="17491"/>
                    <a:pt x="46376" y="17340"/>
                    <a:pt x="46075" y="17159"/>
                  </a:cubicBezTo>
                  <a:cubicBezTo>
                    <a:pt x="45971" y="17093"/>
                    <a:pt x="45819" y="17075"/>
                    <a:pt x="45653" y="17075"/>
                  </a:cubicBezTo>
                  <a:cubicBezTo>
                    <a:pt x="45441" y="17075"/>
                    <a:pt x="45206" y="17105"/>
                    <a:pt x="45019" y="17105"/>
                  </a:cubicBezTo>
                  <a:cubicBezTo>
                    <a:pt x="44888" y="17105"/>
                    <a:pt x="44780" y="17090"/>
                    <a:pt x="44721" y="17039"/>
                  </a:cubicBezTo>
                  <a:cubicBezTo>
                    <a:pt x="44540" y="16859"/>
                    <a:pt x="44841" y="16648"/>
                    <a:pt x="44691" y="16497"/>
                  </a:cubicBezTo>
                  <a:cubicBezTo>
                    <a:pt x="44540" y="16347"/>
                    <a:pt x="44661" y="16046"/>
                    <a:pt x="44871" y="15715"/>
                  </a:cubicBezTo>
                  <a:cubicBezTo>
                    <a:pt x="45052" y="15354"/>
                    <a:pt x="44902" y="14932"/>
                    <a:pt x="44540" y="14752"/>
                  </a:cubicBezTo>
                  <a:cubicBezTo>
                    <a:pt x="44495" y="14734"/>
                    <a:pt x="44457" y="14726"/>
                    <a:pt x="44424" y="14726"/>
                  </a:cubicBezTo>
                  <a:cubicBezTo>
                    <a:pt x="44242" y="14726"/>
                    <a:pt x="44253" y="14976"/>
                    <a:pt x="44330" y="15053"/>
                  </a:cubicBezTo>
                  <a:cubicBezTo>
                    <a:pt x="44390" y="15324"/>
                    <a:pt x="44330" y="15625"/>
                    <a:pt x="44119" y="15865"/>
                  </a:cubicBezTo>
                  <a:cubicBezTo>
                    <a:pt x="43908" y="16166"/>
                    <a:pt x="43186" y="16166"/>
                    <a:pt x="43186" y="16407"/>
                  </a:cubicBezTo>
                  <a:cubicBezTo>
                    <a:pt x="43186" y="16618"/>
                    <a:pt x="42705" y="16738"/>
                    <a:pt x="42855" y="16889"/>
                  </a:cubicBezTo>
                  <a:cubicBezTo>
                    <a:pt x="43216" y="17190"/>
                    <a:pt x="43517" y="17551"/>
                    <a:pt x="43758" y="17972"/>
                  </a:cubicBezTo>
                  <a:cubicBezTo>
                    <a:pt x="43878" y="18153"/>
                    <a:pt x="43186" y="18875"/>
                    <a:pt x="43307" y="19296"/>
                  </a:cubicBezTo>
                  <a:cubicBezTo>
                    <a:pt x="43427" y="19718"/>
                    <a:pt x="43186" y="19898"/>
                    <a:pt x="43337" y="20079"/>
                  </a:cubicBezTo>
                  <a:cubicBezTo>
                    <a:pt x="43403" y="20158"/>
                    <a:pt x="43492" y="20173"/>
                    <a:pt x="43587" y="20173"/>
                  </a:cubicBezTo>
                  <a:cubicBezTo>
                    <a:pt x="43647" y="20173"/>
                    <a:pt x="43709" y="20167"/>
                    <a:pt x="43769" y="20167"/>
                  </a:cubicBezTo>
                  <a:cubicBezTo>
                    <a:pt x="43830" y="20167"/>
                    <a:pt x="43888" y="20174"/>
                    <a:pt x="43939" y="20199"/>
                  </a:cubicBezTo>
                  <a:cubicBezTo>
                    <a:pt x="43963" y="20207"/>
                    <a:pt x="43991" y="20211"/>
                    <a:pt x="44020" y="20211"/>
                  </a:cubicBezTo>
                  <a:cubicBezTo>
                    <a:pt x="44205" y="20211"/>
                    <a:pt x="44478" y="20066"/>
                    <a:pt x="44841" y="19988"/>
                  </a:cubicBezTo>
                  <a:cubicBezTo>
                    <a:pt x="44867" y="19985"/>
                    <a:pt x="44895" y="19983"/>
                    <a:pt x="44924" y="19983"/>
                  </a:cubicBezTo>
                  <a:cubicBezTo>
                    <a:pt x="45361" y="19983"/>
                    <a:pt x="46094" y="20387"/>
                    <a:pt x="46376" y="20500"/>
                  </a:cubicBezTo>
                  <a:cubicBezTo>
                    <a:pt x="46677" y="20590"/>
                    <a:pt x="46527" y="20861"/>
                    <a:pt x="46677" y="21132"/>
                  </a:cubicBezTo>
                  <a:cubicBezTo>
                    <a:pt x="46828" y="21403"/>
                    <a:pt x="46316" y="21343"/>
                    <a:pt x="46316" y="21704"/>
                  </a:cubicBezTo>
                  <a:cubicBezTo>
                    <a:pt x="46316" y="22035"/>
                    <a:pt x="47189" y="22185"/>
                    <a:pt x="47219" y="22306"/>
                  </a:cubicBezTo>
                  <a:cubicBezTo>
                    <a:pt x="47229" y="22336"/>
                    <a:pt x="47165" y="22349"/>
                    <a:pt x="47066" y="22349"/>
                  </a:cubicBezTo>
                  <a:cubicBezTo>
                    <a:pt x="46868" y="22349"/>
                    <a:pt x="46527" y="22296"/>
                    <a:pt x="46346" y="22215"/>
                  </a:cubicBezTo>
                  <a:cubicBezTo>
                    <a:pt x="46075" y="22095"/>
                    <a:pt x="46045" y="21794"/>
                    <a:pt x="45985" y="21734"/>
                  </a:cubicBezTo>
                  <a:cubicBezTo>
                    <a:pt x="45895" y="21644"/>
                    <a:pt x="46166" y="21403"/>
                    <a:pt x="46166" y="21162"/>
                  </a:cubicBezTo>
                  <a:cubicBezTo>
                    <a:pt x="46166" y="20951"/>
                    <a:pt x="45895" y="20801"/>
                    <a:pt x="45774" y="20650"/>
                  </a:cubicBezTo>
                  <a:cubicBezTo>
                    <a:pt x="45698" y="20523"/>
                    <a:pt x="45534" y="20330"/>
                    <a:pt x="45358" y="20330"/>
                  </a:cubicBezTo>
                  <a:cubicBezTo>
                    <a:pt x="45326" y="20330"/>
                    <a:pt x="45294" y="20336"/>
                    <a:pt x="45263" y="20350"/>
                  </a:cubicBezTo>
                  <a:cubicBezTo>
                    <a:pt x="45022" y="20410"/>
                    <a:pt x="44270" y="20440"/>
                    <a:pt x="44059" y="20650"/>
                  </a:cubicBezTo>
                  <a:cubicBezTo>
                    <a:pt x="43818" y="20831"/>
                    <a:pt x="44089" y="21463"/>
                    <a:pt x="44209" y="21764"/>
                  </a:cubicBezTo>
                  <a:cubicBezTo>
                    <a:pt x="44330" y="22065"/>
                    <a:pt x="43517" y="22456"/>
                    <a:pt x="43577" y="22697"/>
                  </a:cubicBezTo>
                  <a:cubicBezTo>
                    <a:pt x="43607" y="22968"/>
                    <a:pt x="43307" y="23058"/>
                    <a:pt x="42976" y="23239"/>
                  </a:cubicBezTo>
                  <a:cubicBezTo>
                    <a:pt x="42614" y="23419"/>
                    <a:pt x="42223" y="23540"/>
                    <a:pt x="42253" y="23840"/>
                  </a:cubicBezTo>
                  <a:cubicBezTo>
                    <a:pt x="42266" y="23968"/>
                    <a:pt x="42182" y="24014"/>
                    <a:pt x="42062" y="24014"/>
                  </a:cubicBezTo>
                  <a:cubicBezTo>
                    <a:pt x="41899" y="24014"/>
                    <a:pt x="41670" y="23927"/>
                    <a:pt x="41531" y="23840"/>
                  </a:cubicBezTo>
                  <a:cubicBezTo>
                    <a:pt x="41484" y="23807"/>
                    <a:pt x="41430" y="23794"/>
                    <a:pt x="41370" y="23794"/>
                  </a:cubicBezTo>
                  <a:cubicBezTo>
                    <a:pt x="41188" y="23794"/>
                    <a:pt x="40957" y="23910"/>
                    <a:pt x="40731" y="23910"/>
                  </a:cubicBezTo>
                  <a:cubicBezTo>
                    <a:pt x="40697" y="23910"/>
                    <a:pt x="40662" y="23907"/>
                    <a:pt x="40628" y="23901"/>
                  </a:cubicBezTo>
                  <a:cubicBezTo>
                    <a:pt x="40357" y="23876"/>
                    <a:pt x="40288" y="23689"/>
                    <a:pt x="40122" y="23689"/>
                  </a:cubicBezTo>
                  <a:cubicBezTo>
                    <a:pt x="40086" y="23689"/>
                    <a:pt x="40045" y="23698"/>
                    <a:pt x="39996" y="23720"/>
                  </a:cubicBezTo>
                  <a:cubicBezTo>
                    <a:pt x="39946" y="23742"/>
                    <a:pt x="39898" y="23752"/>
                    <a:pt x="39853" y="23752"/>
                  </a:cubicBezTo>
                  <a:cubicBezTo>
                    <a:pt x="39657" y="23752"/>
                    <a:pt x="39526" y="23561"/>
                    <a:pt x="39575" y="23389"/>
                  </a:cubicBezTo>
                  <a:cubicBezTo>
                    <a:pt x="39604" y="23310"/>
                    <a:pt x="39660" y="23280"/>
                    <a:pt x="39722" y="23280"/>
                  </a:cubicBezTo>
                  <a:cubicBezTo>
                    <a:pt x="39850" y="23280"/>
                    <a:pt x="40006" y="23408"/>
                    <a:pt x="40026" y="23509"/>
                  </a:cubicBezTo>
                  <a:cubicBezTo>
                    <a:pt x="40037" y="23564"/>
                    <a:pt x="40072" y="23587"/>
                    <a:pt x="40121" y="23587"/>
                  </a:cubicBezTo>
                  <a:cubicBezTo>
                    <a:pt x="40209" y="23587"/>
                    <a:pt x="40343" y="23515"/>
                    <a:pt x="40478" y="23419"/>
                  </a:cubicBezTo>
                  <a:cubicBezTo>
                    <a:pt x="40522" y="23391"/>
                    <a:pt x="40554" y="23380"/>
                    <a:pt x="40579" y="23380"/>
                  </a:cubicBezTo>
                  <a:cubicBezTo>
                    <a:pt x="40689" y="23380"/>
                    <a:pt x="40659" y="23600"/>
                    <a:pt x="40929" y="23600"/>
                  </a:cubicBezTo>
                  <a:cubicBezTo>
                    <a:pt x="41260" y="23600"/>
                    <a:pt x="41080" y="23449"/>
                    <a:pt x="41350" y="23449"/>
                  </a:cubicBezTo>
                  <a:cubicBezTo>
                    <a:pt x="41621" y="23449"/>
                    <a:pt x="41621" y="23419"/>
                    <a:pt x="41531" y="23269"/>
                  </a:cubicBezTo>
                  <a:cubicBezTo>
                    <a:pt x="41471" y="23118"/>
                    <a:pt x="41712" y="23088"/>
                    <a:pt x="41862" y="22998"/>
                  </a:cubicBezTo>
                  <a:cubicBezTo>
                    <a:pt x="42012" y="22938"/>
                    <a:pt x="41982" y="22667"/>
                    <a:pt x="42133" y="22546"/>
                  </a:cubicBezTo>
                  <a:cubicBezTo>
                    <a:pt x="42283" y="22456"/>
                    <a:pt x="42163" y="22336"/>
                    <a:pt x="42313" y="22336"/>
                  </a:cubicBezTo>
                  <a:cubicBezTo>
                    <a:pt x="42464" y="22336"/>
                    <a:pt x="42584" y="22065"/>
                    <a:pt x="42735" y="22065"/>
                  </a:cubicBezTo>
                  <a:cubicBezTo>
                    <a:pt x="42885" y="22065"/>
                    <a:pt x="42976" y="21794"/>
                    <a:pt x="42855" y="21704"/>
                  </a:cubicBezTo>
                  <a:cubicBezTo>
                    <a:pt x="42795" y="21493"/>
                    <a:pt x="42885" y="21282"/>
                    <a:pt x="43066" y="21162"/>
                  </a:cubicBezTo>
                  <a:cubicBezTo>
                    <a:pt x="43216" y="21132"/>
                    <a:pt x="43216" y="20982"/>
                    <a:pt x="43126" y="20861"/>
                  </a:cubicBezTo>
                  <a:cubicBezTo>
                    <a:pt x="43006" y="20741"/>
                    <a:pt x="42434" y="20410"/>
                    <a:pt x="42464" y="20199"/>
                  </a:cubicBezTo>
                  <a:cubicBezTo>
                    <a:pt x="42524" y="19958"/>
                    <a:pt x="42404" y="19537"/>
                    <a:pt x="42434" y="19356"/>
                  </a:cubicBezTo>
                  <a:cubicBezTo>
                    <a:pt x="42494" y="19116"/>
                    <a:pt x="42494" y="18875"/>
                    <a:pt x="42434" y="18634"/>
                  </a:cubicBezTo>
                  <a:cubicBezTo>
                    <a:pt x="42404" y="18423"/>
                    <a:pt x="42584" y="18183"/>
                    <a:pt x="42614" y="17791"/>
                  </a:cubicBezTo>
                  <a:cubicBezTo>
                    <a:pt x="42675" y="17370"/>
                    <a:pt x="42223" y="16979"/>
                    <a:pt x="41982" y="16919"/>
                  </a:cubicBezTo>
                  <a:cubicBezTo>
                    <a:pt x="41772" y="16828"/>
                    <a:pt x="41922" y="16588"/>
                    <a:pt x="42253" y="16317"/>
                  </a:cubicBezTo>
                  <a:cubicBezTo>
                    <a:pt x="42584" y="16046"/>
                    <a:pt x="42614" y="15143"/>
                    <a:pt x="42584" y="14963"/>
                  </a:cubicBezTo>
                  <a:cubicBezTo>
                    <a:pt x="42554" y="14782"/>
                    <a:pt x="41862" y="14632"/>
                    <a:pt x="41621" y="14632"/>
                  </a:cubicBezTo>
                  <a:cubicBezTo>
                    <a:pt x="41493" y="14639"/>
                    <a:pt x="41365" y="14643"/>
                    <a:pt x="41238" y="14643"/>
                  </a:cubicBezTo>
                  <a:cubicBezTo>
                    <a:pt x="40856" y="14643"/>
                    <a:pt x="40478" y="14609"/>
                    <a:pt x="40117" y="14541"/>
                  </a:cubicBezTo>
                  <a:cubicBezTo>
                    <a:pt x="40103" y="14540"/>
                    <a:pt x="40089" y="14539"/>
                    <a:pt x="40076" y="14539"/>
                  </a:cubicBezTo>
                  <a:cubicBezTo>
                    <a:pt x="39836" y="14539"/>
                    <a:pt x="39751" y="14793"/>
                    <a:pt x="39665" y="14993"/>
                  </a:cubicBezTo>
                  <a:cubicBezTo>
                    <a:pt x="39424" y="15354"/>
                    <a:pt x="39244" y="15745"/>
                    <a:pt x="39123" y="16136"/>
                  </a:cubicBezTo>
                  <a:cubicBezTo>
                    <a:pt x="38973" y="16648"/>
                    <a:pt x="38341" y="16798"/>
                    <a:pt x="38070" y="16919"/>
                  </a:cubicBezTo>
                  <a:cubicBezTo>
                    <a:pt x="37799" y="17039"/>
                    <a:pt x="37619" y="17430"/>
                    <a:pt x="37739" y="17641"/>
                  </a:cubicBezTo>
                  <a:cubicBezTo>
                    <a:pt x="37788" y="17715"/>
                    <a:pt x="37853" y="17733"/>
                    <a:pt x="37921" y="17733"/>
                  </a:cubicBezTo>
                  <a:cubicBezTo>
                    <a:pt x="37986" y="17733"/>
                    <a:pt x="38055" y="17716"/>
                    <a:pt x="38114" y="17716"/>
                  </a:cubicBezTo>
                  <a:cubicBezTo>
                    <a:pt x="38142" y="17716"/>
                    <a:pt x="38168" y="17720"/>
                    <a:pt x="38190" y="17731"/>
                  </a:cubicBezTo>
                  <a:cubicBezTo>
                    <a:pt x="38311" y="17822"/>
                    <a:pt x="38190" y="18303"/>
                    <a:pt x="38100" y="18333"/>
                  </a:cubicBezTo>
                  <a:cubicBezTo>
                    <a:pt x="38040" y="18393"/>
                    <a:pt x="38251" y="18604"/>
                    <a:pt x="38040" y="18724"/>
                  </a:cubicBezTo>
                  <a:cubicBezTo>
                    <a:pt x="37799" y="18845"/>
                    <a:pt x="37649" y="19146"/>
                    <a:pt x="37769" y="19296"/>
                  </a:cubicBezTo>
                  <a:cubicBezTo>
                    <a:pt x="37889" y="19447"/>
                    <a:pt x="38491" y="19477"/>
                    <a:pt x="38702" y="19627"/>
                  </a:cubicBezTo>
                  <a:cubicBezTo>
                    <a:pt x="38943" y="19778"/>
                    <a:pt x="38853" y="20049"/>
                    <a:pt x="39063" y="20259"/>
                  </a:cubicBezTo>
                  <a:cubicBezTo>
                    <a:pt x="39244" y="20500"/>
                    <a:pt x="39424" y="20380"/>
                    <a:pt x="39545" y="20530"/>
                  </a:cubicBezTo>
                  <a:cubicBezTo>
                    <a:pt x="39665" y="20681"/>
                    <a:pt x="39214" y="21282"/>
                    <a:pt x="39063" y="21313"/>
                  </a:cubicBezTo>
                  <a:cubicBezTo>
                    <a:pt x="39060" y="21313"/>
                    <a:pt x="39056" y="21314"/>
                    <a:pt x="39052" y="21314"/>
                  </a:cubicBezTo>
                  <a:cubicBezTo>
                    <a:pt x="38884" y="21314"/>
                    <a:pt x="38247" y="20677"/>
                    <a:pt x="38070" y="20530"/>
                  </a:cubicBezTo>
                  <a:lnTo>
                    <a:pt x="36806" y="19988"/>
                  </a:lnTo>
                  <a:cubicBezTo>
                    <a:pt x="36445" y="19868"/>
                    <a:pt x="36084" y="19718"/>
                    <a:pt x="35753" y="19537"/>
                  </a:cubicBezTo>
                  <a:cubicBezTo>
                    <a:pt x="35368" y="19306"/>
                    <a:pt x="34939" y="19163"/>
                    <a:pt x="34504" y="19163"/>
                  </a:cubicBezTo>
                  <a:cubicBezTo>
                    <a:pt x="34429" y="19163"/>
                    <a:pt x="34354" y="19167"/>
                    <a:pt x="34278" y="19176"/>
                  </a:cubicBezTo>
                  <a:cubicBezTo>
                    <a:pt x="33797" y="19146"/>
                    <a:pt x="33315" y="19086"/>
                    <a:pt x="32834" y="19025"/>
                  </a:cubicBezTo>
                  <a:cubicBezTo>
                    <a:pt x="32823" y="19027"/>
                    <a:pt x="32812" y="19028"/>
                    <a:pt x="32803" y="19028"/>
                  </a:cubicBezTo>
                  <a:cubicBezTo>
                    <a:pt x="32628" y="19028"/>
                    <a:pt x="32663" y="18775"/>
                    <a:pt x="32292" y="18604"/>
                  </a:cubicBezTo>
                  <a:cubicBezTo>
                    <a:pt x="31956" y="18460"/>
                    <a:pt x="31697" y="18259"/>
                    <a:pt x="31469" y="18259"/>
                  </a:cubicBezTo>
                  <a:cubicBezTo>
                    <a:pt x="31410" y="18259"/>
                    <a:pt x="31354" y="18272"/>
                    <a:pt x="31299" y="18303"/>
                  </a:cubicBezTo>
                  <a:cubicBezTo>
                    <a:pt x="31028" y="18454"/>
                    <a:pt x="31148" y="18875"/>
                    <a:pt x="31539" y="18935"/>
                  </a:cubicBezTo>
                  <a:cubicBezTo>
                    <a:pt x="31873" y="19019"/>
                    <a:pt x="31744" y="19179"/>
                    <a:pt x="32056" y="19179"/>
                  </a:cubicBezTo>
                  <a:cubicBezTo>
                    <a:pt x="32081" y="19179"/>
                    <a:pt x="32110" y="19178"/>
                    <a:pt x="32141" y="19176"/>
                  </a:cubicBezTo>
                  <a:cubicBezTo>
                    <a:pt x="32175" y="19173"/>
                    <a:pt x="32206" y="19172"/>
                    <a:pt x="32235" y="19172"/>
                  </a:cubicBezTo>
                  <a:cubicBezTo>
                    <a:pt x="32547" y="19172"/>
                    <a:pt x="32623" y="19317"/>
                    <a:pt x="32623" y="19537"/>
                  </a:cubicBezTo>
                  <a:cubicBezTo>
                    <a:pt x="32653" y="19808"/>
                    <a:pt x="32773" y="20049"/>
                    <a:pt x="32984" y="20199"/>
                  </a:cubicBezTo>
                  <a:cubicBezTo>
                    <a:pt x="33135" y="20380"/>
                    <a:pt x="33044" y="20650"/>
                    <a:pt x="32743" y="20650"/>
                  </a:cubicBezTo>
                  <a:cubicBezTo>
                    <a:pt x="32442" y="20650"/>
                    <a:pt x="32051" y="20681"/>
                    <a:pt x="32202" y="20891"/>
                  </a:cubicBezTo>
                  <a:cubicBezTo>
                    <a:pt x="32296" y="21042"/>
                    <a:pt x="32224" y="21110"/>
                    <a:pt x="32084" y="21110"/>
                  </a:cubicBezTo>
                  <a:cubicBezTo>
                    <a:pt x="32000" y="21110"/>
                    <a:pt x="31892" y="21087"/>
                    <a:pt x="31780" y="21042"/>
                  </a:cubicBezTo>
                  <a:cubicBezTo>
                    <a:pt x="31479" y="20951"/>
                    <a:pt x="31630" y="20711"/>
                    <a:pt x="31780" y="20590"/>
                  </a:cubicBezTo>
                  <a:cubicBezTo>
                    <a:pt x="31931" y="20500"/>
                    <a:pt x="31479" y="20289"/>
                    <a:pt x="31299" y="20229"/>
                  </a:cubicBezTo>
                  <a:cubicBezTo>
                    <a:pt x="31286" y="20223"/>
                    <a:pt x="31271" y="20220"/>
                    <a:pt x="31253" y="20220"/>
                  </a:cubicBezTo>
                  <a:cubicBezTo>
                    <a:pt x="31012" y="20220"/>
                    <a:pt x="30319" y="20747"/>
                    <a:pt x="30095" y="20831"/>
                  </a:cubicBezTo>
                  <a:cubicBezTo>
                    <a:pt x="30063" y="20840"/>
                    <a:pt x="30023" y="20844"/>
                    <a:pt x="29977" y="20844"/>
                  </a:cubicBezTo>
                  <a:cubicBezTo>
                    <a:pt x="29794" y="20844"/>
                    <a:pt x="29505" y="20789"/>
                    <a:pt x="29183" y="20789"/>
                  </a:cubicBezTo>
                  <a:cubicBezTo>
                    <a:pt x="29040" y="20789"/>
                    <a:pt x="28890" y="20800"/>
                    <a:pt x="28741" y="20831"/>
                  </a:cubicBezTo>
                  <a:cubicBezTo>
                    <a:pt x="28186" y="20948"/>
                    <a:pt x="28226" y="21404"/>
                    <a:pt x="28037" y="21404"/>
                  </a:cubicBezTo>
                  <a:cubicBezTo>
                    <a:pt x="28031" y="21404"/>
                    <a:pt x="28025" y="21404"/>
                    <a:pt x="28018" y="21403"/>
                  </a:cubicBezTo>
                  <a:cubicBezTo>
                    <a:pt x="27958" y="21383"/>
                    <a:pt x="27848" y="21379"/>
                    <a:pt x="27717" y="21379"/>
                  </a:cubicBezTo>
                  <a:cubicBezTo>
                    <a:pt x="27652" y="21379"/>
                    <a:pt x="27582" y="21380"/>
                    <a:pt x="27511" y="21380"/>
                  </a:cubicBezTo>
                  <a:cubicBezTo>
                    <a:pt x="27296" y="21380"/>
                    <a:pt x="27070" y="21373"/>
                    <a:pt x="26935" y="21313"/>
                  </a:cubicBezTo>
                  <a:cubicBezTo>
                    <a:pt x="26664" y="21192"/>
                    <a:pt x="26905" y="21102"/>
                    <a:pt x="27176" y="21102"/>
                  </a:cubicBezTo>
                  <a:cubicBezTo>
                    <a:pt x="27417" y="21102"/>
                    <a:pt x="27477" y="21012"/>
                    <a:pt x="27356" y="20861"/>
                  </a:cubicBezTo>
                  <a:cubicBezTo>
                    <a:pt x="27236" y="20711"/>
                    <a:pt x="27537" y="20410"/>
                    <a:pt x="27507" y="20289"/>
                  </a:cubicBezTo>
                  <a:cubicBezTo>
                    <a:pt x="27503" y="20278"/>
                    <a:pt x="27486" y="20273"/>
                    <a:pt x="27458" y="20273"/>
                  </a:cubicBezTo>
                  <a:cubicBezTo>
                    <a:pt x="27268" y="20273"/>
                    <a:pt x="26585" y="20519"/>
                    <a:pt x="26453" y="20650"/>
                  </a:cubicBezTo>
                  <a:cubicBezTo>
                    <a:pt x="26303" y="20801"/>
                    <a:pt x="26453" y="20982"/>
                    <a:pt x="26303" y="21102"/>
                  </a:cubicBezTo>
                  <a:cubicBezTo>
                    <a:pt x="26280" y="21116"/>
                    <a:pt x="26260" y="21122"/>
                    <a:pt x="26241" y="21122"/>
                  </a:cubicBezTo>
                  <a:cubicBezTo>
                    <a:pt x="26139" y="21122"/>
                    <a:pt x="26090" y="20938"/>
                    <a:pt x="25912" y="20861"/>
                  </a:cubicBezTo>
                  <a:cubicBezTo>
                    <a:pt x="25280" y="20891"/>
                    <a:pt x="24678" y="21072"/>
                    <a:pt x="24106" y="21403"/>
                  </a:cubicBezTo>
                  <a:cubicBezTo>
                    <a:pt x="23865" y="21704"/>
                    <a:pt x="23354" y="21704"/>
                    <a:pt x="23354" y="21884"/>
                  </a:cubicBezTo>
                  <a:cubicBezTo>
                    <a:pt x="23354" y="22065"/>
                    <a:pt x="22722" y="22035"/>
                    <a:pt x="22511" y="22155"/>
                  </a:cubicBezTo>
                  <a:cubicBezTo>
                    <a:pt x="22270" y="22245"/>
                    <a:pt x="22421" y="22757"/>
                    <a:pt x="22300" y="22968"/>
                  </a:cubicBezTo>
                  <a:cubicBezTo>
                    <a:pt x="22210" y="23209"/>
                    <a:pt x="21247" y="23118"/>
                    <a:pt x="20946" y="23178"/>
                  </a:cubicBezTo>
                  <a:cubicBezTo>
                    <a:pt x="20939" y="23179"/>
                    <a:pt x="20932" y="23180"/>
                    <a:pt x="20925" y="23180"/>
                  </a:cubicBezTo>
                  <a:cubicBezTo>
                    <a:pt x="20642" y="23180"/>
                    <a:pt x="20579" y="22606"/>
                    <a:pt x="20344" y="22577"/>
                  </a:cubicBezTo>
                  <a:cubicBezTo>
                    <a:pt x="20134" y="22516"/>
                    <a:pt x="20254" y="22185"/>
                    <a:pt x="20314" y="22035"/>
                  </a:cubicBezTo>
                  <a:cubicBezTo>
                    <a:pt x="20404" y="21884"/>
                    <a:pt x="20585" y="22035"/>
                    <a:pt x="20886" y="21854"/>
                  </a:cubicBezTo>
                  <a:cubicBezTo>
                    <a:pt x="20973" y="21802"/>
                    <a:pt x="21057" y="21785"/>
                    <a:pt x="21135" y="21785"/>
                  </a:cubicBezTo>
                  <a:cubicBezTo>
                    <a:pt x="21282" y="21785"/>
                    <a:pt x="21408" y="21845"/>
                    <a:pt x="21488" y="21845"/>
                  </a:cubicBezTo>
                  <a:cubicBezTo>
                    <a:pt x="21512" y="21845"/>
                    <a:pt x="21533" y="21839"/>
                    <a:pt x="21548" y="21824"/>
                  </a:cubicBezTo>
                  <a:cubicBezTo>
                    <a:pt x="21668" y="21704"/>
                    <a:pt x="21097" y="21313"/>
                    <a:pt x="21067" y="21072"/>
                  </a:cubicBezTo>
                  <a:cubicBezTo>
                    <a:pt x="21043" y="20861"/>
                    <a:pt x="20673" y="20741"/>
                    <a:pt x="20354" y="20741"/>
                  </a:cubicBezTo>
                  <a:cubicBezTo>
                    <a:pt x="20263" y="20741"/>
                    <a:pt x="20177" y="20751"/>
                    <a:pt x="20103" y="20771"/>
                  </a:cubicBezTo>
                  <a:cubicBezTo>
                    <a:pt x="19985" y="20803"/>
                    <a:pt x="19862" y="20820"/>
                    <a:pt x="19740" y="20820"/>
                  </a:cubicBezTo>
                  <a:cubicBezTo>
                    <a:pt x="19521" y="20820"/>
                    <a:pt x="19303" y="20766"/>
                    <a:pt x="19110" y="20650"/>
                  </a:cubicBezTo>
                  <a:cubicBezTo>
                    <a:pt x="19070" y="20632"/>
                    <a:pt x="19036" y="20624"/>
                    <a:pt x="19010" y="20624"/>
                  </a:cubicBezTo>
                  <a:cubicBezTo>
                    <a:pt x="18864" y="20624"/>
                    <a:pt x="18950" y="20875"/>
                    <a:pt x="19231" y="20951"/>
                  </a:cubicBezTo>
                  <a:cubicBezTo>
                    <a:pt x="19562" y="21012"/>
                    <a:pt x="19411" y="21313"/>
                    <a:pt x="19502" y="21523"/>
                  </a:cubicBezTo>
                  <a:cubicBezTo>
                    <a:pt x="19471" y="21824"/>
                    <a:pt x="19351" y="22125"/>
                    <a:pt x="19140" y="22366"/>
                  </a:cubicBezTo>
                  <a:cubicBezTo>
                    <a:pt x="19005" y="22637"/>
                    <a:pt x="19056" y="22671"/>
                    <a:pt x="19217" y="22671"/>
                  </a:cubicBezTo>
                  <a:cubicBezTo>
                    <a:pt x="19270" y="22671"/>
                    <a:pt x="19336" y="22667"/>
                    <a:pt x="19411" y="22667"/>
                  </a:cubicBezTo>
                  <a:cubicBezTo>
                    <a:pt x="19712" y="22667"/>
                    <a:pt x="19712" y="23088"/>
                    <a:pt x="19712" y="23389"/>
                  </a:cubicBezTo>
                  <a:cubicBezTo>
                    <a:pt x="19712" y="23690"/>
                    <a:pt x="19502" y="23780"/>
                    <a:pt x="19502" y="23991"/>
                  </a:cubicBezTo>
                  <a:cubicBezTo>
                    <a:pt x="19502" y="24053"/>
                    <a:pt x="19483" y="24075"/>
                    <a:pt x="19455" y="24075"/>
                  </a:cubicBezTo>
                  <a:cubicBezTo>
                    <a:pt x="19385" y="24075"/>
                    <a:pt x="19251" y="23946"/>
                    <a:pt x="19157" y="23946"/>
                  </a:cubicBezTo>
                  <a:cubicBezTo>
                    <a:pt x="19140" y="23946"/>
                    <a:pt x="19124" y="23950"/>
                    <a:pt x="19110" y="23961"/>
                  </a:cubicBezTo>
                  <a:cubicBezTo>
                    <a:pt x="19086" y="23973"/>
                    <a:pt x="19065" y="23979"/>
                    <a:pt x="19047" y="23979"/>
                  </a:cubicBezTo>
                  <a:cubicBezTo>
                    <a:pt x="18976" y="23979"/>
                    <a:pt x="18948" y="23888"/>
                    <a:pt x="18900" y="23720"/>
                  </a:cubicBezTo>
                  <a:cubicBezTo>
                    <a:pt x="18809" y="23540"/>
                    <a:pt x="18358" y="23660"/>
                    <a:pt x="18087" y="23570"/>
                  </a:cubicBezTo>
                  <a:cubicBezTo>
                    <a:pt x="18045" y="23559"/>
                    <a:pt x="18007" y="23554"/>
                    <a:pt x="17972" y="23554"/>
                  </a:cubicBezTo>
                  <a:cubicBezTo>
                    <a:pt x="17804" y="23554"/>
                    <a:pt x="17705" y="23667"/>
                    <a:pt x="17606" y="23840"/>
                  </a:cubicBezTo>
                  <a:cubicBezTo>
                    <a:pt x="17395" y="24021"/>
                    <a:pt x="17154" y="24111"/>
                    <a:pt x="16883" y="24141"/>
                  </a:cubicBezTo>
                  <a:cubicBezTo>
                    <a:pt x="16673" y="24172"/>
                    <a:pt x="16342" y="24563"/>
                    <a:pt x="16131" y="24683"/>
                  </a:cubicBezTo>
                  <a:cubicBezTo>
                    <a:pt x="15950" y="24773"/>
                    <a:pt x="15890" y="25074"/>
                    <a:pt x="16191" y="25375"/>
                  </a:cubicBezTo>
                  <a:cubicBezTo>
                    <a:pt x="16372" y="25526"/>
                    <a:pt x="16492" y="25736"/>
                    <a:pt x="16522" y="25977"/>
                  </a:cubicBezTo>
                  <a:cubicBezTo>
                    <a:pt x="16509" y="26045"/>
                    <a:pt x="16336" y="26076"/>
                    <a:pt x="16143" y="26076"/>
                  </a:cubicBezTo>
                  <a:cubicBezTo>
                    <a:pt x="15907" y="26076"/>
                    <a:pt x="15639" y="26030"/>
                    <a:pt x="15589" y="25947"/>
                  </a:cubicBezTo>
                  <a:cubicBezTo>
                    <a:pt x="15386" y="25812"/>
                    <a:pt x="15183" y="25744"/>
                    <a:pt x="14967" y="25744"/>
                  </a:cubicBezTo>
                  <a:cubicBezTo>
                    <a:pt x="14895" y="25744"/>
                    <a:pt x="14822" y="25752"/>
                    <a:pt x="14747" y="25767"/>
                  </a:cubicBezTo>
                  <a:cubicBezTo>
                    <a:pt x="14742" y="25767"/>
                    <a:pt x="14737" y="25768"/>
                    <a:pt x="14732" y="25768"/>
                  </a:cubicBezTo>
                  <a:cubicBezTo>
                    <a:pt x="14542" y="25768"/>
                    <a:pt x="14078" y="25224"/>
                    <a:pt x="13844" y="25195"/>
                  </a:cubicBezTo>
                  <a:cubicBezTo>
                    <a:pt x="13835" y="25193"/>
                    <a:pt x="13826" y="25193"/>
                    <a:pt x="13817" y="25193"/>
                  </a:cubicBezTo>
                  <a:cubicBezTo>
                    <a:pt x="13615" y="25193"/>
                    <a:pt x="13420" y="25502"/>
                    <a:pt x="13362" y="25646"/>
                  </a:cubicBezTo>
                  <a:cubicBezTo>
                    <a:pt x="13272" y="25797"/>
                    <a:pt x="13483" y="25887"/>
                    <a:pt x="13573" y="26098"/>
                  </a:cubicBezTo>
                  <a:cubicBezTo>
                    <a:pt x="13693" y="26338"/>
                    <a:pt x="14145" y="26399"/>
                    <a:pt x="14385" y="26399"/>
                  </a:cubicBezTo>
                  <a:cubicBezTo>
                    <a:pt x="14596" y="26399"/>
                    <a:pt x="14536" y="26730"/>
                    <a:pt x="14446" y="26850"/>
                  </a:cubicBezTo>
                  <a:cubicBezTo>
                    <a:pt x="14403" y="26934"/>
                    <a:pt x="14184" y="27033"/>
                    <a:pt x="14015" y="27033"/>
                  </a:cubicBezTo>
                  <a:cubicBezTo>
                    <a:pt x="13943" y="27033"/>
                    <a:pt x="13880" y="27015"/>
                    <a:pt x="13844" y="26970"/>
                  </a:cubicBezTo>
                  <a:cubicBezTo>
                    <a:pt x="13723" y="26820"/>
                    <a:pt x="13242" y="26970"/>
                    <a:pt x="13212" y="26790"/>
                  </a:cubicBezTo>
                  <a:cubicBezTo>
                    <a:pt x="13137" y="26516"/>
                    <a:pt x="12898" y="26345"/>
                    <a:pt x="12647" y="26345"/>
                  </a:cubicBezTo>
                  <a:cubicBezTo>
                    <a:pt x="12595" y="26345"/>
                    <a:pt x="12542" y="26353"/>
                    <a:pt x="12489" y="26368"/>
                  </a:cubicBezTo>
                  <a:cubicBezTo>
                    <a:pt x="12452" y="26375"/>
                    <a:pt x="12417" y="26378"/>
                    <a:pt x="12385" y="26378"/>
                  </a:cubicBezTo>
                  <a:cubicBezTo>
                    <a:pt x="12116" y="26378"/>
                    <a:pt x="12068" y="26159"/>
                    <a:pt x="12068" y="25917"/>
                  </a:cubicBezTo>
                  <a:cubicBezTo>
                    <a:pt x="12068" y="25646"/>
                    <a:pt x="11888" y="25466"/>
                    <a:pt x="11888" y="25345"/>
                  </a:cubicBezTo>
                  <a:cubicBezTo>
                    <a:pt x="11888" y="25225"/>
                    <a:pt x="11737" y="24924"/>
                    <a:pt x="11918" y="24834"/>
                  </a:cubicBezTo>
                  <a:cubicBezTo>
                    <a:pt x="12128" y="24713"/>
                    <a:pt x="11978" y="24472"/>
                    <a:pt x="11978" y="24292"/>
                  </a:cubicBezTo>
                  <a:cubicBezTo>
                    <a:pt x="11978" y="24111"/>
                    <a:pt x="11677" y="23871"/>
                    <a:pt x="11376" y="23871"/>
                  </a:cubicBezTo>
                  <a:cubicBezTo>
                    <a:pt x="11075" y="23871"/>
                    <a:pt x="11135" y="23570"/>
                    <a:pt x="10864" y="23509"/>
                  </a:cubicBezTo>
                  <a:cubicBezTo>
                    <a:pt x="10563" y="23389"/>
                    <a:pt x="10293" y="23148"/>
                    <a:pt x="10112" y="22877"/>
                  </a:cubicBezTo>
                  <a:cubicBezTo>
                    <a:pt x="10082" y="22727"/>
                    <a:pt x="9721" y="22667"/>
                    <a:pt x="9811" y="22607"/>
                  </a:cubicBezTo>
                  <a:cubicBezTo>
                    <a:pt x="9841" y="22603"/>
                    <a:pt x="9871" y="22601"/>
                    <a:pt x="9901" y="22601"/>
                  </a:cubicBezTo>
                  <a:cubicBezTo>
                    <a:pt x="10111" y="22601"/>
                    <a:pt x="10315" y="22693"/>
                    <a:pt x="10473" y="22877"/>
                  </a:cubicBezTo>
                  <a:cubicBezTo>
                    <a:pt x="10774" y="23118"/>
                    <a:pt x="11135" y="23269"/>
                    <a:pt x="11557" y="23329"/>
                  </a:cubicBezTo>
                  <a:cubicBezTo>
                    <a:pt x="12128" y="23389"/>
                    <a:pt x="12339" y="23660"/>
                    <a:pt x="12941" y="23780"/>
                  </a:cubicBezTo>
                  <a:lnTo>
                    <a:pt x="14777" y="24081"/>
                  </a:lnTo>
                  <a:cubicBezTo>
                    <a:pt x="14819" y="24086"/>
                    <a:pt x="14863" y="24088"/>
                    <a:pt x="14907" y="24088"/>
                  </a:cubicBezTo>
                  <a:cubicBezTo>
                    <a:pt x="15789" y="24088"/>
                    <a:pt x="16865" y="23259"/>
                    <a:pt x="17094" y="23058"/>
                  </a:cubicBezTo>
                  <a:cubicBezTo>
                    <a:pt x="17305" y="22817"/>
                    <a:pt x="17004" y="22306"/>
                    <a:pt x="17004" y="22125"/>
                  </a:cubicBezTo>
                  <a:cubicBezTo>
                    <a:pt x="17004" y="21914"/>
                    <a:pt x="16643" y="21884"/>
                    <a:pt x="16552" y="21764"/>
                  </a:cubicBezTo>
                  <a:cubicBezTo>
                    <a:pt x="16432" y="21523"/>
                    <a:pt x="16191" y="21373"/>
                    <a:pt x="15920" y="21373"/>
                  </a:cubicBezTo>
                  <a:cubicBezTo>
                    <a:pt x="15589" y="21373"/>
                    <a:pt x="15529" y="20982"/>
                    <a:pt x="15228" y="20982"/>
                  </a:cubicBezTo>
                  <a:cubicBezTo>
                    <a:pt x="14927" y="20982"/>
                    <a:pt x="14777" y="20861"/>
                    <a:pt x="14115" y="20410"/>
                  </a:cubicBezTo>
                  <a:cubicBezTo>
                    <a:pt x="13514" y="20018"/>
                    <a:pt x="12686" y="19694"/>
                    <a:pt x="12341" y="19694"/>
                  </a:cubicBezTo>
                  <a:cubicBezTo>
                    <a:pt x="12288" y="19694"/>
                    <a:pt x="12246" y="19702"/>
                    <a:pt x="12219" y="19718"/>
                  </a:cubicBezTo>
                  <a:cubicBezTo>
                    <a:pt x="12144" y="19755"/>
                    <a:pt x="12090" y="19777"/>
                    <a:pt x="12043" y="19777"/>
                  </a:cubicBezTo>
                  <a:cubicBezTo>
                    <a:pt x="11978" y="19777"/>
                    <a:pt x="11928" y="19733"/>
                    <a:pt x="11857" y="19627"/>
                  </a:cubicBezTo>
                  <a:cubicBezTo>
                    <a:pt x="11767" y="19552"/>
                    <a:pt x="11654" y="19514"/>
                    <a:pt x="11545" y="19514"/>
                  </a:cubicBezTo>
                  <a:cubicBezTo>
                    <a:pt x="11436" y="19514"/>
                    <a:pt x="11331" y="19552"/>
                    <a:pt x="11256" y="19627"/>
                  </a:cubicBezTo>
                  <a:cubicBezTo>
                    <a:pt x="11215" y="19661"/>
                    <a:pt x="11172" y="19674"/>
                    <a:pt x="11128" y="19674"/>
                  </a:cubicBezTo>
                  <a:cubicBezTo>
                    <a:pt x="11003" y="19674"/>
                    <a:pt x="10859" y="19578"/>
                    <a:pt x="10674" y="19578"/>
                  </a:cubicBezTo>
                  <a:cubicBezTo>
                    <a:pt x="10629" y="19578"/>
                    <a:pt x="10583" y="19584"/>
                    <a:pt x="10533" y="19597"/>
                  </a:cubicBezTo>
                  <a:cubicBezTo>
                    <a:pt x="10493" y="19604"/>
                    <a:pt x="10456" y="19608"/>
                    <a:pt x="10420" y="19608"/>
                  </a:cubicBezTo>
                  <a:cubicBezTo>
                    <a:pt x="10162" y="19608"/>
                    <a:pt x="10029" y="19432"/>
                    <a:pt x="10082" y="19326"/>
                  </a:cubicBezTo>
                  <a:cubicBezTo>
                    <a:pt x="10172" y="19206"/>
                    <a:pt x="10684" y="19326"/>
                    <a:pt x="10684" y="19146"/>
                  </a:cubicBezTo>
                  <a:cubicBezTo>
                    <a:pt x="10684" y="18965"/>
                    <a:pt x="10473" y="19146"/>
                    <a:pt x="10172" y="18905"/>
                  </a:cubicBezTo>
                  <a:cubicBezTo>
                    <a:pt x="10068" y="18832"/>
                    <a:pt x="9974" y="18802"/>
                    <a:pt x="9894" y="18802"/>
                  </a:cubicBezTo>
                  <a:cubicBezTo>
                    <a:pt x="9743" y="18802"/>
                    <a:pt x="9640" y="18907"/>
                    <a:pt x="9600" y="19025"/>
                  </a:cubicBezTo>
                  <a:cubicBezTo>
                    <a:pt x="9557" y="19112"/>
                    <a:pt x="9480" y="19150"/>
                    <a:pt x="9394" y="19150"/>
                  </a:cubicBezTo>
                  <a:cubicBezTo>
                    <a:pt x="9301" y="19150"/>
                    <a:pt x="9198" y="19104"/>
                    <a:pt x="9119" y="19025"/>
                  </a:cubicBezTo>
                  <a:cubicBezTo>
                    <a:pt x="9119" y="18995"/>
                    <a:pt x="9089" y="18995"/>
                    <a:pt x="9059" y="18995"/>
                  </a:cubicBezTo>
                  <a:cubicBezTo>
                    <a:pt x="9059" y="19169"/>
                    <a:pt x="8915" y="19282"/>
                    <a:pt x="8763" y="19282"/>
                  </a:cubicBezTo>
                  <a:cubicBezTo>
                    <a:pt x="8731" y="19282"/>
                    <a:pt x="8699" y="19277"/>
                    <a:pt x="8667" y="19266"/>
                  </a:cubicBezTo>
                  <a:cubicBezTo>
                    <a:pt x="8649" y="19261"/>
                    <a:pt x="8631" y="19259"/>
                    <a:pt x="8613" y="19259"/>
                  </a:cubicBezTo>
                  <a:cubicBezTo>
                    <a:pt x="8399" y="19259"/>
                    <a:pt x="8228" y="19567"/>
                    <a:pt x="8005" y="19567"/>
                  </a:cubicBezTo>
                  <a:cubicBezTo>
                    <a:pt x="7735" y="19567"/>
                    <a:pt x="7524" y="19778"/>
                    <a:pt x="7464" y="20049"/>
                  </a:cubicBezTo>
                  <a:cubicBezTo>
                    <a:pt x="7403" y="20229"/>
                    <a:pt x="7163" y="20109"/>
                    <a:pt x="7163" y="20259"/>
                  </a:cubicBezTo>
                  <a:cubicBezTo>
                    <a:pt x="7163" y="20410"/>
                    <a:pt x="7133" y="20560"/>
                    <a:pt x="7042" y="20681"/>
                  </a:cubicBezTo>
                  <a:cubicBezTo>
                    <a:pt x="6922" y="20831"/>
                    <a:pt x="7042" y="20891"/>
                    <a:pt x="7163" y="21132"/>
                  </a:cubicBezTo>
                  <a:cubicBezTo>
                    <a:pt x="7253" y="21373"/>
                    <a:pt x="7524" y="21313"/>
                    <a:pt x="7644" y="21403"/>
                  </a:cubicBezTo>
                  <a:cubicBezTo>
                    <a:pt x="7765" y="21463"/>
                    <a:pt x="8216" y="21854"/>
                    <a:pt x="8216" y="22005"/>
                  </a:cubicBezTo>
                  <a:cubicBezTo>
                    <a:pt x="8216" y="22155"/>
                    <a:pt x="7855" y="22486"/>
                    <a:pt x="7704" y="22546"/>
                  </a:cubicBezTo>
                  <a:cubicBezTo>
                    <a:pt x="7554" y="22637"/>
                    <a:pt x="7373" y="22908"/>
                    <a:pt x="7494" y="23058"/>
                  </a:cubicBezTo>
                  <a:cubicBezTo>
                    <a:pt x="7614" y="23209"/>
                    <a:pt x="7975" y="23750"/>
                    <a:pt x="8246" y="24262"/>
                  </a:cubicBezTo>
                  <a:cubicBezTo>
                    <a:pt x="8517" y="24743"/>
                    <a:pt x="8126" y="24472"/>
                    <a:pt x="7975" y="24713"/>
                  </a:cubicBezTo>
                  <a:cubicBezTo>
                    <a:pt x="7825" y="24924"/>
                    <a:pt x="8066" y="25195"/>
                    <a:pt x="8096" y="25315"/>
                  </a:cubicBezTo>
                  <a:cubicBezTo>
                    <a:pt x="8126" y="25405"/>
                    <a:pt x="7855" y="25405"/>
                    <a:pt x="7915" y="25526"/>
                  </a:cubicBezTo>
                  <a:cubicBezTo>
                    <a:pt x="7945" y="25646"/>
                    <a:pt x="8276" y="25706"/>
                    <a:pt x="8306" y="25797"/>
                  </a:cubicBezTo>
                  <a:cubicBezTo>
                    <a:pt x="8367" y="25857"/>
                    <a:pt x="8066" y="26007"/>
                    <a:pt x="8216" y="26218"/>
                  </a:cubicBezTo>
                  <a:cubicBezTo>
                    <a:pt x="8367" y="26399"/>
                    <a:pt x="8577" y="26399"/>
                    <a:pt x="8607" y="26609"/>
                  </a:cubicBezTo>
                  <a:cubicBezTo>
                    <a:pt x="8667" y="26850"/>
                    <a:pt x="8096" y="26880"/>
                    <a:pt x="8126" y="27061"/>
                  </a:cubicBezTo>
                  <a:cubicBezTo>
                    <a:pt x="8156" y="27271"/>
                    <a:pt x="8818" y="27482"/>
                    <a:pt x="9119" y="27813"/>
                  </a:cubicBezTo>
                  <a:cubicBezTo>
                    <a:pt x="9420" y="28174"/>
                    <a:pt x="9420" y="28264"/>
                    <a:pt x="9330" y="28475"/>
                  </a:cubicBezTo>
                  <a:cubicBezTo>
                    <a:pt x="9269" y="28656"/>
                    <a:pt x="8367" y="29167"/>
                    <a:pt x="8156" y="29589"/>
                  </a:cubicBezTo>
                  <a:cubicBezTo>
                    <a:pt x="7975" y="30010"/>
                    <a:pt x="7253" y="30281"/>
                    <a:pt x="6952" y="30582"/>
                  </a:cubicBezTo>
                  <a:lnTo>
                    <a:pt x="6561" y="31063"/>
                  </a:lnTo>
                  <a:lnTo>
                    <a:pt x="6561" y="31063"/>
                  </a:lnTo>
                  <a:lnTo>
                    <a:pt x="6892" y="30943"/>
                  </a:lnTo>
                  <a:cubicBezTo>
                    <a:pt x="6907" y="30935"/>
                    <a:pt x="6922" y="30932"/>
                    <a:pt x="6937" y="30932"/>
                  </a:cubicBezTo>
                  <a:cubicBezTo>
                    <a:pt x="7098" y="30932"/>
                    <a:pt x="7238" y="31347"/>
                    <a:pt x="7403" y="31485"/>
                  </a:cubicBezTo>
                  <a:cubicBezTo>
                    <a:pt x="7494" y="31560"/>
                    <a:pt x="7637" y="31560"/>
                    <a:pt x="7772" y="31560"/>
                  </a:cubicBezTo>
                  <a:cubicBezTo>
                    <a:pt x="7908" y="31560"/>
                    <a:pt x="8035" y="31560"/>
                    <a:pt x="8096" y="31635"/>
                  </a:cubicBezTo>
                  <a:cubicBezTo>
                    <a:pt x="8163" y="31720"/>
                    <a:pt x="8117" y="31757"/>
                    <a:pt x="8014" y="31757"/>
                  </a:cubicBezTo>
                  <a:cubicBezTo>
                    <a:pt x="7935" y="31757"/>
                    <a:pt x="7823" y="31735"/>
                    <a:pt x="7704" y="31695"/>
                  </a:cubicBezTo>
                  <a:cubicBezTo>
                    <a:pt x="7675" y="31688"/>
                    <a:pt x="7648" y="31685"/>
                    <a:pt x="7623" y="31685"/>
                  </a:cubicBezTo>
                  <a:cubicBezTo>
                    <a:pt x="7437" y="31685"/>
                    <a:pt x="7322" y="31860"/>
                    <a:pt x="6952" y="31966"/>
                  </a:cubicBezTo>
                  <a:cubicBezTo>
                    <a:pt x="6531" y="32086"/>
                    <a:pt x="6651" y="32207"/>
                    <a:pt x="6591" y="32267"/>
                  </a:cubicBezTo>
                  <a:cubicBezTo>
                    <a:pt x="6501" y="32357"/>
                    <a:pt x="6501" y="32598"/>
                    <a:pt x="6380" y="32809"/>
                  </a:cubicBezTo>
                  <a:cubicBezTo>
                    <a:pt x="6290" y="32989"/>
                    <a:pt x="6170" y="33049"/>
                    <a:pt x="6139" y="33200"/>
                  </a:cubicBezTo>
                  <a:cubicBezTo>
                    <a:pt x="6139" y="33350"/>
                    <a:pt x="6170" y="33501"/>
                    <a:pt x="6200" y="33651"/>
                  </a:cubicBezTo>
                  <a:cubicBezTo>
                    <a:pt x="6200" y="33802"/>
                    <a:pt x="6260" y="33952"/>
                    <a:pt x="6350" y="34073"/>
                  </a:cubicBezTo>
                  <a:cubicBezTo>
                    <a:pt x="6501" y="34253"/>
                    <a:pt x="6230" y="34253"/>
                    <a:pt x="6170" y="34344"/>
                  </a:cubicBezTo>
                  <a:cubicBezTo>
                    <a:pt x="6079" y="34404"/>
                    <a:pt x="6139" y="34644"/>
                    <a:pt x="6230" y="34795"/>
                  </a:cubicBezTo>
                  <a:cubicBezTo>
                    <a:pt x="6350" y="34885"/>
                    <a:pt x="6410" y="35066"/>
                    <a:pt x="6350" y="35216"/>
                  </a:cubicBezTo>
                  <a:cubicBezTo>
                    <a:pt x="6290" y="35307"/>
                    <a:pt x="6471" y="35547"/>
                    <a:pt x="6591" y="35668"/>
                  </a:cubicBezTo>
                  <a:cubicBezTo>
                    <a:pt x="6711" y="35758"/>
                    <a:pt x="6711" y="36119"/>
                    <a:pt x="6802" y="36209"/>
                  </a:cubicBezTo>
                  <a:cubicBezTo>
                    <a:pt x="6894" y="36301"/>
                    <a:pt x="7003" y="36341"/>
                    <a:pt x="7117" y="36341"/>
                  </a:cubicBezTo>
                  <a:cubicBezTo>
                    <a:pt x="7152" y="36341"/>
                    <a:pt x="7187" y="36337"/>
                    <a:pt x="7223" y="36330"/>
                  </a:cubicBezTo>
                  <a:cubicBezTo>
                    <a:pt x="7261" y="36317"/>
                    <a:pt x="7299" y="36311"/>
                    <a:pt x="7334" y="36311"/>
                  </a:cubicBezTo>
                  <a:cubicBezTo>
                    <a:pt x="7465" y="36311"/>
                    <a:pt x="7573" y="36392"/>
                    <a:pt x="7644" y="36510"/>
                  </a:cubicBezTo>
                  <a:cubicBezTo>
                    <a:pt x="7673" y="36581"/>
                    <a:pt x="7721" y="36612"/>
                    <a:pt x="7787" y="36612"/>
                  </a:cubicBezTo>
                  <a:cubicBezTo>
                    <a:pt x="7860" y="36612"/>
                    <a:pt x="7954" y="36574"/>
                    <a:pt x="8066" y="36510"/>
                  </a:cubicBezTo>
                  <a:cubicBezTo>
                    <a:pt x="8093" y="36496"/>
                    <a:pt x="8127" y="36490"/>
                    <a:pt x="8166" y="36490"/>
                  </a:cubicBezTo>
                  <a:cubicBezTo>
                    <a:pt x="8377" y="36490"/>
                    <a:pt x="8716" y="36675"/>
                    <a:pt x="8818" y="36751"/>
                  </a:cubicBezTo>
                  <a:cubicBezTo>
                    <a:pt x="8908" y="36811"/>
                    <a:pt x="8848" y="37082"/>
                    <a:pt x="8878" y="37263"/>
                  </a:cubicBezTo>
                  <a:cubicBezTo>
                    <a:pt x="8908" y="37473"/>
                    <a:pt x="8758" y="37714"/>
                    <a:pt x="8968" y="37835"/>
                  </a:cubicBezTo>
                  <a:cubicBezTo>
                    <a:pt x="9149" y="37955"/>
                    <a:pt x="9119" y="38256"/>
                    <a:pt x="9330" y="38316"/>
                  </a:cubicBezTo>
                  <a:cubicBezTo>
                    <a:pt x="9570" y="38406"/>
                    <a:pt x="9630" y="38737"/>
                    <a:pt x="9781" y="38767"/>
                  </a:cubicBezTo>
                  <a:cubicBezTo>
                    <a:pt x="9992" y="38858"/>
                    <a:pt x="10142" y="39008"/>
                    <a:pt x="10232" y="39189"/>
                  </a:cubicBezTo>
                  <a:cubicBezTo>
                    <a:pt x="10232" y="39339"/>
                    <a:pt x="9962" y="39490"/>
                    <a:pt x="9811" y="39580"/>
                  </a:cubicBezTo>
                  <a:cubicBezTo>
                    <a:pt x="9797" y="39586"/>
                    <a:pt x="9782" y="39588"/>
                    <a:pt x="9766" y="39588"/>
                  </a:cubicBezTo>
                  <a:cubicBezTo>
                    <a:pt x="9636" y="39588"/>
                    <a:pt x="9443" y="39431"/>
                    <a:pt x="9332" y="39431"/>
                  </a:cubicBezTo>
                  <a:cubicBezTo>
                    <a:pt x="9306" y="39431"/>
                    <a:pt x="9285" y="39439"/>
                    <a:pt x="9269" y="39460"/>
                  </a:cubicBezTo>
                  <a:cubicBezTo>
                    <a:pt x="9149" y="39580"/>
                    <a:pt x="9299" y="39791"/>
                    <a:pt x="9360" y="40212"/>
                  </a:cubicBezTo>
                  <a:cubicBezTo>
                    <a:pt x="9450" y="40633"/>
                    <a:pt x="9510" y="40633"/>
                    <a:pt x="9721" y="40633"/>
                  </a:cubicBezTo>
                  <a:cubicBezTo>
                    <a:pt x="9901" y="40633"/>
                    <a:pt x="9962" y="40513"/>
                    <a:pt x="10082" y="40423"/>
                  </a:cubicBezTo>
                  <a:cubicBezTo>
                    <a:pt x="10108" y="40410"/>
                    <a:pt x="10143" y="40405"/>
                    <a:pt x="10182" y="40405"/>
                  </a:cubicBezTo>
                  <a:cubicBezTo>
                    <a:pt x="10270" y="40405"/>
                    <a:pt x="10381" y="40427"/>
                    <a:pt x="10469" y="40427"/>
                  </a:cubicBezTo>
                  <a:cubicBezTo>
                    <a:pt x="10522" y="40427"/>
                    <a:pt x="10567" y="40419"/>
                    <a:pt x="10594" y="40393"/>
                  </a:cubicBezTo>
                  <a:cubicBezTo>
                    <a:pt x="10634" y="40372"/>
                    <a:pt x="10711" y="40362"/>
                    <a:pt x="10799" y="40362"/>
                  </a:cubicBezTo>
                  <a:cubicBezTo>
                    <a:pt x="10975" y="40362"/>
                    <a:pt x="11195" y="40403"/>
                    <a:pt x="11256" y="40483"/>
                  </a:cubicBezTo>
                  <a:cubicBezTo>
                    <a:pt x="11316" y="40573"/>
                    <a:pt x="11436" y="40964"/>
                    <a:pt x="11346" y="41085"/>
                  </a:cubicBezTo>
                  <a:cubicBezTo>
                    <a:pt x="11286" y="41175"/>
                    <a:pt x="11436" y="41325"/>
                    <a:pt x="11557" y="41536"/>
                  </a:cubicBezTo>
                  <a:cubicBezTo>
                    <a:pt x="11647" y="41717"/>
                    <a:pt x="12008" y="41596"/>
                    <a:pt x="12098" y="41687"/>
                  </a:cubicBezTo>
                  <a:cubicBezTo>
                    <a:pt x="12219" y="41747"/>
                    <a:pt x="12520" y="42078"/>
                    <a:pt x="12459" y="42289"/>
                  </a:cubicBezTo>
                  <a:cubicBezTo>
                    <a:pt x="12395" y="42417"/>
                    <a:pt x="12513" y="42454"/>
                    <a:pt x="12630" y="42454"/>
                  </a:cubicBezTo>
                  <a:cubicBezTo>
                    <a:pt x="12678" y="42454"/>
                    <a:pt x="12725" y="42448"/>
                    <a:pt x="12760" y="42439"/>
                  </a:cubicBezTo>
                  <a:cubicBezTo>
                    <a:pt x="12777" y="42428"/>
                    <a:pt x="12796" y="42423"/>
                    <a:pt x="12816" y="42423"/>
                  </a:cubicBezTo>
                  <a:cubicBezTo>
                    <a:pt x="12905" y="42423"/>
                    <a:pt x="13023" y="42521"/>
                    <a:pt x="13121" y="42620"/>
                  </a:cubicBezTo>
                  <a:cubicBezTo>
                    <a:pt x="13179" y="42643"/>
                    <a:pt x="13236" y="42652"/>
                    <a:pt x="13292" y="42652"/>
                  </a:cubicBezTo>
                  <a:cubicBezTo>
                    <a:pt x="13383" y="42652"/>
                    <a:pt x="13468" y="42627"/>
                    <a:pt x="13543" y="42589"/>
                  </a:cubicBezTo>
                  <a:cubicBezTo>
                    <a:pt x="13634" y="42517"/>
                    <a:pt x="13747" y="42477"/>
                    <a:pt x="13842" y="42477"/>
                  </a:cubicBezTo>
                  <a:cubicBezTo>
                    <a:pt x="13904" y="42477"/>
                    <a:pt x="13959" y="42494"/>
                    <a:pt x="13994" y="42529"/>
                  </a:cubicBezTo>
                  <a:cubicBezTo>
                    <a:pt x="14054" y="42650"/>
                    <a:pt x="14325" y="42890"/>
                    <a:pt x="14325" y="42951"/>
                  </a:cubicBezTo>
                  <a:cubicBezTo>
                    <a:pt x="14325" y="43041"/>
                    <a:pt x="14777" y="42951"/>
                    <a:pt x="14957" y="43071"/>
                  </a:cubicBezTo>
                  <a:cubicBezTo>
                    <a:pt x="15168" y="43191"/>
                    <a:pt x="15409" y="43101"/>
                    <a:pt x="15649" y="43252"/>
                  </a:cubicBezTo>
                  <a:cubicBezTo>
                    <a:pt x="15860" y="43402"/>
                    <a:pt x="16101" y="43372"/>
                    <a:pt x="16101" y="43522"/>
                  </a:cubicBezTo>
                  <a:cubicBezTo>
                    <a:pt x="16101" y="43673"/>
                    <a:pt x="15860" y="43793"/>
                    <a:pt x="15860" y="43853"/>
                  </a:cubicBezTo>
                  <a:cubicBezTo>
                    <a:pt x="15860" y="43944"/>
                    <a:pt x="16071" y="43974"/>
                    <a:pt x="16071" y="44094"/>
                  </a:cubicBezTo>
                  <a:cubicBezTo>
                    <a:pt x="16071" y="44184"/>
                    <a:pt x="15830" y="44184"/>
                    <a:pt x="15800" y="44275"/>
                  </a:cubicBezTo>
                  <a:cubicBezTo>
                    <a:pt x="15770" y="44335"/>
                    <a:pt x="15950" y="44485"/>
                    <a:pt x="15980" y="44576"/>
                  </a:cubicBezTo>
                  <a:cubicBezTo>
                    <a:pt x="16011" y="44636"/>
                    <a:pt x="15830" y="44937"/>
                    <a:pt x="15830" y="45057"/>
                  </a:cubicBezTo>
                  <a:cubicBezTo>
                    <a:pt x="15830" y="45092"/>
                    <a:pt x="15788" y="45104"/>
                    <a:pt x="15726" y="45104"/>
                  </a:cubicBezTo>
                  <a:cubicBezTo>
                    <a:pt x="15570" y="45104"/>
                    <a:pt x="15284" y="45027"/>
                    <a:pt x="15198" y="45027"/>
                  </a:cubicBezTo>
                  <a:cubicBezTo>
                    <a:pt x="15078" y="45027"/>
                    <a:pt x="14717" y="45448"/>
                    <a:pt x="14566" y="45448"/>
                  </a:cubicBezTo>
                  <a:cubicBezTo>
                    <a:pt x="14416" y="45448"/>
                    <a:pt x="14506" y="45659"/>
                    <a:pt x="14566" y="45810"/>
                  </a:cubicBezTo>
                  <a:cubicBezTo>
                    <a:pt x="14574" y="45851"/>
                    <a:pt x="14635" y="45865"/>
                    <a:pt x="14718" y="45865"/>
                  </a:cubicBezTo>
                  <a:cubicBezTo>
                    <a:pt x="14900" y="45865"/>
                    <a:pt x="15192" y="45798"/>
                    <a:pt x="15304" y="45798"/>
                  </a:cubicBezTo>
                  <a:cubicBezTo>
                    <a:pt x="15329" y="45798"/>
                    <a:pt x="15345" y="45802"/>
                    <a:pt x="15348" y="45810"/>
                  </a:cubicBezTo>
                  <a:cubicBezTo>
                    <a:pt x="15379" y="45900"/>
                    <a:pt x="14536" y="46351"/>
                    <a:pt x="14355" y="46381"/>
                  </a:cubicBezTo>
                  <a:cubicBezTo>
                    <a:pt x="14205" y="46411"/>
                    <a:pt x="14717" y="46682"/>
                    <a:pt x="14656" y="46833"/>
                  </a:cubicBezTo>
                  <a:cubicBezTo>
                    <a:pt x="14626" y="46983"/>
                    <a:pt x="14175" y="47013"/>
                    <a:pt x="14235" y="47284"/>
                  </a:cubicBezTo>
                  <a:cubicBezTo>
                    <a:pt x="14265" y="47555"/>
                    <a:pt x="14024" y="47615"/>
                    <a:pt x="13784" y="47615"/>
                  </a:cubicBezTo>
                  <a:cubicBezTo>
                    <a:pt x="13513" y="47615"/>
                    <a:pt x="13422" y="47766"/>
                    <a:pt x="13573" y="47796"/>
                  </a:cubicBezTo>
                  <a:cubicBezTo>
                    <a:pt x="13723" y="47856"/>
                    <a:pt x="13693" y="48187"/>
                    <a:pt x="14175" y="48307"/>
                  </a:cubicBezTo>
                  <a:cubicBezTo>
                    <a:pt x="14777" y="48518"/>
                    <a:pt x="15258" y="48879"/>
                    <a:pt x="15649" y="49391"/>
                  </a:cubicBezTo>
                  <a:lnTo>
                    <a:pt x="15890" y="49541"/>
                  </a:lnTo>
                  <a:lnTo>
                    <a:pt x="16191" y="49391"/>
                  </a:lnTo>
                  <a:cubicBezTo>
                    <a:pt x="16522" y="49391"/>
                    <a:pt x="16853" y="49481"/>
                    <a:pt x="17124" y="49692"/>
                  </a:cubicBezTo>
                  <a:cubicBezTo>
                    <a:pt x="17218" y="49754"/>
                    <a:pt x="17380" y="49770"/>
                    <a:pt x="17556" y="49770"/>
                  </a:cubicBezTo>
                  <a:cubicBezTo>
                    <a:pt x="17735" y="49770"/>
                    <a:pt x="17928" y="49754"/>
                    <a:pt x="18082" y="49754"/>
                  </a:cubicBezTo>
                  <a:cubicBezTo>
                    <a:pt x="18217" y="49754"/>
                    <a:pt x="18321" y="49766"/>
                    <a:pt x="18358" y="49812"/>
                  </a:cubicBezTo>
                  <a:cubicBezTo>
                    <a:pt x="18478" y="49963"/>
                    <a:pt x="18659" y="50053"/>
                    <a:pt x="18839" y="50113"/>
                  </a:cubicBezTo>
                  <a:cubicBezTo>
                    <a:pt x="18972" y="50113"/>
                    <a:pt x="19151" y="50369"/>
                    <a:pt x="19295" y="50369"/>
                  </a:cubicBezTo>
                  <a:cubicBezTo>
                    <a:pt x="19314" y="50369"/>
                    <a:pt x="19333" y="50365"/>
                    <a:pt x="19351" y="50354"/>
                  </a:cubicBezTo>
                  <a:cubicBezTo>
                    <a:pt x="19532" y="50286"/>
                    <a:pt x="19729" y="50252"/>
                    <a:pt x="19931" y="50252"/>
                  </a:cubicBezTo>
                  <a:cubicBezTo>
                    <a:pt x="19998" y="50252"/>
                    <a:pt x="20066" y="50256"/>
                    <a:pt x="20134" y="50264"/>
                  </a:cubicBezTo>
                  <a:cubicBezTo>
                    <a:pt x="20284" y="50264"/>
                    <a:pt x="20284" y="50354"/>
                    <a:pt x="20435" y="50354"/>
                  </a:cubicBezTo>
                  <a:cubicBezTo>
                    <a:pt x="20581" y="50354"/>
                    <a:pt x="20556" y="50867"/>
                    <a:pt x="20638" y="50867"/>
                  </a:cubicBezTo>
                  <a:cubicBezTo>
                    <a:pt x="20640" y="50867"/>
                    <a:pt x="20643" y="50866"/>
                    <a:pt x="20645" y="50865"/>
                  </a:cubicBezTo>
                  <a:cubicBezTo>
                    <a:pt x="20654" y="50861"/>
                    <a:pt x="20665" y="50859"/>
                    <a:pt x="20677" y="50859"/>
                  </a:cubicBezTo>
                  <a:cubicBezTo>
                    <a:pt x="20825" y="50859"/>
                    <a:pt x="21175" y="51169"/>
                    <a:pt x="21398" y="51197"/>
                  </a:cubicBezTo>
                  <a:cubicBezTo>
                    <a:pt x="21659" y="51226"/>
                    <a:pt x="21893" y="51619"/>
                    <a:pt x="21990" y="51619"/>
                  </a:cubicBezTo>
                  <a:cubicBezTo>
                    <a:pt x="21993" y="51619"/>
                    <a:pt x="21996" y="51619"/>
                    <a:pt x="21999" y="51618"/>
                  </a:cubicBezTo>
                  <a:cubicBezTo>
                    <a:pt x="22013" y="51611"/>
                    <a:pt x="22028" y="51608"/>
                    <a:pt x="22042" y="51608"/>
                  </a:cubicBezTo>
                  <a:cubicBezTo>
                    <a:pt x="22118" y="51608"/>
                    <a:pt x="22201" y="51686"/>
                    <a:pt x="22272" y="51686"/>
                  </a:cubicBezTo>
                  <a:cubicBezTo>
                    <a:pt x="22305" y="51686"/>
                    <a:pt x="22335" y="51669"/>
                    <a:pt x="22361" y="51618"/>
                  </a:cubicBezTo>
                  <a:cubicBezTo>
                    <a:pt x="22421" y="51407"/>
                    <a:pt x="22752" y="51528"/>
                    <a:pt x="22872" y="51227"/>
                  </a:cubicBezTo>
                  <a:cubicBezTo>
                    <a:pt x="22421" y="50715"/>
                    <a:pt x="21939" y="50113"/>
                    <a:pt x="21939" y="49872"/>
                  </a:cubicBezTo>
                  <a:cubicBezTo>
                    <a:pt x="21939" y="49662"/>
                    <a:pt x="22120" y="49210"/>
                    <a:pt x="21638" y="48789"/>
                  </a:cubicBezTo>
                  <a:cubicBezTo>
                    <a:pt x="21157" y="48368"/>
                    <a:pt x="21698" y="48067"/>
                    <a:pt x="22060" y="47615"/>
                  </a:cubicBezTo>
                  <a:cubicBezTo>
                    <a:pt x="22391" y="47164"/>
                    <a:pt x="23023" y="47043"/>
                    <a:pt x="23444" y="46803"/>
                  </a:cubicBezTo>
                  <a:lnTo>
                    <a:pt x="23173" y="46652"/>
                  </a:lnTo>
                  <a:cubicBezTo>
                    <a:pt x="22872" y="46502"/>
                    <a:pt x="22752" y="46351"/>
                    <a:pt x="23023" y="46261"/>
                  </a:cubicBezTo>
                  <a:cubicBezTo>
                    <a:pt x="23294" y="46201"/>
                    <a:pt x="23173" y="46080"/>
                    <a:pt x="22902" y="45779"/>
                  </a:cubicBezTo>
                  <a:cubicBezTo>
                    <a:pt x="22662" y="45479"/>
                    <a:pt x="22571" y="45208"/>
                    <a:pt x="22421" y="45208"/>
                  </a:cubicBezTo>
                  <a:cubicBezTo>
                    <a:pt x="22368" y="45199"/>
                    <a:pt x="22312" y="45195"/>
                    <a:pt x="22256" y="45195"/>
                  </a:cubicBezTo>
                  <a:cubicBezTo>
                    <a:pt x="22119" y="45195"/>
                    <a:pt x="21977" y="45217"/>
                    <a:pt x="21849" y="45238"/>
                  </a:cubicBezTo>
                  <a:cubicBezTo>
                    <a:pt x="21818" y="45251"/>
                    <a:pt x="21792" y="45257"/>
                    <a:pt x="21771" y="45257"/>
                  </a:cubicBezTo>
                  <a:cubicBezTo>
                    <a:pt x="21647" y="45257"/>
                    <a:pt x="21673" y="45052"/>
                    <a:pt x="21698" y="44847"/>
                  </a:cubicBezTo>
                  <a:cubicBezTo>
                    <a:pt x="21759" y="44576"/>
                    <a:pt x="21337" y="44606"/>
                    <a:pt x="21247" y="44546"/>
                  </a:cubicBezTo>
                  <a:cubicBezTo>
                    <a:pt x="21187" y="44455"/>
                    <a:pt x="21367" y="44034"/>
                    <a:pt x="21458" y="44034"/>
                  </a:cubicBezTo>
                  <a:cubicBezTo>
                    <a:pt x="21518" y="44034"/>
                    <a:pt x="21698" y="43884"/>
                    <a:pt x="21698" y="43793"/>
                  </a:cubicBezTo>
                  <a:cubicBezTo>
                    <a:pt x="21698" y="43673"/>
                    <a:pt x="21337" y="43643"/>
                    <a:pt x="21488" y="43402"/>
                  </a:cubicBezTo>
                  <a:cubicBezTo>
                    <a:pt x="21638" y="43191"/>
                    <a:pt x="21909" y="43131"/>
                    <a:pt x="21909" y="42920"/>
                  </a:cubicBezTo>
                  <a:cubicBezTo>
                    <a:pt x="21909" y="42736"/>
                    <a:pt x="22033" y="42569"/>
                    <a:pt x="22199" y="42569"/>
                  </a:cubicBezTo>
                  <a:cubicBezTo>
                    <a:pt x="22250" y="42569"/>
                    <a:pt x="22304" y="42584"/>
                    <a:pt x="22361" y="42620"/>
                  </a:cubicBezTo>
                  <a:cubicBezTo>
                    <a:pt x="22548" y="42754"/>
                    <a:pt x="22664" y="43150"/>
                    <a:pt x="22900" y="43150"/>
                  </a:cubicBezTo>
                  <a:cubicBezTo>
                    <a:pt x="22929" y="43150"/>
                    <a:pt x="22960" y="43144"/>
                    <a:pt x="22993" y="43131"/>
                  </a:cubicBezTo>
                  <a:cubicBezTo>
                    <a:pt x="23294" y="43041"/>
                    <a:pt x="23113" y="42800"/>
                    <a:pt x="23053" y="42650"/>
                  </a:cubicBezTo>
                  <a:cubicBezTo>
                    <a:pt x="23023" y="42499"/>
                    <a:pt x="22962" y="42319"/>
                    <a:pt x="23263" y="42228"/>
                  </a:cubicBezTo>
                  <a:cubicBezTo>
                    <a:pt x="23564" y="42168"/>
                    <a:pt x="23444" y="41867"/>
                    <a:pt x="23715" y="41867"/>
                  </a:cubicBezTo>
                  <a:cubicBezTo>
                    <a:pt x="23956" y="41867"/>
                    <a:pt x="24377" y="41536"/>
                    <a:pt x="24527" y="41446"/>
                  </a:cubicBezTo>
                  <a:cubicBezTo>
                    <a:pt x="24654" y="41395"/>
                    <a:pt x="24886" y="41281"/>
                    <a:pt x="25046" y="41281"/>
                  </a:cubicBezTo>
                  <a:cubicBezTo>
                    <a:pt x="25077" y="41281"/>
                    <a:pt x="25105" y="41286"/>
                    <a:pt x="25129" y="41295"/>
                  </a:cubicBezTo>
                  <a:cubicBezTo>
                    <a:pt x="25220" y="41350"/>
                    <a:pt x="25310" y="41425"/>
                    <a:pt x="25394" y="41425"/>
                  </a:cubicBezTo>
                  <a:cubicBezTo>
                    <a:pt x="25450" y="41425"/>
                    <a:pt x="25502" y="41392"/>
                    <a:pt x="25551" y="41295"/>
                  </a:cubicBezTo>
                  <a:cubicBezTo>
                    <a:pt x="25606" y="41199"/>
                    <a:pt x="25718" y="41159"/>
                    <a:pt x="25829" y="41159"/>
                  </a:cubicBezTo>
                  <a:cubicBezTo>
                    <a:pt x="25960" y="41159"/>
                    <a:pt x="26090" y="41214"/>
                    <a:pt x="26122" y="41295"/>
                  </a:cubicBezTo>
                  <a:cubicBezTo>
                    <a:pt x="26153" y="41446"/>
                    <a:pt x="26815" y="41416"/>
                    <a:pt x="27025" y="41566"/>
                  </a:cubicBezTo>
                  <a:cubicBezTo>
                    <a:pt x="27206" y="41717"/>
                    <a:pt x="27687" y="41988"/>
                    <a:pt x="27687" y="42138"/>
                  </a:cubicBezTo>
                  <a:cubicBezTo>
                    <a:pt x="27687" y="42236"/>
                    <a:pt x="27788" y="42346"/>
                    <a:pt x="27860" y="42346"/>
                  </a:cubicBezTo>
                  <a:cubicBezTo>
                    <a:pt x="27898" y="42346"/>
                    <a:pt x="27928" y="42313"/>
                    <a:pt x="27928" y="42228"/>
                  </a:cubicBezTo>
                  <a:cubicBezTo>
                    <a:pt x="27928" y="42127"/>
                    <a:pt x="27963" y="42081"/>
                    <a:pt x="28032" y="42081"/>
                  </a:cubicBezTo>
                  <a:cubicBezTo>
                    <a:pt x="28108" y="42081"/>
                    <a:pt x="28223" y="42135"/>
                    <a:pt x="28380" y="42228"/>
                  </a:cubicBezTo>
                  <a:cubicBezTo>
                    <a:pt x="28502" y="42314"/>
                    <a:pt x="28630" y="42350"/>
                    <a:pt x="28743" y="42350"/>
                  </a:cubicBezTo>
                  <a:cubicBezTo>
                    <a:pt x="28906" y="42350"/>
                    <a:pt x="29036" y="42275"/>
                    <a:pt x="29072" y="42168"/>
                  </a:cubicBezTo>
                  <a:cubicBezTo>
                    <a:pt x="29140" y="42031"/>
                    <a:pt x="29453" y="41876"/>
                    <a:pt x="29691" y="41876"/>
                  </a:cubicBezTo>
                  <a:cubicBezTo>
                    <a:pt x="29766" y="41876"/>
                    <a:pt x="29834" y="41891"/>
                    <a:pt x="29884" y="41927"/>
                  </a:cubicBezTo>
                  <a:cubicBezTo>
                    <a:pt x="29985" y="42011"/>
                    <a:pt x="30038" y="42076"/>
                    <a:pt x="30108" y="42076"/>
                  </a:cubicBezTo>
                  <a:cubicBezTo>
                    <a:pt x="30163" y="42076"/>
                    <a:pt x="30229" y="42034"/>
                    <a:pt x="30336" y="41927"/>
                  </a:cubicBezTo>
                  <a:cubicBezTo>
                    <a:pt x="30426" y="41837"/>
                    <a:pt x="30567" y="41796"/>
                    <a:pt x="30705" y="41796"/>
                  </a:cubicBezTo>
                  <a:cubicBezTo>
                    <a:pt x="30888" y="41796"/>
                    <a:pt x="31067" y="41867"/>
                    <a:pt x="31118" y="41988"/>
                  </a:cubicBezTo>
                  <a:cubicBezTo>
                    <a:pt x="31178" y="42168"/>
                    <a:pt x="31419" y="42228"/>
                    <a:pt x="31630" y="42228"/>
                  </a:cubicBezTo>
                  <a:cubicBezTo>
                    <a:pt x="31849" y="42228"/>
                    <a:pt x="31869" y="42477"/>
                    <a:pt x="31983" y="42477"/>
                  </a:cubicBezTo>
                  <a:cubicBezTo>
                    <a:pt x="31995" y="42477"/>
                    <a:pt x="32007" y="42475"/>
                    <a:pt x="32021" y="42469"/>
                  </a:cubicBezTo>
                  <a:cubicBezTo>
                    <a:pt x="32165" y="42383"/>
                    <a:pt x="32144" y="42076"/>
                    <a:pt x="32273" y="42076"/>
                  </a:cubicBezTo>
                  <a:cubicBezTo>
                    <a:pt x="32279" y="42076"/>
                    <a:pt x="32285" y="42077"/>
                    <a:pt x="32292" y="42078"/>
                  </a:cubicBezTo>
                  <a:cubicBezTo>
                    <a:pt x="32442" y="42138"/>
                    <a:pt x="32623" y="42349"/>
                    <a:pt x="32894" y="42349"/>
                  </a:cubicBezTo>
                  <a:cubicBezTo>
                    <a:pt x="33135" y="42349"/>
                    <a:pt x="33375" y="42289"/>
                    <a:pt x="33375" y="42048"/>
                  </a:cubicBezTo>
                  <a:cubicBezTo>
                    <a:pt x="33375" y="41837"/>
                    <a:pt x="33345" y="41476"/>
                    <a:pt x="33195" y="41476"/>
                  </a:cubicBezTo>
                  <a:cubicBezTo>
                    <a:pt x="33044" y="41476"/>
                    <a:pt x="32803" y="41325"/>
                    <a:pt x="32623" y="41325"/>
                  </a:cubicBezTo>
                  <a:cubicBezTo>
                    <a:pt x="32442" y="41325"/>
                    <a:pt x="32171" y="40964"/>
                    <a:pt x="32382" y="40874"/>
                  </a:cubicBezTo>
                  <a:cubicBezTo>
                    <a:pt x="32623" y="40814"/>
                    <a:pt x="32954" y="40663"/>
                    <a:pt x="32894" y="40483"/>
                  </a:cubicBezTo>
                  <a:cubicBezTo>
                    <a:pt x="32803" y="40272"/>
                    <a:pt x="32743" y="39941"/>
                    <a:pt x="33044" y="39911"/>
                  </a:cubicBezTo>
                  <a:cubicBezTo>
                    <a:pt x="33345" y="39881"/>
                    <a:pt x="33887" y="39881"/>
                    <a:pt x="33857" y="39791"/>
                  </a:cubicBezTo>
                  <a:cubicBezTo>
                    <a:pt x="33827" y="39730"/>
                    <a:pt x="33255" y="39610"/>
                    <a:pt x="33195" y="39430"/>
                  </a:cubicBezTo>
                  <a:cubicBezTo>
                    <a:pt x="33104" y="39219"/>
                    <a:pt x="33044" y="38828"/>
                    <a:pt x="33135" y="38767"/>
                  </a:cubicBezTo>
                  <a:cubicBezTo>
                    <a:pt x="33195" y="38752"/>
                    <a:pt x="33308" y="38752"/>
                    <a:pt x="33432" y="38752"/>
                  </a:cubicBezTo>
                  <a:cubicBezTo>
                    <a:pt x="33556" y="38752"/>
                    <a:pt x="33691" y="38752"/>
                    <a:pt x="33797" y="38737"/>
                  </a:cubicBezTo>
                  <a:cubicBezTo>
                    <a:pt x="33819" y="38734"/>
                    <a:pt x="33846" y="38732"/>
                    <a:pt x="33877" y="38732"/>
                  </a:cubicBezTo>
                  <a:cubicBezTo>
                    <a:pt x="33971" y="38732"/>
                    <a:pt x="34098" y="38745"/>
                    <a:pt x="34233" y="38745"/>
                  </a:cubicBezTo>
                  <a:cubicBezTo>
                    <a:pt x="34414" y="38745"/>
                    <a:pt x="34609" y="38722"/>
                    <a:pt x="34760" y="38617"/>
                  </a:cubicBezTo>
                  <a:cubicBezTo>
                    <a:pt x="35075" y="38459"/>
                    <a:pt x="35413" y="38371"/>
                    <a:pt x="35774" y="38371"/>
                  </a:cubicBezTo>
                  <a:cubicBezTo>
                    <a:pt x="35827" y="38371"/>
                    <a:pt x="35880" y="38372"/>
                    <a:pt x="35933" y="38376"/>
                  </a:cubicBezTo>
                  <a:cubicBezTo>
                    <a:pt x="36264" y="38376"/>
                    <a:pt x="36505" y="38166"/>
                    <a:pt x="36746" y="38135"/>
                  </a:cubicBezTo>
                  <a:cubicBezTo>
                    <a:pt x="37137" y="38075"/>
                    <a:pt x="37498" y="38015"/>
                    <a:pt x="37889" y="37925"/>
                  </a:cubicBezTo>
                  <a:cubicBezTo>
                    <a:pt x="38040" y="37835"/>
                    <a:pt x="39003" y="37714"/>
                    <a:pt x="39063" y="37534"/>
                  </a:cubicBezTo>
                  <a:cubicBezTo>
                    <a:pt x="39086" y="37398"/>
                    <a:pt x="39515" y="37280"/>
                    <a:pt x="39804" y="37280"/>
                  </a:cubicBezTo>
                  <a:cubicBezTo>
                    <a:pt x="39900" y="37280"/>
                    <a:pt x="39981" y="37293"/>
                    <a:pt x="40026" y="37323"/>
                  </a:cubicBezTo>
                  <a:cubicBezTo>
                    <a:pt x="40143" y="37381"/>
                    <a:pt x="40272" y="37414"/>
                    <a:pt x="40406" y="37414"/>
                  </a:cubicBezTo>
                  <a:cubicBezTo>
                    <a:pt x="40479" y="37414"/>
                    <a:pt x="40553" y="37404"/>
                    <a:pt x="40628" y="37383"/>
                  </a:cubicBezTo>
                  <a:cubicBezTo>
                    <a:pt x="40664" y="37374"/>
                    <a:pt x="40700" y="37370"/>
                    <a:pt x="40735" y="37370"/>
                  </a:cubicBezTo>
                  <a:cubicBezTo>
                    <a:pt x="40937" y="37370"/>
                    <a:pt x="41119" y="37509"/>
                    <a:pt x="41170" y="37714"/>
                  </a:cubicBezTo>
                  <a:cubicBezTo>
                    <a:pt x="41110" y="37925"/>
                    <a:pt x="41320" y="38105"/>
                    <a:pt x="41260" y="38256"/>
                  </a:cubicBezTo>
                  <a:cubicBezTo>
                    <a:pt x="41230" y="38406"/>
                    <a:pt x="41080" y="38466"/>
                    <a:pt x="41200" y="38587"/>
                  </a:cubicBezTo>
                  <a:cubicBezTo>
                    <a:pt x="41239" y="38626"/>
                    <a:pt x="41312" y="38643"/>
                    <a:pt x="41399" y="38643"/>
                  </a:cubicBezTo>
                  <a:cubicBezTo>
                    <a:pt x="41580" y="38643"/>
                    <a:pt x="41820" y="38568"/>
                    <a:pt x="41922" y="38466"/>
                  </a:cubicBezTo>
                  <a:cubicBezTo>
                    <a:pt x="41956" y="38433"/>
                    <a:pt x="41990" y="38419"/>
                    <a:pt x="42022" y="38419"/>
                  </a:cubicBezTo>
                  <a:cubicBezTo>
                    <a:pt x="42133" y="38419"/>
                    <a:pt x="42223" y="38584"/>
                    <a:pt x="42223" y="38677"/>
                  </a:cubicBezTo>
                  <a:cubicBezTo>
                    <a:pt x="42223" y="38736"/>
                    <a:pt x="42314" y="38809"/>
                    <a:pt x="42376" y="38809"/>
                  </a:cubicBezTo>
                  <a:cubicBezTo>
                    <a:pt x="42409" y="38809"/>
                    <a:pt x="42434" y="38789"/>
                    <a:pt x="42434" y="38737"/>
                  </a:cubicBezTo>
                  <a:cubicBezTo>
                    <a:pt x="42434" y="38679"/>
                    <a:pt x="42479" y="38657"/>
                    <a:pt x="42540" y="38657"/>
                  </a:cubicBezTo>
                  <a:cubicBezTo>
                    <a:pt x="42635" y="38657"/>
                    <a:pt x="42770" y="38712"/>
                    <a:pt x="42825" y="38767"/>
                  </a:cubicBezTo>
                  <a:cubicBezTo>
                    <a:pt x="42840" y="38797"/>
                    <a:pt x="42871" y="38806"/>
                    <a:pt x="42909" y="38806"/>
                  </a:cubicBezTo>
                  <a:cubicBezTo>
                    <a:pt x="42982" y="38806"/>
                    <a:pt x="43083" y="38771"/>
                    <a:pt x="43148" y="38771"/>
                  </a:cubicBezTo>
                  <a:cubicBezTo>
                    <a:pt x="43189" y="38771"/>
                    <a:pt x="43216" y="38784"/>
                    <a:pt x="43216" y="38828"/>
                  </a:cubicBezTo>
                  <a:cubicBezTo>
                    <a:pt x="43216" y="38978"/>
                    <a:pt x="42735" y="39159"/>
                    <a:pt x="42976" y="39339"/>
                  </a:cubicBezTo>
                  <a:cubicBezTo>
                    <a:pt x="43016" y="39374"/>
                    <a:pt x="43051" y="39387"/>
                    <a:pt x="43085" y="39387"/>
                  </a:cubicBezTo>
                  <a:cubicBezTo>
                    <a:pt x="43213" y="39387"/>
                    <a:pt x="43305" y="39182"/>
                    <a:pt x="43467" y="39182"/>
                  </a:cubicBezTo>
                  <a:cubicBezTo>
                    <a:pt x="43483" y="39182"/>
                    <a:pt x="43500" y="39184"/>
                    <a:pt x="43517" y="39189"/>
                  </a:cubicBezTo>
                  <a:cubicBezTo>
                    <a:pt x="43545" y="39198"/>
                    <a:pt x="43574" y="39202"/>
                    <a:pt x="43604" y="39202"/>
                  </a:cubicBezTo>
                  <a:cubicBezTo>
                    <a:pt x="43867" y="39202"/>
                    <a:pt x="44201" y="38885"/>
                    <a:pt x="44390" y="38858"/>
                  </a:cubicBezTo>
                  <a:cubicBezTo>
                    <a:pt x="44631" y="38737"/>
                    <a:pt x="44871" y="38617"/>
                    <a:pt x="45112" y="38436"/>
                  </a:cubicBezTo>
                  <a:cubicBezTo>
                    <a:pt x="45197" y="38388"/>
                    <a:pt x="45319" y="38369"/>
                    <a:pt x="45431" y="38369"/>
                  </a:cubicBezTo>
                  <a:cubicBezTo>
                    <a:pt x="45597" y="38369"/>
                    <a:pt x="45738" y="38412"/>
                    <a:pt x="45684" y="38466"/>
                  </a:cubicBezTo>
                  <a:cubicBezTo>
                    <a:pt x="45564" y="38587"/>
                    <a:pt x="45383" y="38888"/>
                    <a:pt x="45895" y="39068"/>
                  </a:cubicBezTo>
                  <a:cubicBezTo>
                    <a:pt x="46436" y="39279"/>
                    <a:pt x="46978" y="40332"/>
                    <a:pt x="47339" y="40814"/>
                  </a:cubicBezTo>
                  <a:cubicBezTo>
                    <a:pt x="47670" y="41295"/>
                    <a:pt x="48001" y="42228"/>
                    <a:pt x="48152" y="42228"/>
                  </a:cubicBezTo>
                  <a:cubicBezTo>
                    <a:pt x="48302" y="42228"/>
                    <a:pt x="48393" y="41777"/>
                    <a:pt x="48603" y="41717"/>
                  </a:cubicBezTo>
                  <a:cubicBezTo>
                    <a:pt x="48623" y="41709"/>
                    <a:pt x="48642" y="41706"/>
                    <a:pt x="48660" y="41706"/>
                  </a:cubicBezTo>
                  <a:cubicBezTo>
                    <a:pt x="48869" y="41706"/>
                    <a:pt x="49014" y="42140"/>
                    <a:pt x="49235" y="42168"/>
                  </a:cubicBezTo>
                  <a:cubicBezTo>
                    <a:pt x="49462" y="42193"/>
                    <a:pt x="49709" y="42303"/>
                    <a:pt x="49890" y="42303"/>
                  </a:cubicBezTo>
                  <a:cubicBezTo>
                    <a:pt x="49925" y="42303"/>
                    <a:pt x="49958" y="42298"/>
                    <a:pt x="49988" y="42289"/>
                  </a:cubicBezTo>
                  <a:cubicBezTo>
                    <a:pt x="50173" y="42209"/>
                    <a:pt x="50543" y="42037"/>
                    <a:pt x="50733" y="42037"/>
                  </a:cubicBezTo>
                  <a:cubicBezTo>
                    <a:pt x="50759" y="42037"/>
                    <a:pt x="50782" y="42040"/>
                    <a:pt x="50800" y="42048"/>
                  </a:cubicBezTo>
                  <a:cubicBezTo>
                    <a:pt x="50951" y="42138"/>
                    <a:pt x="51161" y="42168"/>
                    <a:pt x="51312" y="42469"/>
                  </a:cubicBezTo>
                  <a:cubicBezTo>
                    <a:pt x="51462" y="42770"/>
                    <a:pt x="51643" y="42890"/>
                    <a:pt x="51793" y="42890"/>
                  </a:cubicBezTo>
                  <a:cubicBezTo>
                    <a:pt x="51944" y="42890"/>
                    <a:pt x="51944" y="43041"/>
                    <a:pt x="51944" y="43191"/>
                  </a:cubicBezTo>
                  <a:cubicBezTo>
                    <a:pt x="51944" y="43342"/>
                    <a:pt x="52215" y="43522"/>
                    <a:pt x="52365" y="43522"/>
                  </a:cubicBezTo>
                  <a:cubicBezTo>
                    <a:pt x="52576" y="43522"/>
                    <a:pt x="52786" y="43492"/>
                    <a:pt x="52997" y="43402"/>
                  </a:cubicBezTo>
                  <a:cubicBezTo>
                    <a:pt x="53069" y="43366"/>
                    <a:pt x="53151" y="43320"/>
                    <a:pt x="53206" y="43320"/>
                  </a:cubicBezTo>
                  <a:cubicBezTo>
                    <a:pt x="53243" y="43320"/>
                    <a:pt x="53268" y="43341"/>
                    <a:pt x="53268" y="43402"/>
                  </a:cubicBezTo>
                  <a:cubicBezTo>
                    <a:pt x="53268" y="43552"/>
                    <a:pt x="53509" y="43853"/>
                    <a:pt x="53659" y="43853"/>
                  </a:cubicBezTo>
                  <a:cubicBezTo>
                    <a:pt x="53759" y="43853"/>
                    <a:pt x="53900" y="43907"/>
                    <a:pt x="54000" y="43907"/>
                  </a:cubicBezTo>
                  <a:cubicBezTo>
                    <a:pt x="54050" y="43907"/>
                    <a:pt x="54091" y="43894"/>
                    <a:pt x="54111" y="43853"/>
                  </a:cubicBezTo>
                  <a:cubicBezTo>
                    <a:pt x="54141" y="43733"/>
                    <a:pt x="54502" y="43673"/>
                    <a:pt x="54622" y="43643"/>
                  </a:cubicBezTo>
                  <a:cubicBezTo>
                    <a:pt x="54743" y="43583"/>
                    <a:pt x="55254" y="43522"/>
                    <a:pt x="55375" y="43282"/>
                  </a:cubicBezTo>
                  <a:cubicBezTo>
                    <a:pt x="55495" y="43071"/>
                    <a:pt x="55856" y="43101"/>
                    <a:pt x="55976" y="42951"/>
                  </a:cubicBezTo>
                  <a:cubicBezTo>
                    <a:pt x="56097" y="42800"/>
                    <a:pt x="56428" y="42740"/>
                    <a:pt x="56518" y="42620"/>
                  </a:cubicBezTo>
                  <a:cubicBezTo>
                    <a:pt x="56578" y="42499"/>
                    <a:pt x="57000" y="42469"/>
                    <a:pt x="57030" y="42349"/>
                  </a:cubicBezTo>
                  <a:cubicBezTo>
                    <a:pt x="57047" y="42278"/>
                    <a:pt x="57179" y="42249"/>
                    <a:pt x="57321" y="42249"/>
                  </a:cubicBezTo>
                  <a:cubicBezTo>
                    <a:pt x="57421" y="42249"/>
                    <a:pt x="57527" y="42264"/>
                    <a:pt x="57602" y="42289"/>
                  </a:cubicBezTo>
                  <a:lnTo>
                    <a:pt x="58685" y="42469"/>
                  </a:lnTo>
                  <a:cubicBezTo>
                    <a:pt x="58689" y="42468"/>
                    <a:pt x="58693" y="42468"/>
                    <a:pt x="58696" y="42468"/>
                  </a:cubicBezTo>
                  <a:cubicBezTo>
                    <a:pt x="58807" y="42468"/>
                    <a:pt x="58839" y="42891"/>
                    <a:pt x="58956" y="42920"/>
                  </a:cubicBezTo>
                  <a:cubicBezTo>
                    <a:pt x="59065" y="42948"/>
                    <a:pt x="59399" y="43199"/>
                    <a:pt x="59549" y="43199"/>
                  </a:cubicBezTo>
                  <a:cubicBezTo>
                    <a:pt x="59564" y="43199"/>
                    <a:pt x="59577" y="43197"/>
                    <a:pt x="59588" y="43191"/>
                  </a:cubicBezTo>
                  <a:cubicBezTo>
                    <a:pt x="59701" y="43097"/>
                    <a:pt x="59837" y="43050"/>
                    <a:pt x="59975" y="43050"/>
                  </a:cubicBezTo>
                  <a:cubicBezTo>
                    <a:pt x="60058" y="43050"/>
                    <a:pt x="60141" y="43067"/>
                    <a:pt x="60220" y="43101"/>
                  </a:cubicBezTo>
                  <a:cubicBezTo>
                    <a:pt x="60397" y="43212"/>
                    <a:pt x="60590" y="43338"/>
                    <a:pt x="60703" y="43338"/>
                  </a:cubicBezTo>
                  <a:cubicBezTo>
                    <a:pt x="60745" y="43338"/>
                    <a:pt x="60776" y="43322"/>
                    <a:pt x="60792" y="43282"/>
                  </a:cubicBezTo>
                  <a:cubicBezTo>
                    <a:pt x="60882" y="43131"/>
                    <a:pt x="61394" y="43041"/>
                    <a:pt x="61424" y="42951"/>
                  </a:cubicBezTo>
                  <a:cubicBezTo>
                    <a:pt x="61484" y="42890"/>
                    <a:pt x="61574" y="42589"/>
                    <a:pt x="61484" y="42469"/>
                  </a:cubicBezTo>
                  <a:cubicBezTo>
                    <a:pt x="61333" y="42258"/>
                    <a:pt x="61243" y="42048"/>
                    <a:pt x="61213" y="41837"/>
                  </a:cubicBezTo>
                  <a:cubicBezTo>
                    <a:pt x="61123" y="41626"/>
                    <a:pt x="61484" y="41596"/>
                    <a:pt x="61514" y="41416"/>
                  </a:cubicBezTo>
                  <a:cubicBezTo>
                    <a:pt x="61544" y="41235"/>
                    <a:pt x="61845" y="41235"/>
                    <a:pt x="61965" y="41145"/>
                  </a:cubicBezTo>
                  <a:cubicBezTo>
                    <a:pt x="62079" y="41088"/>
                    <a:pt x="62085" y="40871"/>
                    <a:pt x="62211" y="40871"/>
                  </a:cubicBezTo>
                  <a:cubicBezTo>
                    <a:pt x="62219" y="40871"/>
                    <a:pt x="62227" y="40872"/>
                    <a:pt x="62236" y="40874"/>
                  </a:cubicBezTo>
                  <a:cubicBezTo>
                    <a:pt x="62417" y="40934"/>
                    <a:pt x="62627" y="40994"/>
                    <a:pt x="62838" y="41115"/>
                  </a:cubicBezTo>
                  <a:cubicBezTo>
                    <a:pt x="62868" y="41175"/>
                    <a:pt x="63139" y="41235"/>
                    <a:pt x="63320" y="41235"/>
                  </a:cubicBezTo>
                  <a:cubicBezTo>
                    <a:pt x="63530" y="41265"/>
                    <a:pt x="63711" y="41356"/>
                    <a:pt x="63891" y="41476"/>
                  </a:cubicBezTo>
                  <a:cubicBezTo>
                    <a:pt x="64072" y="41566"/>
                    <a:pt x="64553" y="41566"/>
                    <a:pt x="64674" y="41717"/>
                  </a:cubicBezTo>
                  <a:cubicBezTo>
                    <a:pt x="64794" y="41867"/>
                    <a:pt x="64644" y="42228"/>
                    <a:pt x="64734" y="42379"/>
                  </a:cubicBezTo>
                  <a:cubicBezTo>
                    <a:pt x="64844" y="42516"/>
                    <a:pt x="65103" y="42778"/>
                    <a:pt x="65217" y="42778"/>
                  </a:cubicBezTo>
                  <a:cubicBezTo>
                    <a:pt x="65228" y="42778"/>
                    <a:pt x="65238" y="42775"/>
                    <a:pt x="65246" y="42770"/>
                  </a:cubicBezTo>
                  <a:cubicBezTo>
                    <a:pt x="65253" y="42758"/>
                    <a:pt x="65269" y="42753"/>
                    <a:pt x="65289" y="42753"/>
                  </a:cubicBezTo>
                  <a:cubicBezTo>
                    <a:pt x="65426" y="42753"/>
                    <a:pt x="65807" y="42981"/>
                    <a:pt x="65938" y="42981"/>
                  </a:cubicBezTo>
                  <a:cubicBezTo>
                    <a:pt x="66088" y="42981"/>
                    <a:pt x="66359" y="42680"/>
                    <a:pt x="66510" y="42680"/>
                  </a:cubicBezTo>
                  <a:cubicBezTo>
                    <a:pt x="66750" y="42650"/>
                    <a:pt x="66991" y="42620"/>
                    <a:pt x="67232" y="42620"/>
                  </a:cubicBezTo>
                  <a:cubicBezTo>
                    <a:pt x="67371" y="42620"/>
                    <a:pt x="67817" y="42773"/>
                    <a:pt x="67933" y="42773"/>
                  </a:cubicBezTo>
                  <a:cubicBezTo>
                    <a:pt x="67942" y="42773"/>
                    <a:pt x="67950" y="42772"/>
                    <a:pt x="67954" y="42770"/>
                  </a:cubicBezTo>
                  <a:cubicBezTo>
                    <a:pt x="67990" y="42765"/>
                    <a:pt x="68026" y="42762"/>
                    <a:pt x="68063" y="42762"/>
                  </a:cubicBezTo>
                  <a:cubicBezTo>
                    <a:pt x="68237" y="42762"/>
                    <a:pt x="68412" y="42821"/>
                    <a:pt x="68586" y="42920"/>
                  </a:cubicBezTo>
                  <a:cubicBezTo>
                    <a:pt x="68646" y="43071"/>
                    <a:pt x="69218" y="43071"/>
                    <a:pt x="69218" y="43221"/>
                  </a:cubicBezTo>
                  <a:cubicBezTo>
                    <a:pt x="69218" y="43372"/>
                    <a:pt x="69549" y="43492"/>
                    <a:pt x="69639" y="43673"/>
                  </a:cubicBezTo>
                  <a:cubicBezTo>
                    <a:pt x="69700" y="43853"/>
                    <a:pt x="70512" y="43733"/>
                    <a:pt x="70663" y="43853"/>
                  </a:cubicBezTo>
                  <a:cubicBezTo>
                    <a:pt x="70738" y="43914"/>
                    <a:pt x="70986" y="43944"/>
                    <a:pt x="71223" y="43944"/>
                  </a:cubicBezTo>
                  <a:cubicBezTo>
                    <a:pt x="71460" y="43944"/>
                    <a:pt x="71686" y="43914"/>
                    <a:pt x="71716" y="43853"/>
                  </a:cubicBezTo>
                  <a:cubicBezTo>
                    <a:pt x="71746" y="43733"/>
                    <a:pt x="72559" y="43703"/>
                    <a:pt x="72709" y="43583"/>
                  </a:cubicBezTo>
                  <a:cubicBezTo>
                    <a:pt x="72860" y="43492"/>
                    <a:pt x="73371" y="43522"/>
                    <a:pt x="73371" y="43372"/>
                  </a:cubicBezTo>
                  <a:cubicBezTo>
                    <a:pt x="73371" y="43221"/>
                    <a:pt x="73823" y="43101"/>
                    <a:pt x="74003" y="42951"/>
                  </a:cubicBezTo>
                  <a:cubicBezTo>
                    <a:pt x="74085" y="42883"/>
                    <a:pt x="74282" y="42852"/>
                    <a:pt x="74477" y="42852"/>
                  </a:cubicBezTo>
                  <a:cubicBezTo>
                    <a:pt x="74715" y="42852"/>
                    <a:pt x="74950" y="42898"/>
                    <a:pt x="74966" y="42981"/>
                  </a:cubicBezTo>
                  <a:cubicBezTo>
                    <a:pt x="75010" y="43090"/>
                    <a:pt x="75259" y="43167"/>
                    <a:pt x="75462" y="43167"/>
                  </a:cubicBezTo>
                  <a:cubicBezTo>
                    <a:pt x="75539" y="43167"/>
                    <a:pt x="75609" y="43156"/>
                    <a:pt x="75658" y="43131"/>
                  </a:cubicBezTo>
                  <a:cubicBezTo>
                    <a:pt x="75715" y="43119"/>
                    <a:pt x="75772" y="43113"/>
                    <a:pt x="75827" y="43113"/>
                  </a:cubicBezTo>
                  <a:cubicBezTo>
                    <a:pt x="76040" y="43113"/>
                    <a:pt x="76244" y="43199"/>
                    <a:pt x="76411" y="43342"/>
                  </a:cubicBezTo>
                  <a:cubicBezTo>
                    <a:pt x="76576" y="43460"/>
                    <a:pt x="76798" y="43541"/>
                    <a:pt x="77017" y="43541"/>
                  </a:cubicBezTo>
                  <a:cubicBezTo>
                    <a:pt x="77076" y="43541"/>
                    <a:pt x="77135" y="43535"/>
                    <a:pt x="77193" y="43522"/>
                  </a:cubicBezTo>
                  <a:cubicBezTo>
                    <a:pt x="77434" y="43372"/>
                    <a:pt x="77675" y="43252"/>
                    <a:pt x="77946" y="43131"/>
                  </a:cubicBezTo>
                  <a:cubicBezTo>
                    <a:pt x="78096" y="43101"/>
                    <a:pt x="78337" y="42951"/>
                    <a:pt x="78277" y="42800"/>
                  </a:cubicBezTo>
                  <a:cubicBezTo>
                    <a:pt x="78247" y="42650"/>
                    <a:pt x="78638" y="42168"/>
                    <a:pt x="78668" y="41988"/>
                  </a:cubicBezTo>
                  <a:cubicBezTo>
                    <a:pt x="78758" y="41687"/>
                    <a:pt x="78939" y="41416"/>
                    <a:pt x="79149" y="41235"/>
                  </a:cubicBezTo>
                  <a:cubicBezTo>
                    <a:pt x="79270" y="41175"/>
                    <a:pt x="79541" y="40964"/>
                    <a:pt x="79480" y="40814"/>
                  </a:cubicBezTo>
                  <a:cubicBezTo>
                    <a:pt x="79450" y="40663"/>
                    <a:pt x="79420" y="40242"/>
                    <a:pt x="79270" y="40242"/>
                  </a:cubicBezTo>
                  <a:cubicBezTo>
                    <a:pt x="79252" y="40242"/>
                    <a:pt x="79233" y="40242"/>
                    <a:pt x="79214" y="40242"/>
                  </a:cubicBezTo>
                  <a:cubicBezTo>
                    <a:pt x="79070" y="40242"/>
                    <a:pt x="78914" y="40219"/>
                    <a:pt x="79180" y="39821"/>
                  </a:cubicBezTo>
                  <a:cubicBezTo>
                    <a:pt x="79405" y="39596"/>
                    <a:pt x="79713" y="39475"/>
                    <a:pt x="80018" y="39475"/>
                  </a:cubicBezTo>
                  <a:cubicBezTo>
                    <a:pt x="80080" y="39475"/>
                    <a:pt x="80142" y="39480"/>
                    <a:pt x="80203" y="39490"/>
                  </a:cubicBezTo>
                  <a:cubicBezTo>
                    <a:pt x="80455" y="39431"/>
                    <a:pt x="80708" y="39398"/>
                    <a:pt x="80961" y="39398"/>
                  </a:cubicBezTo>
                  <a:cubicBezTo>
                    <a:pt x="81099" y="39398"/>
                    <a:pt x="81238" y="39408"/>
                    <a:pt x="81376" y="39430"/>
                  </a:cubicBezTo>
                  <a:cubicBezTo>
                    <a:pt x="81466" y="39446"/>
                    <a:pt x="81544" y="39449"/>
                    <a:pt x="81619" y="39449"/>
                  </a:cubicBezTo>
                  <a:cubicBezTo>
                    <a:pt x="81665" y="39449"/>
                    <a:pt x="81709" y="39448"/>
                    <a:pt x="81754" y="39448"/>
                  </a:cubicBezTo>
                  <a:cubicBezTo>
                    <a:pt x="81905" y="39448"/>
                    <a:pt x="82059" y="39461"/>
                    <a:pt x="82279" y="39580"/>
                  </a:cubicBezTo>
                  <a:cubicBezTo>
                    <a:pt x="82640" y="39761"/>
                    <a:pt x="83092" y="39670"/>
                    <a:pt x="83212" y="39821"/>
                  </a:cubicBezTo>
                  <a:cubicBezTo>
                    <a:pt x="83333" y="39971"/>
                    <a:pt x="83814" y="40122"/>
                    <a:pt x="83754" y="40423"/>
                  </a:cubicBezTo>
                  <a:cubicBezTo>
                    <a:pt x="83664" y="40724"/>
                    <a:pt x="83995" y="40543"/>
                    <a:pt x="84115" y="41145"/>
                  </a:cubicBezTo>
                  <a:cubicBezTo>
                    <a:pt x="84235" y="41747"/>
                    <a:pt x="84536" y="41777"/>
                    <a:pt x="84567" y="42078"/>
                  </a:cubicBezTo>
                  <a:cubicBezTo>
                    <a:pt x="84597" y="42379"/>
                    <a:pt x="85018" y="42890"/>
                    <a:pt x="84988" y="43041"/>
                  </a:cubicBezTo>
                  <a:cubicBezTo>
                    <a:pt x="84958" y="43191"/>
                    <a:pt x="84867" y="43492"/>
                    <a:pt x="85289" y="43492"/>
                  </a:cubicBezTo>
                  <a:cubicBezTo>
                    <a:pt x="85692" y="43492"/>
                    <a:pt x="85930" y="43795"/>
                    <a:pt x="86055" y="43795"/>
                  </a:cubicBezTo>
                  <a:cubicBezTo>
                    <a:pt x="86061" y="43795"/>
                    <a:pt x="86066" y="43795"/>
                    <a:pt x="86071" y="43793"/>
                  </a:cubicBezTo>
                  <a:cubicBezTo>
                    <a:pt x="86089" y="43784"/>
                    <a:pt x="86115" y="43780"/>
                    <a:pt x="86145" y="43780"/>
                  </a:cubicBezTo>
                  <a:cubicBezTo>
                    <a:pt x="86321" y="43780"/>
                    <a:pt x="86674" y="43919"/>
                    <a:pt x="86854" y="44124"/>
                  </a:cubicBezTo>
                  <a:cubicBezTo>
                    <a:pt x="87094" y="44335"/>
                    <a:pt x="87426" y="44245"/>
                    <a:pt x="87426" y="44485"/>
                  </a:cubicBezTo>
                  <a:cubicBezTo>
                    <a:pt x="87426" y="44756"/>
                    <a:pt x="87606" y="44937"/>
                    <a:pt x="87576" y="45178"/>
                  </a:cubicBezTo>
                  <a:cubicBezTo>
                    <a:pt x="87549" y="45367"/>
                    <a:pt x="87934" y="45483"/>
                    <a:pt x="88253" y="45483"/>
                  </a:cubicBezTo>
                  <a:cubicBezTo>
                    <a:pt x="88289" y="45483"/>
                    <a:pt x="88325" y="45482"/>
                    <a:pt x="88358" y="45479"/>
                  </a:cubicBezTo>
                  <a:cubicBezTo>
                    <a:pt x="88395" y="45476"/>
                    <a:pt x="88429" y="45474"/>
                    <a:pt x="88462" y="45474"/>
                  </a:cubicBezTo>
                  <a:cubicBezTo>
                    <a:pt x="88595" y="45474"/>
                    <a:pt x="88705" y="45494"/>
                    <a:pt x="88795" y="45494"/>
                  </a:cubicBezTo>
                  <a:cubicBezTo>
                    <a:pt x="88908" y="45494"/>
                    <a:pt x="88990" y="45463"/>
                    <a:pt x="89051" y="45328"/>
                  </a:cubicBezTo>
                  <a:cubicBezTo>
                    <a:pt x="89171" y="45057"/>
                    <a:pt x="89653" y="45148"/>
                    <a:pt x="89833" y="45027"/>
                  </a:cubicBezTo>
                  <a:cubicBezTo>
                    <a:pt x="89921" y="44969"/>
                    <a:pt x="90073" y="44903"/>
                    <a:pt x="90206" y="44903"/>
                  </a:cubicBezTo>
                  <a:cubicBezTo>
                    <a:pt x="90346" y="44903"/>
                    <a:pt x="90465" y="44976"/>
                    <a:pt x="90465" y="45208"/>
                  </a:cubicBezTo>
                  <a:cubicBezTo>
                    <a:pt x="90465" y="45659"/>
                    <a:pt x="90706" y="45689"/>
                    <a:pt x="90465" y="45840"/>
                  </a:cubicBezTo>
                  <a:cubicBezTo>
                    <a:pt x="90254" y="45990"/>
                    <a:pt x="90134" y="46592"/>
                    <a:pt x="90074" y="46863"/>
                  </a:cubicBezTo>
                  <a:cubicBezTo>
                    <a:pt x="89984" y="47134"/>
                    <a:pt x="89653" y="47194"/>
                    <a:pt x="89622" y="47465"/>
                  </a:cubicBezTo>
                  <a:cubicBezTo>
                    <a:pt x="89562" y="47736"/>
                    <a:pt x="89231" y="47766"/>
                    <a:pt x="89231" y="48006"/>
                  </a:cubicBezTo>
                  <a:cubicBezTo>
                    <a:pt x="89231" y="48103"/>
                    <a:pt x="89130" y="48143"/>
                    <a:pt x="88997" y="48143"/>
                  </a:cubicBezTo>
                  <a:cubicBezTo>
                    <a:pt x="88840" y="48143"/>
                    <a:pt x="88639" y="48088"/>
                    <a:pt x="88509" y="48006"/>
                  </a:cubicBezTo>
                  <a:cubicBezTo>
                    <a:pt x="88479" y="47985"/>
                    <a:pt x="88448" y="47976"/>
                    <a:pt x="88417" y="47976"/>
                  </a:cubicBezTo>
                  <a:cubicBezTo>
                    <a:pt x="88231" y="47976"/>
                    <a:pt x="88032" y="48307"/>
                    <a:pt x="87877" y="48307"/>
                  </a:cubicBezTo>
                  <a:cubicBezTo>
                    <a:pt x="87696" y="48307"/>
                    <a:pt x="87696" y="48669"/>
                    <a:pt x="87726" y="48849"/>
                  </a:cubicBezTo>
                  <a:cubicBezTo>
                    <a:pt x="87757" y="49060"/>
                    <a:pt x="87696" y="49240"/>
                    <a:pt x="87817" y="49511"/>
                  </a:cubicBezTo>
                  <a:cubicBezTo>
                    <a:pt x="87907" y="49752"/>
                    <a:pt x="87817" y="49963"/>
                    <a:pt x="87847" y="50264"/>
                  </a:cubicBezTo>
                  <a:cubicBezTo>
                    <a:pt x="88057" y="50083"/>
                    <a:pt x="88268" y="49993"/>
                    <a:pt x="88509" y="49902"/>
                  </a:cubicBezTo>
                  <a:cubicBezTo>
                    <a:pt x="88780" y="49902"/>
                    <a:pt x="89081" y="50414"/>
                    <a:pt x="89412" y="50414"/>
                  </a:cubicBezTo>
                  <a:cubicBezTo>
                    <a:pt x="89773" y="50414"/>
                    <a:pt x="91217" y="49421"/>
                    <a:pt x="91217" y="49270"/>
                  </a:cubicBezTo>
                  <a:cubicBezTo>
                    <a:pt x="91639" y="48759"/>
                    <a:pt x="92090" y="48277"/>
                    <a:pt x="92542" y="47856"/>
                  </a:cubicBezTo>
                  <a:cubicBezTo>
                    <a:pt x="92993" y="47375"/>
                    <a:pt x="93384" y="46863"/>
                    <a:pt x="93715" y="46291"/>
                  </a:cubicBezTo>
                  <a:cubicBezTo>
                    <a:pt x="93956" y="45900"/>
                    <a:pt x="94227" y="45509"/>
                    <a:pt x="94528" y="45178"/>
                  </a:cubicBezTo>
                  <a:cubicBezTo>
                    <a:pt x="94739" y="44907"/>
                    <a:pt x="94889" y="44636"/>
                    <a:pt x="95039" y="44335"/>
                  </a:cubicBezTo>
                  <a:cubicBezTo>
                    <a:pt x="95280" y="43823"/>
                    <a:pt x="95280" y="42349"/>
                    <a:pt x="95371" y="42289"/>
                  </a:cubicBezTo>
                  <a:cubicBezTo>
                    <a:pt x="95431" y="42198"/>
                    <a:pt x="95401" y="41927"/>
                    <a:pt x="95521" y="41777"/>
                  </a:cubicBezTo>
                  <a:cubicBezTo>
                    <a:pt x="95641" y="41626"/>
                    <a:pt x="95581" y="41416"/>
                    <a:pt x="95822" y="41235"/>
                  </a:cubicBezTo>
                  <a:cubicBezTo>
                    <a:pt x="96003" y="41115"/>
                    <a:pt x="96033" y="40874"/>
                    <a:pt x="95942" y="40693"/>
                  </a:cubicBezTo>
                  <a:cubicBezTo>
                    <a:pt x="95882" y="40543"/>
                    <a:pt x="95972" y="40212"/>
                    <a:pt x="95882" y="40092"/>
                  </a:cubicBezTo>
                  <a:cubicBezTo>
                    <a:pt x="95822" y="39971"/>
                    <a:pt x="95852" y="39941"/>
                    <a:pt x="95972" y="39881"/>
                  </a:cubicBezTo>
                  <a:cubicBezTo>
                    <a:pt x="96093" y="39791"/>
                    <a:pt x="95882" y="39580"/>
                    <a:pt x="95702" y="39460"/>
                  </a:cubicBezTo>
                  <a:cubicBezTo>
                    <a:pt x="95521" y="39339"/>
                    <a:pt x="95250" y="39309"/>
                    <a:pt x="95220" y="39068"/>
                  </a:cubicBezTo>
                  <a:cubicBezTo>
                    <a:pt x="95100" y="38798"/>
                    <a:pt x="94859" y="38617"/>
                    <a:pt x="94588" y="38587"/>
                  </a:cubicBezTo>
                  <a:cubicBezTo>
                    <a:pt x="94565" y="38590"/>
                    <a:pt x="94540" y="38591"/>
                    <a:pt x="94513" y="38591"/>
                  </a:cubicBezTo>
                  <a:cubicBezTo>
                    <a:pt x="94357" y="38591"/>
                    <a:pt x="94147" y="38549"/>
                    <a:pt x="94017" y="38549"/>
                  </a:cubicBezTo>
                  <a:cubicBezTo>
                    <a:pt x="93936" y="38549"/>
                    <a:pt x="93885" y="38565"/>
                    <a:pt x="93896" y="38617"/>
                  </a:cubicBezTo>
                  <a:cubicBezTo>
                    <a:pt x="93923" y="38754"/>
                    <a:pt x="93901" y="38892"/>
                    <a:pt x="93782" y="38892"/>
                  </a:cubicBezTo>
                  <a:cubicBezTo>
                    <a:pt x="93771" y="38892"/>
                    <a:pt x="93759" y="38890"/>
                    <a:pt x="93745" y="38888"/>
                  </a:cubicBezTo>
                  <a:cubicBezTo>
                    <a:pt x="93730" y="38885"/>
                    <a:pt x="93716" y="38883"/>
                    <a:pt x="93703" y="38883"/>
                  </a:cubicBezTo>
                  <a:cubicBezTo>
                    <a:pt x="93588" y="38883"/>
                    <a:pt x="93549" y="39000"/>
                    <a:pt x="93414" y="39189"/>
                  </a:cubicBezTo>
                  <a:cubicBezTo>
                    <a:pt x="93334" y="39317"/>
                    <a:pt x="93144" y="39385"/>
                    <a:pt x="93024" y="39385"/>
                  </a:cubicBezTo>
                  <a:cubicBezTo>
                    <a:pt x="92918" y="39385"/>
                    <a:pt x="92866" y="39332"/>
                    <a:pt x="92993" y="39219"/>
                  </a:cubicBezTo>
                  <a:cubicBezTo>
                    <a:pt x="93264" y="39008"/>
                    <a:pt x="92873" y="39008"/>
                    <a:pt x="92963" y="38767"/>
                  </a:cubicBezTo>
                  <a:cubicBezTo>
                    <a:pt x="93011" y="38599"/>
                    <a:pt x="93117" y="38393"/>
                    <a:pt x="93035" y="38393"/>
                  </a:cubicBezTo>
                  <a:cubicBezTo>
                    <a:pt x="93014" y="38393"/>
                    <a:pt x="92981" y="38406"/>
                    <a:pt x="92933" y="38436"/>
                  </a:cubicBezTo>
                  <a:cubicBezTo>
                    <a:pt x="92662" y="38587"/>
                    <a:pt x="92662" y="38978"/>
                    <a:pt x="92421" y="39008"/>
                  </a:cubicBezTo>
                  <a:cubicBezTo>
                    <a:pt x="92416" y="39009"/>
                    <a:pt x="92412" y="39009"/>
                    <a:pt x="92407" y="39009"/>
                  </a:cubicBezTo>
                  <a:cubicBezTo>
                    <a:pt x="92213" y="39009"/>
                    <a:pt x="92272" y="38402"/>
                    <a:pt x="92331" y="38226"/>
                  </a:cubicBezTo>
                  <a:cubicBezTo>
                    <a:pt x="92342" y="38152"/>
                    <a:pt x="92296" y="38130"/>
                    <a:pt x="92211" y="38130"/>
                  </a:cubicBezTo>
                  <a:cubicBezTo>
                    <a:pt x="92086" y="38130"/>
                    <a:pt x="91876" y="38177"/>
                    <a:pt x="91628" y="38177"/>
                  </a:cubicBezTo>
                  <a:cubicBezTo>
                    <a:pt x="91564" y="38177"/>
                    <a:pt x="91497" y="38174"/>
                    <a:pt x="91428" y="38166"/>
                  </a:cubicBezTo>
                  <a:cubicBezTo>
                    <a:pt x="90886" y="38135"/>
                    <a:pt x="91067" y="37804"/>
                    <a:pt x="91458" y="37624"/>
                  </a:cubicBezTo>
                  <a:cubicBezTo>
                    <a:pt x="91819" y="37413"/>
                    <a:pt x="91789" y="37203"/>
                    <a:pt x="91970" y="37112"/>
                  </a:cubicBezTo>
                  <a:lnTo>
                    <a:pt x="92993" y="36510"/>
                  </a:lnTo>
                  <a:cubicBezTo>
                    <a:pt x="93204" y="36390"/>
                    <a:pt x="93384" y="36209"/>
                    <a:pt x="93444" y="35969"/>
                  </a:cubicBezTo>
                  <a:cubicBezTo>
                    <a:pt x="93535" y="35728"/>
                    <a:pt x="94076" y="35517"/>
                    <a:pt x="94588" y="35096"/>
                  </a:cubicBezTo>
                  <a:cubicBezTo>
                    <a:pt x="94919" y="34855"/>
                    <a:pt x="95220" y="34554"/>
                    <a:pt x="95431" y="34193"/>
                  </a:cubicBezTo>
                  <a:cubicBezTo>
                    <a:pt x="95551" y="33952"/>
                    <a:pt x="96303" y="33651"/>
                    <a:pt x="96334" y="33471"/>
                  </a:cubicBezTo>
                  <a:cubicBezTo>
                    <a:pt x="96394" y="33290"/>
                    <a:pt x="97206" y="32809"/>
                    <a:pt x="97808" y="32688"/>
                  </a:cubicBezTo>
                  <a:cubicBezTo>
                    <a:pt x="97959" y="32658"/>
                    <a:pt x="98130" y="32645"/>
                    <a:pt x="98305" y="32645"/>
                  </a:cubicBezTo>
                  <a:cubicBezTo>
                    <a:pt x="98831" y="32645"/>
                    <a:pt x="99396" y="32764"/>
                    <a:pt x="99554" y="32899"/>
                  </a:cubicBezTo>
                  <a:cubicBezTo>
                    <a:pt x="99625" y="32983"/>
                    <a:pt x="99688" y="33014"/>
                    <a:pt x="99742" y="33014"/>
                  </a:cubicBezTo>
                  <a:cubicBezTo>
                    <a:pt x="99825" y="33014"/>
                    <a:pt x="99890" y="32941"/>
                    <a:pt x="99945" y="32869"/>
                  </a:cubicBezTo>
                  <a:cubicBezTo>
                    <a:pt x="99990" y="32823"/>
                    <a:pt x="100053" y="32808"/>
                    <a:pt x="100133" y="32808"/>
                  </a:cubicBezTo>
                  <a:cubicBezTo>
                    <a:pt x="100264" y="32808"/>
                    <a:pt x="100442" y="32850"/>
                    <a:pt x="100667" y="32869"/>
                  </a:cubicBezTo>
                  <a:cubicBezTo>
                    <a:pt x="100694" y="32871"/>
                    <a:pt x="100719" y="32872"/>
                    <a:pt x="100742" y="32872"/>
                  </a:cubicBezTo>
                  <a:cubicBezTo>
                    <a:pt x="101027" y="32872"/>
                    <a:pt x="101138" y="32738"/>
                    <a:pt x="101345" y="32738"/>
                  </a:cubicBezTo>
                  <a:cubicBezTo>
                    <a:pt x="101377" y="32738"/>
                    <a:pt x="101412" y="32741"/>
                    <a:pt x="101450" y="32749"/>
                  </a:cubicBezTo>
                  <a:cubicBezTo>
                    <a:pt x="101577" y="32787"/>
                    <a:pt x="101688" y="32820"/>
                    <a:pt x="101786" y="32820"/>
                  </a:cubicBezTo>
                  <a:cubicBezTo>
                    <a:pt x="101918" y="32820"/>
                    <a:pt x="102025" y="32759"/>
                    <a:pt x="102112" y="32568"/>
                  </a:cubicBezTo>
                  <a:cubicBezTo>
                    <a:pt x="102192" y="32392"/>
                    <a:pt x="102451" y="32326"/>
                    <a:pt x="102703" y="32326"/>
                  </a:cubicBezTo>
                  <a:cubicBezTo>
                    <a:pt x="102924" y="32326"/>
                    <a:pt x="103141" y="32377"/>
                    <a:pt x="103225" y="32448"/>
                  </a:cubicBezTo>
                  <a:cubicBezTo>
                    <a:pt x="103347" y="32549"/>
                    <a:pt x="103441" y="32650"/>
                    <a:pt x="103573" y="32650"/>
                  </a:cubicBezTo>
                  <a:cubicBezTo>
                    <a:pt x="103637" y="32650"/>
                    <a:pt x="103709" y="32627"/>
                    <a:pt x="103797" y="32568"/>
                  </a:cubicBezTo>
                  <a:cubicBezTo>
                    <a:pt x="103845" y="32536"/>
                    <a:pt x="103885" y="32523"/>
                    <a:pt x="103920" y="32523"/>
                  </a:cubicBezTo>
                  <a:cubicBezTo>
                    <a:pt x="104086" y="32523"/>
                    <a:pt x="104146" y="32814"/>
                    <a:pt x="104369" y="32839"/>
                  </a:cubicBezTo>
                  <a:cubicBezTo>
                    <a:pt x="104597" y="32867"/>
                    <a:pt x="104447" y="33112"/>
                    <a:pt x="104251" y="33112"/>
                  </a:cubicBezTo>
                  <a:cubicBezTo>
                    <a:pt x="104240" y="33112"/>
                    <a:pt x="104229" y="33111"/>
                    <a:pt x="104218" y="33110"/>
                  </a:cubicBezTo>
                  <a:cubicBezTo>
                    <a:pt x="104181" y="33100"/>
                    <a:pt x="104142" y="33096"/>
                    <a:pt x="104105" y="33096"/>
                  </a:cubicBezTo>
                  <a:cubicBezTo>
                    <a:pt x="103898" y="33096"/>
                    <a:pt x="103719" y="33223"/>
                    <a:pt x="103948" y="33350"/>
                  </a:cubicBezTo>
                  <a:cubicBezTo>
                    <a:pt x="104003" y="33381"/>
                    <a:pt x="104061" y="33393"/>
                    <a:pt x="104119" y="33393"/>
                  </a:cubicBezTo>
                  <a:cubicBezTo>
                    <a:pt x="104322" y="33393"/>
                    <a:pt x="104536" y="33252"/>
                    <a:pt x="104698" y="33252"/>
                  </a:cubicBezTo>
                  <a:cubicBezTo>
                    <a:pt x="104720" y="33252"/>
                    <a:pt x="104741" y="33255"/>
                    <a:pt x="104760" y="33260"/>
                  </a:cubicBezTo>
                  <a:cubicBezTo>
                    <a:pt x="104812" y="33265"/>
                    <a:pt x="104862" y="33268"/>
                    <a:pt x="104913" y="33268"/>
                  </a:cubicBezTo>
                  <a:cubicBezTo>
                    <a:pt x="105154" y="33268"/>
                    <a:pt x="105378" y="33209"/>
                    <a:pt x="105603" y="33110"/>
                  </a:cubicBezTo>
                  <a:cubicBezTo>
                    <a:pt x="105667" y="33060"/>
                    <a:pt x="105721" y="33042"/>
                    <a:pt x="105769" y="33042"/>
                  </a:cubicBezTo>
                  <a:cubicBezTo>
                    <a:pt x="105887" y="33042"/>
                    <a:pt x="105967" y="33147"/>
                    <a:pt x="106070" y="33147"/>
                  </a:cubicBezTo>
                  <a:cubicBezTo>
                    <a:pt x="106102" y="33147"/>
                    <a:pt x="106136" y="33137"/>
                    <a:pt x="106175" y="33110"/>
                  </a:cubicBezTo>
                  <a:cubicBezTo>
                    <a:pt x="106358" y="32979"/>
                    <a:pt x="106610" y="32893"/>
                    <a:pt x="106851" y="32893"/>
                  </a:cubicBezTo>
                  <a:cubicBezTo>
                    <a:pt x="106887" y="32893"/>
                    <a:pt x="106922" y="32895"/>
                    <a:pt x="106957" y="32899"/>
                  </a:cubicBezTo>
                  <a:cubicBezTo>
                    <a:pt x="107168" y="32899"/>
                    <a:pt x="106987" y="32658"/>
                    <a:pt x="106656" y="32658"/>
                  </a:cubicBezTo>
                  <a:cubicBezTo>
                    <a:pt x="106325" y="32658"/>
                    <a:pt x="106325" y="32448"/>
                    <a:pt x="106566" y="31966"/>
                  </a:cubicBezTo>
                  <a:cubicBezTo>
                    <a:pt x="106837" y="31485"/>
                    <a:pt x="107408" y="31244"/>
                    <a:pt x="107739" y="30943"/>
                  </a:cubicBezTo>
                  <a:cubicBezTo>
                    <a:pt x="108071" y="30642"/>
                    <a:pt x="108341" y="30792"/>
                    <a:pt x="108341" y="30612"/>
                  </a:cubicBezTo>
                  <a:cubicBezTo>
                    <a:pt x="108341" y="30431"/>
                    <a:pt x="108492" y="29890"/>
                    <a:pt x="108763" y="29890"/>
                  </a:cubicBezTo>
                  <a:cubicBezTo>
                    <a:pt x="108898" y="29890"/>
                    <a:pt x="109124" y="29912"/>
                    <a:pt x="109368" y="29912"/>
                  </a:cubicBezTo>
                  <a:cubicBezTo>
                    <a:pt x="109613" y="29912"/>
                    <a:pt x="109876" y="29890"/>
                    <a:pt x="110087" y="29799"/>
                  </a:cubicBezTo>
                  <a:cubicBezTo>
                    <a:pt x="110174" y="29752"/>
                    <a:pt x="110239" y="29734"/>
                    <a:pt x="110289" y="29734"/>
                  </a:cubicBezTo>
                  <a:cubicBezTo>
                    <a:pt x="110463" y="29734"/>
                    <a:pt x="110458" y="29956"/>
                    <a:pt x="110598" y="29980"/>
                  </a:cubicBezTo>
                  <a:cubicBezTo>
                    <a:pt x="110606" y="29981"/>
                    <a:pt x="110613" y="29982"/>
                    <a:pt x="110620" y="29982"/>
                  </a:cubicBezTo>
                  <a:cubicBezTo>
                    <a:pt x="110764" y="29982"/>
                    <a:pt x="110925" y="29762"/>
                    <a:pt x="111074" y="29762"/>
                  </a:cubicBezTo>
                  <a:cubicBezTo>
                    <a:pt x="111107" y="29762"/>
                    <a:pt x="111139" y="29773"/>
                    <a:pt x="111170" y="29799"/>
                  </a:cubicBezTo>
                  <a:cubicBezTo>
                    <a:pt x="111351" y="29950"/>
                    <a:pt x="110869" y="30160"/>
                    <a:pt x="110779" y="30491"/>
                  </a:cubicBezTo>
                  <a:cubicBezTo>
                    <a:pt x="110719" y="30853"/>
                    <a:pt x="111020" y="30732"/>
                    <a:pt x="111200" y="30792"/>
                  </a:cubicBezTo>
                  <a:cubicBezTo>
                    <a:pt x="111381" y="30883"/>
                    <a:pt x="110990" y="31033"/>
                    <a:pt x="111020" y="31153"/>
                  </a:cubicBezTo>
                  <a:cubicBezTo>
                    <a:pt x="111028" y="31178"/>
                    <a:pt x="111065" y="31194"/>
                    <a:pt x="111125" y="31194"/>
                  </a:cubicBezTo>
                  <a:cubicBezTo>
                    <a:pt x="111284" y="31194"/>
                    <a:pt x="111603" y="31082"/>
                    <a:pt x="111953" y="30732"/>
                  </a:cubicBezTo>
                  <a:cubicBezTo>
                    <a:pt x="112381" y="30304"/>
                    <a:pt x="112833" y="30090"/>
                    <a:pt x="113160" y="30090"/>
                  </a:cubicBezTo>
                  <a:cubicBezTo>
                    <a:pt x="113201" y="30090"/>
                    <a:pt x="113240" y="30093"/>
                    <a:pt x="113277" y="30100"/>
                  </a:cubicBezTo>
                  <a:cubicBezTo>
                    <a:pt x="113291" y="30101"/>
                    <a:pt x="113304" y="30102"/>
                    <a:pt x="113316" y="30102"/>
                  </a:cubicBezTo>
                  <a:cubicBezTo>
                    <a:pt x="113593" y="30102"/>
                    <a:pt x="113427" y="29780"/>
                    <a:pt x="113427" y="29348"/>
                  </a:cubicBezTo>
                  <a:cubicBezTo>
                    <a:pt x="113427" y="28994"/>
                    <a:pt x="114075" y="28788"/>
                    <a:pt x="114514" y="28788"/>
                  </a:cubicBezTo>
                  <a:cubicBezTo>
                    <a:pt x="114635" y="28788"/>
                    <a:pt x="114740" y="28804"/>
                    <a:pt x="114812" y="28836"/>
                  </a:cubicBezTo>
                  <a:cubicBezTo>
                    <a:pt x="115083" y="28960"/>
                    <a:pt x="115112" y="29063"/>
                    <a:pt x="114931" y="29063"/>
                  </a:cubicBezTo>
                  <a:cubicBezTo>
                    <a:pt x="114891" y="29063"/>
                    <a:pt x="114841" y="29058"/>
                    <a:pt x="114782" y="29047"/>
                  </a:cubicBezTo>
                  <a:cubicBezTo>
                    <a:pt x="114739" y="29035"/>
                    <a:pt x="114697" y="29030"/>
                    <a:pt x="114656" y="29030"/>
                  </a:cubicBezTo>
                  <a:cubicBezTo>
                    <a:pt x="114385" y="29030"/>
                    <a:pt x="114180" y="29282"/>
                    <a:pt x="114180" y="29649"/>
                  </a:cubicBezTo>
                  <a:cubicBezTo>
                    <a:pt x="114180" y="30040"/>
                    <a:pt x="113909" y="30160"/>
                    <a:pt x="114059" y="30311"/>
                  </a:cubicBezTo>
                  <a:cubicBezTo>
                    <a:pt x="114210" y="30461"/>
                    <a:pt x="113849" y="30491"/>
                    <a:pt x="113849" y="30642"/>
                  </a:cubicBezTo>
                  <a:cubicBezTo>
                    <a:pt x="113849" y="30792"/>
                    <a:pt x="113849" y="30943"/>
                    <a:pt x="113608" y="31033"/>
                  </a:cubicBezTo>
                  <a:cubicBezTo>
                    <a:pt x="113397" y="31093"/>
                    <a:pt x="112555" y="31184"/>
                    <a:pt x="112555" y="31485"/>
                  </a:cubicBezTo>
                  <a:cubicBezTo>
                    <a:pt x="112555" y="31785"/>
                    <a:pt x="112103" y="31816"/>
                    <a:pt x="111923" y="32207"/>
                  </a:cubicBezTo>
                  <a:cubicBezTo>
                    <a:pt x="111742" y="32568"/>
                    <a:pt x="110930" y="32809"/>
                    <a:pt x="110448" y="33561"/>
                  </a:cubicBezTo>
                  <a:cubicBezTo>
                    <a:pt x="109967" y="34313"/>
                    <a:pt x="109124" y="34313"/>
                    <a:pt x="109124" y="34404"/>
                  </a:cubicBezTo>
                  <a:cubicBezTo>
                    <a:pt x="109124" y="34524"/>
                    <a:pt x="108612" y="34554"/>
                    <a:pt x="108432" y="34554"/>
                  </a:cubicBezTo>
                  <a:cubicBezTo>
                    <a:pt x="108221" y="34554"/>
                    <a:pt x="108582" y="35066"/>
                    <a:pt x="108161" y="35547"/>
                  </a:cubicBezTo>
                  <a:cubicBezTo>
                    <a:pt x="107679" y="36029"/>
                    <a:pt x="107408" y="36661"/>
                    <a:pt x="107408" y="37353"/>
                  </a:cubicBezTo>
                  <a:cubicBezTo>
                    <a:pt x="107439" y="38015"/>
                    <a:pt x="107619" y="39941"/>
                    <a:pt x="107860" y="40272"/>
                  </a:cubicBezTo>
                  <a:cubicBezTo>
                    <a:pt x="108071" y="40633"/>
                    <a:pt x="107920" y="41446"/>
                    <a:pt x="108071" y="41626"/>
                  </a:cubicBezTo>
                  <a:cubicBezTo>
                    <a:pt x="108221" y="41837"/>
                    <a:pt x="108191" y="42078"/>
                    <a:pt x="108311" y="42198"/>
                  </a:cubicBezTo>
                  <a:cubicBezTo>
                    <a:pt x="108323" y="42209"/>
                    <a:pt x="108336" y="42215"/>
                    <a:pt x="108352" y="42215"/>
                  </a:cubicBezTo>
                  <a:cubicBezTo>
                    <a:pt x="108504" y="42215"/>
                    <a:pt x="108851" y="41722"/>
                    <a:pt x="109124" y="41476"/>
                  </a:cubicBezTo>
                  <a:cubicBezTo>
                    <a:pt x="109425" y="41235"/>
                    <a:pt x="109335" y="41145"/>
                    <a:pt x="109545" y="41025"/>
                  </a:cubicBezTo>
                  <a:cubicBezTo>
                    <a:pt x="109786" y="40934"/>
                    <a:pt x="109666" y="40362"/>
                    <a:pt x="109696" y="40212"/>
                  </a:cubicBezTo>
                  <a:cubicBezTo>
                    <a:pt x="109726" y="40062"/>
                    <a:pt x="110117" y="40031"/>
                    <a:pt x="110267" y="39881"/>
                  </a:cubicBezTo>
                  <a:cubicBezTo>
                    <a:pt x="110418" y="39730"/>
                    <a:pt x="110689" y="39791"/>
                    <a:pt x="110839" y="39761"/>
                  </a:cubicBezTo>
                  <a:cubicBezTo>
                    <a:pt x="110990" y="39730"/>
                    <a:pt x="110839" y="39309"/>
                    <a:pt x="110749" y="39068"/>
                  </a:cubicBezTo>
                  <a:cubicBezTo>
                    <a:pt x="110689" y="38858"/>
                    <a:pt x="111230" y="38557"/>
                    <a:pt x="111501" y="38376"/>
                  </a:cubicBezTo>
                  <a:cubicBezTo>
                    <a:pt x="111586" y="38311"/>
                    <a:pt x="111679" y="38295"/>
                    <a:pt x="111778" y="38295"/>
                  </a:cubicBezTo>
                  <a:cubicBezTo>
                    <a:pt x="111872" y="38295"/>
                    <a:pt x="111972" y="38309"/>
                    <a:pt x="112075" y="38309"/>
                  </a:cubicBezTo>
                  <a:cubicBezTo>
                    <a:pt x="112211" y="38309"/>
                    <a:pt x="112353" y="38284"/>
                    <a:pt x="112494" y="38166"/>
                  </a:cubicBezTo>
                  <a:cubicBezTo>
                    <a:pt x="112826" y="37865"/>
                    <a:pt x="112434" y="37534"/>
                    <a:pt x="112344" y="37383"/>
                  </a:cubicBezTo>
                  <a:cubicBezTo>
                    <a:pt x="112224" y="37233"/>
                    <a:pt x="112645" y="36510"/>
                    <a:pt x="112886" y="36450"/>
                  </a:cubicBezTo>
                  <a:cubicBezTo>
                    <a:pt x="112927" y="36436"/>
                    <a:pt x="112965" y="36431"/>
                    <a:pt x="113000" y="36431"/>
                  </a:cubicBezTo>
                  <a:cubicBezTo>
                    <a:pt x="113127" y="36431"/>
                    <a:pt x="113220" y="36502"/>
                    <a:pt x="113319" y="36502"/>
                  </a:cubicBezTo>
                  <a:cubicBezTo>
                    <a:pt x="113371" y="36502"/>
                    <a:pt x="113425" y="36482"/>
                    <a:pt x="113488" y="36420"/>
                  </a:cubicBezTo>
                  <a:cubicBezTo>
                    <a:pt x="113718" y="36190"/>
                    <a:pt x="113314" y="35876"/>
                    <a:pt x="113147" y="35876"/>
                  </a:cubicBezTo>
                  <a:cubicBezTo>
                    <a:pt x="113140" y="35876"/>
                    <a:pt x="113133" y="35877"/>
                    <a:pt x="113126" y="35878"/>
                  </a:cubicBezTo>
                  <a:cubicBezTo>
                    <a:pt x="113123" y="35879"/>
                    <a:pt x="113120" y="35879"/>
                    <a:pt x="113116" y="35879"/>
                  </a:cubicBezTo>
                  <a:cubicBezTo>
                    <a:pt x="112972" y="35879"/>
                    <a:pt x="112895" y="35269"/>
                    <a:pt x="113277" y="34976"/>
                  </a:cubicBezTo>
                  <a:cubicBezTo>
                    <a:pt x="113638" y="34675"/>
                    <a:pt x="113548" y="34644"/>
                    <a:pt x="113277" y="34554"/>
                  </a:cubicBezTo>
                  <a:cubicBezTo>
                    <a:pt x="113223" y="34542"/>
                    <a:pt x="113178" y="34537"/>
                    <a:pt x="113140" y="34537"/>
                  </a:cubicBezTo>
                  <a:cubicBezTo>
                    <a:pt x="112986" y="34537"/>
                    <a:pt x="112928" y="34614"/>
                    <a:pt x="112735" y="34614"/>
                  </a:cubicBezTo>
                  <a:cubicBezTo>
                    <a:pt x="112525" y="34614"/>
                    <a:pt x="112374" y="34193"/>
                    <a:pt x="112675" y="33772"/>
                  </a:cubicBezTo>
                  <a:cubicBezTo>
                    <a:pt x="112976" y="33350"/>
                    <a:pt x="113277" y="33441"/>
                    <a:pt x="113337" y="33110"/>
                  </a:cubicBezTo>
                  <a:cubicBezTo>
                    <a:pt x="113488" y="32718"/>
                    <a:pt x="113698" y="32387"/>
                    <a:pt x="113939" y="32086"/>
                  </a:cubicBezTo>
                  <a:cubicBezTo>
                    <a:pt x="113970" y="32024"/>
                    <a:pt x="114044" y="32005"/>
                    <a:pt x="114133" y="32005"/>
                  </a:cubicBezTo>
                  <a:cubicBezTo>
                    <a:pt x="114283" y="32005"/>
                    <a:pt x="114477" y="32060"/>
                    <a:pt x="114590" y="32060"/>
                  </a:cubicBezTo>
                  <a:cubicBezTo>
                    <a:pt x="114605" y="32060"/>
                    <a:pt x="114619" y="32059"/>
                    <a:pt x="114631" y="32056"/>
                  </a:cubicBezTo>
                  <a:cubicBezTo>
                    <a:pt x="114642" y="32052"/>
                    <a:pt x="114652" y="32050"/>
                    <a:pt x="114661" y="32050"/>
                  </a:cubicBezTo>
                  <a:cubicBezTo>
                    <a:pt x="114754" y="32050"/>
                    <a:pt x="114765" y="32255"/>
                    <a:pt x="114849" y="32255"/>
                  </a:cubicBezTo>
                  <a:cubicBezTo>
                    <a:pt x="114871" y="32255"/>
                    <a:pt x="114898" y="32241"/>
                    <a:pt x="114932" y="32207"/>
                  </a:cubicBezTo>
                  <a:cubicBezTo>
                    <a:pt x="115113" y="31996"/>
                    <a:pt x="115444" y="31454"/>
                    <a:pt x="115715" y="31454"/>
                  </a:cubicBezTo>
                  <a:cubicBezTo>
                    <a:pt x="115985" y="31454"/>
                    <a:pt x="115835" y="31846"/>
                    <a:pt x="115895" y="32117"/>
                  </a:cubicBezTo>
                  <a:cubicBezTo>
                    <a:pt x="115918" y="32186"/>
                    <a:pt x="115943" y="32216"/>
                    <a:pt x="115977" y="32216"/>
                  </a:cubicBezTo>
                  <a:cubicBezTo>
                    <a:pt x="116073" y="32216"/>
                    <a:pt x="116237" y="31964"/>
                    <a:pt x="116617" y="31695"/>
                  </a:cubicBezTo>
                  <a:cubicBezTo>
                    <a:pt x="116998" y="31514"/>
                    <a:pt x="117401" y="31420"/>
                    <a:pt x="117805" y="31420"/>
                  </a:cubicBezTo>
                  <a:cubicBezTo>
                    <a:pt x="118072" y="31420"/>
                    <a:pt x="118340" y="31461"/>
                    <a:pt x="118604" y="31545"/>
                  </a:cubicBezTo>
                  <a:cubicBezTo>
                    <a:pt x="118952" y="31690"/>
                    <a:pt x="118992" y="32058"/>
                    <a:pt x="119156" y="32058"/>
                  </a:cubicBezTo>
                  <a:cubicBezTo>
                    <a:pt x="119162" y="32058"/>
                    <a:pt x="119169" y="32057"/>
                    <a:pt x="119176" y="32056"/>
                  </a:cubicBezTo>
                  <a:cubicBezTo>
                    <a:pt x="119356" y="31996"/>
                    <a:pt x="119266" y="31665"/>
                    <a:pt x="119507" y="31605"/>
                  </a:cubicBezTo>
                  <a:cubicBezTo>
                    <a:pt x="119928" y="31424"/>
                    <a:pt x="120319" y="31214"/>
                    <a:pt x="120680" y="30943"/>
                  </a:cubicBezTo>
                  <a:cubicBezTo>
                    <a:pt x="121011" y="30642"/>
                    <a:pt x="120951" y="30883"/>
                    <a:pt x="121132" y="30612"/>
                  </a:cubicBezTo>
                  <a:cubicBezTo>
                    <a:pt x="121312" y="30341"/>
                    <a:pt x="121553" y="30491"/>
                    <a:pt x="121583" y="30311"/>
                  </a:cubicBezTo>
                  <a:cubicBezTo>
                    <a:pt x="121613" y="30130"/>
                    <a:pt x="122185" y="29890"/>
                    <a:pt x="122937" y="29709"/>
                  </a:cubicBezTo>
                  <a:cubicBezTo>
                    <a:pt x="123690" y="29528"/>
                    <a:pt x="124623" y="29077"/>
                    <a:pt x="124562" y="28926"/>
                  </a:cubicBezTo>
                  <a:cubicBezTo>
                    <a:pt x="124505" y="28830"/>
                    <a:pt x="124643" y="28759"/>
                    <a:pt x="124759" y="28759"/>
                  </a:cubicBezTo>
                  <a:cubicBezTo>
                    <a:pt x="124825" y="28759"/>
                    <a:pt x="124883" y="28782"/>
                    <a:pt x="124894" y="28836"/>
                  </a:cubicBezTo>
                  <a:cubicBezTo>
                    <a:pt x="124924" y="28987"/>
                    <a:pt x="125194" y="28926"/>
                    <a:pt x="125616" y="29047"/>
                  </a:cubicBezTo>
                  <a:cubicBezTo>
                    <a:pt x="125834" y="29094"/>
                    <a:pt x="125964" y="29149"/>
                    <a:pt x="126088" y="29149"/>
                  </a:cubicBezTo>
                  <a:cubicBezTo>
                    <a:pt x="126204" y="29149"/>
                    <a:pt x="126315" y="29101"/>
                    <a:pt x="126489" y="28957"/>
                  </a:cubicBezTo>
                  <a:cubicBezTo>
                    <a:pt x="126820" y="28656"/>
                    <a:pt x="126428" y="28535"/>
                    <a:pt x="126428" y="28325"/>
                  </a:cubicBezTo>
                  <a:cubicBezTo>
                    <a:pt x="126428" y="28084"/>
                    <a:pt x="125917" y="27843"/>
                    <a:pt x="125977" y="27572"/>
                  </a:cubicBezTo>
                  <a:cubicBezTo>
                    <a:pt x="126058" y="27330"/>
                    <a:pt x="125680" y="26797"/>
                    <a:pt x="125492" y="26797"/>
                  </a:cubicBezTo>
                  <a:cubicBezTo>
                    <a:pt x="125470" y="26797"/>
                    <a:pt x="125451" y="26804"/>
                    <a:pt x="125435" y="26820"/>
                  </a:cubicBezTo>
                  <a:cubicBezTo>
                    <a:pt x="125405" y="26851"/>
                    <a:pt x="125368" y="26864"/>
                    <a:pt x="125328" y="26864"/>
                  </a:cubicBezTo>
                  <a:cubicBezTo>
                    <a:pt x="125175" y="26864"/>
                    <a:pt x="124984" y="26663"/>
                    <a:pt x="124984" y="26519"/>
                  </a:cubicBezTo>
                  <a:cubicBezTo>
                    <a:pt x="124984" y="26378"/>
                    <a:pt x="124947" y="26201"/>
                    <a:pt x="124831" y="26201"/>
                  </a:cubicBezTo>
                  <a:cubicBezTo>
                    <a:pt x="124798" y="26201"/>
                    <a:pt x="124759" y="26215"/>
                    <a:pt x="124713" y="26248"/>
                  </a:cubicBezTo>
                  <a:cubicBezTo>
                    <a:pt x="124641" y="26299"/>
                    <a:pt x="124558" y="26323"/>
                    <a:pt x="124476" y="26323"/>
                  </a:cubicBezTo>
                  <a:cubicBezTo>
                    <a:pt x="124318" y="26323"/>
                    <a:pt x="124160" y="26236"/>
                    <a:pt x="124081" y="26098"/>
                  </a:cubicBezTo>
                  <a:cubicBezTo>
                    <a:pt x="124014" y="25964"/>
                    <a:pt x="124259" y="25831"/>
                    <a:pt x="124550" y="25831"/>
                  </a:cubicBezTo>
                  <a:cubicBezTo>
                    <a:pt x="124653" y="25831"/>
                    <a:pt x="124761" y="25848"/>
                    <a:pt x="124863" y="25887"/>
                  </a:cubicBezTo>
                  <a:cubicBezTo>
                    <a:pt x="125225" y="26037"/>
                    <a:pt x="125074" y="26188"/>
                    <a:pt x="125285" y="26248"/>
                  </a:cubicBezTo>
                  <a:cubicBezTo>
                    <a:pt x="125410" y="26290"/>
                    <a:pt x="125549" y="26312"/>
                    <a:pt x="125692" y="26312"/>
                  </a:cubicBezTo>
                  <a:cubicBezTo>
                    <a:pt x="125856" y="26312"/>
                    <a:pt x="126026" y="26282"/>
                    <a:pt x="126188" y="26218"/>
                  </a:cubicBezTo>
                  <a:cubicBezTo>
                    <a:pt x="126398" y="26098"/>
                    <a:pt x="127121" y="25887"/>
                    <a:pt x="127241" y="25676"/>
                  </a:cubicBezTo>
                  <a:cubicBezTo>
                    <a:pt x="127331" y="25496"/>
                    <a:pt x="127181" y="25375"/>
                    <a:pt x="127452" y="25285"/>
                  </a:cubicBezTo>
                  <a:cubicBezTo>
                    <a:pt x="127722" y="25165"/>
                    <a:pt x="127482" y="24894"/>
                    <a:pt x="127301" y="24773"/>
                  </a:cubicBezTo>
                  <a:cubicBezTo>
                    <a:pt x="127121" y="24683"/>
                    <a:pt x="127151" y="24412"/>
                    <a:pt x="127391" y="24412"/>
                  </a:cubicBezTo>
                  <a:cubicBezTo>
                    <a:pt x="127602" y="24412"/>
                    <a:pt x="127542" y="24141"/>
                    <a:pt x="127632" y="24141"/>
                  </a:cubicBezTo>
                  <a:cubicBezTo>
                    <a:pt x="127712" y="24141"/>
                    <a:pt x="127779" y="24195"/>
                    <a:pt x="127877" y="24195"/>
                  </a:cubicBezTo>
                  <a:cubicBezTo>
                    <a:pt x="127926" y="24195"/>
                    <a:pt x="127983" y="24182"/>
                    <a:pt x="128053" y="24141"/>
                  </a:cubicBezTo>
                  <a:cubicBezTo>
                    <a:pt x="128091" y="24123"/>
                    <a:pt x="128118" y="24114"/>
                    <a:pt x="128136" y="24114"/>
                  </a:cubicBezTo>
                  <a:cubicBezTo>
                    <a:pt x="128231" y="24114"/>
                    <a:pt x="128069" y="24360"/>
                    <a:pt x="127993" y="24563"/>
                  </a:cubicBezTo>
                  <a:cubicBezTo>
                    <a:pt x="127873" y="24773"/>
                    <a:pt x="128204" y="24984"/>
                    <a:pt x="128234" y="25074"/>
                  </a:cubicBezTo>
                  <a:cubicBezTo>
                    <a:pt x="128272" y="25150"/>
                    <a:pt x="128475" y="25213"/>
                    <a:pt x="128695" y="25213"/>
                  </a:cubicBezTo>
                  <a:cubicBezTo>
                    <a:pt x="128827" y="25213"/>
                    <a:pt x="128964" y="25191"/>
                    <a:pt x="129077" y="25135"/>
                  </a:cubicBezTo>
                  <a:cubicBezTo>
                    <a:pt x="129130" y="25108"/>
                    <a:pt x="129200" y="25097"/>
                    <a:pt x="129280" y="25097"/>
                  </a:cubicBezTo>
                  <a:cubicBezTo>
                    <a:pt x="129659" y="25097"/>
                    <a:pt x="130261" y="25352"/>
                    <a:pt x="130311" y="25526"/>
                  </a:cubicBezTo>
                  <a:cubicBezTo>
                    <a:pt x="130401" y="25827"/>
                    <a:pt x="130581" y="26067"/>
                    <a:pt x="130882" y="26218"/>
                  </a:cubicBezTo>
                  <a:cubicBezTo>
                    <a:pt x="131244" y="26399"/>
                    <a:pt x="131605" y="26278"/>
                    <a:pt x="131665" y="26489"/>
                  </a:cubicBezTo>
                  <a:cubicBezTo>
                    <a:pt x="131714" y="26612"/>
                    <a:pt x="131844" y="26715"/>
                    <a:pt x="131989" y="26715"/>
                  </a:cubicBezTo>
                  <a:cubicBezTo>
                    <a:pt x="132021" y="26715"/>
                    <a:pt x="132054" y="26710"/>
                    <a:pt x="132086" y="26699"/>
                  </a:cubicBezTo>
                  <a:cubicBezTo>
                    <a:pt x="132101" y="26697"/>
                    <a:pt x="132115" y="26696"/>
                    <a:pt x="132128" y="26696"/>
                  </a:cubicBezTo>
                  <a:cubicBezTo>
                    <a:pt x="132260" y="26696"/>
                    <a:pt x="132356" y="26784"/>
                    <a:pt x="132451" y="26784"/>
                  </a:cubicBezTo>
                  <a:cubicBezTo>
                    <a:pt x="132489" y="26784"/>
                    <a:pt x="132527" y="26770"/>
                    <a:pt x="132568" y="26730"/>
                  </a:cubicBezTo>
                  <a:cubicBezTo>
                    <a:pt x="132607" y="26690"/>
                    <a:pt x="132642" y="26678"/>
                    <a:pt x="132675" y="26678"/>
                  </a:cubicBezTo>
                  <a:cubicBezTo>
                    <a:pt x="132738" y="26678"/>
                    <a:pt x="132795" y="26721"/>
                    <a:pt x="132864" y="26721"/>
                  </a:cubicBezTo>
                  <a:cubicBezTo>
                    <a:pt x="132901" y="26721"/>
                    <a:pt x="132942" y="26708"/>
                    <a:pt x="132989" y="26669"/>
                  </a:cubicBezTo>
                  <a:cubicBezTo>
                    <a:pt x="133170" y="26519"/>
                    <a:pt x="132568" y="26368"/>
                    <a:pt x="132658" y="26218"/>
                  </a:cubicBezTo>
                  <a:cubicBezTo>
                    <a:pt x="132671" y="26185"/>
                    <a:pt x="132687" y="26172"/>
                    <a:pt x="132706" y="26172"/>
                  </a:cubicBezTo>
                  <a:cubicBezTo>
                    <a:pt x="132773" y="26172"/>
                    <a:pt x="132878" y="26338"/>
                    <a:pt x="133019" y="26338"/>
                  </a:cubicBezTo>
                  <a:cubicBezTo>
                    <a:pt x="133200" y="26338"/>
                    <a:pt x="132989" y="25947"/>
                    <a:pt x="133109" y="25917"/>
                  </a:cubicBezTo>
                  <a:cubicBezTo>
                    <a:pt x="133200" y="25887"/>
                    <a:pt x="133139" y="25195"/>
                    <a:pt x="132989" y="25165"/>
                  </a:cubicBezTo>
                  <a:cubicBezTo>
                    <a:pt x="132876" y="25142"/>
                    <a:pt x="132933" y="24983"/>
                    <a:pt x="133084" y="24983"/>
                  </a:cubicBezTo>
                  <a:cubicBezTo>
                    <a:pt x="133134" y="24983"/>
                    <a:pt x="133193" y="25000"/>
                    <a:pt x="133260" y="25044"/>
                  </a:cubicBezTo>
                  <a:cubicBezTo>
                    <a:pt x="133461" y="25170"/>
                    <a:pt x="133703" y="25232"/>
                    <a:pt x="133952" y="25232"/>
                  </a:cubicBezTo>
                  <a:cubicBezTo>
                    <a:pt x="134002" y="25232"/>
                    <a:pt x="134052" y="25230"/>
                    <a:pt x="134103" y="25225"/>
                  </a:cubicBezTo>
                  <a:cubicBezTo>
                    <a:pt x="134343" y="25225"/>
                    <a:pt x="134163" y="25044"/>
                    <a:pt x="133922" y="25014"/>
                  </a:cubicBezTo>
                  <a:cubicBezTo>
                    <a:pt x="133759" y="24991"/>
                    <a:pt x="133866" y="24895"/>
                    <a:pt x="133993" y="24895"/>
                  </a:cubicBezTo>
                  <a:cubicBezTo>
                    <a:pt x="134030" y="24895"/>
                    <a:pt x="134069" y="24904"/>
                    <a:pt x="134103" y="24924"/>
                  </a:cubicBezTo>
                  <a:cubicBezTo>
                    <a:pt x="134203" y="25004"/>
                    <a:pt x="134357" y="25071"/>
                    <a:pt x="134457" y="25071"/>
                  </a:cubicBezTo>
                  <a:cubicBezTo>
                    <a:pt x="134507" y="25071"/>
                    <a:pt x="134544" y="25054"/>
                    <a:pt x="134554" y="25014"/>
                  </a:cubicBezTo>
                  <a:cubicBezTo>
                    <a:pt x="134614" y="24894"/>
                    <a:pt x="134704" y="24563"/>
                    <a:pt x="134945" y="24563"/>
                  </a:cubicBezTo>
                  <a:cubicBezTo>
                    <a:pt x="135156" y="24563"/>
                    <a:pt x="135276" y="24442"/>
                    <a:pt x="135066" y="24322"/>
                  </a:cubicBezTo>
                  <a:cubicBezTo>
                    <a:pt x="134614" y="24141"/>
                    <a:pt x="134223" y="23840"/>
                    <a:pt x="133892" y="23509"/>
                  </a:cubicBezTo>
                  <a:cubicBezTo>
                    <a:pt x="133759" y="23310"/>
                    <a:pt x="133233" y="23192"/>
                    <a:pt x="132966" y="23192"/>
                  </a:cubicBezTo>
                  <a:cubicBezTo>
                    <a:pt x="132871" y="23192"/>
                    <a:pt x="132808" y="23207"/>
                    <a:pt x="132808" y="23239"/>
                  </a:cubicBezTo>
                  <a:cubicBezTo>
                    <a:pt x="132808" y="23273"/>
                    <a:pt x="132784" y="23288"/>
                    <a:pt x="132747" y="23288"/>
                  </a:cubicBezTo>
                  <a:cubicBezTo>
                    <a:pt x="132654" y="23288"/>
                    <a:pt x="132482" y="23196"/>
                    <a:pt x="132417" y="23088"/>
                  </a:cubicBezTo>
                  <a:cubicBezTo>
                    <a:pt x="132368" y="23005"/>
                    <a:pt x="132064" y="22959"/>
                    <a:pt x="131800" y="22959"/>
                  </a:cubicBezTo>
                  <a:cubicBezTo>
                    <a:pt x="131583" y="22959"/>
                    <a:pt x="131394" y="22990"/>
                    <a:pt x="131394" y="23058"/>
                  </a:cubicBezTo>
                  <a:cubicBezTo>
                    <a:pt x="131394" y="23209"/>
                    <a:pt x="131635" y="23239"/>
                    <a:pt x="131785" y="23419"/>
                  </a:cubicBezTo>
                  <a:cubicBezTo>
                    <a:pt x="131936" y="23600"/>
                    <a:pt x="131575" y="23720"/>
                    <a:pt x="131635" y="23901"/>
                  </a:cubicBezTo>
                  <a:cubicBezTo>
                    <a:pt x="131642" y="23953"/>
                    <a:pt x="131626" y="23974"/>
                    <a:pt x="131594" y="23974"/>
                  </a:cubicBezTo>
                  <a:cubicBezTo>
                    <a:pt x="131499" y="23974"/>
                    <a:pt x="131267" y="23781"/>
                    <a:pt x="131153" y="23690"/>
                  </a:cubicBezTo>
                  <a:cubicBezTo>
                    <a:pt x="131003" y="23570"/>
                    <a:pt x="131063" y="23118"/>
                    <a:pt x="131093" y="22908"/>
                  </a:cubicBezTo>
                  <a:cubicBezTo>
                    <a:pt x="131153" y="22667"/>
                    <a:pt x="130822" y="22727"/>
                    <a:pt x="130792" y="22486"/>
                  </a:cubicBezTo>
                  <a:cubicBezTo>
                    <a:pt x="130762" y="22276"/>
                    <a:pt x="129709" y="21764"/>
                    <a:pt x="129257" y="21583"/>
                  </a:cubicBezTo>
                  <a:cubicBezTo>
                    <a:pt x="128806" y="21403"/>
                    <a:pt x="128234" y="21222"/>
                    <a:pt x="128084" y="20982"/>
                  </a:cubicBezTo>
                  <a:cubicBezTo>
                    <a:pt x="127933" y="20771"/>
                    <a:pt x="127151" y="20711"/>
                    <a:pt x="126850" y="20410"/>
                  </a:cubicBezTo>
                  <a:cubicBezTo>
                    <a:pt x="126549" y="20109"/>
                    <a:pt x="125194" y="19567"/>
                    <a:pt x="124623" y="19507"/>
                  </a:cubicBezTo>
                  <a:cubicBezTo>
                    <a:pt x="124104" y="19478"/>
                    <a:pt x="124165" y="19174"/>
                    <a:pt x="123960" y="19174"/>
                  </a:cubicBezTo>
                  <a:cubicBezTo>
                    <a:pt x="123951" y="19174"/>
                    <a:pt x="123941" y="19175"/>
                    <a:pt x="123930" y="19176"/>
                  </a:cubicBezTo>
                  <a:cubicBezTo>
                    <a:pt x="123669" y="19188"/>
                    <a:pt x="123407" y="19196"/>
                    <a:pt x="123145" y="19196"/>
                  </a:cubicBezTo>
                  <a:cubicBezTo>
                    <a:pt x="122775" y="19196"/>
                    <a:pt x="122405" y="19181"/>
                    <a:pt x="122035" y="19146"/>
                  </a:cubicBezTo>
                  <a:cubicBezTo>
                    <a:pt x="121986" y="19134"/>
                    <a:pt x="121943" y="19129"/>
                    <a:pt x="121904" y="19129"/>
                  </a:cubicBezTo>
                  <a:cubicBezTo>
                    <a:pt x="121686" y="19129"/>
                    <a:pt x="121581" y="19283"/>
                    <a:pt x="121412" y="19283"/>
                  </a:cubicBezTo>
                  <a:cubicBezTo>
                    <a:pt x="121381" y="19283"/>
                    <a:pt x="121348" y="19278"/>
                    <a:pt x="121312" y="19266"/>
                  </a:cubicBezTo>
                  <a:cubicBezTo>
                    <a:pt x="121109" y="19164"/>
                    <a:pt x="120067" y="18805"/>
                    <a:pt x="119640" y="18805"/>
                  </a:cubicBezTo>
                  <a:cubicBezTo>
                    <a:pt x="119562" y="18805"/>
                    <a:pt x="119504" y="18817"/>
                    <a:pt x="119476" y="18845"/>
                  </a:cubicBezTo>
                  <a:cubicBezTo>
                    <a:pt x="119296" y="19025"/>
                    <a:pt x="119416" y="19296"/>
                    <a:pt x="119266" y="19326"/>
                  </a:cubicBezTo>
                  <a:cubicBezTo>
                    <a:pt x="119115" y="19356"/>
                    <a:pt x="119266" y="19597"/>
                    <a:pt x="119627" y="19958"/>
                  </a:cubicBezTo>
                  <a:cubicBezTo>
                    <a:pt x="120018" y="20350"/>
                    <a:pt x="119777" y="20560"/>
                    <a:pt x="119446" y="20711"/>
                  </a:cubicBezTo>
                  <a:cubicBezTo>
                    <a:pt x="119357" y="20736"/>
                    <a:pt x="119267" y="20748"/>
                    <a:pt x="119178" y="20748"/>
                  </a:cubicBezTo>
                  <a:cubicBezTo>
                    <a:pt x="118845" y="20748"/>
                    <a:pt x="118529" y="20581"/>
                    <a:pt x="118363" y="20319"/>
                  </a:cubicBezTo>
                  <a:cubicBezTo>
                    <a:pt x="118152" y="20049"/>
                    <a:pt x="117671" y="20169"/>
                    <a:pt x="117550" y="19808"/>
                  </a:cubicBezTo>
                  <a:cubicBezTo>
                    <a:pt x="117493" y="19598"/>
                    <a:pt x="117569" y="19497"/>
                    <a:pt x="117693" y="19497"/>
                  </a:cubicBezTo>
                  <a:cubicBezTo>
                    <a:pt x="117765" y="19497"/>
                    <a:pt x="117853" y="19531"/>
                    <a:pt x="117942" y="19597"/>
                  </a:cubicBezTo>
                  <a:cubicBezTo>
                    <a:pt x="118005" y="19652"/>
                    <a:pt x="118080" y="19676"/>
                    <a:pt x="118154" y="19676"/>
                  </a:cubicBezTo>
                  <a:cubicBezTo>
                    <a:pt x="118327" y="19676"/>
                    <a:pt x="118501" y="19546"/>
                    <a:pt x="118544" y="19356"/>
                  </a:cubicBezTo>
                  <a:cubicBezTo>
                    <a:pt x="118544" y="19161"/>
                    <a:pt x="118001" y="18992"/>
                    <a:pt x="117610" y="18992"/>
                  </a:cubicBezTo>
                  <a:cubicBezTo>
                    <a:pt x="117579" y="18992"/>
                    <a:pt x="117549" y="18993"/>
                    <a:pt x="117520" y="18995"/>
                  </a:cubicBezTo>
                  <a:cubicBezTo>
                    <a:pt x="117159" y="19025"/>
                    <a:pt x="116948" y="19507"/>
                    <a:pt x="116587" y="19718"/>
                  </a:cubicBezTo>
                  <a:cubicBezTo>
                    <a:pt x="116495" y="19760"/>
                    <a:pt x="116347" y="19777"/>
                    <a:pt x="116172" y="19777"/>
                  </a:cubicBezTo>
                  <a:cubicBezTo>
                    <a:pt x="115601" y="19777"/>
                    <a:pt x="114746" y="19592"/>
                    <a:pt x="114631" y="19477"/>
                  </a:cubicBezTo>
                  <a:cubicBezTo>
                    <a:pt x="114587" y="19433"/>
                    <a:pt x="114380" y="19414"/>
                    <a:pt x="114105" y="19414"/>
                  </a:cubicBezTo>
                  <a:cubicBezTo>
                    <a:pt x="113439" y="19414"/>
                    <a:pt x="112373" y="19521"/>
                    <a:pt x="112224" y="19627"/>
                  </a:cubicBezTo>
                  <a:cubicBezTo>
                    <a:pt x="111983" y="19778"/>
                    <a:pt x="112194" y="20319"/>
                    <a:pt x="112073" y="20380"/>
                  </a:cubicBezTo>
                  <a:cubicBezTo>
                    <a:pt x="112068" y="20382"/>
                    <a:pt x="112063" y="20383"/>
                    <a:pt x="112058" y="20383"/>
                  </a:cubicBezTo>
                  <a:cubicBezTo>
                    <a:pt x="111943" y="20383"/>
                    <a:pt x="111832" y="19741"/>
                    <a:pt x="111832" y="19597"/>
                  </a:cubicBezTo>
                  <a:cubicBezTo>
                    <a:pt x="111832" y="19447"/>
                    <a:pt x="111622" y="19356"/>
                    <a:pt x="111230" y="19356"/>
                  </a:cubicBezTo>
                  <a:cubicBezTo>
                    <a:pt x="110869" y="19356"/>
                    <a:pt x="110689" y="19356"/>
                    <a:pt x="110839" y="19206"/>
                  </a:cubicBezTo>
                  <a:cubicBezTo>
                    <a:pt x="110990" y="19055"/>
                    <a:pt x="110689" y="18905"/>
                    <a:pt x="110990" y="18724"/>
                  </a:cubicBezTo>
                  <a:cubicBezTo>
                    <a:pt x="111261" y="18544"/>
                    <a:pt x="110448" y="17882"/>
                    <a:pt x="109666" y="17611"/>
                  </a:cubicBezTo>
                  <a:cubicBezTo>
                    <a:pt x="109335" y="17484"/>
                    <a:pt x="108832" y="17437"/>
                    <a:pt x="108328" y="17437"/>
                  </a:cubicBezTo>
                  <a:cubicBezTo>
                    <a:pt x="107639" y="17437"/>
                    <a:pt x="106947" y="17524"/>
                    <a:pt x="106686" y="17611"/>
                  </a:cubicBezTo>
                  <a:cubicBezTo>
                    <a:pt x="106212" y="17679"/>
                    <a:pt x="105738" y="17712"/>
                    <a:pt x="105277" y="17712"/>
                  </a:cubicBezTo>
                  <a:cubicBezTo>
                    <a:pt x="105123" y="17712"/>
                    <a:pt x="104971" y="17709"/>
                    <a:pt x="104820" y="17701"/>
                  </a:cubicBezTo>
                  <a:cubicBezTo>
                    <a:pt x="104399" y="17701"/>
                    <a:pt x="104730" y="17521"/>
                    <a:pt x="104610" y="17340"/>
                  </a:cubicBezTo>
                  <a:cubicBezTo>
                    <a:pt x="104540" y="17178"/>
                    <a:pt x="104042" y="16980"/>
                    <a:pt x="103776" y="16980"/>
                  </a:cubicBezTo>
                  <a:cubicBezTo>
                    <a:pt x="103696" y="16980"/>
                    <a:pt x="103637" y="16998"/>
                    <a:pt x="103617" y="17039"/>
                  </a:cubicBezTo>
                  <a:cubicBezTo>
                    <a:pt x="103580" y="17094"/>
                    <a:pt x="103538" y="17115"/>
                    <a:pt x="103497" y="17115"/>
                  </a:cubicBezTo>
                  <a:cubicBezTo>
                    <a:pt x="103403" y="17115"/>
                    <a:pt x="103316" y="17003"/>
                    <a:pt x="103316" y="16919"/>
                  </a:cubicBezTo>
                  <a:cubicBezTo>
                    <a:pt x="103316" y="16814"/>
                    <a:pt x="102765" y="16571"/>
                    <a:pt x="102445" y="16571"/>
                  </a:cubicBezTo>
                  <a:cubicBezTo>
                    <a:pt x="102399" y="16571"/>
                    <a:pt x="102357" y="16576"/>
                    <a:pt x="102322" y="16588"/>
                  </a:cubicBezTo>
                  <a:cubicBezTo>
                    <a:pt x="102300" y="16593"/>
                    <a:pt x="102278" y="16595"/>
                    <a:pt x="102257" y="16595"/>
                  </a:cubicBezTo>
                  <a:cubicBezTo>
                    <a:pt x="102030" y="16595"/>
                    <a:pt x="101929" y="16317"/>
                    <a:pt x="102232" y="16317"/>
                  </a:cubicBezTo>
                  <a:cubicBezTo>
                    <a:pt x="102346" y="16317"/>
                    <a:pt x="102475" y="16326"/>
                    <a:pt x="102592" y="16326"/>
                  </a:cubicBezTo>
                  <a:cubicBezTo>
                    <a:pt x="102844" y="16326"/>
                    <a:pt x="103038" y="16284"/>
                    <a:pt x="102894" y="16016"/>
                  </a:cubicBezTo>
                  <a:cubicBezTo>
                    <a:pt x="102693" y="15713"/>
                    <a:pt x="101160" y="15580"/>
                    <a:pt x="100562" y="15580"/>
                  </a:cubicBezTo>
                  <a:cubicBezTo>
                    <a:pt x="100446" y="15580"/>
                    <a:pt x="100365" y="15585"/>
                    <a:pt x="100336" y="15595"/>
                  </a:cubicBezTo>
                  <a:cubicBezTo>
                    <a:pt x="100156" y="15685"/>
                    <a:pt x="100336" y="15956"/>
                    <a:pt x="99885" y="16347"/>
                  </a:cubicBezTo>
                  <a:cubicBezTo>
                    <a:pt x="99711" y="16509"/>
                    <a:pt x="99537" y="16569"/>
                    <a:pt x="99391" y="16569"/>
                  </a:cubicBezTo>
                  <a:cubicBezTo>
                    <a:pt x="99157" y="16569"/>
                    <a:pt x="98993" y="16416"/>
                    <a:pt x="99012" y="16287"/>
                  </a:cubicBezTo>
                  <a:cubicBezTo>
                    <a:pt x="99042" y="16046"/>
                    <a:pt x="99644" y="16136"/>
                    <a:pt x="99644" y="15896"/>
                  </a:cubicBezTo>
                  <a:cubicBezTo>
                    <a:pt x="99644" y="15685"/>
                    <a:pt x="98862" y="15835"/>
                    <a:pt x="98741" y="15625"/>
                  </a:cubicBezTo>
                  <a:cubicBezTo>
                    <a:pt x="98670" y="15482"/>
                    <a:pt x="98806" y="15395"/>
                    <a:pt x="99014" y="15395"/>
                  </a:cubicBezTo>
                  <a:cubicBezTo>
                    <a:pt x="99070" y="15395"/>
                    <a:pt x="99130" y="15401"/>
                    <a:pt x="99193" y="15414"/>
                  </a:cubicBezTo>
                  <a:cubicBezTo>
                    <a:pt x="99372" y="15450"/>
                    <a:pt x="99604" y="15496"/>
                    <a:pt x="99776" y="15496"/>
                  </a:cubicBezTo>
                  <a:cubicBezTo>
                    <a:pt x="99892" y="15496"/>
                    <a:pt x="99981" y="15475"/>
                    <a:pt x="100005" y="15414"/>
                  </a:cubicBezTo>
                  <a:cubicBezTo>
                    <a:pt x="100035" y="15264"/>
                    <a:pt x="99704" y="15264"/>
                    <a:pt x="99253" y="15173"/>
                  </a:cubicBezTo>
                  <a:cubicBezTo>
                    <a:pt x="98500" y="15023"/>
                    <a:pt x="97778" y="14932"/>
                    <a:pt x="97026" y="14872"/>
                  </a:cubicBezTo>
                  <a:cubicBezTo>
                    <a:pt x="96947" y="14884"/>
                    <a:pt x="96874" y="14889"/>
                    <a:pt x="96806" y="14889"/>
                  </a:cubicBezTo>
                  <a:cubicBezTo>
                    <a:pt x="96352" y="14889"/>
                    <a:pt x="96110" y="14662"/>
                    <a:pt x="95822" y="14662"/>
                  </a:cubicBezTo>
                  <a:cubicBezTo>
                    <a:pt x="95491" y="14662"/>
                    <a:pt x="95521" y="14812"/>
                    <a:pt x="95671" y="14993"/>
                  </a:cubicBezTo>
                  <a:cubicBezTo>
                    <a:pt x="95806" y="15155"/>
                    <a:pt x="95433" y="15268"/>
                    <a:pt x="95072" y="15268"/>
                  </a:cubicBezTo>
                  <a:cubicBezTo>
                    <a:pt x="95031" y="15268"/>
                    <a:pt x="94990" y="15267"/>
                    <a:pt x="94949" y="15264"/>
                  </a:cubicBezTo>
                  <a:cubicBezTo>
                    <a:pt x="94929" y="15262"/>
                    <a:pt x="94907" y="15261"/>
                    <a:pt x="94886" y="15261"/>
                  </a:cubicBezTo>
                  <a:cubicBezTo>
                    <a:pt x="94525" y="15261"/>
                    <a:pt x="94028" y="15490"/>
                    <a:pt x="94227" y="15745"/>
                  </a:cubicBezTo>
                  <a:cubicBezTo>
                    <a:pt x="94299" y="15826"/>
                    <a:pt x="94368" y="15853"/>
                    <a:pt x="94435" y="15853"/>
                  </a:cubicBezTo>
                  <a:cubicBezTo>
                    <a:pt x="94574" y="15853"/>
                    <a:pt x="94705" y="15738"/>
                    <a:pt x="94834" y="15738"/>
                  </a:cubicBezTo>
                  <a:cubicBezTo>
                    <a:pt x="94853" y="15738"/>
                    <a:pt x="94871" y="15740"/>
                    <a:pt x="94889" y="15745"/>
                  </a:cubicBezTo>
                  <a:cubicBezTo>
                    <a:pt x="95070" y="15835"/>
                    <a:pt x="94377" y="16046"/>
                    <a:pt x="94648" y="16196"/>
                  </a:cubicBezTo>
                  <a:cubicBezTo>
                    <a:pt x="94919" y="16347"/>
                    <a:pt x="94889" y="16588"/>
                    <a:pt x="94919" y="16738"/>
                  </a:cubicBezTo>
                  <a:cubicBezTo>
                    <a:pt x="94935" y="16817"/>
                    <a:pt x="94803" y="16863"/>
                    <a:pt x="94643" y="16863"/>
                  </a:cubicBezTo>
                  <a:cubicBezTo>
                    <a:pt x="94497" y="16863"/>
                    <a:pt x="94328" y="16824"/>
                    <a:pt x="94227" y="16738"/>
                  </a:cubicBezTo>
                  <a:cubicBezTo>
                    <a:pt x="94153" y="16651"/>
                    <a:pt x="94073" y="16626"/>
                    <a:pt x="93984" y="16626"/>
                  </a:cubicBezTo>
                  <a:cubicBezTo>
                    <a:pt x="93858" y="16626"/>
                    <a:pt x="93712" y="16678"/>
                    <a:pt x="93535" y="16678"/>
                  </a:cubicBezTo>
                  <a:cubicBezTo>
                    <a:pt x="93234" y="16678"/>
                    <a:pt x="92933" y="16798"/>
                    <a:pt x="93294" y="16828"/>
                  </a:cubicBezTo>
                  <a:cubicBezTo>
                    <a:pt x="93685" y="16889"/>
                    <a:pt x="93745" y="17099"/>
                    <a:pt x="93294" y="17190"/>
                  </a:cubicBezTo>
                  <a:cubicBezTo>
                    <a:pt x="93269" y="17193"/>
                    <a:pt x="93245" y="17195"/>
                    <a:pt x="93223" y="17195"/>
                  </a:cubicBezTo>
                  <a:cubicBezTo>
                    <a:pt x="92873" y="17195"/>
                    <a:pt x="92911" y="16793"/>
                    <a:pt x="92704" y="16793"/>
                  </a:cubicBezTo>
                  <a:cubicBezTo>
                    <a:pt x="92691" y="16793"/>
                    <a:pt x="92677" y="16795"/>
                    <a:pt x="92662" y="16798"/>
                  </a:cubicBezTo>
                  <a:cubicBezTo>
                    <a:pt x="92627" y="16810"/>
                    <a:pt x="92585" y="16815"/>
                    <a:pt x="92539" y="16815"/>
                  </a:cubicBezTo>
                  <a:cubicBezTo>
                    <a:pt x="92231" y="16815"/>
                    <a:pt x="91716" y="16588"/>
                    <a:pt x="91428" y="16588"/>
                  </a:cubicBezTo>
                  <a:cubicBezTo>
                    <a:pt x="91067" y="16588"/>
                    <a:pt x="90977" y="16828"/>
                    <a:pt x="90525" y="16889"/>
                  </a:cubicBezTo>
                  <a:cubicBezTo>
                    <a:pt x="90074" y="16889"/>
                    <a:pt x="89622" y="16738"/>
                    <a:pt x="89321" y="16437"/>
                  </a:cubicBezTo>
                  <a:cubicBezTo>
                    <a:pt x="89237" y="16302"/>
                    <a:pt x="89171" y="16224"/>
                    <a:pt x="89098" y="16224"/>
                  </a:cubicBezTo>
                  <a:cubicBezTo>
                    <a:pt x="89041" y="16224"/>
                    <a:pt x="88979" y="16271"/>
                    <a:pt x="88900" y="16377"/>
                  </a:cubicBezTo>
                  <a:cubicBezTo>
                    <a:pt x="88720" y="16648"/>
                    <a:pt x="88659" y="17190"/>
                    <a:pt x="88449" y="17220"/>
                  </a:cubicBezTo>
                  <a:cubicBezTo>
                    <a:pt x="88208" y="17250"/>
                    <a:pt x="88148" y="17701"/>
                    <a:pt x="87967" y="17822"/>
                  </a:cubicBezTo>
                  <a:cubicBezTo>
                    <a:pt x="87932" y="17842"/>
                    <a:pt x="87901" y="17850"/>
                    <a:pt x="87874" y="17850"/>
                  </a:cubicBezTo>
                  <a:cubicBezTo>
                    <a:pt x="87747" y="17850"/>
                    <a:pt x="87688" y="17669"/>
                    <a:pt x="87493" y="17669"/>
                  </a:cubicBezTo>
                  <a:cubicBezTo>
                    <a:pt x="87481" y="17669"/>
                    <a:pt x="87469" y="17670"/>
                    <a:pt x="87456" y="17671"/>
                  </a:cubicBezTo>
                  <a:cubicBezTo>
                    <a:pt x="87452" y="17672"/>
                    <a:pt x="87447" y="17672"/>
                    <a:pt x="87443" y="17672"/>
                  </a:cubicBezTo>
                  <a:cubicBezTo>
                    <a:pt x="87185" y="17672"/>
                    <a:pt x="86311" y="16825"/>
                    <a:pt x="86252" y="16618"/>
                  </a:cubicBezTo>
                  <a:cubicBezTo>
                    <a:pt x="86222" y="16377"/>
                    <a:pt x="85710" y="15896"/>
                    <a:pt x="85560" y="15775"/>
                  </a:cubicBezTo>
                  <a:cubicBezTo>
                    <a:pt x="85494" y="15736"/>
                    <a:pt x="85514" y="15714"/>
                    <a:pt x="85571" y="15714"/>
                  </a:cubicBezTo>
                  <a:cubicBezTo>
                    <a:pt x="85643" y="15714"/>
                    <a:pt x="85776" y="15751"/>
                    <a:pt x="85861" y="15835"/>
                  </a:cubicBezTo>
                  <a:cubicBezTo>
                    <a:pt x="85945" y="15903"/>
                    <a:pt x="86058" y="15942"/>
                    <a:pt x="86178" y="15942"/>
                  </a:cubicBezTo>
                  <a:cubicBezTo>
                    <a:pt x="86272" y="15942"/>
                    <a:pt x="86370" y="15918"/>
                    <a:pt x="86462" y="15865"/>
                  </a:cubicBezTo>
                  <a:cubicBezTo>
                    <a:pt x="86613" y="15775"/>
                    <a:pt x="86613" y="15324"/>
                    <a:pt x="86312" y="15324"/>
                  </a:cubicBezTo>
                  <a:cubicBezTo>
                    <a:pt x="86011" y="15324"/>
                    <a:pt x="86101" y="15083"/>
                    <a:pt x="86252" y="14993"/>
                  </a:cubicBezTo>
                  <a:cubicBezTo>
                    <a:pt x="86402" y="14932"/>
                    <a:pt x="85891" y="14511"/>
                    <a:pt x="86071" y="14481"/>
                  </a:cubicBezTo>
                  <a:cubicBezTo>
                    <a:pt x="86252" y="14421"/>
                    <a:pt x="86192" y="14210"/>
                    <a:pt x="85921" y="14180"/>
                  </a:cubicBezTo>
                  <a:cubicBezTo>
                    <a:pt x="85650" y="14150"/>
                    <a:pt x="85409" y="13939"/>
                    <a:pt x="85409" y="13789"/>
                  </a:cubicBezTo>
                  <a:cubicBezTo>
                    <a:pt x="85409" y="13720"/>
                    <a:pt x="85176" y="13683"/>
                    <a:pt x="84928" y="13683"/>
                  </a:cubicBezTo>
                  <a:cubicBezTo>
                    <a:pt x="84635" y="13683"/>
                    <a:pt x="84323" y="13735"/>
                    <a:pt x="84356" y="13849"/>
                  </a:cubicBezTo>
                  <a:cubicBezTo>
                    <a:pt x="84368" y="13920"/>
                    <a:pt x="84314" y="13949"/>
                    <a:pt x="84249" y="13949"/>
                  </a:cubicBezTo>
                  <a:cubicBezTo>
                    <a:pt x="84148" y="13949"/>
                    <a:pt x="84018" y="13880"/>
                    <a:pt x="84055" y="13789"/>
                  </a:cubicBezTo>
                  <a:cubicBezTo>
                    <a:pt x="84085" y="13638"/>
                    <a:pt x="83664" y="13699"/>
                    <a:pt x="83152" y="13578"/>
                  </a:cubicBezTo>
                  <a:cubicBezTo>
                    <a:pt x="82610" y="13458"/>
                    <a:pt x="82610" y="13037"/>
                    <a:pt x="82430" y="13037"/>
                  </a:cubicBezTo>
                  <a:cubicBezTo>
                    <a:pt x="82265" y="13037"/>
                    <a:pt x="82301" y="13439"/>
                    <a:pt x="82101" y="13439"/>
                  </a:cubicBezTo>
                  <a:cubicBezTo>
                    <a:pt x="82083" y="13439"/>
                    <a:pt x="82062" y="13435"/>
                    <a:pt x="82039" y="13428"/>
                  </a:cubicBezTo>
                  <a:cubicBezTo>
                    <a:pt x="82003" y="13415"/>
                    <a:pt x="81968" y="13408"/>
                    <a:pt x="81934" y="13408"/>
                  </a:cubicBezTo>
                  <a:cubicBezTo>
                    <a:pt x="81735" y="13408"/>
                    <a:pt x="81575" y="13618"/>
                    <a:pt x="81677" y="13849"/>
                  </a:cubicBezTo>
                  <a:cubicBezTo>
                    <a:pt x="81828" y="14120"/>
                    <a:pt x="81677" y="14180"/>
                    <a:pt x="81677" y="14451"/>
                  </a:cubicBezTo>
                  <a:cubicBezTo>
                    <a:pt x="81677" y="14547"/>
                    <a:pt x="81649" y="14581"/>
                    <a:pt x="81595" y="14581"/>
                  </a:cubicBezTo>
                  <a:cubicBezTo>
                    <a:pt x="81514" y="14581"/>
                    <a:pt x="81376" y="14505"/>
                    <a:pt x="81196" y="14451"/>
                  </a:cubicBezTo>
                  <a:cubicBezTo>
                    <a:pt x="81152" y="14433"/>
                    <a:pt x="81114" y="14426"/>
                    <a:pt x="81079" y="14426"/>
                  </a:cubicBezTo>
                  <a:cubicBezTo>
                    <a:pt x="80922" y="14426"/>
                    <a:pt x="80837" y="14579"/>
                    <a:pt x="80529" y="14579"/>
                  </a:cubicBezTo>
                  <a:cubicBezTo>
                    <a:pt x="80447" y="14579"/>
                    <a:pt x="80351" y="14568"/>
                    <a:pt x="80233" y="14541"/>
                  </a:cubicBezTo>
                  <a:cubicBezTo>
                    <a:pt x="79601" y="14391"/>
                    <a:pt x="79270" y="14541"/>
                    <a:pt x="79149" y="14361"/>
                  </a:cubicBezTo>
                  <a:cubicBezTo>
                    <a:pt x="79075" y="14249"/>
                    <a:pt x="78978" y="14172"/>
                    <a:pt x="78907" y="14172"/>
                  </a:cubicBezTo>
                  <a:cubicBezTo>
                    <a:pt x="78863" y="14172"/>
                    <a:pt x="78830" y="14201"/>
                    <a:pt x="78818" y="14270"/>
                  </a:cubicBezTo>
                  <a:cubicBezTo>
                    <a:pt x="78807" y="14350"/>
                    <a:pt x="78658" y="14387"/>
                    <a:pt x="78473" y="14387"/>
                  </a:cubicBezTo>
                  <a:cubicBezTo>
                    <a:pt x="78170" y="14387"/>
                    <a:pt x="77772" y="14288"/>
                    <a:pt x="77735" y="14120"/>
                  </a:cubicBezTo>
                  <a:cubicBezTo>
                    <a:pt x="77645" y="13879"/>
                    <a:pt x="77885" y="13849"/>
                    <a:pt x="78036" y="13759"/>
                  </a:cubicBezTo>
                  <a:cubicBezTo>
                    <a:pt x="78166" y="13681"/>
                    <a:pt x="77958" y="13602"/>
                    <a:pt x="77528" y="13602"/>
                  </a:cubicBezTo>
                  <a:cubicBezTo>
                    <a:pt x="77462" y="13602"/>
                    <a:pt x="77390" y="13604"/>
                    <a:pt x="77314" y="13608"/>
                  </a:cubicBezTo>
                  <a:cubicBezTo>
                    <a:pt x="77286" y="13610"/>
                    <a:pt x="77260" y="13610"/>
                    <a:pt x="77233" y="13610"/>
                  </a:cubicBezTo>
                  <a:cubicBezTo>
                    <a:pt x="76736" y="13610"/>
                    <a:pt x="76418" y="13365"/>
                    <a:pt x="75945" y="13365"/>
                  </a:cubicBezTo>
                  <a:cubicBezTo>
                    <a:pt x="75920" y="13365"/>
                    <a:pt x="75895" y="13366"/>
                    <a:pt x="75869" y="13368"/>
                  </a:cubicBezTo>
                  <a:cubicBezTo>
                    <a:pt x="75357" y="13428"/>
                    <a:pt x="74033" y="13578"/>
                    <a:pt x="73883" y="13638"/>
                  </a:cubicBezTo>
                  <a:cubicBezTo>
                    <a:pt x="73732" y="13729"/>
                    <a:pt x="74033" y="14060"/>
                    <a:pt x="73762" y="14090"/>
                  </a:cubicBezTo>
                  <a:cubicBezTo>
                    <a:pt x="73751" y="14093"/>
                    <a:pt x="73740" y="14094"/>
                    <a:pt x="73730" y="14094"/>
                  </a:cubicBezTo>
                  <a:cubicBezTo>
                    <a:pt x="73539" y="14094"/>
                    <a:pt x="73698" y="13565"/>
                    <a:pt x="73612" y="13307"/>
                  </a:cubicBezTo>
                  <a:cubicBezTo>
                    <a:pt x="73577" y="13149"/>
                    <a:pt x="73429" y="13073"/>
                    <a:pt x="73330" y="13073"/>
                  </a:cubicBezTo>
                  <a:cubicBezTo>
                    <a:pt x="73259" y="13073"/>
                    <a:pt x="73213" y="13112"/>
                    <a:pt x="73251" y="13187"/>
                  </a:cubicBezTo>
                  <a:cubicBezTo>
                    <a:pt x="73290" y="13326"/>
                    <a:pt x="73004" y="13412"/>
                    <a:pt x="72744" y="13412"/>
                  </a:cubicBezTo>
                  <a:cubicBezTo>
                    <a:pt x="72608" y="13412"/>
                    <a:pt x="72480" y="13389"/>
                    <a:pt x="72408" y="13337"/>
                  </a:cubicBezTo>
                  <a:cubicBezTo>
                    <a:pt x="72167" y="13127"/>
                    <a:pt x="71836" y="12946"/>
                    <a:pt x="71505" y="12856"/>
                  </a:cubicBezTo>
                  <a:cubicBezTo>
                    <a:pt x="71459" y="12843"/>
                    <a:pt x="71411" y="12838"/>
                    <a:pt x="71363" y="12838"/>
                  </a:cubicBezTo>
                  <a:cubicBezTo>
                    <a:pt x="70948" y="12838"/>
                    <a:pt x="70522" y="13263"/>
                    <a:pt x="70603" y="13398"/>
                  </a:cubicBezTo>
                  <a:cubicBezTo>
                    <a:pt x="70655" y="13463"/>
                    <a:pt x="70759" y="13477"/>
                    <a:pt x="70860" y="13477"/>
                  </a:cubicBezTo>
                  <a:cubicBezTo>
                    <a:pt x="70935" y="13477"/>
                    <a:pt x="71009" y="13470"/>
                    <a:pt x="71057" y="13470"/>
                  </a:cubicBezTo>
                  <a:cubicBezTo>
                    <a:pt x="71092" y="13470"/>
                    <a:pt x="71114" y="13474"/>
                    <a:pt x="71114" y="13488"/>
                  </a:cubicBezTo>
                  <a:cubicBezTo>
                    <a:pt x="71114" y="13578"/>
                    <a:pt x="70121" y="13608"/>
                    <a:pt x="70121" y="13789"/>
                  </a:cubicBezTo>
                  <a:cubicBezTo>
                    <a:pt x="70121" y="13969"/>
                    <a:pt x="69188" y="14180"/>
                    <a:pt x="68917" y="14210"/>
                  </a:cubicBezTo>
                  <a:cubicBezTo>
                    <a:pt x="68646" y="14240"/>
                    <a:pt x="67984" y="14300"/>
                    <a:pt x="67593" y="14632"/>
                  </a:cubicBezTo>
                  <a:cubicBezTo>
                    <a:pt x="67521" y="14697"/>
                    <a:pt x="67475" y="14725"/>
                    <a:pt x="67451" y="14725"/>
                  </a:cubicBezTo>
                  <a:cubicBezTo>
                    <a:pt x="67352" y="14725"/>
                    <a:pt x="67593" y="14277"/>
                    <a:pt x="67834" y="14060"/>
                  </a:cubicBezTo>
                  <a:cubicBezTo>
                    <a:pt x="68135" y="13789"/>
                    <a:pt x="68406" y="13909"/>
                    <a:pt x="68556" y="13699"/>
                  </a:cubicBezTo>
                  <a:cubicBezTo>
                    <a:pt x="68707" y="13458"/>
                    <a:pt x="69007" y="13458"/>
                    <a:pt x="69399" y="13398"/>
                  </a:cubicBezTo>
                  <a:cubicBezTo>
                    <a:pt x="69820" y="13307"/>
                    <a:pt x="69850" y="13097"/>
                    <a:pt x="70061" y="12976"/>
                  </a:cubicBezTo>
                  <a:cubicBezTo>
                    <a:pt x="70362" y="12886"/>
                    <a:pt x="70633" y="12705"/>
                    <a:pt x="70873" y="12495"/>
                  </a:cubicBezTo>
                  <a:cubicBezTo>
                    <a:pt x="70964" y="12254"/>
                    <a:pt x="72017" y="11923"/>
                    <a:pt x="72228" y="11923"/>
                  </a:cubicBezTo>
                  <a:cubicBezTo>
                    <a:pt x="72468" y="11923"/>
                    <a:pt x="72498" y="11502"/>
                    <a:pt x="72619" y="11502"/>
                  </a:cubicBezTo>
                  <a:cubicBezTo>
                    <a:pt x="72950" y="11411"/>
                    <a:pt x="73251" y="11261"/>
                    <a:pt x="73582" y="11141"/>
                  </a:cubicBezTo>
                  <a:cubicBezTo>
                    <a:pt x="73762" y="11020"/>
                    <a:pt x="73913" y="10840"/>
                    <a:pt x="73913" y="10629"/>
                  </a:cubicBezTo>
                  <a:cubicBezTo>
                    <a:pt x="73973" y="10478"/>
                    <a:pt x="73612" y="10539"/>
                    <a:pt x="73582" y="10388"/>
                  </a:cubicBezTo>
                  <a:cubicBezTo>
                    <a:pt x="73552" y="10208"/>
                    <a:pt x="73732" y="10328"/>
                    <a:pt x="73973" y="10238"/>
                  </a:cubicBezTo>
                  <a:cubicBezTo>
                    <a:pt x="74165" y="10128"/>
                    <a:pt x="74007" y="9869"/>
                    <a:pt x="73819" y="9869"/>
                  </a:cubicBezTo>
                  <a:cubicBezTo>
                    <a:pt x="73800" y="9869"/>
                    <a:pt x="73781" y="9871"/>
                    <a:pt x="73762" y="9877"/>
                  </a:cubicBezTo>
                  <a:cubicBezTo>
                    <a:pt x="73738" y="9889"/>
                    <a:pt x="73722" y="9895"/>
                    <a:pt x="73713" y="9895"/>
                  </a:cubicBezTo>
                  <a:cubicBezTo>
                    <a:pt x="73655" y="9895"/>
                    <a:pt x="73858" y="9671"/>
                    <a:pt x="73702" y="9515"/>
                  </a:cubicBezTo>
                  <a:cubicBezTo>
                    <a:pt x="73656" y="9469"/>
                    <a:pt x="73597" y="9454"/>
                    <a:pt x="73536" y="9454"/>
                  </a:cubicBezTo>
                  <a:cubicBezTo>
                    <a:pt x="73437" y="9454"/>
                    <a:pt x="73334" y="9493"/>
                    <a:pt x="73272" y="9493"/>
                  </a:cubicBezTo>
                  <a:cubicBezTo>
                    <a:pt x="73225" y="9493"/>
                    <a:pt x="73202" y="9471"/>
                    <a:pt x="73221" y="9395"/>
                  </a:cubicBezTo>
                  <a:cubicBezTo>
                    <a:pt x="73221" y="9154"/>
                    <a:pt x="73161" y="8944"/>
                    <a:pt x="73010" y="8763"/>
                  </a:cubicBezTo>
                  <a:cubicBezTo>
                    <a:pt x="72994" y="8736"/>
                    <a:pt x="72972" y="8725"/>
                    <a:pt x="72944" y="8725"/>
                  </a:cubicBezTo>
                  <a:cubicBezTo>
                    <a:pt x="72852" y="8725"/>
                    <a:pt x="72703" y="8845"/>
                    <a:pt x="72532" y="8845"/>
                  </a:cubicBezTo>
                  <a:cubicBezTo>
                    <a:pt x="72473" y="8845"/>
                    <a:pt x="72411" y="8831"/>
                    <a:pt x="72348" y="8793"/>
                  </a:cubicBezTo>
                  <a:cubicBezTo>
                    <a:pt x="71987" y="8583"/>
                    <a:pt x="71596" y="8492"/>
                    <a:pt x="71174" y="8492"/>
                  </a:cubicBezTo>
                  <a:cubicBezTo>
                    <a:pt x="71174" y="8517"/>
                    <a:pt x="71156" y="8527"/>
                    <a:pt x="71127" y="8527"/>
                  </a:cubicBezTo>
                  <a:cubicBezTo>
                    <a:pt x="71038" y="8527"/>
                    <a:pt x="70847" y="8441"/>
                    <a:pt x="70748" y="8441"/>
                  </a:cubicBezTo>
                  <a:cubicBezTo>
                    <a:pt x="70722" y="8441"/>
                    <a:pt x="70703" y="8447"/>
                    <a:pt x="70693" y="8462"/>
                  </a:cubicBezTo>
                  <a:cubicBezTo>
                    <a:pt x="70640" y="8497"/>
                    <a:pt x="70391" y="8512"/>
                    <a:pt x="70145" y="8512"/>
                  </a:cubicBezTo>
                  <a:cubicBezTo>
                    <a:pt x="69971" y="8512"/>
                    <a:pt x="69799" y="8505"/>
                    <a:pt x="69700" y="8492"/>
                  </a:cubicBezTo>
                  <a:cubicBezTo>
                    <a:pt x="69664" y="8482"/>
                    <a:pt x="69627" y="8477"/>
                    <a:pt x="69590" y="8477"/>
                  </a:cubicBezTo>
                  <a:cubicBezTo>
                    <a:pt x="69413" y="8477"/>
                    <a:pt x="69243" y="8594"/>
                    <a:pt x="69218" y="8793"/>
                  </a:cubicBezTo>
                  <a:cubicBezTo>
                    <a:pt x="69202" y="8890"/>
                    <a:pt x="68951" y="8918"/>
                    <a:pt x="68699" y="8918"/>
                  </a:cubicBezTo>
                  <a:cubicBezTo>
                    <a:pt x="68482" y="8918"/>
                    <a:pt x="68265" y="8897"/>
                    <a:pt x="68195" y="8883"/>
                  </a:cubicBezTo>
                  <a:cubicBezTo>
                    <a:pt x="68044" y="8823"/>
                    <a:pt x="68797" y="8221"/>
                    <a:pt x="68797" y="8131"/>
                  </a:cubicBezTo>
                  <a:cubicBezTo>
                    <a:pt x="68797" y="8091"/>
                    <a:pt x="68660" y="8081"/>
                    <a:pt x="68475" y="8081"/>
                  </a:cubicBezTo>
                  <a:cubicBezTo>
                    <a:pt x="68290" y="8081"/>
                    <a:pt x="68057" y="8091"/>
                    <a:pt x="67865" y="8091"/>
                  </a:cubicBezTo>
                  <a:cubicBezTo>
                    <a:pt x="67673" y="8091"/>
                    <a:pt x="67523" y="8081"/>
                    <a:pt x="67503" y="8041"/>
                  </a:cubicBezTo>
                  <a:cubicBezTo>
                    <a:pt x="67412" y="7920"/>
                    <a:pt x="66811" y="7890"/>
                    <a:pt x="66540" y="7890"/>
                  </a:cubicBezTo>
                  <a:cubicBezTo>
                    <a:pt x="66299" y="7890"/>
                    <a:pt x="66540" y="7800"/>
                    <a:pt x="66780" y="7800"/>
                  </a:cubicBezTo>
                  <a:cubicBezTo>
                    <a:pt x="66991" y="7800"/>
                    <a:pt x="67262" y="7559"/>
                    <a:pt x="67533" y="7499"/>
                  </a:cubicBezTo>
                  <a:cubicBezTo>
                    <a:pt x="67804" y="7469"/>
                    <a:pt x="67744" y="7409"/>
                    <a:pt x="67593" y="7198"/>
                  </a:cubicBezTo>
                  <a:cubicBezTo>
                    <a:pt x="67443" y="7018"/>
                    <a:pt x="67232" y="7138"/>
                    <a:pt x="66961" y="7048"/>
                  </a:cubicBezTo>
                  <a:cubicBezTo>
                    <a:pt x="66690" y="6957"/>
                    <a:pt x="66419" y="6867"/>
                    <a:pt x="66148" y="6837"/>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4562761" y="3140994"/>
              <a:ext cx="451010" cy="465778"/>
            </a:xfrm>
            <a:custGeom>
              <a:rect b="b" l="l" r="r" t="t"/>
              <a:pathLst>
                <a:path extrusionOk="0" h="15013" w="14537">
                  <a:moveTo>
                    <a:pt x="10301" y="0"/>
                  </a:moveTo>
                  <a:cubicBezTo>
                    <a:pt x="10203" y="0"/>
                    <a:pt x="10122" y="29"/>
                    <a:pt x="10082" y="109"/>
                  </a:cubicBezTo>
                  <a:cubicBezTo>
                    <a:pt x="10014" y="245"/>
                    <a:pt x="9945" y="283"/>
                    <a:pt x="9860" y="283"/>
                  </a:cubicBezTo>
                  <a:cubicBezTo>
                    <a:pt x="9757" y="283"/>
                    <a:pt x="9631" y="229"/>
                    <a:pt x="9450" y="229"/>
                  </a:cubicBezTo>
                  <a:cubicBezTo>
                    <a:pt x="9149" y="259"/>
                    <a:pt x="8878" y="319"/>
                    <a:pt x="8637" y="440"/>
                  </a:cubicBezTo>
                  <a:cubicBezTo>
                    <a:pt x="8582" y="471"/>
                    <a:pt x="8521" y="482"/>
                    <a:pt x="8458" y="482"/>
                  </a:cubicBezTo>
                  <a:cubicBezTo>
                    <a:pt x="8316" y="482"/>
                    <a:pt x="8165" y="427"/>
                    <a:pt x="8053" y="427"/>
                  </a:cubicBezTo>
                  <a:cubicBezTo>
                    <a:pt x="8024" y="427"/>
                    <a:pt x="7998" y="431"/>
                    <a:pt x="7975" y="440"/>
                  </a:cubicBezTo>
                  <a:cubicBezTo>
                    <a:pt x="7885" y="620"/>
                    <a:pt x="7795" y="801"/>
                    <a:pt x="7765" y="1011"/>
                  </a:cubicBezTo>
                  <a:lnTo>
                    <a:pt x="6260" y="710"/>
                  </a:lnTo>
                  <a:cubicBezTo>
                    <a:pt x="6260" y="710"/>
                    <a:pt x="5959" y="259"/>
                    <a:pt x="5628" y="259"/>
                  </a:cubicBezTo>
                  <a:cubicBezTo>
                    <a:pt x="5267" y="259"/>
                    <a:pt x="4785" y="891"/>
                    <a:pt x="4785" y="891"/>
                  </a:cubicBezTo>
                  <a:lnTo>
                    <a:pt x="4785" y="1433"/>
                  </a:lnTo>
                  <a:cubicBezTo>
                    <a:pt x="4815" y="1704"/>
                    <a:pt x="4785" y="2005"/>
                    <a:pt x="4665" y="2245"/>
                  </a:cubicBezTo>
                  <a:cubicBezTo>
                    <a:pt x="4454" y="2486"/>
                    <a:pt x="4364" y="2787"/>
                    <a:pt x="4364" y="3088"/>
                  </a:cubicBezTo>
                  <a:cubicBezTo>
                    <a:pt x="4364" y="3569"/>
                    <a:pt x="3762" y="4352"/>
                    <a:pt x="3762" y="4743"/>
                  </a:cubicBezTo>
                  <a:cubicBezTo>
                    <a:pt x="3762" y="5104"/>
                    <a:pt x="3100" y="5375"/>
                    <a:pt x="3100" y="5646"/>
                  </a:cubicBezTo>
                  <a:cubicBezTo>
                    <a:pt x="3100" y="5917"/>
                    <a:pt x="3040" y="6398"/>
                    <a:pt x="3040" y="6970"/>
                  </a:cubicBezTo>
                  <a:cubicBezTo>
                    <a:pt x="3040" y="7512"/>
                    <a:pt x="2739" y="7030"/>
                    <a:pt x="2739" y="7512"/>
                  </a:cubicBezTo>
                  <a:cubicBezTo>
                    <a:pt x="2739" y="8023"/>
                    <a:pt x="2498" y="7753"/>
                    <a:pt x="2257" y="7963"/>
                  </a:cubicBezTo>
                  <a:cubicBezTo>
                    <a:pt x="2143" y="8094"/>
                    <a:pt x="2055" y="8172"/>
                    <a:pt x="1999" y="8172"/>
                  </a:cubicBezTo>
                  <a:cubicBezTo>
                    <a:pt x="1951" y="8172"/>
                    <a:pt x="1926" y="8117"/>
                    <a:pt x="1926" y="7993"/>
                  </a:cubicBezTo>
                  <a:cubicBezTo>
                    <a:pt x="1926" y="7869"/>
                    <a:pt x="1838" y="7809"/>
                    <a:pt x="1711" y="7809"/>
                  </a:cubicBezTo>
                  <a:cubicBezTo>
                    <a:pt x="1592" y="7809"/>
                    <a:pt x="1440" y="7861"/>
                    <a:pt x="1294" y="7963"/>
                  </a:cubicBezTo>
                  <a:cubicBezTo>
                    <a:pt x="1196" y="8042"/>
                    <a:pt x="1117" y="8069"/>
                    <a:pt x="1051" y="8069"/>
                  </a:cubicBezTo>
                  <a:cubicBezTo>
                    <a:pt x="915" y="8069"/>
                    <a:pt x="834" y="7953"/>
                    <a:pt x="753" y="7933"/>
                  </a:cubicBezTo>
                  <a:cubicBezTo>
                    <a:pt x="746" y="7931"/>
                    <a:pt x="738" y="7930"/>
                    <a:pt x="728" y="7930"/>
                  </a:cubicBezTo>
                  <a:cubicBezTo>
                    <a:pt x="610" y="7930"/>
                    <a:pt x="279" y="8101"/>
                    <a:pt x="0" y="8324"/>
                  </a:cubicBezTo>
                  <a:cubicBezTo>
                    <a:pt x="151" y="8595"/>
                    <a:pt x="241" y="8896"/>
                    <a:pt x="271" y="9227"/>
                  </a:cubicBezTo>
                  <a:cubicBezTo>
                    <a:pt x="301" y="9227"/>
                    <a:pt x="301" y="9257"/>
                    <a:pt x="301" y="9287"/>
                  </a:cubicBezTo>
                  <a:cubicBezTo>
                    <a:pt x="452" y="9167"/>
                    <a:pt x="602" y="9077"/>
                    <a:pt x="753" y="9017"/>
                  </a:cubicBezTo>
                  <a:lnTo>
                    <a:pt x="3311" y="9017"/>
                  </a:lnTo>
                  <a:cubicBezTo>
                    <a:pt x="3431" y="9227"/>
                    <a:pt x="3491" y="9468"/>
                    <a:pt x="3461" y="9709"/>
                  </a:cubicBezTo>
                  <a:cubicBezTo>
                    <a:pt x="3401" y="10010"/>
                    <a:pt x="3582" y="9889"/>
                    <a:pt x="3762" y="10311"/>
                  </a:cubicBezTo>
                  <a:cubicBezTo>
                    <a:pt x="3930" y="10646"/>
                    <a:pt x="4021" y="10829"/>
                    <a:pt x="4249" y="10829"/>
                  </a:cubicBezTo>
                  <a:cubicBezTo>
                    <a:pt x="4307" y="10829"/>
                    <a:pt x="4374" y="10817"/>
                    <a:pt x="4454" y="10792"/>
                  </a:cubicBezTo>
                  <a:cubicBezTo>
                    <a:pt x="4725" y="10672"/>
                    <a:pt x="5056" y="10642"/>
                    <a:pt x="5357" y="10642"/>
                  </a:cubicBezTo>
                  <a:cubicBezTo>
                    <a:pt x="5361" y="10642"/>
                    <a:pt x="5364" y="10643"/>
                    <a:pt x="5367" y="10643"/>
                  </a:cubicBezTo>
                  <a:cubicBezTo>
                    <a:pt x="5506" y="10643"/>
                    <a:pt x="5482" y="10037"/>
                    <a:pt x="5658" y="9919"/>
                  </a:cubicBezTo>
                  <a:cubicBezTo>
                    <a:pt x="5763" y="9904"/>
                    <a:pt x="5869" y="9897"/>
                    <a:pt x="5974" y="9897"/>
                  </a:cubicBezTo>
                  <a:cubicBezTo>
                    <a:pt x="6079" y="9897"/>
                    <a:pt x="6185" y="9904"/>
                    <a:pt x="6290" y="9919"/>
                  </a:cubicBezTo>
                  <a:cubicBezTo>
                    <a:pt x="6290" y="9919"/>
                    <a:pt x="6320" y="10130"/>
                    <a:pt x="6711" y="10130"/>
                  </a:cubicBezTo>
                  <a:cubicBezTo>
                    <a:pt x="6912" y="10130"/>
                    <a:pt x="7048" y="10084"/>
                    <a:pt x="7129" y="10084"/>
                  </a:cubicBezTo>
                  <a:cubicBezTo>
                    <a:pt x="7193" y="10084"/>
                    <a:pt x="7223" y="10113"/>
                    <a:pt x="7223" y="10220"/>
                  </a:cubicBezTo>
                  <a:cubicBezTo>
                    <a:pt x="7223" y="10491"/>
                    <a:pt x="7223" y="10762"/>
                    <a:pt x="7343" y="10882"/>
                  </a:cubicBezTo>
                  <a:cubicBezTo>
                    <a:pt x="7464" y="10973"/>
                    <a:pt x="7073" y="11845"/>
                    <a:pt x="7223" y="11996"/>
                  </a:cubicBezTo>
                  <a:cubicBezTo>
                    <a:pt x="7373" y="12146"/>
                    <a:pt x="7674" y="12447"/>
                    <a:pt x="7644" y="12598"/>
                  </a:cubicBezTo>
                  <a:cubicBezTo>
                    <a:pt x="7614" y="12748"/>
                    <a:pt x="7494" y="13200"/>
                    <a:pt x="7644" y="13230"/>
                  </a:cubicBezTo>
                  <a:cubicBezTo>
                    <a:pt x="7661" y="13237"/>
                    <a:pt x="7676" y="13240"/>
                    <a:pt x="7689" y="13240"/>
                  </a:cubicBezTo>
                  <a:cubicBezTo>
                    <a:pt x="7798" y="13240"/>
                    <a:pt x="7825" y="13049"/>
                    <a:pt x="8066" y="13049"/>
                  </a:cubicBezTo>
                  <a:cubicBezTo>
                    <a:pt x="8130" y="13057"/>
                    <a:pt x="8195" y="13061"/>
                    <a:pt x="8259" y="13061"/>
                  </a:cubicBezTo>
                  <a:cubicBezTo>
                    <a:pt x="8435" y="13061"/>
                    <a:pt x="8612" y="13033"/>
                    <a:pt x="8788" y="12989"/>
                  </a:cubicBezTo>
                  <a:cubicBezTo>
                    <a:pt x="8803" y="12959"/>
                    <a:pt x="8833" y="12944"/>
                    <a:pt x="8867" y="12944"/>
                  </a:cubicBezTo>
                  <a:cubicBezTo>
                    <a:pt x="8901" y="12944"/>
                    <a:pt x="8938" y="12959"/>
                    <a:pt x="8968" y="12989"/>
                  </a:cubicBezTo>
                  <a:cubicBezTo>
                    <a:pt x="9059" y="13019"/>
                    <a:pt x="9119" y="13079"/>
                    <a:pt x="9179" y="13170"/>
                  </a:cubicBezTo>
                  <a:cubicBezTo>
                    <a:pt x="9179" y="13170"/>
                    <a:pt x="9245" y="13369"/>
                    <a:pt x="9340" y="13369"/>
                  </a:cubicBezTo>
                  <a:cubicBezTo>
                    <a:pt x="9356" y="13369"/>
                    <a:pt x="9373" y="13363"/>
                    <a:pt x="9390" y="13350"/>
                  </a:cubicBezTo>
                  <a:cubicBezTo>
                    <a:pt x="9448" y="13311"/>
                    <a:pt x="9644" y="13247"/>
                    <a:pt x="9768" y="13247"/>
                  </a:cubicBezTo>
                  <a:cubicBezTo>
                    <a:pt x="9836" y="13247"/>
                    <a:pt x="9882" y="13267"/>
                    <a:pt x="9871" y="13320"/>
                  </a:cubicBezTo>
                  <a:cubicBezTo>
                    <a:pt x="9845" y="13452"/>
                    <a:pt x="9957" y="13698"/>
                    <a:pt x="10085" y="13698"/>
                  </a:cubicBezTo>
                  <a:cubicBezTo>
                    <a:pt x="10104" y="13698"/>
                    <a:pt x="10123" y="13693"/>
                    <a:pt x="10142" y="13681"/>
                  </a:cubicBezTo>
                  <a:cubicBezTo>
                    <a:pt x="10156" y="13676"/>
                    <a:pt x="10171" y="13673"/>
                    <a:pt x="10187" y="13673"/>
                  </a:cubicBezTo>
                  <a:cubicBezTo>
                    <a:pt x="10352" y="13673"/>
                    <a:pt x="10640" y="13922"/>
                    <a:pt x="10804" y="13922"/>
                  </a:cubicBezTo>
                  <a:cubicBezTo>
                    <a:pt x="10985" y="13922"/>
                    <a:pt x="11135" y="13922"/>
                    <a:pt x="11135" y="13802"/>
                  </a:cubicBezTo>
                  <a:cubicBezTo>
                    <a:pt x="11135" y="13713"/>
                    <a:pt x="11267" y="13607"/>
                    <a:pt x="11360" y="13607"/>
                  </a:cubicBezTo>
                  <a:cubicBezTo>
                    <a:pt x="11393" y="13607"/>
                    <a:pt x="11421" y="13620"/>
                    <a:pt x="11436" y="13651"/>
                  </a:cubicBezTo>
                  <a:cubicBezTo>
                    <a:pt x="11527" y="13772"/>
                    <a:pt x="11677" y="14133"/>
                    <a:pt x="11858" y="14133"/>
                  </a:cubicBezTo>
                  <a:cubicBezTo>
                    <a:pt x="12038" y="14133"/>
                    <a:pt x="12459" y="14133"/>
                    <a:pt x="12459" y="14253"/>
                  </a:cubicBezTo>
                  <a:cubicBezTo>
                    <a:pt x="12490" y="14494"/>
                    <a:pt x="12580" y="14735"/>
                    <a:pt x="12760" y="14945"/>
                  </a:cubicBezTo>
                  <a:cubicBezTo>
                    <a:pt x="12821" y="14995"/>
                    <a:pt x="12904" y="15012"/>
                    <a:pt x="12989" y="15012"/>
                  </a:cubicBezTo>
                  <a:cubicBezTo>
                    <a:pt x="13158" y="15012"/>
                    <a:pt x="13332" y="14945"/>
                    <a:pt x="13332" y="14945"/>
                  </a:cubicBezTo>
                  <a:cubicBezTo>
                    <a:pt x="13423" y="14855"/>
                    <a:pt x="13483" y="14735"/>
                    <a:pt x="13483" y="14584"/>
                  </a:cubicBezTo>
                  <a:cubicBezTo>
                    <a:pt x="13483" y="14343"/>
                    <a:pt x="13483" y="14042"/>
                    <a:pt x="13362" y="14042"/>
                  </a:cubicBezTo>
                  <a:cubicBezTo>
                    <a:pt x="13257" y="14042"/>
                    <a:pt x="13106" y="14204"/>
                    <a:pt x="12928" y="14204"/>
                  </a:cubicBezTo>
                  <a:cubicBezTo>
                    <a:pt x="12903" y="14204"/>
                    <a:pt x="12877" y="14200"/>
                    <a:pt x="12851" y="14193"/>
                  </a:cubicBezTo>
                  <a:cubicBezTo>
                    <a:pt x="12610" y="14103"/>
                    <a:pt x="12429" y="13621"/>
                    <a:pt x="12309" y="13591"/>
                  </a:cubicBezTo>
                  <a:cubicBezTo>
                    <a:pt x="12189" y="13531"/>
                    <a:pt x="12490" y="13049"/>
                    <a:pt x="12490" y="12839"/>
                  </a:cubicBezTo>
                  <a:cubicBezTo>
                    <a:pt x="12490" y="12598"/>
                    <a:pt x="12640" y="12026"/>
                    <a:pt x="12490" y="11966"/>
                  </a:cubicBezTo>
                  <a:cubicBezTo>
                    <a:pt x="12339" y="11876"/>
                    <a:pt x="12459" y="11665"/>
                    <a:pt x="12610" y="11514"/>
                  </a:cubicBezTo>
                  <a:cubicBezTo>
                    <a:pt x="12760" y="11364"/>
                    <a:pt x="12550" y="10973"/>
                    <a:pt x="12851" y="10973"/>
                  </a:cubicBezTo>
                  <a:cubicBezTo>
                    <a:pt x="12984" y="10973"/>
                    <a:pt x="13154" y="10985"/>
                    <a:pt x="13314" y="10985"/>
                  </a:cubicBezTo>
                  <a:cubicBezTo>
                    <a:pt x="13514" y="10985"/>
                    <a:pt x="13700" y="10966"/>
                    <a:pt x="13784" y="10882"/>
                  </a:cubicBezTo>
                  <a:lnTo>
                    <a:pt x="13814" y="10882"/>
                  </a:lnTo>
                  <a:cubicBezTo>
                    <a:pt x="13844" y="10822"/>
                    <a:pt x="13844" y="10792"/>
                    <a:pt x="13844" y="10762"/>
                  </a:cubicBezTo>
                  <a:cubicBezTo>
                    <a:pt x="13663" y="10431"/>
                    <a:pt x="13483" y="10010"/>
                    <a:pt x="13242" y="9889"/>
                  </a:cubicBezTo>
                  <a:cubicBezTo>
                    <a:pt x="12881" y="9679"/>
                    <a:pt x="12730" y="7030"/>
                    <a:pt x="12911" y="6940"/>
                  </a:cubicBezTo>
                  <a:lnTo>
                    <a:pt x="12911" y="6940"/>
                  </a:lnTo>
                  <a:lnTo>
                    <a:pt x="13001" y="7030"/>
                  </a:lnTo>
                  <a:lnTo>
                    <a:pt x="13001" y="6428"/>
                  </a:lnTo>
                  <a:lnTo>
                    <a:pt x="12911" y="6428"/>
                  </a:lnTo>
                  <a:cubicBezTo>
                    <a:pt x="12881" y="6398"/>
                    <a:pt x="12760" y="6308"/>
                    <a:pt x="12760" y="6188"/>
                  </a:cubicBezTo>
                  <a:cubicBezTo>
                    <a:pt x="12760" y="6067"/>
                    <a:pt x="12821" y="5977"/>
                    <a:pt x="12941" y="5947"/>
                  </a:cubicBezTo>
                  <a:cubicBezTo>
                    <a:pt x="12941" y="5947"/>
                    <a:pt x="12911" y="5526"/>
                    <a:pt x="13091" y="5435"/>
                  </a:cubicBezTo>
                  <a:lnTo>
                    <a:pt x="13182" y="5375"/>
                  </a:lnTo>
                  <a:cubicBezTo>
                    <a:pt x="13272" y="5195"/>
                    <a:pt x="13332" y="5014"/>
                    <a:pt x="13332" y="4803"/>
                  </a:cubicBezTo>
                  <a:cubicBezTo>
                    <a:pt x="13332" y="4563"/>
                    <a:pt x="13362" y="4322"/>
                    <a:pt x="13483" y="4081"/>
                  </a:cubicBezTo>
                  <a:cubicBezTo>
                    <a:pt x="13543" y="3901"/>
                    <a:pt x="13513" y="3660"/>
                    <a:pt x="13663" y="3569"/>
                  </a:cubicBezTo>
                  <a:cubicBezTo>
                    <a:pt x="13814" y="3479"/>
                    <a:pt x="13784" y="3148"/>
                    <a:pt x="13964" y="3118"/>
                  </a:cubicBezTo>
                  <a:cubicBezTo>
                    <a:pt x="14145" y="3088"/>
                    <a:pt x="14265" y="2998"/>
                    <a:pt x="14295" y="2907"/>
                  </a:cubicBezTo>
                  <a:cubicBezTo>
                    <a:pt x="14325" y="2787"/>
                    <a:pt x="14536" y="2637"/>
                    <a:pt x="14536" y="2486"/>
                  </a:cubicBezTo>
                  <a:cubicBezTo>
                    <a:pt x="14536" y="2336"/>
                    <a:pt x="14265" y="2305"/>
                    <a:pt x="14265" y="2095"/>
                  </a:cubicBezTo>
                  <a:cubicBezTo>
                    <a:pt x="14265" y="1914"/>
                    <a:pt x="14325" y="1433"/>
                    <a:pt x="14325" y="1433"/>
                  </a:cubicBezTo>
                  <a:lnTo>
                    <a:pt x="13453" y="680"/>
                  </a:lnTo>
                  <a:cubicBezTo>
                    <a:pt x="13423" y="656"/>
                    <a:pt x="13388" y="647"/>
                    <a:pt x="13351" y="647"/>
                  </a:cubicBezTo>
                  <a:cubicBezTo>
                    <a:pt x="13205" y="647"/>
                    <a:pt x="13031" y="801"/>
                    <a:pt x="13031" y="801"/>
                  </a:cubicBezTo>
                  <a:cubicBezTo>
                    <a:pt x="13031" y="801"/>
                    <a:pt x="12896" y="648"/>
                    <a:pt x="12739" y="648"/>
                  </a:cubicBezTo>
                  <a:cubicBezTo>
                    <a:pt x="12687" y="648"/>
                    <a:pt x="12633" y="665"/>
                    <a:pt x="12580" y="710"/>
                  </a:cubicBezTo>
                  <a:cubicBezTo>
                    <a:pt x="12500" y="771"/>
                    <a:pt x="12416" y="791"/>
                    <a:pt x="12340" y="791"/>
                  </a:cubicBezTo>
                  <a:cubicBezTo>
                    <a:pt x="12189" y="791"/>
                    <a:pt x="12068" y="710"/>
                    <a:pt x="12068" y="710"/>
                  </a:cubicBezTo>
                  <a:cubicBezTo>
                    <a:pt x="11948" y="620"/>
                    <a:pt x="11827" y="470"/>
                    <a:pt x="11737" y="349"/>
                  </a:cubicBezTo>
                  <a:cubicBezTo>
                    <a:pt x="11707" y="229"/>
                    <a:pt x="11647" y="199"/>
                    <a:pt x="11557" y="109"/>
                  </a:cubicBezTo>
                  <a:lnTo>
                    <a:pt x="10985" y="229"/>
                  </a:lnTo>
                  <a:cubicBezTo>
                    <a:pt x="10985" y="229"/>
                    <a:pt x="10576" y="0"/>
                    <a:pt x="10301"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4964224" y="3333877"/>
              <a:ext cx="37385" cy="51377"/>
            </a:xfrm>
            <a:custGeom>
              <a:rect b="b" l="l" r="r" t="t"/>
              <a:pathLst>
                <a:path extrusionOk="0" h="1656" w="1205">
                  <a:moveTo>
                    <a:pt x="603" y="1"/>
                  </a:moveTo>
                  <a:cubicBezTo>
                    <a:pt x="603" y="1"/>
                    <a:pt x="626" y="228"/>
                    <a:pt x="335" y="228"/>
                  </a:cubicBezTo>
                  <a:cubicBezTo>
                    <a:pt x="291" y="228"/>
                    <a:pt x="240" y="223"/>
                    <a:pt x="182" y="211"/>
                  </a:cubicBezTo>
                  <a:lnTo>
                    <a:pt x="1" y="211"/>
                  </a:lnTo>
                  <a:lnTo>
                    <a:pt x="61" y="813"/>
                  </a:lnTo>
                  <a:cubicBezTo>
                    <a:pt x="91" y="964"/>
                    <a:pt x="151" y="1265"/>
                    <a:pt x="242" y="1656"/>
                  </a:cubicBezTo>
                  <a:cubicBezTo>
                    <a:pt x="332" y="1566"/>
                    <a:pt x="452" y="1475"/>
                    <a:pt x="573" y="1445"/>
                  </a:cubicBezTo>
                  <a:cubicBezTo>
                    <a:pt x="814" y="1174"/>
                    <a:pt x="1024" y="843"/>
                    <a:pt x="1205" y="512"/>
                  </a:cubicBezTo>
                  <a:lnTo>
                    <a:pt x="1024" y="392"/>
                  </a:lnTo>
                  <a:cubicBezTo>
                    <a:pt x="1024" y="272"/>
                    <a:pt x="1024" y="121"/>
                    <a:pt x="994"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4987586" y="3536501"/>
              <a:ext cx="261448" cy="421102"/>
            </a:xfrm>
            <a:custGeom>
              <a:rect b="b" l="l" r="r" t="t"/>
              <a:pathLst>
                <a:path extrusionOk="0" h="13573" w="8427">
                  <a:moveTo>
                    <a:pt x="8096" y="0"/>
                  </a:moveTo>
                  <a:cubicBezTo>
                    <a:pt x="7795" y="121"/>
                    <a:pt x="7494" y="271"/>
                    <a:pt x="7223" y="452"/>
                  </a:cubicBezTo>
                  <a:cubicBezTo>
                    <a:pt x="7208" y="527"/>
                    <a:pt x="7125" y="527"/>
                    <a:pt x="7024" y="527"/>
                  </a:cubicBezTo>
                  <a:cubicBezTo>
                    <a:pt x="6922" y="527"/>
                    <a:pt x="6802" y="527"/>
                    <a:pt x="6712" y="602"/>
                  </a:cubicBezTo>
                  <a:cubicBezTo>
                    <a:pt x="6647" y="656"/>
                    <a:pt x="6587" y="675"/>
                    <a:pt x="6529" y="675"/>
                  </a:cubicBezTo>
                  <a:cubicBezTo>
                    <a:pt x="6424" y="675"/>
                    <a:pt x="6327" y="611"/>
                    <a:pt x="6230" y="572"/>
                  </a:cubicBezTo>
                  <a:cubicBezTo>
                    <a:pt x="6209" y="560"/>
                    <a:pt x="6190" y="554"/>
                    <a:pt x="6171" y="554"/>
                  </a:cubicBezTo>
                  <a:cubicBezTo>
                    <a:pt x="6056" y="554"/>
                    <a:pt x="5985" y="773"/>
                    <a:pt x="5959" y="903"/>
                  </a:cubicBezTo>
                  <a:cubicBezTo>
                    <a:pt x="5948" y="961"/>
                    <a:pt x="5896" y="979"/>
                    <a:pt x="5830" y="979"/>
                  </a:cubicBezTo>
                  <a:cubicBezTo>
                    <a:pt x="5724" y="979"/>
                    <a:pt x="5582" y="933"/>
                    <a:pt x="5508" y="933"/>
                  </a:cubicBezTo>
                  <a:cubicBezTo>
                    <a:pt x="5267" y="963"/>
                    <a:pt x="5056" y="963"/>
                    <a:pt x="4816" y="1024"/>
                  </a:cubicBezTo>
                  <a:cubicBezTo>
                    <a:pt x="4635" y="1024"/>
                    <a:pt x="4785" y="873"/>
                    <a:pt x="4575" y="783"/>
                  </a:cubicBezTo>
                  <a:cubicBezTo>
                    <a:pt x="4540" y="774"/>
                    <a:pt x="4508" y="771"/>
                    <a:pt x="4479" y="771"/>
                  </a:cubicBezTo>
                  <a:cubicBezTo>
                    <a:pt x="4299" y="771"/>
                    <a:pt x="4192" y="903"/>
                    <a:pt x="4063" y="903"/>
                  </a:cubicBezTo>
                  <a:lnTo>
                    <a:pt x="3672" y="813"/>
                  </a:lnTo>
                  <a:cubicBezTo>
                    <a:pt x="3612" y="933"/>
                    <a:pt x="3612" y="1054"/>
                    <a:pt x="3582" y="1114"/>
                  </a:cubicBezTo>
                  <a:cubicBezTo>
                    <a:pt x="3552" y="1204"/>
                    <a:pt x="3913" y="2408"/>
                    <a:pt x="3913" y="2769"/>
                  </a:cubicBezTo>
                  <a:lnTo>
                    <a:pt x="4424" y="3220"/>
                  </a:lnTo>
                  <a:cubicBezTo>
                    <a:pt x="4635" y="3491"/>
                    <a:pt x="4424" y="3491"/>
                    <a:pt x="4454" y="4063"/>
                  </a:cubicBezTo>
                  <a:cubicBezTo>
                    <a:pt x="4484" y="4635"/>
                    <a:pt x="4214" y="4364"/>
                    <a:pt x="4003" y="4545"/>
                  </a:cubicBezTo>
                  <a:cubicBezTo>
                    <a:pt x="3762" y="4725"/>
                    <a:pt x="3973" y="5147"/>
                    <a:pt x="3913" y="5297"/>
                  </a:cubicBezTo>
                  <a:cubicBezTo>
                    <a:pt x="3911" y="5308"/>
                    <a:pt x="3905" y="5313"/>
                    <a:pt x="3897" y="5313"/>
                  </a:cubicBezTo>
                  <a:cubicBezTo>
                    <a:pt x="3795" y="5313"/>
                    <a:pt x="3248" y="4474"/>
                    <a:pt x="3221" y="4334"/>
                  </a:cubicBezTo>
                  <a:cubicBezTo>
                    <a:pt x="3160" y="4183"/>
                    <a:pt x="3431" y="3612"/>
                    <a:pt x="3371" y="3311"/>
                  </a:cubicBezTo>
                  <a:cubicBezTo>
                    <a:pt x="3330" y="3174"/>
                    <a:pt x="3221" y="3137"/>
                    <a:pt x="3099" y="3137"/>
                  </a:cubicBezTo>
                  <a:cubicBezTo>
                    <a:pt x="2954" y="3137"/>
                    <a:pt x="2791" y="3190"/>
                    <a:pt x="2709" y="3190"/>
                  </a:cubicBezTo>
                  <a:cubicBezTo>
                    <a:pt x="2558" y="3190"/>
                    <a:pt x="2257" y="2829"/>
                    <a:pt x="2197" y="2829"/>
                  </a:cubicBezTo>
                  <a:lnTo>
                    <a:pt x="0" y="3612"/>
                  </a:lnTo>
                  <a:lnTo>
                    <a:pt x="151" y="4214"/>
                  </a:lnTo>
                  <a:lnTo>
                    <a:pt x="121" y="4214"/>
                  </a:lnTo>
                  <a:lnTo>
                    <a:pt x="241" y="4484"/>
                  </a:lnTo>
                  <a:cubicBezTo>
                    <a:pt x="572" y="4484"/>
                    <a:pt x="933" y="4575"/>
                    <a:pt x="1264" y="4695"/>
                  </a:cubicBezTo>
                  <a:cubicBezTo>
                    <a:pt x="1535" y="4846"/>
                    <a:pt x="1836" y="4966"/>
                    <a:pt x="2167" y="5026"/>
                  </a:cubicBezTo>
                  <a:cubicBezTo>
                    <a:pt x="2257" y="5116"/>
                    <a:pt x="2167" y="5869"/>
                    <a:pt x="2197" y="6230"/>
                  </a:cubicBezTo>
                  <a:cubicBezTo>
                    <a:pt x="2227" y="6621"/>
                    <a:pt x="1776" y="6742"/>
                    <a:pt x="1957" y="6952"/>
                  </a:cubicBezTo>
                  <a:cubicBezTo>
                    <a:pt x="2167" y="7193"/>
                    <a:pt x="2077" y="7524"/>
                    <a:pt x="2227" y="7554"/>
                  </a:cubicBezTo>
                  <a:cubicBezTo>
                    <a:pt x="2378" y="7584"/>
                    <a:pt x="1957" y="8036"/>
                    <a:pt x="1806" y="8156"/>
                  </a:cubicBezTo>
                  <a:cubicBezTo>
                    <a:pt x="1656" y="8276"/>
                    <a:pt x="1806" y="8637"/>
                    <a:pt x="1595" y="8908"/>
                  </a:cubicBezTo>
                  <a:cubicBezTo>
                    <a:pt x="1355" y="9179"/>
                    <a:pt x="1054" y="9450"/>
                    <a:pt x="783" y="9751"/>
                  </a:cubicBezTo>
                  <a:lnTo>
                    <a:pt x="843" y="9751"/>
                  </a:lnTo>
                  <a:cubicBezTo>
                    <a:pt x="903" y="9901"/>
                    <a:pt x="1084" y="11105"/>
                    <a:pt x="1325" y="11196"/>
                  </a:cubicBezTo>
                  <a:cubicBezTo>
                    <a:pt x="1565" y="11316"/>
                    <a:pt x="1385" y="12550"/>
                    <a:pt x="1385" y="12670"/>
                  </a:cubicBezTo>
                  <a:cubicBezTo>
                    <a:pt x="1415" y="12971"/>
                    <a:pt x="1415" y="13272"/>
                    <a:pt x="1475" y="13573"/>
                  </a:cubicBezTo>
                  <a:lnTo>
                    <a:pt x="2077" y="13573"/>
                  </a:lnTo>
                  <a:cubicBezTo>
                    <a:pt x="2077" y="13453"/>
                    <a:pt x="2077" y="13302"/>
                    <a:pt x="2107" y="13152"/>
                  </a:cubicBezTo>
                  <a:cubicBezTo>
                    <a:pt x="2107" y="12971"/>
                    <a:pt x="2047" y="12956"/>
                    <a:pt x="1975" y="12956"/>
                  </a:cubicBezTo>
                  <a:cubicBezTo>
                    <a:pt x="1961" y="12956"/>
                    <a:pt x="1946" y="12957"/>
                    <a:pt x="1931" y="12957"/>
                  </a:cubicBezTo>
                  <a:cubicBezTo>
                    <a:pt x="1872" y="12957"/>
                    <a:pt x="1812" y="12947"/>
                    <a:pt x="1776" y="12851"/>
                  </a:cubicBezTo>
                  <a:cubicBezTo>
                    <a:pt x="1716" y="12640"/>
                    <a:pt x="2348" y="12219"/>
                    <a:pt x="3010" y="11948"/>
                  </a:cubicBezTo>
                  <a:cubicBezTo>
                    <a:pt x="3702" y="11707"/>
                    <a:pt x="3973" y="11587"/>
                    <a:pt x="4033" y="11316"/>
                  </a:cubicBezTo>
                  <a:cubicBezTo>
                    <a:pt x="4033" y="10955"/>
                    <a:pt x="4033" y="10564"/>
                    <a:pt x="4123" y="10202"/>
                  </a:cubicBezTo>
                  <a:cubicBezTo>
                    <a:pt x="4184" y="9932"/>
                    <a:pt x="4033" y="9781"/>
                    <a:pt x="3973" y="9209"/>
                  </a:cubicBezTo>
                  <a:cubicBezTo>
                    <a:pt x="3883" y="8637"/>
                    <a:pt x="3672" y="8487"/>
                    <a:pt x="3582" y="8186"/>
                  </a:cubicBezTo>
                  <a:cubicBezTo>
                    <a:pt x="3521" y="7885"/>
                    <a:pt x="3521" y="7584"/>
                    <a:pt x="3702" y="7584"/>
                  </a:cubicBezTo>
                  <a:cubicBezTo>
                    <a:pt x="3883" y="7584"/>
                    <a:pt x="3883" y="7494"/>
                    <a:pt x="4063" y="7193"/>
                  </a:cubicBezTo>
                  <a:cubicBezTo>
                    <a:pt x="4274" y="6892"/>
                    <a:pt x="4424" y="6982"/>
                    <a:pt x="4755" y="6742"/>
                  </a:cubicBezTo>
                  <a:cubicBezTo>
                    <a:pt x="5086" y="6471"/>
                    <a:pt x="5056" y="6200"/>
                    <a:pt x="5568" y="5839"/>
                  </a:cubicBezTo>
                  <a:cubicBezTo>
                    <a:pt x="6110" y="5447"/>
                    <a:pt x="6621" y="5447"/>
                    <a:pt x="7133" y="5147"/>
                  </a:cubicBezTo>
                  <a:cubicBezTo>
                    <a:pt x="7614" y="4846"/>
                    <a:pt x="8427" y="3642"/>
                    <a:pt x="8367" y="3461"/>
                  </a:cubicBezTo>
                  <a:cubicBezTo>
                    <a:pt x="8246" y="2950"/>
                    <a:pt x="8156" y="2438"/>
                    <a:pt x="8186" y="1926"/>
                  </a:cubicBezTo>
                  <a:cubicBezTo>
                    <a:pt x="8216" y="1505"/>
                    <a:pt x="8096" y="482"/>
                    <a:pt x="8096"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4971701" y="3295592"/>
              <a:ext cx="267063" cy="270817"/>
            </a:xfrm>
            <a:custGeom>
              <a:rect b="b" l="l" r="r" t="t"/>
              <a:pathLst>
                <a:path extrusionOk="0" h="8729" w="8608">
                  <a:moveTo>
                    <a:pt x="1837" y="1"/>
                  </a:moveTo>
                  <a:lnTo>
                    <a:pt x="1144" y="91"/>
                  </a:lnTo>
                  <a:lnTo>
                    <a:pt x="813" y="151"/>
                  </a:lnTo>
                  <a:lnTo>
                    <a:pt x="934" y="513"/>
                  </a:lnTo>
                  <a:cubicBezTo>
                    <a:pt x="1024" y="693"/>
                    <a:pt x="1054" y="874"/>
                    <a:pt x="1054" y="1054"/>
                  </a:cubicBezTo>
                  <a:cubicBezTo>
                    <a:pt x="1054" y="1145"/>
                    <a:pt x="904" y="1175"/>
                    <a:pt x="753" y="1205"/>
                  </a:cubicBezTo>
                  <a:cubicBezTo>
                    <a:pt x="783" y="1355"/>
                    <a:pt x="783" y="1506"/>
                    <a:pt x="783" y="1626"/>
                  </a:cubicBezTo>
                  <a:lnTo>
                    <a:pt x="964" y="1746"/>
                  </a:lnTo>
                  <a:cubicBezTo>
                    <a:pt x="783" y="2077"/>
                    <a:pt x="573" y="2408"/>
                    <a:pt x="332" y="2679"/>
                  </a:cubicBezTo>
                  <a:cubicBezTo>
                    <a:pt x="211" y="2709"/>
                    <a:pt x="91" y="2800"/>
                    <a:pt x="1" y="2860"/>
                  </a:cubicBezTo>
                  <a:cubicBezTo>
                    <a:pt x="121" y="3462"/>
                    <a:pt x="272" y="4184"/>
                    <a:pt x="482" y="4365"/>
                  </a:cubicBezTo>
                  <a:cubicBezTo>
                    <a:pt x="723" y="4666"/>
                    <a:pt x="874" y="5057"/>
                    <a:pt x="904" y="5418"/>
                  </a:cubicBezTo>
                  <a:cubicBezTo>
                    <a:pt x="964" y="5659"/>
                    <a:pt x="1355" y="5960"/>
                    <a:pt x="1084" y="6020"/>
                  </a:cubicBezTo>
                  <a:cubicBezTo>
                    <a:pt x="1030" y="6038"/>
                    <a:pt x="985" y="6046"/>
                    <a:pt x="948" y="6046"/>
                  </a:cubicBezTo>
                  <a:cubicBezTo>
                    <a:pt x="796" y="6046"/>
                    <a:pt x="753" y="5912"/>
                    <a:pt x="633" y="5719"/>
                  </a:cubicBezTo>
                  <a:cubicBezTo>
                    <a:pt x="633" y="5779"/>
                    <a:pt x="633" y="5809"/>
                    <a:pt x="603" y="5839"/>
                  </a:cubicBezTo>
                  <a:lnTo>
                    <a:pt x="573" y="5839"/>
                  </a:lnTo>
                  <a:cubicBezTo>
                    <a:pt x="723" y="5990"/>
                    <a:pt x="934" y="6080"/>
                    <a:pt x="1114" y="6140"/>
                  </a:cubicBezTo>
                  <a:cubicBezTo>
                    <a:pt x="1355" y="6140"/>
                    <a:pt x="1656" y="6411"/>
                    <a:pt x="1867" y="6441"/>
                  </a:cubicBezTo>
                  <a:cubicBezTo>
                    <a:pt x="2228" y="6562"/>
                    <a:pt x="2559" y="6712"/>
                    <a:pt x="2890" y="6893"/>
                  </a:cubicBezTo>
                  <a:cubicBezTo>
                    <a:pt x="2920" y="6923"/>
                    <a:pt x="2920" y="6953"/>
                    <a:pt x="2920" y="6983"/>
                  </a:cubicBezTo>
                  <a:cubicBezTo>
                    <a:pt x="3010" y="6968"/>
                    <a:pt x="3101" y="6960"/>
                    <a:pt x="3191" y="6960"/>
                  </a:cubicBezTo>
                  <a:cubicBezTo>
                    <a:pt x="3281" y="6960"/>
                    <a:pt x="3371" y="6968"/>
                    <a:pt x="3462" y="6983"/>
                  </a:cubicBezTo>
                  <a:lnTo>
                    <a:pt x="3582" y="6983"/>
                  </a:lnTo>
                  <a:cubicBezTo>
                    <a:pt x="3823" y="6983"/>
                    <a:pt x="4184" y="7976"/>
                    <a:pt x="4184" y="8548"/>
                  </a:cubicBezTo>
                  <a:lnTo>
                    <a:pt x="4575" y="8638"/>
                  </a:lnTo>
                  <a:cubicBezTo>
                    <a:pt x="4699" y="8638"/>
                    <a:pt x="4803" y="8495"/>
                    <a:pt x="4970" y="8495"/>
                  </a:cubicBezTo>
                  <a:cubicBezTo>
                    <a:pt x="5006" y="8495"/>
                    <a:pt x="5044" y="8502"/>
                    <a:pt x="5087" y="8518"/>
                  </a:cubicBezTo>
                  <a:cubicBezTo>
                    <a:pt x="5297" y="8578"/>
                    <a:pt x="5147" y="8728"/>
                    <a:pt x="5328" y="8728"/>
                  </a:cubicBezTo>
                  <a:cubicBezTo>
                    <a:pt x="5568" y="8698"/>
                    <a:pt x="5779" y="8668"/>
                    <a:pt x="6020" y="8668"/>
                  </a:cubicBezTo>
                  <a:cubicBezTo>
                    <a:pt x="6088" y="8668"/>
                    <a:pt x="6226" y="8688"/>
                    <a:pt x="6331" y="8688"/>
                  </a:cubicBezTo>
                  <a:cubicBezTo>
                    <a:pt x="6410" y="8688"/>
                    <a:pt x="6471" y="8677"/>
                    <a:pt x="6471" y="8638"/>
                  </a:cubicBezTo>
                  <a:cubicBezTo>
                    <a:pt x="6471" y="8524"/>
                    <a:pt x="6579" y="8275"/>
                    <a:pt x="6719" y="8275"/>
                  </a:cubicBezTo>
                  <a:cubicBezTo>
                    <a:pt x="6726" y="8275"/>
                    <a:pt x="6734" y="8275"/>
                    <a:pt x="6742" y="8277"/>
                  </a:cubicBezTo>
                  <a:cubicBezTo>
                    <a:pt x="6845" y="8318"/>
                    <a:pt x="6948" y="8402"/>
                    <a:pt x="7061" y="8402"/>
                  </a:cubicBezTo>
                  <a:cubicBezTo>
                    <a:pt x="7113" y="8402"/>
                    <a:pt x="7167" y="8384"/>
                    <a:pt x="7224" y="8337"/>
                  </a:cubicBezTo>
                  <a:cubicBezTo>
                    <a:pt x="7314" y="8262"/>
                    <a:pt x="7434" y="8262"/>
                    <a:pt x="7536" y="8262"/>
                  </a:cubicBezTo>
                  <a:cubicBezTo>
                    <a:pt x="7637" y="8262"/>
                    <a:pt x="7720" y="8262"/>
                    <a:pt x="7735" y="8187"/>
                  </a:cubicBezTo>
                  <a:cubicBezTo>
                    <a:pt x="8006" y="8006"/>
                    <a:pt x="8307" y="7856"/>
                    <a:pt x="8608" y="7735"/>
                  </a:cubicBezTo>
                  <a:cubicBezTo>
                    <a:pt x="8578" y="7284"/>
                    <a:pt x="8096" y="7494"/>
                    <a:pt x="8036" y="7013"/>
                  </a:cubicBezTo>
                  <a:cubicBezTo>
                    <a:pt x="8006" y="6531"/>
                    <a:pt x="7735" y="6531"/>
                    <a:pt x="7735" y="6231"/>
                  </a:cubicBezTo>
                  <a:cubicBezTo>
                    <a:pt x="7735" y="5930"/>
                    <a:pt x="7795" y="5599"/>
                    <a:pt x="7675" y="5538"/>
                  </a:cubicBezTo>
                  <a:cubicBezTo>
                    <a:pt x="7555" y="5508"/>
                    <a:pt x="7645" y="5237"/>
                    <a:pt x="7825" y="4936"/>
                  </a:cubicBezTo>
                  <a:cubicBezTo>
                    <a:pt x="8006" y="4635"/>
                    <a:pt x="7494" y="4635"/>
                    <a:pt x="7404" y="4304"/>
                  </a:cubicBezTo>
                  <a:cubicBezTo>
                    <a:pt x="7434" y="3883"/>
                    <a:pt x="7555" y="3462"/>
                    <a:pt x="7735" y="3101"/>
                  </a:cubicBezTo>
                  <a:lnTo>
                    <a:pt x="6381" y="2168"/>
                  </a:lnTo>
                  <a:lnTo>
                    <a:pt x="6471" y="1656"/>
                  </a:lnTo>
                  <a:lnTo>
                    <a:pt x="3462" y="61"/>
                  </a:lnTo>
                  <a:cubicBezTo>
                    <a:pt x="3401" y="422"/>
                    <a:pt x="3311" y="723"/>
                    <a:pt x="3070" y="813"/>
                  </a:cubicBezTo>
                  <a:cubicBezTo>
                    <a:pt x="2860" y="874"/>
                    <a:pt x="3371" y="1265"/>
                    <a:pt x="3101" y="1295"/>
                  </a:cubicBezTo>
                  <a:cubicBezTo>
                    <a:pt x="3088" y="1297"/>
                    <a:pt x="3074" y="1297"/>
                    <a:pt x="3059" y="1297"/>
                  </a:cubicBezTo>
                  <a:cubicBezTo>
                    <a:pt x="2857" y="1297"/>
                    <a:pt x="2480" y="1159"/>
                    <a:pt x="2135" y="1159"/>
                  </a:cubicBezTo>
                  <a:cubicBezTo>
                    <a:pt x="2031" y="1159"/>
                    <a:pt x="1929" y="1172"/>
                    <a:pt x="1837" y="1205"/>
                  </a:cubicBezTo>
                  <a:cubicBezTo>
                    <a:pt x="1797" y="1219"/>
                    <a:pt x="1763" y="1226"/>
                    <a:pt x="1733" y="1226"/>
                  </a:cubicBezTo>
                  <a:cubicBezTo>
                    <a:pt x="1450" y="1226"/>
                    <a:pt x="1618" y="601"/>
                    <a:pt x="1837"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5050132" y="3512457"/>
              <a:ext cx="81254" cy="187794"/>
            </a:xfrm>
            <a:custGeom>
              <a:rect b="b" l="l" r="r" t="t"/>
              <a:pathLst>
                <a:path extrusionOk="0" h="6053" w="2619">
                  <a:moveTo>
                    <a:pt x="663" y="0"/>
                  </a:moveTo>
                  <a:cubicBezTo>
                    <a:pt x="573" y="0"/>
                    <a:pt x="482" y="8"/>
                    <a:pt x="392" y="23"/>
                  </a:cubicBezTo>
                  <a:cubicBezTo>
                    <a:pt x="542" y="264"/>
                    <a:pt x="663" y="504"/>
                    <a:pt x="693" y="775"/>
                  </a:cubicBezTo>
                  <a:cubicBezTo>
                    <a:pt x="693" y="845"/>
                    <a:pt x="666" y="856"/>
                    <a:pt x="630" y="856"/>
                  </a:cubicBezTo>
                  <a:cubicBezTo>
                    <a:pt x="612" y="856"/>
                    <a:pt x="591" y="853"/>
                    <a:pt x="570" y="853"/>
                  </a:cubicBezTo>
                  <a:cubicBezTo>
                    <a:pt x="524" y="853"/>
                    <a:pt x="477" y="867"/>
                    <a:pt x="452" y="956"/>
                  </a:cubicBezTo>
                  <a:cubicBezTo>
                    <a:pt x="362" y="1197"/>
                    <a:pt x="332" y="2099"/>
                    <a:pt x="482" y="2250"/>
                  </a:cubicBezTo>
                  <a:cubicBezTo>
                    <a:pt x="633" y="2400"/>
                    <a:pt x="151" y="2280"/>
                    <a:pt x="151" y="2461"/>
                  </a:cubicBezTo>
                  <a:cubicBezTo>
                    <a:pt x="151" y="2731"/>
                    <a:pt x="121" y="2972"/>
                    <a:pt x="31" y="3213"/>
                  </a:cubicBezTo>
                  <a:cubicBezTo>
                    <a:pt x="1" y="3273"/>
                    <a:pt x="61" y="3363"/>
                    <a:pt x="181" y="3544"/>
                  </a:cubicBezTo>
                  <a:cubicBezTo>
                    <a:pt x="239" y="3544"/>
                    <a:pt x="578" y="3937"/>
                    <a:pt x="683" y="3937"/>
                  </a:cubicBezTo>
                  <a:cubicBezTo>
                    <a:pt x="686" y="3937"/>
                    <a:pt x="690" y="3936"/>
                    <a:pt x="693" y="3935"/>
                  </a:cubicBezTo>
                  <a:cubicBezTo>
                    <a:pt x="759" y="3919"/>
                    <a:pt x="927" y="3847"/>
                    <a:pt x="1079" y="3847"/>
                  </a:cubicBezTo>
                  <a:cubicBezTo>
                    <a:pt x="1202" y="3847"/>
                    <a:pt x="1315" y="3894"/>
                    <a:pt x="1355" y="4056"/>
                  </a:cubicBezTo>
                  <a:cubicBezTo>
                    <a:pt x="1415" y="4387"/>
                    <a:pt x="1144" y="4928"/>
                    <a:pt x="1205" y="5049"/>
                  </a:cubicBezTo>
                  <a:cubicBezTo>
                    <a:pt x="1233" y="5190"/>
                    <a:pt x="1795" y="6052"/>
                    <a:pt x="1885" y="6052"/>
                  </a:cubicBezTo>
                  <a:cubicBezTo>
                    <a:pt x="1891" y="6052"/>
                    <a:pt x="1895" y="6049"/>
                    <a:pt x="1897" y="6042"/>
                  </a:cubicBezTo>
                  <a:cubicBezTo>
                    <a:pt x="1957" y="5922"/>
                    <a:pt x="1746" y="5470"/>
                    <a:pt x="1987" y="5290"/>
                  </a:cubicBezTo>
                  <a:cubicBezTo>
                    <a:pt x="2198" y="5109"/>
                    <a:pt x="2438" y="5320"/>
                    <a:pt x="2438" y="4808"/>
                  </a:cubicBezTo>
                  <a:cubicBezTo>
                    <a:pt x="2438" y="4266"/>
                    <a:pt x="2619" y="4236"/>
                    <a:pt x="2408" y="3965"/>
                  </a:cubicBezTo>
                  <a:lnTo>
                    <a:pt x="1897" y="3514"/>
                  </a:lnTo>
                  <a:lnTo>
                    <a:pt x="1897" y="3514"/>
                  </a:lnTo>
                  <a:cubicBezTo>
                    <a:pt x="1957" y="3604"/>
                    <a:pt x="1897" y="3634"/>
                    <a:pt x="1897" y="3664"/>
                  </a:cubicBezTo>
                  <a:cubicBezTo>
                    <a:pt x="1897" y="3665"/>
                    <a:pt x="1896" y="3665"/>
                    <a:pt x="1896" y="3665"/>
                  </a:cubicBezTo>
                  <a:cubicBezTo>
                    <a:pt x="1863" y="3665"/>
                    <a:pt x="1113" y="3019"/>
                    <a:pt x="1054" y="2431"/>
                  </a:cubicBezTo>
                  <a:cubicBezTo>
                    <a:pt x="964" y="1829"/>
                    <a:pt x="1385" y="1618"/>
                    <a:pt x="1114" y="1046"/>
                  </a:cubicBezTo>
                  <a:cubicBezTo>
                    <a:pt x="843" y="474"/>
                    <a:pt x="783" y="143"/>
                    <a:pt x="934" y="23"/>
                  </a:cubicBezTo>
                  <a:cubicBezTo>
                    <a:pt x="843" y="8"/>
                    <a:pt x="753" y="0"/>
                    <a:pt x="663"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8275895" y="3795157"/>
              <a:ext cx="79796" cy="51036"/>
            </a:xfrm>
            <a:custGeom>
              <a:rect b="b" l="l" r="r" t="t"/>
              <a:pathLst>
                <a:path extrusionOk="0" h="1645" w="2572">
                  <a:moveTo>
                    <a:pt x="34" y="0"/>
                  </a:moveTo>
                  <a:cubicBezTo>
                    <a:pt x="11" y="0"/>
                    <a:pt x="1" y="10"/>
                    <a:pt x="5" y="30"/>
                  </a:cubicBezTo>
                  <a:cubicBezTo>
                    <a:pt x="33" y="311"/>
                    <a:pt x="1745" y="1645"/>
                    <a:pt x="2214" y="1645"/>
                  </a:cubicBezTo>
                  <a:cubicBezTo>
                    <a:pt x="2246" y="1645"/>
                    <a:pt x="2273" y="1638"/>
                    <a:pt x="2292" y="1625"/>
                  </a:cubicBezTo>
                  <a:cubicBezTo>
                    <a:pt x="2571" y="1457"/>
                    <a:pt x="321" y="0"/>
                    <a:pt x="34"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5922214" y="2204691"/>
              <a:ext cx="188632" cy="124783"/>
            </a:xfrm>
            <a:custGeom>
              <a:rect b="b" l="l" r="r" t="t"/>
              <a:pathLst>
                <a:path extrusionOk="0" h="4022" w="6080">
                  <a:moveTo>
                    <a:pt x="2445" y="0"/>
                  </a:moveTo>
                  <a:cubicBezTo>
                    <a:pt x="2334" y="0"/>
                    <a:pt x="2169" y="61"/>
                    <a:pt x="2047" y="163"/>
                  </a:cubicBezTo>
                  <a:cubicBezTo>
                    <a:pt x="1996" y="205"/>
                    <a:pt x="1929" y="216"/>
                    <a:pt x="1859" y="216"/>
                  </a:cubicBezTo>
                  <a:cubicBezTo>
                    <a:pt x="1773" y="216"/>
                    <a:pt x="1681" y="200"/>
                    <a:pt x="1606" y="200"/>
                  </a:cubicBezTo>
                  <a:cubicBezTo>
                    <a:pt x="1521" y="200"/>
                    <a:pt x="1456" y="221"/>
                    <a:pt x="1445" y="313"/>
                  </a:cubicBezTo>
                  <a:cubicBezTo>
                    <a:pt x="1415" y="524"/>
                    <a:pt x="1264" y="705"/>
                    <a:pt x="1054" y="705"/>
                  </a:cubicBezTo>
                  <a:cubicBezTo>
                    <a:pt x="873" y="705"/>
                    <a:pt x="993" y="1066"/>
                    <a:pt x="813" y="1156"/>
                  </a:cubicBezTo>
                  <a:cubicBezTo>
                    <a:pt x="602" y="1276"/>
                    <a:pt x="91" y="1246"/>
                    <a:pt x="60" y="1427"/>
                  </a:cubicBezTo>
                  <a:cubicBezTo>
                    <a:pt x="0" y="1607"/>
                    <a:pt x="572" y="1818"/>
                    <a:pt x="542" y="2029"/>
                  </a:cubicBezTo>
                  <a:cubicBezTo>
                    <a:pt x="512" y="2269"/>
                    <a:pt x="843" y="2601"/>
                    <a:pt x="602" y="2751"/>
                  </a:cubicBezTo>
                  <a:cubicBezTo>
                    <a:pt x="391" y="2962"/>
                    <a:pt x="271" y="3263"/>
                    <a:pt x="301" y="3564"/>
                  </a:cubicBezTo>
                  <a:cubicBezTo>
                    <a:pt x="395" y="3639"/>
                    <a:pt x="490" y="3703"/>
                    <a:pt x="569" y="3703"/>
                  </a:cubicBezTo>
                  <a:cubicBezTo>
                    <a:pt x="617" y="3703"/>
                    <a:pt x="659" y="3680"/>
                    <a:pt x="692" y="3624"/>
                  </a:cubicBezTo>
                  <a:cubicBezTo>
                    <a:pt x="753" y="3473"/>
                    <a:pt x="1475" y="3624"/>
                    <a:pt x="1475" y="3383"/>
                  </a:cubicBezTo>
                  <a:cubicBezTo>
                    <a:pt x="1475" y="3172"/>
                    <a:pt x="2227" y="3232"/>
                    <a:pt x="2227" y="3022"/>
                  </a:cubicBezTo>
                  <a:cubicBezTo>
                    <a:pt x="2227" y="2788"/>
                    <a:pt x="2652" y="2328"/>
                    <a:pt x="2925" y="2328"/>
                  </a:cubicBezTo>
                  <a:cubicBezTo>
                    <a:pt x="2933" y="2328"/>
                    <a:pt x="2941" y="2329"/>
                    <a:pt x="2950" y="2330"/>
                  </a:cubicBezTo>
                  <a:cubicBezTo>
                    <a:pt x="3220" y="2360"/>
                    <a:pt x="2919" y="2811"/>
                    <a:pt x="3281" y="2962"/>
                  </a:cubicBezTo>
                  <a:cubicBezTo>
                    <a:pt x="3672" y="3112"/>
                    <a:pt x="3100" y="3714"/>
                    <a:pt x="3281" y="3925"/>
                  </a:cubicBezTo>
                  <a:cubicBezTo>
                    <a:pt x="3354" y="3998"/>
                    <a:pt x="3408" y="4022"/>
                    <a:pt x="3456" y="4022"/>
                  </a:cubicBezTo>
                  <a:cubicBezTo>
                    <a:pt x="3525" y="4022"/>
                    <a:pt x="3583" y="3973"/>
                    <a:pt x="3672" y="3955"/>
                  </a:cubicBezTo>
                  <a:lnTo>
                    <a:pt x="4123" y="3804"/>
                  </a:lnTo>
                  <a:cubicBezTo>
                    <a:pt x="4402" y="3554"/>
                    <a:pt x="4783" y="3226"/>
                    <a:pt x="4958" y="3226"/>
                  </a:cubicBezTo>
                  <a:cubicBezTo>
                    <a:pt x="4972" y="3226"/>
                    <a:pt x="4985" y="3228"/>
                    <a:pt x="4996" y="3232"/>
                  </a:cubicBezTo>
                  <a:cubicBezTo>
                    <a:pt x="5106" y="3342"/>
                    <a:pt x="5090" y="3477"/>
                    <a:pt x="5224" y="3477"/>
                  </a:cubicBezTo>
                  <a:cubicBezTo>
                    <a:pt x="5237" y="3477"/>
                    <a:pt x="5251" y="3476"/>
                    <a:pt x="5267" y="3473"/>
                  </a:cubicBezTo>
                  <a:cubicBezTo>
                    <a:pt x="5302" y="3468"/>
                    <a:pt x="5337" y="3466"/>
                    <a:pt x="5372" y="3466"/>
                  </a:cubicBezTo>
                  <a:cubicBezTo>
                    <a:pt x="5545" y="3466"/>
                    <a:pt x="5708" y="3528"/>
                    <a:pt x="5809" y="3654"/>
                  </a:cubicBezTo>
                  <a:lnTo>
                    <a:pt x="6079" y="3594"/>
                  </a:lnTo>
                  <a:lnTo>
                    <a:pt x="5929" y="2540"/>
                  </a:lnTo>
                  <a:cubicBezTo>
                    <a:pt x="5869" y="2269"/>
                    <a:pt x="5116" y="2029"/>
                    <a:pt x="5116" y="2029"/>
                  </a:cubicBezTo>
                  <a:lnTo>
                    <a:pt x="5026" y="1306"/>
                  </a:lnTo>
                  <a:cubicBezTo>
                    <a:pt x="4778" y="1374"/>
                    <a:pt x="4513" y="1408"/>
                    <a:pt x="4256" y="1408"/>
                  </a:cubicBezTo>
                  <a:cubicBezTo>
                    <a:pt x="4170" y="1408"/>
                    <a:pt x="4086" y="1404"/>
                    <a:pt x="4003" y="1397"/>
                  </a:cubicBezTo>
                  <a:cubicBezTo>
                    <a:pt x="3967" y="1379"/>
                    <a:pt x="3925" y="1373"/>
                    <a:pt x="3879" y="1373"/>
                  </a:cubicBezTo>
                  <a:cubicBezTo>
                    <a:pt x="3787" y="1373"/>
                    <a:pt x="3681" y="1397"/>
                    <a:pt x="3580" y="1397"/>
                  </a:cubicBezTo>
                  <a:cubicBezTo>
                    <a:pt x="3479" y="1397"/>
                    <a:pt x="3383" y="1373"/>
                    <a:pt x="3311" y="1276"/>
                  </a:cubicBezTo>
                  <a:cubicBezTo>
                    <a:pt x="3274" y="1226"/>
                    <a:pt x="3233" y="1208"/>
                    <a:pt x="3187" y="1208"/>
                  </a:cubicBezTo>
                  <a:cubicBezTo>
                    <a:pt x="3082" y="1208"/>
                    <a:pt x="2952" y="1299"/>
                    <a:pt x="2803" y="1299"/>
                  </a:cubicBezTo>
                  <a:cubicBezTo>
                    <a:pt x="2744" y="1299"/>
                    <a:pt x="2683" y="1285"/>
                    <a:pt x="2618" y="1246"/>
                  </a:cubicBezTo>
                  <a:cubicBezTo>
                    <a:pt x="2525" y="1190"/>
                    <a:pt x="2385" y="1175"/>
                    <a:pt x="2234" y="1175"/>
                  </a:cubicBezTo>
                  <a:cubicBezTo>
                    <a:pt x="2051" y="1175"/>
                    <a:pt x="1853" y="1197"/>
                    <a:pt x="1704" y="1197"/>
                  </a:cubicBezTo>
                  <a:cubicBezTo>
                    <a:pt x="1582" y="1197"/>
                    <a:pt x="1494" y="1182"/>
                    <a:pt x="1475" y="1126"/>
                  </a:cubicBezTo>
                  <a:cubicBezTo>
                    <a:pt x="1446" y="954"/>
                    <a:pt x="1773" y="672"/>
                    <a:pt x="2012" y="672"/>
                  </a:cubicBezTo>
                  <a:cubicBezTo>
                    <a:pt x="2024" y="672"/>
                    <a:pt x="2035" y="673"/>
                    <a:pt x="2047" y="674"/>
                  </a:cubicBezTo>
                  <a:lnTo>
                    <a:pt x="2318" y="674"/>
                  </a:lnTo>
                  <a:cubicBezTo>
                    <a:pt x="2378" y="524"/>
                    <a:pt x="2649" y="103"/>
                    <a:pt x="2558" y="42"/>
                  </a:cubicBezTo>
                  <a:cubicBezTo>
                    <a:pt x="2539" y="14"/>
                    <a:pt x="2498" y="0"/>
                    <a:pt x="2445"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2321887" y="2636776"/>
              <a:ext cx="21500" cy="39495"/>
            </a:xfrm>
            <a:custGeom>
              <a:rect b="b" l="l" r="r" t="t"/>
              <a:pathLst>
                <a:path extrusionOk="0" h="1273" w="693">
                  <a:moveTo>
                    <a:pt x="136" y="1"/>
                  </a:moveTo>
                  <a:cubicBezTo>
                    <a:pt x="51" y="1"/>
                    <a:pt x="1" y="146"/>
                    <a:pt x="1" y="380"/>
                  </a:cubicBezTo>
                  <a:cubicBezTo>
                    <a:pt x="1" y="711"/>
                    <a:pt x="272" y="711"/>
                    <a:pt x="272" y="892"/>
                  </a:cubicBezTo>
                  <a:cubicBezTo>
                    <a:pt x="272" y="1071"/>
                    <a:pt x="468" y="1273"/>
                    <a:pt x="564" y="1273"/>
                  </a:cubicBezTo>
                  <a:cubicBezTo>
                    <a:pt x="580" y="1273"/>
                    <a:pt x="594" y="1266"/>
                    <a:pt x="603" y="1253"/>
                  </a:cubicBezTo>
                  <a:cubicBezTo>
                    <a:pt x="693" y="1042"/>
                    <a:pt x="422" y="892"/>
                    <a:pt x="392" y="741"/>
                  </a:cubicBezTo>
                  <a:cubicBezTo>
                    <a:pt x="362" y="591"/>
                    <a:pt x="512" y="410"/>
                    <a:pt x="302" y="140"/>
                  </a:cubicBezTo>
                  <a:cubicBezTo>
                    <a:pt x="238" y="44"/>
                    <a:pt x="182" y="1"/>
                    <a:pt x="136" y="1"/>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2727477" y="3008394"/>
              <a:ext cx="28605" cy="19918"/>
            </a:xfrm>
            <a:custGeom>
              <a:rect b="b" l="l" r="r" t="t"/>
              <a:pathLst>
                <a:path extrusionOk="0" h="642" w="922">
                  <a:moveTo>
                    <a:pt x="563" y="0"/>
                  </a:moveTo>
                  <a:cubicBezTo>
                    <a:pt x="324" y="0"/>
                    <a:pt x="1" y="153"/>
                    <a:pt x="139" y="199"/>
                  </a:cubicBezTo>
                  <a:cubicBezTo>
                    <a:pt x="320" y="290"/>
                    <a:pt x="79" y="500"/>
                    <a:pt x="169" y="591"/>
                  </a:cubicBezTo>
                  <a:cubicBezTo>
                    <a:pt x="197" y="627"/>
                    <a:pt x="248" y="641"/>
                    <a:pt x="311" y="641"/>
                  </a:cubicBezTo>
                  <a:cubicBezTo>
                    <a:pt x="458" y="641"/>
                    <a:pt x="666" y="563"/>
                    <a:pt x="771" y="500"/>
                  </a:cubicBezTo>
                  <a:cubicBezTo>
                    <a:pt x="922" y="440"/>
                    <a:pt x="922" y="199"/>
                    <a:pt x="741" y="49"/>
                  </a:cubicBezTo>
                  <a:cubicBezTo>
                    <a:pt x="699" y="14"/>
                    <a:pt x="635" y="0"/>
                    <a:pt x="563"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5317165" y="2190109"/>
              <a:ext cx="82216" cy="70054"/>
            </a:xfrm>
            <a:custGeom>
              <a:rect b="b" l="l" r="r" t="t"/>
              <a:pathLst>
                <a:path extrusionOk="0" h="2258" w="2650">
                  <a:moveTo>
                    <a:pt x="813" y="1"/>
                  </a:moveTo>
                  <a:lnTo>
                    <a:pt x="1" y="181"/>
                  </a:lnTo>
                  <a:cubicBezTo>
                    <a:pt x="181" y="392"/>
                    <a:pt x="61" y="482"/>
                    <a:pt x="181" y="783"/>
                  </a:cubicBezTo>
                  <a:cubicBezTo>
                    <a:pt x="302" y="1084"/>
                    <a:pt x="663" y="964"/>
                    <a:pt x="783" y="1054"/>
                  </a:cubicBezTo>
                  <a:cubicBezTo>
                    <a:pt x="843" y="1114"/>
                    <a:pt x="904" y="1235"/>
                    <a:pt x="934" y="1355"/>
                  </a:cubicBezTo>
                  <a:lnTo>
                    <a:pt x="994" y="1355"/>
                  </a:lnTo>
                  <a:cubicBezTo>
                    <a:pt x="1144" y="1385"/>
                    <a:pt x="1205" y="1415"/>
                    <a:pt x="1235" y="1536"/>
                  </a:cubicBezTo>
                  <a:lnTo>
                    <a:pt x="1626" y="1686"/>
                  </a:lnTo>
                  <a:cubicBezTo>
                    <a:pt x="1644" y="1698"/>
                    <a:pt x="1660" y="1702"/>
                    <a:pt x="1675" y="1702"/>
                  </a:cubicBezTo>
                  <a:cubicBezTo>
                    <a:pt x="1698" y="1702"/>
                    <a:pt x="1721" y="1694"/>
                    <a:pt x="1750" y="1694"/>
                  </a:cubicBezTo>
                  <a:cubicBezTo>
                    <a:pt x="1799" y="1694"/>
                    <a:pt x="1867" y="1716"/>
                    <a:pt x="1987" y="1837"/>
                  </a:cubicBezTo>
                  <a:cubicBezTo>
                    <a:pt x="2228" y="2047"/>
                    <a:pt x="2168" y="2107"/>
                    <a:pt x="2138" y="2258"/>
                  </a:cubicBezTo>
                  <a:cubicBezTo>
                    <a:pt x="2318" y="2258"/>
                    <a:pt x="2499" y="2198"/>
                    <a:pt x="2649" y="2138"/>
                  </a:cubicBezTo>
                  <a:cubicBezTo>
                    <a:pt x="2589" y="2017"/>
                    <a:pt x="2529" y="1897"/>
                    <a:pt x="2529" y="1746"/>
                  </a:cubicBezTo>
                  <a:cubicBezTo>
                    <a:pt x="2529" y="1566"/>
                    <a:pt x="2017" y="1415"/>
                    <a:pt x="2017" y="1144"/>
                  </a:cubicBezTo>
                  <a:cubicBezTo>
                    <a:pt x="2017" y="904"/>
                    <a:pt x="1686" y="693"/>
                    <a:pt x="1716" y="543"/>
                  </a:cubicBezTo>
                  <a:cubicBezTo>
                    <a:pt x="1746" y="392"/>
                    <a:pt x="1626" y="212"/>
                    <a:pt x="1506" y="61"/>
                  </a:cubicBezTo>
                  <a:lnTo>
                    <a:pt x="813"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5355449" y="2173325"/>
              <a:ext cx="122363" cy="99932"/>
            </a:xfrm>
            <a:custGeom>
              <a:rect b="b" l="l" r="r" t="t"/>
              <a:pathLst>
                <a:path extrusionOk="0" h="3221" w="3944">
                  <a:moveTo>
                    <a:pt x="1" y="2077"/>
                  </a:moveTo>
                  <a:lnTo>
                    <a:pt x="1" y="2077"/>
                  </a:lnTo>
                  <a:cubicBezTo>
                    <a:pt x="31" y="2197"/>
                    <a:pt x="31" y="2378"/>
                    <a:pt x="272" y="2468"/>
                  </a:cubicBezTo>
                  <a:cubicBezTo>
                    <a:pt x="482" y="2588"/>
                    <a:pt x="61" y="2709"/>
                    <a:pt x="783" y="2799"/>
                  </a:cubicBezTo>
                  <a:lnTo>
                    <a:pt x="904" y="2799"/>
                  </a:lnTo>
                  <a:cubicBezTo>
                    <a:pt x="934" y="2618"/>
                    <a:pt x="934" y="2558"/>
                    <a:pt x="753" y="2378"/>
                  </a:cubicBezTo>
                  <a:cubicBezTo>
                    <a:pt x="573" y="2197"/>
                    <a:pt x="482" y="2287"/>
                    <a:pt x="392" y="2227"/>
                  </a:cubicBezTo>
                  <a:lnTo>
                    <a:pt x="1" y="2077"/>
                  </a:lnTo>
                  <a:close/>
                  <a:moveTo>
                    <a:pt x="1295" y="0"/>
                  </a:moveTo>
                  <a:cubicBezTo>
                    <a:pt x="1205" y="121"/>
                    <a:pt x="1084" y="211"/>
                    <a:pt x="1144" y="301"/>
                  </a:cubicBezTo>
                  <a:cubicBezTo>
                    <a:pt x="1174" y="391"/>
                    <a:pt x="1505" y="542"/>
                    <a:pt x="1385" y="632"/>
                  </a:cubicBezTo>
                  <a:cubicBezTo>
                    <a:pt x="1306" y="685"/>
                    <a:pt x="1215" y="709"/>
                    <a:pt x="1123" y="709"/>
                  </a:cubicBezTo>
                  <a:cubicBezTo>
                    <a:pt x="1005" y="709"/>
                    <a:pt x="885" y="670"/>
                    <a:pt x="783" y="602"/>
                  </a:cubicBezTo>
                  <a:cubicBezTo>
                    <a:pt x="717" y="514"/>
                    <a:pt x="491" y="394"/>
                    <a:pt x="350" y="394"/>
                  </a:cubicBezTo>
                  <a:cubicBezTo>
                    <a:pt x="298" y="394"/>
                    <a:pt x="258" y="411"/>
                    <a:pt x="241" y="452"/>
                  </a:cubicBezTo>
                  <a:cubicBezTo>
                    <a:pt x="151" y="602"/>
                    <a:pt x="542" y="903"/>
                    <a:pt x="482" y="1084"/>
                  </a:cubicBezTo>
                  <a:cubicBezTo>
                    <a:pt x="452" y="1294"/>
                    <a:pt x="783" y="1475"/>
                    <a:pt x="783" y="1685"/>
                  </a:cubicBezTo>
                  <a:cubicBezTo>
                    <a:pt x="783" y="1926"/>
                    <a:pt x="1295" y="2107"/>
                    <a:pt x="1295" y="2287"/>
                  </a:cubicBezTo>
                  <a:cubicBezTo>
                    <a:pt x="1295" y="2438"/>
                    <a:pt x="1355" y="2558"/>
                    <a:pt x="1445" y="2679"/>
                  </a:cubicBezTo>
                  <a:cubicBezTo>
                    <a:pt x="1806" y="2528"/>
                    <a:pt x="2107" y="2227"/>
                    <a:pt x="2378" y="2107"/>
                  </a:cubicBezTo>
                  <a:cubicBezTo>
                    <a:pt x="2399" y="2098"/>
                    <a:pt x="2418" y="2093"/>
                    <a:pt x="2435" y="2093"/>
                  </a:cubicBezTo>
                  <a:cubicBezTo>
                    <a:pt x="2640" y="2093"/>
                    <a:pt x="2584" y="2718"/>
                    <a:pt x="2529" y="2829"/>
                  </a:cubicBezTo>
                  <a:cubicBezTo>
                    <a:pt x="2438" y="2949"/>
                    <a:pt x="2769" y="3130"/>
                    <a:pt x="3070" y="3220"/>
                  </a:cubicBezTo>
                  <a:cubicBezTo>
                    <a:pt x="3070" y="3070"/>
                    <a:pt x="3131" y="2889"/>
                    <a:pt x="3221" y="2739"/>
                  </a:cubicBezTo>
                  <a:cubicBezTo>
                    <a:pt x="3642" y="2257"/>
                    <a:pt x="3943" y="1505"/>
                    <a:pt x="3702" y="1084"/>
                  </a:cubicBezTo>
                  <a:cubicBezTo>
                    <a:pt x="3492" y="753"/>
                    <a:pt x="3281" y="452"/>
                    <a:pt x="3010" y="151"/>
                  </a:cubicBezTo>
                  <a:cubicBezTo>
                    <a:pt x="2890" y="452"/>
                    <a:pt x="2559" y="361"/>
                    <a:pt x="2499" y="542"/>
                  </a:cubicBezTo>
                  <a:cubicBezTo>
                    <a:pt x="2474" y="583"/>
                    <a:pt x="2445" y="597"/>
                    <a:pt x="2413" y="597"/>
                  </a:cubicBezTo>
                  <a:cubicBezTo>
                    <a:pt x="2343" y="597"/>
                    <a:pt x="2262" y="531"/>
                    <a:pt x="2186" y="531"/>
                  </a:cubicBezTo>
                  <a:cubicBezTo>
                    <a:pt x="2170" y="531"/>
                    <a:pt x="2153" y="534"/>
                    <a:pt x="2137" y="542"/>
                  </a:cubicBezTo>
                  <a:cubicBezTo>
                    <a:pt x="2134" y="543"/>
                    <a:pt x="2131" y="543"/>
                    <a:pt x="2127" y="543"/>
                  </a:cubicBezTo>
                  <a:cubicBezTo>
                    <a:pt x="2029" y="543"/>
                    <a:pt x="1768" y="150"/>
                    <a:pt x="1536" y="121"/>
                  </a:cubicBezTo>
                  <a:lnTo>
                    <a:pt x="1295"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5745744" y="2276917"/>
              <a:ext cx="352041" cy="249100"/>
            </a:xfrm>
            <a:custGeom>
              <a:rect b="b" l="l" r="r" t="t"/>
              <a:pathLst>
                <a:path extrusionOk="0" h="8029" w="11347">
                  <a:moveTo>
                    <a:pt x="8610" y="0"/>
                  </a:moveTo>
                  <a:cubicBezTo>
                    <a:pt x="8312" y="0"/>
                    <a:pt x="7915" y="460"/>
                    <a:pt x="7915" y="694"/>
                  </a:cubicBezTo>
                  <a:cubicBezTo>
                    <a:pt x="7915" y="904"/>
                    <a:pt x="7163" y="844"/>
                    <a:pt x="7163" y="1055"/>
                  </a:cubicBezTo>
                  <a:cubicBezTo>
                    <a:pt x="7163" y="1151"/>
                    <a:pt x="7057" y="1166"/>
                    <a:pt x="6922" y="1166"/>
                  </a:cubicBezTo>
                  <a:cubicBezTo>
                    <a:pt x="6864" y="1166"/>
                    <a:pt x="6801" y="1163"/>
                    <a:pt x="6739" y="1163"/>
                  </a:cubicBezTo>
                  <a:cubicBezTo>
                    <a:pt x="6583" y="1163"/>
                    <a:pt x="6432" y="1180"/>
                    <a:pt x="6380" y="1296"/>
                  </a:cubicBezTo>
                  <a:cubicBezTo>
                    <a:pt x="6353" y="1358"/>
                    <a:pt x="6312" y="1382"/>
                    <a:pt x="6263" y="1382"/>
                  </a:cubicBezTo>
                  <a:cubicBezTo>
                    <a:pt x="6100" y="1382"/>
                    <a:pt x="5843" y="1115"/>
                    <a:pt x="5658" y="1115"/>
                  </a:cubicBezTo>
                  <a:cubicBezTo>
                    <a:pt x="5467" y="1115"/>
                    <a:pt x="5325" y="866"/>
                    <a:pt x="5097" y="866"/>
                  </a:cubicBezTo>
                  <a:cubicBezTo>
                    <a:pt x="5074" y="866"/>
                    <a:pt x="5051" y="869"/>
                    <a:pt x="5026" y="874"/>
                  </a:cubicBezTo>
                  <a:cubicBezTo>
                    <a:pt x="4966" y="894"/>
                    <a:pt x="4911" y="903"/>
                    <a:pt x="4858" y="903"/>
                  </a:cubicBezTo>
                  <a:cubicBezTo>
                    <a:pt x="4674" y="903"/>
                    <a:pt x="4528" y="801"/>
                    <a:pt x="4364" y="754"/>
                  </a:cubicBezTo>
                  <a:cubicBezTo>
                    <a:pt x="4357" y="753"/>
                    <a:pt x="4350" y="753"/>
                    <a:pt x="4342" y="753"/>
                  </a:cubicBezTo>
                  <a:cubicBezTo>
                    <a:pt x="4128" y="753"/>
                    <a:pt x="3985" y="1150"/>
                    <a:pt x="3799" y="1150"/>
                  </a:cubicBezTo>
                  <a:cubicBezTo>
                    <a:pt x="3787" y="1150"/>
                    <a:pt x="3775" y="1149"/>
                    <a:pt x="3762" y="1145"/>
                  </a:cubicBezTo>
                  <a:cubicBezTo>
                    <a:pt x="3744" y="1138"/>
                    <a:pt x="3726" y="1135"/>
                    <a:pt x="3709" y="1135"/>
                  </a:cubicBezTo>
                  <a:cubicBezTo>
                    <a:pt x="3499" y="1135"/>
                    <a:pt x="3362" y="1622"/>
                    <a:pt x="3251" y="1928"/>
                  </a:cubicBezTo>
                  <a:cubicBezTo>
                    <a:pt x="3160" y="2259"/>
                    <a:pt x="2137" y="2229"/>
                    <a:pt x="2137" y="2560"/>
                  </a:cubicBezTo>
                  <a:cubicBezTo>
                    <a:pt x="2137" y="2785"/>
                    <a:pt x="1857" y="2941"/>
                    <a:pt x="1651" y="2941"/>
                  </a:cubicBezTo>
                  <a:cubicBezTo>
                    <a:pt x="1554" y="2941"/>
                    <a:pt x="1474" y="2907"/>
                    <a:pt x="1445" y="2831"/>
                  </a:cubicBezTo>
                  <a:cubicBezTo>
                    <a:pt x="1412" y="2701"/>
                    <a:pt x="1284" y="2676"/>
                    <a:pt x="1158" y="2676"/>
                  </a:cubicBezTo>
                  <a:cubicBezTo>
                    <a:pt x="1080" y="2676"/>
                    <a:pt x="1003" y="2685"/>
                    <a:pt x="951" y="2685"/>
                  </a:cubicBezTo>
                  <a:cubicBezTo>
                    <a:pt x="931" y="2685"/>
                    <a:pt x="915" y="2684"/>
                    <a:pt x="903" y="2680"/>
                  </a:cubicBezTo>
                  <a:cubicBezTo>
                    <a:pt x="886" y="2676"/>
                    <a:pt x="866" y="2673"/>
                    <a:pt x="844" y="2673"/>
                  </a:cubicBezTo>
                  <a:cubicBezTo>
                    <a:pt x="712" y="2673"/>
                    <a:pt x="516" y="2762"/>
                    <a:pt x="542" y="3071"/>
                  </a:cubicBezTo>
                  <a:cubicBezTo>
                    <a:pt x="602" y="3402"/>
                    <a:pt x="241" y="3553"/>
                    <a:pt x="241" y="3673"/>
                  </a:cubicBezTo>
                  <a:cubicBezTo>
                    <a:pt x="241" y="3763"/>
                    <a:pt x="30" y="4185"/>
                    <a:pt x="151" y="4365"/>
                  </a:cubicBezTo>
                  <a:cubicBezTo>
                    <a:pt x="241" y="4576"/>
                    <a:pt x="0" y="4877"/>
                    <a:pt x="151" y="5208"/>
                  </a:cubicBezTo>
                  <a:cubicBezTo>
                    <a:pt x="211" y="5509"/>
                    <a:pt x="241" y="5810"/>
                    <a:pt x="241" y="6111"/>
                  </a:cubicBezTo>
                  <a:cubicBezTo>
                    <a:pt x="331" y="6231"/>
                    <a:pt x="933" y="6171"/>
                    <a:pt x="1054" y="6502"/>
                  </a:cubicBezTo>
                  <a:cubicBezTo>
                    <a:pt x="1144" y="6863"/>
                    <a:pt x="241" y="7465"/>
                    <a:pt x="241" y="7646"/>
                  </a:cubicBezTo>
                  <a:cubicBezTo>
                    <a:pt x="241" y="7826"/>
                    <a:pt x="301" y="7796"/>
                    <a:pt x="392" y="7917"/>
                  </a:cubicBezTo>
                  <a:lnTo>
                    <a:pt x="1595" y="8007"/>
                  </a:lnTo>
                  <a:cubicBezTo>
                    <a:pt x="1662" y="8022"/>
                    <a:pt x="1761" y="8028"/>
                    <a:pt x="1883" y="8028"/>
                  </a:cubicBezTo>
                  <a:cubicBezTo>
                    <a:pt x="2746" y="8028"/>
                    <a:pt x="4759" y="7698"/>
                    <a:pt x="4785" y="7646"/>
                  </a:cubicBezTo>
                  <a:cubicBezTo>
                    <a:pt x="4846" y="7586"/>
                    <a:pt x="4695" y="6954"/>
                    <a:pt x="4725" y="6863"/>
                  </a:cubicBezTo>
                  <a:cubicBezTo>
                    <a:pt x="4846" y="6622"/>
                    <a:pt x="5086" y="6472"/>
                    <a:pt x="5357" y="6472"/>
                  </a:cubicBezTo>
                  <a:cubicBezTo>
                    <a:pt x="5473" y="6472"/>
                    <a:pt x="5589" y="6489"/>
                    <a:pt x="5684" y="6489"/>
                  </a:cubicBezTo>
                  <a:cubicBezTo>
                    <a:pt x="5810" y="6489"/>
                    <a:pt x="5899" y="6459"/>
                    <a:pt x="5899" y="6322"/>
                  </a:cubicBezTo>
                  <a:cubicBezTo>
                    <a:pt x="5899" y="6159"/>
                    <a:pt x="6363" y="5961"/>
                    <a:pt x="6604" y="5961"/>
                  </a:cubicBezTo>
                  <a:cubicBezTo>
                    <a:pt x="6676" y="5961"/>
                    <a:pt x="6728" y="5979"/>
                    <a:pt x="6742" y="6021"/>
                  </a:cubicBezTo>
                  <a:cubicBezTo>
                    <a:pt x="6774" y="6085"/>
                    <a:pt x="6829" y="6122"/>
                    <a:pt x="6888" y="6122"/>
                  </a:cubicBezTo>
                  <a:cubicBezTo>
                    <a:pt x="6994" y="6122"/>
                    <a:pt x="7113" y="6000"/>
                    <a:pt x="7133" y="5690"/>
                  </a:cubicBezTo>
                  <a:cubicBezTo>
                    <a:pt x="7163" y="5208"/>
                    <a:pt x="7103" y="4847"/>
                    <a:pt x="7374" y="4847"/>
                  </a:cubicBezTo>
                  <a:cubicBezTo>
                    <a:pt x="7614" y="4847"/>
                    <a:pt x="7915" y="4666"/>
                    <a:pt x="7915" y="4516"/>
                  </a:cubicBezTo>
                  <a:cubicBezTo>
                    <a:pt x="7915" y="4365"/>
                    <a:pt x="7554" y="4095"/>
                    <a:pt x="7675" y="4004"/>
                  </a:cubicBezTo>
                  <a:cubicBezTo>
                    <a:pt x="7688" y="3986"/>
                    <a:pt x="7715" y="3979"/>
                    <a:pt x="7751" y="3979"/>
                  </a:cubicBezTo>
                  <a:cubicBezTo>
                    <a:pt x="7900" y="3979"/>
                    <a:pt x="8208" y="4102"/>
                    <a:pt x="8386" y="4102"/>
                  </a:cubicBezTo>
                  <a:cubicBezTo>
                    <a:pt x="8454" y="4102"/>
                    <a:pt x="8503" y="4084"/>
                    <a:pt x="8517" y="4034"/>
                  </a:cubicBezTo>
                  <a:cubicBezTo>
                    <a:pt x="8607" y="3794"/>
                    <a:pt x="8487" y="3583"/>
                    <a:pt x="8607" y="3402"/>
                  </a:cubicBezTo>
                  <a:cubicBezTo>
                    <a:pt x="8728" y="3192"/>
                    <a:pt x="9029" y="3011"/>
                    <a:pt x="8969" y="2831"/>
                  </a:cubicBezTo>
                  <a:cubicBezTo>
                    <a:pt x="8938" y="2650"/>
                    <a:pt x="9029" y="2530"/>
                    <a:pt x="8878" y="2379"/>
                  </a:cubicBezTo>
                  <a:cubicBezTo>
                    <a:pt x="8698" y="2229"/>
                    <a:pt x="8758" y="1988"/>
                    <a:pt x="8969" y="1958"/>
                  </a:cubicBezTo>
                  <a:lnTo>
                    <a:pt x="9089" y="1958"/>
                  </a:lnTo>
                  <a:lnTo>
                    <a:pt x="9510" y="1807"/>
                  </a:lnTo>
                  <a:cubicBezTo>
                    <a:pt x="9750" y="1639"/>
                    <a:pt x="10124" y="1471"/>
                    <a:pt x="10388" y="1471"/>
                  </a:cubicBezTo>
                  <a:cubicBezTo>
                    <a:pt x="10455" y="1471"/>
                    <a:pt x="10515" y="1482"/>
                    <a:pt x="10564" y="1506"/>
                  </a:cubicBezTo>
                  <a:cubicBezTo>
                    <a:pt x="10618" y="1518"/>
                    <a:pt x="10673" y="1524"/>
                    <a:pt x="10729" y="1524"/>
                  </a:cubicBezTo>
                  <a:cubicBezTo>
                    <a:pt x="10951" y="1524"/>
                    <a:pt x="11178" y="1428"/>
                    <a:pt x="11346" y="1236"/>
                  </a:cubicBezTo>
                  <a:cubicBezTo>
                    <a:pt x="11226" y="1175"/>
                    <a:pt x="11105" y="1145"/>
                    <a:pt x="10985" y="1145"/>
                  </a:cubicBezTo>
                  <a:cubicBezTo>
                    <a:pt x="10966" y="1148"/>
                    <a:pt x="10950" y="1149"/>
                    <a:pt x="10935" y="1149"/>
                  </a:cubicBezTo>
                  <a:cubicBezTo>
                    <a:pt x="10783" y="1149"/>
                    <a:pt x="10821" y="1014"/>
                    <a:pt x="10684" y="904"/>
                  </a:cubicBezTo>
                  <a:cubicBezTo>
                    <a:pt x="10669" y="895"/>
                    <a:pt x="10651" y="891"/>
                    <a:pt x="10631" y="891"/>
                  </a:cubicBezTo>
                  <a:cubicBezTo>
                    <a:pt x="10450" y="891"/>
                    <a:pt x="10082" y="1233"/>
                    <a:pt x="9811" y="1476"/>
                  </a:cubicBezTo>
                  <a:lnTo>
                    <a:pt x="9390" y="1627"/>
                  </a:lnTo>
                  <a:cubicBezTo>
                    <a:pt x="9291" y="1643"/>
                    <a:pt x="9201" y="1669"/>
                    <a:pt x="9126" y="1669"/>
                  </a:cubicBezTo>
                  <a:cubicBezTo>
                    <a:pt x="9063" y="1669"/>
                    <a:pt x="9009" y="1651"/>
                    <a:pt x="8969" y="1597"/>
                  </a:cubicBezTo>
                  <a:cubicBezTo>
                    <a:pt x="8908" y="1476"/>
                    <a:pt x="9300" y="844"/>
                    <a:pt x="8969" y="664"/>
                  </a:cubicBezTo>
                  <a:cubicBezTo>
                    <a:pt x="8638" y="453"/>
                    <a:pt x="8938" y="62"/>
                    <a:pt x="8638" y="2"/>
                  </a:cubicBezTo>
                  <a:cubicBezTo>
                    <a:pt x="8628" y="1"/>
                    <a:pt x="8619" y="0"/>
                    <a:pt x="8610"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5757875" y="2314302"/>
              <a:ext cx="406179" cy="365102"/>
            </a:xfrm>
            <a:custGeom>
              <a:rect b="b" l="l" r="r" t="t"/>
              <a:pathLst>
                <a:path extrusionOk="0" h="11768" w="13092">
                  <a:moveTo>
                    <a:pt x="10955" y="0"/>
                  </a:moveTo>
                  <a:cubicBezTo>
                    <a:pt x="10781" y="174"/>
                    <a:pt x="10546" y="287"/>
                    <a:pt x="10316" y="287"/>
                  </a:cubicBezTo>
                  <a:cubicBezTo>
                    <a:pt x="10268" y="287"/>
                    <a:pt x="10220" y="282"/>
                    <a:pt x="10173" y="271"/>
                  </a:cubicBezTo>
                  <a:cubicBezTo>
                    <a:pt x="10120" y="245"/>
                    <a:pt x="10054" y="233"/>
                    <a:pt x="9980" y="233"/>
                  </a:cubicBezTo>
                  <a:cubicBezTo>
                    <a:pt x="9718" y="233"/>
                    <a:pt x="9354" y="384"/>
                    <a:pt x="9119" y="572"/>
                  </a:cubicBezTo>
                  <a:lnTo>
                    <a:pt x="8698" y="723"/>
                  </a:lnTo>
                  <a:lnTo>
                    <a:pt x="8578" y="723"/>
                  </a:lnTo>
                  <a:cubicBezTo>
                    <a:pt x="8367" y="753"/>
                    <a:pt x="8277" y="933"/>
                    <a:pt x="8457" y="1144"/>
                  </a:cubicBezTo>
                  <a:cubicBezTo>
                    <a:pt x="8668" y="1325"/>
                    <a:pt x="8578" y="1385"/>
                    <a:pt x="8578" y="1595"/>
                  </a:cubicBezTo>
                  <a:cubicBezTo>
                    <a:pt x="8578" y="1776"/>
                    <a:pt x="8307" y="1957"/>
                    <a:pt x="8216" y="2137"/>
                  </a:cubicBezTo>
                  <a:cubicBezTo>
                    <a:pt x="8096" y="2348"/>
                    <a:pt x="8247" y="2558"/>
                    <a:pt x="8126" y="2799"/>
                  </a:cubicBezTo>
                  <a:cubicBezTo>
                    <a:pt x="8096" y="2851"/>
                    <a:pt x="8034" y="2870"/>
                    <a:pt x="7955" y="2870"/>
                  </a:cubicBezTo>
                  <a:cubicBezTo>
                    <a:pt x="7741" y="2870"/>
                    <a:pt x="7409" y="2732"/>
                    <a:pt x="7289" y="2732"/>
                  </a:cubicBezTo>
                  <a:cubicBezTo>
                    <a:pt x="7273" y="2732"/>
                    <a:pt x="7261" y="2734"/>
                    <a:pt x="7253" y="2739"/>
                  </a:cubicBezTo>
                  <a:cubicBezTo>
                    <a:pt x="7193" y="2829"/>
                    <a:pt x="7494" y="3130"/>
                    <a:pt x="7524" y="3281"/>
                  </a:cubicBezTo>
                  <a:cubicBezTo>
                    <a:pt x="7554" y="3431"/>
                    <a:pt x="7253" y="3582"/>
                    <a:pt x="6952" y="3612"/>
                  </a:cubicBezTo>
                  <a:cubicBezTo>
                    <a:pt x="6652" y="3642"/>
                    <a:pt x="6742" y="4003"/>
                    <a:pt x="6742" y="4454"/>
                  </a:cubicBezTo>
                  <a:cubicBezTo>
                    <a:pt x="6742" y="4753"/>
                    <a:pt x="6597" y="4880"/>
                    <a:pt x="6482" y="4880"/>
                  </a:cubicBezTo>
                  <a:cubicBezTo>
                    <a:pt x="6423" y="4880"/>
                    <a:pt x="6371" y="4847"/>
                    <a:pt x="6351" y="4785"/>
                  </a:cubicBezTo>
                  <a:cubicBezTo>
                    <a:pt x="6343" y="4741"/>
                    <a:pt x="6289" y="4722"/>
                    <a:pt x="6212" y="4722"/>
                  </a:cubicBezTo>
                  <a:cubicBezTo>
                    <a:pt x="5972" y="4722"/>
                    <a:pt x="5508" y="4904"/>
                    <a:pt x="5508" y="5086"/>
                  </a:cubicBezTo>
                  <a:cubicBezTo>
                    <a:pt x="5508" y="5224"/>
                    <a:pt x="5419" y="5253"/>
                    <a:pt x="5293" y="5253"/>
                  </a:cubicBezTo>
                  <a:cubicBezTo>
                    <a:pt x="5198" y="5253"/>
                    <a:pt x="5082" y="5237"/>
                    <a:pt x="4966" y="5237"/>
                  </a:cubicBezTo>
                  <a:cubicBezTo>
                    <a:pt x="4695" y="5237"/>
                    <a:pt x="4455" y="5387"/>
                    <a:pt x="4334" y="5628"/>
                  </a:cubicBezTo>
                  <a:cubicBezTo>
                    <a:pt x="4304" y="5718"/>
                    <a:pt x="4455" y="6290"/>
                    <a:pt x="4394" y="6411"/>
                  </a:cubicBezTo>
                  <a:cubicBezTo>
                    <a:pt x="4368" y="6489"/>
                    <a:pt x="2389" y="6795"/>
                    <a:pt x="1515" y="6795"/>
                  </a:cubicBezTo>
                  <a:cubicBezTo>
                    <a:pt x="1382" y="6795"/>
                    <a:pt x="1276" y="6788"/>
                    <a:pt x="1204" y="6772"/>
                  </a:cubicBezTo>
                  <a:lnTo>
                    <a:pt x="1" y="6651"/>
                  </a:lnTo>
                  <a:lnTo>
                    <a:pt x="1" y="6651"/>
                  </a:lnTo>
                  <a:cubicBezTo>
                    <a:pt x="151" y="6772"/>
                    <a:pt x="302" y="6922"/>
                    <a:pt x="392" y="7073"/>
                  </a:cubicBezTo>
                  <a:cubicBezTo>
                    <a:pt x="542" y="7404"/>
                    <a:pt x="843" y="7644"/>
                    <a:pt x="1174" y="7765"/>
                  </a:cubicBezTo>
                  <a:cubicBezTo>
                    <a:pt x="1535" y="7945"/>
                    <a:pt x="1355" y="8577"/>
                    <a:pt x="1535" y="8668"/>
                  </a:cubicBezTo>
                  <a:cubicBezTo>
                    <a:pt x="1746" y="8728"/>
                    <a:pt x="1987" y="9239"/>
                    <a:pt x="1746" y="9239"/>
                  </a:cubicBezTo>
                  <a:lnTo>
                    <a:pt x="1024" y="9450"/>
                  </a:lnTo>
                  <a:cubicBezTo>
                    <a:pt x="723" y="9631"/>
                    <a:pt x="542" y="9932"/>
                    <a:pt x="542" y="10263"/>
                  </a:cubicBezTo>
                  <a:lnTo>
                    <a:pt x="542" y="10473"/>
                  </a:lnTo>
                  <a:cubicBezTo>
                    <a:pt x="691" y="10480"/>
                    <a:pt x="849" y="10484"/>
                    <a:pt x="1004" y="10484"/>
                  </a:cubicBezTo>
                  <a:cubicBezTo>
                    <a:pt x="1505" y="10484"/>
                    <a:pt x="1978" y="10445"/>
                    <a:pt x="2047" y="10353"/>
                  </a:cubicBezTo>
                  <a:cubicBezTo>
                    <a:pt x="2141" y="10259"/>
                    <a:pt x="2270" y="10212"/>
                    <a:pt x="2406" y="10212"/>
                  </a:cubicBezTo>
                  <a:cubicBezTo>
                    <a:pt x="2487" y="10212"/>
                    <a:pt x="2570" y="10229"/>
                    <a:pt x="2649" y="10263"/>
                  </a:cubicBezTo>
                  <a:cubicBezTo>
                    <a:pt x="2850" y="10335"/>
                    <a:pt x="3058" y="10372"/>
                    <a:pt x="3263" y="10372"/>
                  </a:cubicBezTo>
                  <a:cubicBezTo>
                    <a:pt x="3487" y="10372"/>
                    <a:pt x="3708" y="10327"/>
                    <a:pt x="3913" y="10233"/>
                  </a:cubicBezTo>
                  <a:cubicBezTo>
                    <a:pt x="4027" y="10180"/>
                    <a:pt x="4127" y="10158"/>
                    <a:pt x="4210" y="10158"/>
                  </a:cubicBezTo>
                  <a:cubicBezTo>
                    <a:pt x="4412" y="10158"/>
                    <a:pt x="4524" y="10286"/>
                    <a:pt x="4545" y="10413"/>
                  </a:cubicBezTo>
                  <a:cubicBezTo>
                    <a:pt x="4605" y="10624"/>
                    <a:pt x="4756" y="10744"/>
                    <a:pt x="4906" y="10865"/>
                  </a:cubicBezTo>
                  <a:cubicBezTo>
                    <a:pt x="5056" y="11015"/>
                    <a:pt x="4966" y="11226"/>
                    <a:pt x="5087" y="11406"/>
                  </a:cubicBezTo>
                  <a:cubicBezTo>
                    <a:pt x="5207" y="11587"/>
                    <a:pt x="5418" y="11557"/>
                    <a:pt x="5749" y="11707"/>
                  </a:cubicBezTo>
                  <a:lnTo>
                    <a:pt x="5869" y="11767"/>
                  </a:lnTo>
                  <a:lnTo>
                    <a:pt x="5959" y="11767"/>
                  </a:lnTo>
                  <a:cubicBezTo>
                    <a:pt x="6117" y="11584"/>
                    <a:pt x="6160" y="11263"/>
                    <a:pt x="6487" y="11263"/>
                  </a:cubicBezTo>
                  <a:cubicBezTo>
                    <a:pt x="6535" y="11263"/>
                    <a:pt x="6589" y="11270"/>
                    <a:pt x="6652" y="11286"/>
                  </a:cubicBezTo>
                  <a:cubicBezTo>
                    <a:pt x="6758" y="11311"/>
                    <a:pt x="6840" y="11320"/>
                    <a:pt x="6905" y="11320"/>
                  </a:cubicBezTo>
                  <a:cubicBezTo>
                    <a:pt x="7102" y="11320"/>
                    <a:pt x="7150" y="11235"/>
                    <a:pt x="7280" y="11235"/>
                  </a:cubicBezTo>
                  <a:cubicBezTo>
                    <a:pt x="7315" y="11235"/>
                    <a:pt x="7354" y="11241"/>
                    <a:pt x="7404" y="11256"/>
                  </a:cubicBezTo>
                  <a:cubicBezTo>
                    <a:pt x="7495" y="11274"/>
                    <a:pt x="7572" y="11284"/>
                    <a:pt x="7640" y="11284"/>
                  </a:cubicBezTo>
                  <a:cubicBezTo>
                    <a:pt x="7796" y="11284"/>
                    <a:pt x="7901" y="11231"/>
                    <a:pt x="8006" y="11105"/>
                  </a:cubicBezTo>
                  <a:cubicBezTo>
                    <a:pt x="8156" y="10925"/>
                    <a:pt x="7855" y="10534"/>
                    <a:pt x="7705" y="10383"/>
                  </a:cubicBezTo>
                  <a:cubicBezTo>
                    <a:pt x="7524" y="10172"/>
                    <a:pt x="7404" y="9871"/>
                    <a:pt x="7374" y="9571"/>
                  </a:cubicBezTo>
                  <a:cubicBezTo>
                    <a:pt x="7404" y="9270"/>
                    <a:pt x="6892" y="9270"/>
                    <a:pt x="6892" y="8999"/>
                  </a:cubicBezTo>
                  <a:cubicBezTo>
                    <a:pt x="6892" y="8728"/>
                    <a:pt x="7374" y="8367"/>
                    <a:pt x="7464" y="8246"/>
                  </a:cubicBezTo>
                  <a:cubicBezTo>
                    <a:pt x="7472" y="8230"/>
                    <a:pt x="7488" y="8223"/>
                    <a:pt x="7510" y="8223"/>
                  </a:cubicBezTo>
                  <a:cubicBezTo>
                    <a:pt x="7609" y="8223"/>
                    <a:pt x="7826" y="8370"/>
                    <a:pt x="7962" y="8370"/>
                  </a:cubicBezTo>
                  <a:cubicBezTo>
                    <a:pt x="8009" y="8370"/>
                    <a:pt x="8046" y="8353"/>
                    <a:pt x="8066" y="8307"/>
                  </a:cubicBezTo>
                  <a:cubicBezTo>
                    <a:pt x="8091" y="8233"/>
                    <a:pt x="8155" y="8209"/>
                    <a:pt x="8234" y="8209"/>
                  </a:cubicBezTo>
                  <a:cubicBezTo>
                    <a:pt x="8347" y="8209"/>
                    <a:pt x="8489" y="8259"/>
                    <a:pt x="8578" y="8276"/>
                  </a:cubicBezTo>
                  <a:cubicBezTo>
                    <a:pt x="8584" y="8278"/>
                    <a:pt x="8591" y="8278"/>
                    <a:pt x="8597" y="8278"/>
                  </a:cubicBezTo>
                  <a:cubicBezTo>
                    <a:pt x="8751" y="8278"/>
                    <a:pt x="9000" y="7963"/>
                    <a:pt x="9029" y="7675"/>
                  </a:cubicBezTo>
                  <a:cubicBezTo>
                    <a:pt x="9059" y="7374"/>
                    <a:pt x="9601" y="7374"/>
                    <a:pt x="9661" y="7253"/>
                  </a:cubicBezTo>
                  <a:cubicBezTo>
                    <a:pt x="9751" y="7163"/>
                    <a:pt x="9932" y="6561"/>
                    <a:pt x="10022" y="6441"/>
                  </a:cubicBezTo>
                  <a:cubicBezTo>
                    <a:pt x="10082" y="6320"/>
                    <a:pt x="10474" y="6411"/>
                    <a:pt x="10474" y="6049"/>
                  </a:cubicBezTo>
                  <a:cubicBezTo>
                    <a:pt x="10443" y="5839"/>
                    <a:pt x="10624" y="5628"/>
                    <a:pt x="10835" y="5628"/>
                  </a:cubicBezTo>
                  <a:cubicBezTo>
                    <a:pt x="11015" y="5568"/>
                    <a:pt x="10985" y="5267"/>
                    <a:pt x="10985" y="5026"/>
                  </a:cubicBezTo>
                  <a:cubicBezTo>
                    <a:pt x="10985" y="4755"/>
                    <a:pt x="11166" y="4485"/>
                    <a:pt x="11406" y="4454"/>
                  </a:cubicBezTo>
                  <a:cubicBezTo>
                    <a:pt x="11609" y="4425"/>
                    <a:pt x="11338" y="4062"/>
                    <a:pt x="11049" y="4062"/>
                  </a:cubicBezTo>
                  <a:cubicBezTo>
                    <a:pt x="11038" y="4062"/>
                    <a:pt x="11026" y="4062"/>
                    <a:pt x="11015" y="4063"/>
                  </a:cubicBezTo>
                  <a:cubicBezTo>
                    <a:pt x="11004" y="4066"/>
                    <a:pt x="10992" y="4067"/>
                    <a:pt x="10981" y="4067"/>
                  </a:cubicBezTo>
                  <a:cubicBezTo>
                    <a:pt x="10703" y="4067"/>
                    <a:pt x="10564" y="3371"/>
                    <a:pt x="10564" y="3371"/>
                  </a:cubicBezTo>
                  <a:cubicBezTo>
                    <a:pt x="10564" y="3371"/>
                    <a:pt x="10624" y="2679"/>
                    <a:pt x="10413" y="2619"/>
                  </a:cubicBezTo>
                  <a:cubicBezTo>
                    <a:pt x="10233" y="2528"/>
                    <a:pt x="10504" y="2167"/>
                    <a:pt x="10835" y="2167"/>
                  </a:cubicBezTo>
                  <a:cubicBezTo>
                    <a:pt x="11109" y="2167"/>
                    <a:pt x="11609" y="2415"/>
                    <a:pt x="11893" y="2415"/>
                  </a:cubicBezTo>
                  <a:cubicBezTo>
                    <a:pt x="11952" y="2415"/>
                    <a:pt x="12002" y="2404"/>
                    <a:pt x="12038" y="2378"/>
                  </a:cubicBezTo>
                  <a:cubicBezTo>
                    <a:pt x="12309" y="2258"/>
                    <a:pt x="12580" y="2137"/>
                    <a:pt x="12821" y="2047"/>
                  </a:cubicBezTo>
                  <a:cubicBezTo>
                    <a:pt x="12971" y="1896"/>
                    <a:pt x="13062" y="1746"/>
                    <a:pt x="13092" y="1535"/>
                  </a:cubicBezTo>
                  <a:lnTo>
                    <a:pt x="12490" y="1264"/>
                  </a:lnTo>
                  <a:cubicBezTo>
                    <a:pt x="12249" y="1144"/>
                    <a:pt x="12099" y="903"/>
                    <a:pt x="12069" y="663"/>
                  </a:cubicBezTo>
                  <a:cubicBezTo>
                    <a:pt x="12069" y="542"/>
                    <a:pt x="11677" y="301"/>
                    <a:pt x="11376" y="61"/>
                  </a:cubicBezTo>
                  <a:lnTo>
                    <a:pt x="11106" y="121"/>
                  </a:lnTo>
                  <a:lnTo>
                    <a:pt x="10955"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6572064" y="3139878"/>
              <a:ext cx="1129775" cy="398237"/>
            </a:xfrm>
            <a:custGeom>
              <a:rect b="b" l="l" r="r" t="t"/>
              <a:pathLst>
                <a:path extrusionOk="0" h="12836" w="36415">
                  <a:moveTo>
                    <a:pt x="1563" y="3339"/>
                  </a:moveTo>
                  <a:cubicBezTo>
                    <a:pt x="1521" y="3339"/>
                    <a:pt x="1489" y="3356"/>
                    <a:pt x="1475" y="3395"/>
                  </a:cubicBezTo>
                  <a:cubicBezTo>
                    <a:pt x="1450" y="3572"/>
                    <a:pt x="1637" y="4089"/>
                    <a:pt x="1876" y="4089"/>
                  </a:cubicBezTo>
                  <a:cubicBezTo>
                    <a:pt x="1921" y="4089"/>
                    <a:pt x="1968" y="4070"/>
                    <a:pt x="2017" y="4027"/>
                  </a:cubicBezTo>
                  <a:cubicBezTo>
                    <a:pt x="2269" y="3800"/>
                    <a:pt x="1780" y="3339"/>
                    <a:pt x="1563" y="3339"/>
                  </a:cubicBezTo>
                  <a:close/>
                  <a:moveTo>
                    <a:pt x="25907" y="2963"/>
                  </a:moveTo>
                  <a:cubicBezTo>
                    <a:pt x="25835" y="2963"/>
                    <a:pt x="25747" y="3016"/>
                    <a:pt x="25641" y="3154"/>
                  </a:cubicBezTo>
                  <a:cubicBezTo>
                    <a:pt x="25288" y="3654"/>
                    <a:pt x="25740" y="4872"/>
                    <a:pt x="26041" y="4872"/>
                  </a:cubicBezTo>
                  <a:cubicBezTo>
                    <a:pt x="26048" y="4872"/>
                    <a:pt x="26055" y="4871"/>
                    <a:pt x="26062" y="4869"/>
                  </a:cubicBezTo>
                  <a:cubicBezTo>
                    <a:pt x="26356" y="4840"/>
                    <a:pt x="25904" y="4236"/>
                    <a:pt x="26331" y="4236"/>
                  </a:cubicBezTo>
                  <a:cubicBezTo>
                    <a:pt x="26341" y="4236"/>
                    <a:pt x="26352" y="4237"/>
                    <a:pt x="26363" y="4237"/>
                  </a:cubicBezTo>
                  <a:cubicBezTo>
                    <a:pt x="26389" y="4239"/>
                    <a:pt x="26413" y="4240"/>
                    <a:pt x="26436" y="4240"/>
                  </a:cubicBezTo>
                  <a:cubicBezTo>
                    <a:pt x="26854" y="4240"/>
                    <a:pt x="26664" y="3978"/>
                    <a:pt x="26664" y="3636"/>
                  </a:cubicBezTo>
                  <a:cubicBezTo>
                    <a:pt x="26664" y="3504"/>
                    <a:pt x="26588" y="3472"/>
                    <a:pt x="26497" y="3472"/>
                  </a:cubicBezTo>
                  <a:cubicBezTo>
                    <a:pt x="26411" y="3472"/>
                    <a:pt x="26311" y="3500"/>
                    <a:pt x="26248" y="3500"/>
                  </a:cubicBezTo>
                  <a:cubicBezTo>
                    <a:pt x="26208" y="3500"/>
                    <a:pt x="26183" y="3490"/>
                    <a:pt x="26183" y="3455"/>
                  </a:cubicBezTo>
                  <a:cubicBezTo>
                    <a:pt x="26183" y="3345"/>
                    <a:pt x="26103" y="2963"/>
                    <a:pt x="25907" y="2963"/>
                  </a:cubicBezTo>
                  <a:close/>
                  <a:moveTo>
                    <a:pt x="2763" y="5286"/>
                  </a:moveTo>
                  <a:cubicBezTo>
                    <a:pt x="2719" y="5286"/>
                    <a:pt x="2679" y="5314"/>
                    <a:pt x="2649" y="5381"/>
                  </a:cubicBezTo>
                  <a:cubicBezTo>
                    <a:pt x="2623" y="5511"/>
                    <a:pt x="2820" y="5863"/>
                    <a:pt x="2971" y="5863"/>
                  </a:cubicBezTo>
                  <a:cubicBezTo>
                    <a:pt x="2995" y="5863"/>
                    <a:pt x="3019" y="5853"/>
                    <a:pt x="3040" y="5832"/>
                  </a:cubicBezTo>
                  <a:cubicBezTo>
                    <a:pt x="3160" y="5712"/>
                    <a:pt x="2935" y="5286"/>
                    <a:pt x="2763" y="5286"/>
                  </a:cubicBezTo>
                  <a:close/>
                  <a:moveTo>
                    <a:pt x="10148" y="6710"/>
                  </a:moveTo>
                  <a:cubicBezTo>
                    <a:pt x="9983" y="6710"/>
                    <a:pt x="9750" y="6824"/>
                    <a:pt x="9871" y="7006"/>
                  </a:cubicBezTo>
                  <a:cubicBezTo>
                    <a:pt x="9928" y="7081"/>
                    <a:pt x="9990" y="7112"/>
                    <a:pt x="10049" y="7112"/>
                  </a:cubicBezTo>
                  <a:cubicBezTo>
                    <a:pt x="10179" y="7112"/>
                    <a:pt x="10293" y="6961"/>
                    <a:pt x="10293" y="6795"/>
                  </a:cubicBezTo>
                  <a:cubicBezTo>
                    <a:pt x="10293" y="6737"/>
                    <a:pt x="10228" y="6710"/>
                    <a:pt x="10148" y="6710"/>
                  </a:cubicBezTo>
                  <a:close/>
                  <a:moveTo>
                    <a:pt x="24694" y="6983"/>
                  </a:moveTo>
                  <a:cubicBezTo>
                    <a:pt x="24534" y="6983"/>
                    <a:pt x="24418" y="7040"/>
                    <a:pt x="24437" y="7187"/>
                  </a:cubicBezTo>
                  <a:cubicBezTo>
                    <a:pt x="24517" y="7427"/>
                    <a:pt x="24838" y="7601"/>
                    <a:pt x="25106" y="7601"/>
                  </a:cubicBezTo>
                  <a:cubicBezTo>
                    <a:pt x="25240" y="7601"/>
                    <a:pt x="25360" y="7558"/>
                    <a:pt x="25430" y="7458"/>
                  </a:cubicBezTo>
                  <a:cubicBezTo>
                    <a:pt x="25552" y="7234"/>
                    <a:pt x="25028" y="6983"/>
                    <a:pt x="24694" y="6983"/>
                  </a:cubicBezTo>
                  <a:close/>
                  <a:moveTo>
                    <a:pt x="26957" y="6759"/>
                  </a:moveTo>
                  <a:cubicBezTo>
                    <a:pt x="26465" y="6759"/>
                    <a:pt x="26000" y="6908"/>
                    <a:pt x="26062" y="7157"/>
                  </a:cubicBezTo>
                  <a:cubicBezTo>
                    <a:pt x="26091" y="7315"/>
                    <a:pt x="26230" y="7356"/>
                    <a:pt x="26420" y="7356"/>
                  </a:cubicBezTo>
                  <a:cubicBezTo>
                    <a:pt x="26627" y="7356"/>
                    <a:pt x="26894" y="7307"/>
                    <a:pt x="27146" y="7307"/>
                  </a:cubicBezTo>
                  <a:cubicBezTo>
                    <a:pt x="27627" y="7307"/>
                    <a:pt x="27898" y="7638"/>
                    <a:pt x="28169" y="7638"/>
                  </a:cubicBezTo>
                  <a:cubicBezTo>
                    <a:pt x="28440" y="7638"/>
                    <a:pt x="28229" y="7036"/>
                    <a:pt x="27597" y="6856"/>
                  </a:cubicBezTo>
                  <a:cubicBezTo>
                    <a:pt x="27409" y="6790"/>
                    <a:pt x="27181" y="6759"/>
                    <a:pt x="26957" y="6759"/>
                  </a:cubicBezTo>
                  <a:close/>
                  <a:moveTo>
                    <a:pt x="17035" y="1038"/>
                  </a:moveTo>
                  <a:cubicBezTo>
                    <a:pt x="16641" y="1038"/>
                    <a:pt x="16208" y="1099"/>
                    <a:pt x="16251" y="1529"/>
                  </a:cubicBezTo>
                  <a:cubicBezTo>
                    <a:pt x="16281" y="2131"/>
                    <a:pt x="15710" y="1920"/>
                    <a:pt x="15740" y="2251"/>
                  </a:cubicBezTo>
                  <a:cubicBezTo>
                    <a:pt x="15800" y="2582"/>
                    <a:pt x="15499" y="2582"/>
                    <a:pt x="15529" y="3004"/>
                  </a:cubicBezTo>
                  <a:cubicBezTo>
                    <a:pt x="15559" y="3425"/>
                    <a:pt x="15288" y="3244"/>
                    <a:pt x="14837" y="3455"/>
                  </a:cubicBezTo>
                  <a:cubicBezTo>
                    <a:pt x="14724" y="3515"/>
                    <a:pt x="14649" y="3538"/>
                    <a:pt x="14592" y="3538"/>
                  </a:cubicBezTo>
                  <a:cubicBezTo>
                    <a:pt x="14423" y="3538"/>
                    <a:pt x="14423" y="3335"/>
                    <a:pt x="14085" y="3335"/>
                  </a:cubicBezTo>
                  <a:cubicBezTo>
                    <a:pt x="13633" y="3335"/>
                    <a:pt x="13573" y="3575"/>
                    <a:pt x="13272" y="3636"/>
                  </a:cubicBezTo>
                  <a:cubicBezTo>
                    <a:pt x="13159" y="3669"/>
                    <a:pt x="13012" y="3674"/>
                    <a:pt x="12864" y="3674"/>
                  </a:cubicBezTo>
                  <a:cubicBezTo>
                    <a:pt x="12814" y="3674"/>
                    <a:pt x="12764" y="3673"/>
                    <a:pt x="12715" y="3673"/>
                  </a:cubicBezTo>
                  <a:cubicBezTo>
                    <a:pt x="12520" y="3673"/>
                    <a:pt x="12339" y="3681"/>
                    <a:pt x="12249" y="3756"/>
                  </a:cubicBezTo>
                  <a:cubicBezTo>
                    <a:pt x="12224" y="3776"/>
                    <a:pt x="12198" y="3785"/>
                    <a:pt x="12171" y="3785"/>
                  </a:cubicBezTo>
                  <a:cubicBezTo>
                    <a:pt x="11997" y="3785"/>
                    <a:pt x="11773" y="3425"/>
                    <a:pt x="11617" y="3425"/>
                  </a:cubicBezTo>
                  <a:cubicBezTo>
                    <a:pt x="11406" y="3425"/>
                    <a:pt x="11406" y="3154"/>
                    <a:pt x="11346" y="2943"/>
                  </a:cubicBezTo>
                  <a:lnTo>
                    <a:pt x="11256" y="2943"/>
                  </a:lnTo>
                  <a:cubicBezTo>
                    <a:pt x="10955" y="2973"/>
                    <a:pt x="10443" y="3756"/>
                    <a:pt x="10744" y="4057"/>
                  </a:cubicBezTo>
                  <a:cubicBezTo>
                    <a:pt x="11045" y="4358"/>
                    <a:pt x="11015" y="4900"/>
                    <a:pt x="11165" y="5140"/>
                  </a:cubicBezTo>
                  <a:cubicBezTo>
                    <a:pt x="11316" y="5411"/>
                    <a:pt x="11858" y="5441"/>
                    <a:pt x="11858" y="5953"/>
                  </a:cubicBezTo>
                  <a:cubicBezTo>
                    <a:pt x="11858" y="6379"/>
                    <a:pt x="12188" y="7041"/>
                    <a:pt x="12472" y="7041"/>
                  </a:cubicBezTo>
                  <a:cubicBezTo>
                    <a:pt x="12509" y="7041"/>
                    <a:pt x="12545" y="7030"/>
                    <a:pt x="12580" y="7006"/>
                  </a:cubicBezTo>
                  <a:cubicBezTo>
                    <a:pt x="12652" y="6966"/>
                    <a:pt x="12727" y="6947"/>
                    <a:pt x="12799" y="6947"/>
                  </a:cubicBezTo>
                  <a:cubicBezTo>
                    <a:pt x="12995" y="6947"/>
                    <a:pt x="13168" y="7087"/>
                    <a:pt x="13212" y="7307"/>
                  </a:cubicBezTo>
                  <a:cubicBezTo>
                    <a:pt x="13239" y="7355"/>
                    <a:pt x="13298" y="7373"/>
                    <a:pt x="13375" y="7373"/>
                  </a:cubicBezTo>
                  <a:cubicBezTo>
                    <a:pt x="13621" y="7373"/>
                    <a:pt x="14054" y="7185"/>
                    <a:pt x="14237" y="7185"/>
                  </a:cubicBezTo>
                  <a:cubicBezTo>
                    <a:pt x="14247" y="7185"/>
                    <a:pt x="14257" y="7186"/>
                    <a:pt x="14265" y="7187"/>
                  </a:cubicBezTo>
                  <a:cubicBezTo>
                    <a:pt x="14506" y="7217"/>
                    <a:pt x="15258" y="7367"/>
                    <a:pt x="15288" y="7668"/>
                  </a:cubicBezTo>
                  <a:cubicBezTo>
                    <a:pt x="15297" y="7757"/>
                    <a:pt x="15363" y="7790"/>
                    <a:pt x="15463" y="7790"/>
                  </a:cubicBezTo>
                  <a:cubicBezTo>
                    <a:pt x="15704" y="7790"/>
                    <a:pt x="16143" y="7594"/>
                    <a:pt x="16462" y="7488"/>
                  </a:cubicBezTo>
                  <a:cubicBezTo>
                    <a:pt x="16913" y="7337"/>
                    <a:pt x="16643" y="5953"/>
                    <a:pt x="17064" y="5682"/>
                  </a:cubicBezTo>
                  <a:cubicBezTo>
                    <a:pt x="17425" y="5381"/>
                    <a:pt x="17606" y="4930"/>
                    <a:pt x="17515" y="4478"/>
                  </a:cubicBezTo>
                  <a:cubicBezTo>
                    <a:pt x="17485" y="3997"/>
                    <a:pt x="18569" y="3937"/>
                    <a:pt x="18719" y="3756"/>
                  </a:cubicBezTo>
                  <a:cubicBezTo>
                    <a:pt x="18870" y="3575"/>
                    <a:pt x="18509" y="3274"/>
                    <a:pt x="18208" y="3154"/>
                  </a:cubicBezTo>
                  <a:cubicBezTo>
                    <a:pt x="17907" y="3034"/>
                    <a:pt x="18117" y="2703"/>
                    <a:pt x="17937" y="2522"/>
                  </a:cubicBezTo>
                  <a:cubicBezTo>
                    <a:pt x="17756" y="2341"/>
                    <a:pt x="17365" y="1830"/>
                    <a:pt x="17666" y="1800"/>
                  </a:cubicBezTo>
                  <a:cubicBezTo>
                    <a:pt x="17967" y="1770"/>
                    <a:pt x="17455" y="1348"/>
                    <a:pt x="17696" y="1228"/>
                  </a:cubicBezTo>
                  <a:lnTo>
                    <a:pt x="17816" y="1168"/>
                  </a:lnTo>
                  <a:lnTo>
                    <a:pt x="17455" y="1047"/>
                  </a:lnTo>
                  <a:cubicBezTo>
                    <a:pt x="17343" y="1047"/>
                    <a:pt x="17192" y="1038"/>
                    <a:pt x="17035" y="1038"/>
                  </a:cubicBezTo>
                  <a:close/>
                  <a:moveTo>
                    <a:pt x="23694" y="3242"/>
                  </a:moveTo>
                  <a:cubicBezTo>
                    <a:pt x="23560" y="3242"/>
                    <a:pt x="23116" y="3531"/>
                    <a:pt x="22812" y="3726"/>
                  </a:cubicBezTo>
                  <a:cubicBezTo>
                    <a:pt x="22701" y="3803"/>
                    <a:pt x="22540" y="3833"/>
                    <a:pt x="22353" y="3833"/>
                  </a:cubicBezTo>
                  <a:cubicBezTo>
                    <a:pt x="21880" y="3833"/>
                    <a:pt x="21244" y="3636"/>
                    <a:pt x="20856" y="3485"/>
                  </a:cubicBezTo>
                  <a:cubicBezTo>
                    <a:pt x="20783" y="3459"/>
                    <a:pt x="20721" y="3448"/>
                    <a:pt x="20666" y="3448"/>
                  </a:cubicBezTo>
                  <a:cubicBezTo>
                    <a:pt x="20335" y="3448"/>
                    <a:pt x="20280" y="3855"/>
                    <a:pt x="19893" y="3906"/>
                  </a:cubicBezTo>
                  <a:cubicBezTo>
                    <a:pt x="19441" y="3997"/>
                    <a:pt x="19562" y="4960"/>
                    <a:pt x="19321" y="5080"/>
                  </a:cubicBezTo>
                  <a:cubicBezTo>
                    <a:pt x="19110" y="5200"/>
                    <a:pt x="19110" y="5893"/>
                    <a:pt x="18689" y="6585"/>
                  </a:cubicBezTo>
                  <a:cubicBezTo>
                    <a:pt x="18268" y="7247"/>
                    <a:pt x="18840" y="7367"/>
                    <a:pt x="19171" y="7367"/>
                  </a:cubicBezTo>
                  <a:cubicBezTo>
                    <a:pt x="19532" y="7397"/>
                    <a:pt x="19472" y="7939"/>
                    <a:pt x="19441" y="8240"/>
                  </a:cubicBezTo>
                  <a:cubicBezTo>
                    <a:pt x="19414" y="8518"/>
                    <a:pt x="19232" y="9156"/>
                    <a:pt x="19442" y="9156"/>
                  </a:cubicBezTo>
                  <a:cubicBezTo>
                    <a:pt x="19459" y="9156"/>
                    <a:pt x="19479" y="9152"/>
                    <a:pt x="19502" y="9143"/>
                  </a:cubicBezTo>
                  <a:cubicBezTo>
                    <a:pt x="19803" y="9023"/>
                    <a:pt x="20104" y="8541"/>
                    <a:pt x="19923" y="8360"/>
                  </a:cubicBezTo>
                  <a:cubicBezTo>
                    <a:pt x="19742" y="8150"/>
                    <a:pt x="19742" y="7187"/>
                    <a:pt x="19803" y="6916"/>
                  </a:cubicBezTo>
                  <a:cubicBezTo>
                    <a:pt x="19831" y="6831"/>
                    <a:pt x="19911" y="6794"/>
                    <a:pt x="20004" y="6794"/>
                  </a:cubicBezTo>
                  <a:cubicBezTo>
                    <a:pt x="20208" y="6794"/>
                    <a:pt x="20469" y="6978"/>
                    <a:pt x="20344" y="7247"/>
                  </a:cubicBezTo>
                  <a:cubicBezTo>
                    <a:pt x="20164" y="7668"/>
                    <a:pt x="20705" y="7608"/>
                    <a:pt x="20705" y="8059"/>
                  </a:cubicBezTo>
                  <a:cubicBezTo>
                    <a:pt x="20705" y="8248"/>
                    <a:pt x="20774" y="8311"/>
                    <a:pt x="20880" y="8311"/>
                  </a:cubicBezTo>
                  <a:cubicBezTo>
                    <a:pt x="21027" y="8311"/>
                    <a:pt x="21248" y="8190"/>
                    <a:pt x="21458" y="8120"/>
                  </a:cubicBezTo>
                  <a:cubicBezTo>
                    <a:pt x="21849" y="7999"/>
                    <a:pt x="21759" y="7819"/>
                    <a:pt x="21518" y="7518"/>
                  </a:cubicBezTo>
                  <a:cubicBezTo>
                    <a:pt x="21247" y="7217"/>
                    <a:pt x="21699" y="6856"/>
                    <a:pt x="21368" y="6615"/>
                  </a:cubicBezTo>
                  <a:cubicBezTo>
                    <a:pt x="21006" y="6404"/>
                    <a:pt x="20766" y="6013"/>
                    <a:pt x="21097" y="5953"/>
                  </a:cubicBezTo>
                  <a:cubicBezTo>
                    <a:pt x="21428" y="5863"/>
                    <a:pt x="22421" y="5351"/>
                    <a:pt x="22300" y="5080"/>
                  </a:cubicBezTo>
                  <a:cubicBezTo>
                    <a:pt x="22270" y="5012"/>
                    <a:pt x="22160" y="4982"/>
                    <a:pt x="22009" y="4982"/>
                  </a:cubicBezTo>
                  <a:cubicBezTo>
                    <a:pt x="21563" y="4982"/>
                    <a:pt x="20765" y="5246"/>
                    <a:pt x="20675" y="5562"/>
                  </a:cubicBezTo>
                  <a:cubicBezTo>
                    <a:pt x="20644" y="5673"/>
                    <a:pt x="20551" y="5723"/>
                    <a:pt x="20433" y="5723"/>
                  </a:cubicBezTo>
                  <a:cubicBezTo>
                    <a:pt x="20106" y="5723"/>
                    <a:pt x="19586" y="5333"/>
                    <a:pt x="19652" y="4779"/>
                  </a:cubicBezTo>
                  <a:cubicBezTo>
                    <a:pt x="19733" y="4275"/>
                    <a:pt x="20638" y="4068"/>
                    <a:pt x="21399" y="4068"/>
                  </a:cubicBezTo>
                  <a:cubicBezTo>
                    <a:pt x="21773" y="4068"/>
                    <a:pt x="22112" y="4118"/>
                    <a:pt x="22300" y="4207"/>
                  </a:cubicBezTo>
                  <a:cubicBezTo>
                    <a:pt x="22387" y="4249"/>
                    <a:pt x="22475" y="4267"/>
                    <a:pt x="22562" y="4267"/>
                  </a:cubicBezTo>
                  <a:cubicBezTo>
                    <a:pt x="23046" y="4267"/>
                    <a:pt x="23506" y="3701"/>
                    <a:pt x="23685" y="3395"/>
                  </a:cubicBezTo>
                  <a:cubicBezTo>
                    <a:pt x="23752" y="3285"/>
                    <a:pt x="23747" y="3242"/>
                    <a:pt x="23694" y="3242"/>
                  </a:cubicBezTo>
                  <a:close/>
                  <a:moveTo>
                    <a:pt x="254" y="0"/>
                  </a:moveTo>
                  <a:cubicBezTo>
                    <a:pt x="214" y="0"/>
                    <a:pt x="181" y="24"/>
                    <a:pt x="151" y="84"/>
                  </a:cubicBezTo>
                  <a:cubicBezTo>
                    <a:pt x="0" y="355"/>
                    <a:pt x="813" y="1348"/>
                    <a:pt x="1234" y="1619"/>
                  </a:cubicBezTo>
                  <a:cubicBezTo>
                    <a:pt x="1655" y="1860"/>
                    <a:pt x="1836" y="2673"/>
                    <a:pt x="2318" y="2703"/>
                  </a:cubicBezTo>
                  <a:cubicBezTo>
                    <a:pt x="2799" y="2733"/>
                    <a:pt x="2799" y="4237"/>
                    <a:pt x="3190" y="4328"/>
                  </a:cubicBezTo>
                  <a:cubicBezTo>
                    <a:pt x="3551" y="4388"/>
                    <a:pt x="4274" y="5532"/>
                    <a:pt x="4394" y="6133"/>
                  </a:cubicBezTo>
                  <a:cubicBezTo>
                    <a:pt x="4514" y="6735"/>
                    <a:pt x="5297" y="7066"/>
                    <a:pt x="5508" y="7488"/>
                  </a:cubicBezTo>
                  <a:cubicBezTo>
                    <a:pt x="5748" y="7909"/>
                    <a:pt x="6832" y="8541"/>
                    <a:pt x="6952" y="8722"/>
                  </a:cubicBezTo>
                  <a:cubicBezTo>
                    <a:pt x="7026" y="8869"/>
                    <a:pt x="7180" y="9198"/>
                    <a:pt x="7300" y="9198"/>
                  </a:cubicBezTo>
                  <a:cubicBezTo>
                    <a:pt x="7326" y="9198"/>
                    <a:pt x="7351" y="9181"/>
                    <a:pt x="7373" y="9143"/>
                  </a:cubicBezTo>
                  <a:cubicBezTo>
                    <a:pt x="7403" y="9064"/>
                    <a:pt x="7477" y="9037"/>
                    <a:pt x="7572" y="9037"/>
                  </a:cubicBezTo>
                  <a:cubicBezTo>
                    <a:pt x="7766" y="9037"/>
                    <a:pt x="8044" y="9153"/>
                    <a:pt x="8186" y="9173"/>
                  </a:cubicBezTo>
                  <a:cubicBezTo>
                    <a:pt x="8190" y="9173"/>
                    <a:pt x="8194" y="9174"/>
                    <a:pt x="8198" y="9174"/>
                  </a:cubicBezTo>
                  <a:cubicBezTo>
                    <a:pt x="8430" y="9174"/>
                    <a:pt x="8517" y="8295"/>
                    <a:pt x="8487" y="7999"/>
                  </a:cubicBezTo>
                  <a:cubicBezTo>
                    <a:pt x="8487" y="7728"/>
                    <a:pt x="8517" y="7458"/>
                    <a:pt x="8607" y="7187"/>
                  </a:cubicBezTo>
                  <a:cubicBezTo>
                    <a:pt x="8607" y="7051"/>
                    <a:pt x="8658" y="6984"/>
                    <a:pt x="8785" y="6984"/>
                  </a:cubicBezTo>
                  <a:cubicBezTo>
                    <a:pt x="8827" y="6984"/>
                    <a:pt x="8878" y="6991"/>
                    <a:pt x="8938" y="7006"/>
                  </a:cubicBezTo>
                  <a:cubicBezTo>
                    <a:pt x="8945" y="7007"/>
                    <a:pt x="8951" y="7008"/>
                    <a:pt x="8957" y="7008"/>
                  </a:cubicBezTo>
                  <a:cubicBezTo>
                    <a:pt x="9147" y="7008"/>
                    <a:pt x="9113" y="6553"/>
                    <a:pt x="8938" y="6495"/>
                  </a:cubicBezTo>
                  <a:cubicBezTo>
                    <a:pt x="8758" y="6464"/>
                    <a:pt x="8698" y="5863"/>
                    <a:pt x="8306" y="5863"/>
                  </a:cubicBezTo>
                  <a:cubicBezTo>
                    <a:pt x="7885" y="5863"/>
                    <a:pt x="7945" y="6194"/>
                    <a:pt x="8186" y="6194"/>
                  </a:cubicBezTo>
                  <a:cubicBezTo>
                    <a:pt x="8397" y="6194"/>
                    <a:pt x="8547" y="6434"/>
                    <a:pt x="8517" y="6585"/>
                  </a:cubicBezTo>
                  <a:cubicBezTo>
                    <a:pt x="8511" y="6615"/>
                    <a:pt x="8500" y="6627"/>
                    <a:pt x="8484" y="6627"/>
                  </a:cubicBezTo>
                  <a:cubicBezTo>
                    <a:pt x="8420" y="6627"/>
                    <a:pt x="8270" y="6434"/>
                    <a:pt x="8005" y="6434"/>
                  </a:cubicBezTo>
                  <a:cubicBezTo>
                    <a:pt x="7644" y="6434"/>
                    <a:pt x="7885" y="6043"/>
                    <a:pt x="7494" y="6013"/>
                  </a:cubicBezTo>
                  <a:cubicBezTo>
                    <a:pt x="7133" y="5983"/>
                    <a:pt x="7223" y="5351"/>
                    <a:pt x="6832" y="5351"/>
                  </a:cubicBezTo>
                  <a:cubicBezTo>
                    <a:pt x="6471" y="5351"/>
                    <a:pt x="6410" y="4990"/>
                    <a:pt x="6651" y="4779"/>
                  </a:cubicBezTo>
                  <a:cubicBezTo>
                    <a:pt x="6862" y="4538"/>
                    <a:pt x="6260" y="4328"/>
                    <a:pt x="6260" y="4027"/>
                  </a:cubicBezTo>
                  <a:cubicBezTo>
                    <a:pt x="6260" y="3726"/>
                    <a:pt x="5869" y="3906"/>
                    <a:pt x="5869" y="3696"/>
                  </a:cubicBezTo>
                  <a:cubicBezTo>
                    <a:pt x="5869" y="3455"/>
                    <a:pt x="5658" y="3575"/>
                    <a:pt x="5447" y="3274"/>
                  </a:cubicBezTo>
                  <a:cubicBezTo>
                    <a:pt x="5349" y="3151"/>
                    <a:pt x="5281" y="3129"/>
                    <a:pt x="5222" y="3129"/>
                  </a:cubicBezTo>
                  <a:cubicBezTo>
                    <a:pt x="5188" y="3129"/>
                    <a:pt x="5158" y="3136"/>
                    <a:pt x="5127" y="3136"/>
                  </a:cubicBezTo>
                  <a:cubicBezTo>
                    <a:pt x="5079" y="3136"/>
                    <a:pt x="5030" y="3119"/>
                    <a:pt x="4966" y="3034"/>
                  </a:cubicBezTo>
                  <a:cubicBezTo>
                    <a:pt x="4803" y="2871"/>
                    <a:pt x="4605" y="2763"/>
                    <a:pt x="4468" y="2763"/>
                  </a:cubicBezTo>
                  <a:cubicBezTo>
                    <a:pt x="4427" y="2763"/>
                    <a:pt x="4392" y="2772"/>
                    <a:pt x="4364" y="2793"/>
                  </a:cubicBezTo>
                  <a:cubicBezTo>
                    <a:pt x="4353" y="2797"/>
                    <a:pt x="4340" y="2800"/>
                    <a:pt x="4326" y="2800"/>
                  </a:cubicBezTo>
                  <a:cubicBezTo>
                    <a:pt x="4153" y="2800"/>
                    <a:pt x="3783" y="2463"/>
                    <a:pt x="3672" y="2101"/>
                  </a:cubicBezTo>
                  <a:cubicBezTo>
                    <a:pt x="3551" y="1740"/>
                    <a:pt x="2468" y="1318"/>
                    <a:pt x="2318" y="927"/>
                  </a:cubicBezTo>
                  <a:cubicBezTo>
                    <a:pt x="2167" y="566"/>
                    <a:pt x="1836" y="385"/>
                    <a:pt x="1204" y="385"/>
                  </a:cubicBezTo>
                  <a:cubicBezTo>
                    <a:pt x="674" y="385"/>
                    <a:pt x="414" y="0"/>
                    <a:pt x="254" y="0"/>
                  </a:cubicBezTo>
                  <a:close/>
                  <a:moveTo>
                    <a:pt x="9163" y="9220"/>
                  </a:moveTo>
                  <a:cubicBezTo>
                    <a:pt x="8893" y="9220"/>
                    <a:pt x="8664" y="9281"/>
                    <a:pt x="8577" y="9444"/>
                  </a:cubicBezTo>
                  <a:cubicBezTo>
                    <a:pt x="8306" y="9895"/>
                    <a:pt x="8126" y="9474"/>
                    <a:pt x="8186" y="9925"/>
                  </a:cubicBezTo>
                  <a:cubicBezTo>
                    <a:pt x="8223" y="10108"/>
                    <a:pt x="8294" y="10163"/>
                    <a:pt x="8380" y="10163"/>
                  </a:cubicBezTo>
                  <a:cubicBezTo>
                    <a:pt x="8505" y="10163"/>
                    <a:pt x="8663" y="10046"/>
                    <a:pt x="8788" y="10046"/>
                  </a:cubicBezTo>
                  <a:cubicBezTo>
                    <a:pt x="9029" y="10046"/>
                    <a:pt x="8908" y="10407"/>
                    <a:pt x="9209" y="10467"/>
                  </a:cubicBezTo>
                  <a:cubicBezTo>
                    <a:pt x="9442" y="10490"/>
                    <a:pt x="10104" y="10675"/>
                    <a:pt x="10436" y="10675"/>
                  </a:cubicBezTo>
                  <a:cubicBezTo>
                    <a:pt x="10534" y="10675"/>
                    <a:pt x="10603" y="10659"/>
                    <a:pt x="10624" y="10618"/>
                  </a:cubicBezTo>
                  <a:cubicBezTo>
                    <a:pt x="10657" y="10560"/>
                    <a:pt x="10748" y="10534"/>
                    <a:pt x="10874" y="10534"/>
                  </a:cubicBezTo>
                  <a:cubicBezTo>
                    <a:pt x="11205" y="10534"/>
                    <a:pt x="11771" y="10717"/>
                    <a:pt x="12098" y="10979"/>
                  </a:cubicBezTo>
                  <a:cubicBezTo>
                    <a:pt x="12403" y="11243"/>
                    <a:pt x="12997" y="11329"/>
                    <a:pt x="13489" y="11329"/>
                  </a:cubicBezTo>
                  <a:cubicBezTo>
                    <a:pt x="13725" y="11329"/>
                    <a:pt x="13938" y="11309"/>
                    <a:pt x="14085" y="11280"/>
                  </a:cubicBezTo>
                  <a:cubicBezTo>
                    <a:pt x="14120" y="11275"/>
                    <a:pt x="14155" y="11273"/>
                    <a:pt x="14191" y="11273"/>
                  </a:cubicBezTo>
                  <a:cubicBezTo>
                    <a:pt x="14498" y="11273"/>
                    <a:pt x="14784" y="11437"/>
                    <a:pt x="14977" y="11437"/>
                  </a:cubicBezTo>
                  <a:cubicBezTo>
                    <a:pt x="15042" y="11437"/>
                    <a:pt x="15096" y="11418"/>
                    <a:pt x="15138" y="11370"/>
                  </a:cubicBezTo>
                  <a:cubicBezTo>
                    <a:pt x="15171" y="11326"/>
                    <a:pt x="15207" y="11309"/>
                    <a:pt x="15247" y="11309"/>
                  </a:cubicBezTo>
                  <a:cubicBezTo>
                    <a:pt x="15374" y="11309"/>
                    <a:pt x="15538" y="11476"/>
                    <a:pt x="15763" y="11476"/>
                  </a:cubicBezTo>
                  <a:cubicBezTo>
                    <a:pt x="15855" y="11476"/>
                    <a:pt x="15957" y="11448"/>
                    <a:pt x="16071" y="11370"/>
                  </a:cubicBezTo>
                  <a:cubicBezTo>
                    <a:pt x="16582" y="11009"/>
                    <a:pt x="15288" y="11159"/>
                    <a:pt x="15258" y="10858"/>
                  </a:cubicBezTo>
                  <a:cubicBezTo>
                    <a:pt x="15258" y="10738"/>
                    <a:pt x="15033" y="10730"/>
                    <a:pt x="14750" y="10730"/>
                  </a:cubicBezTo>
                  <a:cubicBezTo>
                    <a:pt x="14710" y="10730"/>
                    <a:pt x="14669" y="10731"/>
                    <a:pt x="14627" y="10731"/>
                  </a:cubicBezTo>
                  <a:cubicBezTo>
                    <a:pt x="14374" y="10731"/>
                    <a:pt x="14097" y="10725"/>
                    <a:pt x="13904" y="10648"/>
                  </a:cubicBezTo>
                  <a:cubicBezTo>
                    <a:pt x="13453" y="10467"/>
                    <a:pt x="14386" y="10317"/>
                    <a:pt x="14686" y="10106"/>
                  </a:cubicBezTo>
                  <a:cubicBezTo>
                    <a:pt x="14848" y="10009"/>
                    <a:pt x="14784" y="9947"/>
                    <a:pt x="14576" y="9947"/>
                  </a:cubicBezTo>
                  <a:cubicBezTo>
                    <a:pt x="14394" y="9947"/>
                    <a:pt x="14103" y="9994"/>
                    <a:pt x="13754" y="10106"/>
                  </a:cubicBezTo>
                  <a:cubicBezTo>
                    <a:pt x="13639" y="10147"/>
                    <a:pt x="13521" y="10164"/>
                    <a:pt x="13404" y="10164"/>
                  </a:cubicBezTo>
                  <a:cubicBezTo>
                    <a:pt x="12893" y="10164"/>
                    <a:pt x="12393" y="9842"/>
                    <a:pt x="12191" y="9842"/>
                  </a:cubicBezTo>
                  <a:cubicBezTo>
                    <a:pt x="12137" y="9842"/>
                    <a:pt x="12104" y="9866"/>
                    <a:pt x="12098" y="9925"/>
                  </a:cubicBezTo>
                  <a:cubicBezTo>
                    <a:pt x="12091" y="10006"/>
                    <a:pt x="12007" y="10038"/>
                    <a:pt x="11880" y="10038"/>
                  </a:cubicBezTo>
                  <a:cubicBezTo>
                    <a:pt x="11485" y="10038"/>
                    <a:pt x="10671" y="9724"/>
                    <a:pt x="10443" y="9564"/>
                  </a:cubicBezTo>
                  <a:cubicBezTo>
                    <a:pt x="10251" y="9410"/>
                    <a:pt x="9641" y="9220"/>
                    <a:pt x="9163" y="9220"/>
                  </a:cubicBezTo>
                  <a:close/>
                  <a:moveTo>
                    <a:pt x="22396" y="11110"/>
                  </a:moveTo>
                  <a:cubicBezTo>
                    <a:pt x="21971" y="11110"/>
                    <a:pt x="21651" y="11345"/>
                    <a:pt x="21262" y="11345"/>
                  </a:cubicBezTo>
                  <a:cubicBezTo>
                    <a:pt x="21153" y="11345"/>
                    <a:pt x="21039" y="11327"/>
                    <a:pt x="20916" y="11280"/>
                  </a:cubicBezTo>
                  <a:cubicBezTo>
                    <a:pt x="20717" y="11207"/>
                    <a:pt x="20493" y="11178"/>
                    <a:pt x="20281" y="11178"/>
                  </a:cubicBezTo>
                  <a:cubicBezTo>
                    <a:pt x="19788" y="11178"/>
                    <a:pt x="19357" y="11334"/>
                    <a:pt x="19441" y="11460"/>
                  </a:cubicBezTo>
                  <a:cubicBezTo>
                    <a:pt x="19562" y="11671"/>
                    <a:pt x="20104" y="11701"/>
                    <a:pt x="20705" y="11701"/>
                  </a:cubicBezTo>
                  <a:cubicBezTo>
                    <a:pt x="21307" y="11701"/>
                    <a:pt x="21909" y="11400"/>
                    <a:pt x="22331" y="11370"/>
                  </a:cubicBezTo>
                  <a:cubicBezTo>
                    <a:pt x="22752" y="11310"/>
                    <a:pt x="23233" y="11219"/>
                    <a:pt x="22601" y="11129"/>
                  </a:cubicBezTo>
                  <a:cubicBezTo>
                    <a:pt x="22530" y="11116"/>
                    <a:pt x="22462" y="11110"/>
                    <a:pt x="22396" y="11110"/>
                  </a:cubicBezTo>
                  <a:close/>
                  <a:moveTo>
                    <a:pt x="29523" y="4826"/>
                  </a:moveTo>
                  <a:cubicBezTo>
                    <a:pt x="29297" y="4826"/>
                    <a:pt x="29120" y="4873"/>
                    <a:pt x="29072" y="4990"/>
                  </a:cubicBezTo>
                  <a:cubicBezTo>
                    <a:pt x="28921" y="5381"/>
                    <a:pt x="28440" y="5200"/>
                    <a:pt x="28380" y="5532"/>
                  </a:cubicBezTo>
                  <a:cubicBezTo>
                    <a:pt x="28362" y="5723"/>
                    <a:pt x="28405" y="5764"/>
                    <a:pt x="28503" y="5764"/>
                  </a:cubicBezTo>
                  <a:cubicBezTo>
                    <a:pt x="28574" y="5764"/>
                    <a:pt x="28674" y="5742"/>
                    <a:pt x="28801" y="5742"/>
                  </a:cubicBezTo>
                  <a:cubicBezTo>
                    <a:pt x="29102" y="5742"/>
                    <a:pt x="29102" y="5983"/>
                    <a:pt x="29252" y="6284"/>
                  </a:cubicBezTo>
                  <a:cubicBezTo>
                    <a:pt x="29316" y="6412"/>
                    <a:pt x="29506" y="6453"/>
                    <a:pt x="29726" y="6453"/>
                  </a:cubicBezTo>
                  <a:cubicBezTo>
                    <a:pt x="30022" y="6453"/>
                    <a:pt x="30374" y="6379"/>
                    <a:pt x="30546" y="6344"/>
                  </a:cubicBezTo>
                  <a:cubicBezTo>
                    <a:pt x="30557" y="6343"/>
                    <a:pt x="30567" y="6343"/>
                    <a:pt x="30577" y="6343"/>
                  </a:cubicBezTo>
                  <a:cubicBezTo>
                    <a:pt x="30804" y="6343"/>
                    <a:pt x="30831" y="6617"/>
                    <a:pt x="30608" y="6617"/>
                  </a:cubicBezTo>
                  <a:cubicBezTo>
                    <a:pt x="30566" y="6617"/>
                    <a:pt x="30516" y="6608"/>
                    <a:pt x="30456" y="6585"/>
                  </a:cubicBezTo>
                  <a:cubicBezTo>
                    <a:pt x="30388" y="6556"/>
                    <a:pt x="30331" y="6545"/>
                    <a:pt x="30281" y="6545"/>
                  </a:cubicBezTo>
                  <a:cubicBezTo>
                    <a:pt x="30088" y="6545"/>
                    <a:pt x="30007" y="6713"/>
                    <a:pt x="29852" y="6713"/>
                  </a:cubicBezTo>
                  <a:cubicBezTo>
                    <a:pt x="29834" y="6713"/>
                    <a:pt x="29815" y="6710"/>
                    <a:pt x="29794" y="6705"/>
                  </a:cubicBezTo>
                  <a:cubicBezTo>
                    <a:pt x="29692" y="6671"/>
                    <a:pt x="29570" y="6654"/>
                    <a:pt x="29466" y="6654"/>
                  </a:cubicBezTo>
                  <a:cubicBezTo>
                    <a:pt x="29292" y="6654"/>
                    <a:pt x="29170" y="6701"/>
                    <a:pt x="29282" y="6795"/>
                  </a:cubicBezTo>
                  <a:cubicBezTo>
                    <a:pt x="29493" y="6946"/>
                    <a:pt x="29794" y="7157"/>
                    <a:pt x="29794" y="7518"/>
                  </a:cubicBezTo>
                  <a:cubicBezTo>
                    <a:pt x="29794" y="7701"/>
                    <a:pt x="29913" y="7778"/>
                    <a:pt x="30039" y="7778"/>
                  </a:cubicBezTo>
                  <a:cubicBezTo>
                    <a:pt x="30182" y="7778"/>
                    <a:pt x="30336" y="7678"/>
                    <a:pt x="30336" y="7518"/>
                  </a:cubicBezTo>
                  <a:cubicBezTo>
                    <a:pt x="30336" y="7441"/>
                    <a:pt x="30353" y="7411"/>
                    <a:pt x="30388" y="7411"/>
                  </a:cubicBezTo>
                  <a:cubicBezTo>
                    <a:pt x="30491" y="7411"/>
                    <a:pt x="30744" y="7669"/>
                    <a:pt x="31148" y="7759"/>
                  </a:cubicBezTo>
                  <a:cubicBezTo>
                    <a:pt x="31660" y="7849"/>
                    <a:pt x="31329" y="8120"/>
                    <a:pt x="31841" y="8120"/>
                  </a:cubicBezTo>
                  <a:cubicBezTo>
                    <a:pt x="32623" y="8210"/>
                    <a:pt x="33405" y="8481"/>
                    <a:pt x="34068" y="8902"/>
                  </a:cubicBezTo>
                  <a:cubicBezTo>
                    <a:pt x="34549" y="9263"/>
                    <a:pt x="34218" y="9474"/>
                    <a:pt x="34519" y="9805"/>
                  </a:cubicBezTo>
                  <a:cubicBezTo>
                    <a:pt x="34820" y="10166"/>
                    <a:pt x="34940" y="10527"/>
                    <a:pt x="34489" y="10527"/>
                  </a:cubicBezTo>
                  <a:cubicBezTo>
                    <a:pt x="34037" y="10527"/>
                    <a:pt x="33616" y="10949"/>
                    <a:pt x="33736" y="11159"/>
                  </a:cubicBezTo>
                  <a:cubicBezTo>
                    <a:pt x="33767" y="11219"/>
                    <a:pt x="33876" y="11242"/>
                    <a:pt x="34028" y="11242"/>
                  </a:cubicBezTo>
                  <a:cubicBezTo>
                    <a:pt x="34483" y="11242"/>
                    <a:pt x="35324" y="11039"/>
                    <a:pt x="35572" y="11039"/>
                  </a:cubicBezTo>
                  <a:cubicBezTo>
                    <a:pt x="35903" y="11039"/>
                    <a:pt x="35994" y="11430"/>
                    <a:pt x="36415" y="11731"/>
                  </a:cubicBezTo>
                  <a:lnTo>
                    <a:pt x="36415" y="6735"/>
                  </a:lnTo>
                  <a:cubicBezTo>
                    <a:pt x="35392" y="6404"/>
                    <a:pt x="34007" y="5742"/>
                    <a:pt x="33706" y="5742"/>
                  </a:cubicBezTo>
                  <a:cubicBezTo>
                    <a:pt x="33345" y="5802"/>
                    <a:pt x="33315" y="6404"/>
                    <a:pt x="33014" y="6404"/>
                  </a:cubicBezTo>
                  <a:cubicBezTo>
                    <a:pt x="32713" y="6404"/>
                    <a:pt x="32262" y="7036"/>
                    <a:pt x="31690" y="7217"/>
                  </a:cubicBezTo>
                  <a:cubicBezTo>
                    <a:pt x="31664" y="7225"/>
                    <a:pt x="31640" y="7229"/>
                    <a:pt x="31617" y="7229"/>
                  </a:cubicBezTo>
                  <a:cubicBezTo>
                    <a:pt x="31148" y="7229"/>
                    <a:pt x="31135" y="5576"/>
                    <a:pt x="30877" y="5261"/>
                  </a:cubicBezTo>
                  <a:cubicBezTo>
                    <a:pt x="30694" y="5036"/>
                    <a:pt x="29999" y="4826"/>
                    <a:pt x="29523" y="4826"/>
                  </a:cubicBezTo>
                  <a:close/>
                  <a:moveTo>
                    <a:pt x="17890" y="11012"/>
                  </a:moveTo>
                  <a:cubicBezTo>
                    <a:pt x="17763" y="11012"/>
                    <a:pt x="17666" y="11038"/>
                    <a:pt x="17636" y="11099"/>
                  </a:cubicBezTo>
                  <a:cubicBezTo>
                    <a:pt x="17582" y="11206"/>
                    <a:pt x="17424" y="11281"/>
                    <a:pt x="17253" y="11281"/>
                  </a:cubicBezTo>
                  <a:cubicBezTo>
                    <a:pt x="17135" y="11281"/>
                    <a:pt x="17012" y="11245"/>
                    <a:pt x="16913" y="11159"/>
                  </a:cubicBezTo>
                  <a:cubicBezTo>
                    <a:pt x="16878" y="11128"/>
                    <a:pt x="16839" y="11115"/>
                    <a:pt x="16801" y="11115"/>
                  </a:cubicBezTo>
                  <a:cubicBezTo>
                    <a:pt x="16613" y="11115"/>
                    <a:pt x="16428" y="11431"/>
                    <a:pt x="16552" y="11581"/>
                  </a:cubicBezTo>
                  <a:cubicBezTo>
                    <a:pt x="16736" y="11783"/>
                    <a:pt x="16976" y="11884"/>
                    <a:pt x="17225" y="11884"/>
                  </a:cubicBezTo>
                  <a:cubicBezTo>
                    <a:pt x="17383" y="11884"/>
                    <a:pt x="17544" y="11843"/>
                    <a:pt x="17696" y="11761"/>
                  </a:cubicBezTo>
                  <a:cubicBezTo>
                    <a:pt x="18268" y="11520"/>
                    <a:pt x="18689" y="11761"/>
                    <a:pt x="18809" y="11460"/>
                  </a:cubicBezTo>
                  <a:cubicBezTo>
                    <a:pt x="18877" y="11236"/>
                    <a:pt x="18259" y="11012"/>
                    <a:pt x="17890" y="11012"/>
                  </a:cubicBezTo>
                  <a:close/>
                  <a:moveTo>
                    <a:pt x="23564" y="11701"/>
                  </a:moveTo>
                  <a:lnTo>
                    <a:pt x="23294" y="11821"/>
                  </a:lnTo>
                  <a:cubicBezTo>
                    <a:pt x="23294" y="11881"/>
                    <a:pt x="23233" y="11972"/>
                    <a:pt x="23203" y="12032"/>
                  </a:cubicBezTo>
                  <a:cubicBezTo>
                    <a:pt x="23188" y="12037"/>
                    <a:pt x="23172" y="12040"/>
                    <a:pt x="23157" y="12040"/>
                  </a:cubicBezTo>
                  <a:cubicBezTo>
                    <a:pt x="23082" y="12040"/>
                    <a:pt x="23007" y="11981"/>
                    <a:pt x="22932" y="11881"/>
                  </a:cubicBezTo>
                  <a:cubicBezTo>
                    <a:pt x="22927" y="11874"/>
                    <a:pt x="22919" y="11870"/>
                    <a:pt x="22909" y="11870"/>
                  </a:cubicBezTo>
                  <a:cubicBezTo>
                    <a:pt x="22772" y="11870"/>
                    <a:pt x="22288" y="12644"/>
                    <a:pt x="22541" y="12784"/>
                  </a:cubicBezTo>
                  <a:cubicBezTo>
                    <a:pt x="22585" y="12806"/>
                    <a:pt x="22631" y="12816"/>
                    <a:pt x="22680" y="12816"/>
                  </a:cubicBezTo>
                  <a:cubicBezTo>
                    <a:pt x="22968" y="12816"/>
                    <a:pt x="23328" y="12470"/>
                    <a:pt x="23534" y="12213"/>
                  </a:cubicBezTo>
                  <a:lnTo>
                    <a:pt x="23655" y="12062"/>
                  </a:lnTo>
                  <a:lnTo>
                    <a:pt x="23715" y="12062"/>
                  </a:lnTo>
                  <a:lnTo>
                    <a:pt x="23805" y="12002"/>
                  </a:lnTo>
                  <a:lnTo>
                    <a:pt x="23564" y="11701"/>
                  </a:lnTo>
                  <a:close/>
                  <a:moveTo>
                    <a:pt x="18961" y="12139"/>
                  </a:moveTo>
                  <a:cubicBezTo>
                    <a:pt x="18839" y="12139"/>
                    <a:pt x="18773" y="12161"/>
                    <a:pt x="18809" y="12213"/>
                  </a:cubicBezTo>
                  <a:cubicBezTo>
                    <a:pt x="18960" y="12453"/>
                    <a:pt x="19351" y="12453"/>
                    <a:pt x="19502" y="12604"/>
                  </a:cubicBezTo>
                  <a:cubicBezTo>
                    <a:pt x="19595" y="12697"/>
                    <a:pt x="19861" y="12836"/>
                    <a:pt x="20050" y="12836"/>
                  </a:cubicBezTo>
                  <a:cubicBezTo>
                    <a:pt x="20166" y="12836"/>
                    <a:pt x="20254" y="12783"/>
                    <a:pt x="20254" y="12634"/>
                  </a:cubicBezTo>
                  <a:cubicBezTo>
                    <a:pt x="20254" y="12360"/>
                    <a:pt x="19339" y="12139"/>
                    <a:pt x="18961" y="12139"/>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7283529" y="3484534"/>
              <a:ext cx="80076" cy="27954"/>
            </a:xfrm>
            <a:custGeom>
              <a:rect b="b" l="l" r="r" t="t"/>
              <a:pathLst>
                <a:path extrusionOk="0" h="901" w="2581">
                  <a:moveTo>
                    <a:pt x="2484" y="0"/>
                  </a:moveTo>
                  <a:cubicBezTo>
                    <a:pt x="2293" y="0"/>
                    <a:pt x="1812" y="113"/>
                    <a:pt x="1470" y="113"/>
                  </a:cubicBezTo>
                  <a:cubicBezTo>
                    <a:pt x="1440" y="113"/>
                    <a:pt x="1412" y="112"/>
                    <a:pt x="1385" y="110"/>
                  </a:cubicBezTo>
                  <a:cubicBezTo>
                    <a:pt x="1054" y="110"/>
                    <a:pt x="933" y="351"/>
                    <a:pt x="723" y="562"/>
                  </a:cubicBezTo>
                  <a:lnTo>
                    <a:pt x="632" y="562"/>
                  </a:lnTo>
                  <a:lnTo>
                    <a:pt x="873" y="803"/>
                  </a:lnTo>
                  <a:cubicBezTo>
                    <a:pt x="1325" y="562"/>
                    <a:pt x="2498" y="201"/>
                    <a:pt x="2559" y="50"/>
                  </a:cubicBezTo>
                  <a:cubicBezTo>
                    <a:pt x="2580" y="14"/>
                    <a:pt x="2549" y="0"/>
                    <a:pt x="2484" y="0"/>
                  </a:cubicBezTo>
                  <a:close/>
                  <a:moveTo>
                    <a:pt x="362" y="652"/>
                  </a:moveTo>
                  <a:lnTo>
                    <a:pt x="271" y="742"/>
                  </a:lnTo>
                  <a:lnTo>
                    <a:pt x="0" y="742"/>
                  </a:lnTo>
                  <a:cubicBezTo>
                    <a:pt x="75" y="842"/>
                    <a:pt x="150" y="901"/>
                    <a:pt x="225" y="901"/>
                  </a:cubicBezTo>
                  <a:cubicBezTo>
                    <a:pt x="240" y="901"/>
                    <a:pt x="256" y="898"/>
                    <a:pt x="271" y="893"/>
                  </a:cubicBezTo>
                  <a:cubicBezTo>
                    <a:pt x="301" y="803"/>
                    <a:pt x="362" y="742"/>
                    <a:pt x="362" y="652"/>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4427368" y="2013639"/>
              <a:ext cx="283879" cy="308171"/>
            </a:xfrm>
            <a:custGeom>
              <a:rect b="b" l="l" r="r" t="t"/>
              <a:pathLst>
                <a:path extrusionOk="0" h="9933" w="9150">
                  <a:moveTo>
                    <a:pt x="2163" y="5865"/>
                  </a:moveTo>
                  <a:cubicBezTo>
                    <a:pt x="2036" y="5865"/>
                    <a:pt x="1902" y="5905"/>
                    <a:pt x="1806" y="5990"/>
                  </a:cubicBezTo>
                  <a:cubicBezTo>
                    <a:pt x="1732" y="6055"/>
                    <a:pt x="1658" y="6074"/>
                    <a:pt x="1589" y="6074"/>
                  </a:cubicBezTo>
                  <a:cubicBezTo>
                    <a:pt x="1488" y="6074"/>
                    <a:pt x="1399" y="6032"/>
                    <a:pt x="1337" y="6032"/>
                  </a:cubicBezTo>
                  <a:cubicBezTo>
                    <a:pt x="1304" y="6032"/>
                    <a:pt x="1279" y="6044"/>
                    <a:pt x="1264" y="6080"/>
                  </a:cubicBezTo>
                  <a:cubicBezTo>
                    <a:pt x="1174" y="6231"/>
                    <a:pt x="1626" y="6652"/>
                    <a:pt x="1505" y="7103"/>
                  </a:cubicBezTo>
                  <a:cubicBezTo>
                    <a:pt x="1406" y="7477"/>
                    <a:pt x="1533" y="7953"/>
                    <a:pt x="1716" y="7953"/>
                  </a:cubicBezTo>
                  <a:cubicBezTo>
                    <a:pt x="1754" y="7953"/>
                    <a:pt x="1795" y="7933"/>
                    <a:pt x="1836" y="7886"/>
                  </a:cubicBezTo>
                  <a:cubicBezTo>
                    <a:pt x="2107" y="7615"/>
                    <a:pt x="2258" y="7735"/>
                    <a:pt x="2408" y="7555"/>
                  </a:cubicBezTo>
                  <a:cubicBezTo>
                    <a:pt x="2559" y="7374"/>
                    <a:pt x="2408" y="6622"/>
                    <a:pt x="2528" y="6231"/>
                  </a:cubicBezTo>
                  <a:cubicBezTo>
                    <a:pt x="2606" y="5997"/>
                    <a:pt x="2395" y="5865"/>
                    <a:pt x="2163" y="5865"/>
                  </a:cubicBezTo>
                  <a:close/>
                  <a:moveTo>
                    <a:pt x="4455" y="1"/>
                  </a:moveTo>
                  <a:cubicBezTo>
                    <a:pt x="4364" y="1"/>
                    <a:pt x="3913" y="1"/>
                    <a:pt x="3853" y="121"/>
                  </a:cubicBezTo>
                  <a:cubicBezTo>
                    <a:pt x="3779" y="195"/>
                    <a:pt x="3567" y="288"/>
                    <a:pt x="3425" y="288"/>
                  </a:cubicBezTo>
                  <a:cubicBezTo>
                    <a:pt x="3392" y="288"/>
                    <a:pt x="3364" y="283"/>
                    <a:pt x="3341" y="272"/>
                  </a:cubicBezTo>
                  <a:lnTo>
                    <a:pt x="3251" y="272"/>
                  </a:lnTo>
                  <a:lnTo>
                    <a:pt x="3100" y="362"/>
                  </a:lnTo>
                  <a:cubicBezTo>
                    <a:pt x="3100" y="362"/>
                    <a:pt x="3040" y="573"/>
                    <a:pt x="2980" y="573"/>
                  </a:cubicBezTo>
                  <a:cubicBezTo>
                    <a:pt x="2935" y="573"/>
                    <a:pt x="2875" y="550"/>
                    <a:pt x="2826" y="550"/>
                  </a:cubicBezTo>
                  <a:cubicBezTo>
                    <a:pt x="2777" y="550"/>
                    <a:pt x="2739" y="573"/>
                    <a:pt x="2739" y="663"/>
                  </a:cubicBezTo>
                  <a:cubicBezTo>
                    <a:pt x="2739" y="768"/>
                    <a:pt x="2679" y="798"/>
                    <a:pt x="2604" y="798"/>
                  </a:cubicBezTo>
                  <a:cubicBezTo>
                    <a:pt x="2528" y="798"/>
                    <a:pt x="2438" y="768"/>
                    <a:pt x="2378" y="753"/>
                  </a:cubicBezTo>
                  <a:cubicBezTo>
                    <a:pt x="2358" y="748"/>
                    <a:pt x="2336" y="746"/>
                    <a:pt x="2314" y="746"/>
                  </a:cubicBezTo>
                  <a:cubicBezTo>
                    <a:pt x="2202" y="746"/>
                    <a:pt x="2077" y="809"/>
                    <a:pt x="2077" y="934"/>
                  </a:cubicBezTo>
                  <a:cubicBezTo>
                    <a:pt x="2077" y="1053"/>
                    <a:pt x="2058" y="1249"/>
                    <a:pt x="1945" y="1249"/>
                  </a:cubicBezTo>
                  <a:cubicBezTo>
                    <a:pt x="1915" y="1249"/>
                    <a:pt x="1880" y="1236"/>
                    <a:pt x="1836" y="1205"/>
                  </a:cubicBezTo>
                  <a:cubicBezTo>
                    <a:pt x="1662" y="1059"/>
                    <a:pt x="1516" y="662"/>
                    <a:pt x="1452" y="662"/>
                  </a:cubicBezTo>
                  <a:cubicBezTo>
                    <a:pt x="1449" y="662"/>
                    <a:pt x="1447" y="662"/>
                    <a:pt x="1445" y="663"/>
                  </a:cubicBezTo>
                  <a:cubicBezTo>
                    <a:pt x="1355" y="723"/>
                    <a:pt x="1174" y="1235"/>
                    <a:pt x="1024" y="1235"/>
                  </a:cubicBezTo>
                  <a:lnTo>
                    <a:pt x="362" y="1235"/>
                  </a:lnTo>
                  <a:cubicBezTo>
                    <a:pt x="271" y="1355"/>
                    <a:pt x="301" y="1506"/>
                    <a:pt x="422" y="1626"/>
                  </a:cubicBezTo>
                  <a:cubicBezTo>
                    <a:pt x="542" y="1656"/>
                    <a:pt x="392" y="1867"/>
                    <a:pt x="271" y="1927"/>
                  </a:cubicBezTo>
                  <a:cubicBezTo>
                    <a:pt x="151" y="1957"/>
                    <a:pt x="0" y="1927"/>
                    <a:pt x="121" y="2108"/>
                  </a:cubicBezTo>
                  <a:cubicBezTo>
                    <a:pt x="241" y="2288"/>
                    <a:pt x="452" y="2318"/>
                    <a:pt x="362" y="2529"/>
                  </a:cubicBezTo>
                  <a:cubicBezTo>
                    <a:pt x="220" y="2671"/>
                    <a:pt x="319" y="2893"/>
                    <a:pt x="507" y="2893"/>
                  </a:cubicBezTo>
                  <a:cubicBezTo>
                    <a:pt x="518" y="2893"/>
                    <a:pt x="530" y="2892"/>
                    <a:pt x="542" y="2890"/>
                  </a:cubicBezTo>
                  <a:cubicBezTo>
                    <a:pt x="723" y="2920"/>
                    <a:pt x="964" y="2890"/>
                    <a:pt x="903" y="3041"/>
                  </a:cubicBezTo>
                  <a:lnTo>
                    <a:pt x="813" y="3311"/>
                  </a:lnTo>
                  <a:cubicBezTo>
                    <a:pt x="933" y="3281"/>
                    <a:pt x="1054" y="3251"/>
                    <a:pt x="1174" y="3191"/>
                  </a:cubicBezTo>
                  <a:cubicBezTo>
                    <a:pt x="1445" y="3071"/>
                    <a:pt x="1325" y="2860"/>
                    <a:pt x="1746" y="2709"/>
                  </a:cubicBezTo>
                  <a:cubicBezTo>
                    <a:pt x="1800" y="2702"/>
                    <a:pt x="1854" y="2698"/>
                    <a:pt x="1907" y="2698"/>
                  </a:cubicBezTo>
                  <a:cubicBezTo>
                    <a:pt x="2279" y="2698"/>
                    <a:pt x="2649" y="2876"/>
                    <a:pt x="2859" y="3191"/>
                  </a:cubicBezTo>
                  <a:cubicBezTo>
                    <a:pt x="2980" y="3311"/>
                    <a:pt x="3070" y="3462"/>
                    <a:pt x="3100" y="3642"/>
                  </a:cubicBezTo>
                  <a:cubicBezTo>
                    <a:pt x="3191" y="4064"/>
                    <a:pt x="3461" y="4425"/>
                    <a:pt x="3853" y="4605"/>
                  </a:cubicBezTo>
                  <a:cubicBezTo>
                    <a:pt x="4424" y="4997"/>
                    <a:pt x="4635" y="5358"/>
                    <a:pt x="4936" y="5508"/>
                  </a:cubicBezTo>
                  <a:cubicBezTo>
                    <a:pt x="5237" y="5689"/>
                    <a:pt x="5508" y="5689"/>
                    <a:pt x="5688" y="5869"/>
                  </a:cubicBezTo>
                  <a:cubicBezTo>
                    <a:pt x="5869" y="6080"/>
                    <a:pt x="6110" y="6231"/>
                    <a:pt x="6381" y="6321"/>
                  </a:cubicBezTo>
                  <a:cubicBezTo>
                    <a:pt x="6682" y="6471"/>
                    <a:pt x="6682" y="6772"/>
                    <a:pt x="6922" y="6802"/>
                  </a:cubicBezTo>
                  <a:cubicBezTo>
                    <a:pt x="7193" y="6832"/>
                    <a:pt x="7043" y="7073"/>
                    <a:pt x="7193" y="7254"/>
                  </a:cubicBezTo>
                  <a:cubicBezTo>
                    <a:pt x="7374" y="7495"/>
                    <a:pt x="7404" y="7856"/>
                    <a:pt x="7223" y="8127"/>
                  </a:cubicBezTo>
                  <a:cubicBezTo>
                    <a:pt x="7043" y="8337"/>
                    <a:pt x="7163" y="8759"/>
                    <a:pt x="7283" y="8759"/>
                  </a:cubicBezTo>
                  <a:cubicBezTo>
                    <a:pt x="7374" y="8759"/>
                    <a:pt x="7645" y="8337"/>
                    <a:pt x="7675" y="8066"/>
                  </a:cubicBezTo>
                  <a:cubicBezTo>
                    <a:pt x="7735" y="7826"/>
                    <a:pt x="7946" y="7856"/>
                    <a:pt x="8126" y="7615"/>
                  </a:cubicBezTo>
                  <a:cubicBezTo>
                    <a:pt x="8337" y="7404"/>
                    <a:pt x="7825" y="7314"/>
                    <a:pt x="7765" y="6983"/>
                  </a:cubicBezTo>
                  <a:cubicBezTo>
                    <a:pt x="7701" y="6747"/>
                    <a:pt x="7897" y="6541"/>
                    <a:pt x="8167" y="6541"/>
                  </a:cubicBezTo>
                  <a:cubicBezTo>
                    <a:pt x="8276" y="6541"/>
                    <a:pt x="8397" y="6574"/>
                    <a:pt x="8517" y="6652"/>
                  </a:cubicBezTo>
                  <a:cubicBezTo>
                    <a:pt x="8758" y="6807"/>
                    <a:pt x="8911" y="6932"/>
                    <a:pt x="9003" y="6932"/>
                  </a:cubicBezTo>
                  <a:cubicBezTo>
                    <a:pt x="9071" y="6932"/>
                    <a:pt x="9106" y="6862"/>
                    <a:pt x="9119" y="6682"/>
                  </a:cubicBezTo>
                  <a:cubicBezTo>
                    <a:pt x="9149" y="6261"/>
                    <a:pt x="7825" y="5779"/>
                    <a:pt x="7524" y="5599"/>
                  </a:cubicBezTo>
                  <a:cubicBezTo>
                    <a:pt x="7223" y="5418"/>
                    <a:pt x="7464" y="5117"/>
                    <a:pt x="6982" y="5117"/>
                  </a:cubicBezTo>
                  <a:cubicBezTo>
                    <a:pt x="6471" y="5117"/>
                    <a:pt x="5899" y="4545"/>
                    <a:pt x="5719" y="3853"/>
                  </a:cubicBezTo>
                  <a:cubicBezTo>
                    <a:pt x="5538" y="3191"/>
                    <a:pt x="4816" y="3101"/>
                    <a:pt x="4635" y="2709"/>
                  </a:cubicBezTo>
                  <a:cubicBezTo>
                    <a:pt x="4455" y="2288"/>
                    <a:pt x="4786" y="2258"/>
                    <a:pt x="4635" y="1927"/>
                  </a:cubicBezTo>
                  <a:cubicBezTo>
                    <a:pt x="4485" y="1566"/>
                    <a:pt x="4755" y="1566"/>
                    <a:pt x="4966" y="1476"/>
                  </a:cubicBezTo>
                  <a:cubicBezTo>
                    <a:pt x="5207" y="1355"/>
                    <a:pt x="5026" y="663"/>
                    <a:pt x="5026" y="422"/>
                  </a:cubicBezTo>
                  <a:lnTo>
                    <a:pt x="4635" y="332"/>
                  </a:lnTo>
                  <a:cubicBezTo>
                    <a:pt x="4515" y="302"/>
                    <a:pt x="4515" y="1"/>
                    <a:pt x="4455" y="1"/>
                  </a:cubicBezTo>
                  <a:close/>
                  <a:moveTo>
                    <a:pt x="5216" y="8567"/>
                  </a:moveTo>
                  <a:cubicBezTo>
                    <a:pt x="4955" y="8567"/>
                    <a:pt x="4652" y="8793"/>
                    <a:pt x="4725" y="8939"/>
                  </a:cubicBezTo>
                  <a:cubicBezTo>
                    <a:pt x="4786" y="9150"/>
                    <a:pt x="4936" y="9210"/>
                    <a:pt x="5538" y="9390"/>
                  </a:cubicBezTo>
                  <a:cubicBezTo>
                    <a:pt x="6140" y="9601"/>
                    <a:pt x="6170" y="9932"/>
                    <a:pt x="6441" y="9932"/>
                  </a:cubicBezTo>
                  <a:cubicBezTo>
                    <a:pt x="6712" y="9932"/>
                    <a:pt x="6712" y="9752"/>
                    <a:pt x="6621" y="9390"/>
                  </a:cubicBezTo>
                  <a:cubicBezTo>
                    <a:pt x="6561" y="9059"/>
                    <a:pt x="6922" y="8728"/>
                    <a:pt x="6952" y="8698"/>
                  </a:cubicBezTo>
                  <a:cubicBezTo>
                    <a:pt x="6997" y="8654"/>
                    <a:pt x="6909" y="8576"/>
                    <a:pt x="6650" y="8576"/>
                  </a:cubicBezTo>
                  <a:cubicBezTo>
                    <a:pt x="6561" y="8576"/>
                    <a:pt x="6452" y="8585"/>
                    <a:pt x="6320" y="8608"/>
                  </a:cubicBezTo>
                  <a:cubicBezTo>
                    <a:pt x="6082" y="8672"/>
                    <a:pt x="5911" y="8710"/>
                    <a:pt x="5763" y="8710"/>
                  </a:cubicBezTo>
                  <a:cubicBezTo>
                    <a:pt x="5630" y="8710"/>
                    <a:pt x="5515" y="8679"/>
                    <a:pt x="5387" y="8608"/>
                  </a:cubicBezTo>
                  <a:cubicBezTo>
                    <a:pt x="5336" y="8580"/>
                    <a:pt x="5277" y="8567"/>
                    <a:pt x="5216" y="8567"/>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4710284" y="2126632"/>
              <a:ext cx="29908" cy="39247"/>
            </a:xfrm>
            <a:custGeom>
              <a:rect b="b" l="l" r="r" t="t"/>
              <a:pathLst>
                <a:path extrusionOk="0" h="1265" w="964">
                  <a:moveTo>
                    <a:pt x="331" y="0"/>
                  </a:moveTo>
                  <a:cubicBezTo>
                    <a:pt x="211" y="181"/>
                    <a:pt x="90" y="392"/>
                    <a:pt x="30" y="602"/>
                  </a:cubicBezTo>
                  <a:cubicBezTo>
                    <a:pt x="60" y="632"/>
                    <a:pt x="30" y="753"/>
                    <a:pt x="0" y="873"/>
                  </a:cubicBezTo>
                  <a:lnTo>
                    <a:pt x="542" y="1264"/>
                  </a:lnTo>
                  <a:lnTo>
                    <a:pt x="602" y="1264"/>
                  </a:lnTo>
                  <a:cubicBezTo>
                    <a:pt x="662" y="1024"/>
                    <a:pt x="813" y="753"/>
                    <a:pt x="963" y="723"/>
                  </a:cubicBezTo>
                  <a:lnTo>
                    <a:pt x="331" y="0"/>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4718692" y="2041655"/>
              <a:ext cx="100862" cy="122363"/>
            </a:xfrm>
            <a:custGeom>
              <a:rect b="b" l="l" r="r" t="t"/>
              <a:pathLst>
                <a:path extrusionOk="0" h="3944" w="3251">
                  <a:moveTo>
                    <a:pt x="813" y="1"/>
                  </a:moveTo>
                  <a:lnTo>
                    <a:pt x="0" y="242"/>
                  </a:lnTo>
                  <a:cubicBezTo>
                    <a:pt x="0" y="482"/>
                    <a:pt x="60" y="693"/>
                    <a:pt x="181" y="753"/>
                  </a:cubicBezTo>
                  <a:cubicBezTo>
                    <a:pt x="301" y="783"/>
                    <a:pt x="331" y="1084"/>
                    <a:pt x="451" y="1295"/>
                  </a:cubicBezTo>
                  <a:cubicBezTo>
                    <a:pt x="542" y="1536"/>
                    <a:pt x="512" y="2559"/>
                    <a:pt x="361" y="2559"/>
                  </a:cubicBezTo>
                  <a:lnTo>
                    <a:pt x="60" y="2800"/>
                  </a:lnTo>
                  <a:lnTo>
                    <a:pt x="692" y="3522"/>
                  </a:lnTo>
                  <a:lnTo>
                    <a:pt x="752" y="3522"/>
                  </a:lnTo>
                  <a:cubicBezTo>
                    <a:pt x="993" y="3642"/>
                    <a:pt x="1234" y="3763"/>
                    <a:pt x="1445" y="3943"/>
                  </a:cubicBezTo>
                  <a:lnTo>
                    <a:pt x="2799" y="3702"/>
                  </a:lnTo>
                  <a:cubicBezTo>
                    <a:pt x="2829" y="3642"/>
                    <a:pt x="2859" y="3552"/>
                    <a:pt x="2859" y="3462"/>
                  </a:cubicBezTo>
                  <a:cubicBezTo>
                    <a:pt x="2799" y="3371"/>
                    <a:pt x="2949" y="3161"/>
                    <a:pt x="3100" y="3161"/>
                  </a:cubicBezTo>
                  <a:cubicBezTo>
                    <a:pt x="3250" y="3161"/>
                    <a:pt x="3040" y="2739"/>
                    <a:pt x="2859" y="2559"/>
                  </a:cubicBezTo>
                  <a:cubicBezTo>
                    <a:pt x="2709" y="2408"/>
                    <a:pt x="2709" y="2168"/>
                    <a:pt x="2859" y="2017"/>
                  </a:cubicBezTo>
                  <a:cubicBezTo>
                    <a:pt x="3010" y="1897"/>
                    <a:pt x="2889" y="1776"/>
                    <a:pt x="2889" y="1596"/>
                  </a:cubicBezTo>
                  <a:cubicBezTo>
                    <a:pt x="2889" y="1445"/>
                    <a:pt x="2137" y="1385"/>
                    <a:pt x="1986" y="1355"/>
                  </a:cubicBezTo>
                  <a:cubicBezTo>
                    <a:pt x="1836" y="1325"/>
                    <a:pt x="2107" y="843"/>
                    <a:pt x="1896" y="843"/>
                  </a:cubicBezTo>
                  <a:cubicBezTo>
                    <a:pt x="1715" y="843"/>
                    <a:pt x="1655" y="693"/>
                    <a:pt x="1655" y="543"/>
                  </a:cubicBezTo>
                  <a:cubicBezTo>
                    <a:pt x="1655" y="392"/>
                    <a:pt x="1354" y="181"/>
                    <a:pt x="1354" y="91"/>
                  </a:cubicBezTo>
                  <a:lnTo>
                    <a:pt x="1144" y="91"/>
                  </a:lnTo>
                  <a:lnTo>
                    <a:pt x="813" y="1"/>
                  </a:ln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4541291" y="1210402"/>
              <a:ext cx="308140" cy="531272"/>
            </a:xfrm>
            <a:custGeom>
              <a:rect b="b" l="l" r="r" t="t"/>
              <a:pathLst>
                <a:path extrusionOk="0" h="17124" w="9932">
                  <a:moveTo>
                    <a:pt x="5869" y="14274"/>
                  </a:moveTo>
                  <a:cubicBezTo>
                    <a:pt x="5417" y="14274"/>
                    <a:pt x="5176" y="15177"/>
                    <a:pt x="5297" y="15268"/>
                  </a:cubicBezTo>
                  <a:cubicBezTo>
                    <a:pt x="5303" y="15274"/>
                    <a:pt x="5311" y="15277"/>
                    <a:pt x="5321" y="15277"/>
                  </a:cubicBezTo>
                  <a:cubicBezTo>
                    <a:pt x="5500" y="15277"/>
                    <a:pt x="6240" y="14274"/>
                    <a:pt x="5869" y="14274"/>
                  </a:cubicBezTo>
                  <a:close/>
                  <a:moveTo>
                    <a:pt x="7268" y="0"/>
                  </a:moveTo>
                  <a:cubicBezTo>
                    <a:pt x="7039" y="0"/>
                    <a:pt x="6952" y="386"/>
                    <a:pt x="6952" y="642"/>
                  </a:cubicBezTo>
                  <a:cubicBezTo>
                    <a:pt x="6952" y="821"/>
                    <a:pt x="6845" y="904"/>
                    <a:pt x="6708" y="904"/>
                  </a:cubicBezTo>
                  <a:cubicBezTo>
                    <a:pt x="6615" y="904"/>
                    <a:pt x="6508" y="865"/>
                    <a:pt x="6410" y="792"/>
                  </a:cubicBezTo>
                  <a:cubicBezTo>
                    <a:pt x="6323" y="717"/>
                    <a:pt x="6225" y="704"/>
                    <a:pt x="6117" y="704"/>
                  </a:cubicBezTo>
                  <a:cubicBezTo>
                    <a:pt x="6061" y="704"/>
                    <a:pt x="6003" y="708"/>
                    <a:pt x="5942" y="708"/>
                  </a:cubicBezTo>
                  <a:cubicBezTo>
                    <a:pt x="5836" y="708"/>
                    <a:pt x="5721" y="697"/>
                    <a:pt x="5598" y="642"/>
                  </a:cubicBezTo>
                  <a:cubicBezTo>
                    <a:pt x="5554" y="622"/>
                    <a:pt x="5519" y="613"/>
                    <a:pt x="5491" y="613"/>
                  </a:cubicBezTo>
                  <a:cubicBezTo>
                    <a:pt x="5303" y="613"/>
                    <a:pt x="5417" y="1004"/>
                    <a:pt x="5417" y="1213"/>
                  </a:cubicBezTo>
                  <a:cubicBezTo>
                    <a:pt x="5417" y="1424"/>
                    <a:pt x="5026" y="1424"/>
                    <a:pt x="4815" y="1424"/>
                  </a:cubicBezTo>
                  <a:cubicBezTo>
                    <a:pt x="4574" y="1424"/>
                    <a:pt x="4213" y="1635"/>
                    <a:pt x="4213" y="1875"/>
                  </a:cubicBezTo>
                  <a:cubicBezTo>
                    <a:pt x="4213" y="2146"/>
                    <a:pt x="3852" y="2297"/>
                    <a:pt x="3973" y="2447"/>
                  </a:cubicBezTo>
                  <a:cubicBezTo>
                    <a:pt x="4093" y="2598"/>
                    <a:pt x="3942" y="2748"/>
                    <a:pt x="3792" y="2869"/>
                  </a:cubicBezTo>
                  <a:cubicBezTo>
                    <a:pt x="3642" y="2959"/>
                    <a:pt x="3491" y="3350"/>
                    <a:pt x="3371" y="3470"/>
                  </a:cubicBezTo>
                  <a:cubicBezTo>
                    <a:pt x="3250" y="3561"/>
                    <a:pt x="3431" y="3771"/>
                    <a:pt x="3220" y="3922"/>
                  </a:cubicBezTo>
                  <a:cubicBezTo>
                    <a:pt x="3010" y="4072"/>
                    <a:pt x="2739" y="3952"/>
                    <a:pt x="2618" y="4072"/>
                  </a:cubicBezTo>
                  <a:cubicBezTo>
                    <a:pt x="2498" y="4193"/>
                    <a:pt x="2618" y="4433"/>
                    <a:pt x="2588" y="4795"/>
                  </a:cubicBezTo>
                  <a:cubicBezTo>
                    <a:pt x="2498" y="5156"/>
                    <a:pt x="2317" y="5517"/>
                    <a:pt x="2047" y="5788"/>
                  </a:cubicBezTo>
                  <a:cubicBezTo>
                    <a:pt x="1836" y="6089"/>
                    <a:pt x="2137" y="6179"/>
                    <a:pt x="2227" y="6209"/>
                  </a:cubicBezTo>
                  <a:cubicBezTo>
                    <a:pt x="2347" y="6239"/>
                    <a:pt x="2347" y="6450"/>
                    <a:pt x="2227" y="6660"/>
                  </a:cubicBezTo>
                  <a:cubicBezTo>
                    <a:pt x="2190" y="6760"/>
                    <a:pt x="2122" y="6793"/>
                    <a:pt x="2044" y="6793"/>
                  </a:cubicBezTo>
                  <a:cubicBezTo>
                    <a:pt x="1934" y="6793"/>
                    <a:pt x="1804" y="6726"/>
                    <a:pt x="1715" y="6691"/>
                  </a:cubicBezTo>
                  <a:cubicBezTo>
                    <a:pt x="1384" y="6721"/>
                    <a:pt x="1083" y="6931"/>
                    <a:pt x="933" y="7232"/>
                  </a:cubicBezTo>
                  <a:cubicBezTo>
                    <a:pt x="752" y="7443"/>
                    <a:pt x="722" y="7744"/>
                    <a:pt x="843" y="8015"/>
                  </a:cubicBezTo>
                  <a:cubicBezTo>
                    <a:pt x="933" y="8195"/>
                    <a:pt x="662" y="8436"/>
                    <a:pt x="843" y="8797"/>
                  </a:cubicBezTo>
                  <a:cubicBezTo>
                    <a:pt x="1053" y="9188"/>
                    <a:pt x="783" y="9249"/>
                    <a:pt x="813" y="9550"/>
                  </a:cubicBezTo>
                  <a:cubicBezTo>
                    <a:pt x="843" y="9851"/>
                    <a:pt x="1294" y="9820"/>
                    <a:pt x="1324" y="10121"/>
                  </a:cubicBezTo>
                  <a:cubicBezTo>
                    <a:pt x="1384" y="10422"/>
                    <a:pt x="1174" y="10543"/>
                    <a:pt x="1023" y="10543"/>
                  </a:cubicBezTo>
                  <a:cubicBezTo>
                    <a:pt x="873" y="10543"/>
                    <a:pt x="933" y="10844"/>
                    <a:pt x="1083" y="10904"/>
                  </a:cubicBezTo>
                  <a:cubicBezTo>
                    <a:pt x="1234" y="10994"/>
                    <a:pt x="1174" y="11506"/>
                    <a:pt x="1114" y="11656"/>
                  </a:cubicBezTo>
                  <a:cubicBezTo>
                    <a:pt x="1053" y="11807"/>
                    <a:pt x="542" y="11656"/>
                    <a:pt x="602" y="11837"/>
                  </a:cubicBezTo>
                  <a:cubicBezTo>
                    <a:pt x="632" y="12047"/>
                    <a:pt x="482" y="12348"/>
                    <a:pt x="482" y="12499"/>
                  </a:cubicBezTo>
                  <a:cubicBezTo>
                    <a:pt x="482" y="12633"/>
                    <a:pt x="434" y="13030"/>
                    <a:pt x="338" y="13030"/>
                  </a:cubicBezTo>
                  <a:cubicBezTo>
                    <a:pt x="327" y="13030"/>
                    <a:pt x="314" y="13024"/>
                    <a:pt x="301" y="13010"/>
                  </a:cubicBezTo>
                  <a:lnTo>
                    <a:pt x="30" y="13010"/>
                  </a:lnTo>
                  <a:lnTo>
                    <a:pt x="30" y="13101"/>
                  </a:lnTo>
                  <a:cubicBezTo>
                    <a:pt x="0" y="13402"/>
                    <a:pt x="151" y="13703"/>
                    <a:pt x="391" y="13883"/>
                  </a:cubicBezTo>
                  <a:cubicBezTo>
                    <a:pt x="662" y="14094"/>
                    <a:pt x="451" y="14425"/>
                    <a:pt x="662" y="14726"/>
                  </a:cubicBezTo>
                  <a:cubicBezTo>
                    <a:pt x="873" y="15027"/>
                    <a:pt x="813" y="15237"/>
                    <a:pt x="1083" y="15418"/>
                  </a:cubicBezTo>
                  <a:cubicBezTo>
                    <a:pt x="1354" y="15629"/>
                    <a:pt x="1354" y="15779"/>
                    <a:pt x="1234" y="16020"/>
                  </a:cubicBezTo>
                  <a:cubicBezTo>
                    <a:pt x="1114" y="16291"/>
                    <a:pt x="1445" y="16231"/>
                    <a:pt x="1445" y="16411"/>
                  </a:cubicBezTo>
                  <a:cubicBezTo>
                    <a:pt x="1415" y="16622"/>
                    <a:pt x="1415" y="16832"/>
                    <a:pt x="1445" y="17043"/>
                  </a:cubicBezTo>
                  <a:cubicBezTo>
                    <a:pt x="1475" y="17103"/>
                    <a:pt x="1515" y="17123"/>
                    <a:pt x="1569" y="17123"/>
                  </a:cubicBezTo>
                  <a:cubicBezTo>
                    <a:pt x="1679" y="17123"/>
                    <a:pt x="1846" y="17043"/>
                    <a:pt x="2107" y="17043"/>
                  </a:cubicBezTo>
                  <a:cubicBezTo>
                    <a:pt x="2468" y="17043"/>
                    <a:pt x="2347" y="16832"/>
                    <a:pt x="2408" y="16592"/>
                  </a:cubicBezTo>
                  <a:cubicBezTo>
                    <a:pt x="2438" y="16351"/>
                    <a:pt x="2588" y="16471"/>
                    <a:pt x="2618" y="16321"/>
                  </a:cubicBezTo>
                  <a:cubicBezTo>
                    <a:pt x="2636" y="16233"/>
                    <a:pt x="2766" y="16186"/>
                    <a:pt x="2931" y="16186"/>
                  </a:cubicBezTo>
                  <a:cubicBezTo>
                    <a:pt x="3049" y="16186"/>
                    <a:pt x="3185" y="16210"/>
                    <a:pt x="3310" y="16261"/>
                  </a:cubicBezTo>
                  <a:cubicBezTo>
                    <a:pt x="3364" y="16277"/>
                    <a:pt x="3410" y="16284"/>
                    <a:pt x="3449" y="16284"/>
                  </a:cubicBezTo>
                  <a:cubicBezTo>
                    <a:pt x="3634" y="16284"/>
                    <a:pt x="3688" y="16122"/>
                    <a:pt x="3762" y="15900"/>
                  </a:cubicBezTo>
                  <a:cubicBezTo>
                    <a:pt x="3779" y="15833"/>
                    <a:pt x="3800" y="15808"/>
                    <a:pt x="3823" y="15808"/>
                  </a:cubicBezTo>
                  <a:cubicBezTo>
                    <a:pt x="3884" y="15808"/>
                    <a:pt x="3959" y="15976"/>
                    <a:pt x="4003" y="16020"/>
                  </a:cubicBezTo>
                  <a:cubicBezTo>
                    <a:pt x="4009" y="16027"/>
                    <a:pt x="4017" y="16030"/>
                    <a:pt x="4026" y="16030"/>
                  </a:cubicBezTo>
                  <a:cubicBezTo>
                    <a:pt x="4133" y="16030"/>
                    <a:pt x="4371" y="15546"/>
                    <a:pt x="4454" y="15268"/>
                  </a:cubicBezTo>
                  <a:cubicBezTo>
                    <a:pt x="4511" y="15125"/>
                    <a:pt x="4514" y="15056"/>
                    <a:pt x="4469" y="15056"/>
                  </a:cubicBezTo>
                  <a:cubicBezTo>
                    <a:pt x="4419" y="15056"/>
                    <a:pt x="4311" y="15140"/>
                    <a:pt x="4153" y="15298"/>
                  </a:cubicBezTo>
                  <a:cubicBezTo>
                    <a:pt x="4095" y="15356"/>
                    <a:pt x="4056" y="15380"/>
                    <a:pt x="4032" y="15380"/>
                  </a:cubicBezTo>
                  <a:cubicBezTo>
                    <a:pt x="3929" y="15380"/>
                    <a:pt x="4080" y="14950"/>
                    <a:pt x="4153" y="14756"/>
                  </a:cubicBezTo>
                  <a:cubicBezTo>
                    <a:pt x="4243" y="14395"/>
                    <a:pt x="4304" y="14034"/>
                    <a:pt x="4304" y="13642"/>
                  </a:cubicBezTo>
                  <a:cubicBezTo>
                    <a:pt x="4304" y="13402"/>
                    <a:pt x="4484" y="13191"/>
                    <a:pt x="4725" y="13161"/>
                  </a:cubicBezTo>
                  <a:cubicBezTo>
                    <a:pt x="5056" y="13101"/>
                    <a:pt x="5507" y="12679"/>
                    <a:pt x="5447" y="12499"/>
                  </a:cubicBezTo>
                  <a:cubicBezTo>
                    <a:pt x="5357" y="12288"/>
                    <a:pt x="5929" y="12047"/>
                    <a:pt x="5929" y="11837"/>
                  </a:cubicBezTo>
                  <a:cubicBezTo>
                    <a:pt x="5929" y="11656"/>
                    <a:pt x="5357" y="11145"/>
                    <a:pt x="5176" y="11024"/>
                  </a:cubicBezTo>
                  <a:cubicBezTo>
                    <a:pt x="4996" y="10904"/>
                    <a:pt x="4574" y="10994"/>
                    <a:pt x="4605" y="10874"/>
                  </a:cubicBezTo>
                  <a:cubicBezTo>
                    <a:pt x="4635" y="10573"/>
                    <a:pt x="4605" y="10272"/>
                    <a:pt x="4544" y="9971"/>
                  </a:cubicBezTo>
                  <a:cubicBezTo>
                    <a:pt x="4454" y="9700"/>
                    <a:pt x="4815" y="9429"/>
                    <a:pt x="4815" y="9219"/>
                  </a:cubicBezTo>
                  <a:cubicBezTo>
                    <a:pt x="4815" y="8978"/>
                    <a:pt x="4815" y="8677"/>
                    <a:pt x="5026" y="8587"/>
                  </a:cubicBezTo>
                  <a:cubicBezTo>
                    <a:pt x="5267" y="8466"/>
                    <a:pt x="5116" y="8316"/>
                    <a:pt x="5417" y="8225"/>
                  </a:cubicBezTo>
                  <a:cubicBezTo>
                    <a:pt x="5718" y="8165"/>
                    <a:pt x="5628" y="7744"/>
                    <a:pt x="5929" y="7593"/>
                  </a:cubicBezTo>
                  <a:cubicBezTo>
                    <a:pt x="6230" y="7443"/>
                    <a:pt x="6260" y="7383"/>
                    <a:pt x="6681" y="7172"/>
                  </a:cubicBezTo>
                  <a:cubicBezTo>
                    <a:pt x="7102" y="6992"/>
                    <a:pt x="7825" y="6510"/>
                    <a:pt x="7915" y="6239"/>
                  </a:cubicBezTo>
                  <a:cubicBezTo>
                    <a:pt x="8035" y="5968"/>
                    <a:pt x="7494" y="5758"/>
                    <a:pt x="7855" y="5487"/>
                  </a:cubicBezTo>
                  <a:cubicBezTo>
                    <a:pt x="8186" y="5216"/>
                    <a:pt x="7885" y="4975"/>
                    <a:pt x="8156" y="4855"/>
                  </a:cubicBezTo>
                  <a:cubicBezTo>
                    <a:pt x="8336" y="4765"/>
                    <a:pt x="8517" y="4614"/>
                    <a:pt x="8637" y="4433"/>
                  </a:cubicBezTo>
                  <a:cubicBezTo>
                    <a:pt x="8701" y="4369"/>
                    <a:pt x="8773" y="4351"/>
                    <a:pt x="8858" y="4351"/>
                  </a:cubicBezTo>
                  <a:cubicBezTo>
                    <a:pt x="8975" y="4351"/>
                    <a:pt x="9116" y="4386"/>
                    <a:pt x="9297" y="4386"/>
                  </a:cubicBezTo>
                  <a:cubicBezTo>
                    <a:pt x="9354" y="4386"/>
                    <a:pt x="9415" y="4383"/>
                    <a:pt x="9480" y="4373"/>
                  </a:cubicBezTo>
                  <a:cubicBezTo>
                    <a:pt x="9542" y="4361"/>
                    <a:pt x="9605" y="4354"/>
                    <a:pt x="9667" y="4354"/>
                  </a:cubicBezTo>
                  <a:cubicBezTo>
                    <a:pt x="9755" y="4354"/>
                    <a:pt x="9843" y="4368"/>
                    <a:pt x="9931" y="4403"/>
                  </a:cubicBezTo>
                  <a:cubicBezTo>
                    <a:pt x="9901" y="4253"/>
                    <a:pt x="9871" y="4102"/>
                    <a:pt x="9811" y="3952"/>
                  </a:cubicBezTo>
                  <a:cubicBezTo>
                    <a:pt x="9691" y="3832"/>
                    <a:pt x="9480" y="3531"/>
                    <a:pt x="9660" y="3531"/>
                  </a:cubicBezTo>
                  <a:cubicBezTo>
                    <a:pt x="9841" y="3531"/>
                    <a:pt x="9931" y="2989"/>
                    <a:pt x="9691" y="2869"/>
                  </a:cubicBezTo>
                  <a:cubicBezTo>
                    <a:pt x="9480" y="2748"/>
                    <a:pt x="9691" y="2267"/>
                    <a:pt x="9510" y="2146"/>
                  </a:cubicBezTo>
                  <a:cubicBezTo>
                    <a:pt x="9329" y="2026"/>
                    <a:pt x="9420" y="1665"/>
                    <a:pt x="9480" y="1394"/>
                  </a:cubicBezTo>
                  <a:cubicBezTo>
                    <a:pt x="9510" y="1123"/>
                    <a:pt x="8758" y="912"/>
                    <a:pt x="8336" y="732"/>
                  </a:cubicBezTo>
                  <a:cubicBezTo>
                    <a:pt x="7915" y="521"/>
                    <a:pt x="7734" y="220"/>
                    <a:pt x="7403" y="40"/>
                  </a:cubicBezTo>
                  <a:cubicBezTo>
                    <a:pt x="7353" y="12"/>
                    <a:pt x="7308" y="0"/>
                    <a:pt x="7268" y="0"/>
                  </a:cubicBezTo>
                  <a:close/>
                </a:path>
              </a:pathLst>
            </a:custGeom>
            <a:solidFill>
              <a:srgbClr val="E8EAED"/>
            </a:solidFill>
            <a:ln cap="flat" cmpd="sng" w="2250">
              <a:solidFill>
                <a:srgbClr val="FFFFFF"/>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30"/>
          <p:cNvSpPr/>
          <p:nvPr/>
        </p:nvSpPr>
        <p:spPr>
          <a:xfrm>
            <a:off x="8027650" y="4862779"/>
            <a:ext cx="659356" cy="115363"/>
          </a:xfrm>
          <a:prstGeom prst="rect">
            <a:avLst/>
          </a:prstGeom>
          <a:noFill/>
          <a:ln>
            <a:noFill/>
          </a:ln>
        </p:spPr>
      </p:sp>
      <p:sp>
        <p:nvSpPr>
          <p:cNvPr id="316" name="Google Shape;316;p30"/>
          <p:cNvSpPr txBox="1"/>
          <p:nvPr>
            <p:ph type="title"/>
          </p:nvPr>
        </p:nvSpPr>
        <p:spPr>
          <a:xfrm>
            <a:off x="457200" y="598300"/>
            <a:ext cx="54591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_01_Introduction">
  <p:cSld name="CUSTOM_8_2_1_1_1_1_1_2">
    <p:spTree>
      <p:nvGrpSpPr>
        <p:cNvPr id="317" name="Shape 317"/>
        <p:cNvGrpSpPr/>
        <p:nvPr/>
      </p:nvGrpSpPr>
      <p:grpSpPr>
        <a:xfrm>
          <a:off x="0" y="0"/>
          <a:ext cx="0" cy="0"/>
          <a:chOff x="0" y="0"/>
          <a:chExt cx="0" cy="0"/>
        </a:xfrm>
      </p:grpSpPr>
      <p:sp>
        <p:nvSpPr>
          <p:cNvPr id="318" name="Google Shape;318;p31"/>
          <p:cNvSpPr/>
          <p:nvPr/>
        </p:nvSpPr>
        <p:spPr>
          <a:xfrm>
            <a:off x="8027650" y="4862779"/>
            <a:ext cx="659356" cy="115363"/>
          </a:xfrm>
          <a:prstGeom prst="rect">
            <a:avLst/>
          </a:prstGeom>
          <a:noFill/>
          <a:ln>
            <a:noFill/>
          </a:ln>
        </p:spPr>
      </p:sp>
      <p:sp>
        <p:nvSpPr>
          <p:cNvPr id="319" name="Google Shape;319;p31"/>
          <p:cNvSpPr txBox="1"/>
          <p:nvPr>
            <p:ph type="title"/>
          </p:nvPr>
        </p:nvSpPr>
        <p:spPr>
          <a:xfrm>
            <a:off x="457200" y="598300"/>
            <a:ext cx="54591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320" name="Google Shape;320;p31"/>
          <p:cNvSpPr txBox="1"/>
          <p:nvPr>
            <p:ph idx="1" type="body"/>
          </p:nvPr>
        </p:nvSpPr>
        <p:spPr>
          <a:xfrm>
            <a:off x="2670048" y="1984248"/>
            <a:ext cx="4947000" cy="24597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1000"/>
              </a:spcBef>
              <a:spcAft>
                <a:spcPts val="0"/>
              </a:spcAft>
              <a:buSzPts val="1000"/>
              <a:buChar char="○"/>
              <a:defRPr/>
            </a:lvl2pPr>
            <a:lvl3pPr indent="-292100" lvl="2" marL="1371600">
              <a:lnSpc>
                <a:spcPct val="150000"/>
              </a:lnSpc>
              <a:spcBef>
                <a:spcPts val="1000"/>
              </a:spcBef>
              <a:spcAft>
                <a:spcPts val="0"/>
              </a:spcAft>
              <a:buSzPts val="1000"/>
              <a:buChar char="■"/>
              <a:defRPr/>
            </a:lvl3pPr>
            <a:lvl4pPr indent="-292100" lvl="3" marL="1828800">
              <a:lnSpc>
                <a:spcPct val="150000"/>
              </a:lnSpc>
              <a:spcBef>
                <a:spcPts val="1000"/>
              </a:spcBef>
              <a:spcAft>
                <a:spcPts val="0"/>
              </a:spcAft>
              <a:buSzPts val="1000"/>
              <a:buChar char="●"/>
              <a:defRPr/>
            </a:lvl4pPr>
            <a:lvl5pPr indent="-292100" lvl="4" marL="2286000">
              <a:lnSpc>
                <a:spcPct val="150000"/>
              </a:lnSpc>
              <a:spcBef>
                <a:spcPts val="1000"/>
              </a:spcBef>
              <a:spcAft>
                <a:spcPts val="0"/>
              </a:spcAft>
              <a:buSzPts val="1000"/>
              <a:buChar char="○"/>
              <a:defRPr/>
            </a:lvl5pPr>
            <a:lvl6pPr indent="-292100" lvl="5" marL="2743200">
              <a:lnSpc>
                <a:spcPct val="150000"/>
              </a:lnSpc>
              <a:spcBef>
                <a:spcPts val="1000"/>
              </a:spcBef>
              <a:spcAft>
                <a:spcPts val="0"/>
              </a:spcAft>
              <a:buSzPts val="1000"/>
              <a:buChar char="■"/>
              <a:defRPr/>
            </a:lvl6pPr>
            <a:lvl7pPr indent="-292100" lvl="6" marL="3200400">
              <a:lnSpc>
                <a:spcPct val="150000"/>
              </a:lnSpc>
              <a:spcBef>
                <a:spcPts val="1000"/>
              </a:spcBef>
              <a:spcAft>
                <a:spcPts val="0"/>
              </a:spcAft>
              <a:buSzPts val="1000"/>
              <a:buChar char="●"/>
              <a:defRPr/>
            </a:lvl7pPr>
            <a:lvl8pPr indent="-292100" lvl="7" marL="3657600">
              <a:lnSpc>
                <a:spcPct val="150000"/>
              </a:lnSpc>
              <a:spcBef>
                <a:spcPts val="1000"/>
              </a:spcBef>
              <a:spcAft>
                <a:spcPts val="0"/>
              </a:spcAft>
              <a:buSzPts val="1000"/>
              <a:buChar char="○"/>
              <a:defRPr/>
            </a:lvl8pPr>
            <a:lvl9pPr indent="-292100" lvl="8" marL="4114800">
              <a:lnSpc>
                <a:spcPct val="150000"/>
              </a:lnSpc>
              <a:spcBef>
                <a:spcPts val="1000"/>
              </a:spcBef>
              <a:spcAft>
                <a:spcPts val="1000"/>
              </a:spcAft>
              <a:buSzPts val="1000"/>
              <a:buChar char="■"/>
              <a:defRPr/>
            </a:lvl9pPr>
          </a:lstStyle>
          <a:p/>
        </p:txBody>
      </p:sp>
      <p:sp>
        <p:nvSpPr>
          <p:cNvPr id="321" name="Google Shape;321;p31"/>
          <p:cNvSpPr txBox="1"/>
          <p:nvPr>
            <p:ph idx="2" type="subTitle"/>
          </p:nvPr>
        </p:nvSpPr>
        <p:spPr>
          <a:xfrm>
            <a:off x="464750" y="3396550"/>
            <a:ext cx="1747200" cy="2451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a:solidFill>
                  <a:srgbClr val="4285F4"/>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322" name="Google Shape;322;p31"/>
          <p:cNvSpPr txBox="1"/>
          <p:nvPr>
            <p:ph idx="3" type="subTitle"/>
          </p:nvPr>
        </p:nvSpPr>
        <p:spPr>
          <a:xfrm>
            <a:off x="464750" y="3564100"/>
            <a:ext cx="1747200" cy="1380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sz="800">
                <a:solidFill>
                  <a:srgbClr val="666666"/>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_02_Speakersx2">
  <p:cSld name="CUSTOM_8_2_1_1_1_1_1_2_1">
    <p:spTree>
      <p:nvGrpSpPr>
        <p:cNvPr id="323" name="Shape 323"/>
        <p:cNvGrpSpPr/>
        <p:nvPr/>
      </p:nvGrpSpPr>
      <p:grpSpPr>
        <a:xfrm>
          <a:off x="0" y="0"/>
          <a:ext cx="0" cy="0"/>
          <a:chOff x="0" y="0"/>
          <a:chExt cx="0" cy="0"/>
        </a:xfrm>
      </p:grpSpPr>
      <p:sp>
        <p:nvSpPr>
          <p:cNvPr id="324" name="Google Shape;324;p32"/>
          <p:cNvSpPr/>
          <p:nvPr/>
        </p:nvSpPr>
        <p:spPr>
          <a:xfrm>
            <a:off x="8027650" y="4862779"/>
            <a:ext cx="659356" cy="115363"/>
          </a:xfrm>
          <a:prstGeom prst="rect">
            <a:avLst/>
          </a:prstGeom>
          <a:noFill/>
          <a:ln>
            <a:noFill/>
          </a:ln>
        </p:spPr>
      </p:sp>
      <p:sp>
        <p:nvSpPr>
          <p:cNvPr id="325" name="Google Shape;325;p32"/>
          <p:cNvSpPr txBox="1"/>
          <p:nvPr>
            <p:ph type="title"/>
          </p:nvPr>
        </p:nvSpPr>
        <p:spPr>
          <a:xfrm>
            <a:off x="457200" y="598300"/>
            <a:ext cx="54591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326" name="Google Shape;326;p32"/>
          <p:cNvSpPr txBox="1"/>
          <p:nvPr>
            <p:ph idx="1" type="subTitle"/>
          </p:nvPr>
        </p:nvSpPr>
        <p:spPr>
          <a:xfrm>
            <a:off x="2363000" y="3396550"/>
            <a:ext cx="1747200" cy="2451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a:solidFill>
                  <a:srgbClr val="4285F4"/>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327" name="Google Shape;327;p32"/>
          <p:cNvSpPr txBox="1"/>
          <p:nvPr>
            <p:ph idx="2" type="subTitle"/>
          </p:nvPr>
        </p:nvSpPr>
        <p:spPr>
          <a:xfrm>
            <a:off x="2363000" y="3564100"/>
            <a:ext cx="1747200" cy="1380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sz="800">
                <a:solidFill>
                  <a:srgbClr val="666666"/>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328" name="Google Shape;328;p32"/>
          <p:cNvSpPr txBox="1"/>
          <p:nvPr>
            <p:ph idx="3" type="subTitle"/>
          </p:nvPr>
        </p:nvSpPr>
        <p:spPr>
          <a:xfrm>
            <a:off x="5033800" y="3396550"/>
            <a:ext cx="1747200" cy="2451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a:solidFill>
                  <a:srgbClr val="4285F4"/>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329" name="Google Shape;329;p32"/>
          <p:cNvSpPr txBox="1"/>
          <p:nvPr>
            <p:ph idx="4" type="subTitle"/>
          </p:nvPr>
        </p:nvSpPr>
        <p:spPr>
          <a:xfrm>
            <a:off x="5033800" y="3564100"/>
            <a:ext cx="1747200" cy="1380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sz="800">
                <a:solidFill>
                  <a:srgbClr val="666666"/>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_03_Speakersx3">
  <p:cSld name="CUSTOM_8_2_1_1_1_1_1_2_1_1">
    <p:spTree>
      <p:nvGrpSpPr>
        <p:cNvPr id="330" name="Shape 330"/>
        <p:cNvGrpSpPr/>
        <p:nvPr/>
      </p:nvGrpSpPr>
      <p:grpSpPr>
        <a:xfrm>
          <a:off x="0" y="0"/>
          <a:ext cx="0" cy="0"/>
          <a:chOff x="0" y="0"/>
          <a:chExt cx="0" cy="0"/>
        </a:xfrm>
      </p:grpSpPr>
      <p:sp>
        <p:nvSpPr>
          <p:cNvPr id="331" name="Google Shape;331;p33"/>
          <p:cNvSpPr/>
          <p:nvPr/>
        </p:nvSpPr>
        <p:spPr>
          <a:xfrm>
            <a:off x="8027650" y="4862779"/>
            <a:ext cx="659356" cy="115363"/>
          </a:xfrm>
          <a:prstGeom prst="rect">
            <a:avLst/>
          </a:prstGeom>
          <a:noFill/>
          <a:ln>
            <a:noFill/>
          </a:ln>
        </p:spPr>
      </p:sp>
      <p:sp>
        <p:nvSpPr>
          <p:cNvPr id="332" name="Google Shape;332;p33"/>
          <p:cNvSpPr txBox="1"/>
          <p:nvPr>
            <p:ph type="title"/>
          </p:nvPr>
        </p:nvSpPr>
        <p:spPr>
          <a:xfrm>
            <a:off x="457200" y="598300"/>
            <a:ext cx="54591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333" name="Google Shape;333;p33"/>
          <p:cNvSpPr txBox="1"/>
          <p:nvPr>
            <p:ph idx="1" type="subTitle"/>
          </p:nvPr>
        </p:nvSpPr>
        <p:spPr>
          <a:xfrm>
            <a:off x="1038975" y="3396550"/>
            <a:ext cx="1747200" cy="2451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a:solidFill>
                  <a:srgbClr val="4285F4"/>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334" name="Google Shape;334;p33"/>
          <p:cNvSpPr txBox="1"/>
          <p:nvPr>
            <p:ph idx="2" type="subTitle"/>
          </p:nvPr>
        </p:nvSpPr>
        <p:spPr>
          <a:xfrm>
            <a:off x="1038975" y="3564100"/>
            <a:ext cx="1747200" cy="1380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sz="800">
                <a:solidFill>
                  <a:srgbClr val="666666"/>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335" name="Google Shape;335;p33"/>
          <p:cNvSpPr txBox="1"/>
          <p:nvPr>
            <p:ph idx="3" type="subTitle"/>
          </p:nvPr>
        </p:nvSpPr>
        <p:spPr>
          <a:xfrm>
            <a:off x="6357825" y="3396550"/>
            <a:ext cx="1747200" cy="2451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a:solidFill>
                  <a:srgbClr val="4285F4"/>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336" name="Google Shape;336;p33"/>
          <p:cNvSpPr txBox="1"/>
          <p:nvPr>
            <p:ph idx="4" type="subTitle"/>
          </p:nvPr>
        </p:nvSpPr>
        <p:spPr>
          <a:xfrm>
            <a:off x="6357825" y="3564100"/>
            <a:ext cx="1747200" cy="1380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sz="800">
                <a:solidFill>
                  <a:srgbClr val="666666"/>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337" name="Google Shape;337;p33"/>
          <p:cNvSpPr txBox="1"/>
          <p:nvPr>
            <p:ph idx="5" type="subTitle"/>
          </p:nvPr>
        </p:nvSpPr>
        <p:spPr>
          <a:xfrm>
            <a:off x="3698400" y="3396550"/>
            <a:ext cx="1747200" cy="2451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a:solidFill>
                  <a:srgbClr val="4285F4"/>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
        <p:nvSpPr>
          <p:cNvPr id="338" name="Google Shape;338;p33"/>
          <p:cNvSpPr txBox="1"/>
          <p:nvPr>
            <p:ph idx="6" type="subTitle"/>
          </p:nvPr>
        </p:nvSpPr>
        <p:spPr>
          <a:xfrm>
            <a:off x="3698400" y="3564100"/>
            <a:ext cx="1747200" cy="1380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1600"/>
              <a:buNone/>
              <a:defRPr sz="800">
                <a:solidFill>
                  <a:srgbClr val="666666"/>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1800"/>
              </a:spcBef>
              <a:spcAft>
                <a:spcPts val="0"/>
              </a:spcAft>
              <a:buClr>
                <a:schemeClr val="lt1"/>
              </a:buClr>
              <a:buSzPts val="1600"/>
              <a:buNone/>
              <a:defRPr sz="1600">
                <a:solidFill>
                  <a:schemeClr val="lt1"/>
                </a:solidFill>
              </a:defRPr>
            </a:lvl3pPr>
            <a:lvl4pPr lvl="3">
              <a:lnSpc>
                <a:spcPct val="100000"/>
              </a:lnSpc>
              <a:spcBef>
                <a:spcPts val="1800"/>
              </a:spcBef>
              <a:spcAft>
                <a:spcPts val="0"/>
              </a:spcAft>
              <a:buClr>
                <a:schemeClr val="lt1"/>
              </a:buClr>
              <a:buSzPts val="1600"/>
              <a:buNone/>
              <a:defRPr sz="1600">
                <a:solidFill>
                  <a:schemeClr val="lt1"/>
                </a:solidFill>
              </a:defRPr>
            </a:lvl4pPr>
            <a:lvl5pPr lvl="4">
              <a:lnSpc>
                <a:spcPct val="100000"/>
              </a:lnSpc>
              <a:spcBef>
                <a:spcPts val="1800"/>
              </a:spcBef>
              <a:spcAft>
                <a:spcPts val="0"/>
              </a:spcAft>
              <a:buClr>
                <a:schemeClr val="lt1"/>
              </a:buClr>
              <a:buSzPts val="1600"/>
              <a:buNone/>
              <a:defRPr sz="1600">
                <a:solidFill>
                  <a:schemeClr val="lt1"/>
                </a:solidFill>
              </a:defRPr>
            </a:lvl5pPr>
            <a:lvl6pPr lvl="5">
              <a:lnSpc>
                <a:spcPct val="100000"/>
              </a:lnSpc>
              <a:spcBef>
                <a:spcPts val="1800"/>
              </a:spcBef>
              <a:spcAft>
                <a:spcPts val="0"/>
              </a:spcAft>
              <a:buClr>
                <a:schemeClr val="lt1"/>
              </a:buClr>
              <a:buSzPts val="1600"/>
              <a:buNone/>
              <a:defRPr sz="1600">
                <a:solidFill>
                  <a:schemeClr val="lt1"/>
                </a:solidFill>
              </a:defRPr>
            </a:lvl6pPr>
            <a:lvl7pPr lvl="6">
              <a:lnSpc>
                <a:spcPct val="100000"/>
              </a:lnSpc>
              <a:spcBef>
                <a:spcPts val="1800"/>
              </a:spcBef>
              <a:spcAft>
                <a:spcPts val="0"/>
              </a:spcAft>
              <a:buClr>
                <a:schemeClr val="lt1"/>
              </a:buClr>
              <a:buSzPts val="1600"/>
              <a:buNone/>
              <a:defRPr sz="1600">
                <a:solidFill>
                  <a:schemeClr val="lt1"/>
                </a:solidFill>
              </a:defRPr>
            </a:lvl7pPr>
            <a:lvl8pPr lvl="7">
              <a:lnSpc>
                <a:spcPct val="100000"/>
              </a:lnSpc>
              <a:spcBef>
                <a:spcPts val="1800"/>
              </a:spcBef>
              <a:spcAft>
                <a:spcPts val="0"/>
              </a:spcAft>
              <a:buClr>
                <a:schemeClr val="lt1"/>
              </a:buClr>
              <a:buSzPts val="1600"/>
              <a:buNone/>
              <a:defRPr sz="1600">
                <a:solidFill>
                  <a:schemeClr val="lt1"/>
                </a:solidFill>
              </a:defRPr>
            </a:lvl8pPr>
            <a:lvl9pPr lvl="8">
              <a:lnSpc>
                <a:spcPct val="100000"/>
              </a:lnSpc>
              <a:spcBef>
                <a:spcPts val="1800"/>
              </a:spcBef>
              <a:spcAft>
                <a:spcPts val="1800"/>
              </a:spcAft>
              <a:buClr>
                <a:schemeClr val="lt1"/>
              </a:buClr>
              <a:buSzPts val="1600"/>
              <a:buNone/>
              <a:defRPr sz="1600">
                <a:solidFill>
                  <a:schemeClr val="l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ic">
  <p:cSld name="CUSTOM_8_2_1_1_1_1_1_2_1_1_1">
    <p:spTree>
      <p:nvGrpSpPr>
        <p:cNvPr id="339" name="Shape 339"/>
        <p:cNvGrpSpPr/>
        <p:nvPr/>
      </p:nvGrpSpPr>
      <p:grpSpPr>
        <a:xfrm>
          <a:off x="0" y="0"/>
          <a:ext cx="0" cy="0"/>
          <a:chOff x="0" y="0"/>
          <a:chExt cx="0" cy="0"/>
        </a:xfrm>
      </p:grpSpPr>
      <p:sp>
        <p:nvSpPr>
          <p:cNvPr id="340" name="Google Shape;340;p34"/>
          <p:cNvSpPr/>
          <p:nvPr/>
        </p:nvSpPr>
        <p:spPr>
          <a:xfrm>
            <a:off x="8027650" y="4862779"/>
            <a:ext cx="659356" cy="115363"/>
          </a:xfrm>
          <a:prstGeom prst="rect">
            <a:avLst/>
          </a:prstGeom>
          <a:noFill/>
          <a:ln>
            <a:noFill/>
          </a:ln>
        </p:spPr>
      </p:sp>
      <p:sp>
        <p:nvSpPr>
          <p:cNvPr id="341" name="Google Shape;341;p34"/>
          <p:cNvSpPr txBox="1"/>
          <p:nvPr>
            <p:ph type="title"/>
          </p:nvPr>
        </p:nvSpPr>
        <p:spPr>
          <a:xfrm>
            <a:off x="457200" y="598300"/>
            <a:ext cx="54591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graphic">
  <p:cSld name="CUSTOM_8_2_1_1_1_1_1_2_1_1_1_1">
    <p:spTree>
      <p:nvGrpSpPr>
        <p:cNvPr id="342" name="Shape 342"/>
        <p:cNvGrpSpPr/>
        <p:nvPr/>
      </p:nvGrpSpPr>
      <p:grpSpPr>
        <a:xfrm>
          <a:off x="0" y="0"/>
          <a:ext cx="0" cy="0"/>
          <a:chOff x="0" y="0"/>
          <a:chExt cx="0" cy="0"/>
        </a:xfrm>
      </p:grpSpPr>
      <p:sp>
        <p:nvSpPr>
          <p:cNvPr id="343" name="Google Shape;343;p35"/>
          <p:cNvSpPr/>
          <p:nvPr/>
        </p:nvSpPr>
        <p:spPr>
          <a:xfrm>
            <a:off x="8027650" y="4862779"/>
            <a:ext cx="659356" cy="115363"/>
          </a:xfrm>
          <a:prstGeom prst="rect">
            <a:avLst/>
          </a:prstGeom>
          <a:noFill/>
          <a:ln>
            <a:noFill/>
          </a:ln>
        </p:spPr>
      </p:sp>
      <p:sp>
        <p:nvSpPr>
          <p:cNvPr id="344" name="Google Shape;344;p35"/>
          <p:cNvSpPr txBox="1"/>
          <p:nvPr>
            <p:ph type="title"/>
          </p:nvPr>
        </p:nvSpPr>
        <p:spPr>
          <a:xfrm>
            <a:off x="457200" y="598300"/>
            <a:ext cx="54591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345" name="Google Shape;345;p35"/>
          <p:cNvSpPr txBox="1"/>
          <p:nvPr>
            <p:ph idx="1" type="body"/>
          </p:nvPr>
        </p:nvSpPr>
        <p:spPr>
          <a:xfrm>
            <a:off x="457200" y="1746504"/>
            <a:ext cx="3291900" cy="859500"/>
          </a:xfrm>
          <a:prstGeom prst="rect">
            <a:avLst/>
          </a:prstGeom>
        </p:spPr>
        <p:txBody>
          <a:bodyPr anchorCtr="0" anchor="t" bIns="0" lIns="0" spcFirstLastPara="1" rIns="0"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0"/>
              </a:spcBef>
              <a:spcAft>
                <a:spcPts val="0"/>
              </a:spcAft>
              <a:buSzPts val="1000"/>
              <a:buChar char="○"/>
              <a:defRPr/>
            </a:lvl2pPr>
            <a:lvl3pPr indent="-292100" lvl="2" marL="1371600">
              <a:lnSpc>
                <a:spcPct val="150000"/>
              </a:lnSpc>
              <a:spcBef>
                <a:spcPts val="0"/>
              </a:spcBef>
              <a:spcAft>
                <a:spcPts val="0"/>
              </a:spcAft>
              <a:buSzPts val="1000"/>
              <a:buChar char="■"/>
              <a:defRPr/>
            </a:lvl3pPr>
            <a:lvl4pPr indent="-292100" lvl="3" marL="1828800">
              <a:lnSpc>
                <a:spcPct val="150000"/>
              </a:lnSpc>
              <a:spcBef>
                <a:spcPts val="0"/>
              </a:spcBef>
              <a:spcAft>
                <a:spcPts val="0"/>
              </a:spcAft>
              <a:buSzPts val="1000"/>
              <a:buChar char="●"/>
              <a:defRPr/>
            </a:lvl4pPr>
            <a:lvl5pPr indent="-292100" lvl="4" marL="2286000">
              <a:lnSpc>
                <a:spcPct val="150000"/>
              </a:lnSpc>
              <a:spcBef>
                <a:spcPts val="0"/>
              </a:spcBef>
              <a:spcAft>
                <a:spcPts val="0"/>
              </a:spcAft>
              <a:buSzPts val="1000"/>
              <a:buChar char="○"/>
              <a:defRPr/>
            </a:lvl5pPr>
            <a:lvl6pPr indent="-292100" lvl="5" marL="2743200">
              <a:lnSpc>
                <a:spcPct val="150000"/>
              </a:lnSpc>
              <a:spcBef>
                <a:spcPts val="0"/>
              </a:spcBef>
              <a:spcAft>
                <a:spcPts val="0"/>
              </a:spcAft>
              <a:buSzPts val="1000"/>
              <a:buChar char="■"/>
              <a:defRPr/>
            </a:lvl6pPr>
            <a:lvl7pPr indent="-292100" lvl="6" marL="3200400">
              <a:lnSpc>
                <a:spcPct val="150000"/>
              </a:lnSpc>
              <a:spcBef>
                <a:spcPts val="0"/>
              </a:spcBef>
              <a:spcAft>
                <a:spcPts val="0"/>
              </a:spcAft>
              <a:buSzPts val="1000"/>
              <a:buChar char="●"/>
              <a:defRPr/>
            </a:lvl7pPr>
            <a:lvl8pPr indent="-292100" lvl="7" marL="3657600">
              <a:lnSpc>
                <a:spcPct val="150000"/>
              </a:lnSpc>
              <a:spcBef>
                <a:spcPts val="0"/>
              </a:spcBef>
              <a:spcAft>
                <a:spcPts val="0"/>
              </a:spcAft>
              <a:buSzPts val="1000"/>
              <a:buChar char="○"/>
              <a:defRPr/>
            </a:lvl8pPr>
            <a:lvl9pPr indent="-292100" lvl="8" marL="4114800">
              <a:lnSpc>
                <a:spcPct val="150000"/>
              </a:lnSpc>
              <a:spcBef>
                <a:spcPts val="0"/>
              </a:spcBef>
              <a:spcAft>
                <a:spcPts val="0"/>
              </a:spcAft>
              <a:buSzPts val="1000"/>
              <a:buChar char="■"/>
              <a:defRPr/>
            </a:lvl9pPr>
          </a:lstStyle>
          <a:p/>
        </p:txBody>
      </p:sp>
      <p:sp>
        <p:nvSpPr>
          <p:cNvPr id="346" name="Google Shape;346;p35"/>
          <p:cNvSpPr txBox="1"/>
          <p:nvPr>
            <p:ph idx="2" type="subTitle"/>
          </p:nvPr>
        </p:nvSpPr>
        <p:spPr>
          <a:xfrm>
            <a:off x="457200" y="1412875"/>
            <a:ext cx="3291900" cy="245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lt1"/>
              </a:buClr>
              <a:buSzPts val="1600"/>
              <a:buNone/>
              <a:defRPr>
                <a:solidFill>
                  <a:schemeClr val="dk1"/>
                </a:solidFill>
                <a:latin typeface="Roboto"/>
                <a:ea typeface="Roboto"/>
                <a:cs typeface="Roboto"/>
                <a:sym typeface="Roboto"/>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p_02_US">
  <p:cSld name="CUSTOM_8_2_1_1_1_1_1_1">
    <p:spTree>
      <p:nvGrpSpPr>
        <p:cNvPr id="347" name="Shape 347"/>
        <p:cNvGrpSpPr/>
        <p:nvPr/>
      </p:nvGrpSpPr>
      <p:grpSpPr>
        <a:xfrm>
          <a:off x="0" y="0"/>
          <a:ext cx="0" cy="0"/>
          <a:chOff x="0" y="0"/>
          <a:chExt cx="0" cy="0"/>
        </a:xfrm>
      </p:grpSpPr>
      <p:grpSp>
        <p:nvGrpSpPr>
          <p:cNvPr id="348" name="Google Shape;348;p36"/>
          <p:cNvGrpSpPr/>
          <p:nvPr/>
        </p:nvGrpSpPr>
        <p:grpSpPr>
          <a:xfrm>
            <a:off x="3145394" y="794331"/>
            <a:ext cx="5606904" cy="3556388"/>
            <a:chOff x="305450" y="696850"/>
            <a:chExt cx="6841025" cy="4339175"/>
          </a:xfrm>
        </p:grpSpPr>
        <p:sp>
          <p:nvSpPr>
            <p:cNvPr id="349" name="Google Shape;349;p36"/>
            <p:cNvSpPr/>
            <p:nvPr/>
          </p:nvSpPr>
          <p:spPr>
            <a:xfrm>
              <a:off x="305450" y="3878650"/>
              <a:ext cx="1559050" cy="1157375"/>
            </a:xfrm>
            <a:custGeom>
              <a:rect b="b" l="l" r="r" t="t"/>
              <a:pathLst>
                <a:path extrusionOk="0" h="46295" w="62362">
                  <a:moveTo>
                    <a:pt x="9393" y="13278"/>
                  </a:moveTo>
                  <a:lnTo>
                    <a:pt x="8869" y="13993"/>
                  </a:lnTo>
                  <a:lnTo>
                    <a:pt x="8940" y="14780"/>
                  </a:lnTo>
                  <a:lnTo>
                    <a:pt x="9655" y="14780"/>
                  </a:lnTo>
                  <a:lnTo>
                    <a:pt x="10180" y="15233"/>
                  </a:lnTo>
                  <a:lnTo>
                    <a:pt x="10728" y="16425"/>
                  </a:lnTo>
                  <a:lnTo>
                    <a:pt x="11586" y="16496"/>
                  </a:lnTo>
                  <a:lnTo>
                    <a:pt x="11634" y="16210"/>
                  </a:lnTo>
                  <a:lnTo>
                    <a:pt x="11014" y="14637"/>
                  </a:lnTo>
                  <a:lnTo>
                    <a:pt x="10180" y="14446"/>
                  </a:lnTo>
                  <a:lnTo>
                    <a:pt x="9727" y="13993"/>
                  </a:lnTo>
                  <a:lnTo>
                    <a:pt x="9393" y="13278"/>
                  </a:lnTo>
                  <a:close/>
                  <a:moveTo>
                    <a:pt x="3767" y="20406"/>
                  </a:moveTo>
                  <a:lnTo>
                    <a:pt x="3767" y="20978"/>
                  </a:lnTo>
                  <a:lnTo>
                    <a:pt x="4411" y="21908"/>
                  </a:lnTo>
                  <a:lnTo>
                    <a:pt x="4721" y="21669"/>
                  </a:lnTo>
                  <a:lnTo>
                    <a:pt x="4411" y="21192"/>
                  </a:lnTo>
                  <a:lnTo>
                    <a:pt x="4077" y="20406"/>
                  </a:lnTo>
                  <a:close/>
                  <a:moveTo>
                    <a:pt x="10251" y="24601"/>
                  </a:moveTo>
                  <a:lnTo>
                    <a:pt x="10275" y="25412"/>
                  </a:lnTo>
                  <a:lnTo>
                    <a:pt x="11276" y="26485"/>
                  </a:lnTo>
                  <a:lnTo>
                    <a:pt x="12206" y="26556"/>
                  </a:lnTo>
                  <a:lnTo>
                    <a:pt x="12683" y="25436"/>
                  </a:lnTo>
                  <a:lnTo>
                    <a:pt x="12444" y="25150"/>
                  </a:lnTo>
                  <a:lnTo>
                    <a:pt x="11348" y="24840"/>
                  </a:lnTo>
                  <a:lnTo>
                    <a:pt x="10251" y="24601"/>
                  </a:lnTo>
                  <a:close/>
                  <a:moveTo>
                    <a:pt x="38094" y="30561"/>
                  </a:moveTo>
                  <a:lnTo>
                    <a:pt x="37570" y="30871"/>
                  </a:lnTo>
                  <a:lnTo>
                    <a:pt x="37689" y="31562"/>
                  </a:lnTo>
                  <a:lnTo>
                    <a:pt x="38404" y="31109"/>
                  </a:lnTo>
                  <a:lnTo>
                    <a:pt x="38094" y="30561"/>
                  </a:lnTo>
                  <a:close/>
                  <a:moveTo>
                    <a:pt x="29131" y="34613"/>
                  </a:moveTo>
                  <a:lnTo>
                    <a:pt x="28321" y="35185"/>
                  </a:lnTo>
                  <a:lnTo>
                    <a:pt x="26938" y="36258"/>
                  </a:lnTo>
                  <a:lnTo>
                    <a:pt x="25508" y="37116"/>
                  </a:lnTo>
                  <a:lnTo>
                    <a:pt x="25079" y="37450"/>
                  </a:lnTo>
                  <a:lnTo>
                    <a:pt x="25412" y="39190"/>
                  </a:lnTo>
                  <a:lnTo>
                    <a:pt x="26271" y="39405"/>
                  </a:lnTo>
                  <a:lnTo>
                    <a:pt x="27772" y="38547"/>
                  </a:lnTo>
                  <a:lnTo>
                    <a:pt x="29083" y="37784"/>
                  </a:lnTo>
                  <a:lnTo>
                    <a:pt x="28607" y="37069"/>
                  </a:lnTo>
                  <a:lnTo>
                    <a:pt x="28750" y="36354"/>
                  </a:lnTo>
                  <a:lnTo>
                    <a:pt x="28750" y="36354"/>
                  </a:lnTo>
                  <a:lnTo>
                    <a:pt x="28130" y="36735"/>
                  </a:lnTo>
                  <a:lnTo>
                    <a:pt x="27248" y="36497"/>
                  </a:lnTo>
                  <a:lnTo>
                    <a:pt x="27725" y="36163"/>
                  </a:lnTo>
                  <a:lnTo>
                    <a:pt x="28297" y="36401"/>
                  </a:lnTo>
                  <a:lnTo>
                    <a:pt x="29465" y="35877"/>
                  </a:lnTo>
                  <a:lnTo>
                    <a:pt x="29608" y="35424"/>
                  </a:lnTo>
                  <a:lnTo>
                    <a:pt x="28893" y="35185"/>
                  </a:lnTo>
                  <a:lnTo>
                    <a:pt x="29131" y="34613"/>
                  </a:lnTo>
                  <a:close/>
                  <a:moveTo>
                    <a:pt x="15210" y="40549"/>
                  </a:moveTo>
                  <a:lnTo>
                    <a:pt x="14566" y="40859"/>
                  </a:lnTo>
                  <a:lnTo>
                    <a:pt x="15043" y="41407"/>
                  </a:lnTo>
                  <a:lnTo>
                    <a:pt x="15663" y="40930"/>
                  </a:lnTo>
                  <a:lnTo>
                    <a:pt x="15210" y="40549"/>
                  </a:lnTo>
                  <a:close/>
                  <a:moveTo>
                    <a:pt x="22957" y="40811"/>
                  </a:moveTo>
                  <a:lnTo>
                    <a:pt x="22456" y="41169"/>
                  </a:lnTo>
                  <a:lnTo>
                    <a:pt x="22909" y="41717"/>
                  </a:lnTo>
                  <a:lnTo>
                    <a:pt x="23195" y="41383"/>
                  </a:lnTo>
                  <a:lnTo>
                    <a:pt x="22957" y="40811"/>
                  </a:lnTo>
                  <a:close/>
                  <a:moveTo>
                    <a:pt x="15758" y="41050"/>
                  </a:moveTo>
                  <a:lnTo>
                    <a:pt x="15424" y="41741"/>
                  </a:lnTo>
                  <a:lnTo>
                    <a:pt x="15424" y="41741"/>
                  </a:lnTo>
                  <a:lnTo>
                    <a:pt x="16139" y="41717"/>
                  </a:lnTo>
                  <a:lnTo>
                    <a:pt x="16378" y="41145"/>
                  </a:lnTo>
                  <a:lnTo>
                    <a:pt x="15758" y="41050"/>
                  </a:lnTo>
                  <a:close/>
                  <a:moveTo>
                    <a:pt x="4792" y="40692"/>
                  </a:moveTo>
                  <a:lnTo>
                    <a:pt x="3982" y="40883"/>
                  </a:lnTo>
                  <a:lnTo>
                    <a:pt x="4077" y="41360"/>
                  </a:lnTo>
                  <a:lnTo>
                    <a:pt x="3505" y="41932"/>
                  </a:lnTo>
                  <a:lnTo>
                    <a:pt x="2933" y="41765"/>
                  </a:lnTo>
                  <a:lnTo>
                    <a:pt x="2790" y="41288"/>
                  </a:lnTo>
                  <a:lnTo>
                    <a:pt x="2027" y="41217"/>
                  </a:lnTo>
                  <a:lnTo>
                    <a:pt x="1002" y="41503"/>
                  </a:lnTo>
                  <a:lnTo>
                    <a:pt x="1" y="42194"/>
                  </a:lnTo>
                  <a:lnTo>
                    <a:pt x="311" y="42385"/>
                  </a:lnTo>
                  <a:lnTo>
                    <a:pt x="787" y="42313"/>
                  </a:lnTo>
                  <a:lnTo>
                    <a:pt x="2099" y="41860"/>
                  </a:lnTo>
                  <a:lnTo>
                    <a:pt x="3195" y="42194"/>
                  </a:lnTo>
                  <a:lnTo>
                    <a:pt x="4006" y="42337"/>
                  </a:lnTo>
                  <a:lnTo>
                    <a:pt x="5317" y="42003"/>
                  </a:lnTo>
                  <a:lnTo>
                    <a:pt x="5650" y="41479"/>
                  </a:lnTo>
                  <a:lnTo>
                    <a:pt x="4792" y="40692"/>
                  </a:lnTo>
                  <a:close/>
                  <a:moveTo>
                    <a:pt x="31062" y="0"/>
                  </a:moveTo>
                  <a:lnTo>
                    <a:pt x="30252" y="930"/>
                  </a:lnTo>
                  <a:lnTo>
                    <a:pt x="28917" y="978"/>
                  </a:lnTo>
                  <a:lnTo>
                    <a:pt x="28631" y="739"/>
                  </a:lnTo>
                  <a:lnTo>
                    <a:pt x="28297" y="811"/>
                  </a:lnTo>
                  <a:lnTo>
                    <a:pt x="27200" y="1431"/>
                  </a:lnTo>
                  <a:lnTo>
                    <a:pt x="26390" y="1597"/>
                  </a:lnTo>
                  <a:lnTo>
                    <a:pt x="25913" y="1311"/>
                  </a:lnTo>
                  <a:lnTo>
                    <a:pt x="24816" y="2027"/>
                  </a:lnTo>
                  <a:lnTo>
                    <a:pt x="24483" y="2956"/>
                  </a:lnTo>
                  <a:lnTo>
                    <a:pt x="23386" y="4029"/>
                  </a:lnTo>
                  <a:lnTo>
                    <a:pt x="22123" y="4077"/>
                  </a:lnTo>
                  <a:lnTo>
                    <a:pt x="21598" y="3910"/>
                  </a:lnTo>
                  <a:lnTo>
                    <a:pt x="20645" y="3910"/>
                  </a:lnTo>
                  <a:lnTo>
                    <a:pt x="19763" y="4458"/>
                  </a:lnTo>
                  <a:lnTo>
                    <a:pt x="20478" y="5721"/>
                  </a:lnTo>
                  <a:lnTo>
                    <a:pt x="21360" y="7128"/>
                  </a:lnTo>
                  <a:lnTo>
                    <a:pt x="21598" y="8272"/>
                  </a:lnTo>
                  <a:lnTo>
                    <a:pt x="21431" y="8749"/>
                  </a:lnTo>
                  <a:lnTo>
                    <a:pt x="21598" y="9083"/>
                  </a:lnTo>
                  <a:lnTo>
                    <a:pt x="22599" y="9655"/>
                  </a:lnTo>
                  <a:lnTo>
                    <a:pt x="22313" y="9893"/>
                  </a:lnTo>
                  <a:lnTo>
                    <a:pt x="22599" y="10847"/>
                  </a:lnTo>
                  <a:lnTo>
                    <a:pt x="23291" y="12158"/>
                  </a:lnTo>
                  <a:lnTo>
                    <a:pt x="22766" y="12444"/>
                  </a:lnTo>
                  <a:lnTo>
                    <a:pt x="21265" y="11919"/>
                  </a:lnTo>
                  <a:lnTo>
                    <a:pt x="20454" y="11443"/>
                  </a:lnTo>
                  <a:lnTo>
                    <a:pt x="20597" y="10990"/>
                  </a:lnTo>
                  <a:lnTo>
                    <a:pt x="21050" y="10370"/>
                  </a:lnTo>
                  <a:lnTo>
                    <a:pt x="20597" y="10036"/>
                  </a:lnTo>
                  <a:lnTo>
                    <a:pt x="19834" y="9941"/>
                  </a:lnTo>
                  <a:lnTo>
                    <a:pt x="18666" y="10132"/>
                  </a:lnTo>
                  <a:lnTo>
                    <a:pt x="18738" y="10608"/>
                  </a:lnTo>
                  <a:lnTo>
                    <a:pt x="18547" y="10608"/>
                  </a:lnTo>
                  <a:lnTo>
                    <a:pt x="18261" y="10298"/>
                  </a:lnTo>
                  <a:lnTo>
                    <a:pt x="17641" y="10298"/>
                  </a:lnTo>
                  <a:lnTo>
                    <a:pt x="15615" y="10465"/>
                  </a:lnTo>
                  <a:lnTo>
                    <a:pt x="15448" y="10704"/>
                  </a:lnTo>
                  <a:lnTo>
                    <a:pt x="16020" y="11800"/>
                  </a:lnTo>
                  <a:lnTo>
                    <a:pt x="16640" y="12325"/>
                  </a:lnTo>
                  <a:lnTo>
                    <a:pt x="16473" y="13040"/>
                  </a:lnTo>
                  <a:lnTo>
                    <a:pt x="16330" y="14208"/>
                  </a:lnTo>
                  <a:lnTo>
                    <a:pt x="17403" y="15304"/>
                  </a:lnTo>
                  <a:lnTo>
                    <a:pt x="18881" y="15376"/>
                  </a:lnTo>
                  <a:lnTo>
                    <a:pt x="19953" y="15900"/>
                  </a:lnTo>
                  <a:lnTo>
                    <a:pt x="20526" y="16067"/>
                  </a:lnTo>
                  <a:lnTo>
                    <a:pt x="21479" y="15829"/>
                  </a:lnTo>
                  <a:lnTo>
                    <a:pt x="22242" y="15590"/>
                  </a:lnTo>
                  <a:lnTo>
                    <a:pt x="22576" y="16139"/>
                  </a:lnTo>
                  <a:lnTo>
                    <a:pt x="22528" y="16210"/>
                  </a:lnTo>
                  <a:lnTo>
                    <a:pt x="22290" y="16449"/>
                  </a:lnTo>
                  <a:lnTo>
                    <a:pt x="22147" y="16639"/>
                  </a:lnTo>
                  <a:lnTo>
                    <a:pt x="21980" y="17355"/>
                  </a:lnTo>
                  <a:lnTo>
                    <a:pt x="21980" y="17450"/>
                  </a:lnTo>
                  <a:lnTo>
                    <a:pt x="21741" y="18761"/>
                  </a:lnTo>
                  <a:lnTo>
                    <a:pt x="21050" y="19166"/>
                  </a:lnTo>
                  <a:lnTo>
                    <a:pt x="20573" y="19166"/>
                  </a:lnTo>
                  <a:lnTo>
                    <a:pt x="20287" y="18976"/>
                  </a:lnTo>
                  <a:lnTo>
                    <a:pt x="19810" y="18809"/>
                  </a:lnTo>
                  <a:lnTo>
                    <a:pt x="18857" y="19524"/>
                  </a:lnTo>
                  <a:lnTo>
                    <a:pt x="18142" y="19595"/>
                  </a:lnTo>
                  <a:lnTo>
                    <a:pt x="18046" y="18880"/>
                  </a:lnTo>
                  <a:lnTo>
                    <a:pt x="17284" y="18570"/>
                  </a:lnTo>
                  <a:lnTo>
                    <a:pt x="16473" y="18952"/>
                  </a:lnTo>
                  <a:lnTo>
                    <a:pt x="15901" y="20048"/>
                  </a:lnTo>
                  <a:lnTo>
                    <a:pt x="15138" y="20525"/>
                  </a:lnTo>
                  <a:lnTo>
                    <a:pt x="13779" y="21479"/>
                  </a:lnTo>
                  <a:lnTo>
                    <a:pt x="13493" y="22980"/>
                  </a:lnTo>
                  <a:lnTo>
                    <a:pt x="13827" y="23767"/>
                  </a:lnTo>
                  <a:lnTo>
                    <a:pt x="14208" y="23624"/>
                  </a:lnTo>
                  <a:lnTo>
                    <a:pt x="14447" y="23767"/>
                  </a:lnTo>
                  <a:lnTo>
                    <a:pt x="14113" y="24101"/>
                  </a:lnTo>
                  <a:lnTo>
                    <a:pt x="14065" y="24721"/>
                  </a:lnTo>
                  <a:lnTo>
                    <a:pt x="13422" y="24959"/>
                  </a:lnTo>
                  <a:lnTo>
                    <a:pt x="13422" y="25269"/>
                  </a:lnTo>
                  <a:lnTo>
                    <a:pt x="14065" y="26342"/>
                  </a:lnTo>
                  <a:lnTo>
                    <a:pt x="14232" y="27510"/>
                  </a:lnTo>
                  <a:lnTo>
                    <a:pt x="14685" y="27891"/>
                  </a:lnTo>
                  <a:lnTo>
                    <a:pt x="16497" y="27891"/>
                  </a:lnTo>
                  <a:lnTo>
                    <a:pt x="16735" y="27438"/>
                  </a:lnTo>
                  <a:lnTo>
                    <a:pt x="17045" y="27748"/>
                  </a:lnTo>
                  <a:lnTo>
                    <a:pt x="17045" y="29059"/>
                  </a:lnTo>
                  <a:lnTo>
                    <a:pt x="17212" y="29584"/>
                  </a:lnTo>
                  <a:lnTo>
                    <a:pt x="16831" y="29655"/>
                  </a:lnTo>
                  <a:lnTo>
                    <a:pt x="16378" y="29941"/>
                  </a:lnTo>
                  <a:lnTo>
                    <a:pt x="16545" y="30513"/>
                  </a:lnTo>
                  <a:lnTo>
                    <a:pt x="16401" y="31276"/>
                  </a:lnTo>
                  <a:lnTo>
                    <a:pt x="15949" y="31729"/>
                  </a:lnTo>
                  <a:lnTo>
                    <a:pt x="16735" y="31824"/>
                  </a:lnTo>
                  <a:lnTo>
                    <a:pt x="17355" y="31491"/>
                  </a:lnTo>
                  <a:lnTo>
                    <a:pt x="18547" y="31443"/>
                  </a:lnTo>
                  <a:lnTo>
                    <a:pt x="18642" y="31991"/>
                  </a:lnTo>
                  <a:lnTo>
                    <a:pt x="18976" y="32158"/>
                  </a:lnTo>
                  <a:lnTo>
                    <a:pt x="19357" y="31753"/>
                  </a:lnTo>
                  <a:lnTo>
                    <a:pt x="19810" y="33493"/>
                  </a:lnTo>
                  <a:lnTo>
                    <a:pt x="20239" y="33541"/>
                  </a:lnTo>
                  <a:lnTo>
                    <a:pt x="20311" y="32682"/>
                  </a:lnTo>
                  <a:lnTo>
                    <a:pt x="20597" y="32396"/>
                  </a:lnTo>
                  <a:lnTo>
                    <a:pt x="21002" y="32468"/>
                  </a:lnTo>
                  <a:lnTo>
                    <a:pt x="21169" y="33183"/>
                  </a:lnTo>
                  <a:lnTo>
                    <a:pt x="22194" y="33016"/>
                  </a:lnTo>
                  <a:lnTo>
                    <a:pt x="22671" y="32635"/>
                  </a:lnTo>
                  <a:lnTo>
                    <a:pt x="22576" y="33398"/>
                  </a:lnTo>
                  <a:lnTo>
                    <a:pt x="22099" y="33851"/>
                  </a:lnTo>
                  <a:lnTo>
                    <a:pt x="21408" y="35185"/>
                  </a:lnTo>
                  <a:lnTo>
                    <a:pt x="20835" y="36282"/>
                  </a:lnTo>
                  <a:lnTo>
                    <a:pt x="19644" y="36735"/>
                  </a:lnTo>
                  <a:lnTo>
                    <a:pt x="19262" y="37832"/>
                  </a:lnTo>
                  <a:lnTo>
                    <a:pt x="19024" y="37832"/>
                  </a:lnTo>
                  <a:lnTo>
                    <a:pt x="18857" y="37689"/>
                  </a:lnTo>
                  <a:lnTo>
                    <a:pt x="18452" y="37784"/>
                  </a:lnTo>
                  <a:lnTo>
                    <a:pt x="17450" y="37951"/>
                  </a:lnTo>
                  <a:lnTo>
                    <a:pt x="16521" y="38261"/>
                  </a:lnTo>
                  <a:lnTo>
                    <a:pt x="15829" y="39071"/>
                  </a:lnTo>
                  <a:lnTo>
                    <a:pt x="15543" y="39143"/>
                  </a:lnTo>
                  <a:lnTo>
                    <a:pt x="15067" y="38761"/>
                  </a:lnTo>
                  <a:lnTo>
                    <a:pt x="14256" y="38714"/>
                  </a:lnTo>
                  <a:lnTo>
                    <a:pt x="13732" y="38952"/>
                  </a:lnTo>
                  <a:lnTo>
                    <a:pt x="12850" y="39119"/>
                  </a:lnTo>
                  <a:lnTo>
                    <a:pt x="12230" y="39739"/>
                  </a:lnTo>
                  <a:lnTo>
                    <a:pt x="10919" y="40215"/>
                  </a:lnTo>
                  <a:lnTo>
                    <a:pt x="9035" y="40048"/>
                  </a:lnTo>
                  <a:lnTo>
                    <a:pt x="8130" y="40430"/>
                  </a:lnTo>
                  <a:lnTo>
                    <a:pt x="8130" y="41002"/>
                  </a:lnTo>
                  <a:lnTo>
                    <a:pt x="8606" y="41336"/>
                  </a:lnTo>
                  <a:lnTo>
                    <a:pt x="8892" y="41026"/>
                  </a:lnTo>
                  <a:lnTo>
                    <a:pt x="9584" y="40859"/>
                  </a:lnTo>
                  <a:lnTo>
                    <a:pt x="10347" y="41169"/>
                  </a:lnTo>
                  <a:lnTo>
                    <a:pt x="10990" y="41264"/>
                  </a:lnTo>
                  <a:lnTo>
                    <a:pt x="11467" y="41026"/>
                  </a:lnTo>
                  <a:lnTo>
                    <a:pt x="12087" y="40644"/>
                  </a:lnTo>
                  <a:lnTo>
                    <a:pt x="13040" y="40644"/>
                  </a:lnTo>
                  <a:lnTo>
                    <a:pt x="13898" y="40072"/>
                  </a:lnTo>
                  <a:lnTo>
                    <a:pt x="14924" y="40454"/>
                  </a:lnTo>
                  <a:lnTo>
                    <a:pt x="15782" y="40168"/>
                  </a:lnTo>
                  <a:lnTo>
                    <a:pt x="16854" y="39786"/>
                  </a:lnTo>
                  <a:lnTo>
                    <a:pt x="16854" y="39786"/>
                  </a:lnTo>
                  <a:lnTo>
                    <a:pt x="16759" y="40501"/>
                  </a:lnTo>
                  <a:lnTo>
                    <a:pt x="17069" y="40501"/>
                  </a:lnTo>
                  <a:lnTo>
                    <a:pt x="17307" y="39810"/>
                  </a:lnTo>
                  <a:lnTo>
                    <a:pt x="18261" y="39739"/>
                  </a:lnTo>
                  <a:lnTo>
                    <a:pt x="19048" y="40048"/>
                  </a:lnTo>
                  <a:lnTo>
                    <a:pt x="19214" y="39715"/>
                  </a:lnTo>
                  <a:lnTo>
                    <a:pt x="19644" y="39262"/>
                  </a:lnTo>
                  <a:lnTo>
                    <a:pt x="19119" y="38880"/>
                  </a:lnTo>
                  <a:lnTo>
                    <a:pt x="20692" y="38189"/>
                  </a:lnTo>
                  <a:lnTo>
                    <a:pt x="22266" y="37879"/>
                  </a:lnTo>
                  <a:lnTo>
                    <a:pt x="22909" y="37545"/>
                  </a:lnTo>
                  <a:lnTo>
                    <a:pt x="25222" y="36282"/>
                  </a:lnTo>
                  <a:lnTo>
                    <a:pt x="27153" y="35042"/>
                  </a:lnTo>
                  <a:lnTo>
                    <a:pt x="27963" y="34089"/>
                  </a:lnTo>
                  <a:lnTo>
                    <a:pt x="27725" y="33469"/>
                  </a:lnTo>
                  <a:lnTo>
                    <a:pt x="27033" y="33159"/>
                  </a:lnTo>
                  <a:lnTo>
                    <a:pt x="27129" y="32682"/>
                  </a:lnTo>
                  <a:lnTo>
                    <a:pt x="28058" y="31920"/>
                  </a:lnTo>
                  <a:lnTo>
                    <a:pt x="29298" y="31467"/>
                  </a:lnTo>
                  <a:lnTo>
                    <a:pt x="29632" y="30775"/>
                  </a:lnTo>
                  <a:lnTo>
                    <a:pt x="30180" y="30013"/>
                  </a:lnTo>
                  <a:lnTo>
                    <a:pt x="30895" y="28988"/>
                  </a:lnTo>
                  <a:lnTo>
                    <a:pt x="32373" y="28177"/>
                  </a:lnTo>
                  <a:lnTo>
                    <a:pt x="33470" y="28272"/>
                  </a:lnTo>
                  <a:lnTo>
                    <a:pt x="33875" y="29059"/>
                  </a:lnTo>
                  <a:lnTo>
                    <a:pt x="33064" y="29059"/>
                  </a:lnTo>
                  <a:lnTo>
                    <a:pt x="32755" y="28654"/>
                  </a:lnTo>
                  <a:lnTo>
                    <a:pt x="31443" y="29345"/>
                  </a:lnTo>
                  <a:lnTo>
                    <a:pt x="31396" y="29584"/>
                  </a:lnTo>
                  <a:lnTo>
                    <a:pt x="31396" y="30132"/>
                  </a:lnTo>
                  <a:lnTo>
                    <a:pt x="30704" y="31276"/>
                  </a:lnTo>
                  <a:lnTo>
                    <a:pt x="30418" y="31991"/>
                  </a:lnTo>
                  <a:lnTo>
                    <a:pt x="31086" y="32182"/>
                  </a:lnTo>
                  <a:lnTo>
                    <a:pt x="31086" y="32563"/>
                  </a:lnTo>
                  <a:lnTo>
                    <a:pt x="29989" y="32754"/>
                  </a:lnTo>
                  <a:lnTo>
                    <a:pt x="30132" y="33374"/>
                  </a:lnTo>
                  <a:lnTo>
                    <a:pt x="31539" y="33421"/>
                  </a:lnTo>
                  <a:lnTo>
                    <a:pt x="32564" y="32802"/>
                  </a:lnTo>
                  <a:lnTo>
                    <a:pt x="33088" y="32182"/>
                  </a:lnTo>
                  <a:lnTo>
                    <a:pt x="34018" y="31562"/>
                  </a:lnTo>
                  <a:lnTo>
                    <a:pt x="34829" y="32087"/>
                  </a:lnTo>
                  <a:lnTo>
                    <a:pt x="35210" y="31753"/>
                  </a:lnTo>
                  <a:lnTo>
                    <a:pt x="35591" y="31991"/>
                  </a:lnTo>
                  <a:lnTo>
                    <a:pt x="35734" y="32563"/>
                  </a:lnTo>
                  <a:lnTo>
                    <a:pt x="36140" y="32659"/>
                  </a:lnTo>
                  <a:lnTo>
                    <a:pt x="37284" y="31348"/>
                  </a:lnTo>
                  <a:lnTo>
                    <a:pt x="37117" y="30871"/>
                  </a:lnTo>
                  <a:lnTo>
                    <a:pt x="36163" y="31681"/>
                  </a:lnTo>
                  <a:lnTo>
                    <a:pt x="36616" y="30370"/>
                  </a:lnTo>
                  <a:lnTo>
                    <a:pt x="36307" y="30275"/>
                  </a:lnTo>
                  <a:lnTo>
                    <a:pt x="35973" y="31133"/>
                  </a:lnTo>
                  <a:lnTo>
                    <a:pt x="35830" y="29798"/>
                  </a:lnTo>
                  <a:lnTo>
                    <a:pt x="36902" y="29345"/>
                  </a:lnTo>
                  <a:lnTo>
                    <a:pt x="37975" y="29250"/>
                  </a:lnTo>
                  <a:lnTo>
                    <a:pt x="38786" y="30990"/>
                  </a:lnTo>
                  <a:lnTo>
                    <a:pt x="39405" y="31085"/>
                  </a:lnTo>
                  <a:lnTo>
                    <a:pt x="41336" y="32230"/>
                  </a:lnTo>
                  <a:lnTo>
                    <a:pt x="41527" y="32087"/>
                  </a:lnTo>
                  <a:lnTo>
                    <a:pt x="43172" y="32087"/>
                  </a:lnTo>
                  <a:lnTo>
                    <a:pt x="44864" y="32802"/>
                  </a:lnTo>
                  <a:lnTo>
                    <a:pt x="45961" y="33135"/>
                  </a:lnTo>
                  <a:lnTo>
                    <a:pt x="46819" y="32802"/>
                  </a:lnTo>
                  <a:lnTo>
                    <a:pt x="47367" y="32325"/>
                  </a:lnTo>
                  <a:lnTo>
                    <a:pt x="47367" y="32802"/>
                  </a:lnTo>
                  <a:lnTo>
                    <a:pt x="46986" y="33755"/>
                  </a:lnTo>
                  <a:lnTo>
                    <a:pt x="48178" y="34542"/>
                  </a:lnTo>
                  <a:lnTo>
                    <a:pt x="49608" y="35305"/>
                  </a:lnTo>
                  <a:lnTo>
                    <a:pt x="50371" y="36163"/>
                  </a:lnTo>
                  <a:lnTo>
                    <a:pt x="51396" y="36878"/>
                  </a:lnTo>
                  <a:lnTo>
                    <a:pt x="52159" y="36711"/>
                  </a:lnTo>
                  <a:lnTo>
                    <a:pt x="52302" y="36806"/>
                  </a:lnTo>
                  <a:lnTo>
                    <a:pt x="51682" y="37188"/>
                  </a:lnTo>
                  <a:lnTo>
                    <a:pt x="51682" y="37855"/>
                  </a:lnTo>
                  <a:lnTo>
                    <a:pt x="52159" y="38189"/>
                  </a:lnTo>
                  <a:lnTo>
                    <a:pt x="52636" y="39047"/>
                  </a:lnTo>
                  <a:lnTo>
                    <a:pt x="52826" y="40168"/>
                  </a:lnTo>
                  <a:lnTo>
                    <a:pt x="53446" y="40311"/>
                  </a:lnTo>
                  <a:lnTo>
                    <a:pt x="54519" y="42099"/>
                  </a:lnTo>
                  <a:lnTo>
                    <a:pt x="54972" y="42480"/>
                  </a:lnTo>
                  <a:lnTo>
                    <a:pt x="54972" y="42146"/>
                  </a:lnTo>
                  <a:lnTo>
                    <a:pt x="54877" y="40454"/>
                  </a:lnTo>
                  <a:lnTo>
                    <a:pt x="54877" y="40454"/>
                  </a:lnTo>
                  <a:lnTo>
                    <a:pt x="55115" y="40597"/>
                  </a:lnTo>
                  <a:lnTo>
                    <a:pt x="55282" y="41717"/>
                  </a:lnTo>
                  <a:lnTo>
                    <a:pt x="55592" y="42814"/>
                  </a:lnTo>
                  <a:lnTo>
                    <a:pt x="55925" y="42671"/>
                  </a:lnTo>
                  <a:lnTo>
                    <a:pt x="56164" y="41646"/>
                  </a:lnTo>
                  <a:lnTo>
                    <a:pt x="56402" y="41646"/>
                  </a:lnTo>
                  <a:lnTo>
                    <a:pt x="56402" y="43147"/>
                  </a:lnTo>
                  <a:lnTo>
                    <a:pt x="56831" y="43577"/>
                  </a:lnTo>
                  <a:lnTo>
                    <a:pt x="56307" y="44149"/>
                  </a:lnTo>
                  <a:lnTo>
                    <a:pt x="56402" y="44339"/>
                  </a:lnTo>
                  <a:lnTo>
                    <a:pt x="56688" y="44602"/>
                  </a:lnTo>
                  <a:lnTo>
                    <a:pt x="56831" y="44602"/>
                  </a:lnTo>
                  <a:lnTo>
                    <a:pt x="56974" y="44363"/>
                  </a:lnTo>
                  <a:lnTo>
                    <a:pt x="56998" y="44292"/>
                  </a:lnTo>
                  <a:lnTo>
                    <a:pt x="57284" y="44983"/>
                  </a:lnTo>
                  <a:lnTo>
                    <a:pt x="57523" y="45412"/>
                  </a:lnTo>
                  <a:lnTo>
                    <a:pt x="57904" y="46008"/>
                  </a:lnTo>
                  <a:lnTo>
                    <a:pt x="58190" y="46246"/>
                  </a:lnTo>
                  <a:lnTo>
                    <a:pt x="58309" y="46294"/>
                  </a:lnTo>
                  <a:lnTo>
                    <a:pt x="58548" y="46056"/>
                  </a:lnTo>
                  <a:lnTo>
                    <a:pt x="58142" y="45531"/>
                  </a:lnTo>
                  <a:lnTo>
                    <a:pt x="57999" y="45055"/>
                  </a:lnTo>
                  <a:lnTo>
                    <a:pt x="58619" y="45436"/>
                  </a:lnTo>
                  <a:lnTo>
                    <a:pt x="59191" y="46008"/>
                  </a:lnTo>
                  <a:lnTo>
                    <a:pt x="59525" y="45841"/>
                  </a:lnTo>
                  <a:lnTo>
                    <a:pt x="59454" y="44745"/>
                  </a:lnTo>
                  <a:lnTo>
                    <a:pt x="59024" y="43934"/>
                  </a:lnTo>
                  <a:lnTo>
                    <a:pt x="59263" y="43696"/>
                  </a:lnTo>
                  <a:lnTo>
                    <a:pt x="59787" y="44029"/>
                  </a:lnTo>
                  <a:lnTo>
                    <a:pt x="60598" y="44482"/>
                  </a:lnTo>
                  <a:lnTo>
                    <a:pt x="61051" y="45412"/>
                  </a:lnTo>
                  <a:lnTo>
                    <a:pt x="61527" y="45650"/>
                  </a:lnTo>
                  <a:lnTo>
                    <a:pt x="62052" y="44959"/>
                  </a:lnTo>
                  <a:lnTo>
                    <a:pt x="62362" y="43934"/>
                  </a:lnTo>
                  <a:lnTo>
                    <a:pt x="62195" y="43028"/>
                  </a:lnTo>
                  <a:lnTo>
                    <a:pt x="61909" y="41717"/>
                  </a:lnTo>
                  <a:lnTo>
                    <a:pt x="60359" y="41074"/>
                  </a:lnTo>
                  <a:lnTo>
                    <a:pt x="58858" y="40549"/>
                  </a:lnTo>
                  <a:lnTo>
                    <a:pt x="58428" y="39453"/>
                  </a:lnTo>
                  <a:lnTo>
                    <a:pt x="57737" y="38642"/>
                  </a:lnTo>
                  <a:lnTo>
                    <a:pt x="56927" y="37474"/>
                  </a:lnTo>
                  <a:lnTo>
                    <a:pt x="55925" y="35686"/>
                  </a:lnTo>
                  <a:lnTo>
                    <a:pt x="54757" y="35162"/>
                  </a:lnTo>
                  <a:lnTo>
                    <a:pt x="54424" y="34447"/>
                  </a:lnTo>
                  <a:lnTo>
                    <a:pt x="53852" y="34113"/>
                  </a:lnTo>
                  <a:lnTo>
                    <a:pt x="53685" y="33255"/>
                  </a:lnTo>
                  <a:lnTo>
                    <a:pt x="52755" y="32611"/>
                  </a:lnTo>
                  <a:lnTo>
                    <a:pt x="52183" y="33064"/>
                  </a:lnTo>
                  <a:lnTo>
                    <a:pt x="51873" y="33135"/>
                  </a:lnTo>
                  <a:lnTo>
                    <a:pt x="51420" y="33612"/>
                  </a:lnTo>
                  <a:lnTo>
                    <a:pt x="51325" y="34542"/>
                  </a:lnTo>
                  <a:lnTo>
                    <a:pt x="51158" y="34590"/>
                  </a:lnTo>
                  <a:lnTo>
                    <a:pt x="50133" y="35162"/>
                  </a:lnTo>
                  <a:lnTo>
                    <a:pt x="49990" y="34375"/>
                  </a:lnTo>
                  <a:lnTo>
                    <a:pt x="47892" y="32349"/>
                  </a:lnTo>
                  <a:lnTo>
                    <a:pt x="47844" y="31491"/>
                  </a:lnTo>
                  <a:lnTo>
                    <a:pt x="47058" y="31491"/>
                  </a:lnTo>
                  <a:lnTo>
                    <a:pt x="46628" y="31824"/>
                  </a:lnTo>
                  <a:lnTo>
                    <a:pt x="45699" y="31753"/>
                  </a:lnTo>
                  <a:lnTo>
                    <a:pt x="45222" y="31467"/>
                  </a:lnTo>
                  <a:lnTo>
                    <a:pt x="45317" y="6008"/>
                  </a:lnTo>
                  <a:lnTo>
                    <a:pt x="43982" y="5221"/>
                  </a:lnTo>
                  <a:lnTo>
                    <a:pt x="42528" y="4649"/>
                  </a:lnTo>
                  <a:lnTo>
                    <a:pt x="41980" y="4887"/>
                  </a:lnTo>
                  <a:lnTo>
                    <a:pt x="41336" y="5054"/>
                  </a:lnTo>
                  <a:lnTo>
                    <a:pt x="39811" y="4291"/>
                  </a:lnTo>
                  <a:lnTo>
                    <a:pt x="39358" y="4577"/>
                  </a:lnTo>
                  <a:lnTo>
                    <a:pt x="37475" y="3338"/>
                  </a:lnTo>
                  <a:lnTo>
                    <a:pt x="35353" y="3147"/>
                  </a:lnTo>
                  <a:lnTo>
                    <a:pt x="34781" y="2718"/>
                  </a:lnTo>
                  <a:lnTo>
                    <a:pt x="34709" y="1597"/>
                  </a:lnTo>
                  <a:lnTo>
                    <a:pt x="33541" y="1526"/>
                  </a:lnTo>
                  <a:lnTo>
                    <a:pt x="33064" y="2003"/>
                  </a:lnTo>
                  <a:lnTo>
                    <a:pt x="32874" y="1669"/>
                  </a:lnTo>
                  <a:lnTo>
                    <a:pt x="33041" y="1335"/>
                  </a:lnTo>
                  <a:lnTo>
                    <a:pt x="32469" y="715"/>
                  </a:lnTo>
                  <a:lnTo>
                    <a:pt x="31396"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1974725" y="4448975"/>
              <a:ext cx="845700" cy="541750"/>
            </a:xfrm>
            <a:custGeom>
              <a:rect b="b" l="l" r="r" t="t"/>
              <a:pathLst>
                <a:path extrusionOk="0" h="21670" w="33828">
                  <a:moveTo>
                    <a:pt x="4530" y="0"/>
                  </a:moveTo>
                  <a:lnTo>
                    <a:pt x="3338" y="549"/>
                  </a:lnTo>
                  <a:lnTo>
                    <a:pt x="3028" y="1645"/>
                  </a:lnTo>
                  <a:lnTo>
                    <a:pt x="4864" y="2432"/>
                  </a:lnTo>
                  <a:lnTo>
                    <a:pt x="5484" y="2337"/>
                  </a:lnTo>
                  <a:lnTo>
                    <a:pt x="5960" y="1169"/>
                  </a:lnTo>
                  <a:lnTo>
                    <a:pt x="5770" y="167"/>
                  </a:lnTo>
                  <a:lnTo>
                    <a:pt x="4530" y="0"/>
                  </a:lnTo>
                  <a:close/>
                  <a:moveTo>
                    <a:pt x="1240" y="1598"/>
                  </a:moveTo>
                  <a:lnTo>
                    <a:pt x="573" y="1669"/>
                  </a:lnTo>
                  <a:lnTo>
                    <a:pt x="1" y="2742"/>
                  </a:lnTo>
                  <a:lnTo>
                    <a:pt x="716" y="2742"/>
                  </a:lnTo>
                  <a:lnTo>
                    <a:pt x="1336" y="1812"/>
                  </a:lnTo>
                  <a:lnTo>
                    <a:pt x="1240" y="1598"/>
                  </a:lnTo>
                  <a:close/>
                  <a:moveTo>
                    <a:pt x="14113" y="3195"/>
                  </a:moveTo>
                  <a:lnTo>
                    <a:pt x="12397" y="4053"/>
                  </a:lnTo>
                  <a:lnTo>
                    <a:pt x="12182" y="4625"/>
                  </a:lnTo>
                  <a:lnTo>
                    <a:pt x="13279" y="6270"/>
                  </a:lnTo>
                  <a:lnTo>
                    <a:pt x="13994" y="6175"/>
                  </a:lnTo>
                  <a:lnTo>
                    <a:pt x="14328" y="6032"/>
                  </a:lnTo>
                  <a:lnTo>
                    <a:pt x="14781" y="6413"/>
                  </a:lnTo>
                  <a:lnTo>
                    <a:pt x="15877" y="6365"/>
                  </a:lnTo>
                  <a:lnTo>
                    <a:pt x="16163" y="5912"/>
                  </a:lnTo>
                  <a:lnTo>
                    <a:pt x="15305" y="5364"/>
                  </a:lnTo>
                  <a:lnTo>
                    <a:pt x="14757" y="4267"/>
                  </a:lnTo>
                  <a:lnTo>
                    <a:pt x="14113" y="3195"/>
                  </a:lnTo>
                  <a:close/>
                  <a:moveTo>
                    <a:pt x="18595" y="6723"/>
                  </a:moveTo>
                  <a:lnTo>
                    <a:pt x="18213" y="7271"/>
                  </a:lnTo>
                  <a:lnTo>
                    <a:pt x="19811" y="7796"/>
                  </a:lnTo>
                  <a:lnTo>
                    <a:pt x="21122" y="7867"/>
                  </a:lnTo>
                  <a:lnTo>
                    <a:pt x="21908" y="7438"/>
                  </a:lnTo>
                  <a:lnTo>
                    <a:pt x="21980" y="7033"/>
                  </a:lnTo>
                  <a:lnTo>
                    <a:pt x="20168" y="6866"/>
                  </a:lnTo>
                  <a:lnTo>
                    <a:pt x="20001" y="7009"/>
                  </a:lnTo>
                  <a:lnTo>
                    <a:pt x="18595" y="6723"/>
                  </a:lnTo>
                  <a:close/>
                  <a:moveTo>
                    <a:pt x="19787" y="8463"/>
                  </a:moveTo>
                  <a:lnTo>
                    <a:pt x="19787" y="8821"/>
                  </a:lnTo>
                  <a:lnTo>
                    <a:pt x="20335" y="9989"/>
                  </a:lnTo>
                  <a:lnTo>
                    <a:pt x="21265" y="9655"/>
                  </a:lnTo>
                  <a:lnTo>
                    <a:pt x="21360" y="9178"/>
                  </a:lnTo>
                  <a:lnTo>
                    <a:pt x="20883" y="8558"/>
                  </a:lnTo>
                  <a:lnTo>
                    <a:pt x="19787" y="8463"/>
                  </a:lnTo>
                  <a:close/>
                  <a:moveTo>
                    <a:pt x="22552" y="7605"/>
                  </a:moveTo>
                  <a:lnTo>
                    <a:pt x="21861" y="8463"/>
                  </a:lnTo>
                  <a:lnTo>
                    <a:pt x="23362" y="10418"/>
                  </a:lnTo>
                  <a:lnTo>
                    <a:pt x="24078" y="10847"/>
                  </a:lnTo>
                  <a:lnTo>
                    <a:pt x="25508" y="10561"/>
                  </a:lnTo>
                  <a:lnTo>
                    <a:pt x="26581" y="10013"/>
                  </a:lnTo>
                  <a:lnTo>
                    <a:pt x="26581" y="9464"/>
                  </a:lnTo>
                  <a:lnTo>
                    <a:pt x="25270" y="8654"/>
                  </a:lnTo>
                  <a:lnTo>
                    <a:pt x="23958" y="8320"/>
                  </a:lnTo>
                  <a:lnTo>
                    <a:pt x="22552" y="7605"/>
                  </a:lnTo>
                  <a:close/>
                  <a:moveTo>
                    <a:pt x="27296" y="12730"/>
                  </a:moveTo>
                  <a:lnTo>
                    <a:pt x="26819" y="13111"/>
                  </a:lnTo>
                  <a:lnTo>
                    <a:pt x="26843" y="13707"/>
                  </a:lnTo>
                  <a:lnTo>
                    <a:pt x="27320" y="14256"/>
                  </a:lnTo>
                  <a:lnTo>
                    <a:pt x="27177" y="14542"/>
                  </a:lnTo>
                  <a:lnTo>
                    <a:pt x="26557" y="15471"/>
                  </a:lnTo>
                  <a:lnTo>
                    <a:pt x="25865" y="15781"/>
                  </a:lnTo>
                  <a:lnTo>
                    <a:pt x="25913" y="16544"/>
                  </a:lnTo>
                  <a:lnTo>
                    <a:pt x="26557" y="17092"/>
                  </a:lnTo>
                  <a:lnTo>
                    <a:pt x="27034" y="18785"/>
                  </a:lnTo>
                  <a:lnTo>
                    <a:pt x="26843" y="19500"/>
                  </a:lnTo>
                  <a:lnTo>
                    <a:pt x="26938" y="20835"/>
                  </a:lnTo>
                  <a:lnTo>
                    <a:pt x="28011" y="21622"/>
                  </a:lnTo>
                  <a:lnTo>
                    <a:pt x="28535" y="21669"/>
                  </a:lnTo>
                  <a:lnTo>
                    <a:pt x="29227" y="20811"/>
                  </a:lnTo>
                  <a:lnTo>
                    <a:pt x="29942" y="19858"/>
                  </a:lnTo>
                  <a:lnTo>
                    <a:pt x="30872" y="19309"/>
                  </a:lnTo>
                  <a:lnTo>
                    <a:pt x="31324" y="19500"/>
                  </a:lnTo>
                  <a:lnTo>
                    <a:pt x="32564" y="19047"/>
                  </a:lnTo>
                  <a:lnTo>
                    <a:pt x="33732" y="18094"/>
                  </a:lnTo>
                  <a:lnTo>
                    <a:pt x="33827" y="17712"/>
                  </a:lnTo>
                  <a:lnTo>
                    <a:pt x="32636" y="16926"/>
                  </a:lnTo>
                  <a:lnTo>
                    <a:pt x="32063" y="15614"/>
                  </a:lnTo>
                  <a:lnTo>
                    <a:pt x="31587" y="14899"/>
                  </a:lnTo>
                  <a:lnTo>
                    <a:pt x="30562" y="14280"/>
                  </a:lnTo>
                  <a:lnTo>
                    <a:pt x="28297" y="13207"/>
                  </a:lnTo>
                  <a:lnTo>
                    <a:pt x="27296" y="1273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4865725" y="3337525"/>
              <a:ext cx="487525" cy="807525"/>
            </a:xfrm>
            <a:custGeom>
              <a:rect b="b" l="l" r="r" t="t"/>
              <a:pathLst>
                <a:path extrusionOk="0" h="32301" w="19501">
                  <a:moveTo>
                    <a:pt x="13588" y="0"/>
                  </a:moveTo>
                  <a:lnTo>
                    <a:pt x="10919" y="239"/>
                  </a:lnTo>
                  <a:lnTo>
                    <a:pt x="3934" y="906"/>
                  </a:lnTo>
                  <a:lnTo>
                    <a:pt x="310" y="1144"/>
                  </a:lnTo>
                  <a:lnTo>
                    <a:pt x="239" y="3051"/>
                  </a:lnTo>
                  <a:lnTo>
                    <a:pt x="310" y="8010"/>
                  </a:lnTo>
                  <a:lnTo>
                    <a:pt x="96" y="17259"/>
                  </a:lnTo>
                  <a:lnTo>
                    <a:pt x="1" y="21455"/>
                  </a:lnTo>
                  <a:lnTo>
                    <a:pt x="835" y="27057"/>
                  </a:lnTo>
                  <a:lnTo>
                    <a:pt x="1312" y="31443"/>
                  </a:lnTo>
                  <a:lnTo>
                    <a:pt x="2170" y="31443"/>
                  </a:lnTo>
                  <a:lnTo>
                    <a:pt x="2361" y="31514"/>
                  </a:lnTo>
                  <a:lnTo>
                    <a:pt x="2742" y="30704"/>
                  </a:lnTo>
                  <a:lnTo>
                    <a:pt x="3195" y="29393"/>
                  </a:lnTo>
                  <a:lnTo>
                    <a:pt x="3862" y="29560"/>
                  </a:lnTo>
                  <a:lnTo>
                    <a:pt x="4792" y="31347"/>
                  </a:lnTo>
                  <a:lnTo>
                    <a:pt x="4792" y="31657"/>
                  </a:lnTo>
                  <a:lnTo>
                    <a:pt x="3982" y="32229"/>
                  </a:lnTo>
                  <a:lnTo>
                    <a:pt x="4792" y="32301"/>
                  </a:lnTo>
                  <a:lnTo>
                    <a:pt x="6342" y="31562"/>
                  </a:lnTo>
                  <a:lnTo>
                    <a:pt x="6270" y="29297"/>
                  </a:lnTo>
                  <a:lnTo>
                    <a:pt x="5507" y="28773"/>
                  </a:lnTo>
                  <a:lnTo>
                    <a:pt x="4911" y="28177"/>
                  </a:lnTo>
                  <a:lnTo>
                    <a:pt x="5030" y="26985"/>
                  </a:lnTo>
                  <a:lnTo>
                    <a:pt x="8177" y="26532"/>
                  </a:lnTo>
                  <a:lnTo>
                    <a:pt x="15829" y="25674"/>
                  </a:lnTo>
                  <a:lnTo>
                    <a:pt x="17832" y="25483"/>
                  </a:lnTo>
                  <a:lnTo>
                    <a:pt x="19500" y="25507"/>
                  </a:lnTo>
                  <a:lnTo>
                    <a:pt x="19333" y="24863"/>
                  </a:lnTo>
                  <a:lnTo>
                    <a:pt x="18904" y="24625"/>
                  </a:lnTo>
                  <a:lnTo>
                    <a:pt x="18618" y="24291"/>
                  </a:lnTo>
                  <a:lnTo>
                    <a:pt x="18928" y="23505"/>
                  </a:lnTo>
                  <a:lnTo>
                    <a:pt x="18809" y="21979"/>
                  </a:lnTo>
                  <a:lnTo>
                    <a:pt x="18332" y="20620"/>
                  </a:lnTo>
                  <a:lnTo>
                    <a:pt x="18571" y="19095"/>
                  </a:lnTo>
                  <a:lnTo>
                    <a:pt x="19071" y="17664"/>
                  </a:lnTo>
                  <a:lnTo>
                    <a:pt x="19024" y="17164"/>
                  </a:lnTo>
                  <a:lnTo>
                    <a:pt x="18475" y="16949"/>
                  </a:lnTo>
                  <a:lnTo>
                    <a:pt x="18332" y="15876"/>
                  </a:lnTo>
                  <a:lnTo>
                    <a:pt x="17522" y="14875"/>
                  </a:lnTo>
                  <a:lnTo>
                    <a:pt x="16926" y="12944"/>
                  </a:lnTo>
                  <a:lnTo>
                    <a:pt x="16521" y="10942"/>
                  </a:lnTo>
                  <a:lnTo>
                    <a:pt x="15972" y="9464"/>
                  </a:lnTo>
                  <a:lnTo>
                    <a:pt x="14852" y="4696"/>
                  </a:lnTo>
                  <a:lnTo>
                    <a:pt x="13803" y="2336"/>
                  </a:lnTo>
                  <a:lnTo>
                    <a:pt x="13565" y="668"/>
                  </a:lnTo>
                  <a:lnTo>
                    <a:pt x="13588"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3999200" y="3140850"/>
              <a:ext cx="641875" cy="584075"/>
            </a:xfrm>
            <a:custGeom>
              <a:rect b="b" l="l" r="r" t="t"/>
              <a:pathLst>
                <a:path extrusionOk="0" h="23363" w="25675">
                  <a:moveTo>
                    <a:pt x="23481" y="1"/>
                  </a:moveTo>
                  <a:lnTo>
                    <a:pt x="13994" y="358"/>
                  </a:lnTo>
                  <a:lnTo>
                    <a:pt x="7033" y="573"/>
                  </a:lnTo>
                  <a:lnTo>
                    <a:pt x="1" y="668"/>
                  </a:lnTo>
                  <a:lnTo>
                    <a:pt x="454" y="2718"/>
                  </a:lnTo>
                  <a:lnTo>
                    <a:pt x="477" y="5245"/>
                  </a:lnTo>
                  <a:lnTo>
                    <a:pt x="907" y="8487"/>
                  </a:lnTo>
                  <a:lnTo>
                    <a:pt x="1002" y="19882"/>
                  </a:lnTo>
                  <a:lnTo>
                    <a:pt x="1622" y="20358"/>
                  </a:lnTo>
                  <a:lnTo>
                    <a:pt x="2504" y="20001"/>
                  </a:lnTo>
                  <a:lnTo>
                    <a:pt x="3386" y="20358"/>
                  </a:lnTo>
                  <a:lnTo>
                    <a:pt x="3505" y="23362"/>
                  </a:lnTo>
                  <a:lnTo>
                    <a:pt x="11014" y="23314"/>
                  </a:lnTo>
                  <a:lnTo>
                    <a:pt x="19000" y="23076"/>
                  </a:lnTo>
                  <a:lnTo>
                    <a:pt x="19262" y="22504"/>
                  </a:lnTo>
                  <a:lnTo>
                    <a:pt x="19167" y="21383"/>
                  </a:lnTo>
                  <a:lnTo>
                    <a:pt x="18666" y="20454"/>
                  </a:lnTo>
                  <a:lnTo>
                    <a:pt x="19119" y="20025"/>
                  </a:lnTo>
                  <a:lnTo>
                    <a:pt x="18690" y="19381"/>
                  </a:lnTo>
                  <a:lnTo>
                    <a:pt x="18904" y="18666"/>
                  </a:lnTo>
                  <a:lnTo>
                    <a:pt x="19238" y="16902"/>
                  </a:lnTo>
                  <a:lnTo>
                    <a:pt x="20025" y="16211"/>
                  </a:lnTo>
                  <a:lnTo>
                    <a:pt x="19786" y="15567"/>
                  </a:lnTo>
                  <a:lnTo>
                    <a:pt x="20978" y="13898"/>
                  </a:lnTo>
                  <a:lnTo>
                    <a:pt x="21741" y="13565"/>
                  </a:lnTo>
                  <a:lnTo>
                    <a:pt x="21694" y="13064"/>
                  </a:lnTo>
                  <a:lnTo>
                    <a:pt x="21551" y="12563"/>
                  </a:lnTo>
                  <a:lnTo>
                    <a:pt x="22409" y="10823"/>
                  </a:lnTo>
                  <a:lnTo>
                    <a:pt x="23172" y="10489"/>
                  </a:lnTo>
                  <a:lnTo>
                    <a:pt x="23219" y="9512"/>
                  </a:lnTo>
                  <a:lnTo>
                    <a:pt x="23839" y="9107"/>
                  </a:lnTo>
                  <a:lnTo>
                    <a:pt x="24125" y="7867"/>
                  </a:lnTo>
                  <a:lnTo>
                    <a:pt x="23696" y="6675"/>
                  </a:lnTo>
                  <a:lnTo>
                    <a:pt x="24959" y="5960"/>
                  </a:lnTo>
                  <a:lnTo>
                    <a:pt x="25031" y="5340"/>
                  </a:lnTo>
                  <a:lnTo>
                    <a:pt x="25388" y="4101"/>
                  </a:lnTo>
                  <a:lnTo>
                    <a:pt x="25675" y="3171"/>
                  </a:lnTo>
                  <a:lnTo>
                    <a:pt x="25675" y="3171"/>
                  </a:lnTo>
                  <a:lnTo>
                    <a:pt x="24554" y="3457"/>
                  </a:lnTo>
                  <a:lnTo>
                    <a:pt x="22647" y="3266"/>
                  </a:lnTo>
                  <a:lnTo>
                    <a:pt x="22909" y="2337"/>
                  </a:lnTo>
                  <a:lnTo>
                    <a:pt x="23839" y="1550"/>
                  </a:lnTo>
                  <a:lnTo>
                    <a:pt x="24030" y="883"/>
                  </a:lnTo>
                  <a:lnTo>
                    <a:pt x="23481"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1242300" y="2853600"/>
              <a:ext cx="879650" cy="1030425"/>
            </a:xfrm>
            <a:custGeom>
              <a:rect b="b" l="l" r="r" t="t"/>
              <a:pathLst>
                <a:path extrusionOk="0" h="41217" w="35186">
                  <a:moveTo>
                    <a:pt x="9774" y="1"/>
                  </a:moveTo>
                  <a:lnTo>
                    <a:pt x="9727" y="310"/>
                  </a:lnTo>
                  <a:lnTo>
                    <a:pt x="8940" y="5245"/>
                  </a:lnTo>
                  <a:lnTo>
                    <a:pt x="8320" y="6365"/>
                  </a:lnTo>
                  <a:lnTo>
                    <a:pt x="7486" y="6318"/>
                  </a:lnTo>
                  <a:lnTo>
                    <a:pt x="7128" y="5531"/>
                  </a:lnTo>
                  <a:lnTo>
                    <a:pt x="6342" y="5412"/>
                  </a:lnTo>
                  <a:lnTo>
                    <a:pt x="5984" y="5078"/>
                  </a:lnTo>
                  <a:lnTo>
                    <a:pt x="5674" y="5126"/>
                  </a:lnTo>
                  <a:lnTo>
                    <a:pt x="5030" y="5626"/>
                  </a:lnTo>
                  <a:lnTo>
                    <a:pt x="4959" y="7653"/>
                  </a:lnTo>
                  <a:lnTo>
                    <a:pt x="4864" y="8106"/>
                  </a:lnTo>
                  <a:lnTo>
                    <a:pt x="4721" y="11824"/>
                  </a:lnTo>
                  <a:lnTo>
                    <a:pt x="4268" y="12539"/>
                  </a:lnTo>
                  <a:lnTo>
                    <a:pt x="4148" y="13517"/>
                  </a:lnTo>
                  <a:lnTo>
                    <a:pt x="4983" y="15019"/>
                  </a:lnTo>
                  <a:lnTo>
                    <a:pt x="5317" y="16640"/>
                  </a:lnTo>
                  <a:lnTo>
                    <a:pt x="5507" y="16973"/>
                  </a:lnTo>
                  <a:lnTo>
                    <a:pt x="5841" y="17236"/>
                  </a:lnTo>
                  <a:lnTo>
                    <a:pt x="5722" y="17951"/>
                  </a:lnTo>
                  <a:lnTo>
                    <a:pt x="5221" y="18308"/>
                  </a:lnTo>
                  <a:lnTo>
                    <a:pt x="4196" y="18785"/>
                  </a:lnTo>
                  <a:lnTo>
                    <a:pt x="3719" y="19333"/>
                  </a:lnTo>
                  <a:lnTo>
                    <a:pt x="3243" y="20406"/>
                  </a:lnTo>
                  <a:lnTo>
                    <a:pt x="3100" y="21860"/>
                  </a:lnTo>
                  <a:lnTo>
                    <a:pt x="2218" y="22718"/>
                  </a:lnTo>
                  <a:lnTo>
                    <a:pt x="1645" y="23004"/>
                  </a:lnTo>
                  <a:lnTo>
                    <a:pt x="1622" y="24721"/>
                  </a:lnTo>
                  <a:lnTo>
                    <a:pt x="1431" y="25198"/>
                  </a:lnTo>
                  <a:lnTo>
                    <a:pt x="1574" y="25436"/>
                  </a:lnTo>
                  <a:lnTo>
                    <a:pt x="2742" y="25555"/>
                  </a:lnTo>
                  <a:lnTo>
                    <a:pt x="2480" y="26461"/>
                  </a:lnTo>
                  <a:lnTo>
                    <a:pt x="1979" y="27176"/>
                  </a:lnTo>
                  <a:lnTo>
                    <a:pt x="859" y="27295"/>
                  </a:lnTo>
                  <a:lnTo>
                    <a:pt x="96" y="27939"/>
                  </a:lnTo>
                  <a:lnTo>
                    <a:pt x="1" y="28392"/>
                  </a:lnTo>
                  <a:lnTo>
                    <a:pt x="144" y="28702"/>
                  </a:lnTo>
                  <a:lnTo>
                    <a:pt x="5769" y="31872"/>
                  </a:lnTo>
                  <a:lnTo>
                    <a:pt x="9393" y="34137"/>
                  </a:lnTo>
                  <a:lnTo>
                    <a:pt x="13755" y="36711"/>
                  </a:lnTo>
                  <a:lnTo>
                    <a:pt x="18785" y="39691"/>
                  </a:lnTo>
                  <a:lnTo>
                    <a:pt x="22432" y="40406"/>
                  </a:lnTo>
                  <a:lnTo>
                    <a:pt x="30013" y="41217"/>
                  </a:lnTo>
                  <a:lnTo>
                    <a:pt x="31801" y="29417"/>
                  </a:lnTo>
                  <a:lnTo>
                    <a:pt x="33875" y="13588"/>
                  </a:lnTo>
                  <a:lnTo>
                    <a:pt x="35186" y="4339"/>
                  </a:lnTo>
                  <a:lnTo>
                    <a:pt x="27868" y="3266"/>
                  </a:lnTo>
                  <a:lnTo>
                    <a:pt x="9774"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342400" y="1751675"/>
              <a:ext cx="1037600" cy="1778950"/>
            </a:xfrm>
            <a:custGeom>
              <a:rect b="b" l="l" r="r" t="t"/>
              <a:pathLst>
                <a:path extrusionOk="0" h="71158" w="41504">
                  <a:moveTo>
                    <a:pt x="9393" y="56330"/>
                  </a:moveTo>
                  <a:lnTo>
                    <a:pt x="9560" y="56759"/>
                  </a:lnTo>
                  <a:lnTo>
                    <a:pt x="9751" y="57117"/>
                  </a:lnTo>
                  <a:lnTo>
                    <a:pt x="10704" y="57165"/>
                  </a:lnTo>
                  <a:lnTo>
                    <a:pt x="10752" y="56759"/>
                  </a:lnTo>
                  <a:lnTo>
                    <a:pt x="10370" y="56330"/>
                  </a:lnTo>
                  <a:close/>
                  <a:moveTo>
                    <a:pt x="11300" y="56140"/>
                  </a:moveTo>
                  <a:lnTo>
                    <a:pt x="10942" y="56330"/>
                  </a:lnTo>
                  <a:lnTo>
                    <a:pt x="11205" y="56759"/>
                  </a:lnTo>
                  <a:lnTo>
                    <a:pt x="11681" y="57236"/>
                  </a:lnTo>
                  <a:lnTo>
                    <a:pt x="13016" y="57308"/>
                  </a:lnTo>
                  <a:lnTo>
                    <a:pt x="13302" y="57117"/>
                  </a:lnTo>
                  <a:lnTo>
                    <a:pt x="12373" y="56759"/>
                  </a:lnTo>
                  <a:lnTo>
                    <a:pt x="11300" y="56140"/>
                  </a:lnTo>
                  <a:close/>
                  <a:moveTo>
                    <a:pt x="17403" y="61813"/>
                  </a:moveTo>
                  <a:lnTo>
                    <a:pt x="17069" y="61861"/>
                  </a:lnTo>
                  <a:lnTo>
                    <a:pt x="17117" y="62218"/>
                  </a:lnTo>
                  <a:lnTo>
                    <a:pt x="17641" y="62910"/>
                  </a:lnTo>
                  <a:lnTo>
                    <a:pt x="17879" y="63196"/>
                  </a:lnTo>
                  <a:lnTo>
                    <a:pt x="18332" y="63387"/>
                  </a:lnTo>
                  <a:lnTo>
                    <a:pt x="18499" y="62934"/>
                  </a:lnTo>
                  <a:lnTo>
                    <a:pt x="18213" y="62409"/>
                  </a:lnTo>
                  <a:lnTo>
                    <a:pt x="17403" y="61813"/>
                  </a:lnTo>
                  <a:close/>
                  <a:moveTo>
                    <a:pt x="16545" y="64817"/>
                  </a:moveTo>
                  <a:lnTo>
                    <a:pt x="16545" y="65460"/>
                  </a:lnTo>
                  <a:lnTo>
                    <a:pt x="16640" y="65818"/>
                  </a:lnTo>
                  <a:lnTo>
                    <a:pt x="16759" y="66033"/>
                  </a:lnTo>
                  <a:lnTo>
                    <a:pt x="17140" y="66390"/>
                  </a:lnTo>
                  <a:lnTo>
                    <a:pt x="17593" y="66342"/>
                  </a:lnTo>
                  <a:lnTo>
                    <a:pt x="17236" y="65770"/>
                  </a:lnTo>
                  <a:lnTo>
                    <a:pt x="16688" y="64817"/>
                  </a:lnTo>
                  <a:close/>
                  <a:moveTo>
                    <a:pt x="4363" y="1"/>
                  </a:moveTo>
                  <a:lnTo>
                    <a:pt x="3839" y="1455"/>
                  </a:lnTo>
                  <a:lnTo>
                    <a:pt x="3791" y="3672"/>
                  </a:lnTo>
                  <a:lnTo>
                    <a:pt x="2242" y="7176"/>
                  </a:lnTo>
                  <a:lnTo>
                    <a:pt x="1312" y="7963"/>
                  </a:lnTo>
                  <a:lnTo>
                    <a:pt x="1216" y="8296"/>
                  </a:lnTo>
                  <a:lnTo>
                    <a:pt x="692" y="8535"/>
                  </a:lnTo>
                  <a:lnTo>
                    <a:pt x="239" y="9774"/>
                  </a:lnTo>
                  <a:lnTo>
                    <a:pt x="1" y="10728"/>
                  </a:lnTo>
                  <a:lnTo>
                    <a:pt x="811" y="11991"/>
                  </a:lnTo>
                  <a:lnTo>
                    <a:pt x="1288" y="13231"/>
                  </a:lnTo>
                  <a:lnTo>
                    <a:pt x="1622" y="14304"/>
                  </a:lnTo>
                  <a:lnTo>
                    <a:pt x="1526" y="16235"/>
                  </a:lnTo>
                  <a:lnTo>
                    <a:pt x="978" y="17164"/>
                  </a:lnTo>
                  <a:lnTo>
                    <a:pt x="811" y="18904"/>
                  </a:lnTo>
                  <a:lnTo>
                    <a:pt x="501" y="20001"/>
                  </a:lnTo>
                  <a:lnTo>
                    <a:pt x="1050" y="21169"/>
                  </a:lnTo>
                  <a:lnTo>
                    <a:pt x="1860" y="22504"/>
                  </a:lnTo>
                  <a:lnTo>
                    <a:pt x="2528" y="23934"/>
                  </a:lnTo>
                  <a:lnTo>
                    <a:pt x="2933" y="25126"/>
                  </a:lnTo>
                  <a:lnTo>
                    <a:pt x="2837" y="26080"/>
                  </a:lnTo>
                  <a:lnTo>
                    <a:pt x="2742" y="26223"/>
                  </a:lnTo>
                  <a:lnTo>
                    <a:pt x="2742" y="26843"/>
                  </a:lnTo>
                  <a:lnTo>
                    <a:pt x="4435" y="28726"/>
                  </a:lnTo>
                  <a:lnTo>
                    <a:pt x="4292" y="29441"/>
                  </a:lnTo>
                  <a:lnTo>
                    <a:pt x="4125" y="30132"/>
                  </a:lnTo>
                  <a:lnTo>
                    <a:pt x="3934" y="30680"/>
                  </a:lnTo>
                  <a:lnTo>
                    <a:pt x="4006" y="33136"/>
                  </a:lnTo>
                  <a:lnTo>
                    <a:pt x="4625" y="34232"/>
                  </a:lnTo>
                  <a:lnTo>
                    <a:pt x="5197" y="35019"/>
                  </a:lnTo>
                  <a:lnTo>
                    <a:pt x="5984" y="35162"/>
                  </a:lnTo>
                  <a:lnTo>
                    <a:pt x="6294" y="35973"/>
                  </a:lnTo>
                  <a:lnTo>
                    <a:pt x="5960" y="37045"/>
                  </a:lnTo>
                  <a:lnTo>
                    <a:pt x="5340" y="37522"/>
                  </a:lnTo>
                  <a:lnTo>
                    <a:pt x="5007" y="37522"/>
                  </a:lnTo>
                  <a:lnTo>
                    <a:pt x="4768" y="38666"/>
                  </a:lnTo>
                  <a:lnTo>
                    <a:pt x="4911" y="39548"/>
                  </a:lnTo>
                  <a:lnTo>
                    <a:pt x="5865" y="40859"/>
                  </a:lnTo>
                  <a:lnTo>
                    <a:pt x="6342" y="42433"/>
                  </a:lnTo>
                  <a:lnTo>
                    <a:pt x="6795" y="43839"/>
                  </a:lnTo>
                  <a:lnTo>
                    <a:pt x="7176" y="44745"/>
                  </a:lnTo>
                  <a:lnTo>
                    <a:pt x="8201" y="46485"/>
                  </a:lnTo>
                  <a:lnTo>
                    <a:pt x="8630" y="47248"/>
                  </a:lnTo>
                  <a:lnTo>
                    <a:pt x="8797" y="48130"/>
                  </a:lnTo>
                  <a:lnTo>
                    <a:pt x="9274" y="48416"/>
                  </a:lnTo>
                  <a:lnTo>
                    <a:pt x="9274" y="49131"/>
                  </a:lnTo>
                  <a:lnTo>
                    <a:pt x="9035" y="49703"/>
                  </a:lnTo>
                  <a:lnTo>
                    <a:pt x="8487" y="51825"/>
                  </a:lnTo>
                  <a:lnTo>
                    <a:pt x="8344" y="52373"/>
                  </a:lnTo>
                  <a:lnTo>
                    <a:pt x="9059" y="53184"/>
                  </a:lnTo>
                  <a:lnTo>
                    <a:pt x="10323" y="53327"/>
                  </a:lnTo>
                  <a:lnTo>
                    <a:pt x="11658" y="53875"/>
                  </a:lnTo>
                  <a:lnTo>
                    <a:pt x="12826" y="54495"/>
                  </a:lnTo>
                  <a:lnTo>
                    <a:pt x="13684" y="54495"/>
                  </a:lnTo>
                  <a:lnTo>
                    <a:pt x="14542" y="55425"/>
                  </a:lnTo>
                  <a:lnTo>
                    <a:pt x="15329" y="56855"/>
                  </a:lnTo>
                  <a:lnTo>
                    <a:pt x="15639" y="57546"/>
                  </a:lnTo>
                  <a:lnTo>
                    <a:pt x="16807" y="58166"/>
                  </a:lnTo>
                  <a:lnTo>
                    <a:pt x="18237" y="58404"/>
                  </a:lnTo>
                  <a:lnTo>
                    <a:pt x="18690" y="59024"/>
                  </a:lnTo>
                  <a:lnTo>
                    <a:pt x="18857" y="59978"/>
                  </a:lnTo>
                  <a:lnTo>
                    <a:pt x="18428" y="60168"/>
                  </a:lnTo>
                  <a:lnTo>
                    <a:pt x="18499" y="60454"/>
                  </a:lnTo>
                  <a:lnTo>
                    <a:pt x="19453" y="60693"/>
                  </a:lnTo>
                  <a:lnTo>
                    <a:pt x="20263" y="60764"/>
                  </a:lnTo>
                  <a:lnTo>
                    <a:pt x="21121" y="62171"/>
                  </a:lnTo>
                  <a:lnTo>
                    <a:pt x="22290" y="63410"/>
                  </a:lnTo>
                  <a:lnTo>
                    <a:pt x="22528" y="64102"/>
                  </a:lnTo>
                  <a:lnTo>
                    <a:pt x="23315" y="65341"/>
                  </a:lnTo>
                  <a:lnTo>
                    <a:pt x="23386" y="66295"/>
                  </a:lnTo>
                  <a:lnTo>
                    <a:pt x="23386" y="69108"/>
                  </a:lnTo>
                  <a:lnTo>
                    <a:pt x="23553" y="69632"/>
                  </a:lnTo>
                  <a:lnTo>
                    <a:pt x="26533" y="70085"/>
                  </a:lnTo>
                  <a:lnTo>
                    <a:pt x="32397" y="70896"/>
                  </a:lnTo>
                  <a:lnTo>
                    <a:pt x="36616" y="71158"/>
                  </a:lnTo>
                  <a:lnTo>
                    <a:pt x="37784" y="70991"/>
                  </a:lnTo>
                  <a:lnTo>
                    <a:pt x="38190" y="70395"/>
                  </a:lnTo>
                  <a:lnTo>
                    <a:pt x="38333" y="69918"/>
                  </a:lnTo>
                  <a:lnTo>
                    <a:pt x="37427" y="69823"/>
                  </a:lnTo>
                  <a:lnTo>
                    <a:pt x="37141" y="69322"/>
                  </a:lnTo>
                  <a:lnTo>
                    <a:pt x="37308" y="68750"/>
                  </a:lnTo>
                  <a:lnTo>
                    <a:pt x="37332" y="66891"/>
                  </a:lnTo>
                  <a:lnTo>
                    <a:pt x="38023" y="66581"/>
                  </a:lnTo>
                  <a:lnTo>
                    <a:pt x="38786" y="65818"/>
                  </a:lnTo>
                  <a:lnTo>
                    <a:pt x="38953" y="64435"/>
                  </a:lnTo>
                  <a:lnTo>
                    <a:pt x="39453" y="63267"/>
                  </a:lnTo>
                  <a:lnTo>
                    <a:pt x="40025" y="62648"/>
                  </a:lnTo>
                  <a:lnTo>
                    <a:pt x="41026" y="62171"/>
                  </a:lnTo>
                  <a:lnTo>
                    <a:pt x="41456" y="61861"/>
                  </a:lnTo>
                  <a:lnTo>
                    <a:pt x="41503" y="61456"/>
                  </a:lnTo>
                  <a:lnTo>
                    <a:pt x="41313" y="61265"/>
                  </a:lnTo>
                  <a:lnTo>
                    <a:pt x="41003" y="60812"/>
                  </a:lnTo>
                  <a:lnTo>
                    <a:pt x="40669" y="59215"/>
                  </a:lnTo>
                  <a:lnTo>
                    <a:pt x="39835" y="57665"/>
                  </a:lnTo>
                  <a:lnTo>
                    <a:pt x="39954" y="56736"/>
                  </a:lnTo>
                  <a:lnTo>
                    <a:pt x="34876" y="48964"/>
                  </a:lnTo>
                  <a:lnTo>
                    <a:pt x="22290" y="30394"/>
                  </a:lnTo>
                  <a:lnTo>
                    <a:pt x="18547" y="24673"/>
                  </a:lnTo>
                  <a:lnTo>
                    <a:pt x="21121" y="14804"/>
                  </a:lnTo>
                  <a:lnTo>
                    <a:pt x="23505" y="5483"/>
                  </a:lnTo>
                  <a:lnTo>
                    <a:pt x="15877" y="3529"/>
                  </a:lnTo>
                  <a:lnTo>
                    <a:pt x="4363"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2130275" y="2313675"/>
              <a:ext cx="940450" cy="730650"/>
            </a:xfrm>
            <a:custGeom>
              <a:rect b="b" l="l" r="r" t="t"/>
              <a:pathLst>
                <a:path extrusionOk="0" h="29226" w="37618">
                  <a:moveTo>
                    <a:pt x="3314" y="0"/>
                  </a:moveTo>
                  <a:lnTo>
                    <a:pt x="2647" y="6579"/>
                  </a:lnTo>
                  <a:lnTo>
                    <a:pt x="573" y="21598"/>
                  </a:lnTo>
                  <a:lnTo>
                    <a:pt x="1" y="25674"/>
                  </a:lnTo>
                  <a:lnTo>
                    <a:pt x="10132" y="26842"/>
                  </a:lnTo>
                  <a:lnTo>
                    <a:pt x="21312" y="28153"/>
                  </a:lnTo>
                  <a:lnTo>
                    <a:pt x="31658" y="29035"/>
                  </a:lnTo>
                  <a:lnTo>
                    <a:pt x="35901" y="29226"/>
                  </a:lnTo>
                  <a:lnTo>
                    <a:pt x="37618" y="3600"/>
                  </a:lnTo>
                  <a:lnTo>
                    <a:pt x="26890" y="2551"/>
                  </a:lnTo>
                  <a:lnTo>
                    <a:pt x="3314"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6526075" y="1882200"/>
              <a:ext cx="216950" cy="214575"/>
            </a:xfrm>
            <a:custGeom>
              <a:rect b="b" l="l" r="r" t="t"/>
              <a:pathLst>
                <a:path extrusionOk="0" h="8583" w="8678">
                  <a:moveTo>
                    <a:pt x="7795" y="0"/>
                  </a:moveTo>
                  <a:lnTo>
                    <a:pt x="6508" y="334"/>
                  </a:lnTo>
                  <a:lnTo>
                    <a:pt x="0" y="1717"/>
                  </a:lnTo>
                  <a:lnTo>
                    <a:pt x="191" y="2646"/>
                  </a:lnTo>
                  <a:lnTo>
                    <a:pt x="644" y="4816"/>
                  </a:lnTo>
                  <a:lnTo>
                    <a:pt x="644" y="7295"/>
                  </a:lnTo>
                  <a:lnTo>
                    <a:pt x="358" y="7915"/>
                  </a:lnTo>
                  <a:lnTo>
                    <a:pt x="882" y="8582"/>
                  </a:lnTo>
                  <a:lnTo>
                    <a:pt x="2360" y="7557"/>
                  </a:lnTo>
                  <a:lnTo>
                    <a:pt x="3433" y="6603"/>
                  </a:lnTo>
                  <a:lnTo>
                    <a:pt x="4005" y="5984"/>
                  </a:lnTo>
                  <a:lnTo>
                    <a:pt x="4243" y="6174"/>
                  </a:lnTo>
                  <a:lnTo>
                    <a:pt x="5054" y="5721"/>
                  </a:lnTo>
                  <a:lnTo>
                    <a:pt x="6603" y="5388"/>
                  </a:lnTo>
                  <a:lnTo>
                    <a:pt x="8677" y="4339"/>
                  </a:lnTo>
                  <a:lnTo>
                    <a:pt x="8510" y="3099"/>
                  </a:lnTo>
                  <a:lnTo>
                    <a:pt x="8272" y="1788"/>
                  </a:lnTo>
                  <a:lnTo>
                    <a:pt x="7795"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6334175" y="2340475"/>
              <a:ext cx="137100" cy="215175"/>
            </a:xfrm>
            <a:custGeom>
              <a:rect b="b" l="l" r="r" t="t"/>
              <a:pathLst>
                <a:path extrusionOk="0" h="8607" w="5484">
                  <a:moveTo>
                    <a:pt x="1335" y="1"/>
                  </a:moveTo>
                  <a:lnTo>
                    <a:pt x="1168" y="25"/>
                  </a:lnTo>
                  <a:lnTo>
                    <a:pt x="644" y="311"/>
                  </a:lnTo>
                  <a:lnTo>
                    <a:pt x="48" y="835"/>
                  </a:lnTo>
                  <a:lnTo>
                    <a:pt x="0" y="907"/>
                  </a:lnTo>
                  <a:lnTo>
                    <a:pt x="405" y="2146"/>
                  </a:lnTo>
                  <a:lnTo>
                    <a:pt x="1097" y="3815"/>
                  </a:lnTo>
                  <a:lnTo>
                    <a:pt x="2193" y="8606"/>
                  </a:lnTo>
                  <a:lnTo>
                    <a:pt x="3695" y="8511"/>
                  </a:lnTo>
                  <a:lnTo>
                    <a:pt x="5483" y="8177"/>
                  </a:lnTo>
                  <a:lnTo>
                    <a:pt x="4792" y="6008"/>
                  </a:lnTo>
                  <a:lnTo>
                    <a:pt x="4506" y="6151"/>
                  </a:lnTo>
                  <a:lnTo>
                    <a:pt x="3433" y="5436"/>
                  </a:lnTo>
                  <a:lnTo>
                    <a:pt x="2885" y="4053"/>
                  </a:lnTo>
                  <a:lnTo>
                    <a:pt x="2313" y="2981"/>
                  </a:lnTo>
                  <a:lnTo>
                    <a:pt x="1645" y="2671"/>
                  </a:lnTo>
                  <a:lnTo>
                    <a:pt x="1001" y="1598"/>
                  </a:lnTo>
                  <a:lnTo>
                    <a:pt x="1168" y="1002"/>
                  </a:lnTo>
                  <a:lnTo>
                    <a:pt x="1311" y="311"/>
                  </a:lnTo>
                  <a:lnTo>
                    <a:pt x="1335"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4996250" y="3960300"/>
              <a:ext cx="1186575" cy="1002400"/>
            </a:xfrm>
            <a:custGeom>
              <a:rect b="b" l="l" r="r" t="t"/>
              <a:pathLst>
                <a:path extrusionOk="0" h="40096" w="47463">
                  <a:moveTo>
                    <a:pt x="31681" y="0"/>
                  </a:moveTo>
                  <a:lnTo>
                    <a:pt x="31467" y="239"/>
                  </a:lnTo>
                  <a:lnTo>
                    <a:pt x="31920" y="1550"/>
                  </a:lnTo>
                  <a:lnTo>
                    <a:pt x="31801" y="3099"/>
                  </a:lnTo>
                  <a:lnTo>
                    <a:pt x="30561" y="2813"/>
                  </a:lnTo>
                  <a:lnTo>
                    <a:pt x="30513" y="1979"/>
                  </a:lnTo>
                  <a:lnTo>
                    <a:pt x="29297" y="1979"/>
                  </a:lnTo>
                  <a:lnTo>
                    <a:pt x="27700" y="2169"/>
                  </a:lnTo>
                  <a:lnTo>
                    <a:pt x="18046" y="2742"/>
                  </a:lnTo>
                  <a:lnTo>
                    <a:pt x="15614" y="2646"/>
                  </a:lnTo>
                  <a:lnTo>
                    <a:pt x="15114" y="2146"/>
                  </a:lnTo>
                  <a:lnTo>
                    <a:pt x="14351" y="906"/>
                  </a:lnTo>
                  <a:lnTo>
                    <a:pt x="12611" y="906"/>
                  </a:lnTo>
                  <a:lnTo>
                    <a:pt x="10632" y="1049"/>
                  </a:lnTo>
                  <a:lnTo>
                    <a:pt x="96" y="2289"/>
                  </a:lnTo>
                  <a:lnTo>
                    <a:pt x="0" y="3123"/>
                  </a:lnTo>
                  <a:lnTo>
                    <a:pt x="477" y="3624"/>
                  </a:lnTo>
                  <a:lnTo>
                    <a:pt x="1335" y="4219"/>
                  </a:lnTo>
                  <a:lnTo>
                    <a:pt x="1430" y="6699"/>
                  </a:lnTo>
                  <a:lnTo>
                    <a:pt x="2408" y="6532"/>
                  </a:lnTo>
                  <a:lnTo>
                    <a:pt x="4196" y="5912"/>
                  </a:lnTo>
                  <a:lnTo>
                    <a:pt x="5984" y="5745"/>
                  </a:lnTo>
                  <a:lnTo>
                    <a:pt x="7295" y="5578"/>
                  </a:lnTo>
                  <a:lnTo>
                    <a:pt x="9559" y="6103"/>
                  </a:lnTo>
                  <a:lnTo>
                    <a:pt x="11967" y="7271"/>
                  </a:lnTo>
                  <a:lnTo>
                    <a:pt x="12444" y="7724"/>
                  </a:lnTo>
                  <a:lnTo>
                    <a:pt x="13326" y="8057"/>
                  </a:lnTo>
                  <a:lnTo>
                    <a:pt x="13803" y="8606"/>
                  </a:lnTo>
                  <a:lnTo>
                    <a:pt x="13874" y="9416"/>
                  </a:lnTo>
                  <a:lnTo>
                    <a:pt x="14828" y="9035"/>
                  </a:lnTo>
                  <a:lnTo>
                    <a:pt x="15996" y="9035"/>
                  </a:lnTo>
                  <a:lnTo>
                    <a:pt x="17068" y="8463"/>
                  </a:lnTo>
                  <a:lnTo>
                    <a:pt x="18165" y="7390"/>
                  </a:lnTo>
                  <a:lnTo>
                    <a:pt x="19095" y="7461"/>
                  </a:lnTo>
                  <a:lnTo>
                    <a:pt x="19238" y="7128"/>
                  </a:lnTo>
                  <a:lnTo>
                    <a:pt x="18999" y="6818"/>
                  </a:lnTo>
                  <a:lnTo>
                    <a:pt x="19071" y="6270"/>
                  </a:lnTo>
                  <a:lnTo>
                    <a:pt x="20263" y="6031"/>
                  </a:lnTo>
                  <a:lnTo>
                    <a:pt x="21026" y="6031"/>
                  </a:lnTo>
                  <a:lnTo>
                    <a:pt x="21908" y="6460"/>
                  </a:lnTo>
                  <a:lnTo>
                    <a:pt x="23147" y="6913"/>
                  </a:lnTo>
                  <a:lnTo>
                    <a:pt x="23862" y="8010"/>
                  </a:lnTo>
                  <a:lnTo>
                    <a:pt x="24673" y="8320"/>
                  </a:lnTo>
                  <a:lnTo>
                    <a:pt x="25007" y="9321"/>
                  </a:lnTo>
                  <a:lnTo>
                    <a:pt x="26008" y="9798"/>
                  </a:lnTo>
                  <a:lnTo>
                    <a:pt x="26485" y="10584"/>
                  </a:lnTo>
                  <a:lnTo>
                    <a:pt x="27057" y="10751"/>
                  </a:lnTo>
                  <a:lnTo>
                    <a:pt x="28606" y="11156"/>
                  </a:lnTo>
                  <a:lnTo>
                    <a:pt x="28988" y="12062"/>
                  </a:lnTo>
                  <a:lnTo>
                    <a:pt x="29893" y="13183"/>
                  </a:lnTo>
                  <a:lnTo>
                    <a:pt x="29893" y="15996"/>
                  </a:lnTo>
                  <a:lnTo>
                    <a:pt x="29441" y="17402"/>
                  </a:lnTo>
                  <a:lnTo>
                    <a:pt x="29536" y="18213"/>
                  </a:lnTo>
                  <a:lnTo>
                    <a:pt x="29917" y="19643"/>
                  </a:lnTo>
                  <a:lnTo>
                    <a:pt x="30442" y="20835"/>
                  </a:lnTo>
                  <a:lnTo>
                    <a:pt x="30680" y="20692"/>
                  </a:lnTo>
                  <a:lnTo>
                    <a:pt x="31133" y="19333"/>
                  </a:lnTo>
                  <a:lnTo>
                    <a:pt x="30370" y="19047"/>
                  </a:lnTo>
                  <a:lnTo>
                    <a:pt x="30275" y="18856"/>
                  </a:lnTo>
                  <a:lnTo>
                    <a:pt x="30752" y="18689"/>
                  </a:lnTo>
                  <a:lnTo>
                    <a:pt x="32087" y="18975"/>
                  </a:lnTo>
                  <a:lnTo>
                    <a:pt x="32158" y="19452"/>
                  </a:lnTo>
                  <a:lnTo>
                    <a:pt x="31205" y="21097"/>
                  </a:lnTo>
                  <a:lnTo>
                    <a:pt x="30561" y="21812"/>
                  </a:lnTo>
                  <a:lnTo>
                    <a:pt x="31634" y="22909"/>
                  </a:lnTo>
                  <a:lnTo>
                    <a:pt x="32420" y="23838"/>
                  </a:lnTo>
                  <a:lnTo>
                    <a:pt x="33278" y="25412"/>
                  </a:lnTo>
                  <a:lnTo>
                    <a:pt x="34137" y="26580"/>
                  </a:lnTo>
                  <a:lnTo>
                    <a:pt x="34780" y="28082"/>
                  </a:lnTo>
                  <a:lnTo>
                    <a:pt x="35305" y="28153"/>
                  </a:lnTo>
                  <a:lnTo>
                    <a:pt x="35782" y="27533"/>
                  </a:lnTo>
                  <a:lnTo>
                    <a:pt x="36330" y="27867"/>
                  </a:lnTo>
                  <a:lnTo>
                    <a:pt x="37093" y="29059"/>
                  </a:lnTo>
                  <a:lnTo>
                    <a:pt x="37283" y="30132"/>
                  </a:lnTo>
                  <a:lnTo>
                    <a:pt x="38189" y="31443"/>
                  </a:lnTo>
                  <a:lnTo>
                    <a:pt x="38428" y="31061"/>
                  </a:lnTo>
                  <a:lnTo>
                    <a:pt x="39596" y="31133"/>
                  </a:lnTo>
                  <a:lnTo>
                    <a:pt x="40668" y="31824"/>
                  </a:lnTo>
                  <a:lnTo>
                    <a:pt x="41693" y="33374"/>
                  </a:lnTo>
                  <a:lnTo>
                    <a:pt x="41932" y="34399"/>
                  </a:lnTo>
                  <a:lnTo>
                    <a:pt x="42003" y="35257"/>
                  </a:lnTo>
                  <a:lnTo>
                    <a:pt x="42337" y="35543"/>
                  </a:lnTo>
                  <a:lnTo>
                    <a:pt x="42718" y="35710"/>
                  </a:lnTo>
                  <a:lnTo>
                    <a:pt x="43434" y="35400"/>
                  </a:lnTo>
                  <a:lnTo>
                    <a:pt x="43887" y="34923"/>
                  </a:lnTo>
                  <a:lnTo>
                    <a:pt x="45055" y="34875"/>
                  </a:lnTo>
                  <a:lnTo>
                    <a:pt x="45960" y="34423"/>
                  </a:lnTo>
                  <a:lnTo>
                    <a:pt x="46771" y="33469"/>
                  </a:lnTo>
                  <a:lnTo>
                    <a:pt x="46628" y="32897"/>
                  </a:lnTo>
                  <a:lnTo>
                    <a:pt x="46533" y="32182"/>
                  </a:lnTo>
                  <a:lnTo>
                    <a:pt x="46723" y="31610"/>
                  </a:lnTo>
                  <a:lnTo>
                    <a:pt x="46628" y="31061"/>
                  </a:lnTo>
                  <a:lnTo>
                    <a:pt x="47343" y="30656"/>
                  </a:lnTo>
                  <a:lnTo>
                    <a:pt x="47438" y="29655"/>
                  </a:lnTo>
                  <a:lnTo>
                    <a:pt x="47248" y="29107"/>
                  </a:lnTo>
                  <a:lnTo>
                    <a:pt x="47105" y="25531"/>
                  </a:lnTo>
                  <a:lnTo>
                    <a:pt x="46723" y="23266"/>
                  </a:lnTo>
                  <a:lnTo>
                    <a:pt x="45388" y="20835"/>
                  </a:lnTo>
                  <a:lnTo>
                    <a:pt x="44316" y="19095"/>
                  </a:lnTo>
                  <a:lnTo>
                    <a:pt x="43529" y="17521"/>
                  </a:lnTo>
                  <a:lnTo>
                    <a:pt x="42671" y="16663"/>
                  </a:lnTo>
                  <a:lnTo>
                    <a:pt x="41813" y="14470"/>
                  </a:lnTo>
                  <a:lnTo>
                    <a:pt x="42003" y="14041"/>
                  </a:lnTo>
                  <a:lnTo>
                    <a:pt x="42337" y="13659"/>
                  </a:lnTo>
                  <a:lnTo>
                    <a:pt x="41860" y="12801"/>
                  </a:lnTo>
                  <a:lnTo>
                    <a:pt x="40668" y="11681"/>
                  </a:lnTo>
                  <a:lnTo>
                    <a:pt x="39238" y="10060"/>
                  </a:lnTo>
                  <a:lnTo>
                    <a:pt x="38142" y="8177"/>
                  </a:lnTo>
                  <a:lnTo>
                    <a:pt x="36568" y="5364"/>
                  </a:lnTo>
                  <a:lnTo>
                    <a:pt x="35448" y="2479"/>
                  </a:lnTo>
                  <a:lnTo>
                    <a:pt x="34780" y="310"/>
                  </a:lnTo>
                  <a:lnTo>
                    <a:pt x="33231" y="215"/>
                  </a:lnTo>
                  <a:lnTo>
                    <a:pt x="31681" y="0"/>
                  </a:lnTo>
                  <a:close/>
                  <a:moveTo>
                    <a:pt x="47462" y="32063"/>
                  </a:moveTo>
                  <a:lnTo>
                    <a:pt x="47248" y="32206"/>
                  </a:lnTo>
                  <a:lnTo>
                    <a:pt x="46962" y="33040"/>
                  </a:lnTo>
                  <a:lnTo>
                    <a:pt x="46509" y="34423"/>
                  </a:lnTo>
                  <a:lnTo>
                    <a:pt x="45555" y="35996"/>
                  </a:lnTo>
                  <a:lnTo>
                    <a:pt x="44244" y="37259"/>
                  </a:lnTo>
                  <a:lnTo>
                    <a:pt x="43243" y="37808"/>
                  </a:lnTo>
                  <a:lnTo>
                    <a:pt x="42528" y="38260"/>
                  </a:lnTo>
                  <a:lnTo>
                    <a:pt x="42885" y="38594"/>
                  </a:lnTo>
                  <a:lnTo>
                    <a:pt x="43672" y="37974"/>
                  </a:lnTo>
                  <a:lnTo>
                    <a:pt x="45269" y="36711"/>
                  </a:lnTo>
                  <a:lnTo>
                    <a:pt x="46366" y="35543"/>
                  </a:lnTo>
                  <a:lnTo>
                    <a:pt x="47105" y="33588"/>
                  </a:lnTo>
                  <a:lnTo>
                    <a:pt x="47415" y="33088"/>
                  </a:lnTo>
                  <a:lnTo>
                    <a:pt x="47462" y="32063"/>
                  </a:lnTo>
                  <a:close/>
                  <a:moveTo>
                    <a:pt x="40716" y="38356"/>
                  </a:moveTo>
                  <a:lnTo>
                    <a:pt x="40049" y="38833"/>
                  </a:lnTo>
                  <a:lnTo>
                    <a:pt x="39596" y="39524"/>
                  </a:lnTo>
                  <a:lnTo>
                    <a:pt x="39214" y="39572"/>
                  </a:lnTo>
                  <a:lnTo>
                    <a:pt x="38499" y="39762"/>
                  </a:lnTo>
                  <a:lnTo>
                    <a:pt x="38761" y="40096"/>
                  </a:lnTo>
                  <a:lnTo>
                    <a:pt x="39453" y="39715"/>
                  </a:lnTo>
                  <a:lnTo>
                    <a:pt x="40692" y="39285"/>
                  </a:lnTo>
                  <a:lnTo>
                    <a:pt x="41741" y="38928"/>
                  </a:lnTo>
                  <a:lnTo>
                    <a:pt x="41622" y="38594"/>
                  </a:lnTo>
                  <a:lnTo>
                    <a:pt x="41121" y="38499"/>
                  </a:lnTo>
                  <a:lnTo>
                    <a:pt x="40716" y="38356"/>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5211975" y="3299375"/>
              <a:ext cx="696100" cy="729475"/>
            </a:xfrm>
            <a:custGeom>
              <a:rect b="b" l="l" r="r" t="t"/>
              <a:pathLst>
                <a:path extrusionOk="0" h="29179" w="27844">
                  <a:moveTo>
                    <a:pt x="12492" y="1"/>
                  </a:moveTo>
                  <a:lnTo>
                    <a:pt x="10609" y="334"/>
                  </a:lnTo>
                  <a:lnTo>
                    <a:pt x="5078" y="930"/>
                  </a:lnTo>
                  <a:lnTo>
                    <a:pt x="1026" y="1407"/>
                  </a:lnTo>
                  <a:lnTo>
                    <a:pt x="48" y="1502"/>
                  </a:lnTo>
                  <a:lnTo>
                    <a:pt x="1" y="2194"/>
                  </a:lnTo>
                  <a:lnTo>
                    <a:pt x="239" y="3767"/>
                  </a:lnTo>
                  <a:lnTo>
                    <a:pt x="1288" y="6151"/>
                  </a:lnTo>
                  <a:lnTo>
                    <a:pt x="2432" y="10918"/>
                  </a:lnTo>
                  <a:lnTo>
                    <a:pt x="2933" y="12349"/>
                  </a:lnTo>
                  <a:lnTo>
                    <a:pt x="3386" y="14447"/>
                  </a:lnTo>
                  <a:lnTo>
                    <a:pt x="3934" y="16282"/>
                  </a:lnTo>
                  <a:lnTo>
                    <a:pt x="4768" y="17331"/>
                  </a:lnTo>
                  <a:lnTo>
                    <a:pt x="4888" y="18284"/>
                  </a:lnTo>
                  <a:lnTo>
                    <a:pt x="5460" y="18475"/>
                  </a:lnTo>
                  <a:lnTo>
                    <a:pt x="5531" y="19238"/>
                  </a:lnTo>
                  <a:lnTo>
                    <a:pt x="5007" y="20668"/>
                  </a:lnTo>
                  <a:lnTo>
                    <a:pt x="4768" y="22122"/>
                  </a:lnTo>
                  <a:lnTo>
                    <a:pt x="5245" y="23457"/>
                  </a:lnTo>
                  <a:lnTo>
                    <a:pt x="5364" y="25102"/>
                  </a:lnTo>
                  <a:lnTo>
                    <a:pt x="5102" y="25746"/>
                  </a:lnTo>
                  <a:lnTo>
                    <a:pt x="5245" y="25913"/>
                  </a:lnTo>
                  <a:lnTo>
                    <a:pt x="5722" y="26175"/>
                  </a:lnTo>
                  <a:lnTo>
                    <a:pt x="5960" y="27152"/>
                  </a:lnTo>
                  <a:lnTo>
                    <a:pt x="6723" y="28440"/>
                  </a:lnTo>
                  <a:lnTo>
                    <a:pt x="7128" y="28797"/>
                  </a:lnTo>
                  <a:lnTo>
                    <a:pt x="9417" y="28892"/>
                  </a:lnTo>
                  <a:lnTo>
                    <a:pt x="19047" y="28320"/>
                  </a:lnTo>
                  <a:lnTo>
                    <a:pt x="20621" y="28106"/>
                  </a:lnTo>
                  <a:lnTo>
                    <a:pt x="22170" y="28106"/>
                  </a:lnTo>
                  <a:lnTo>
                    <a:pt x="22242" y="29012"/>
                  </a:lnTo>
                  <a:lnTo>
                    <a:pt x="22885" y="29179"/>
                  </a:lnTo>
                  <a:lnTo>
                    <a:pt x="22981" y="28034"/>
                  </a:lnTo>
                  <a:lnTo>
                    <a:pt x="22504" y="26628"/>
                  </a:lnTo>
                  <a:lnTo>
                    <a:pt x="22933" y="26151"/>
                  </a:lnTo>
                  <a:lnTo>
                    <a:pt x="24602" y="26366"/>
                  </a:lnTo>
                  <a:lnTo>
                    <a:pt x="26104" y="26437"/>
                  </a:lnTo>
                  <a:lnTo>
                    <a:pt x="25865" y="24554"/>
                  </a:lnTo>
                  <a:lnTo>
                    <a:pt x="26557" y="21574"/>
                  </a:lnTo>
                  <a:lnTo>
                    <a:pt x="27009" y="20335"/>
                  </a:lnTo>
                  <a:lnTo>
                    <a:pt x="26866" y="19548"/>
                  </a:lnTo>
                  <a:lnTo>
                    <a:pt x="27844" y="17712"/>
                  </a:lnTo>
                  <a:lnTo>
                    <a:pt x="27725" y="17355"/>
                  </a:lnTo>
                  <a:lnTo>
                    <a:pt x="27224" y="17593"/>
                  </a:lnTo>
                  <a:lnTo>
                    <a:pt x="26342" y="17116"/>
                  </a:lnTo>
                  <a:lnTo>
                    <a:pt x="25746" y="15424"/>
                  </a:lnTo>
                  <a:lnTo>
                    <a:pt x="25126" y="14852"/>
                  </a:lnTo>
                  <a:lnTo>
                    <a:pt x="24292" y="14637"/>
                  </a:lnTo>
                  <a:lnTo>
                    <a:pt x="23791" y="13112"/>
                  </a:lnTo>
                  <a:lnTo>
                    <a:pt x="22981" y="11324"/>
                  </a:lnTo>
                  <a:lnTo>
                    <a:pt x="21765" y="10799"/>
                  </a:lnTo>
                  <a:lnTo>
                    <a:pt x="21145" y="10227"/>
                  </a:lnTo>
                  <a:lnTo>
                    <a:pt x="20716" y="9417"/>
                  </a:lnTo>
                  <a:lnTo>
                    <a:pt x="20120" y="8892"/>
                  </a:lnTo>
                  <a:lnTo>
                    <a:pt x="19429" y="8511"/>
                  </a:lnTo>
                  <a:lnTo>
                    <a:pt x="18761" y="7605"/>
                  </a:lnTo>
                  <a:lnTo>
                    <a:pt x="17856" y="6961"/>
                  </a:lnTo>
                  <a:lnTo>
                    <a:pt x="16449" y="6413"/>
                  </a:lnTo>
                  <a:lnTo>
                    <a:pt x="16306" y="5912"/>
                  </a:lnTo>
                  <a:lnTo>
                    <a:pt x="15615" y="5078"/>
                  </a:lnTo>
                  <a:lnTo>
                    <a:pt x="15448" y="4601"/>
                  </a:lnTo>
                  <a:lnTo>
                    <a:pt x="14494" y="3195"/>
                  </a:lnTo>
                  <a:lnTo>
                    <a:pt x="13541" y="3219"/>
                  </a:lnTo>
                  <a:lnTo>
                    <a:pt x="12254" y="2432"/>
                  </a:lnTo>
                  <a:lnTo>
                    <a:pt x="11848" y="1955"/>
                  </a:lnTo>
                  <a:lnTo>
                    <a:pt x="11729" y="1359"/>
                  </a:lnTo>
                  <a:lnTo>
                    <a:pt x="11991" y="692"/>
                  </a:lnTo>
                  <a:lnTo>
                    <a:pt x="12635" y="430"/>
                  </a:lnTo>
                  <a:lnTo>
                    <a:pt x="12492"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3747700" y="1992450"/>
              <a:ext cx="773600" cy="508975"/>
            </a:xfrm>
            <a:custGeom>
              <a:rect b="b" l="l" r="r" t="t"/>
              <a:pathLst>
                <a:path extrusionOk="0" h="20359" w="30944">
                  <a:moveTo>
                    <a:pt x="25270" y="0"/>
                  </a:moveTo>
                  <a:lnTo>
                    <a:pt x="18952" y="215"/>
                  </a:lnTo>
                  <a:lnTo>
                    <a:pt x="740" y="382"/>
                  </a:lnTo>
                  <a:lnTo>
                    <a:pt x="215" y="477"/>
                  </a:lnTo>
                  <a:lnTo>
                    <a:pt x="1" y="1192"/>
                  </a:lnTo>
                  <a:lnTo>
                    <a:pt x="96" y="1907"/>
                  </a:lnTo>
                  <a:lnTo>
                    <a:pt x="883" y="2551"/>
                  </a:lnTo>
                  <a:lnTo>
                    <a:pt x="525" y="4387"/>
                  </a:lnTo>
                  <a:lnTo>
                    <a:pt x="25" y="5507"/>
                  </a:lnTo>
                  <a:lnTo>
                    <a:pt x="406" y="6365"/>
                  </a:lnTo>
                  <a:lnTo>
                    <a:pt x="835" y="6937"/>
                  </a:lnTo>
                  <a:lnTo>
                    <a:pt x="1169" y="8606"/>
                  </a:lnTo>
                  <a:lnTo>
                    <a:pt x="1956" y="10942"/>
                  </a:lnTo>
                  <a:lnTo>
                    <a:pt x="2266" y="12301"/>
                  </a:lnTo>
                  <a:lnTo>
                    <a:pt x="2909" y="13397"/>
                  </a:lnTo>
                  <a:lnTo>
                    <a:pt x="3124" y="14947"/>
                  </a:lnTo>
                  <a:lnTo>
                    <a:pt x="3553" y="16210"/>
                  </a:lnTo>
                  <a:lnTo>
                    <a:pt x="3672" y="18213"/>
                  </a:lnTo>
                  <a:lnTo>
                    <a:pt x="4149" y="19476"/>
                  </a:lnTo>
                  <a:lnTo>
                    <a:pt x="18809" y="19119"/>
                  </a:lnTo>
                  <a:lnTo>
                    <a:pt x="21789" y="18952"/>
                  </a:lnTo>
                  <a:lnTo>
                    <a:pt x="24244" y="18713"/>
                  </a:lnTo>
                  <a:lnTo>
                    <a:pt x="24674" y="19548"/>
                  </a:lnTo>
                  <a:lnTo>
                    <a:pt x="25341" y="20358"/>
                  </a:lnTo>
                  <a:lnTo>
                    <a:pt x="25746" y="20048"/>
                  </a:lnTo>
                  <a:lnTo>
                    <a:pt x="25627" y="19548"/>
                  </a:lnTo>
                  <a:lnTo>
                    <a:pt x="25770" y="19047"/>
                  </a:lnTo>
                  <a:lnTo>
                    <a:pt x="26271" y="18618"/>
                  </a:lnTo>
                  <a:lnTo>
                    <a:pt x="26700" y="18499"/>
                  </a:lnTo>
                  <a:lnTo>
                    <a:pt x="26700" y="17784"/>
                  </a:lnTo>
                  <a:lnTo>
                    <a:pt x="26914" y="17259"/>
                  </a:lnTo>
                  <a:lnTo>
                    <a:pt x="27463" y="16830"/>
                  </a:lnTo>
                  <a:lnTo>
                    <a:pt x="27534" y="15781"/>
                  </a:lnTo>
                  <a:lnTo>
                    <a:pt x="27010" y="15352"/>
                  </a:lnTo>
                  <a:lnTo>
                    <a:pt x="26795" y="14804"/>
                  </a:lnTo>
                  <a:lnTo>
                    <a:pt x="27248" y="13374"/>
                  </a:lnTo>
                  <a:lnTo>
                    <a:pt x="28964" y="12921"/>
                  </a:lnTo>
                  <a:lnTo>
                    <a:pt x="29441" y="12778"/>
                  </a:lnTo>
                  <a:lnTo>
                    <a:pt x="30061" y="12301"/>
                  </a:lnTo>
                  <a:lnTo>
                    <a:pt x="30228" y="11586"/>
                  </a:lnTo>
                  <a:lnTo>
                    <a:pt x="30752" y="10489"/>
                  </a:lnTo>
                  <a:lnTo>
                    <a:pt x="30943" y="9583"/>
                  </a:lnTo>
                  <a:lnTo>
                    <a:pt x="30776" y="9035"/>
                  </a:lnTo>
                  <a:lnTo>
                    <a:pt x="29632" y="8034"/>
                  </a:lnTo>
                  <a:lnTo>
                    <a:pt x="29489" y="7557"/>
                  </a:lnTo>
                  <a:lnTo>
                    <a:pt x="29227" y="7247"/>
                  </a:lnTo>
                  <a:lnTo>
                    <a:pt x="28488" y="6937"/>
                  </a:lnTo>
                  <a:lnTo>
                    <a:pt x="28416" y="6222"/>
                  </a:lnTo>
                  <a:lnTo>
                    <a:pt x="28154" y="5674"/>
                  </a:lnTo>
                  <a:lnTo>
                    <a:pt x="27439" y="5602"/>
                  </a:lnTo>
                  <a:lnTo>
                    <a:pt x="26509" y="5126"/>
                  </a:lnTo>
                  <a:lnTo>
                    <a:pt x="25746" y="3886"/>
                  </a:lnTo>
                  <a:lnTo>
                    <a:pt x="25651" y="2694"/>
                  </a:lnTo>
                  <a:lnTo>
                    <a:pt x="26247" y="1812"/>
                  </a:lnTo>
                  <a:lnTo>
                    <a:pt x="26152" y="1597"/>
                  </a:lnTo>
                  <a:lnTo>
                    <a:pt x="25532" y="978"/>
                  </a:lnTo>
                  <a:lnTo>
                    <a:pt x="25270"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1289975" y="854775"/>
              <a:ext cx="772400" cy="1247950"/>
            </a:xfrm>
            <a:custGeom>
              <a:rect b="b" l="l" r="r" t="t"/>
              <a:pathLst>
                <a:path extrusionOk="0" h="49918" w="30896">
                  <a:moveTo>
                    <a:pt x="10156" y="0"/>
                  </a:moveTo>
                  <a:lnTo>
                    <a:pt x="8725" y="5197"/>
                  </a:lnTo>
                  <a:lnTo>
                    <a:pt x="7391" y="11419"/>
                  </a:lnTo>
                  <a:lnTo>
                    <a:pt x="6389" y="16234"/>
                  </a:lnTo>
                  <a:lnTo>
                    <a:pt x="6246" y="19142"/>
                  </a:lnTo>
                  <a:lnTo>
                    <a:pt x="6604" y="20453"/>
                  </a:lnTo>
                  <a:lnTo>
                    <a:pt x="7653" y="21240"/>
                  </a:lnTo>
                  <a:lnTo>
                    <a:pt x="7605" y="22408"/>
                  </a:lnTo>
                  <a:lnTo>
                    <a:pt x="6437" y="23719"/>
                  </a:lnTo>
                  <a:lnTo>
                    <a:pt x="5102" y="25698"/>
                  </a:lnTo>
                  <a:lnTo>
                    <a:pt x="4816" y="26556"/>
                  </a:lnTo>
                  <a:lnTo>
                    <a:pt x="4458" y="26890"/>
                  </a:lnTo>
                  <a:lnTo>
                    <a:pt x="3934" y="27128"/>
                  </a:lnTo>
                  <a:lnTo>
                    <a:pt x="2647" y="28701"/>
                  </a:lnTo>
                  <a:lnTo>
                    <a:pt x="2528" y="29631"/>
                  </a:lnTo>
                  <a:lnTo>
                    <a:pt x="2408" y="29941"/>
                  </a:lnTo>
                  <a:lnTo>
                    <a:pt x="2599" y="30251"/>
                  </a:lnTo>
                  <a:lnTo>
                    <a:pt x="3362" y="30227"/>
                  </a:lnTo>
                  <a:lnTo>
                    <a:pt x="3696" y="30895"/>
                  </a:lnTo>
                  <a:lnTo>
                    <a:pt x="2980" y="32635"/>
                  </a:lnTo>
                  <a:lnTo>
                    <a:pt x="2623" y="33874"/>
                  </a:lnTo>
                  <a:lnTo>
                    <a:pt x="1" y="44411"/>
                  </a:lnTo>
                  <a:lnTo>
                    <a:pt x="6175" y="45746"/>
                  </a:lnTo>
                  <a:lnTo>
                    <a:pt x="17927" y="48106"/>
                  </a:lnTo>
                  <a:lnTo>
                    <a:pt x="28297" y="49917"/>
                  </a:lnTo>
                  <a:lnTo>
                    <a:pt x="29775" y="41216"/>
                  </a:lnTo>
                  <a:lnTo>
                    <a:pt x="30895" y="34041"/>
                  </a:lnTo>
                  <a:lnTo>
                    <a:pt x="30085" y="33326"/>
                  </a:lnTo>
                  <a:lnTo>
                    <a:pt x="29965" y="32539"/>
                  </a:lnTo>
                  <a:lnTo>
                    <a:pt x="29727" y="32206"/>
                  </a:lnTo>
                  <a:lnTo>
                    <a:pt x="29107" y="32516"/>
                  </a:lnTo>
                  <a:lnTo>
                    <a:pt x="28893" y="33278"/>
                  </a:lnTo>
                  <a:lnTo>
                    <a:pt x="27939" y="33445"/>
                  </a:lnTo>
                  <a:lnTo>
                    <a:pt x="26795" y="32968"/>
                  </a:lnTo>
                  <a:lnTo>
                    <a:pt x="25651" y="32992"/>
                  </a:lnTo>
                  <a:lnTo>
                    <a:pt x="24912" y="33207"/>
                  </a:lnTo>
                  <a:lnTo>
                    <a:pt x="23887" y="32754"/>
                  </a:lnTo>
                  <a:lnTo>
                    <a:pt x="23171" y="32802"/>
                  </a:lnTo>
                  <a:lnTo>
                    <a:pt x="22456" y="33398"/>
                  </a:lnTo>
                  <a:lnTo>
                    <a:pt x="21860" y="33088"/>
                  </a:lnTo>
                  <a:lnTo>
                    <a:pt x="21670" y="31896"/>
                  </a:lnTo>
                  <a:lnTo>
                    <a:pt x="21860" y="31014"/>
                  </a:lnTo>
                  <a:lnTo>
                    <a:pt x="21121" y="30156"/>
                  </a:lnTo>
                  <a:lnTo>
                    <a:pt x="20144" y="29393"/>
                  </a:lnTo>
                  <a:lnTo>
                    <a:pt x="19334" y="25483"/>
                  </a:lnTo>
                  <a:lnTo>
                    <a:pt x="19310" y="24077"/>
                  </a:lnTo>
                  <a:lnTo>
                    <a:pt x="19214" y="24053"/>
                  </a:lnTo>
                  <a:lnTo>
                    <a:pt x="19167" y="24172"/>
                  </a:lnTo>
                  <a:lnTo>
                    <a:pt x="17641" y="25221"/>
                  </a:lnTo>
                  <a:lnTo>
                    <a:pt x="17140" y="25150"/>
                  </a:lnTo>
                  <a:lnTo>
                    <a:pt x="16258" y="24148"/>
                  </a:lnTo>
                  <a:lnTo>
                    <a:pt x="16211" y="23219"/>
                  </a:lnTo>
                  <a:lnTo>
                    <a:pt x="18285" y="18117"/>
                  </a:lnTo>
                  <a:lnTo>
                    <a:pt x="18165" y="17545"/>
                  </a:lnTo>
                  <a:lnTo>
                    <a:pt x="17164" y="17188"/>
                  </a:lnTo>
                  <a:lnTo>
                    <a:pt x="16974" y="16830"/>
                  </a:lnTo>
                  <a:lnTo>
                    <a:pt x="16211" y="15805"/>
                  </a:lnTo>
                  <a:lnTo>
                    <a:pt x="14852" y="12754"/>
                  </a:lnTo>
                  <a:lnTo>
                    <a:pt x="13898" y="12301"/>
                  </a:lnTo>
                  <a:lnTo>
                    <a:pt x="13302" y="10823"/>
                  </a:lnTo>
                  <a:lnTo>
                    <a:pt x="13684" y="9440"/>
                  </a:lnTo>
                  <a:lnTo>
                    <a:pt x="12730" y="7175"/>
                  </a:lnTo>
                  <a:lnTo>
                    <a:pt x="14041" y="787"/>
                  </a:lnTo>
                  <a:lnTo>
                    <a:pt x="10156"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4380025" y="2124750"/>
              <a:ext cx="512550" cy="920175"/>
            </a:xfrm>
            <a:custGeom>
              <a:rect b="b" l="l" r="r" t="t"/>
              <a:pathLst>
                <a:path extrusionOk="0" h="36807" w="20502">
                  <a:moveTo>
                    <a:pt x="17021" y="0"/>
                  </a:moveTo>
                  <a:lnTo>
                    <a:pt x="12277" y="549"/>
                  </a:lnTo>
                  <a:lnTo>
                    <a:pt x="7104" y="835"/>
                  </a:lnTo>
                  <a:lnTo>
                    <a:pt x="3433" y="835"/>
                  </a:lnTo>
                  <a:lnTo>
                    <a:pt x="3481" y="1478"/>
                  </a:lnTo>
                  <a:lnTo>
                    <a:pt x="4148" y="1741"/>
                  </a:lnTo>
                  <a:lnTo>
                    <a:pt x="4482" y="2146"/>
                  </a:lnTo>
                  <a:lnTo>
                    <a:pt x="4601" y="2575"/>
                  </a:lnTo>
                  <a:lnTo>
                    <a:pt x="5745" y="3576"/>
                  </a:lnTo>
                  <a:lnTo>
                    <a:pt x="5960" y="4291"/>
                  </a:lnTo>
                  <a:lnTo>
                    <a:pt x="5745" y="5293"/>
                  </a:lnTo>
                  <a:lnTo>
                    <a:pt x="5245" y="6389"/>
                  </a:lnTo>
                  <a:lnTo>
                    <a:pt x="5006" y="7200"/>
                  </a:lnTo>
                  <a:lnTo>
                    <a:pt x="4291" y="7748"/>
                  </a:lnTo>
                  <a:lnTo>
                    <a:pt x="3719" y="7939"/>
                  </a:lnTo>
                  <a:lnTo>
                    <a:pt x="2170" y="8320"/>
                  </a:lnTo>
                  <a:lnTo>
                    <a:pt x="1788" y="9536"/>
                  </a:lnTo>
                  <a:lnTo>
                    <a:pt x="1979" y="9869"/>
                  </a:lnTo>
                  <a:lnTo>
                    <a:pt x="2527" y="10418"/>
                  </a:lnTo>
                  <a:lnTo>
                    <a:pt x="2480" y="11681"/>
                  </a:lnTo>
                  <a:lnTo>
                    <a:pt x="1860" y="12158"/>
                  </a:lnTo>
                  <a:lnTo>
                    <a:pt x="1693" y="12563"/>
                  </a:lnTo>
                  <a:lnTo>
                    <a:pt x="1693" y="13397"/>
                  </a:lnTo>
                  <a:lnTo>
                    <a:pt x="1168" y="13564"/>
                  </a:lnTo>
                  <a:lnTo>
                    <a:pt x="739" y="13922"/>
                  </a:lnTo>
                  <a:lnTo>
                    <a:pt x="620" y="14280"/>
                  </a:lnTo>
                  <a:lnTo>
                    <a:pt x="739" y="14875"/>
                  </a:lnTo>
                  <a:lnTo>
                    <a:pt x="263" y="15257"/>
                  </a:lnTo>
                  <a:lnTo>
                    <a:pt x="0" y="16091"/>
                  </a:lnTo>
                  <a:lnTo>
                    <a:pt x="96" y="17259"/>
                  </a:lnTo>
                  <a:lnTo>
                    <a:pt x="787" y="19357"/>
                  </a:lnTo>
                  <a:lnTo>
                    <a:pt x="2861" y="21622"/>
                  </a:lnTo>
                  <a:lnTo>
                    <a:pt x="4553" y="22718"/>
                  </a:lnTo>
                  <a:lnTo>
                    <a:pt x="4553" y="24029"/>
                  </a:lnTo>
                  <a:lnTo>
                    <a:pt x="4768" y="24387"/>
                  </a:lnTo>
                  <a:lnTo>
                    <a:pt x="6747" y="24554"/>
                  </a:lnTo>
                  <a:lnTo>
                    <a:pt x="7533" y="24983"/>
                  </a:lnTo>
                  <a:lnTo>
                    <a:pt x="7343" y="26032"/>
                  </a:lnTo>
                  <a:lnTo>
                    <a:pt x="6675" y="27867"/>
                  </a:lnTo>
                  <a:lnTo>
                    <a:pt x="6437" y="28773"/>
                  </a:lnTo>
                  <a:lnTo>
                    <a:pt x="7033" y="29870"/>
                  </a:lnTo>
                  <a:lnTo>
                    <a:pt x="8940" y="31443"/>
                  </a:lnTo>
                  <a:lnTo>
                    <a:pt x="10370" y="31681"/>
                  </a:lnTo>
                  <a:lnTo>
                    <a:pt x="11038" y="33207"/>
                  </a:lnTo>
                  <a:lnTo>
                    <a:pt x="11633" y="34208"/>
                  </a:lnTo>
                  <a:lnTo>
                    <a:pt x="11347" y="35043"/>
                  </a:lnTo>
                  <a:lnTo>
                    <a:pt x="11800" y="36187"/>
                  </a:lnTo>
                  <a:lnTo>
                    <a:pt x="12301" y="36807"/>
                  </a:lnTo>
                  <a:lnTo>
                    <a:pt x="12778" y="36711"/>
                  </a:lnTo>
                  <a:lnTo>
                    <a:pt x="13088" y="36068"/>
                  </a:lnTo>
                  <a:lnTo>
                    <a:pt x="13803" y="35567"/>
                  </a:lnTo>
                  <a:lnTo>
                    <a:pt x="14637" y="35257"/>
                  </a:lnTo>
                  <a:lnTo>
                    <a:pt x="16449" y="35996"/>
                  </a:lnTo>
                  <a:lnTo>
                    <a:pt x="16592" y="35948"/>
                  </a:lnTo>
                  <a:lnTo>
                    <a:pt x="16592" y="35615"/>
                  </a:lnTo>
                  <a:lnTo>
                    <a:pt x="16234" y="34804"/>
                  </a:lnTo>
                  <a:lnTo>
                    <a:pt x="16353" y="33970"/>
                  </a:lnTo>
                  <a:lnTo>
                    <a:pt x="17069" y="33493"/>
                  </a:lnTo>
                  <a:lnTo>
                    <a:pt x="18094" y="33136"/>
                  </a:lnTo>
                  <a:lnTo>
                    <a:pt x="17951" y="32754"/>
                  </a:lnTo>
                  <a:lnTo>
                    <a:pt x="17712" y="32158"/>
                  </a:lnTo>
                  <a:lnTo>
                    <a:pt x="18070" y="31777"/>
                  </a:lnTo>
                  <a:lnTo>
                    <a:pt x="18356" y="30966"/>
                  </a:lnTo>
                  <a:lnTo>
                    <a:pt x="18356" y="29774"/>
                  </a:lnTo>
                  <a:lnTo>
                    <a:pt x="18475" y="28320"/>
                  </a:lnTo>
                  <a:lnTo>
                    <a:pt x="19214" y="27414"/>
                  </a:lnTo>
                  <a:lnTo>
                    <a:pt x="19762" y="26294"/>
                  </a:lnTo>
                  <a:lnTo>
                    <a:pt x="20501" y="25102"/>
                  </a:lnTo>
                  <a:lnTo>
                    <a:pt x="20358" y="23529"/>
                  </a:lnTo>
                  <a:lnTo>
                    <a:pt x="19810" y="22575"/>
                  </a:lnTo>
                  <a:lnTo>
                    <a:pt x="19738" y="21574"/>
                  </a:lnTo>
                  <a:lnTo>
                    <a:pt x="19977" y="20001"/>
                  </a:lnTo>
                  <a:lnTo>
                    <a:pt x="19762" y="17855"/>
                  </a:lnTo>
                  <a:lnTo>
                    <a:pt x="19429" y="13159"/>
                  </a:lnTo>
                  <a:lnTo>
                    <a:pt x="19023" y="8582"/>
                  </a:lnTo>
                  <a:lnTo>
                    <a:pt x="18737" y="5102"/>
                  </a:lnTo>
                  <a:lnTo>
                    <a:pt x="18690" y="4840"/>
                  </a:lnTo>
                  <a:lnTo>
                    <a:pt x="18451" y="4053"/>
                  </a:lnTo>
                  <a:lnTo>
                    <a:pt x="18070" y="2956"/>
                  </a:lnTo>
                  <a:lnTo>
                    <a:pt x="17593" y="2432"/>
                  </a:lnTo>
                  <a:lnTo>
                    <a:pt x="17140" y="1645"/>
                  </a:lnTo>
                  <a:lnTo>
                    <a:pt x="17021"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4846050" y="2214725"/>
              <a:ext cx="385025" cy="675250"/>
            </a:xfrm>
            <a:custGeom>
              <a:rect b="b" l="l" r="r" t="t"/>
              <a:pathLst>
                <a:path extrusionOk="0" h="27010" w="15401">
                  <a:moveTo>
                    <a:pt x="13184" y="1"/>
                  </a:moveTo>
                  <a:lnTo>
                    <a:pt x="7701" y="549"/>
                  </a:lnTo>
                  <a:lnTo>
                    <a:pt x="3434" y="883"/>
                  </a:lnTo>
                  <a:lnTo>
                    <a:pt x="2695" y="1407"/>
                  </a:lnTo>
                  <a:lnTo>
                    <a:pt x="2075" y="1980"/>
                  </a:lnTo>
                  <a:lnTo>
                    <a:pt x="1741" y="2075"/>
                  </a:lnTo>
                  <a:lnTo>
                    <a:pt x="1288" y="1765"/>
                  </a:lnTo>
                  <a:lnTo>
                    <a:pt x="406" y="1527"/>
                  </a:lnTo>
                  <a:lnTo>
                    <a:pt x="1145" y="10490"/>
                  </a:lnTo>
                  <a:lnTo>
                    <a:pt x="1407" y="14256"/>
                  </a:lnTo>
                  <a:lnTo>
                    <a:pt x="1622" y="16378"/>
                  </a:lnTo>
                  <a:lnTo>
                    <a:pt x="1384" y="17951"/>
                  </a:lnTo>
                  <a:lnTo>
                    <a:pt x="1479" y="18905"/>
                  </a:lnTo>
                  <a:lnTo>
                    <a:pt x="2003" y="19834"/>
                  </a:lnTo>
                  <a:lnTo>
                    <a:pt x="2146" y="21551"/>
                  </a:lnTo>
                  <a:lnTo>
                    <a:pt x="1360" y="22814"/>
                  </a:lnTo>
                  <a:lnTo>
                    <a:pt x="811" y="23958"/>
                  </a:lnTo>
                  <a:lnTo>
                    <a:pt x="120" y="24840"/>
                  </a:lnTo>
                  <a:lnTo>
                    <a:pt x="1" y="26223"/>
                  </a:lnTo>
                  <a:lnTo>
                    <a:pt x="1" y="27010"/>
                  </a:lnTo>
                  <a:lnTo>
                    <a:pt x="764" y="26628"/>
                  </a:lnTo>
                  <a:lnTo>
                    <a:pt x="2456" y="26318"/>
                  </a:lnTo>
                  <a:lnTo>
                    <a:pt x="3767" y="26175"/>
                  </a:lnTo>
                  <a:lnTo>
                    <a:pt x="4244" y="26700"/>
                  </a:lnTo>
                  <a:lnTo>
                    <a:pt x="4602" y="26890"/>
                  </a:lnTo>
                  <a:lnTo>
                    <a:pt x="5031" y="26032"/>
                  </a:lnTo>
                  <a:lnTo>
                    <a:pt x="6104" y="25579"/>
                  </a:lnTo>
                  <a:lnTo>
                    <a:pt x="6819" y="26080"/>
                  </a:lnTo>
                  <a:lnTo>
                    <a:pt x="6962" y="26342"/>
                  </a:lnTo>
                  <a:lnTo>
                    <a:pt x="7224" y="26295"/>
                  </a:lnTo>
                  <a:lnTo>
                    <a:pt x="7152" y="25365"/>
                  </a:lnTo>
                  <a:lnTo>
                    <a:pt x="8702" y="24483"/>
                  </a:lnTo>
                  <a:lnTo>
                    <a:pt x="9131" y="24983"/>
                  </a:lnTo>
                  <a:lnTo>
                    <a:pt x="10180" y="24983"/>
                  </a:lnTo>
                  <a:lnTo>
                    <a:pt x="10323" y="24554"/>
                  </a:lnTo>
                  <a:lnTo>
                    <a:pt x="10251" y="23863"/>
                  </a:lnTo>
                  <a:lnTo>
                    <a:pt x="11133" y="22671"/>
                  </a:lnTo>
                  <a:lnTo>
                    <a:pt x="12516" y="21575"/>
                  </a:lnTo>
                  <a:lnTo>
                    <a:pt x="12683" y="20144"/>
                  </a:lnTo>
                  <a:lnTo>
                    <a:pt x="13636" y="20025"/>
                  </a:lnTo>
                  <a:lnTo>
                    <a:pt x="14709" y="19524"/>
                  </a:lnTo>
                  <a:lnTo>
                    <a:pt x="15400" y="19048"/>
                  </a:lnTo>
                  <a:lnTo>
                    <a:pt x="15329" y="18666"/>
                  </a:lnTo>
                  <a:lnTo>
                    <a:pt x="14948" y="18190"/>
                  </a:lnTo>
                  <a:lnTo>
                    <a:pt x="15114" y="17331"/>
                  </a:lnTo>
                  <a:lnTo>
                    <a:pt x="13660" y="4626"/>
                  </a:lnTo>
                  <a:lnTo>
                    <a:pt x="13184"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3035550" y="2562175"/>
              <a:ext cx="957725" cy="510175"/>
            </a:xfrm>
            <a:custGeom>
              <a:rect b="b" l="l" r="r" t="t"/>
              <a:pathLst>
                <a:path extrusionOk="0" h="20407" w="38309">
                  <a:moveTo>
                    <a:pt x="1264" y="1"/>
                  </a:moveTo>
                  <a:lnTo>
                    <a:pt x="0" y="19310"/>
                  </a:lnTo>
                  <a:lnTo>
                    <a:pt x="7223" y="19620"/>
                  </a:lnTo>
                  <a:lnTo>
                    <a:pt x="20549" y="20239"/>
                  </a:lnTo>
                  <a:lnTo>
                    <a:pt x="34351" y="20406"/>
                  </a:lnTo>
                  <a:lnTo>
                    <a:pt x="38118" y="20335"/>
                  </a:lnTo>
                  <a:lnTo>
                    <a:pt x="38308" y="9894"/>
                  </a:lnTo>
                  <a:lnTo>
                    <a:pt x="37951" y="6580"/>
                  </a:lnTo>
                  <a:lnTo>
                    <a:pt x="37212" y="5984"/>
                  </a:lnTo>
                  <a:lnTo>
                    <a:pt x="36497" y="5102"/>
                  </a:lnTo>
                  <a:lnTo>
                    <a:pt x="35805" y="4029"/>
                  </a:lnTo>
                  <a:lnTo>
                    <a:pt x="35996" y="3123"/>
                  </a:lnTo>
                  <a:lnTo>
                    <a:pt x="36497" y="2718"/>
                  </a:lnTo>
                  <a:lnTo>
                    <a:pt x="36497" y="2098"/>
                  </a:lnTo>
                  <a:lnTo>
                    <a:pt x="36258" y="1884"/>
                  </a:lnTo>
                  <a:lnTo>
                    <a:pt x="35495" y="1812"/>
                  </a:lnTo>
                  <a:lnTo>
                    <a:pt x="34446" y="811"/>
                  </a:lnTo>
                  <a:lnTo>
                    <a:pt x="32897" y="811"/>
                  </a:lnTo>
                  <a:lnTo>
                    <a:pt x="19834" y="620"/>
                  </a:lnTo>
                  <a:lnTo>
                    <a:pt x="7748" y="263"/>
                  </a:lnTo>
                  <a:lnTo>
                    <a:pt x="1264"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4678600" y="2643825"/>
              <a:ext cx="934475" cy="478575"/>
            </a:xfrm>
            <a:custGeom>
              <a:rect b="b" l="l" r="r" t="t"/>
              <a:pathLst>
                <a:path extrusionOk="0" h="19143" w="37379">
                  <a:moveTo>
                    <a:pt x="23958" y="1"/>
                  </a:moveTo>
                  <a:lnTo>
                    <a:pt x="23338" y="239"/>
                  </a:lnTo>
                  <a:lnTo>
                    <a:pt x="22098" y="310"/>
                  </a:lnTo>
                  <a:lnTo>
                    <a:pt x="21932" y="930"/>
                  </a:lnTo>
                  <a:lnTo>
                    <a:pt x="22289" y="1383"/>
                  </a:lnTo>
                  <a:lnTo>
                    <a:pt x="22385" y="2003"/>
                  </a:lnTo>
                  <a:lnTo>
                    <a:pt x="21550" y="2599"/>
                  </a:lnTo>
                  <a:lnTo>
                    <a:pt x="20430" y="3147"/>
                  </a:lnTo>
                  <a:lnTo>
                    <a:pt x="19643" y="3266"/>
                  </a:lnTo>
                  <a:lnTo>
                    <a:pt x="19500" y="4601"/>
                  </a:lnTo>
                  <a:lnTo>
                    <a:pt x="18046" y="5674"/>
                  </a:lnTo>
                  <a:lnTo>
                    <a:pt x="17259" y="6771"/>
                  </a:lnTo>
                  <a:lnTo>
                    <a:pt x="17331" y="7438"/>
                  </a:lnTo>
                  <a:lnTo>
                    <a:pt x="17045" y="8105"/>
                  </a:lnTo>
                  <a:lnTo>
                    <a:pt x="15710" y="8082"/>
                  </a:lnTo>
                  <a:lnTo>
                    <a:pt x="15328" y="7700"/>
                  </a:lnTo>
                  <a:lnTo>
                    <a:pt x="14160" y="8344"/>
                  </a:lnTo>
                  <a:lnTo>
                    <a:pt x="14232" y="9345"/>
                  </a:lnTo>
                  <a:lnTo>
                    <a:pt x="13517" y="9512"/>
                  </a:lnTo>
                  <a:lnTo>
                    <a:pt x="13278" y="9107"/>
                  </a:lnTo>
                  <a:lnTo>
                    <a:pt x="12754" y="8749"/>
                  </a:lnTo>
                  <a:lnTo>
                    <a:pt x="11967" y="9083"/>
                  </a:lnTo>
                  <a:lnTo>
                    <a:pt x="11419" y="10108"/>
                  </a:lnTo>
                  <a:lnTo>
                    <a:pt x="10775" y="9822"/>
                  </a:lnTo>
                  <a:lnTo>
                    <a:pt x="10346" y="9345"/>
                  </a:lnTo>
                  <a:lnTo>
                    <a:pt x="9250" y="9464"/>
                  </a:lnTo>
                  <a:lnTo>
                    <a:pt x="7581" y="9750"/>
                  </a:lnTo>
                  <a:lnTo>
                    <a:pt x="6747" y="10132"/>
                  </a:lnTo>
                  <a:lnTo>
                    <a:pt x="6389" y="11157"/>
                  </a:lnTo>
                  <a:lnTo>
                    <a:pt x="6079" y="11443"/>
                  </a:lnTo>
                  <a:lnTo>
                    <a:pt x="6532" y="12563"/>
                  </a:lnTo>
                  <a:lnTo>
                    <a:pt x="5292" y="12968"/>
                  </a:lnTo>
                  <a:lnTo>
                    <a:pt x="4720" y="13398"/>
                  </a:lnTo>
                  <a:lnTo>
                    <a:pt x="4601" y="14041"/>
                  </a:lnTo>
                  <a:lnTo>
                    <a:pt x="4959" y="14756"/>
                  </a:lnTo>
                  <a:lnTo>
                    <a:pt x="4959" y="15424"/>
                  </a:lnTo>
                  <a:lnTo>
                    <a:pt x="4482" y="15543"/>
                  </a:lnTo>
                  <a:lnTo>
                    <a:pt x="2670" y="14780"/>
                  </a:lnTo>
                  <a:lnTo>
                    <a:pt x="1979" y="15066"/>
                  </a:lnTo>
                  <a:lnTo>
                    <a:pt x="1383" y="15472"/>
                  </a:lnTo>
                  <a:lnTo>
                    <a:pt x="1145" y="16020"/>
                  </a:lnTo>
                  <a:lnTo>
                    <a:pt x="1645" y="16735"/>
                  </a:lnTo>
                  <a:lnTo>
                    <a:pt x="1383" y="17259"/>
                  </a:lnTo>
                  <a:lnTo>
                    <a:pt x="1359" y="18237"/>
                  </a:lnTo>
                  <a:lnTo>
                    <a:pt x="644" y="18642"/>
                  </a:lnTo>
                  <a:lnTo>
                    <a:pt x="0" y="19143"/>
                  </a:lnTo>
                  <a:lnTo>
                    <a:pt x="0" y="19143"/>
                  </a:lnTo>
                  <a:lnTo>
                    <a:pt x="3314" y="19095"/>
                  </a:lnTo>
                  <a:lnTo>
                    <a:pt x="7080" y="18880"/>
                  </a:lnTo>
                  <a:lnTo>
                    <a:pt x="7104" y="17665"/>
                  </a:lnTo>
                  <a:lnTo>
                    <a:pt x="8391" y="17665"/>
                  </a:lnTo>
                  <a:lnTo>
                    <a:pt x="17450" y="16711"/>
                  </a:lnTo>
                  <a:lnTo>
                    <a:pt x="30871" y="15424"/>
                  </a:lnTo>
                  <a:lnTo>
                    <a:pt x="32540" y="14351"/>
                  </a:lnTo>
                  <a:lnTo>
                    <a:pt x="33708" y="13707"/>
                  </a:lnTo>
                  <a:lnTo>
                    <a:pt x="33732" y="13159"/>
                  </a:lnTo>
                  <a:lnTo>
                    <a:pt x="35519" y="10823"/>
                  </a:lnTo>
                  <a:lnTo>
                    <a:pt x="36759" y="9750"/>
                  </a:lnTo>
                  <a:lnTo>
                    <a:pt x="37379" y="9035"/>
                  </a:lnTo>
                  <a:lnTo>
                    <a:pt x="36401" y="8439"/>
                  </a:lnTo>
                  <a:lnTo>
                    <a:pt x="35639" y="7629"/>
                  </a:lnTo>
                  <a:lnTo>
                    <a:pt x="34757" y="6508"/>
                  </a:lnTo>
                  <a:lnTo>
                    <a:pt x="34614" y="5841"/>
                  </a:lnTo>
                  <a:lnTo>
                    <a:pt x="33827" y="5436"/>
                  </a:lnTo>
                  <a:lnTo>
                    <a:pt x="33565" y="4863"/>
                  </a:lnTo>
                  <a:lnTo>
                    <a:pt x="33493" y="3052"/>
                  </a:lnTo>
                  <a:lnTo>
                    <a:pt x="32730" y="2456"/>
                  </a:lnTo>
                  <a:lnTo>
                    <a:pt x="32158" y="2122"/>
                  </a:lnTo>
                  <a:lnTo>
                    <a:pt x="32015" y="1431"/>
                  </a:lnTo>
                  <a:lnTo>
                    <a:pt x="31634" y="1502"/>
                  </a:lnTo>
                  <a:lnTo>
                    <a:pt x="31038" y="1860"/>
                  </a:lnTo>
                  <a:lnTo>
                    <a:pt x="30275" y="2670"/>
                  </a:lnTo>
                  <a:lnTo>
                    <a:pt x="29727" y="2146"/>
                  </a:lnTo>
                  <a:lnTo>
                    <a:pt x="28964" y="2003"/>
                  </a:lnTo>
                  <a:lnTo>
                    <a:pt x="28249" y="2432"/>
                  </a:lnTo>
                  <a:lnTo>
                    <a:pt x="27581" y="2432"/>
                  </a:lnTo>
                  <a:lnTo>
                    <a:pt x="27033" y="1836"/>
                  </a:lnTo>
                  <a:lnTo>
                    <a:pt x="25364" y="1788"/>
                  </a:lnTo>
                  <a:lnTo>
                    <a:pt x="24840" y="453"/>
                  </a:lnTo>
                  <a:lnTo>
                    <a:pt x="23958"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4086225" y="3724900"/>
              <a:ext cx="734825" cy="646025"/>
            </a:xfrm>
            <a:custGeom>
              <a:rect b="b" l="l" r="r" t="t"/>
              <a:pathLst>
                <a:path extrusionOk="0" h="25841" w="29393">
                  <a:moveTo>
                    <a:pt x="15376" y="0"/>
                  </a:moveTo>
                  <a:lnTo>
                    <a:pt x="7509" y="238"/>
                  </a:lnTo>
                  <a:lnTo>
                    <a:pt x="0" y="286"/>
                  </a:lnTo>
                  <a:lnTo>
                    <a:pt x="119" y="3171"/>
                  </a:lnTo>
                  <a:lnTo>
                    <a:pt x="334" y="6007"/>
                  </a:lnTo>
                  <a:lnTo>
                    <a:pt x="477" y="7104"/>
                  </a:lnTo>
                  <a:lnTo>
                    <a:pt x="1264" y="8439"/>
                  </a:lnTo>
                  <a:lnTo>
                    <a:pt x="1526" y="9750"/>
                  </a:lnTo>
                  <a:lnTo>
                    <a:pt x="2813" y="11538"/>
                  </a:lnTo>
                  <a:lnTo>
                    <a:pt x="2908" y="12467"/>
                  </a:lnTo>
                  <a:lnTo>
                    <a:pt x="3075" y="12706"/>
                  </a:lnTo>
                  <a:lnTo>
                    <a:pt x="2861" y="15185"/>
                  </a:lnTo>
                  <a:lnTo>
                    <a:pt x="2026" y="16544"/>
                  </a:lnTo>
                  <a:lnTo>
                    <a:pt x="2384" y="17259"/>
                  </a:lnTo>
                  <a:lnTo>
                    <a:pt x="2241" y="18046"/>
                  </a:lnTo>
                  <a:lnTo>
                    <a:pt x="2002" y="20215"/>
                  </a:lnTo>
                  <a:lnTo>
                    <a:pt x="1621" y="21097"/>
                  </a:lnTo>
                  <a:lnTo>
                    <a:pt x="1669" y="22217"/>
                  </a:lnTo>
                  <a:lnTo>
                    <a:pt x="3075" y="21764"/>
                  </a:lnTo>
                  <a:lnTo>
                    <a:pt x="5507" y="21669"/>
                  </a:lnTo>
                  <a:lnTo>
                    <a:pt x="8558" y="22742"/>
                  </a:lnTo>
                  <a:lnTo>
                    <a:pt x="10489" y="23075"/>
                  </a:lnTo>
                  <a:lnTo>
                    <a:pt x="11609" y="22622"/>
                  </a:lnTo>
                  <a:lnTo>
                    <a:pt x="12563" y="22956"/>
                  </a:lnTo>
                  <a:lnTo>
                    <a:pt x="13516" y="23242"/>
                  </a:lnTo>
                  <a:lnTo>
                    <a:pt x="13755" y="22622"/>
                  </a:lnTo>
                  <a:lnTo>
                    <a:pt x="12801" y="22289"/>
                  </a:lnTo>
                  <a:lnTo>
                    <a:pt x="12015" y="22456"/>
                  </a:lnTo>
                  <a:lnTo>
                    <a:pt x="11204" y="21979"/>
                  </a:lnTo>
                  <a:lnTo>
                    <a:pt x="11442" y="21526"/>
                  </a:lnTo>
                  <a:lnTo>
                    <a:pt x="12372" y="21216"/>
                  </a:lnTo>
                  <a:lnTo>
                    <a:pt x="12920" y="21669"/>
                  </a:lnTo>
                  <a:lnTo>
                    <a:pt x="13445" y="21383"/>
                  </a:lnTo>
                  <a:lnTo>
                    <a:pt x="14398" y="21550"/>
                  </a:lnTo>
                  <a:lnTo>
                    <a:pt x="14851" y="22265"/>
                  </a:lnTo>
                  <a:lnTo>
                    <a:pt x="14947" y="22956"/>
                  </a:lnTo>
                  <a:lnTo>
                    <a:pt x="16282" y="23052"/>
                  </a:lnTo>
                  <a:lnTo>
                    <a:pt x="16806" y="23576"/>
                  </a:lnTo>
                  <a:lnTo>
                    <a:pt x="16568" y="24053"/>
                  </a:lnTo>
                  <a:lnTo>
                    <a:pt x="16186" y="24291"/>
                  </a:lnTo>
                  <a:lnTo>
                    <a:pt x="16663" y="24768"/>
                  </a:lnTo>
                  <a:lnTo>
                    <a:pt x="19166" y="25841"/>
                  </a:lnTo>
                  <a:lnTo>
                    <a:pt x="20239" y="25459"/>
                  </a:lnTo>
                  <a:lnTo>
                    <a:pt x="20549" y="24744"/>
                  </a:lnTo>
                  <a:lnTo>
                    <a:pt x="21312" y="24553"/>
                  </a:lnTo>
                  <a:lnTo>
                    <a:pt x="21860" y="24124"/>
                  </a:lnTo>
                  <a:lnTo>
                    <a:pt x="22241" y="24410"/>
                  </a:lnTo>
                  <a:lnTo>
                    <a:pt x="22480" y="25269"/>
                  </a:lnTo>
                  <a:lnTo>
                    <a:pt x="21788" y="25507"/>
                  </a:lnTo>
                  <a:lnTo>
                    <a:pt x="21979" y="25698"/>
                  </a:lnTo>
                  <a:lnTo>
                    <a:pt x="22980" y="25316"/>
                  </a:lnTo>
                  <a:lnTo>
                    <a:pt x="23672" y="24291"/>
                  </a:lnTo>
                  <a:lnTo>
                    <a:pt x="23910" y="24148"/>
                  </a:lnTo>
                  <a:lnTo>
                    <a:pt x="23290" y="24053"/>
                  </a:lnTo>
                  <a:lnTo>
                    <a:pt x="23528" y="23576"/>
                  </a:lnTo>
                  <a:lnTo>
                    <a:pt x="23457" y="23123"/>
                  </a:lnTo>
                  <a:lnTo>
                    <a:pt x="24077" y="22980"/>
                  </a:lnTo>
                  <a:lnTo>
                    <a:pt x="24411" y="22599"/>
                  </a:lnTo>
                  <a:lnTo>
                    <a:pt x="24601" y="22837"/>
                  </a:lnTo>
                  <a:lnTo>
                    <a:pt x="24768" y="23767"/>
                  </a:lnTo>
                  <a:lnTo>
                    <a:pt x="26032" y="23934"/>
                  </a:lnTo>
                  <a:lnTo>
                    <a:pt x="27223" y="24506"/>
                  </a:lnTo>
                  <a:lnTo>
                    <a:pt x="27509" y="24959"/>
                  </a:lnTo>
                  <a:lnTo>
                    <a:pt x="28368" y="24959"/>
                  </a:lnTo>
                  <a:lnTo>
                    <a:pt x="28701" y="25245"/>
                  </a:lnTo>
                  <a:lnTo>
                    <a:pt x="29393" y="24315"/>
                  </a:lnTo>
                  <a:lnTo>
                    <a:pt x="29393" y="23886"/>
                  </a:lnTo>
                  <a:lnTo>
                    <a:pt x="29011" y="23886"/>
                  </a:lnTo>
                  <a:lnTo>
                    <a:pt x="27986" y="23075"/>
                  </a:lnTo>
                  <a:lnTo>
                    <a:pt x="26270" y="22837"/>
                  </a:lnTo>
                  <a:lnTo>
                    <a:pt x="25316" y="22146"/>
                  </a:lnTo>
                  <a:lnTo>
                    <a:pt x="25626" y="21335"/>
                  </a:lnTo>
                  <a:lnTo>
                    <a:pt x="26318" y="21431"/>
                  </a:lnTo>
                  <a:lnTo>
                    <a:pt x="26389" y="21264"/>
                  </a:lnTo>
                  <a:lnTo>
                    <a:pt x="25841" y="20954"/>
                  </a:lnTo>
                  <a:lnTo>
                    <a:pt x="25841" y="20811"/>
                  </a:lnTo>
                  <a:lnTo>
                    <a:pt x="26794" y="20811"/>
                  </a:lnTo>
                  <a:lnTo>
                    <a:pt x="27343" y="19881"/>
                  </a:lnTo>
                  <a:lnTo>
                    <a:pt x="26937" y="19309"/>
                  </a:lnTo>
                  <a:lnTo>
                    <a:pt x="26866" y="18522"/>
                  </a:lnTo>
                  <a:lnTo>
                    <a:pt x="26413" y="18570"/>
                  </a:lnTo>
                  <a:lnTo>
                    <a:pt x="25841" y="19190"/>
                  </a:lnTo>
                  <a:lnTo>
                    <a:pt x="25674" y="19976"/>
                  </a:lnTo>
                  <a:lnTo>
                    <a:pt x="24744" y="19786"/>
                  </a:lnTo>
                  <a:lnTo>
                    <a:pt x="24434" y="19261"/>
                  </a:lnTo>
                  <a:lnTo>
                    <a:pt x="24983" y="18689"/>
                  </a:lnTo>
                  <a:lnTo>
                    <a:pt x="25555" y="18189"/>
                  </a:lnTo>
                  <a:lnTo>
                    <a:pt x="24887" y="16258"/>
                  </a:lnTo>
                  <a:lnTo>
                    <a:pt x="23886" y="15233"/>
                  </a:lnTo>
                  <a:lnTo>
                    <a:pt x="24172" y="13063"/>
                  </a:lnTo>
                  <a:lnTo>
                    <a:pt x="24124" y="12920"/>
                  </a:lnTo>
                  <a:lnTo>
                    <a:pt x="23719" y="12968"/>
                  </a:lnTo>
                  <a:lnTo>
                    <a:pt x="13874" y="13397"/>
                  </a:lnTo>
                  <a:lnTo>
                    <a:pt x="13636" y="12682"/>
                  </a:lnTo>
                  <a:lnTo>
                    <a:pt x="13874" y="10131"/>
                  </a:lnTo>
                  <a:lnTo>
                    <a:pt x="16425" y="5721"/>
                  </a:lnTo>
                  <a:lnTo>
                    <a:pt x="16162" y="4958"/>
                  </a:lnTo>
                  <a:lnTo>
                    <a:pt x="16568" y="4839"/>
                  </a:lnTo>
                  <a:lnTo>
                    <a:pt x="16687" y="4243"/>
                  </a:lnTo>
                  <a:lnTo>
                    <a:pt x="16043" y="3647"/>
                  </a:lnTo>
                  <a:lnTo>
                    <a:pt x="16067" y="3075"/>
                  </a:lnTo>
                  <a:lnTo>
                    <a:pt x="15471" y="1740"/>
                  </a:lnTo>
                  <a:lnTo>
                    <a:pt x="15352" y="215"/>
                  </a:lnTo>
                  <a:lnTo>
                    <a:pt x="15376"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6519500" y="1714125"/>
              <a:ext cx="458325" cy="243175"/>
            </a:xfrm>
            <a:custGeom>
              <a:rect b="b" l="l" r="r" t="t"/>
              <a:pathLst>
                <a:path extrusionOk="0" h="9727" w="18333">
                  <a:moveTo>
                    <a:pt x="17737" y="8511"/>
                  </a:moveTo>
                  <a:lnTo>
                    <a:pt x="17594" y="9012"/>
                  </a:lnTo>
                  <a:lnTo>
                    <a:pt x="16926" y="9226"/>
                  </a:lnTo>
                  <a:lnTo>
                    <a:pt x="16783" y="9393"/>
                  </a:lnTo>
                  <a:lnTo>
                    <a:pt x="17951" y="9369"/>
                  </a:lnTo>
                  <a:lnTo>
                    <a:pt x="18333" y="9226"/>
                  </a:lnTo>
                  <a:lnTo>
                    <a:pt x="18023" y="8535"/>
                  </a:lnTo>
                  <a:lnTo>
                    <a:pt x="17737" y="8511"/>
                  </a:lnTo>
                  <a:close/>
                  <a:moveTo>
                    <a:pt x="11396" y="1"/>
                  </a:moveTo>
                  <a:lnTo>
                    <a:pt x="10275" y="549"/>
                  </a:lnTo>
                  <a:lnTo>
                    <a:pt x="9751" y="1407"/>
                  </a:lnTo>
                  <a:lnTo>
                    <a:pt x="4292" y="2814"/>
                  </a:lnTo>
                  <a:lnTo>
                    <a:pt x="192" y="3553"/>
                  </a:lnTo>
                  <a:lnTo>
                    <a:pt x="1" y="6723"/>
                  </a:lnTo>
                  <a:lnTo>
                    <a:pt x="215" y="8177"/>
                  </a:lnTo>
                  <a:lnTo>
                    <a:pt x="6771" y="6747"/>
                  </a:lnTo>
                  <a:lnTo>
                    <a:pt x="10108" y="5913"/>
                  </a:lnTo>
                  <a:lnTo>
                    <a:pt x="10704" y="6390"/>
                  </a:lnTo>
                  <a:lnTo>
                    <a:pt x="11706" y="7677"/>
                  </a:lnTo>
                  <a:lnTo>
                    <a:pt x="12588" y="9059"/>
                  </a:lnTo>
                  <a:lnTo>
                    <a:pt x="13207" y="8797"/>
                  </a:lnTo>
                  <a:lnTo>
                    <a:pt x="13064" y="8130"/>
                  </a:lnTo>
                  <a:lnTo>
                    <a:pt x="13303" y="7677"/>
                  </a:lnTo>
                  <a:lnTo>
                    <a:pt x="14161" y="7224"/>
                  </a:lnTo>
                  <a:lnTo>
                    <a:pt x="14399" y="8154"/>
                  </a:lnTo>
                  <a:lnTo>
                    <a:pt x="14232" y="8678"/>
                  </a:lnTo>
                  <a:lnTo>
                    <a:pt x="13517" y="9131"/>
                  </a:lnTo>
                  <a:lnTo>
                    <a:pt x="13517" y="9441"/>
                  </a:lnTo>
                  <a:lnTo>
                    <a:pt x="14089" y="8988"/>
                  </a:lnTo>
                  <a:lnTo>
                    <a:pt x="15257" y="7653"/>
                  </a:lnTo>
                  <a:lnTo>
                    <a:pt x="16426" y="7081"/>
                  </a:lnTo>
                  <a:lnTo>
                    <a:pt x="17665" y="6628"/>
                  </a:lnTo>
                  <a:lnTo>
                    <a:pt x="17594" y="5913"/>
                  </a:lnTo>
                  <a:lnTo>
                    <a:pt x="17284" y="5055"/>
                  </a:lnTo>
                  <a:lnTo>
                    <a:pt x="16712" y="4339"/>
                  </a:lnTo>
                  <a:lnTo>
                    <a:pt x="16187" y="4101"/>
                  </a:lnTo>
                  <a:lnTo>
                    <a:pt x="15567" y="4149"/>
                  </a:lnTo>
                  <a:lnTo>
                    <a:pt x="15401" y="4292"/>
                  </a:lnTo>
                  <a:lnTo>
                    <a:pt x="15710" y="4697"/>
                  </a:lnTo>
                  <a:lnTo>
                    <a:pt x="16163" y="4459"/>
                  </a:lnTo>
                  <a:lnTo>
                    <a:pt x="16783" y="4935"/>
                  </a:lnTo>
                  <a:lnTo>
                    <a:pt x="17022" y="5722"/>
                  </a:lnTo>
                  <a:lnTo>
                    <a:pt x="16473" y="6270"/>
                  </a:lnTo>
                  <a:lnTo>
                    <a:pt x="15806" y="6556"/>
                  </a:lnTo>
                  <a:lnTo>
                    <a:pt x="14733" y="6413"/>
                  </a:lnTo>
                  <a:lnTo>
                    <a:pt x="13565" y="4626"/>
                  </a:lnTo>
                  <a:lnTo>
                    <a:pt x="12874" y="3863"/>
                  </a:lnTo>
                  <a:lnTo>
                    <a:pt x="12349" y="3863"/>
                  </a:lnTo>
                  <a:lnTo>
                    <a:pt x="12015" y="4101"/>
                  </a:lnTo>
                  <a:lnTo>
                    <a:pt x="11443" y="3314"/>
                  </a:lnTo>
                  <a:lnTo>
                    <a:pt x="11539" y="2861"/>
                  </a:lnTo>
                  <a:lnTo>
                    <a:pt x="12254" y="1312"/>
                  </a:lnTo>
                  <a:lnTo>
                    <a:pt x="11396" y="1"/>
                  </a:lnTo>
                  <a:close/>
                  <a:moveTo>
                    <a:pt x="14805" y="8678"/>
                  </a:moveTo>
                  <a:lnTo>
                    <a:pt x="14137" y="9465"/>
                  </a:lnTo>
                  <a:lnTo>
                    <a:pt x="14447" y="9727"/>
                  </a:lnTo>
                  <a:lnTo>
                    <a:pt x="15114" y="9441"/>
                  </a:lnTo>
                  <a:lnTo>
                    <a:pt x="15830" y="9131"/>
                  </a:lnTo>
                  <a:lnTo>
                    <a:pt x="15281" y="8678"/>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5881250" y="2362525"/>
              <a:ext cx="592400" cy="301575"/>
            </a:xfrm>
            <a:custGeom>
              <a:rect b="b" l="l" r="r" t="t"/>
              <a:pathLst>
                <a:path extrusionOk="0" h="12063" w="23696">
                  <a:moveTo>
                    <a:pt x="17807" y="1"/>
                  </a:moveTo>
                  <a:lnTo>
                    <a:pt x="11204" y="1288"/>
                  </a:lnTo>
                  <a:lnTo>
                    <a:pt x="0" y="3553"/>
                  </a:lnTo>
                  <a:lnTo>
                    <a:pt x="596" y="6652"/>
                  </a:lnTo>
                  <a:lnTo>
                    <a:pt x="2026" y="5198"/>
                  </a:lnTo>
                  <a:lnTo>
                    <a:pt x="2765" y="4983"/>
                  </a:lnTo>
                  <a:lnTo>
                    <a:pt x="3194" y="4530"/>
                  </a:lnTo>
                  <a:lnTo>
                    <a:pt x="3719" y="3720"/>
                  </a:lnTo>
                  <a:lnTo>
                    <a:pt x="4196" y="3934"/>
                  </a:lnTo>
                  <a:lnTo>
                    <a:pt x="4982" y="3886"/>
                  </a:lnTo>
                  <a:lnTo>
                    <a:pt x="5745" y="3243"/>
                  </a:lnTo>
                  <a:lnTo>
                    <a:pt x="6341" y="2814"/>
                  </a:lnTo>
                  <a:lnTo>
                    <a:pt x="6961" y="2623"/>
                  </a:lnTo>
                  <a:lnTo>
                    <a:pt x="7414" y="2957"/>
                  </a:lnTo>
                  <a:lnTo>
                    <a:pt x="8224" y="3362"/>
                  </a:lnTo>
                  <a:lnTo>
                    <a:pt x="8796" y="3910"/>
                  </a:lnTo>
                  <a:lnTo>
                    <a:pt x="9178" y="4316"/>
                  </a:lnTo>
                  <a:lnTo>
                    <a:pt x="10608" y="4792"/>
                  </a:lnTo>
                  <a:lnTo>
                    <a:pt x="10417" y="5674"/>
                  </a:lnTo>
                  <a:lnTo>
                    <a:pt x="12158" y="6294"/>
                  </a:lnTo>
                  <a:lnTo>
                    <a:pt x="12777" y="5507"/>
                  </a:lnTo>
                  <a:lnTo>
                    <a:pt x="13874" y="6270"/>
                  </a:lnTo>
                  <a:lnTo>
                    <a:pt x="13254" y="7248"/>
                  </a:lnTo>
                  <a:lnTo>
                    <a:pt x="13040" y="8225"/>
                  </a:lnTo>
                  <a:lnTo>
                    <a:pt x="12515" y="9012"/>
                  </a:lnTo>
                  <a:lnTo>
                    <a:pt x="12515" y="9632"/>
                  </a:lnTo>
                  <a:lnTo>
                    <a:pt x="12611" y="9870"/>
                  </a:lnTo>
                  <a:lnTo>
                    <a:pt x="13207" y="10251"/>
                  </a:lnTo>
                  <a:lnTo>
                    <a:pt x="14208" y="10585"/>
                  </a:lnTo>
                  <a:lnTo>
                    <a:pt x="15495" y="10561"/>
                  </a:lnTo>
                  <a:lnTo>
                    <a:pt x="16401" y="10847"/>
                  </a:lnTo>
                  <a:lnTo>
                    <a:pt x="17045" y="10943"/>
                  </a:lnTo>
                  <a:lnTo>
                    <a:pt x="17331" y="10323"/>
                  </a:lnTo>
                  <a:lnTo>
                    <a:pt x="16901" y="9679"/>
                  </a:lnTo>
                  <a:lnTo>
                    <a:pt x="16901" y="9155"/>
                  </a:lnTo>
                  <a:lnTo>
                    <a:pt x="16186" y="8535"/>
                  </a:lnTo>
                  <a:lnTo>
                    <a:pt x="15543" y="6890"/>
                  </a:lnTo>
                  <a:lnTo>
                    <a:pt x="15924" y="5317"/>
                  </a:lnTo>
                  <a:lnTo>
                    <a:pt x="15876" y="4673"/>
                  </a:lnTo>
                  <a:lnTo>
                    <a:pt x="15495" y="4292"/>
                  </a:lnTo>
                  <a:lnTo>
                    <a:pt x="15710" y="4053"/>
                  </a:lnTo>
                  <a:lnTo>
                    <a:pt x="15924" y="3600"/>
                  </a:lnTo>
                  <a:lnTo>
                    <a:pt x="16019" y="3195"/>
                  </a:lnTo>
                  <a:lnTo>
                    <a:pt x="16091" y="2981"/>
                  </a:lnTo>
                  <a:lnTo>
                    <a:pt x="16639" y="2599"/>
                  </a:lnTo>
                  <a:lnTo>
                    <a:pt x="17211" y="2122"/>
                  </a:lnTo>
                  <a:lnTo>
                    <a:pt x="17354" y="2409"/>
                  </a:lnTo>
                  <a:lnTo>
                    <a:pt x="16925" y="2885"/>
                  </a:lnTo>
                  <a:lnTo>
                    <a:pt x="16520" y="4006"/>
                  </a:lnTo>
                  <a:lnTo>
                    <a:pt x="16615" y="4316"/>
                  </a:lnTo>
                  <a:lnTo>
                    <a:pt x="17164" y="4411"/>
                  </a:lnTo>
                  <a:lnTo>
                    <a:pt x="17307" y="6056"/>
                  </a:lnTo>
                  <a:lnTo>
                    <a:pt x="16687" y="6342"/>
                  </a:lnTo>
                  <a:lnTo>
                    <a:pt x="16758" y="7415"/>
                  </a:lnTo>
                  <a:lnTo>
                    <a:pt x="16925" y="7367"/>
                  </a:lnTo>
                  <a:lnTo>
                    <a:pt x="17235" y="6795"/>
                  </a:lnTo>
                  <a:lnTo>
                    <a:pt x="17712" y="7343"/>
                  </a:lnTo>
                  <a:lnTo>
                    <a:pt x="17235" y="7724"/>
                  </a:lnTo>
                  <a:lnTo>
                    <a:pt x="17164" y="8726"/>
                  </a:lnTo>
                  <a:lnTo>
                    <a:pt x="17927" y="9751"/>
                  </a:lnTo>
                  <a:lnTo>
                    <a:pt x="19095" y="9894"/>
                  </a:lnTo>
                  <a:lnTo>
                    <a:pt x="19571" y="9655"/>
                  </a:lnTo>
                  <a:lnTo>
                    <a:pt x="20525" y="10919"/>
                  </a:lnTo>
                  <a:lnTo>
                    <a:pt x="20811" y="11038"/>
                  </a:lnTo>
                  <a:lnTo>
                    <a:pt x="23028" y="10156"/>
                  </a:lnTo>
                  <a:lnTo>
                    <a:pt x="23529" y="9036"/>
                  </a:lnTo>
                  <a:lnTo>
                    <a:pt x="23695" y="7605"/>
                  </a:lnTo>
                  <a:lnTo>
                    <a:pt x="21812" y="7939"/>
                  </a:lnTo>
                  <a:lnTo>
                    <a:pt x="20072" y="8011"/>
                  </a:lnTo>
                  <a:lnTo>
                    <a:pt x="18952" y="3004"/>
                  </a:lnTo>
                  <a:lnTo>
                    <a:pt x="18260" y="1383"/>
                  </a:lnTo>
                  <a:lnTo>
                    <a:pt x="17807" y="1"/>
                  </a:lnTo>
                  <a:close/>
                  <a:moveTo>
                    <a:pt x="19285" y="10108"/>
                  </a:moveTo>
                  <a:lnTo>
                    <a:pt x="18713" y="10227"/>
                  </a:lnTo>
                  <a:lnTo>
                    <a:pt x="19047" y="10966"/>
                  </a:lnTo>
                  <a:lnTo>
                    <a:pt x="19095" y="11515"/>
                  </a:lnTo>
                  <a:lnTo>
                    <a:pt x="19428" y="12063"/>
                  </a:lnTo>
                  <a:lnTo>
                    <a:pt x="19548" y="11944"/>
                  </a:lnTo>
                  <a:lnTo>
                    <a:pt x="19691" y="11705"/>
                  </a:lnTo>
                  <a:lnTo>
                    <a:pt x="19595" y="11205"/>
                  </a:lnTo>
                  <a:lnTo>
                    <a:pt x="19476" y="10800"/>
                  </a:lnTo>
                  <a:lnTo>
                    <a:pt x="19285" y="10108"/>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6678025" y="923900"/>
              <a:ext cx="468450" cy="746750"/>
            </a:xfrm>
            <a:custGeom>
              <a:rect b="b" l="l" r="r" t="t"/>
              <a:pathLst>
                <a:path extrusionOk="0" h="29870" w="18738">
                  <a:moveTo>
                    <a:pt x="14280" y="18427"/>
                  </a:moveTo>
                  <a:lnTo>
                    <a:pt x="13684" y="18642"/>
                  </a:lnTo>
                  <a:lnTo>
                    <a:pt x="13279" y="19286"/>
                  </a:lnTo>
                  <a:lnTo>
                    <a:pt x="13803" y="19858"/>
                  </a:lnTo>
                  <a:lnTo>
                    <a:pt x="13994" y="19858"/>
                  </a:lnTo>
                  <a:lnTo>
                    <a:pt x="14185" y="19786"/>
                  </a:lnTo>
                  <a:lnTo>
                    <a:pt x="14232" y="19452"/>
                  </a:lnTo>
                  <a:lnTo>
                    <a:pt x="14256" y="19190"/>
                  </a:lnTo>
                  <a:lnTo>
                    <a:pt x="14518" y="18952"/>
                  </a:lnTo>
                  <a:lnTo>
                    <a:pt x="14280" y="18427"/>
                  </a:lnTo>
                  <a:close/>
                  <a:moveTo>
                    <a:pt x="11729" y="20597"/>
                  </a:moveTo>
                  <a:lnTo>
                    <a:pt x="11276" y="21050"/>
                  </a:lnTo>
                  <a:lnTo>
                    <a:pt x="11801" y="21908"/>
                  </a:lnTo>
                  <a:lnTo>
                    <a:pt x="12325" y="21646"/>
                  </a:lnTo>
                  <a:lnTo>
                    <a:pt x="12135" y="20930"/>
                  </a:lnTo>
                  <a:lnTo>
                    <a:pt x="11729" y="20597"/>
                  </a:lnTo>
                  <a:close/>
                  <a:moveTo>
                    <a:pt x="8058" y="0"/>
                  </a:moveTo>
                  <a:lnTo>
                    <a:pt x="7510" y="549"/>
                  </a:lnTo>
                  <a:lnTo>
                    <a:pt x="6318" y="1407"/>
                  </a:lnTo>
                  <a:lnTo>
                    <a:pt x="6318" y="1717"/>
                  </a:lnTo>
                  <a:lnTo>
                    <a:pt x="6080" y="1955"/>
                  </a:lnTo>
                  <a:lnTo>
                    <a:pt x="5269" y="1764"/>
                  </a:lnTo>
                  <a:lnTo>
                    <a:pt x="4888" y="1073"/>
                  </a:lnTo>
                  <a:lnTo>
                    <a:pt x="4888" y="763"/>
                  </a:lnTo>
                  <a:lnTo>
                    <a:pt x="4506" y="692"/>
                  </a:lnTo>
                  <a:lnTo>
                    <a:pt x="4125" y="692"/>
                  </a:lnTo>
                  <a:lnTo>
                    <a:pt x="3481" y="1955"/>
                  </a:lnTo>
                  <a:lnTo>
                    <a:pt x="2623" y="4601"/>
                  </a:lnTo>
                  <a:lnTo>
                    <a:pt x="2099" y="6031"/>
                  </a:lnTo>
                  <a:lnTo>
                    <a:pt x="2146" y="7462"/>
                  </a:lnTo>
                  <a:lnTo>
                    <a:pt x="2218" y="7915"/>
                  </a:lnTo>
                  <a:lnTo>
                    <a:pt x="1980" y="8701"/>
                  </a:lnTo>
                  <a:lnTo>
                    <a:pt x="1741" y="9011"/>
                  </a:lnTo>
                  <a:lnTo>
                    <a:pt x="1741" y="10799"/>
                  </a:lnTo>
                  <a:lnTo>
                    <a:pt x="2313" y="11514"/>
                  </a:lnTo>
                  <a:lnTo>
                    <a:pt x="1860" y="12706"/>
                  </a:lnTo>
                  <a:lnTo>
                    <a:pt x="1074" y="14113"/>
                  </a:lnTo>
                  <a:lnTo>
                    <a:pt x="835" y="15734"/>
                  </a:lnTo>
                  <a:lnTo>
                    <a:pt x="835" y="16520"/>
                  </a:lnTo>
                  <a:lnTo>
                    <a:pt x="406" y="16401"/>
                  </a:lnTo>
                  <a:lnTo>
                    <a:pt x="1" y="16449"/>
                  </a:lnTo>
                  <a:lnTo>
                    <a:pt x="3481" y="27605"/>
                  </a:lnTo>
                  <a:lnTo>
                    <a:pt x="3553" y="28344"/>
                  </a:lnTo>
                  <a:lnTo>
                    <a:pt x="4745" y="28678"/>
                  </a:lnTo>
                  <a:lnTo>
                    <a:pt x="4888" y="29584"/>
                  </a:lnTo>
                  <a:lnTo>
                    <a:pt x="5555" y="29870"/>
                  </a:lnTo>
                  <a:lnTo>
                    <a:pt x="5865" y="27986"/>
                  </a:lnTo>
                  <a:lnTo>
                    <a:pt x="5937" y="26675"/>
                  </a:lnTo>
                  <a:lnTo>
                    <a:pt x="6390" y="26294"/>
                  </a:lnTo>
                  <a:lnTo>
                    <a:pt x="6080" y="25340"/>
                  </a:lnTo>
                  <a:lnTo>
                    <a:pt x="7009" y="24268"/>
                  </a:lnTo>
                  <a:lnTo>
                    <a:pt x="7486" y="24697"/>
                  </a:lnTo>
                  <a:lnTo>
                    <a:pt x="7868" y="24554"/>
                  </a:lnTo>
                  <a:lnTo>
                    <a:pt x="9441" y="23624"/>
                  </a:lnTo>
                  <a:lnTo>
                    <a:pt x="9536" y="22766"/>
                  </a:lnTo>
                  <a:lnTo>
                    <a:pt x="10394" y="22623"/>
                  </a:lnTo>
                  <a:lnTo>
                    <a:pt x="10871" y="21836"/>
                  </a:lnTo>
                  <a:lnTo>
                    <a:pt x="10824" y="21359"/>
                  </a:lnTo>
                  <a:lnTo>
                    <a:pt x="10728" y="20454"/>
                  </a:lnTo>
                  <a:lnTo>
                    <a:pt x="10967" y="20048"/>
                  </a:lnTo>
                  <a:lnTo>
                    <a:pt x="10871" y="19738"/>
                  </a:lnTo>
                  <a:lnTo>
                    <a:pt x="10490" y="19286"/>
                  </a:lnTo>
                  <a:lnTo>
                    <a:pt x="11110" y="18904"/>
                  </a:lnTo>
                  <a:lnTo>
                    <a:pt x="11658" y="19858"/>
                  </a:lnTo>
                  <a:lnTo>
                    <a:pt x="12111" y="19762"/>
                  </a:lnTo>
                  <a:lnTo>
                    <a:pt x="12182" y="20144"/>
                  </a:lnTo>
                  <a:lnTo>
                    <a:pt x="12182" y="20620"/>
                  </a:lnTo>
                  <a:lnTo>
                    <a:pt x="12754" y="20692"/>
                  </a:lnTo>
                  <a:lnTo>
                    <a:pt x="12897" y="19881"/>
                  </a:lnTo>
                  <a:lnTo>
                    <a:pt x="13064" y="19715"/>
                  </a:lnTo>
                  <a:lnTo>
                    <a:pt x="12588" y="19262"/>
                  </a:lnTo>
                  <a:lnTo>
                    <a:pt x="12874" y="18809"/>
                  </a:lnTo>
                  <a:lnTo>
                    <a:pt x="13589" y="18356"/>
                  </a:lnTo>
                  <a:lnTo>
                    <a:pt x="13899" y="17927"/>
                  </a:lnTo>
                  <a:lnTo>
                    <a:pt x="14423" y="17855"/>
                  </a:lnTo>
                  <a:lnTo>
                    <a:pt x="14447" y="17927"/>
                  </a:lnTo>
                  <a:lnTo>
                    <a:pt x="14590" y="18404"/>
                  </a:lnTo>
                  <a:lnTo>
                    <a:pt x="14733" y="18475"/>
                  </a:lnTo>
                  <a:lnTo>
                    <a:pt x="15114" y="18475"/>
                  </a:lnTo>
                  <a:lnTo>
                    <a:pt x="16545" y="16854"/>
                  </a:lnTo>
                  <a:lnTo>
                    <a:pt x="17546" y="15924"/>
                  </a:lnTo>
                  <a:lnTo>
                    <a:pt x="18118" y="15734"/>
                  </a:lnTo>
                  <a:lnTo>
                    <a:pt x="18738" y="14351"/>
                  </a:lnTo>
                  <a:lnTo>
                    <a:pt x="18738" y="13779"/>
                  </a:lnTo>
                  <a:lnTo>
                    <a:pt x="18070" y="12682"/>
                  </a:lnTo>
                  <a:lnTo>
                    <a:pt x="17498" y="12039"/>
                  </a:lnTo>
                  <a:lnTo>
                    <a:pt x="16664" y="12206"/>
                  </a:lnTo>
                  <a:lnTo>
                    <a:pt x="16807" y="12515"/>
                  </a:lnTo>
                  <a:lnTo>
                    <a:pt x="16759" y="12682"/>
                  </a:lnTo>
                  <a:lnTo>
                    <a:pt x="16521" y="12682"/>
                  </a:lnTo>
                  <a:lnTo>
                    <a:pt x="15639" y="11991"/>
                  </a:lnTo>
                  <a:lnTo>
                    <a:pt x="15591" y="10561"/>
                  </a:lnTo>
                  <a:lnTo>
                    <a:pt x="15353" y="9989"/>
                  </a:lnTo>
                  <a:lnTo>
                    <a:pt x="13565" y="9989"/>
                  </a:lnTo>
                  <a:lnTo>
                    <a:pt x="10847" y="1073"/>
                  </a:lnTo>
                  <a:lnTo>
                    <a:pt x="10275" y="787"/>
                  </a:lnTo>
                  <a:lnTo>
                    <a:pt x="8487" y="72"/>
                  </a:lnTo>
                  <a:lnTo>
                    <a:pt x="8058"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4465850" y="1205775"/>
              <a:ext cx="974400" cy="1022700"/>
            </a:xfrm>
            <a:custGeom>
              <a:rect b="b" l="l" r="r" t="t"/>
              <a:pathLst>
                <a:path extrusionOk="0" h="40908" w="38976">
                  <a:moveTo>
                    <a:pt x="7676" y="1"/>
                  </a:moveTo>
                  <a:lnTo>
                    <a:pt x="7009" y="168"/>
                  </a:lnTo>
                  <a:lnTo>
                    <a:pt x="5388" y="1336"/>
                  </a:lnTo>
                  <a:lnTo>
                    <a:pt x="4744" y="1574"/>
                  </a:lnTo>
                  <a:lnTo>
                    <a:pt x="4196" y="2194"/>
                  </a:lnTo>
                  <a:lnTo>
                    <a:pt x="4696" y="2504"/>
                  </a:lnTo>
                  <a:lnTo>
                    <a:pt x="5340" y="2242"/>
                  </a:lnTo>
                  <a:lnTo>
                    <a:pt x="6317" y="1670"/>
                  </a:lnTo>
                  <a:lnTo>
                    <a:pt x="7819" y="144"/>
                  </a:lnTo>
                  <a:lnTo>
                    <a:pt x="7676" y="1"/>
                  </a:lnTo>
                  <a:close/>
                  <a:moveTo>
                    <a:pt x="30799" y="11181"/>
                  </a:moveTo>
                  <a:lnTo>
                    <a:pt x="30156" y="11229"/>
                  </a:lnTo>
                  <a:lnTo>
                    <a:pt x="29679" y="11300"/>
                  </a:lnTo>
                  <a:lnTo>
                    <a:pt x="29583" y="11610"/>
                  </a:lnTo>
                  <a:lnTo>
                    <a:pt x="29893" y="11777"/>
                  </a:lnTo>
                  <a:lnTo>
                    <a:pt x="30060" y="12516"/>
                  </a:lnTo>
                  <a:lnTo>
                    <a:pt x="31014" y="12564"/>
                  </a:lnTo>
                  <a:lnTo>
                    <a:pt x="31395" y="12206"/>
                  </a:lnTo>
                  <a:lnTo>
                    <a:pt x="31395" y="11992"/>
                  </a:lnTo>
                  <a:lnTo>
                    <a:pt x="31276" y="11729"/>
                  </a:lnTo>
                  <a:lnTo>
                    <a:pt x="30990" y="11419"/>
                  </a:lnTo>
                  <a:lnTo>
                    <a:pt x="30799" y="11181"/>
                  </a:lnTo>
                  <a:close/>
                  <a:moveTo>
                    <a:pt x="11013" y="4220"/>
                  </a:moveTo>
                  <a:lnTo>
                    <a:pt x="9631" y="4387"/>
                  </a:lnTo>
                  <a:lnTo>
                    <a:pt x="8320" y="5102"/>
                  </a:lnTo>
                  <a:lnTo>
                    <a:pt x="7628" y="5770"/>
                  </a:lnTo>
                  <a:lnTo>
                    <a:pt x="7247" y="6318"/>
                  </a:lnTo>
                  <a:lnTo>
                    <a:pt x="6699" y="6556"/>
                  </a:lnTo>
                  <a:lnTo>
                    <a:pt x="6127" y="7415"/>
                  </a:lnTo>
                  <a:lnTo>
                    <a:pt x="6079" y="7796"/>
                  </a:lnTo>
                  <a:lnTo>
                    <a:pt x="4768" y="8440"/>
                  </a:lnTo>
                  <a:lnTo>
                    <a:pt x="4053" y="8988"/>
                  </a:lnTo>
                  <a:lnTo>
                    <a:pt x="2265" y="9298"/>
                  </a:lnTo>
                  <a:lnTo>
                    <a:pt x="2074" y="9465"/>
                  </a:lnTo>
                  <a:lnTo>
                    <a:pt x="2074" y="9775"/>
                  </a:lnTo>
                  <a:lnTo>
                    <a:pt x="1001" y="10466"/>
                  </a:lnTo>
                  <a:lnTo>
                    <a:pt x="215" y="10704"/>
                  </a:lnTo>
                  <a:lnTo>
                    <a:pt x="0" y="10847"/>
                  </a:lnTo>
                  <a:lnTo>
                    <a:pt x="1168" y="12421"/>
                  </a:lnTo>
                  <a:lnTo>
                    <a:pt x="3480" y="12730"/>
                  </a:lnTo>
                  <a:lnTo>
                    <a:pt x="5888" y="13374"/>
                  </a:lnTo>
                  <a:lnTo>
                    <a:pt x="6722" y="13708"/>
                  </a:lnTo>
                  <a:lnTo>
                    <a:pt x="10489" y="14542"/>
                  </a:lnTo>
                  <a:lnTo>
                    <a:pt x="10990" y="15234"/>
                  </a:lnTo>
                  <a:lnTo>
                    <a:pt x="12086" y="15615"/>
                  </a:lnTo>
                  <a:lnTo>
                    <a:pt x="12634" y="18714"/>
                  </a:lnTo>
                  <a:lnTo>
                    <a:pt x="13016" y="19048"/>
                  </a:lnTo>
                  <a:lnTo>
                    <a:pt x="13397" y="19286"/>
                  </a:lnTo>
                  <a:lnTo>
                    <a:pt x="14351" y="17212"/>
                  </a:lnTo>
                  <a:lnTo>
                    <a:pt x="14661" y="16020"/>
                  </a:lnTo>
                  <a:lnTo>
                    <a:pt x="15233" y="14709"/>
                  </a:lnTo>
                  <a:lnTo>
                    <a:pt x="15471" y="14661"/>
                  </a:lnTo>
                  <a:lnTo>
                    <a:pt x="15781" y="15138"/>
                  </a:lnTo>
                  <a:lnTo>
                    <a:pt x="15972" y="15138"/>
                  </a:lnTo>
                  <a:lnTo>
                    <a:pt x="17307" y="14423"/>
                  </a:lnTo>
                  <a:lnTo>
                    <a:pt x="17760" y="14900"/>
                  </a:lnTo>
                  <a:lnTo>
                    <a:pt x="17903" y="14947"/>
                  </a:lnTo>
                  <a:lnTo>
                    <a:pt x="18284" y="14614"/>
                  </a:lnTo>
                  <a:lnTo>
                    <a:pt x="18618" y="13708"/>
                  </a:lnTo>
                  <a:lnTo>
                    <a:pt x="19333" y="13469"/>
                  </a:lnTo>
                  <a:lnTo>
                    <a:pt x="21431" y="13279"/>
                  </a:lnTo>
                  <a:lnTo>
                    <a:pt x="21979" y="12516"/>
                  </a:lnTo>
                  <a:lnTo>
                    <a:pt x="23529" y="12444"/>
                  </a:lnTo>
                  <a:lnTo>
                    <a:pt x="25269" y="12850"/>
                  </a:lnTo>
                  <a:lnTo>
                    <a:pt x="25793" y="12850"/>
                  </a:lnTo>
                  <a:lnTo>
                    <a:pt x="26747" y="12397"/>
                  </a:lnTo>
                  <a:lnTo>
                    <a:pt x="27438" y="12444"/>
                  </a:lnTo>
                  <a:lnTo>
                    <a:pt x="28058" y="12278"/>
                  </a:lnTo>
                  <a:lnTo>
                    <a:pt x="29178" y="12421"/>
                  </a:lnTo>
                  <a:lnTo>
                    <a:pt x="29417" y="12516"/>
                  </a:lnTo>
                  <a:lnTo>
                    <a:pt x="29798" y="12421"/>
                  </a:lnTo>
                  <a:lnTo>
                    <a:pt x="29417" y="12135"/>
                  </a:lnTo>
                  <a:lnTo>
                    <a:pt x="29011" y="11944"/>
                  </a:lnTo>
                  <a:lnTo>
                    <a:pt x="28058" y="11014"/>
                  </a:lnTo>
                  <a:lnTo>
                    <a:pt x="28058" y="8940"/>
                  </a:lnTo>
                  <a:lnTo>
                    <a:pt x="27629" y="8797"/>
                  </a:lnTo>
                  <a:lnTo>
                    <a:pt x="27295" y="9107"/>
                  </a:lnTo>
                  <a:lnTo>
                    <a:pt x="25483" y="9584"/>
                  </a:lnTo>
                  <a:lnTo>
                    <a:pt x="24911" y="9751"/>
                  </a:lnTo>
                  <a:lnTo>
                    <a:pt x="24053" y="9512"/>
                  </a:lnTo>
                  <a:lnTo>
                    <a:pt x="23886" y="9417"/>
                  </a:lnTo>
                  <a:lnTo>
                    <a:pt x="23886" y="7724"/>
                  </a:lnTo>
                  <a:lnTo>
                    <a:pt x="23457" y="7653"/>
                  </a:lnTo>
                  <a:lnTo>
                    <a:pt x="22670" y="8034"/>
                  </a:lnTo>
                  <a:lnTo>
                    <a:pt x="21335" y="8606"/>
                  </a:lnTo>
                  <a:lnTo>
                    <a:pt x="19357" y="8702"/>
                  </a:lnTo>
                  <a:lnTo>
                    <a:pt x="18356" y="9036"/>
                  </a:lnTo>
                  <a:lnTo>
                    <a:pt x="17164" y="10108"/>
                  </a:lnTo>
                  <a:lnTo>
                    <a:pt x="16687" y="10394"/>
                  </a:lnTo>
                  <a:lnTo>
                    <a:pt x="16353" y="10394"/>
                  </a:lnTo>
                  <a:lnTo>
                    <a:pt x="15972" y="10633"/>
                  </a:lnTo>
                  <a:lnTo>
                    <a:pt x="15495" y="10490"/>
                  </a:lnTo>
                  <a:lnTo>
                    <a:pt x="15018" y="10108"/>
                  </a:lnTo>
                  <a:lnTo>
                    <a:pt x="14565" y="10394"/>
                  </a:lnTo>
                  <a:lnTo>
                    <a:pt x="13397" y="10466"/>
                  </a:lnTo>
                  <a:lnTo>
                    <a:pt x="12611" y="9655"/>
                  </a:lnTo>
                  <a:lnTo>
                    <a:pt x="12158" y="8726"/>
                  </a:lnTo>
                  <a:lnTo>
                    <a:pt x="11705" y="8392"/>
                  </a:lnTo>
                  <a:lnTo>
                    <a:pt x="10751" y="8106"/>
                  </a:lnTo>
                  <a:lnTo>
                    <a:pt x="10060" y="8106"/>
                  </a:lnTo>
                  <a:lnTo>
                    <a:pt x="9678" y="7724"/>
                  </a:lnTo>
                  <a:lnTo>
                    <a:pt x="8606" y="8583"/>
                  </a:lnTo>
                  <a:lnTo>
                    <a:pt x="8320" y="8916"/>
                  </a:lnTo>
                  <a:lnTo>
                    <a:pt x="8081" y="8750"/>
                  </a:lnTo>
                  <a:lnTo>
                    <a:pt x="8153" y="7987"/>
                  </a:lnTo>
                  <a:lnTo>
                    <a:pt x="8868" y="7033"/>
                  </a:lnTo>
                  <a:lnTo>
                    <a:pt x="9035" y="6318"/>
                  </a:lnTo>
                  <a:lnTo>
                    <a:pt x="9702" y="6080"/>
                  </a:lnTo>
                  <a:lnTo>
                    <a:pt x="10155" y="5150"/>
                  </a:lnTo>
                  <a:lnTo>
                    <a:pt x="11252" y="4864"/>
                  </a:lnTo>
                  <a:lnTo>
                    <a:pt x="11347" y="4554"/>
                  </a:lnTo>
                  <a:lnTo>
                    <a:pt x="11013" y="4220"/>
                  </a:lnTo>
                  <a:close/>
                  <a:moveTo>
                    <a:pt x="25984" y="13875"/>
                  </a:moveTo>
                  <a:lnTo>
                    <a:pt x="25102" y="14423"/>
                  </a:lnTo>
                  <a:lnTo>
                    <a:pt x="24244" y="15114"/>
                  </a:lnTo>
                  <a:lnTo>
                    <a:pt x="24339" y="16187"/>
                  </a:lnTo>
                  <a:lnTo>
                    <a:pt x="24625" y="16259"/>
                  </a:lnTo>
                  <a:lnTo>
                    <a:pt x="25269" y="16425"/>
                  </a:lnTo>
                  <a:lnTo>
                    <a:pt x="25412" y="16664"/>
                  </a:lnTo>
                  <a:lnTo>
                    <a:pt x="24625" y="16902"/>
                  </a:lnTo>
                  <a:lnTo>
                    <a:pt x="23862" y="16974"/>
                  </a:lnTo>
                  <a:lnTo>
                    <a:pt x="23409" y="17522"/>
                  </a:lnTo>
                  <a:lnTo>
                    <a:pt x="23314" y="18142"/>
                  </a:lnTo>
                  <a:lnTo>
                    <a:pt x="23409" y="18619"/>
                  </a:lnTo>
                  <a:lnTo>
                    <a:pt x="23505" y="20263"/>
                  </a:lnTo>
                  <a:lnTo>
                    <a:pt x="22432" y="20883"/>
                  </a:lnTo>
                  <a:lnTo>
                    <a:pt x="22241" y="20835"/>
                  </a:lnTo>
                  <a:lnTo>
                    <a:pt x="22241" y="19572"/>
                  </a:lnTo>
                  <a:lnTo>
                    <a:pt x="22646" y="18857"/>
                  </a:lnTo>
                  <a:lnTo>
                    <a:pt x="22813" y="18142"/>
                  </a:lnTo>
                  <a:lnTo>
                    <a:pt x="22575" y="17903"/>
                  </a:lnTo>
                  <a:lnTo>
                    <a:pt x="22003" y="18142"/>
                  </a:lnTo>
                  <a:lnTo>
                    <a:pt x="21717" y="19405"/>
                  </a:lnTo>
                  <a:lnTo>
                    <a:pt x="20906" y="19715"/>
                  </a:lnTo>
                  <a:lnTo>
                    <a:pt x="20382" y="20287"/>
                  </a:lnTo>
                  <a:lnTo>
                    <a:pt x="20310" y="20597"/>
                  </a:lnTo>
                  <a:lnTo>
                    <a:pt x="20501" y="20835"/>
                  </a:lnTo>
                  <a:lnTo>
                    <a:pt x="20310" y="21598"/>
                  </a:lnTo>
                  <a:lnTo>
                    <a:pt x="19619" y="21741"/>
                  </a:lnTo>
                  <a:lnTo>
                    <a:pt x="19619" y="22075"/>
                  </a:lnTo>
                  <a:lnTo>
                    <a:pt x="19857" y="22790"/>
                  </a:lnTo>
                  <a:lnTo>
                    <a:pt x="19548" y="24602"/>
                  </a:lnTo>
                  <a:lnTo>
                    <a:pt x="19071" y="25794"/>
                  </a:lnTo>
                  <a:lnTo>
                    <a:pt x="19238" y="27200"/>
                  </a:lnTo>
                  <a:lnTo>
                    <a:pt x="19381" y="27534"/>
                  </a:lnTo>
                  <a:lnTo>
                    <a:pt x="19142" y="28249"/>
                  </a:lnTo>
                  <a:lnTo>
                    <a:pt x="19071" y="28488"/>
                  </a:lnTo>
                  <a:lnTo>
                    <a:pt x="18975" y="29298"/>
                  </a:lnTo>
                  <a:lnTo>
                    <a:pt x="20048" y="31086"/>
                  </a:lnTo>
                  <a:lnTo>
                    <a:pt x="20906" y="33017"/>
                  </a:lnTo>
                  <a:lnTo>
                    <a:pt x="21359" y="34447"/>
                  </a:lnTo>
                  <a:lnTo>
                    <a:pt x="21121" y="35854"/>
                  </a:lnTo>
                  <a:lnTo>
                    <a:pt x="20835" y="37641"/>
                  </a:lnTo>
                  <a:lnTo>
                    <a:pt x="20120" y="39191"/>
                  </a:lnTo>
                  <a:lnTo>
                    <a:pt x="20024" y="39978"/>
                  </a:lnTo>
                  <a:lnTo>
                    <a:pt x="19071" y="40907"/>
                  </a:lnTo>
                  <a:lnTo>
                    <a:pt x="19071" y="40907"/>
                  </a:lnTo>
                  <a:lnTo>
                    <a:pt x="22933" y="40621"/>
                  </a:lnTo>
                  <a:lnTo>
                    <a:pt x="28630" y="40049"/>
                  </a:lnTo>
                  <a:lnTo>
                    <a:pt x="28701" y="40383"/>
                  </a:lnTo>
                  <a:lnTo>
                    <a:pt x="31634" y="39930"/>
                  </a:lnTo>
                  <a:lnTo>
                    <a:pt x="35209" y="39429"/>
                  </a:lnTo>
                  <a:lnTo>
                    <a:pt x="35257" y="39239"/>
                  </a:lnTo>
                  <a:lnTo>
                    <a:pt x="35305" y="38786"/>
                  </a:lnTo>
                  <a:lnTo>
                    <a:pt x="35924" y="37689"/>
                  </a:lnTo>
                  <a:lnTo>
                    <a:pt x="36520" y="37189"/>
                  </a:lnTo>
                  <a:lnTo>
                    <a:pt x="36473" y="35663"/>
                  </a:lnTo>
                  <a:lnTo>
                    <a:pt x="36949" y="35186"/>
                  </a:lnTo>
                  <a:lnTo>
                    <a:pt x="37283" y="35091"/>
                  </a:lnTo>
                  <a:lnTo>
                    <a:pt x="37331" y="34018"/>
                  </a:lnTo>
                  <a:lnTo>
                    <a:pt x="37784" y="33136"/>
                  </a:lnTo>
                  <a:lnTo>
                    <a:pt x="38118" y="33303"/>
                  </a:lnTo>
                  <a:lnTo>
                    <a:pt x="38165" y="33494"/>
                  </a:lnTo>
                  <a:lnTo>
                    <a:pt x="38404" y="33541"/>
                  </a:lnTo>
                  <a:lnTo>
                    <a:pt x="38976" y="33255"/>
                  </a:lnTo>
                  <a:lnTo>
                    <a:pt x="38857" y="30538"/>
                  </a:lnTo>
                  <a:lnTo>
                    <a:pt x="37903" y="28106"/>
                  </a:lnTo>
                  <a:lnTo>
                    <a:pt x="37212" y="25389"/>
                  </a:lnTo>
                  <a:lnTo>
                    <a:pt x="36497" y="24435"/>
                  </a:lnTo>
                  <a:lnTo>
                    <a:pt x="35734" y="23887"/>
                  </a:lnTo>
                  <a:lnTo>
                    <a:pt x="35257" y="24221"/>
                  </a:lnTo>
                  <a:lnTo>
                    <a:pt x="34089" y="24769"/>
                  </a:lnTo>
                  <a:lnTo>
                    <a:pt x="33517" y="26247"/>
                  </a:lnTo>
                  <a:lnTo>
                    <a:pt x="32706" y="27343"/>
                  </a:lnTo>
                  <a:lnTo>
                    <a:pt x="32396" y="27534"/>
                  </a:lnTo>
                  <a:lnTo>
                    <a:pt x="31943" y="27343"/>
                  </a:lnTo>
                  <a:lnTo>
                    <a:pt x="31848" y="27296"/>
                  </a:lnTo>
                  <a:lnTo>
                    <a:pt x="31276" y="26890"/>
                  </a:lnTo>
                  <a:lnTo>
                    <a:pt x="31228" y="26724"/>
                  </a:lnTo>
                  <a:lnTo>
                    <a:pt x="31324" y="25889"/>
                  </a:lnTo>
                  <a:lnTo>
                    <a:pt x="31371" y="25246"/>
                  </a:lnTo>
                  <a:lnTo>
                    <a:pt x="32396" y="24840"/>
                  </a:lnTo>
                  <a:lnTo>
                    <a:pt x="32635" y="23839"/>
                  </a:lnTo>
                  <a:lnTo>
                    <a:pt x="32802" y="23052"/>
                  </a:lnTo>
                  <a:lnTo>
                    <a:pt x="33517" y="22576"/>
                  </a:lnTo>
                  <a:lnTo>
                    <a:pt x="33421" y="19596"/>
                  </a:lnTo>
                  <a:lnTo>
                    <a:pt x="32945" y="18928"/>
                  </a:lnTo>
                  <a:lnTo>
                    <a:pt x="32563" y="18690"/>
                  </a:lnTo>
                  <a:lnTo>
                    <a:pt x="32325" y="18046"/>
                  </a:lnTo>
                  <a:lnTo>
                    <a:pt x="32563" y="17808"/>
                  </a:lnTo>
                  <a:lnTo>
                    <a:pt x="33040" y="17903"/>
                  </a:lnTo>
                  <a:lnTo>
                    <a:pt x="33112" y="17427"/>
                  </a:lnTo>
                  <a:lnTo>
                    <a:pt x="32325" y="16783"/>
                  </a:lnTo>
                  <a:lnTo>
                    <a:pt x="31943" y="15996"/>
                  </a:lnTo>
                  <a:lnTo>
                    <a:pt x="31157" y="15996"/>
                  </a:lnTo>
                  <a:lnTo>
                    <a:pt x="29822" y="15543"/>
                  </a:lnTo>
                  <a:lnTo>
                    <a:pt x="28177" y="14542"/>
                  </a:lnTo>
                  <a:lnTo>
                    <a:pt x="27390" y="14542"/>
                  </a:lnTo>
                  <a:lnTo>
                    <a:pt x="27200" y="14709"/>
                  </a:lnTo>
                  <a:lnTo>
                    <a:pt x="26914" y="14566"/>
                  </a:lnTo>
                  <a:lnTo>
                    <a:pt x="25984" y="13875"/>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3685725" y="1042500"/>
              <a:ext cx="852850" cy="951175"/>
            </a:xfrm>
            <a:custGeom>
              <a:rect b="b" l="l" r="r" t="t"/>
              <a:pathLst>
                <a:path extrusionOk="0" h="38047" w="34114">
                  <a:moveTo>
                    <a:pt x="9250" y="0"/>
                  </a:moveTo>
                  <a:lnTo>
                    <a:pt x="9059" y="72"/>
                  </a:lnTo>
                  <a:lnTo>
                    <a:pt x="8964" y="2503"/>
                  </a:lnTo>
                  <a:lnTo>
                    <a:pt x="1" y="2503"/>
                  </a:lnTo>
                  <a:lnTo>
                    <a:pt x="549" y="4172"/>
                  </a:lnTo>
                  <a:lnTo>
                    <a:pt x="358" y="5340"/>
                  </a:lnTo>
                  <a:lnTo>
                    <a:pt x="358" y="8415"/>
                  </a:lnTo>
                  <a:lnTo>
                    <a:pt x="835" y="9893"/>
                  </a:lnTo>
                  <a:lnTo>
                    <a:pt x="1407" y="10870"/>
                  </a:lnTo>
                  <a:lnTo>
                    <a:pt x="1550" y="13826"/>
                  </a:lnTo>
                  <a:lnTo>
                    <a:pt x="2098" y="17831"/>
                  </a:lnTo>
                  <a:lnTo>
                    <a:pt x="2623" y="20000"/>
                  </a:lnTo>
                  <a:lnTo>
                    <a:pt x="2742" y="21908"/>
                  </a:lnTo>
                  <a:lnTo>
                    <a:pt x="2742" y="23481"/>
                  </a:lnTo>
                  <a:lnTo>
                    <a:pt x="2265" y="24029"/>
                  </a:lnTo>
                  <a:lnTo>
                    <a:pt x="1741" y="24411"/>
                  </a:lnTo>
                  <a:lnTo>
                    <a:pt x="1741" y="24863"/>
                  </a:lnTo>
                  <a:lnTo>
                    <a:pt x="2003" y="25364"/>
                  </a:lnTo>
                  <a:lnTo>
                    <a:pt x="3219" y="26413"/>
                  </a:lnTo>
                  <a:lnTo>
                    <a:pt x="3433" y="27366"/>
                  </a:lnTo>
                  <a:lnTo>
                    <a:pt x="3433" y="38046"/>
                  </a:lnTo>
                  <a:lnTo>
                    <a:pt x="21384" y="37879"/>
                  </a:lnTo>
                  <a:lnTo>
                    <a:pt x="27701" y="37665"/>
                  </a:lnTo>
                  <a:lnTo>
                    <a:pt x="27558" y="35877"/>
                  </a:lnTo>
                  <a:lnTo>
                    <a:pt x="27033" y="35257"/>
                  </a:lnTo>
                  <a:lnTo>
                    <a:pt x="24888" y="33874"/>
                  </a:lnTo>
                  <a:lnTo>
                    <a:pt x="23815" y="32301"/>
                  </a:lnTo>
                  <a:lnTo>
                    <a:pt x="22790" y="32039"/>
                  </a:lnTo>
                  <a:lnTo>
                    <a:pt x="22194" y="31204"/>
                  </a:lnTo>
                  <a:lnTo>
                    <a:pt x="21241" y="31204"/>
                  </a:lnTo>
                  <a:lnTo>
                    <a:pt x="20192" y="30060"/>
                  </a:lnTo>
                  <a:lnTo>
                    <a:pt x="20049" y="27986"/>
                  </a:lnTo>
                  <a:lnTo>
                    <a:pt x="20073" y="26818"/>
                  </a:lnTo>
                  <a:lnTo>
                    <a:pt x="20526" y="25936"/>
                  </a:lnTo>
                  <a:lnTo>
                    <a:pt x="20311" y="25126"/>
                  </a:lnTo>
                  <a:lnTo>
                    <a:pt x="19477" y="24196"/>
                  </a:lnTo>
                  <a:lnTo>
                    <a:pt x="20144" y="22384"/>
                  </a:lnTo>
                  <a:lnTo>
                    <a:pt x="21741" y="21192"/>
                  </a:lnTo>
                  <a:lnTo>
                    <a:pt x="22123" y="20763"/>
                  </a:lnTo>
                  <a:lnTo>
                    <a:pt x="22051" y="18379"/>
                  </a:lnTo>
                  <a:lnTo>
                    <a:pt x="22123" y="17497"/>
                  </a:lnTo>
                  <a:lnTo>
                    <a:pt x="22886" y="16592"/>
                  </a:lnTo>
                  <a:lnTo>
                    <a:pt x="24030" y="15733"/>
                  </a:lnTo>
                  <a:lnTo>
                    <a:pt x="24411" y="15686"/>
                  </a:lnTo>
                  <a:lnTo>
                    <a:pt x="25746" y="14184"/>
                  </a:lnTo>
                  <a:lnTo>
                    <a:pt x="26271" y="13946"/>
                  </a:lnTo>
                  <a:lnTo>
                    <a:pt x="26962" y="12778"/>
                  </a:lnTo>
                  <a:lnTo>
                    <a:pt x="27677" y="11705"/>
                  </a:lnTo>
                  <a:lnTo>
                    <a:pt x="28607" y="10942"/>
                  </a:lnTo>
                  <a:lnTo>
                    <a:pt x="30037" y="10346"/>
                  </a:lnTo>
                  <a:lnTo>
                    <a:pt x="32778" y="9130"/>
                  </a:lnTo>
                  <a:lnTo>
                    <a:pt x="33946" y="8582"/>
                  </a:lnTo>
                  <a:lnTo>
                    <a:pt x="34113" y="7891"/>
                  </a:lnTo>
                  <a:lnTo>
                    <a:pt x="32802" y="8010"/>
                  </a:lnTo>
                  <a:lnTo>
                    <a:pt x="32588" y="8344"/>
                  </a:lnTo>
                  <a:lnTo>
                    <a:pt x="32421" y="8344"/>
                  </a:lnTo>
                  <a:lnTo>
                    <a:pt x="31873" y="7414"/>
                  </a:lnTo>
                  <a:lnTo>
                    <a:pt x="29227" y="7509"/>
                  </a:lnTo>
                  <a:lnTo>
                    <a:pt x="28940" y="7748"/>
                  </a:lnTo>
                  <a:lnTo>
                    <a:pt x="28631" y="7748"/>
                  </a:lnTo>
                  <a:lnTo>
                    <a:pt x="28488" y="7366"/>
                  </a:lnTo>
                  <a:lnTo>
                    <a:pt x="28249" y="6818"/>
                  </a:lnTo>
                  <a:lnTo>
                    <a:pt x="27462" y="6985"/>
                  </a:lnTo>
                  <a:lnTo>
                    <a:pt x="26509" y="7938"/>
                  </a:lnTo>
                  <a:lnTo>
                    <a:pt x="26032" y="8177"/>
                  </a:lnTo>
                  <a:lnTo>
                    <a:pt x="25126" y="8177"/>
                  </a:lnTo>
                  <a:lnTo>
                    <a:pt x="24340" y="7867"/>
                  </a:lnTo>
                  <a:lnTo>
                    <a:pt x="24340" y="7247"/>
                  </a:lnTo>
                  <a:lnTo>
                    <a:pt x="23958" y="7176"/>
                  </a:lnTo>
                  <a:lnTo>
                    <a:pt x="23815" y="7342"/>
                  </a:lnTo>
                  <a:lnTo>
                    <a:pt x="23029" y="6937"/>
                  </a:lnTo>
                  <a:lnTo>
                    <a:pt x="22886" y="6079"/>
                  </a:lnTo>
                  <a:lnTo>
                    <a:pt x="22433" y="6222"/>
                  </a:lnTo>
                  <a:lnTo>
                    <a:pt x="22290" y="6532"/>
                  </a:lnTo>
                  <a:lnTo>
                    <a:pt x="21574" y="6389"/>
                  </a:lnTo>
                  <a:lnTo>
                    <a:pt x="20001" y="5674"/>
                  </a:lnTo>
                  <a:lnTo>
                    <a:pt x="18833" y="4887"/>
                  </a:lnTo>
                  <a:lnTo>
                    <a:pt x="17975" y="4887"/>
                  </a:lnTo>
                  <a:lnTo>
                    <a:pt x="17570" y="4601"/>
                  </a:lnTo>
                  <a:lnTo>
                    <a:pt x="16902" y="4768"/>
                  </a:lnTo>
                  <a:lnTo>
                    <a:pt x="16568" y="5102"/>
                  </a:lnTo>
                  <a:lnTo>
                    <a:pt x="16473" y="5483"/>
                  </a:lnTo>
                  <a:lnTo>
                    <a:pt x="15043" y="5483"/>
                  </a:lnTo>
                  <a:lnTo>
                    <a:pt x="15043" y="4863"/>
                  </a:lnTo>
                  <a:lnTo>
                    <a:pt x="13183" y="4768"/>
                  </a:lnTo>
                  <a:lnTo>
                    <a:pt x="13088" y="4315"/>
                  </a:lnTo>
                  <a:lnTo>
                    <a:pt x="11658" y="4315"/>
                  </a:lnTo>
                  <a:lnTo>
                    <a:pt x="11181" y="3838"/>
                  </a:lnTo>
                  <a:lnTo>
                    <a:pt x="10728" y="2026"/>
                  </a:lnTo>
                  <a:lnTo>
                    <a:pt x="10490" y="382"/>
                  </a:lnTo>
                  <a:lnTo>
                    <a:pt x="9917" y="143"/>
                  </a:lnTo>
                  <a:lnTo>
                    <a:pt x="9250"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3853800" y="2467425"/>
              <a:ext cx="857000" cy="752725"/>
            </a:xfrm>
            <a:custGeom>
              <a:rect b="b" l="l" r="r" t="t"/>
              <a:pathLst>
                <a:path extrusionOk="0" h="30109" w="34280">
                  <a:moveTo>
                    <a:pt x="19834" y="0"/>
                  </a:moveTo>
                  <a:lnTo>
                    <a:pt x="17521" y="239"/>
                  </a:lnTo>
                  <a:lnTo>
                    <a:pt x="14542" y="429"/>
                  </a:lnTo>
                  <a:lnTo>
                    <a:pt x="0" y="787"/>
                  </a:lnTo>
                  <a:lnTo>
                    <a:pt x="405" y="1550"/>
                  </a:lnTo>
                  <a:lnTo>
                    <a:pt x="358" y="2217"/>
                  </a:lnTo>
                  <a:lnTo>
                    <a:pt x="1049" y="3290"/>
                  </a:lnTo>
                  <a:lnTo>
                    <a:pt x="1955" y="4434"/>
                  </a:lnTo>
                  <a:lnTo>
                    <a:pt x="2861" y="5340"/>
                  </a:lnTo>
                  <a:lnTo>
                    <a:pt x="3647" y="5388"/>
                  </a:lnTo>
                  <a:lnTo>
                    <a:pt x="4053" y="5722"/>
                  </a:lnTo>
                  <a:lnTo>
                    <a:pt x="4053" y="6580"/>
                  </a:lnTo>
                  <a:lnTo>
                    <a:pt x="3528" y="7057"/>
                  </a:lnTo>
                  <a:lnTo>
                    <a:pt x="3385" y="7748"/>
                  </a:lnTo>
                  <a:lnTo>
                    <a:pt x="4005" y="8701"/>
                  </a:lnTo>
                  <a:lnTo>
                    <a:pt x="4720" y="9607"/>
                  </a:lnTo>
                  <a:lnTo>
                    <a:pt x="5483" y="10227"/>
                  </a:lnTo>
                  <a:lnTo>
                    <a:pt x="5888" y="13684"/>
                  </a:lnTo>
                  <a:lnTo>
                    <a:pt x="5650" y="25603"/>
                  </a:lnTo>
                  <a:lnTo>
                    <a:pt x="5793" y="27295"/>
                  </a:lnTo>
                  <a:lnTo>
                    <a:pt x="12849" y="27247"/>
                  </a:lnTo>
                  <a:lnTo>
                    <a:pt x="19786" y="27033"/>
                  </a:lnTo>
                  <a:lnTo>
                    <a:pt x="29488" y="26652"/>
                  </a:lnTo>
                  <a:lnTo>
                    <a:pt x="30132" y="27748"/>
                  </a:lnTo>
                  <a:lnTo>
                    <a:pt x="29893" y="28678"/>
                  </a:lnTo>
                  <a:lnTo>
                    <a:pt x="28988" y="29417"/>
                  </a:lnTo>
                  <a:lnTo>
                    <a:pt x="28821" y="29965"/>
                  </a:lnTo>
                  <a:lnTo>
                    <a:pt x="30370" y="30108"/>
                  </a:lnTo>
                  <a:lnTo>
                    <a:pt x="31610" y="29774"/>
                  </a:lnTo>
                  <a:lnTo>
                    <a:pt x="32110" y="28201"/>
                  </a:lnTo>
                  <a:lnTo>
                    <a:pt x="32253" y="26437"/>
                  </a:lnTo>
                  <a:lnTo>
                    <a:pt x="33517" y="25436"/>
                  </a:lnTo>
                  <a:lnTo>
                    <a:pt x="34065" y="25126"/>
                  </a:lnTo>
                  <a:lnTo>
                    <a:pt x="34065" y="24268"/>
                  </a:lnTo>
                  <a:lnTo>
                    <a:pt x="34280" y="23791"/>
                  </a:lnTo>
                  <a:lnTo>
                    <a:pt x="33946" y="23314"/>
                  </a:lnTo>
                  <a:lnTo>
                    <a:pt x="33231" y="23410"/>
                  </a:lnTo>
                  <a:lnTo>
                    <a:pt x="32611" y="22647"/>
                  </a:lnTo>
                  <a:lnTo>
                    <a:pt x="32110" y="21312"/>
                  </a:lnTo>
                  <a:lnTo>
                    <a:pt x="32373" y="20549"/>
                  </a:lnTo>
                  <a:lnTo>
                    <a:pt x="31777" y="19595"/>
                  </a:lnTo>
                  <a:lnTo>
                    <a:pt x="31252" y="18213"/>
                  </a:lnTo>
                  <a:lnTo>
                    <a:pt x="29870" y="17998"/>
                  </a:lnTo>
                  <a:lnTo>
                    <a:pt x="27843" y="16330"/>
                  </a:lnTo>
                  <a:lnTo>
                    <a:pt x="27200" y="15090"/>
                  </a:lnTo>
                  <a:lnTo>
                    <a:pt x="27438" y="14089"/>
                  </a:lnTo>
                  <a:lnTo>
                    <a:pt x="28082" y="12301"/>
                  </a:lnTo>
                  <a:lnTo>
                    <a:pt x="28272" y="11419"/>
                  </a:lnTo>
                  <a:lnTo>
                    <a:pt x="27700" y="11109"/>
                  </a:lnTo>
                  <a:lnTo>
                    <a:pt x="25650" y="10942"/>
                  </a:lnTo>
                  <a:lnTo>
                    <a:pt x="25316" y="10370"/>
                  </a:lnTo>
                  <a:lnTo>
                    <a:pt x="25316" y="9154"/>
                  </a:lnTo>
                  <a:lnTo>
                    <a:pt x="23743" y="8105"/>
                  </a:lnTo>
                  <a:lnTo>
                    <a:pt x="21598" y="5793"/>
                  </a:lnTo>
                  <a:lnTo>
                    <a:pt x="20906" y="3600"/>
                  </a:lnTo>
                  <a:lnTo>
                    <a:pt x="20763" y="2360"/>
                  </a:lnTo>
                  <a:lnTo>
                    <a:pt x="20954" y="1645"/>
                  </a:lnTo>
                  <a:lnTo>
                    <a:pt x="20191" y="716"/>
                  </a:lnTo>
                  <a:lnTo>
                    <a:pt x="19834"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4434250" y="3366725"/>
              <a:ext cx="457725" cy="808125"/>
            </a:xfrm>
            <a:custGeom>
              <a:rect b="b" l="l" r="r" t="t"/>
              <a:pathLst>
                <a:path extrusionOk="0" h="32325" w="18309">
                  <a:moveTo>
                    <a:pt x="17260" y="0"/>
                  </a:moveTo>
                  <a:lnTo>
                    <a:pt x="15829" y="96"/>
                  </a:lnTo>
                  <a:lnTo>
                    <a:pt x="9989" y="572"/>
                  </a:lnTo>
                  <a:lnTo>
                    <a:pt x="6103" y="692"/>
                  </a:lnTo>
                  <a:lnTo>
                    <a:pt x="6056" y="1645"/>
                  </a:lnTo>
                  <a:lnTo>
                    <a:pt x="5221" y="2027"/>
                  </a:lnTo>
                  <a:lnTo>
                    <a:pt x="4435" y="3552"/>
                  </a:lnTo>
                  <a:lnTo>
                    <a:pt x="4601" y="4029"/>
                  </a:lnTo>
                  <a:lnTo>
                    <a:pt x="4625" y="4744"/>
                  </a:lnTo>
                  <a:lnTo>
                    <a:pt x="3767" y="5078"/>
                  </a:lnTo>
                  <a:lnTo>
                    <a:pt x="2718" y="6580"/>
                  </a:lnTo>
                  <a:lnTo>
                    <a:pt x="2957" y="7271"/>
                  </a:lnTo>
                  <a:lnTo>
                    <a:pt x="2051" y="8010"/>
                  </a:lnTo>
                  <a:lnTo>
                    <a:pt x="1765" y="9726"/>
                  </a:lnTo>
                  <a:lnTo>
                    <a:pt x="1574" y="10275"/>
                  </a:lnTo>
                  <a:lnTo>
                    <a:pt x="2051" y="11037"/>
                  </a:lnTo>
                  <a:lnTo>
                    <a:pt x="1622" y="11443"/>
                  </a:lnTo>
                  <a:lnTo>
                    <a:pt x="2051" y="12277"/>
                  </a:lnTo>
                  <a:lnTo>
                    <a:pt x="2146" y="13540"/>
                  </a:lnTo>
                  <a:lnTo>
                    <a:pt x="1789" y="14279"/>
                  </a:lnTo>
                  <a:lnTo>
                    <a:pt x="1741" y="14542"/>
                  </a:lnTo>
                  <a:lnTo>
                    <a:pt x="1860" y="16043"/>
                  </a:lnTo>
                  <a:lnTo>
                    <a:pt x="2456" y="17378"/>
                  </a:lnTo>
                  <a:lnTo>
                    <a:pt x="2408" y="17879"/>
                  </a:lnTo>
                  <a:lnTo>
                    <a:pt x="3100" y="18475"/>
                  </a:lnTo>
                  <a:lnTo>
                    <a:pt x="2885" y="19405"/>
                  </a:lnTo>
                  <a:lnTo>
                    <a:pt x="2623" y="19500"/>
                  </a:lnTo>
                  <a:lnTo>
                    <a:pt x="2814" y="20048"/>
                  </a:lnTo>
                  <a:lnTo>
                    <a:pt x="239" y="24530"/>
                  </a:lnTo>
                  <a:lnTo>
                    <a:pt x="1" y="26961"/>
                  </a:lnTo>
                  <a:lnTo>
                    <a:pt x="144" y="27414"/>
                  </a:lnTo>
                  <a:lnTo>
                    <a:pt x="7367" y="27200"/>
                  </a:lnTo>
                  <a:lnTo>
                    <a:pt x="9798" y="27009"/>
                  </a:lnTo>
                  <a:lnTo>
                    <a:pt x="10370" y="26914"/>
                  </a:lnTo>
                  <a:lnTo>
                    <a:pt x="10561" y="27319"/>
                  </a:lnTo>
                  <a:lnTo>
                    <a:pt x="10251" y="29440"/>
                  </a:lnTo>
                  <a:lnTo>
                    <a:pt x="11229" y="30418"/>
                  </a:lnTo>
                  <a:lnTo>
                    <a:pt x="11896" y="32325"/>
                  </a:lnTo>
                  <a:lnTo>
                    <a:pt x="12230" y="32086"/>
                  </a:lnTo>
                  <a:lnTo>
                    <a:pt x="12993" y="30847"/>
                  </a:lnTo>
                  <a:lnTo>
                    <a:pt x="13541" y="31085"/>
                  </a:lnTo>
                  <a:lnTo>
                    <a:pt x="15567" y="30513"/>
                  </a:lnTo>
                  <a:lnTo>
                    <a:pt x="16187" y="30609"/>
                  </a:lnTo>
                  <a:lnTo>
                    <a:pt x="16640" y="30847"/>
                  </a:lnTo>
                  <a:lnTo>
                    <a:pt x="18189" y="30847"/>
                  </a:lnTo>
                  <a:lnTo>
                    <a:pt x="18308" y="30370"/>
                  </a:lnTo>
                  <a:lnTo>
                    <a:pt x="17784" y="25960"/>
                  </a:lnTo>
                  <a:lnTo>
                    <a:pt x="16950" y="20287"/>
                  </a:lnTo>
                  <a:lnTo>
                    <a:pt x="17260" y="6866"/>
                  </a:lnTo>
                  <a:lnTo>
                    <a:pt x="17188" y="1883"/>
                  </a:lnTo>
                  <a:lnTo>
                    <a:pt x="17260"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1615375" y="875025"/>
              <a:ext cx="1319475" cy="840325"/>
            </a:xfrm>
            <a:custGeom>
              <a:rect b="b" l="l" r="r" t="t"/>
              <a:pathLst>
                <a:path extrusionOk="0" h="33613" w="52779">
                  <a:moveTo>
                    <a:pt x="1311" y="1"/>
                  </a:moveTo>
                  <a:lnTo>
                    <a:pt x="0" y="6342"/>
                  </a:lnTo>
                  <a:lnTo>
                    <a:pt x="954" y="8606"/>
                  </a:lnTo>
                  <a:lnTo>
                    <a:pt x="572" y="9989"/>
                  </a:lnTo>
                  <a:lnTo>
                    <a:pt x="1121" y="11252"/>
                  </a:lnTo>
                  <a:lnTo>
                    <a:pt x="2074" y="11729"/>
                  </a:lnTo>
                  <a:lnTo>
                    <a:pt x="3433" y="14828"/>
                  </a:lnTo>
                  <a:lnTo>
                    <a:pt x="4244" y="15877"/>
                  </a:lnTo>
                  <a:lnTo>
                    <a:pt x="4363" y="16139"/>
                  </a:lnTo>
                  <a:lnTo>
                    <a:pt x="5388" y="16473"/>
                  </a:lnTo>
                  <a:lnTo>
                    <a:pt x="5579" y="17283"/>
                  </a:lnTo>
                  <a:lnTo>
                    <a:pt x="3481" y="22409"/>
                  </a:lnTo>
                  <a:lnTo>
                    <a:pt x="3552" y="23243"/>
                  </a:lnTo>
                  <a:lnTo>
                    <a:pt x="4244" y="24077"/>
                  </a:lnTo>
                  <a:lnTo>
                    <a:pt x="4601" y="24101"/>
                  </a:lnTo>
                  <a:lnTo>
                    <a:pt x="5936" y="23148"/>
                  </a:lnTo>
                  <a:lnTo>
                    <a:pt x="6103" y="22862"/>
                  </a:lnTo>
                  <a:lnTo>
                    <a:pt x="6580" y="23100"/>
                  </a:lnTo>
                  <a:lnTo>
                    <a:pt x="6627" y="24673"/>
                  </a:lnTo>
                  <a:lnTo>
                    <a:pt x="7366" y="28416"/>
                  </a:lnTo>
                  <a:lnTo>
                    <a:pt x="8344" y="29179"/>
                  </a:lnTo>
                  <a:lnTo>
                    <a:pt x="9154" y="30132"/>
                  </a:lnTo>
                  <a:lnTo>
                    <a:pt x="8940" y="31086"/>
                  </a:lnTo>
                  <a:lnTo>
                    <a:pt x="9154" y="32087"/>
                  </a:lnTo>
                  <a:lnTo>
                    <a:pt x="9417" y="32278"/>
                  </a:lnTo>
                  <a:lnTo>
                    <a:pt x="10036" y="31706"/>
                  </a:lnTo>
                  <a:lnTo>
                    <a:pt x="10942" y="31634"/>
                  </a:lnTo>
                  <a:lnTo>
                    <a:pt x="11896" y="32087"/>
                  </a:lnTo>
                  <a:lnTo>
                    <a:pt x="12611" y="31872"/>
                  </a:lnTo>
                  <a:lnTo>
                    <a:pt x="13827" y="31849"/>
                  </a:lnTo>
                  <a:lnTo>
                    <a:pt x="14971" y="32325"/>
                  </a:lnTo>
                  <a:lnTo>
                    <a:pt x="15638" y="32230"/>
                  </a:lnTo>
                  <a:lnTo>
                    <a:pt x="15853" y="31491"/>
                  </a:lnTo>
                  <a:lnTo>
                    <a:pt x="16830" y="31038"/>
                  </a:lnTo>
                  <a:lnTo>
                    <a:pt x="17235" y="31610"/>
                  </a:lnTo>
                  <a:lnTo>
                    <a:pt x="17355" y="32349"/>
                  </a:lnTo>
                  <a:lnTo>
                    <a:pt x="17903" y="32874"/>
                  </a:lnTo>
                  <a:lnTo>
                    <a:pt x="18332" y="29536"/>
                  </a:lnTo>
                  <a:lnTo>
                    <a:pt x="32921" y="31634"/>
                  </a:lnTo>
                  <a:lnTo>
                    <a:pt x="50538" y="33613"/>
                  </a:lnTo>
                  <a:lnTo>
                    <a:pt x="50943" y="29083"/>
                  </a:lnTo>
                  <a:lnTo>
                    <a:pt x="52516" y="12063"/>
                  </a:lnTo>
                  <a:lnTo>
                    <a:pt x="52778" y="7796"/>
                  </a:lnTo>
                  <a:lnTo>
                    <a:pt x="43601" y="6890"/>
                  </a:lnTo>
                  <a:lnTo>
                    <a:pt x="34900" y="5841"/>
                  </a:lnTo>
                  <a:lnTo>
                    <a:pt x="26175" y="4649"/>
                  </a:lnTo>
                  <a:lnTo>
                    <a:pt x="16544" y="3076"/>
                  </a:lnTo>
                  <a:lnTo>
                    <a:pt x="11061" y="2051"/>
                  </a:lnTo>
                  <a:lnTo>
                    <a:pt x="1311"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5377650" y="2872075"/>
              <a:ext cx="1152625" cy="503600"/>
            </a:xfrm>
            <a:custGeom>
              <a:rect b="b" l="l" r="r" t="t"/>
              <a:pathLst>
                <a:path extrusionOk="0" h="20144" w="46105">
                  <a:moveTo>
                    <a:pt x="45174" y="4434"/>
                  </a:moveTo>
                  <a:lnTo>
                    <a:pt x="44960" y="4506"/>
                  </a:lnTo>
                  <a:lnTo>
                    <a:pt x="45151" y="5054"/>
                  </a:lnTo>
                  <a:lnTo>
                    <a:pt x="45580" y="5746"/>
                  </a:lnTo>
                  <a:lnTo>
                    <a:pt x="45770" y="7557"/>
                  </a:lnTo>
                  <a:lnTo>
                    <a:pt x="45699" y="8153"/>
                  </a:lnTo>
                  <a:lnTo>
                    <a:pt x="45270" y="8344"/>
                  </a:lnTo>
                  <a:lnTo>
                    <a:pt x="44316" y="9131"/>
                  </a:lnTo>
                  <a:lnTo>
                    <a:pt x="43530" y="9870"/>
                  </a:lnTo>
                  <a:lnTo>
                    <a:pt x="43863" y="9917"/>
                  </a:lnTo>
                  <a:lnTo>
                    <a:pt x="44197" y="9560"/>
                  </a:lnTo>
                  <a:lnTo>
                    <a:pt x="45031" y="8845"/>
                  </a:lnTo>
                  <a:lnTo>
                    <a:pt x="46033" y="8392"/>
                  </a:lnTo>
                  <a:lnTo>
                    <a:pt x="46104" y="7390"/>
                  </a:lnTo>
                  <a:lnTo>
                    <a:pt x="45985" y="6079"/>
                  </a:lnTo>
                  <a:lnTo>
                    <a:pt x="45174" y="4434"/>
                  </a:lnTo>
                  <a:close/>
                  <a:moveTo>
                    <a:pt x="42290" y="1"/>
                  </a:moveTo>
                  <a:lnTo>
                    <a:pt x="25150" y="3672"/>
                  </a:lnTo>
                  <a:lnTo>
                    <a:pt x="13684" y="5340"/>
                  </a:lnTo>
                  <a:lnTo>
                    <a:pt x="12373" y="5293"/>
                  </a:lnTo>
                  <a:lnTo>
                    <a:pt x="12325" y="6342"/>
                  </a:lnTo>
                  <a:lnTo>
                    <a:pt x="12182" y="6890"/>
                  </a:lnTo>
                  <a:lnTo>
                    <a:pt x="11443" y="7605"/>
                  </a:lnTo>
                  <a:lnTo>
                    <a:pt x="10895" y="8797"/>
                  </a:lnTo>
                  <a:lnTo>
                    <a:pt x="10132" y="8701"/>
                  </a:lnTo>
                  <a:lnTo>
                    <a:pt x="9631" y="8821"/>
                  </a:lnTo>
                  <a:lnTo>
                    <a:pt x="8916" y="9893"/>
                  </a:lnTo>
                  <a:lnTo>
                    <a:pt x="8153" y="9822"/>
                  </a:lnTo>
                  <a:lnTo>
                    <a:pt x="7963" y="9536"/>
                  </a:lnTo>
                  <a:lnTo>
                    <a:pt x="6723" y="10656"/>
                  </a:lnTo>
                  <a:lnTo>
                    <a:pt x="6532" y="11610"/>
                  </a:lnTo>
                  <a:lnTo>
                    <a:pt x="5221" y="12301"/>
                  </a:lnTo>
                  <a:lnTo>
                    <a:pt x="3863" y="13398"/>
                  </a:lnTo>
                  <a:lnTo>
                    <a:pt x="2718" y="13851"/>
                  </a:lnTo>
                  <a:lnTo>
                    <a:pt x="1550" y="14590"/>
                  </a:lnTo>
                  <a:lnTo>
                    <a:pt x="1336" y="15734"/>
                  </a:lnTo>
                  <a:lnTo>
                    <a:pt x="525" y="15948"/>
                  </a:lnTo>
                  <a:lnTo>
                    <a:pt x="25" y="16330"/>
                  </a:lnTo>
                  <a:lnTo>
                    <a:pt x="1" y="17545"/>
                  </a:lnTo>
                  <a:lnTo>
                    <a:pt x="3982" y="17140"/>
                  </a:lnTo>
                  <a:lnTo>
                    <a:pt x="5936" y="16783"/>
                  </a:lnTo>
                  <a:lnTo>
                    <a:pt x="7939" y="15972"/>
                  </a:lnTo>
                  <a:lnTo>
                    <a:pt x="10704" y="14637"/>
                  </a:lnTo>
                  <a:lnTo>
                    <a:pt x="12897" y="14375"/>
                  </a:lnTo>
                  <a:lnTo>
                    <a:pt x="17879" y="14208"/>
                  </a:lnTo>
                  <a:lnTo>
                    <a:pt x="18714" y="14876"/>
                  </a:lnTo>
                  <a:lnTo>
                    <a:pt x="19191" y="15758"/>
                  </a:lnTo>
                  <a:lnTo>
                    <a:pt x="24125" y="15138"/>
                  </a:lnTo>
                  <a:lnTo>
                    <a:pt x="25055" y="15376"/>
                  </a:lnTo>
                  <a:lnTo>
                    <a:pt x="28845" y="17665"/>
                  </a:lnTo>
                  <a:lnTo>
                    <a:pt x="31873" y="20144"/>
                  </a:lnTo>
                  <a:lnTo>
                    <a:pt x="33398" y="19691"/>
                  </a:lnTo>
                  <a:lnTo>
                    <a:pt x="34805" y="19548"/>
                  </a:lnTo>
                  <a:lnTo>
                    <a:pt x="34948" y="18833"/>
                  </a:lnTo>
                  <a:lnTo>
                    <a:pt x="35520" y="16902"/>
                  </a:lnTo>
                  <a:lnTo>
                    <a:pt x="36521" y="15495"/>
                  </a:lnTo>
                  <a:lnTo>
                    <a:pt x="38452" y="13922"/>
                  </a:lnTo>
                  <a:lnTo>
                    <a:pt x="40025" y="13207"/>
                  </a:lnTo>
                  <a:lnTo>
                    <a:pt x="40812" y="13016"/>
                  </a:lnTo>
                  <a:lnTo>
                    <a:pt x="41146" y="13183"/>
                  </a:lnTo>
                  <a:lnTo>
                    <a:pt x="41527" y="13183"/>
                  </a:lnTo>
                  <a:lnTo>
                    <a:pt x="42457" y="11753"/>
                  </a:lnTo>
                  <a:lnTo>
                    <a:pt x="43029" y="10680"/>
                  </a:lnTo>
                  <a:lnTo>
                    <a:pt x="42647" y="10823"/>
                  </a:lnTo>
                  <a:lnTo>
                    <a:pt x="41956" y="11514"/>
                  </a:lnTo>
                  <a:lnTo>
                    <a:pt x="41765" y="11038"/>
                  </a:lnTo>
                  <a:lnTo>
                    <a:pt x="40526" y="11038"/>
                  </a:lnTo>
                  <a:lnTo>
                    <a:pt x="41098" y="9154"/>
                  </a:lnTo>
                  <a:lnTo>
                    <a:pt x="40860" y="8749"/>
                  </a:lnTo>
                  <a:lnTo>
                    <a:pt x="40287" y="8749"/>
                  </a:lnTo>
                  <a:lnTo>
                    <a:pt x="40287" y="8463"/>
                  </a:lnTo>
                  <a:lnTo>
                    <a:pt x="40192" y="8082"/>
                  </a:lnTo>
                  <a:lnTo>
                    <a:pt x="40669" y="8463"/>
                  </a:lnTo>
                  <a:lnTo>
                    <a:pt x="41122" y="8511"/>
                  </a:lnTo>
                  <a:lnTo>
                    <a:pt x="41837" y="8606"/>
                  </a:lnTo>
                  <a:lnTo>
                    <a:pt x="42934" y="8129"/>
                  </a:lnTo>
                  <a:lnTo>
                    <a:pt x="43315" y="7271"/>
                  </a:lnTo>
                  <a:lnTo>
                    <a:pt x="43506" y="6651"/>
                  </a:lnTo>
                  <a:lnTo>
                    <a:pt x="44268" y="6246"/>
                  </a:lnTo>
                  <a:lnTo>
                    <a:pt x="44364" y="5007"/>
                  </a:lnTo>
                  <a:lnTo>
                    <a:pt x="44125" y="4816"/>
                  </a:lnTo>
                  <a:lnTo>
                    <a:pt x="44841" y="4768"/>
                  </a:lnTo>
                  <a:lnTo>
                    <a:pt x="44674" y="4077"/>
                  </a:lnTo>
                  <a:lnTo>
                    <a:pt x="43959" y="3362"/>
                  </a:lnTo>
                  <a:lnTo>
                    <a:pt x="42886" y="1431"/>
                  </a:lnTo>
                  <a:lnTo>
                    <a:pt x="42290"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2899650" y="1071700"/>
              <a:ext cx="847500" cy="528025"/>
            </a:xfrm>
            <a:custGeom>
              <a:rect b="b" l="l" r="r" t="t"/>
              <a:pathLst>
                <a:path extrusionOk="0" h="21121" w="33900">
                  <a:moveTo>
                    <a:pt x="1670" y="0"/>
                  </a:moveTo>
                  <a:lnTo>
                    <a:pt x="1407" y="4291"/>
                  </a:lnTo>
                  <a:lnTo>
                    <a:pt x="1" y="19452"/>
                  </a:lnTo>
                  <a:lnTo>
                    <a:pt x="16926" y="20620"/>
                  </a:lnTo>
                  <a:lnTo>
                    <a:pt x="33899" y="21121"/>
                  </a:lnTo>
                  <a:lnTo>
                    <a:pt x="33899" y="20763"/>
                  </a:lnTo>
                  <a:lnTo>
                    <a:pt x="33780" y="18928"/>
                  </a:lnTo>
                  <a:lnTo>
                    <a:pt x="33232" y="16735"/>
                  </a:lnTo>
                  <a:lnTo>
                    <a:pt x="32707" y="12682"/>
                  </a:lnTo>
                  <a:lnTo>
                    <a:pt x="32540" y="9798"/>
                  </a:lnTo>
                  <a:lnTo>
                    <a:pt x="31992" y="8844"/>
                  </a:lnTo>
                  <a:lnTo>
                    <a:pt x="31515" y="7271"/>
                  </a:lnTo>
                  <a:lnTo>
                    <a:pt x="31515" y="4172"/>
                  </a:lnTo>
                  <a:lnTo>
                    <a:pt x="31682" y="3028"/>
                  </a:lnTo>
                  <a:lnTo>
                    <a:pt x="31158" y="1407"/>
                  </a:lnTo>
                  <a:lnTo>
                    <a:pt x="22624" y="1216"/>
                  </a:lnTo>
                  <a:lnTo>
                    <a:pt x="17093" y="1049"/>
                  </a:lnTo>
                  <a:lnTo>
                    <a:pt x="9179" y="644"/>
                  </a:lnTo>
                  <a:lnTo>
                    <a:pt x="1670"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2831125" y="2047275"/>
              <a:ext cx="1060225" cy="528625"/>
            </a:xfrm>
            <a:custGeom>
              <a:rect b="b" l="l" r="r" t="t"/>
              <a:pathLst>
                <a:path extrusionOk="0" h="21145" w="42409">
                  <a:moveTo>
                    <a:pt x="1288" y="0"/>
                  </a:moveTo>
                  <a:lnTo>
                    <a:pt x="1" y="13040"/>
                  </a:lnTo>
                  <a:lnTo>
                    <a:pt x="9870" y="14017"/>
                  </a:lnTo>
                  <a:lnTo>
                    <a:pt x="9464" y="20311"/>
                  </a:lnTo>
                  <a:lnTo>
                    <a:pt x="15925" y="20597"/>
                  </a:lnTo>
                  <a:lnTo>
                    <a:pt x="28011" y="20954"/>
                  </a:lnTo>
                  <a:lnTo>
                    <a:pt x="41074" y="21145"/>
                  </a:lnTo>
                  <a:lnTo>
                    <a:pt x="42409" y="21145"/>
                  </a:lnTo>
                  <a:lnTo>
                    <a:pt x="41765" y="20239"/>
                  </a:lnTo>
                  <a:lnTo>
                    <a:pt x="40979" y="19071"/>
                  </a:lnTo>
                  <a:lnTo>
                    <a:pt x="41002" y="18404"/>
                  </a:lnTo>
                  <a:lnTo>
                    <a:pt x="40597" y="17593"/>
                  </a:lnTo>
                  <a:lnTo>
                    <a:pt x="40025" y="16044"/>
                  </a:lnTo>
                  <a:lnTo>
                    <a:pt x="39906" y="14041"/>
                  </a:lnTo>
                  <a:lnTo>
                    <a:pt x="39501" y="12825"/>
                  </a:lnTo>
                  <a:lnTo>
                    <a:pt x="39334" y="11324"/>
                  </a:lnTo>
                  <a:lnTo>
                    <a:pt x="38666" y="10227"/>
                  </a:lnTo>
                  <a:lnTo>
                    <a:pt x="38356" y="8821"/>
                  </a:lnTo>
                  <a:lnTo>
                    <a:pt x="37522" y="6484"/>
                  </a:lnTo>
                  <a:lnTo>
                    <a:pt x="37236" y="4887"/>
                  </a:lnTo>
                  <a:lnTo>
                    <a:pt x="36426" y="4959"/>
                  </a:lnTo>
                  <a:lnTo>
                    <a:pt x="36116" y="4267"/>
                  </a:lnTo>
                  <a:lnTo>
                    <a:pt x="35973" y="3791"/>
                  </a:lnTo>
                  <a:lnTo>
                    <a:pt x="35114" y="3314"/>
                  </a:lnTo>
                  <a:lnTo>
                    <a:pt x="33684" y="2861"/>
                  </a:lnTo>
                  <a:lnTo>
                    <a:pt x="33017" y="2503"/>
                  </a:lnTo>
                  <a:lnTo>
                    <a:pt x="32254" y="2551"/>
                  </a:lnTo>
                  <a:lnTo>
                    <a:pt x="31157" y="2670"/>
                  </a:lnTo>
                  <a:lnTo>
                    <a:pt x="29894" y="3028"/>
                  </a:lnTo>
                  <a:lnTo>
                    <a:pt x="28106" y="1788"/>
                  </a:lnTo>
                  <a:lnTo>
                    <a:pt x="27462" y="1192"/>
                  </a:lnTo>
                  <a:lnTo>
                    <a:pt x="24268" y="1383"/>
                  </a:lnTo>
                  <a:lnTo>
                    <a:pt x="11896" y="668"/>
                  </a:lnTo>
                  <a:lnTo>
                    <a:pt x="1288"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6607125" y="1336300"/>
              <a:ext cx="207400" cy="442225"/>
            </a:xfrm>
            <a:custGeom>
              <a:rect b="b" l="l" r="r" t="t"/>
              <a:pathLst>
                <a:path extrusionOk="0" h="17689" w="8296">
                  <a:moveTo>
                    <a:pt x="2551" y="0"/>
                  </a:moveTo>
                  <a:lnTo>
                    <a:pt x="2336" y="24"/>
                  </a:lnTo>
                  <a:lnTo>
                    <a:pt x="2169" y="501"/>
                  </a:lnTo>
                  <a:lnTo>
                    <a:pt x="1979" y="358"/>
                  </a:lnTo>
                  <a:lnTo>
                    <a:pt x="1669" y="48"/>
                  </a:lnTo>
                  <a:lnTo>
                    <a:pt x="1240" y="620"/>
                  </a:lnTo>
                  <a:lnTo>
                    <a:pt x="1168" y="1312"/>
                  </a:lnTo>
                  <a:lnTo>
                    <a:pt x="1311" y="3815"/>
                  </a:lnTo>
                  <a:lnTo>
                    <a:pt x="1883" y="4649"/>
                  </a:lnTo>
                  <a:lnTo>
                    <a:pt x="1883" y="5912"/>
                  </a:lnTo>
                  <a:lnTo>
                    <a:pt x="715" y="7343"/>
                  </a:lnTo>
                  <a:lnTo>
                    <a:pt x="0" y="7629"/>
                  </a:lnTo>
                  <a:lnTo>
                    <a:pt x="0" y="7819"/>
                  </a:lnTo>
                  <a:lnTo>
                    <a:pt x="334" y="8392"/>
                  </a:lnTo>
                  <a:lnTo>
                    <a:pt x="334" y="10966"/>
                  </a:lnTo>
                  <a:lnTo>
                    <a:pt x="96" y="13707"/>
                  </a:lnTo>
                  <a:lnTo>
                    <a:pt x="48" y="15090"/>
                  </a:lnTo>
                  <a:lnTo>
                    <a:pt x="334" y="15519"/>
                  </a:lnTo>
                  <a:lnTo>
                    <a:pt x="286" y="16926"/>
                  </a:lnTo>
                  <a:lnTo>
                    <a:pt x="119" y="17355"/>
                  </a:lnTo>
                  <a:lnTo>
                    <a:pt x="429" y="17688"/>
                  </a:lnTo>
                  <a:lnTo>
                    <a:pt x="1955" y="17331"/>
                  </a:lnTo>
                  <a:lnTo>
                    <a:pt x="6055" y="16282"/>
                  </a:lnTo>
                  <a:lnTo>
                    <a:pt x="6556" y="15424"/>
                  </a:lnTo>
                  <a:lnTo>
                    <a:pt x="7748" y="14852"/>
                  </a:lnTo>
                  <a:lnTo>
                    <a:pt x="7962" y="14613"/>
                  </a:lnTo>
                  <a:lnTo>
                    <a:pt x="8296" y="13660"/>
                  </a:lnTo>
                  <a:lnTo>
                    <a:pt x="7485" y="13302"/>
                  </a:lnTo>
                  <a:lnTo>
                    <a:pt x="7342" y="12396"/>
                  </a:lnTo>
                  <a:lnTo>
                    <a:pt x="6127" y="12063"/>
                  </a:lnTo>
                  <a:lnTo>
                    <a:pt x="6031" y="11157"/>
                  </a:lnTo>
                  <a:lnTo>
                    <a:pt x="2551"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6366350" y="2063950"/>
              <a:ext cx="176425" cy="402300"/>
            </a:xfrm>
            <a:custGeom>
              <a:rect b="b" l="l" r="r" t="t"/>
              <a:pathLst>
                <a:path extrusionOk="0" h="16092" w="7057">
                  <a:moveTo>
                    <a:pt x="1693" y="1"/>
                  </a:moveTo>
                  <a:lnTo>
                    <a:pt x="954" y="931"/>
                  </a:lnTo>
                  <a:lnTo>
                    <a:pt x="954" y="1836"/>
                  </a:lnTo>
                  <a:lnTo>
                    <a:pt x="382" y="2766"/>
                  </a:lnTo>
                  <a:lnTo>
                    <a:pt x="310" y="3124"/>
                  </a:lnTo>
                  <a:lnTo>
                    <a:pt x="716" y="3505"/>
                  </a:lnTo>
                  <a:lnTo>
                    <a:pt x="644" y="4387"/>
                  </a:lnTo>
                  <a:lnTo>
                    <a:pt x="1" y="4697"/>
                  </a:lnTo>
                  <a:lnTo>
                    <a:pt x="191" y="5365"/>
                  </a:lnTo>
                  <a:lnTo>
                    <a:pt x="239" y="5627"/>
                  </a:lnTo>
                  <a:lnTo>
                    <a:pt x="1026" y="5722"/>
                  </a:lnTo>
                  <a:lnTo>
                    <a:pt x="1335" y="6533"/>
                  </a:lnTo>
                  <a:lnTo>
                    <a:pt x="3147" y="7748"/>
                  </a:lnTo>
                  <a:lnTo>
                    <a:pt x="3147" y="8106"/>
                  </a:lnTo>
                  <a:lnTo>
                    <a:pt x="2170" y="9059"/>
                  </a:lnTo>
                  <a:lnTo>
                    <a:pt x="1669" y="9775"/>
                  </a:lnTo>
                  <a:lnTo>
                    <a:pt x="1145" y="10609"/>
                  </a:lnTo>
                  <a:lnTo>
                    <a:pt x="358" y="10990"/>
                  </a:lnTo>
                  <a:lnTo>
                    <a:pt x="310" y="11443"/>
                  </a:lnTo>
                  <a:lnTo>
                    <a:pt x="120" y="12206"/>
                  </a:lnTo>
                  <a:lnTo>
                    <a:pt x="406" y="12802"/>
                  </a:lnTo>
                  <a:lnTo>
                    <a:pt x="1359" y="13684"/>
                  </a:lnTo>
                  <a:lnTo>
                    <a:pt x="2790" y="14352"/>
                  </a:lnTo>
                  <a:lnTo>
                    <a:pt x="3982" y="14542"/>
                  </a:lnTo>
                  <a:lnTo>
                    <a:pt x="4053" y="14995"/>
                  </a:lnTo>
                  <a:lnTo>
                    <a:pt x="3815" y="15281"/>
                  </a:lnTo>
                  <a:lnTo>
                    <a:pt x="3886" y="16092"/>
                  </a:lnTo>
                  <a:lnTo>
                    <a:pt x="4125" y="16092"/>
                  </a:lnTo>
                  <a:lnTo>
                    <a:pt x="4768" y="15377"/>
                  </a:lnTo>
                  <a:lnTo>
                    <a:pt x="5007" y="13946"/>
                  </a:lnTo>
                  <a:lnTo>
                    <a:pt x="5793" y="12754"/>
                  </a:lnTo>
                  <a:lnTo>
                    <a:pt x="6723" y="10823"/>
                  </a:lnTo>
                  <a:lnTo>
                    <a:pt x="7057" y="9179"/>
                  </a:lnTo>
                  <a:lnTo>
                    <a:pt x="6866" y="8845"/>
                  </a:lnTo>
                  <a:lnTo>
                    <a:pt x="6818" y="6056"/>
                  </a:lnTo>
                  <a:lnTo>
                    <a:pt x="6341" y="5031"/>
                  </a:lnTo>
                  <a:lnTo>
                    <a:pt x="6008" y="5269"/>
                  </a:lnTo>
                  <a:lnTo>
                    <a:pt x="5197" y="5365"/>
                  </a:lnTo>
                  <a:lnTo>
                    <a:pt x="5054" y="5221"/>
                  </a:lnTo>
                  <a:lnTo>
                    <a:pt x="5388" y="4912"/>
                  </a:lnTo>
                  <a:lnTo>
                    <a:pt x="6008" y="4339"/>
                  </a:lnTo>
                  <a:lnTo>
                    <a:pt x="5889" y="3005"/>
                  </a:lnTo>
                  <a:lnTo>
                    <a:pt x="6032" y="2194"/>
                  </a:lnTo>
                  <a:lnTo>
                    <a:pt x="6008" y="1670"/>
                  </a:lnTo>
                  <a:lnTo>
                    <a:pt x="5269" y="1312"/>
                  </a:lnTo>
                  <a:lnTo>
                    <a:pt x="3362" y="740"/>
                  </a:lnTo>
                  <a:lnTo>
                    <a:pt x="1693"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1999775" y="2963250"/>
              <a:ext cx="899900" cy="936875"/>
            </a:xfrm>
            <a:custGeom>
              <a:rect b="b" l="l" r="r" t="t"/>
              <a:pathLst>
                <a:path extrusionOk="0" h="37475" w="35996">
                  <a:moveTo>
                    <a:pt x="5197" y="1"/>
                  </a:moveTo>
                  <a:lnTo>
                    <a:pt x="3886" y="9202"/>
                  </a:lnTo>
                  <a:lnTo>
                    <a:pt x="1788" y="25055"/>
                  </a:lnTo>
                  <a:lnTo>
                    <a:pt x="0" y="36879"/>
                  </a:lnTo>
                  <a:lnTo>
                    <a:pt x="4720" y="37474"/>
                  </a:lnTo>
                  <a:lnTo>
                    <a:pt x="5078" y="34614"/>
                  </a:lnTo>
                  <a:lnTo>
                    <a:pt x="10060" y="35401"/>
                  </a:lnTo>
                  <a:lnTo>
                    <a:pt x="13683" y="35830"/>
                  </a:lnTo>
                  <a:lnTo>
                    <a:pt x="13683" y="35830"/>
                  </a:lnTo>
                  <a:lnTo>
                    <a:pt x="13469" y="33970"/>
                  </a:lnTo>
                  <a:lnTo>
                    <a:pt x="24840" y="35067"/>
                  </a:lnTo>
                  <a:lnTo>
                    <a:pt x="33302" y="35591"/>
                  </a:lnTo>
                  <a:lnTo>
                    <a:pt x="35495" y="6485"/>
                  </a:lnTo>
                  <a:lnTo>
                    <a:pt x="35901" y="6509"/>
                  </a:lnTo>
                  <a:lnTo>
                    <a:pt x="35996" y="3290"/>
                  </a:lnTo>
                  <a:lnTo>
                    <a:pt x="26461" y="2456"/>
                  </a:lnTo>
                  <a:lnTo>
                    <a:pt x="15328" y="1145"/>
                  </a:lnTo>
                  <a:lnTo>
                    <a:pt x="5197"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813800" y="1891125"/>
              <a:ext cx="823650" cy="1270025"/>
            </a:xfrm>
            <a:custGeom>
              <a:rect b="b" l="l" r="r" t="t"/>
              <a:pathLst>
                <a:path extrusionOk="0" h="50801" w="32946">
                  <a:moveTo>
                    <a:pt x="4959" y="1"/>
                  </a:moveTo>
                  <a:lnTo>
                    <a:pt x="2575" y="9322"/>
                  </a:lnTo>
                  <a:lnTo>
                    <a:pt x="1" y="19048"/>
                  </a:lnTo>
                  <a:lnTo>
                    <a:pt x="3696" y="24697"/>
                  </a:lnTo>
                  <a:lnTo>
                    <a:pt x="16235" y="43196"/>
                  </a:lnTo>
                  <a:lnTo>
                    <a:pt x="21217" y="50800"/>
                  </a:lnTo>
                  <a:lnTo>
                    <a:pt x="21551" y="50276"/>
                  </a:lnTo>
                  <a:lnTo>
                    <a:pt x="21694" y="46581"/>
                  </a:lnTo>
                  <a:lnTo>
                    <a:pt x="21789" y="46128"/>
                  </a:lnTo>
                  <a:lnTo>
                    <a:pt x="21884" y="43959"/>
                  </a:lnTo>
                  <a:lnTo>
                    <a:pt x="22409" y="43553"/>
                  </a:lnTo>
                  <a:lnTo>
                    <a:pt x="22695" y="43315"/>
                  </a:lnTo>
                  <a:lnTo>
                    <a:pt x="23219" y="43291"/>
                  </a:lnTo>
                  <a:lnTo>
                    <a:pt x="23601" y="43625"/>
                  </a:lnTo>
                  <a:lnTo>
                    <a:pt x="24435" y="43768"/>
                  </a:lnTo>
                  <a:lnTo>
                    <a:pt x="24793" y="44554"/>
                  </a:lnTo>
                  <a:lnTo>
                    <a:pt x="25269" y="44578"/>
                  </a:lnTo>
                  <a:lnTo>
                    <a:pt x="25794" y="43649"/>
                  </a:lnTo>
                  <a:lnTo>
                    <a:pt x="26557" y="38762"/>
                  </a:lnTo>
                  <a:lnTo>
                    <a:pt x="27177" y="35448"/>
                  </a:lnTo>
                  <a:lnTo>
                    <a:pt x="28178" y="30847"/>
                  </a:lnTo>
                  <a:lnTo>
                    <a:pt x="29775" y="21956"/>
                  </a:lnTo>
                  <a:lnTo>
                    <a:pt x="32945" y="6127"/>
                  </a:lnTo>
                  <a:lnTo>
                    <a:pt x="25198" y="4578"/>
                  </a:lnTo>
                  <a:lnTo>
                    <a:pt x="13660" y="2051"/>
                  </a:lnTo>
                  <a:lnTo>
                    <a:pt x="4959"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5784700" y="1443575"/>
              <a:ext cx="945800" cy="727075"/>
            </a:xfrm>
            <a:custGeom>
              <a:rect b="b" l="l" r="r" t="t"/>
              <a:pathLst>
                <a:path extrusionOk="0" h="29083" w="37832">
                  <a:moveTo>
                    <a:pt x="25770" y="0"/>
                  </a:moveTo>
                  <a:lnTo>
                    <a:pt x="23553" y="644"/>
                  </a:lnTo>
                  <a:lnTo>
                    <a:pt x="22218" y="1097"/>
                  </a:lnTo>
                  <a:lnTo>
                    <a:pt x="21264" y="1025"/>
                  </a:lnTo>
                  <a:lnTo>
                    <a:pt x="19619" y="1431"/>
                  </a:lnTo>
                  <a:lnTo>
                    <a:pt x="18690" y="1788"/>
                  </a:lnTo>
                  <a:lnTo>
                    <a:pt x="17974" y="2313"/>
                  </a:lnTo>
                  <a:lnTo>
                    <a:pt x="17355" y="3028"/>
                  </a:lnTo>
                  <a:lnTo>
                    <a:pt x="16544" y="4124"/>
                  </a:lnTo>
                  <a:lnTo>
                    <a:pt x="15686" y="5483"/>
                  </a:lnTo>
                  <a:lnTo>
                    <a:pt x="15233" y="6341"/>
                  </a:lnTo>
                  <a:lnTo>
                    <a:pt x="15066" y="6580"/>
                  </a:lnTo>
                  <a:lnTo>
                    <a:pt x="13326" y="8225"/>
                  </a:lnTo>
                  <a:lnTo>
                    <a:pt x="13397" y="8987"/>
                  </a:lnTo>
                  <a:lnTo>
                    <a:pt x="13636" y="9321"/>
                  </a:lnTo>
                  <a:lnTo>
                    <a:pt x="14160" y="9559"/>
                  </a:lnTo>
                  <a:lnTo>
                    <a:pt x="14709" y="9559"/>
                  </a:lnTo>
                  <a:lnTo>
                    <a:pt x="14709" y="10012"/>
                  </a:lnTo>
                  <a:lnTo>
                    <a:pt x="14375" y="10632"/>
                  </a:lnTo>
                  <a:lnTo>
                    <a:pt x="14470" y="11085"/>
                  </a:lnTo>
                  <a:lnTo>
                    <a:pt x="14923" y="11705"/>
                  </a:lnTo>
                  <a:lnTo>
                    <a:pt x="14852" y="12396"/>
                  </a:lnTo>
                  <a:lnTo>
                    <a:pt x="14279" y="12706"/>
                  </a:lnTo>
                  <a:lnTo>
                    <a:pt x="13660" y="12706"/>
                  </a:lnTo>
                  <a:lnTo>
                    <a:pt x="13183" y="13278"/>
                  </a:lnTo>
                  <a:lnTo>
                    <a:pt x="12658" y="14232"/>
                  </a:lnTo>
                  <a:lnTo>
                    <a:pt x="12015" y="14780"/>
                  </a:lnTo>
                  <a:lnTo>
                    <a:pt x="10465" y="14923"/>
                  </a:lnTo>
                  <a:lnTo>
                    <a:pt x="9702" y="15257"/>
                  </a:lnTo>
                  <a:lnTo>
                    <a:pt x="9059" y="15638"/>
                  </a:lnTo>
                  <a:lnTo>
                    <a:pt x="8582" y="15567"/>
                  </a:lnTo>
                  <a:lnTo>
                    <a:pt x="8034" y="15185"/>
                  </a:lnTo>
                  <a:lnTo>
                    <a:pt x="6151" y="15257"/>
                  </a:lnTo>
                  <a:lnTo>
                    <a:pt x="5197" y="15400"/>
                  </a:lnTo>
                  <a:lnTo>
                    <a:pt x="4005" y="15781"/>
                  </a:lnTo>
                  <a:lnTo>
                    <a:pt x="2694" y="16234"/>
                  </a:lnTo>
                  <a:lnTo>
                    <a:pt x="1836" y="16759"/>
                  </a:lnTo>
                  <a:lnTo>
                    <a:pt x="2384" y="18594"/>
                  </a:lnTo>
                  <a:lnTo>
                    <a:pt x="2932" y="18642"/>
                  </a:lnTo>
                  <a:lnTo>
                    <a:pt x="3314" y="19572"/>
                  </a:lnTo>
                  <a:lnTo>
                    <a:pt x="3385" y="19858"/>
                  </a:lnTo>
                  <a:lnTo>
                    <a:pt x="3052" y="20167"/>
                  </a:lnTo>
                  <a:lnTo>
                    <a:pt x="2432" y="20978"/>
                  </a:lnTo>
                  <a:lnTo>
                    <a:pt x="2265" y="21455"/>
                  </a:lnTo>
                  <a:lnTo>
                    <a:pt x="1717" y="21979"/>
                  </a:lnTo>
                  <a:lnTo>
                    <a:pt x="1168" y="22313"/>
                  </a:lnTo>
                  <a:lnTo>
                    <a:pt x="882" y="22790"/>
                  </a:lnTo>
                  <a:lnTo>
                    <a:pt x="501" y="23123"/>
                  </a:lnTo>
                  <a:lnTo>
                    <a:pt x="0" y="23457"/>
                  </a:lnTo>
                  <a:lnTo>
                    <a:pt x="167" y="25412"/>
                  </a:lnTo>
                  <a:lnTo>
                    <a:pt x="9583" y="23624"/>
                  </a:lnTo>
                  <a:lnTo>
                    <a:pt x="21026" y="21216"/>
                  </a:lnTo>
                  <a:lnTo>
                    <a:pt x="21741" y="21931"/>
                  </a:lnTo>
                  <a:lnTo>
                    <a:pt x="22718" y="22075"/>
                  </a:lnTo>
                  <a:lnTo>
                    <a:pt x="23338" y="23839"/>
                  </a:lnTo>
                  <a:lnTo>
                    <a:pt x="23934" y="24268"/>
                  </a:lnTo>
                  <a:lnTo>
                    <a:pt x="24744" y="24363"/>
                  </a:lnTo>
                  <a:lnTo>
                    <a:pt x="24935" y="24482"/>
                  </a:lnTo>
                  <a:lnTo>
                    <a:pt x="26723" y="25269"/>
                  </a:lnTo>
                  <a:lnTo>
                    <a:pt x="28654" y="25865"/>
                  </a:lnTo>
                  <a:lnTo>
                    <a:pt x="29536" y="26294"/>
                  </a:lnTo>
                  <a:lnTo>
                    <a:pt x="29607" y="27009"/>
                  </a:lnTo>
                  <a:lnTo>
                    <a:pt x="29464" y="27820"/>
                  </a:lnTo>
                  <a:lnTo>
                    <a:pt x="29536" y="28964"/>
                  </a:lnTo>
                  <a:lnTo>
                    <a:pt x="29846" y="29083"/>
                  </a:lnTo>
                  <a:lnTo>
                    <a:pt x="31038" y="28749"/>
                  </a:lnTo>
                  <a:lnTo>
                    <a:pt x="32754" y="28177"/>
                  </a:lnTo>
                  <a:lnTo>
                    <a:pt x="33541" y="27891"/>
                  </a:lnTo>
                  <a:lnTo>
                    <a:pt x="35662" y="26294"/>
                  </a:lnTo>
                  <a:lnTo>
                    <a:pt x="36807" y="25436"/>
                  </a:lnTo>
                  <a:lnTo>
                    <a:pt x="37832" y="24363"/>
                  </a:lnTo>
                  <a:lnTo>
                    <a:pt x="36568" y="23886"/>
                  </a:lnTo>
                  <a:lnTo>
                    <a:pt x="36187" y="24339"/>
                  </a:lnTo>
                  <a:lnTo>
                    <a:pt x="35329" y="25150"/>
                  </a:lnTo>
                  <a:lnTo>
                    <a:pt x="32969" y="26294"/>
                  </a:lnTo>
                  <a:lnTo>
                    <a:pt x="32277" y="26246"/>
                  </a:lnTo>
                  <a:lnTo>
                    <a:pt x="31801" y="26056"/>
                  </a:lnTo>
                  <a:lnTo>
                    <a:pt x="31491" y="26246"/>
                  </a:lnTo>
                  <a:lnTo>
                    <a:pt x="30799" y="27009"/>
                  </a:lnTo>
                  <a:lnTo>
                    <a:pt x="30346" y="27414"/>
                  </a:lnTo>
                  <a:lnTo>
                    <a:pt x="29965" y="27486"/>
                  </a:lnTo>
                  <a:lnTo>
                    <a:pt x="29870" y="27104"/>
                  </a:lnTo>
                  <a:lnTo>
                    <a:pt x="30442" y="26580"/>
                  </a:lnTo>
                  <a:lnTo>
                    <a:pt x="30299" y="26294"/>
                  </a:lnTo>
                  <a:lnTo>
                    <a:pt x="29655" y="25507"/>
                  </a:lnTo>
                  <a:lnTo>
                    <a:pt x="29989" y="24816"/>
                  </a:lnTo>
                  <a:lnTo>
                    <a:pt x="29989" y="22408"/>
                  </a:lnTo>
                  <a:lnTo>
                    <a:pt x="29536" y="20215"/>
                  </a:lnTo>
                  <a:lnTo>
                    <a:pt x="29345" y="19142"/>
                  </a:lnTo>
                  <a:lnTo>
                    <a:pt x="29107" y="17545"/>
                  </a:lnTo>
                  <a:lnTo>
                    <a:pt x="29274" y="14303"/>
                  </a:lnTo>
                  <a:lnTo>
                    <a:pt x="29274" y="12563"/>
                  </a:lnTo>
                  <a:lnTo>
                    <a:pt x="28463" y="9536"/>
                  </a:lnTo>
                  <a:lnTo>
                    <a:pt x="27367" y="9011"/>
                  </a:lnTo>
                  <a:lnTo>
                    <a:pt x="27629" y="8058"/>
                  </a:lnTo>
                  <a:lnTo>
                    <a:pt x="27391" y="7462"/>
                  </a:lnTo>
                  <a:lnTo>
                    <a:pt x="26628" y="6127"/>
                  </a:lnTo>
                  <a:lnTo>
                    <a:pt x="26914" y="4887"/>
                  </a:lnTo>
                  <a:lnTo>
                    <a:pt x="26675" y="3385"/>
                  </a:lnTo>
                  <a:lnTo>
                    <a:pt x="25960" y="1454"/>
                  </a:lnTo>
                  <a:lnTo>
                    <a:pt x="25770"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5183375" y="2105075"/>
              <a:ext cx="540550" cy="610875"/>
            </a:xfrm>
            <a:custGeom>
              <a:rect b="b" l="l" r="r" t="t"/>
              <a:pathLst>
                <a:path extrusionOk="0" h="24435" w="21622">
                  <a:moveTo>
                    <a:pt x="20168" y="1"/>
                  </a:moveTo>
                  <a:lnTo>
                    <a:pt x="18308" y="1097"/>
                  </a:lnTo>
                  <a:lnTo>
                    <a:pt x="17164" y="1789"/>
                  </a:lnTo>
                  <a:lnTo>
                    <a:pt x="16139" y="2885"/>
                  </a:lnTo>
                  <a:lnTo>
                    <a:pt x="14947" y="4053"/>
                  </a:lnTo>
                  <a:lnTo>
                    <a:pt x="13994" y="4292"/>
                  </a:lnTo>
                  <a:lnTo>
                    <a:pt x="13135" y="4435"/>
                  </a:lnTo>
                  <a:lnTo>
                    <a:pt x="11491" y="5197"/>
                  </a:lnTo>
                  <a:lnTo>
                    <a:pt x="10871" y="5269"/>
                  </a:lnTo>
                  <a:lnTo>
                    <a:pt x="9846" y="4339"/>
                  </a:lnTo>
                  <a:lnTo>
                    <a:pt x="8296" y="4530"/>
                  </a:lnTo>
                  <a:lnTo>
                    <a:pt x="7533" y="4077"/>
                  </a:lnTo>
                  <a:lnTo>
                    <a:pt x="6866" y="3696"/>
                  </a:lnTo>
                  <a:lnTo>
                    <a:pt x="0" y="4697"/>
                  </a:lnTo>
                  <a:lnTo>
                    <a:pt x="501" y="9322"/>
                  </a:lnTo>
                  <a:lnTo>
                    <a:pt x="1931" y="21574"/>
                  </a:lnTo>
                  <a:lnTo>
                    <a:pt x="3099" y="21503"/>
                  </a:lnTo>
                  <a:lnTo>
                    <a:pt x="3767" y="21264"/>
                  </a:lnTo>
                  <a:lnTo>
                    <a:pt x="4840" y="21813"/>
                  </a:lnTo>
                  <a:lnTo>
                    <a:pt x="5364" y="23052"/>
                  </a:lnTo>
                  <a:lnTo>
                    <a:pt x="6961" y="23076"/>
                  </a:lnTo>
                  <a:lnTo>
                    <a:pt x="7486" y="23672"/>
                  </a:lnTo>
                  <a:lnTo>
                    <a:pt x="8010" y="23672"/>
                  </a:lnTo>
                  <a:lnTo>
                    <a:pt x="8725" y="23267"/>
                  </a:lnTo>
                  <a:lnTo>
                    <a:pt x="9655" y="23410"/>
                  </a:lnTo>
                  <a:lnTo>
                    <a:pt x="10084" y="23791"/>
                  </a:lnTo>
                  <a:lnTo>
                    <a:pt x="10632" y="23195"/>
                  </a:lnTo>
                  <a:lnTo>
                    <a:pt x="11300" y="22790"/>
                  </a:lnTo>
                  <a:lnTo>
                    <a:pt x="12015" y="22671"/>
                  </a:lnTo>
                  <a:lnTo>
                    <a:pt x="12206" y="23481"/>
                  </a:lnTo>
                  <a:lnTo>
                    <a:pt x="12682" y="23767"/>
                  </a:lnTo>
                  <a:lnTo>
                    <a:pt x="13445" y="24363"/>
                  </a:lnTo>
                  <a:lnTo>
                    <a:pt x="13684" y="24435"/>
                  </a:lnTo>
                  <a:lnTo>
                    <a:pt x="14280" y="24387"/>
                  </a:lnTo>
                  <a:lnTo>
                    <a:pt x="14637" y="24220"/>
                  </a:lnTo>
                  <a:lnTo>
                    <a:pt x="14637" y="23601"/>
                  </a:lnTo>
                  <a:lnTo>
                    <a:pt x="15162" y="23148"/>
                  </a:lnTo>
                  <a:lnTo>
                    <a:pt x="15185" y="21717"/>
                  </a:lnTo>
                  <a:lnTo>
                    <a:pt x="15519" y="20454"/>
                  </a:lnTo>
                  <a:lnTo>
                    <a:pt x="16091" y="20073"/>
                  </a:lnTo>
                  <a:lnTo>
                    <a:pt x="16377" y="20287"/>
                  </a:lnTo>
                  <a:lnTo>
                    <a:pt x="16687" y="20621"/>
                  </a:lnTo>
                  <a:lnTo>
                    <a:pt x="16878" y="20668"/>
                  </a:lnTo>
                  <a:lnTo>
                    <a:pt x="16997" y="20549"/>
                  </a:lnTo>
                  <a:lnTo>
                    <a:pt x="16735" y="19739"/>
                  </a:lnTo>
                  <a:lnTo>
                    <a:pt x="16735" y="19095"/>
                  </a:lnTo>
                  <a:lnTo>
                    <a:pt x="17069" y="18666"/>
                  </a:lnTo>
                  <a:lnTo>
                    <a:pt x="17808" y="17593"/>
                  </a:lnTo>
                  <a:lnTo>
                    <a:pt x="18189" y="17164"/>
                  </a:lnTo>
                  <a:lnTo>
                    <a:pt x="18857" y="17307"/>
                  </a:lnTo>
                  <a:lnTo>
                    <a:pt x="19476" y="16854"/>
                  </a:lnTo>
                  <a:lnTo>
                    <a:pt x="20382" y="15877"/>
                  </a:lnTo>
                  <a:lnTo>
                    <a:pt x="21026" y="14780"/>
                  </a:lnTo>
                  <a:lnTo>
                    <a:pt x="21097" y="13159"/>
                  </a:lnTo>
                  <a:lnTo>
                    <a:pt x="21240" y="11681"/>
                  </a:lnTo>
                  <a:lnTo>
                    <a:pt x="21240" y="10299"/>
                  </a:lnTo>
                  <a:lnTo>
                    <a:pt x="20883" y="9345"/>
                  </a:lnTo>
                  <a:lnTo>
                    <a:pt x="21240" y="8821"/>
                  </a:lnTo>
                  <a:lnTo>
                    <a:pt x="21622" y="8463"/>
                  </a:lnTo>
                  <a:lnTo>
                    <a:pt x="21455" y="7629"/>
                  </a:lnTo>
                  <a:lnTo>
                    <a:pt x="20168"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2904425" y="3046700"/>
              <a:ext cx="1112075" cy="587625"/>
            </a:xfrm>
            <a:custGeom>
              <a:rect b="b" l="l" r="r" t="t"/>
              <a:pathLst>
                <a:path extrusionOk="0" h="23505" w="44483">
                  <a:moveTo>
                    <a:pt x="120" y="0"/>
                  </a:moveTo>
                  <a:lnTo>
                    <a:pt x="1" y="3171"/>
                  </a:lnTo>
                  <a:lnTo>
                    <a:pt x="16092" y="3886"/>
                  </a:lnTo>
                  <a:lnTo>
                    <a:pt x="15543" y="11133"/>
                  </a:lnTo>
                  <a:lnTo>
                    <a:pt x="15281" y="16496"/>
                  </a:lnTo>
                  <a:lnTo>
                    <a:pt x="15353" y="16973"/>
                  </a:lnTo>
                  <a:lnTo>
                    <a:pt x="16544" y="18046"/>
                  </a:lnTo>
                  <a:lnTo>
                    <a:pt x="17045" y="18308"/>
                  </a:lnTo>
                  <a:lnTo>
                    <a:pt x="17307" y="18308"/>
                  </a:lnTo>
                  <a:lnTo>
                    <a:pt x="17570" y="17688"/>
                  </a:lnTo>
                  <a:lnTo>
                    <a:pt x="18022" y="18260"/>
                  </a:lnTo>
                  <a:lnTo>
                    <a:pt x="18499" y="18284"/>
                  </a:lnTo>
                  <a:lnTo>
                    <a:pt x="18595" y="18236"/>
                  </a:lnTo>
                  <a:lnTo>
                    <a:pt x="18642" y="17903"/>
                  </a:lnTo>
                  <a:lnTo>
                    <a:pt x="19477" y="18308"/>
                  </a:lnTo>
                  <a:lnTo>
                    <a:pt x="19357" y="19357"/>
                  </a:lnTo>
                  <a:lnTo>
                    <a:pt x="20502" y="19500"/>
                  </a:lnTo>
                  <a:lnTo>
                    <a:pt x="21241" y="19810"/>
                  </a:lnTo>
                  <a:lnTo>
                    <a:pt x="22504" y="19977"/>
                  </a:lnTo>
                  <a:lnTo>
                    <a:pt x="23172" y="20453"/>
                  </a:lnTo>
                  <a:lnTo>
                    <a:pt x="23934" y="19953"/>
                  </a:lnTo>
                  <a:lnTo>
                    <a:pt x="24959" y="20167"/>
                  </a:lnTo>
                  <a:lnTo>
                    <a:pt x="25627" y="21097"/>
                  </a:lnTo>
                  <a:lnTo>
                    <a:pt x="25984" y="21121"/>
                  </a:lnTo>
                  <a:lnTo>
                    <a:pt x="25984" y="21812"/>
                  </a:lnTo>
                  <a:lnTo>
                    <a:pt x="26604" y="22003"/>
                  </a:lnTo>
                  <a:lnTo>
                    <a:pt x="27343" y="21383"/>
                  </a:lnTo>
                  <a:lnTo>
                    <a:pt x="27892" y="21574"/>
                  </a:lnTo>
                  <a:lnTo>
                    <a:pt x="28702" y="21598"/>
                  </a:lnTo>
                  <a:lnTo>
                    <a:pt x="28893" y="22289"/>
                  </a:lnTo>
                  <a:lnTo>
                    <a:pt x="30204" y="22813"/>
                  </a:lnTo>
                  <a:lnTo>
                    <a:pt x="30704" y="22718"/>
                  </a:lnTo>
                  <a:lnTo>
                    <a:pt x="31277" y="21478"/>
                  </a:lnTo>
                  <a:lnTo>
                    <a:pt x="31658" y="21478"/>
                  </a:lnTo>
                  <a:lnTo>
                    <a:pt x="31992" y="22098"/>
                  </a:lnTo>
                  <a:lnTo>
                    <a:pt x="33255" y="22337"/>
                  </a:lnTo>
                  <a:lnTo>
                    <a:pt x="34256" y="22718"/>
                  </a:lnTo>
                  <a:lnTo>
                    <a:pt x="35162" y="22956"/>
                  </a:lnTo>
                  <a:lnTo>
                    <a:pt x="35639" y="22766"/>
                  </a:lnTo>
                  <a:lnTo>
                    <a:pt x="35830" y="21955"/>
                  </a:lnTo>
                  <a:lnTo>
                    <a:pt x="37188" y="21955"/>
                  </a:lnTo>
                  <a:lnTo>
                    <a:pt x="37737" y="22217"/>
                  </a:lnTo>
                  <a:lnTo>
                    <a:pt x="38547" y="21645"/>
                  </a:lnTo>
                  <a:lnTo>
                    <a:pt x="38976" y="21645"/>
                  </a:lnTo>
                  <a:lnTo>
                    <a:pt x="39143" y="22074"/>
                  </a:lnTo>
                  <a:lnTo>
                    <a:pt x="40216" y="22074"/>
                  </a:lnTo>
                  <a:lnTo>
                    <a:pt x="40812" y="21526"/>
                  </a:lnTo>
                  <a:lnTo>
                    <a:pt x="41503" y="21717"/>
                  </a:lnTo>
                  <a:lnTo>
                    <a:pt x="42004" y="22360"/>
                  </a:lnTo>
                  <a:lnTo>
                    <a:pt x="42910" y="22885"/>
                  </a:lnTo>
                  <a:lnTo>
                    <a:pt x="43911" y="23147"/>
                  </a:lnTo>
                  <a:lnTo>
                    <a:pt x="44483" y="23505"/>
                  </a:lnTo>
                  <a:lnTo>
                    <a:pt x="44388" y="12301"/>
                  </a:lnTo>
                  <a:lnTo>
                    <a:pt x="43982" y="9059"/>
                  </a:lnTo>
                  <a:lnTo>
                    <a:pt x="43935" y="6484"/>
                  </a:lnTo>
                  <a:lnTo>
                    <a:pt x="43506" y="4529"/>
                  </a:lnTo>
                  <a:lnTo>
                    <a:pt x="43315" y="2503"/>
                  </a:lnTo>
                  <a:lnTo>
                    <a:pt x="43339" y="1216"/>
                  </a:lnTo>
                  <a:lnTo>
                    <a:pt x="39596" y="1311"/>
                  </a:lnTo>
                  <a:lnTo>
                    <a:pt x="25794" y="1144"/>
                  </a:lnTo>
                  <a:lnTo>
                    <a:pt x="12468" y="525"/>
                  </a:lnTo>
                  <a:lnTo>
                    <a:pt x="120"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433575" y="1100900"/>
              <a:ext cx="1039975" cy="861775"/>
            </a:xfrm>
            <a:custGeom>
              <a:rect b="b" l="l" r="r" t="t"/>
              <a:pathLst>
                <a:path extrusionOk="0" h="34471" w="41599">
                  <a:moveTo>
                    <a:pt x="11324" y="0"/>
                  </a:moveTo>
                  <a:lnTo>
                    <a:pt x="9584" y="620"/>
                  </a:lnTo>
                  <a:lnTo>
                    <a:pt x="8893" y="2551"/>
                  </a:lnTo>
                  <a:lnTo>
                    <a:pt x="7939" y="5531"/>
                  </a:lnTo>
                  <a:lnTo>
                    <a:pt x="6986" y="7462"/>
                  </a:lnTo>
                  <a:lnTo>
                    <a:pt x="5508" y="11681"/>
                  </a:lnTo>
                  <a:lnTo>
                    <a:pt x="3577" y="15734"/>
                  </a:lnTo>
                  <a:lnTo>
                    <a:pt x="1193" y="19476"/>
                  </a:lnTo>
                  <a:lnTo>
                    <a:pt x="621" y="20334"/>
                  </a:lnTo>
                  <a:lnTo>
                    <a:pt x="382" y="22909"/>
                  </a:lnTo>
                  <a:lnTo>
                    <a:pt x="1" y="24697"/>
                  </a:lnTo>
                  <a:lnTo>
                    <a:pt x="788" y="25746"/>
                  </a:lnTo>
                  <a:lnTo>
                    <a:pt x="12278" y="29274"/>
                  </a:lnTo>
                  <a:lnTo>
                    <a:pt x="20669" y="31419"/>
                  </a:lnTo>
                  <a:lnTo>
                    <a:pt x="28869" y="33374"/>
                  </a:lnTo>
                  <a:lnTo>
                    <a:pt x="33923" y="34470"/>
                  </a:lnTo>
                  <a:lnTo>
                    <a:pt x="36545" y="24005"/>
                  </a:lnTo>
                  <a:lnTo>
                    <a:pt x="36903" y="22694"/>
                  </a:lnTo>
                  <a:lnTo>
                    <a:pt x="37618" y="21050"/>
                  </a:lnTo>
                  <a:lnTo>
                    <a:pt x="37427" y="20668"/>
                  </a:lnTo>
                  <a:lnTo>
                    <a:pt x="36664" y="20692"/>
                  </a:lnTo>
                  <a:lnTo>
                    <a:pt x="36283" y="20167"/>
                  </a:lnTo>
                  <a:lnTo>
                    <a:pt x="36474" y="19715"/>
                  </a:lnTo>
                  <a:lnTo>
                    <a:pt x="36593" y="18737"/>
                  </a:lnTo>
                  <a:lnTo>
                    <a:pt x="37975" y="17021"/>
                  </a:lnTo>
                  <a:lnTo>
                    <a:pt x="38548" y="16759"/>
                  </a:lnTo>
                  <a:lnTo>
                    <a:pt x="38810" y="16520"/>
                  </a:lnTo>
                  <a:lnTo>
                    <a:pt x="39024" y="15710"/>
                  </a:lnTo>
                  <a:lnTo>
                    <a:pt x="39263" y="15400"/>
                  </a:lnTo>
                  <a:lnTo>
                    <a:pt x="40431" y="13684"/>
                  </a:lnTo>
                  <a:lnTo>
                    <a:pt x="41527" y="12492"/>
                  </a:lnTo>
                  <a:lnTo>
                    <a:pt x="41599" y="11514"/>
                  </a:lnTo>
                  <a:lnTo>
                    <a:pt x="40574" y="10775"/>
                  </a:lnTo>
                  <a:lnTo>
                    <a:pt x="40216" y="9393"/>
                  </a:lnTo>
                  <a:lnTo>
                    <a:pt x="36307" y="8272"/>
                  </a:lnTo>
                  <a:lnTo>
                    <a:pt x="31777" y="7271"/>
                  </a:lnTo>
                  <a:lnTo>
                    <a:pt x="27367" y="7390"/>
                  </a:lnTo>
                  <a:lnTo>
                    <a:pt x="27057" y="6985"/>
                  </a:lnTo>
                  <a:lnTo>
                    <a:pt x="25532" y="7533"/>
                  </a:lnTo>
                  <a:lnTo>
                    <a:pt x="24197" y="7390"/>
                  </a:lnTo>
                  <a:lnTo>
                    <a:pt x="23482" y="6913"/>
                  </a:lnTo>
                  <a:lnTo>
                    <a:pt x="23076" y="7056"/>
                  </a:lnTo>
                  <a:lnTo>
                    <a:pt x="21694" y="6985"/>
                  </a:lnTo>
                  <a:lnTo>
                    <a:pt x="21098" y="6580"/>
                  </a:lnTo>
                  <a:lnTo>
                    <a:pt x="19668" y="6031"/>
                  </a:lnTo>
                  <a:lnTo>
                    <a:pt x="19334" y="6008"/>
                  </a:lnTo>
                  <a:lnTo>
                    <a:pt x="18023" y="5626"/>
                  </a:lnTo>
                  <a:lnTo>
                    <a:pt x="17474" y="6079"/>
                  </a:lnTo>
                  <a:lnTo>
                    <a:pt x="15615" y="6008"/>
                  </a:lnTo>
                  <a:lnTo>
                    <a:pt x="14018" y="4887"/>
                  </a:lnTo>
                  <a:lnTo>
                    <a:pt x="14089" y="2098"/>
                  </a:lnTo>
                  <a:lnTo>
                    <a:pt x="13470" y="1073"/>
                  </a:lnTo>
                  <a:lnTo>
                    <a:pt x="12230" y="882"/>
                  </a:lnTo>
                  <a:lnTo>
                    <a:pt x="12039" y="143"/>
                  </a:lnTo>
                  <a:lnTo>
                    <a:pt x="11324"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5694100" y="1981125"/>
              <a:ext cx="743200" cy="479175"/>
            </a:xfrm>
            <a:custGeom>
              <a:rect b="b" l="l" r="r" t="t"/>
              <a:pathLst>
                <a:path extrusionOk="0" h="19167" w="29728">
                  <a:moveTo>
                    <a:pt x="24531" y="0"/>
                  </a:moveTo>
                  <a:lnTo>
                    <a:pt x="13541" y="2337"/>
                  </a:lnTo>
                  <a:lnTo>
                    <a:pt x="3553" y="4267"/>
                  </a:lnTo>
                  <a:lnTo>
                    <a:pt x="3338" y="2217"/>
                  </a:lnTo>
                  <a:lnTo>
                    <a:pt x="1646" y="3838"/>
                  </a:lnTo>
                  <a:lnTo>
                    <a:pt x="1264" y="4005"/>
                  </a:lnTo>
                  <a:lnTo>
                    <a:pt x="1" y="4768"/>
                  </a:lnTo>
                  <a:lnTo>
                    <a:pt x="1288" y="12492"/>
                  </a:lnTo>
                  <a:lnTo>
                    <a:pt x="2814" y="19166"/>
                  </a:lnTo>
                  <a:lnTo>
                    <a:pt x="3958" y="18952"/>
                  </a:lnTo>
                  <a:lnTo>
                    <a:pt x="7343" y="18547"/>
                  </a:lnTo>
                  <a:lnTo>
                    <a:pt x="18857" y="16210"/>
                  </a:lnTo>
                  <a:lnTo>
                    <a:pt x="25532" y="14923"/>
                  </a:lnTo>
                  <a:lnTo>
                    <a:pt x="26008" y="14518"/>
                  </a:lnTo>
                  <a:lnTo>
                    <a:pt x="26628" y="14136"/>
                  </a:lnTo>
                  <a:lnTo>
                    <a:pt x="27057" y="14041"/>
                  </a:lnTo>
                  <a:lnTo>
                    <a:pt x="27868" y="13684"/>
                  </a:lnTo>
                  <a:lnTo>
                    <a:pt x="28368" y="12849"/>
                  </a:lnTo>
                  <a:lnTo>
                    <a:pt x="28821" y="12182"/>
                  </a:lnTo>
                  <a:lnTo>
                    <a:pt x="29727" y="11300"/>
                  </a:lnTo>
                  <a:lnTo>
                    <a:pt x="29727" y="11181"/>
                  </a:lnTo>
                  <a:lnTo>
                    <a:pt x="27987" y="10012"/>
                  </a:lnTo>
                  <a:lnTo>
                    <a:pt x="27701" y="9273"/>
                  </a:lnTo>
                  <a:lnTo>
                    <a:pt x="26867" y="9178"/>
                  </a:lnTo>
                  <a:lnTo>
                    <a:pt x="26819" y="8844"/>
                  </a:lnTo>
                  <a:lnTo>
                    <a:pt x="26509" y="7843"/>
                  </a:lnTo>
                  <a:lnTo>
                    <a:pt x="27224" y="7509"/>
                  </a:lnTo>
                  <a:lnTo>
                    <a:pt x="27296" y="6937"/>
                  </a:lnTo>
                  <a:lnTo>
                    <a:pt x="26914" y="6556"/>
                  </a:lnTo>
                  <a:lnTo>
                    <a:pt x="26962" y="5984"/>
                  </a:lnTo>
                  <a:lnTo>
                    <a:pt x="27534" y="5078"/>
                  </a:lnTo>
                  <a:lnTo>
                    <a:pt x="27534" y="4148"/>
                  </a:lnTo>
                  <a:lnTo>
                    <a:pt x="28321" y="3195"/>
                  </a:lnTo>
                  <a:lnTo>
                    <a:pt x="28273" y="3171"/>
                  </a:lnTo>
                  <a:lnTo>
                    <a:pt x="27439" y="3052"/>
                  </a:lnTo>
                  <a:lnTo>
                    <a:pt x="26724" y="2480"/>
                  </a:lnTo>
                  <a:lnTo>
                    <a:pt x="26128" y="811"/>
                  </a:lnTo>
                  <a:lnTo>
                    <a:pt x="25222" y="692"/>
                  </a:lnTo>
                  <a:lnTo>
                    <a:pt x="24531"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6728100" y="1869075"/>
              <a:ext cx="100150" cy="119825"/>
            </a:xfrm>
            <a:custGeom>
              <a:rect b="b" l="l" r="r" t="t"/>
              <a:pathLst>
                <a:path extrusionOk="0" h="4793" w="4006">
                  <a:moveTo>
                    <a:pt x="1693" y="1"/>
                  </a:moveTo>
                  <a:lnTo>
                    <a:pt x="0" y="454"/>
                  </a:lnTo>
                  <a:lnTo>
                    <a:pt x="477" y="2242"/>
                  </a:lnTo>
                  <a:lnTo>
                    <a:pt x="716" y="3553"/>
                  </a:lnTo>
                  <a:lnTo>
                    <a:pt x="906" y="4792"/>
                  </a:lnTo>
                  <a:lnTo>
                    <a:pt x="1741" y="4459"/>
                  </a:lnTo>
                  <a:lnTo>
                    <a:pt x="2456" y="3886"/>
                  </a:lnTo>
                  <a:lnTo>
                    <a:pt x="2766" y="3362"/>
                  </a:lnTo>
                  <a:lnTo>
                    <a:pt x="3171" y="3410"/>
                  </a:lnTo>
                  <a:lnTo>
                    <a:pt x="4005" y="3004"/>
                  </a:lnTo>
                  <a:lnTo>
                    <a:pt x="3171" y="1693"/>
                  </a:lnTo>
                  <a:lnTo>
                    <a:pt x="2146" y="406"/>
                  </a:lnTo>
                  <a:lnTo>
                    <a:pt x="1693"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5512350" y="3234425"/>
              <a:ext cx="657350" cy="495850"/>
            </a:xfrm>
            <a:custGeom>
              <a:rect b="b" l="l" r="r" t="t"/>
              <a:pathLst>
                <a:path extrusionOk="0" h="19834" w="26294">
                  <a:moveTo>
                    <a:pt x="12396" y="0"/>
                  </a:moveTo>
                  <a:lnTo>
                    <a:pt x="7509" y="143"/>
                  </a:lnTo>
                  <a:lnTo>
                    <a:pt x="5388" y="405"/>
                  </a:lnTo>
                  <a:lnTo>
                    <a:pt x="2646" y="1740"/>
                  </a:lnTo>
                  <a:lnTo>
                    <a:pt x="739" y="2551"/>
                  </a:lnTo>
                  <a:lnTo>
                    <a:pt x="978" y="3147"/>
                  </a:lnTo>
                  <a:lnTo>
                    <a:pt x="191" y="3528"/>
                  </a:lnTo>
                  <a:lnTo>
                    <a:pt x="0" y="4005"/>
                  </a:lnTo>
                  <a:lnTo>
                    <a:pt x="72" y="4434"/>
                  </a:lnTo>
                  <a:lnTo>
                    <a:pt x="429" y="4792"/>
                  </a:lnTo>
                  <a:lnTo>
                    <a:pt x="1574" y="5531"/>
                  </a:lnTo>
                  <a:lnTo>
                    <a:pt x="2599" y="5507"/>
                  </a:lnTo>
                  <a:lnTo>
                    <a:pt x="3719" y="7104"/>
                  </a:lnTo>
                  <a:lnTo>
                    <a:pt x="3886" y="7557"/>
                  </a:lnTo>
                  <a:lnTo>
                    <a:pt x="4553" y="8391"/>
                  </a:lnTo>
                  <a:lnTo>
                    <a:pt x="4672" y="8820"/>
                  </a:lnTo>
                  <a:lnTo>
                    <a:pt x="5984" y="9321"/>
                  </a:lnTo>
                  <a:lnTo>
                    <a:pt x="6937" y="10036"/>
                  </a:lnTo>
                  <a:lnTo>
                    <a:pt x="7605" y="10894"/>
                  </a:lnTo>
                  <a:lnTo>
                    <a:pt x="8296" y="11276"/>
                  </a:lnTo>
                  <a:lnTo>
                    <a:pt x="9011" y="11872"/>
                  </a:lnTo>
                  <a:lnTo>
                    <a:pt x="9369" y="12658"/>
                  </a:lnTo>
                  <a:lnTo>
                    <a:pt x="9917" y="13183"/>
                  </a:lnTo>
                  <a:lnTo>
                    <a:pt x="11180" y="13731"/>
                  </a:lnTo>
                  <a:lnTo>
                    <a:pt x="12062" y="15662"/>
                  </a:lnTo>
                  <a:lnTo>
                    <a:pt x="12515" y="17045"/>
                  </a:lnTo>
                  <a:lnTo>
                    <a:pt x="13254" y="17188"/>
                  </a:lnTo>
                  <a:lnTo>
                    <a:pt x="14017" y="17879"/>
                  </a:lnTo>
                  <a:lnTo>
                    <a:pt x="14565" y="19548"/>
                  </a:lnTo>
                  <a:lnTo>
                    <a:pt x="15209" y="19834"/>
                  </a:lnTo>
                  <a:lnTo>
                    <a:pt x="15853" y="19571"/>
                  </a:lnTo>
                  <a:lnTo>
                    <a:pt x="16544" y="19095"/>
                  </a:lnTo>
                  <a:lnTo>
                    <a:pt x="18022" y="17497"/>
                  </a:lnTo>
                  <a:lnTo>
                    <a:pt x="17736" y="16568"/>
                  </a:lnTo>
                  <a:lnTo>
                    <a:pt x="18594" y="16496"/>
                  </a:lnTo>
                  <a:lnTo>
                    <a:pt x="19667" y="15495"/>
                  </a:lnTo>
                  <a:lnTo>
                    <a:pt x="20144" y="15257"/>
                  </a:lnTo>
                  <a:lnTo>
                    <a:pt x="20835" y="14232"/>
                  </a:lnTo>
                  <a:lnTo>
                    <a:pt x="21645" y="13421"/>
                  </a:lnTo>
                  <a:lnTo>
                    <a:pt x="22265" y="12348"/>
                  </a:lnTo>
                  <a:lnTo>
                    <a:pt x="22980" y="12182"/>
                  </a:lnTo>
                  <a:lnTo>
                    <a:pt x="23314" y="11371"/>
                  </a:lnTo>
                  <a:lnTo>
                    <a:pt x="23791" y="11133"/>
                  </a:lnTo>
                  <a:lnTo>
                    <a:pt x="23934" y="9249"/>
                  </a:lnTo>
                  <a:lnTo>
                    <a:pt x="24697" y="7438"/>
                  </a:lnTo>
                  <a:lnTo>
                    <a:pt x="26294" y="5841"/>
                  </a:lnTo>
                  <a:lnTo>
                    <a:pt x="23266" y="3361"/>
                  </a:lnTo>
                  <a:lnTo>
                    <a:pt x="19548" y="1144"/>
                  </a:lnTo>
                  <a:lnTo>
                    <a:pt x="18737" y="906"/>
                  </a:lnTo>
                  <a:lnTo>
                    <a:pt x="14994" y="1359"/>
                  </a:lnTo>
                  <a:lnTo>
                    <a:pt x="13612" y="1597"/>
                  </a:lnTo>
                  <a:lnTo>
                    <a:pt x="13087" y="548"/>
                  </a:lnTo>
                  <a:lnTo>
                    <a:pt x="12396"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2863900" y="1565750"/>
              <a:ext cx="899925" cy="597750"/>
            </a:xfrm>
            <a:custGeom>
              <a:rect b="b" l="l" r="r" t="t"/>
              <a:pathLst>
                <a:path extrusionOk="0" h="23910" w="35997">
                  <a:moveTo>
                    <a:pt x="1407" y="0"/>
                  </a:moveTo>
                  <a:lnTo>
                    <a:pt x="1288" y="1478"/>
                  </a:lnTo>
                  <a:lnTo>
                    <a:pt x="454" y="11609"/>
                  </a:lnTo>
                  <a:lnTo>
                    <a:pt x="1" y="18999"/>
                  </a:lnTo>
                  <a:lnTo>
                    <a:pt x="10609" y="19643"/>
                  </a:lnTo>
                  <a:lnTo>
                    <a:pt x="22981" y="20358"/>
                  </a:lnTo>
                  <a:lnTo>
                    <a:pt x="26223" y="20120"/>
                  </a:lnTo>
                  <a:lnTo>
                    <a:pt x="27033" y="20835"/>
                  </a:lnTo>
                  <a:lnTo>
                    <a:pt x="28607" y="21979"/>
                  </a:lnTo>
                  <a:lnTo>
                    <a:pt x="29751" y="21621"/>
                  </a:lnTo>
                  <a:lnTo>
                    <a:pt x="30919" y="21502"/>
                  </a:lnTo>
                  <a:lnTo>
                    <a:pt x="31777" y="21478"/>
                  </a:lnTo>
                  <a:lnTo>
                    <a:pt x="32516" y="21860"/>
                  </a:lnTo>
                  <a:lnTo>
                    <a:pt x="33946" y="22313"/>
                  </a:lnTo>
                  <a:lnTo>
                    <a:pt x="34924" y="22837"/>
                  </a:lnTo>
                  <a:lnTo>
                    <a:pt x="35115" y="23433"/>
                  </a:lnTo>
                  <a:lnTo>
                    <a:pt x="35329" y="23910"/>
                  </a:lnTo>
                  <a:lnTo>
                    <a:pt x="35710" y="23886"/>
                  </a:lnTo>
                  <a:lnTo>
                    <a:pt x="35496" y="23552"/>
                  </a:lnTo>
                  <a:lnTo>
                    <a:pt x="35043" y="22575"/>
                  </a:lnTo>
                  <a:lnTo>
                    <a:pt x="35591" y="21359"/>
                  </a:lnTo>
                  <a:lnTo>
                    <a:pt x="35949" y="19738"/>
                  </a:lnTo>
                  <a:lnTo>
                    <a:pt x="35162" y="19142"/>
                  </a:lnTo>
                  <a:lnTo>
                    <a:pt x="35043" y="18260"/>
                  </a:lnTo>
                  <a:lnTo>
                    <a:pt x="35329" y="17307"/>
                  </a:lnTo>
                  <a:lnTo>
                    <a:pt x="35997" y="17188"/>
                  </a:lnTo>
                  <a:lnTo>
                    <a:pt x="35997" y="6484"/>
                  </a:lnTo>
                  <a:lnTo>
                    <a:pt x="35854" y="5674"/>
                  </a:lnTo>
                  <a:lnTo>
                    <a:pt x="34638" y="4672"/>
                  </a:lnTo>
                  <a:lnTo>
                    <a:pt x="34304" y="4005"/>
                  </a:lnTo>
                  <a:lnTo>
                    <a:pt x="34328" y="3361"/>
                  </a:lnTo>
                  <a:lnTo>
                    <a:pt x="34924" y="2908"/>
                  </a:lnTo>
                  <a:lnTo>
                    <a:pt x="35305" y="2456"/>
                  </a:lnTo>
                  <a:lnTo>
                    <a:pt x="35305" y="1669"/>
                  </a:lnTo>
                  <a:lnTo>
                    <a:pt x="18356" y="1144"/>
                  </a:lnTo>
                  <a:lnTo>
                    <a:pt x="1407"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4596350" y="3002600"/>
              <a:ext cx="1082875" cy="373675"/>
            </a:xfrm>
            <a:custGeom>
              <a:rect b="b" l="l" r="r" t="t"/>
              <a:pathLst>
                <a:path extrusionOk="0" h="14947" w="43315">
                  <a:moveTo>
                    <a:pt x="42934" y="0"/>
                  </a:moveTo>
                  <a:lnTo>
                    <a:pt x="42218" y="548"/>
                  </a:lnTo>
                  <a:lnTo>
                    <a:pt x="39954" y="620"/>
                  </a:lnTo>
                  <a:lnTo>
                    <a:pt x="36879" y="1073"/>
                  </a:lnTo>
                  <a:lnTo>
                    <a:pt x="20788" y="2622"/>
                  </a:lnTo>
                  <a:lnTo>
                    <a:pt x="11729" y="3600"/>
                  </a:lnTo>
                  <a:lnTo>
                    <a:pt x="10680" y="3624"/>
                  </a:lnTo>
                  <a:lnTo>
                    <a:pt x="10656" y="4792"/>
                  </a:lnTo>
                  <a:lnTo>
                    <a:pt x="6604" y="5030"/>
                  </a:lnTo>
                  <a:lnTo>
                    <a:pt x="2933" y="5078"/>
                  </a:lnTo>
                  <a:lnTo>
                    <a:pt x="2837" y="5149"/>
                  </a:lnTo>
                  <a:lnTo>
                    <a:pt x="2694" y="6818"/>
                  </a:lnTo>
                  <a:lnTo>
                    <a:pt x="1812" y="9655"/>
                  </a:lnTo>
                  <a:lnTo>
                    <a:pt x="1455" y="10918"/>
                  </a:lnTo>
                  <a:lnTo>
                    <a:pt x="1336" y="11681"/>
                  </a:lnTo>
                  <a:lnTo>
                    <a:pt x="168" y="12348"/>
                  </a:lnTo>
                  <a:lnTo>
                    <a:pt x="525" y="13421"/>
                  </a:lnTo>
                  <a:lnTo>
                    <a:pt x="263" y="14780"/>
                  </a:lnTo>
                  <a:lnTo>
                    <a:pt x="1" y="14947"/>
                  </a:lnTo>
                  <a:lnTo>
                    <a:pt x="1" y="14947"/>
                  </a:lnTo>
                  <a:lnTo>
                    <a:pt x="3505" y="14827"/>
                  </a:lnTo>
                  <a:lnTo>
                    <a:pt x="14709" y="14041"/>
                  </a:lnTo>
                  <a:lnTo>
                    <a:pt x="21646" y="13373"/>
                  </a:lnTo>
                  <a:lnTo>
                    <a:pt x="25555" y="13016"/>
                  </a:lnTo>
                  <a:lnTo>
                    <a:pt x="30943" y="12396"/>
                  </a:lnTo>
                  <a:lnTo>
                    <a:pt x="31014" y="10966"/>
                  </a:lnTo>
                  <a:lnTo>
                    <a:pt x="31610" y="10465"/>
                  </a:lnTo>
                  <a:lnTo>
                    <a:pt x="32349" y="10298"/>
                  </a:lnTo>
                  <a:lnTo>
                    <a:pt x="32540" y="9225"/>
                  </a:lnTo>
                  <a:lnTo>
                    <a:pt x="33827" y="8391"/>
                  </a:lnTo>
                  <a:lnTo>
                    <a:pt x="34972" y="7962"/>
                  </a:lnTo>
                  <a:lnTo>
                    <a:pt x="36259" y="6889"/>
                  </a:lnTo>
                  <a:lnTo>
                    <a:pt x="37498" y="6222"/>
                  </a:lnTo>
                  <a:lnTo>
                    <a:pt x="37737" y="5292"/>
                  </a:lnTo>
                  <a:lnTo>
                    <a:pt x="39024" y="4100"/>
                  </a:lnTo>
                  <a:lnTo>
                    <a:pt x="39358" y="3981"/>
                  </a:lnTo>
                  <a:lnTo>
                    <a:pt x="39596" y="4339"/>
                  </a:lnTo>
                  <a:lnTo>
                    <a:pt x="40001" y="4410"/>
                  </a:lnTo>
                  <a:lnTo>
                    <a:pt x="40669" y="3409"/>
                  </a:lnTo>
                  <a:lnTo>
                    <a:pt x="41384" y="3147"/>
                  </a:lnTo>
                  <a:lnTo>
                    <a:pt x="41980" y="3266"/>
                  </a:lnTo>
                  <a:lnTo>
                    <a:pt x="42457" y="2193"/>
                  </a:lnTo>
                  <a:lnTo>
                    <a:pt x="43172" y="1550"/>
                  </a:lnTo>
                  <a:lnTo>
                    <a:pt x="43291" y="1073"/>
                  </a:lnTo>
                  <a:lnTo>
                    <a:pt x="43315" y="72"/>
                  </a:lnTo>
                  <a:lnTo>
                    <a:pt x="42934"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2344825" y="3133100"/>
              <a:ext cx="1811150" cy="1774200"/>
            </a:xfrm>
            <a:custGeom>
              <a:rect b="b" l="l" r="r" t="t"/>
              <a:pathLst>
                <a:path extrusionOk="0" h="70968" w="72446">
                  <a:moveTo>
                    <a:pt x="54233" y="56164"/>
                  </a:moveTo>
                  <a:lnTo>
                    <a:pt x="53279" y="57236"/>
                  </a:lnTo>
                  <a:lnTo>
                    <a:pt x="52230" y="58833"/>
                  </a:lnTo>
                  <a:lnTo>
                    <a:pt x="51253" y="60883"/>
                  </a:lnTo>
                  <a:lnTo>
                    <a:pt x="50800" y="63339"/>
                  </a:lnTo>
                  <a:lnTo>
                    <a:pt x="50991" y="65413"/>
                  </a:lnTo>
                  <a:lnTo>
                    <a:pt x="51801" y="67558"/>
                  </a:lnTo>
                  <a:lnTo>
                    <a:pt x="51968" y="69680"/>
                  </a:lnTo>
                  <a:lnTo>
                    <a:pt x="52230" y="69608"/>
                  </a:lnTo>
                  <a:lnTo>
                    <a:pt x="52183" y="69155"/>
                  </a:lnTo>
                  <a:lnTo>
                    <a:pt x="52040" y="67606"/>
                  </a:lnTo>
                  <a:lnTo>
                    <a:pt x="51253" y="65460"/>
                  </a:lnTo>
                  <a:lnTo>
                    <a:pt x="50991" y="63649"/>
                  </a:lnTo>
                  <a:lnTo>
                    <a:pt x="51086" y="62075"/>
                  </a:lnTo>
                  <a:lnTo>
                    <a:pt x="51682" y="60121"/>
                  </a:lnTo>
                  <a:lnTo>
                    <a:pt x="52993" y="58190"/>
                  </a:lnTo>
                  <a:lnTo>
                    <a:pt x="54423" y="56211"/>
                  </a:lnTo>
                  <a:lnTo>
                    <a:pt x="54233" y="56164"/>
                  </a:lnTo>
                  <a:close/>
                  <a:moveTo>
                    <a:pt x="21956" y="1"/>
                  </a:moveTo>
                  <a:lnTo>
                    <a:pt x="19762" y="29107"/>
                  </a:lnTo>
                  <a:lnTo>
                    <a:pt x="11038" y="28535"/>
                  </a:lnTo>
                  <a:lnTo>
                    <a:pt x="0" y="27462"/>
                  </a:lnTo>
                  <a:lnTo>
                    <a:pt x="167" y="29059"/>
                  </a:lnTo>
                  <a:lnTo>
                    <a:pt x="692" y="29226"/>
                  </a:lnTo>
                  <a:lnTo>
                    <a:pt x="1455" y="30085"/>
                  </a:lnTo>
                  <a:lnTo>
                    <a:pt x="1908" y="31396"/>
                  </a:lnTo>
                  <a:lnTo>
                    <a:pt x="3314" y="32087"/>
                  </a:lnTo>
                  <a:lnTo>
                    <a:pt x="3695" y="33040"/>
                  </a:lnTo>
                  <a:lnTo>
                    <a:pt x="5817" y="35377"/>
                  </a:lnTo>
                  <a:lnTo>
                    <a:pt x="6198" y="35853"/>
                  </a:lnTo>
                  <a:lnTo>
                    <a:pt x="7700" y="36497"/>
                  </a:lnTo>
                  <a:lnTo>
                    <a:pt x="8010" y="37117"/>
                  </a:lnTo>
                  <a:lnTo>
                    <a:pt x="8487" y="37403"/>
                  </a:lnTo>
                  <a:lnTo>
                    <a:pt x="8654" y="38213"/>
                  </a:lnTo>
                  <a:lnTo>
                    <a:pt x="9607" y="40144"/>
                  </a:lnTo>
                  <a:lnTo>
                    <a:pt x="9607" y="42576"/>
                  </a:lnTo>
                  <a:lnTo>
                    <a:pt x="10275" y="43958"/>
                  </a:lnTo>
                  <a:lnTo>
                    <a:pt x="12492" y="46294"/>
                  </a:lnTo>
                  <a:lnTo>
                    <a:pt x="14041" y="46914"/>
                  </a:lnTo>
                  <a:lnTo>
                    <a:pt x="14566" y="47486"/>
                  </a:lnTo>
                  <a:lnTo>
                    <a:pt x="14566" y="47653"/>
                  </a:lnTo>
                  <a:lnTo>
                    <a:pt x="15734" y="48345"/>
                  </a:lnTo>
                  <a:lnTo>
                    <a:pt x="16306" y="48535"/>
                  </a:lnTo>
                  <a:lnTo>
                    <a:pt x="16830" y="48869"/>
                  </a:lnTo>
                  <a:lnTo>
                    <a:pt x="17617" y="49155"/>
                  </a:lnTo>
                  <a:lnTo>
                    <a:pt x="18332" y="48440"/>
                  </a:lnTo>
                  <a:lnTo>
                    <a:pt x="19643" y="46628"/>
                  </a:lnTo>
                  <a:lnTo>
                    <a:pt x="19929" y="45532"/>
                  </a:lnTo>
                  <a:lnTo>
                    <a:pt x="20621" y="44578"/>
                  </a:lnTo>
                  <a:lnTo>
                    <a:pt x="21693" y="44125"/>
                  </a:lnTo>
                  <a:lnTo>
                    <a:pt x="23028" y="43577"/>
                  </a:lnTo>
                  <a:lnTo>
                    <a:pt x="23958" y="44268"/>
                  </a:lnTo>
                  <a:lnTo>
                    <a:pt x="26151" y="44459"/>
                  </a:lnTo>
                  <a:lnTo>
                    <a:pt x="28177" y="44769"/>
                  </a:lnTo>
                  <a:lnTo>
                    <a:pt x="28964" y="45412"/>
                  </a:lnTo>
                  <a:lnTo>
                    <a:pt x="28964" y="45722"/>
                  </a:lnTo>
                  <a:lnTo>
                    <a:pt x="29751" y="46652"/>
                  </a:lnTo>
                  <a:lnTo>
                    <a:pt x="31539" y="48225"/>
                  </a:lnTo>
                  <a:lnTo>
                    <a:pt x="31586" y="48678"/>
                  </a:lnTo>
                  <a:lnTo>
                    <a:pt x="32135" y="49250"/>
                  </a:lnTo>
                  <a:lnTo>
                    <a:pt x="32373" y="50490"/>
                  </a:lnTo>
                  <a:lnTo>
                    <a:pt x="33946" y="54161"/>
                  </a:lnTo>
                  <a:lnTo>
                    <a:pt x="33875" y="54733"/>
                  </a:lnTo>
                  <a:lnTo>
                    <a:pt x="35138" y="55496"/>
                  </a:lnTo>
                  <a:lnTo>
                    <a:pt x="36211" y="57475"/>
                  </a:lnTo>
                  <a:lnTo>
                    <a:pt x="37212" y="58786"/>
                  </a:lnTo>
                  <a:lnTo>
                    <a:pt x="38166" y="59167"/>
                  </a:lnTo>
                  <a:lnTo>
                    <a:pt x="38642" y="59858"/>
                  </a:lnTo>
                  <a:lnTo>
                    <a:pt x="38261" y="61170"/>
                  </a:lnTo>
                  <a:lnTo>
                    <a:pt x="38452" y="61456"/>
                  </a:lnTo>
                  <a:lnTo>
                    <a:pt x="38833" y="61646"/>
                  </a:lnTo>
                  <a:lnTo>
                    <a:pt x="38738" y="62648"/>
                  </a:lnTo>
                  <a:lnTo>
                    <a:pt x="38571" y="62838"/>
                  </a:lnTo>
                  <a:lnTo>
                    <a:pt x="38738" y="63530"/>
                  </a:lnTo>
                  <a:lnTo>
                    <a:pt x="39691" y="64078"/>
                  </a:lnTo>
                  <a:lnTo>
                    <a:pt x="40073" y="66033"/>
                  </a:lnTo>
                  <a:lnTo>
                    <a:pt x="40716" y="67177"/>
                  </a:lnTo>
                  <a:lnTo>
                    <a:pt x="42981" y="68202"/>
                  </a:lnTo>
                  <a:lnTo>
                    <a:pt x="44530" y="68536"/>
                  </a:lnTo>
                  <a:lnTo>
                    <a:pt x="45770" y="69441"/>
                  </a:lnTo>
                  <a:lnTo>
                    <a:pt x="46724" y="69632"/>
                  </a:lnTo>
                  <a:lnTo>
                    <a:pt x="47105" y="69489"/>
                  </a:lnTo>
                  <a:lnTo>
                    <a:pt x="48750" y="69799"/>
                  </a:lnTo>
                  <a:lnTo>
                    <a:pt x="50442" y="70967"/>
                  </a:lnTo>
                  <a:lnTo>
                    <a:pt x="51372" y="70395"/>
                  </a:lnTo>
                  <a:lnTo>
                    <a:pt x="51682" y="69966"/>
                  </a:lnTo>
                  <a:lnTo>
                    <a:pt x="51134" y="69155"/>
                  </a:lnTo>
                  <a:lnTo>
                    <a:pt x="50848" y="67344"/>
                  </a:lnTo>
                  <a:lnTo>
                    <a:pt x="50299" y="65246"/>
                  </a:lnTo>
                  <a:lnTo>
                    <a:pt x="50061" y="64531"/>
                  </a:lnTo>
                  <a:lnTo>
                    <a:pt x="50299" y="63196"/>
                  </a:lnTo>
                  <a:lnTo>
                    <a:pt x="50633" y="62028"/>
                  </a:lnTo>
                  <a:lnTo>
                    <a:pt x="51015" y="60693"/>
                  </a:lnTo>
                  <a:lnTo>
                    <a:pt x="51467" y="59048"/>
                  </a:lnTo>
                  <a:lnTo>
                    <a:pt x="50776" y="58476"/>
                  </a:lnTo>
                  <a:lnTo>
                    <a:pt x="51086" y="57928"/>
                  </a:lnTo>
                  <a:lnTo>
                    <a:pt x="52278" y="57832"/>
                  </a:lnTo>
                  <a:lnTo>
                    <a:pt x="53422" y="56187"/>
                  </a:lnTo>
                  <a:lnTo>
                    <a:pt x="54447" y="56020"/>
                  </a:lnTo>
                  <a:lnTo>
                    <a:pt x="56164" y="54948"/>
                  </a:lnTo>
                  <a:lnTo>
                    <a:pt x="56712" y="54495"/>
                  </a:lnTo>
                  <a:lnTo>
                    <a:pt x="58595" y="53470"/>
                  </a:lnTo>
                  <a:lnTo>
                    <a:pt x="60288" y="52755"/>
                  </a:lnTo>
                  <a:lnTo>
                    <a:pt x="61861" y="51801"/>
                  </a:lnTo>
                  <a:lnTo>
                    <a:pt x="62671" y="51181"/>
                  </a:lnTo>
                  <a:lnTo>
                    <a:pt x="64364" y="49608"/>
                  </a:lnTo>
                  <a:lnTo>
                    <a:pt x="64745" y="49370"/>
                  </a:lnTo>
                  <a:lnTo>
                    <a:pt x="65389" y="48917"/>
                  </a:lnTo>
                  <a:lnTo>
                    <a:pt x="66152" y="48345"/>
                  </a:lnTo>
                  <a:lnTo>
                    <a:pt x="66462" y="47796"/>
                  </a:lnTo>
                  <a:lnTo>
                    <a:pt x="69394" y="46438"/>
                  </a:lnTo>
                  <a:lnTo>
                    <a:pt x="71063" y="45961"/>
                  </a:lnTo>
                  <a:lnTo>
                    <a:pt x="70991" y="44721"/>
                  </a:lnTo>
                  <a:lnTo>
                    <a:pt x="71372" y="43815"/>
                  </a:lnTo>
                  <a:lnTo>
                    <a:pt x="71611" y="41670"/>
                  </a:lnTo>
                  <a:lnTo>
                    <a:pt x="71754" y="40955"/>
                  </a:lnTo>
                  <a:lnTo>
                    <a:pt x="71372" y="40192"/>
                  </a:lnTo>
                  <a:lnTo>
                    <a:pt x="72231" y="38762"/>
                  </a:lnTo>
                  <a:lnTo>
                    <a:pt x="72445" y="36473"/>
                  </a:lnTo>
                  <a:lnTo>
                    <a:pt x="72254" y="36235"/>
                  </a:lnTo>
                  <a:lnTo>
                    <a:pt x="72183" y="35305"/>
                  </a:lnTo>
                  <a:lnTo>
                    <a:pt x="70920" y="33541"/>
                  </a:lnTo>
                  <a:lnTo>
                    <a:pt x="70657" y="32206"/>
                  </a:lnTo>
                  <a:lnTo>
                    <a:pt x="69871" y="30895"/>
                  </a:lnTo>
                  <a:lnTo>
                    <a:pt x="69704" y="29679"/>
                  </a:lnTo>
                  <a:lnTo>
                    <a:pt x="69489" y="26843"/>
                  </a:lnTo>
                  <a:lnTo>
                    <a:pt x="69275" y="20883"/>
                  </a:lnTo>
                  <a:lnTo>
                    <a:pt x="68655" y="20645"/>
                  </a:lnTo>
                  <a:lnTo>
                    <a:pt x="67725" y="21002"/>
                  </a:lnTo>
                  <a:lnTo>
                    <a:pt x="66939" y="20406"/>
                  </a:lnTo>
                  <a:lnTo>
                    <a:pt x="66176" y="19977"/>
                  </a:lnTo>
                  <a:lnTo>
                    <a:pt x="65174" y="19691"/>
                  </a:lnTo>
                  <a:lnTo>
                    <a:pt x="64197" y="19119"/>
                  </a:lnTo>
                  <a:lnTo>
                    <a:pt x="63673" y="18499"/>
                  </a:lnTo>
                  <a:lnTo>
                    <a:pt x="63291" y="18380"/>
                  </a:lnTo>
                  <a:lnTo>
                    <a:pt x="62719" y="18904"/>
                  </a:lnTo>
                  <a:lnTo>
                    <a:pt x="61336" y="18904"/>
                  </a:lnTo>
                  <a:lnTo>
                    <a:pt x="61170" y="18499"/>
                  </a:lnTo>
                  <a:lnTo>
                    <a:pt x="61050" y="18499"/>
                  </a:lnTo>
                  <a:lnTo>
                    <a:pt x="60168" y="19095"/>
                  </a:lnTo>
                  <a:lnTo>
                    <a:pt x="59549" y="18785"/>
                  </a:lnTo>
                  <a:lnTo>
                    <a:pt x="58476" y="18785"/>
                  </a:lnTo>
                  <a:lnTo>
                    <a:pt x="58261" y="19477"/>
                  </a:lnTo>
                  <a:lnTo>
                    <a:pt x="57546" y="19834"/>
                  </a:lnTo>
                  <a:lnTo>
                    <a:pt x="56593" y="19548"/>
                  </a:lnTo>
                  <a:lnTo>
                    <a:pt x="55568" y="19143"/>
                  </a:lnTo>
                  <a:lnTo>
                    <a:pt x="54209" y="18881"/>
                  </a:lnTo>
                  <a:lnTo>
                    <a:pt x="53875" y="18308"/>
                  </a:lnTo>
                  <a:lnTo>
                    <a:pt x="53851" y="18308"/>
                  </a:lnTo>
                  <a:lnTo>
                    <a:pt x="53279" y="19500"/>
                  </a:lnTo>
                  <a:lnTo>
                    <a:pt x="52588" y="19667"/>
                  </a:lnTo>
                  <a:lnTo>
                    <a:pt x="51038" y="19071"/>
                  </a:lnTo>
                  <a:lnTo>
                    <a:pt x="50871" y="18428"/>
                  </a:lnTo>
                  <a:lnTo>
                    <a:pt x="50252" y="18404"/>
                  </a:lnTo>
                  <a:lnTo>
                    <a:pt x="49799" y="18261"/>
                  </a:lnTo>
                  <a:lnTo>
                    <a:pt x="49060" y="18881"/>
                  </a:lnTo>
                  <a:lnTo>
                    <a:pt x="48059" y="18547"/>
                  </a:lnTo>
                  <a:lnTo>
                    <a:pt x="48059" y="17927"/>
                  </a:lnTo>
                  <a:lnTo>
                    <a:pt x="47820" y="17903"/>
                  </a:lnTo>
                  <a:lnTo>
                    <a:pt x="47177" y="16973"/>
                  </a:lnTo>
                  <a:lnTo>
                    <a:pt x="46366" y="16807"/>
                  </a:lnTo>
                  <a:lnTo>
                    <a:pt x="45532" y="17355"/>
                  </a:lnTo>
                  <a:lnTo>
                    <a:pt x="44745" y="16830"/>
                  </a:lnTo>
                  <a:lnTo>
                    <a:pt x="43505" y="16616"/>
                  </a:lnTo>
                  <a:lnTo>
                    <a:pt x="42790" y="16354"/>
                  </a:lnTo>
                  <a:lnTo>
                    <a:pt x="41455" y="16139"/>
                  </a:lnTo>
                  <a:lnTo>
                    <a:pt x="41575" y="15043"/>
                  </a:lnTo>
                  <a:lnTo>
                    <a:pt x="41265" y="14900"/>
                  </a:lnTo>
                  <a:lnTo>
                    <a:pt x="41265" y="14947"/>
                  </a:lnTo>
                  <a:lnTo>
                    <a:pt x="40931" y="15138"/>
                  </a:lnTo>
                  <a:lnTo>
                    <a:pt x="40216" y="15066"/>
                  </a:lnTo>
                  <a:lnTo>
                    <a:pt x="40025" y="14804"/>
                  </a:lnTo>
                  <a:lnTo>
                    <a:pt x="39882" y="15162"/>
                  </a:lnTo>
                  <a:lnTo>
                    <a:pt x="39334" y="15162"/>
                  </a:lnTo>
                  <a:lnTo>
                    <a:pt x="38738" y="14828"/>
                  </a:lnTo>
                  <a:lnTo>
                    <a:pt x="37427" y="13612"/>
                  </a:lnTo>
                  <a:lnTo>
                    <a:pt x="37379" y="13016"/>
                  </a:lnTo>
                  <a:lnTo>
                    <a:pt x="37665" y="7653"/>
                  </a:lnTo>
                  <a:lnTo>
                    <a:pt x="38166" y="716"/>
                  </a:lnTo>
                  <a:lnTo>
                    <a:pt x="21956"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1488425" y="2046075"/>
              <a:ext cx="718150" cy="908875"/>
            </a:xfrm>
            <a:custGeom>
              <a:rect b="b" l="l" r="r" t="t"/>
              <a:pathLst>
                <a:path extrusionOk="0" h="36355" w="28726">
                  <a:moveTo>
                    <a:pt x="6246" y="1"/>
                  </a:moveTo>
                  <a:lnTo>
                    <a:pt x="3100" y="15758"/>
                  </a:lnTo>
                  <a:lnTo>
                    <a:pt x="1479" y="24697"/>
                  </a:lnTo>
                  <a:lnTo>
                    <a:pt x="501" y="29298"/>
                  </a:lnTo>
                  <a:lnTo>
                    <a:pt x="1" y="32039"/>
                  </a:lnTo>
                  <a:lnTo>
                    <a:pt x="18046" y="35281"/>
                  </a:lnTo>
                  <a:lnTo>
                    <a:pt x="25389" y="36354"/>
                  </a:lnTo>
                  <a:lnTo>
                    <a:pt x="25937" y="32278"/>
                  </a:lnTo>
                  <a:lnTo>
                    <a:pt x="28035" y="17212"/>
                  </a:lnTo>
                  <a:lnTo>
                    <a:pt x="28726" y="10656"/>
                  </a:lnTo>
                  <a:lnTo>
                    <a:pt x="19119" y="9631"/>
                  </a:lnTo>
                  <a:lnTo>
                    <a:pt x="19787" y="5722"/>
                  </a:lnTo>
                  <a:lnTo>
                    <a:pt x="20311" y="2551"/>
                  </a:lnTo>
                  <a:lnTo>
                    <a:pt x="9965" y="740"/>
                  </a:lnTo>
                  <a:lnTo>
                    <a:pt x="6246"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5467650" y="2478150"/>
              <a:ext cx="988725" cy="548900"/>
            </a:xfrm>
            <a:custGeom>
              <a:rect b="b" l="l" r="r" t="t"/>
              <a:pathLst>
                <a:path extrusionOk="0" h="21956" w="39549">
                  <a:moveTo>
                    <a:pt x="39548" y="5865"/>
                  </a:moveTo>
                  <a:lnTo>
                    <a:pt x="37784" y="6556"/>
                  </a:lnTo>
                  <a:lnTo>
                    <a:pt x="37808" y="7057"/>
                  </a:lnTo>
                  <a:lnTo>
                    <a:pt x="37617" y="8034"/>
                  </a:lnTo>
                  <a:lnTo>
                    <a:pt x="37140" y="9297"/>
                  </a:lnTo>
                  <a:lnTo>
                    <a:pt x="37021" y="10895"/>
                  </a:lnTo>
                  <a:lnTo>
                    <a:pt x="37450" y="12277"/>
                  </a:lnTo>
                  <a:lnTo>
                    <a:pt x="38118" y="11705"/>
                  </a:lnTo>
                  <a:lnTo>
                    <a:pt x="38642" y="10227"/>
                  </a:lnTo>
                  <a:lnTo>
                    <a:pt x="38499" y="9202"/>
                  </a:lnTo>
                  <a:lnTo>
                    <a:pt x="38618" y="7843"/>
                  </a:lnTo>
                  <a:lnTo>
                    <a:pt x="39477" y="6699"/>
                  </a:lnTo>
                  <a:lnTo>
                    <a:pt x="39548" y="5865"/>
                  </a:lnTo>
                  <a:close/>
                  <a:moveTo>
                    <a:pt x="25770" y="0"/>
                  </a:moveTo>
                  <a:lnTo>
                    <a:pt x="25698" y="1550"/>
                  </a:lnTo>
                  <a:lnTo>
                    <a:pt x="23719" y="620"/>
                  </a:lnTo>
                  <a:lnTo>
                    <a:pt x="22647" y="191"/>
                  </a:lnTo>
                  <a:lnTo>
                    <a:pt x="22623" y="1574"/>
                  </a:lnTo>
                  <a:lnTo>
                    <a:pt x="22075" y="2861"/>
                  </a:lnTo>
                  <a:lnTo>
                    <a:pt x="21765" y="3481"/>
                  </a:lnTo>
                  <a:lnTo>
                    <a:pt x="20930" y="4124"/>
                  </a:lnTo>
                  <a:lnTo>
                    <a:pt x="20692" y="4911"/>
                  </a:lnTo>
                  <a:lnTo>
                    <a:pt x="19786" y="5078"/>
                  </a:lnTo>
                  <a:lnTo>
                    <a:pt x="19286" y="7510"/>
                  </a:lnTo>
                  <a:lnTo>
                    <a:pt x="18117" y="7557"/>
                  </a:lnTo>
                  <a:lnTo>
                    <a:pt x="17665" y="7200"/>
                  </a:lnTo>
                  <a:lnTo>
                    <a:pt x="17355" y="6699"/>
                  </a:lnTo>
                  <a:lnTo>
                    <a:pt x="17140" y="6771"/>
                  </a:lnTo>
                  <a:lnTo>
                    <a:pt x="16997" y="8153"/>
                  </a:lnTo>
                  <a:lnTo>
                    <a:pt x="16449" y="9703"/>
                  </a:lnTo>
                  <a:lnTo>
                    <a:pt x="15018" y="12825"/>
                  </a:lnTo>
                  <a:lnTo>
                    <a:pt x="15257" y="13183"/>
                  </a:lnTo>
                  <a:lnTo>
                    <a:pt x="15209" y="13994"/>
                  </a:lnTo>
                  <a:lnTo>
                    <a:pt x="14375" y="14947"/>
                  </a:lnTo>
                  <a:lnTo>
                    <a:pt x="13898" y="14828"/>
                  </a:lnTo>
                  <a:lnTo>
                    <a:pt x="12945" y="15519"/>
                  </a:lnTo>
                  <a:lnTo>
                    <a:pt x="12229" y="15305"/>
                  </a:lnTo>
                  <a:lnTo>
                    <a:pt x="11705" y="16616"/>
                  </a:lnTo>
                  <a:lnTo>
                    <a:pt x="10346" y="16997"/>
                  </a:lnTo>
                  <a:lnTo>
                    <a:pt x="9631" y="16640"/>
                  </a:lnTo>
                  <a:lnTo>
                    <a:pt x="9035" y="17092"/>
                  </a:lnTo>
                  <a:lnTo>
                    <a:pt x="8225" y="17402"/>
                  </a:lnTo>
                  <a:lnTo>
                    <a:pt x="7104" y="17140"/>
                  </a:lnTo>
                  <a:lnTo>
                    <a:pt x="6031" y="15853"/>
                  </a:lnTo>
                  <a:lnTo>
                    <a:pt x="5364" y="16592"/>
                  </a:lnTo>
                  <a:lnTo>
                    <a:pt x="4148" y="17688"/>
                  </a:lnTo>
                  <a:lnTo>
                    <a:pt x="2456" y="19882"/>
                  </a:lnTo>
                  <a:lnTo>
                    <a:pt x="2456" y="20501"/>
                  </a:lnTo>
                  <a:lnTo>
                    <a:pt x="1216" y="21193"/>
                  </a:lnTo>
                  <a:lnTo>
                    <a:pt x="0" y="21955"/>
                  </a:lnTo>
                  <a:lnTo>
                    <a:pt x="2003" y="21789"/>
                  </a:lnTo>
                  <a:lnTo>
                    <a:pt x="5078" y="21312"/>
                  </a:lnTo>
                  <a:lnTo>
                    <a:pt x="7247" y="21264"/>
                  </a:lnTo>
                  <a:lnTo>
                    <a:pt x="7986" y="20716"/>
                  </a:lnTo>
                  <a:lnTo>
                    <a:pt x="8654" y="20787"/>
                  </a:lnTo>
                  <a:lnTo>
                    <a:pt x="10084" y="20835"/>
                  </a:lnTo>
                  <a:lnTo>
                    <a:pt x="21574" y="19166"/>
                  </a:lnTo>
                  <a:lnTo>
                    <a:pt x="38523" y="15495"/>
                  </a:lnTo>
                  <a:lnTo>
                    <a:pt x="37426" y="13636"/>
                  </a:lnTo>
                  <a:lnTo>
                    <a:pt x="35710" y="14137"/>
                  </a:lnTo>
                  <a:lnTo>
                    <a:pt x="35233" y="13707"/>
                  </a:lnTo>
                  <a:lnTo>
                    <a:pt x="35996" y="13278"/>
                  </a:lnTo>
                  <a:lnTo>
                    <a:pt x="35853" y="12539"/>
                  </a:lnTo>
                  <a:lnTo>
                    <a:pt x="35305" y="11991"/>
                  </a:lnTo>
                  <a:lnTo>
                    <a:pt x="35281" y="11586"/>
                  </a:lnTo>
                  <a:lnTo>
                    <a:pt x="34590" y="11133"/>
                  </a:lnTo>
                  <a:lnTo>
                    <a:pt x="34566" y="10656"/>
                  </a:lnTo>
                  <a:lnTo>
                    <a:pt x="35376" y="10680"/>
                  </a:lnTo>
                  <a:lnTo>
                    <a:pt x="35424" y="10275"/>
                  </a:lnTo>
                  <a:lnTo>
                    <a:pt x="35066" y="10036"/>
                  </a:lnTo>
                  <a:lnTo>
                    <a:pt x="35233" y="9464"/>
                  </a:lnTo>
                  <a:lnTo>
                    <a:pt x="34804" y="9131"/>
                  </a:lnTo>
                  <a:lnTo>
                    <a:pt x="34923" y="7748"/>
                  </a:lnTo>
                  <a:lnTo>
                    <a:pt x="34661" y="7390"/>
                  </a:lnTo>
                  <a:lnTo>
                    <a:pt x="33708" y="7271"/>
                  </a:lnTo>
                  <a:lnTo>
                    <a:pt x="33040" y="6628"/>
                  </a:lnTo>
                  <a:lnTo>
                    <a:pt x="31586" y="6365"/>
                  </a:lnTo>
                  <a:lnTo>
                    <a:pt x="30728" y="6079"/>
                  </a:lnTo>
                  <a:lnTo>
                    <a:pt x="29560" y="5650"/>
                  </a:lnTo>
                  <a:lnTo>
                    <a:pt x="28964" y="5269"/>
                  </a:lnTo>
                  <a:lnTo>
                    <a:pt x="28821" y="4554"/>
                  </a:lnTo>
                  <a:lnTo>
                    <a:pt x="28964" y="4053"/>
                  </a:lnTo>
                  <a:lnTo>
                    <a:pt x="29345" y="3648"/>
                  </a:lnTo>
                  <a:lnTo>
                    <a:pt x="29584" y="2670"/>
                  </a:lnTo>
                  <a:lnTo>
                    <a:pt x="29178" y="2146"/>
                  </a:lnTo>
                  <a:lnTo>
                    <a:pt x="26604" y="1216"/>
                  </a:lnTo>
                  <a:lnTo>
                    <a:pt x="26795" y="358"/>
                  </a:lnTo>
                  <a:lnTo>
                    <a:pt x="25770"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6436075" y="1391125"/>
              <a:ext cx="211000" cy="404675"/>
            </a:xfrm>
            <a:custGeom>
              <a:rect b="b" l="l" r="r" t="t"/>
              <a:pathLst>
                <a:path extrusionOk="0" h="16187" w="8440">
                  <a:moveTo>
                    <a:pt x="7772" y="1"/>
                  </a:moveTo>
                  <a:lnTo>
                    <a:pt x="1" y="2027"/>
                  </a:lnTo>
                  <a:lnTo>
                    <a:pt x="215" y="3481"/>
                  </a:lnTo>
                  <a:lnTo>
                    <a:pt x="930" y="5436"/>
                  </a:lnTo>
                  <a:lnTo>
                    <a:pt x="1169" y="7009"/>
                  </a:lnTo>
                  <a:lnTo>
                    <a:pt x="859" y="8177"/>
                  </a:lnTo>
                  <a:lnTo>
                    <a:pt x="1622" y="9488"/>
                  </a:lnTo>
                  <a:lnTo>
                    <a:pt x="1884" y="10156"/>
                  </a:lnTo>
                  <a:lnTo>
                    <a:pt x="1669" y="10942"/>
                  </a:lnTo>
                  <a:lnTo>
                    <a:pt x="2647" y="11395"/>
                  </a:lnTo>
                  <a:lnTo>
                    <a:pt x="3505" y="14613"/>
                  </a:lnTo>
                  <a:lnTo>
                    <a:pt x="3505" y="16187"/>
                  </a:lnTo>
                  <a:lnTo>
                    <a:pt x="6938" y="15567"/>
                  </a:lnTo>
                  <a:lnTo>
                    <a:pt x="6651" y="15233"/>
                  </a:lnTo>
                  <a:lnTo>
                    <a:pt x="6818" y="14661"/>
                  </a:lnTo>
                  <a:lnTo>
                    <a:pt x="6890" y="13374"/>
                  </a:lnTo>
                  <a:lnTo>
                    <a:pt x="6580" y="12969"/>
                  </a:lnTo>
                  <a:lnTo>
                    <a:pt x="6651" y="11562"/>
                  </a:lnTo>
                  <a:lnTo>
                    <a:pt x="6890" y="8797"/>
                  </a:lnTo>
                  <a:lnTo>
                    <a:pt x="6890" y="6270"/>
                  </a:lnTo>
                  <a:lnTo>
                    <a:pt x="6556" y="5722"/>
                  </a:lnTo>
                  <a:lnTo>
                    <a:pt x="6556" y="5245"/>
                  </a:lnTo>
                  <a:lnTo>
                    <a:pt x="7390" y="4911"/>
                  </a:lnTo>
                  <a:lnTo>
                    <a:pt x="8439" y="3600"/>
                  </a:lnTo>
                  <a:lnTo>
                    <a:pt x="8439" y="2527"/>
                  </a:lnTo>
                  <a:lnTo>
                    <a:pt x="7867" y="1741"/>
                  </a:lnTo>
                  <a:lnTo>
                    <a:pt x="7772"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671975" y="696850"/>
              <a:ext cx="864750" cy="631725"/>
            </a:xfrm>
            <a:custGeom>
              <a:rect b="b" l="l" r="r" t="t"/>
              <a:pathLst>
                <a:path extrusionOk="0" h="25269" w="34590">
                  <a:moveTo>
                    <a:pt x="8892" y="1645"/>
                  </a:moveTo>
                  <a:lnTo>
                    <a:pt x="8463" y="2122"/>
                  </a:lnTo>
                  <a:lnTo>
                    <a:pt x="8296" y="1693"/>
                  </a:lnTo>
                  <a:lnTo>
                    <a:pt x="7700" y="1764"/>
                  </a:lnTo>
                  <a:lnTo>
                    <a:pt x="7867" y="2479"/>
                  </a:lnTo>
                  <a:lnTo>
                    <a:pt x="8296" y="3171"/>
                  </a:lnTo>
                  <a:lnTo>
                    <a:pt x="8511" y="2980"/>
                  </a:lnTo>
                  <a:lnTo>
                    <a:pt x="8606" y="2527"/>
                  </a:lnTo>
                  <a:lnTo>
                    <a:pt x="9107" y="2718"/>
                  </a:lnTo>
                  <a:lnTo>
                    <a:pt x="8892" y="3051"/>
                  </a:lnTo>
                  <a:lnTo>
                    <a:pt x="8654" y="3480"/>
                  </a:lnTo>
                  <a:lnTo>
                    <a:pt x="8797" y="3552"/>
                  </a:lnTo>
                  <a:lnTo>
                    <a:pt x="8916" y="3552"/>
                  </a:lnTo>
                  <a:lnTo>
                    <a:pt x="9345" y="3433"/>
                  </a:lnTo>
                  <a:lnTo>
                    <a:pt x="9559" y="2837"/>
                  </a:lnTo>
                  <a:lnTo>
                    <a:pt x="9369" y="2598"/>
                  </a:lnTo>
                  <a:lnTo>
                    <a:pt x="9822" y="2098"/>
                  </a:lnTo>
                  <a:lnTo>
                    <a:pt x="9583" y="1645"/>
                  </a:lnTo>
                  <a:close/>
                  <a:moveTo>
                    <a:pt x="10537" y="0"/>
                  </a:moveTo>
                  <a:lnTo>
                    <a:pt x="10132" y="238"/>
                  </a:lnTo>
                  <a:lnTo>
                    <a:pt x="10036" y="477"/>
                  </a:lnTo>
                  <a:lnTo>
                    <a:pt x="10751" y="1907"/>
                  </a:lnTo>
                  <a:lnTo>
                    <a:pt x="11085" y="2694"/>
                  </a:lnTo>
                  <a:lnTo>
                    <a:pt x="10537" y="3766"/>
                  </a:lnTo>
                  <a:lnTo>
                    <a:pt x="10537" y="4529"/>
                  </a:lnTo>
                  <a:lnTo>
                    <a:pt x="10704" y="4982"/>
                  </a:lnTo>
                  <a:lnTo>
                    <a:pt x="10489" y="5507"/>
                  </a:lnTo>
                  <a:lnTo>
                    <a:pt x="10632" y="6460"/>
                  </a:lnTo>
                  <a:lnTo>
                    <a:pt x="10918" y="6865"/>
                  </a:lnTo>
                  <a:lnTo>
                    <a:pt x="10871" y="7247"/>
                  </a:lnTo>
                  <a:lnTo>
                    <a:pt x="10418" y="7295"/>
                  </a:lnTo>
                  <a:lnTo>
                    <a:pt x="10251" y="6746"/>
                  </a:lnTo>
                  <a:lnTo>
                    <a:pt x="9917" y="6031"/>
                  </a:lnTo>
                  <a:lnTo>
                    <a:pt x="9369" y="5578"/>
                  </a:lnTo>
                  <a:lnTo>
                    <a:pt x="9464" y="4958"/>
                  </a:lnTo>
                  <a:lnTo>
                    <a:pt x="10155" y="4792"/>
                  </a:lnTo>
                  <a:lnTo>
                    <a:pt x="10060" y="4267"/>
                  </a:lnTo>
                  <a:lnTo>
                    <a:pt x="9965" y="3933"/>
                  </a:lnTo>
                  <a:lnTo>
                    <a:pt x="9345" y="4315"/>
                  </a:lnTo>
                  <a:lnTo>
                    <a:pt x="8964" y="4649"/>
                  </a:lnTo>
                  <a:lnTo>
                    <a:pt x="8964" y="5364"/>
                  </a:lnTo>
                  <a:lnTo>
                    <a:pt x="8272" y="5435"/>
                  </a:lnTo>
                  <a:lnTo>
                    <a:pt x="7271" y="5125"/>
                  </a:lnTo>
                  <a:lnTo>
                    <a:pt x="6389" y="4672"/>
                  </a:lnTo>
                  <a:lnTo>
                    <a:pt x="5483" y="4505"/>
                  </a:lnTo>
                  <a:lnTo>
                    <a:pt x="4124" y="3886"/>
                  </a:lnTo>
                  <a:lnTo>
                    <a:pt x="3171" y="3314"/>
                  </a:lnTo>
                  <a:lnTo>
                    <a:pt x="2384" y="2527"/>
                  </a:lnTo>
                  <a:lnTo>
                    <a:pt x="1669" y="1669"/>
                  </a:lnTo>
                  <a:lnTo>
                    <a:pt x="1025" y="1526"/>
                  </a:lnTo>
                  <a:lnTo>
                    <a:pt x="358" y="4315"/>
                  </a:lnTo>
                  <a:lnTo>
                    <a:pt x="882" y="5268"/>
                  </a:lnTo>
                  <a:lnTo>
                    <a:pt x="882" y="7628"/>
                  </a:lnTo>
                  <a:lnTo>
                    <a:pt x="715" y="8486"/>
                  </a:lnTo>
                  <a:lnTo>
                    <a:pt x="1145" y="10608"/>
                  </a:lnTo>
                  <a:lnTo>
                    <a:pt x="1955" y="11419"/>
                  </a:lnTo>
                  <a:lnTo>
                    <a:pt x="644" y="11585"/>
                  </a:lnTo>
                  <a:lnTo>
                    <a:pt x="596" y="12706"/>
                  </a:lnTo>
                  <a:lnTo>
                    <a:pt x="1359" y="13016"/>
                  </a:lnTo>
                  <a:lnTo>
                    <a:pt x="882" y="14208"/>
                  </a:lnTo>
                  <a:lnTo>
                    <a:pt x="72" y="14303"/>
                  </a:lnTo>
                  <a:lnTo>
                    <a:pt x="0" y="15161"/>
                  </a:lnTo>
                  <a:lnTo>
                    <a:pt x="668" y="16043"/>
                  </a:lnTo>
                  <a:lnTo>
                    <a:pt x="1216" y="15733"/>
                  </a:lnTo>
                  <a:lnTo>
                    <a:pt x="2074" y="15876"/>
                  </a:lnTo>
                  <a:lnTo>
                    <a:pt x="2813" y="16067"/>
                  </a:lnTo>
                  <a:lnTo>
                    <a:pt x="2932" y="16782"/>
                  </a:lnTo>
                  <a:lnTo>
                    <a:pt x="4172" y="16997"/>
                  </a:lnTo>
                  <a:lnTo>
                    <a:pt x="4839" y="18260"/>
                  </a:lnTo>
                  <a:lnTo>
                    <a:pt x="4792" y="20882"/>
                  </a:lnTo>
                  <a:lnTo>
                    <a:pt x="6151" y="21884"/>
                  </a:lnTo>
                  <a:lnTo>
                    <a:pt x="7867" y="21931"/>
                  </a:lnTo>
                  <a:lnTo>
                    <a:pt x="8391" y="21478"/>
                  </a:lnTo>
                  <a:lnTo>
                    <a:pt x="9822" y="21907"/>
                  </a:lnTo>
                  <a:lnTo>
                    <a:pt x="10179" y="21955"/>
                  </a:lnTo>
                  <a:lnTo>
                    <a:pt x="11729" y="22503"/>
                  </a:lnTo>
                  <a:lnTo>
                    <a:pt x="12229" y="22885"/>
                  </a:lnTo>
                  <a:lnTo>
                    <a:pt x="13493" y="22956"/>
                  </a:lnTo>
                  <a:lnTo>
                    <a:pt x="13993" y="22742"/>
                  </a:lnTo>
                  <a:lnTo>
                    <a:pt x="14780" y="23266"/>
                  </a:lnTo>
                  <a:lnTo>
                    <a:pt x="15924" y="23385"/>
                  </a:lnTo>
                  <a:lnTo>
                    <a:pt x="17641" y="22766"/>
                  </a:lnTo>
                  <a:lnTo>
                    <a:pt x="17951" y="23218"/>
                  </a:lnTo>
                  <a:lnTo>
                    <a:pt x="22289" y="23123"/>
                  </a:lnTo>
                  <a:lnTo>
                    <a:pt x="26842" y="24172"/>
                  </a:lnTo>
                  <a:lnTo>
                    <a:pt x="30680" y="25269"/>
                  </a:lnTo>
                  <a:lnTo>
                    <a:pt x="30799" y="22527"/>
                  </a:lnTo>
                  <a:lnTo>
                    <a:pt x="31824" y="17712"/>
                  </a:lnTo>
                  <a:lnTo>
                    <a:pt x="33159" y="11514"/>
                  </a:lnTo>
                  <a:lnTo>
                    <a:pt x="34590" y="6270"/>
                  </a:lnTo>
                  <a:lnTo>
                    <a:pt x="30108" y="5221"/>
                  </a:lnTo>
                  <a:lnTo>
                    <a:pt x="23267" y="3528"/>
                  </a:lnTo>
                  <a:lnTo>
                    <a:pt x="17307" y="1812"/>
                  </a:lnTo>
                  <a:lnTo>
                    <a:pt x="14732" y="1263"/>
                  </a:lnTo>
                  <a:lnTo>
                    <a:pt x="11848" y="453"/>
                  </a:lnTo>
                  <a:lnTo>
                    <a:pt x="10537"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4182175" y="1423300"/>
              <a:ext cx="680600" cy="715775"/>
            </a:xfrm>
            <a:custGeom>
              <a:rect b="b" l="l" r="r" t="t"/>
              <a:pathLst>
                <a:path extrusionOk="0" h="28631" w="27224">
                  <a:moveTo>
                    <a:pt x="8987" y="1"/>
                  </a:moveTo>
                  <a:lnTo>
                    <a:pt x="8367" y="239"/>
                  </a:lnTo>
                  <a:lnTo>
                    <a:pt x="7485" y="811"/>
                  </a:lnTo>
                  <a:lnTo>
                    <a:pt x="5292" y="1765"/>
                  </a:lnTo>
                  <a:lnTo>
                    <a:pt x="4434" y="1932"/>
                  </a:lnTo>
                  <a:lnTo>
                    <a:pt x="3576" y="1789"/>
                  </a:lnTo>
                  <a:lnTo>
                    <a:pt x="3266" y="1574"/>
                  </a:lnTo>
                  <a:lnTo>
                    <a:pt x="2551" y="2409"/>
                  </a:lnTo>
                  <a:lnTo>
                    <a:pt x="2503" y="3243"/>
                  </a:lnTo>
                  <a:lnTo>
                    <a:pt x="2551" y="5650"/>
                  </a:lnTo>
                  <a:lnTo>
                    <a:pt x="2074" y="6223"/>
                  </a:lnTo>
                  <a:lnTo>
                    <a:pt x="524" y="7343"/>
                  </a:lnTo>
                  <a:lnTo>
                    <a:pt x="0" y="8964"/>
                  </a:lnTo>
                  <a:lnTo>
                    <a:pt x="739" y="9798"/>
                  </a:lnTo>
                  <a:lnTo>
                    <a:pt x="977" y="10752"/>
                  </a:lnTo>
                  <a:lnTo>
                    <a:pt x="524" y="11682"/>
                  </a:lnTo>
                  <a:lnTo>
                    <a:pt x="501" y="12802"/>
                  </a:lnTo>
                  <a:lnTo>
                    <a:pt x="644" y="14733"/>
                  </a:lnTo>
                  <a:lnTo>
                    <a:pt x="1502" y="15734"/>
                  </a:lnTo>
                  <a:lnTo>
                    <a:pt x="2455" y="15734"/>
                  </a:lnTo>
                  <a:lnTo>
                    <a:pt x="3123" y="16568"/>
                  </a:lnTo>
                  <a:lnTo>
                    <a:pt x="4124" y="16854"/>
                  </a:lnTo>
                  <a:lnTo>
                    <a:pt x="5268" y="18475"/>
                  </a:lnTo>
                  <a:lnTo>
                    <a:pt x="7342" y="19810"/>
                  </a:lnTo>
                  <a:lnTo>
                    <a:pt x="7986" y="20549"/>
                  </a:lnTo>
                  <a:lnTo>
                    <a:pt x="8153" y="22576"/>
                  </a:lnTo>
                  <a:lnTo>
                    <a:pt x="8391" y="23577"/>
                  </a:lnTo>
                  <a:lnTo>
                    <a:pt x="9011" y="24220"/>
                  </a:lnTo>
                  <a:lnTo>
                    <a:pt x="9178" y="24650"/>
                  </a:lnTo>
                  <a:lnTo>
                    <a:pt x="8582" y="25508"/>
                  </a:lnTo>
                  <a:lnTo>
                    <a:pt x="8653" y="26580"/>
                  </a:lnTo>
                  <a:lnTo>
                    <a:pt x="9345" y="27677"/>
                  </a:lnTo>
                  <a:lnTo>
                    <a:pt x="10131" y="28058"/>
                  </a:lnTo>
                  <a:lnTo>
                    <a:pt x="10990" y="28178"/>
                  </a:lnTo>
                  <a:lnTo>
                    <a:pt x="11204" y="28631"/>
                  </a:lnTo>
                  <a:lnTo>
                    <a:pt x="14971" y="28631"/>
                  </a:lnTo>
                  <a:lnTo>
                    <a:pt x="20191" y="28344"/>
                  </a:lnTo>
                  <a:lnTo>
                    <a:pt x="24935" y="27796"/>
                  </a:lnTo>
                  <a:lnTo>
                    <a:pt x="24983" y="26914"/>
                  </a:lnTo>
                  <a:lnTo>
                    <a:pt x="24506" y="25555"/>
                  </a:lnTo>
                  <a:lnTo>
                    <a:pt x="24339" y="23744"/>
                  </a:lnTo>
                  <a:lnTo>
                    <a:pt x="24005" y="23029"/>
                  </a:lnTo>
                  <a:lnTo>
                    <a:pt x="24315" y="22099"/>
                  </a:lnTo>
                  <a:lnTo>
                    <a:pt x="24530" y="21241"/>
                  </a:lnTo>
                  <a:lnTo>
                    <a:pt x="24983" y="20478"/>
                  </a:lnTo>
                  <a:lnTo>
                    <a:pt x="24816" y="19453"/>
                  </a:lnTo>
                  <a:lnTo>
                    <a:pt x="24625" y="18380"/>
                  </a:lnTo>
                  <a:lnTo>
                    <a:pt x="24768" y="17832"/>
                  </a:lnTo>
                  <a:lnTo>
                    <a:pt x="25340" y="17117"/>
                  </a:lnTo>
                  <a:lnTo>
                    <a:pt x="25412" y="16330"/>
                  </a:lnTo>
                  <a:lnTo>
                    <a:pt x="25173" y="15925"/>
                  </a:lnTo>
                  <a:lnTo>
                    <a:pt x="25340" y="15162"/>
                  </a:lnTo>
                  <a:lnTo>
                    <a:pt x="25507" y="14208"/>
                  </a:lnTo>
                  <a:lnTo>
                    <a:pt x="26294" y="12516"/>
                  </a:lnTo>
                  <a:lnTo>
                    <a:pt x="27176" y="10490"/>
                  </a:lnTo>
                  <a:lnTo>
                    <a:pt x="27223" y="9798"/>
                  </a:lnTo>
                  <a:lnTo>
                    <a:pt x="27128" y="9488"/>
                  </a:lnTo>
                  <a:lnTo>
                    <a:pt x="26890" y="9655"/>
                  </a:lnTo>
                  <a:lnTo>
                    <a:pt x="25650" y="11539"/>
                  </a:lnTo>
                  <a:lnTo>
                    <a:pt x="24840" y="12730"/>
                  </a:lnTo>
                  <a:lnTo>
                    <a:pt x="24267" y="13255"/>
                  </a:lnTo>
                  <a:lnTo>
                    <a:pt x="24029" y="13946"/>
                  </a:lnTo>
                  <a:lnTo>
                    <a:pt x="23600" y="14185"/>
                  </a:lnTo>
                  <a:lnTo>
                    <a:pt x="23266" y="14757"/>
                  </a:lnTo>
                  <a:lnTo>
                    <a:pt x="22813" y="14661"/>
                  </a:lnTo>
                  <a:lnTo>
                    <a:pt x="22766" y="14113"/>
                  </a:lnTo>
                  <a:lnTo>
                    <a:pt x="23147" y="13398"/>
                  </a:lnTo>
                  <a:lnTo>
                    <a:pt x="23767" y="12015"/>
                  </a:lnTo>
                  <a:lnTo>
                    <a:pt x="24315" y="11539"/>
                  </a:lnTo>
                  <a:lnTo>
                    <a:pt x="24625" y="10847"/>
                  </a:lnTo>
                  <a:lnTo>
                    <a:pt x="24196" y="10585"/>
                  </a:lnTo>
                  <a:lnTo>
                    <a:pt x="23719" y="10156"/>
                  </a:lnTo>
                  <a:lnTo>
                    <a:pt x="23195" y="7105"/>
                  </a:lnTo>
                  <a:lnTo>
                    <a:pt x="22122" y="6747"/>
                  </a:lnTo>
                  <a:lnTo>
                    <a:pt x="21645" y="6080"/>
                  </a:lnTo>
                  <a:lnTo>
                    <a:pt x="17998" y="5293"/>
                  </a:lnTo>
                  <a:lnTo>
                    <a:pt x="17211" y="4983"/>
                  </a:lnTo>
                  <a:lnTo>
                    <a:pt x="14780" y="4316"/>
                  </a:lnTo>
                  <a:lnTo>
                    <a:pt x="12324" y="3958"/>
                  </a:lnTo>
                  <a:lnTo>
                    <a:pt x="11133" y="2385"/>
                  </a:lnTo>
                  <a:lnTo>
                    <a:pt x="10942" y="2695"/>
                  </a:lnTo>
                  <a:lnTo>
                    <a:pt x="10632" y="2647"/>
                  </a:lnTo>
                  <a:lnTo>
                    <a:pt x="10441" y="2313"/>
                  </a:lnTo>
                  <a:lnTo>
                    <a:pt x="9631" y="2075"/>
                  </a:lnTo>
                  <a:lnTo>
                    <a:pt x="9321" y="2146"/>
                  </a:lnTo>
                  <a:lnTo>
                    <a:pt x="8773" y="2432"/>
                  </a:lnTo>
                  <a:lnTo>
                    <a:pt x="8486" y="2265"/>
                  </a:lnTo>
                  <a:lnTo>
                    <a:pt x="8653" y="1693"/>
                  </a:lnTo>
                  <a:lnTo>
                    <a:pt x="9225" y="764"/>
                  </a:lnTo>
                  <a:lnTo>
                    <a:pt x="9559" y="454"/>
                  </a:lnTo>
                  <a:lnTo>
                    <a:pt x="8987"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5523675" y="2324400"/>
              <a:ext cx="581675" cy="581075"/>
            </a:xfrm>
            <a:custGeom>
              <a:rect b="b" l="l" r="r" t="t"/>
              <a:pathLst>
                <a:path extrusionOk="0" h="23243" w="23267">
                  <a:moveTo>
                    <a:pt x="8105" y="0"/>
                  </a:moveTo>
                  <a:lnTo>
                    <a:pt x="7867" y="215"/>
                  </a:lnTo>
                  <a:lnTo>
                    <a:pt x="7605" y="596"/>
                  </a:lnTo>
                  <a:lnTo>
                    <a:pt x="7914" y="1502"/>
                  </a:lnTo>
                  <a:lnTo>
                    <a:pt x="7914" y="2956"/>
                  </a:lnTo>
                  <a:lnTo>
                    <a:pt x="7771" y="4386"/>
                  </a:lnTo>
                  <a:lnTo>
                    <a:pt x="7724" y="6055"/>
                  </a:lnTo>
                  <a:lnTo>
                    <a:pt x="7009" y="7271"/>
                  </a:lnTo>
                  <a:lnTo>
                    <a:pt x="6079" y="8296"/>
                  </a:lnTo>
                  <a:lnTo>
                    <a:pt x="5292" y="8820"/>
                  </a:lnTo>
                  <a:lnTo>
                    <a:pt x="4696" y="8677"/>
                  </a:lnTo>
                  <a:lnTo>
                    <a:pt x="4339" y="9059"/>
                  </a:lnTo>
                  <a:lnTo>
                    <a:pt x="3433" y="10441"/>
                  </a:lnTo>
                  <a:lnTo>
                    <a:pt x="3433" y="10918"/>
                  </a:lnTo>
                  <a:lnTo>
                    <a:pt x="3719" y="11848"/>
                  </a:lnTo>
                  <a:lnTo>
                    <a:pt x="3385" y="12229"/>
                  </a:lnTo>
                  <a:lnTo>
                    <a:pt x="2885" y="12086"/>
                  </a:lnTo>
                  <a:lnTo>
                    <a:pt x="2598" y="11752"/>
                  </a:lnTo>
                  <a:lnTo>
                    <a:pt x="2479" y="11657"/>
                  </a:lnTo>
                  <a:lnTo>
                    <a:pt x="2146" y="11872"/>
                  </a:lnTo>
                  <a:lnTo>
                    <a:pt x="1883" y="12944"/>
                  </a:lnTo>
                  <a:lnTo>
                    <a:pt x="1836" y="14494"/>
                  </a:lnTo>
                  <a:lnTo>
                    <a:pt x="1335" y="14947"/>
                  </a:lnTo>
                  <a:lnTo>
                    <a:pt x="1335" y="15590"/>
                  </a:lnTo>
                  <a:lnTo>
                    <a:pt x="811" y="15900"/>
                  </a:lnTo>
                  <a:lnTo>
                    <a:pt x="95" y="15948"/>
                  </a:lnTo>
                  <a:lnTo>
                    <a:pt x="0" y="15924"/>
                  </a:lnTo>
                  <a:lnTo>
                    <a:pt x="0" y="15924"/>
                  </a:lnTo>
                  <a:lnTo>
                    <a:pt x="48" y="17593"/>
                  </a:lnTo>
                  <a:lnTo>
                    <a:pt x="238" y="17974"/>
                  </a:lnTo>
                  <a:lnTo>
                    <a:pt x="1073" y="18475"/>
                  </a:lnTo>
                  <a:lnTo>
                    <a:pt x="1216" y="19166"/>
                  </a:lnTo>
                  <a:lnTo>
                    <a:pt x="2074" y="20263"/>
                  </a:lnTo>
                  <a:lnTo>
                    <a:pt x="2837" y="21026"/>
                  </a:lnTo>
                  <a:lnTo>
                    <a:pt x="3862" y="21669"/>
                  </a:lnTo>
                  <a:lnTo>
                    <a:pt x="5006" y="23004"/>
                  </a:lnTo>
                  <a:lnTo>
                    <a:pt x="5960" y="23242"/>
                  </a:lnTo>
                  <a:lnTo>
                    <a:pt x="6651" y="23052"/>
                  </a:lnTo>
                  <a:lnTo>
                    <a:pt x="7390" y="22480"/>
                  </a:lnTo>
                  <a:lnTo>
                    <a:pt x="8129" y="22861"/>
                  </a:lnTo>
                  <a:lnTo>
                    <a:pt x="9273" y="22575"/>
                  </a:lnTo>
                  <a:lnTo>
                    <a:pt x="9798" y="21097"/>
                  </a:lnTo>
                  <a:lnTo>
                    <a:pt x="10632" y="21335"/>
                  </a:lnTo>
                  <a:lnTo>
                    <a:pt x="11562" y="20668"/>
                  </a:lnTo>
                  <a:lnTo>
                    <a:pt x="12038" y="20787"/>
                  </a:lnTo>
                  <a:lnTo>
                    <a:pt x="12682" y="20024"/>
                  </a:lnTo>
                  <a:lnTo>
                    <a:pt x="12730" y="19428"/>
                  </a:lnTo>
                  <a:lnTo>
                    <a:pt x="12444" y="19023"/>
                  </a:lnTo>
                  <a:lnTo>
                    <a:pt x="13946" y="15733"/>
                  </a:lnTo>
                  <a:lnTo>
                    <a:pt x="14470" y="14232"/>
                  </a:lnTo>
                  <a:lnTo>
                    <a:pt x="14637" y="12706"/>
                  </a:lnTo>
                  <a:lnTo>
                    <a:pt x="15280" y="12563"/>
                  </a:lnTo>
                  <a:lnTo>
                    <a:pt x="15638" y="13159"/>
                  </a:lnTo>
                  <a:lnTo>
                    <a:pt x="15972" y="13445"/>
                  </a:lnTo>
                  <a:lnTo>
                    <a:pt x="16806" y="13397"/>
                  </a:lnTo>
                  <a:lnTo>
                    <a:pt x="17307" y="10966"/>
                  </a:lnTo>
                  <a:lnTo>
                    <a:pt x="18213" y="10823"/>
                  </a:lnTo>
                  <a:lnTo>
                    <a:pt x="18451" y="10131"/>
                  </a:lnTo>
                  <a:lnTo>
                    <a:pt x="19309" y="9416"/>
                  </a:lnTo>
                  <a:lnTo>
                    <a:pt x="20072" y="7724"/>
                  </a:lnTo>
                  <a:lnTo>
                    <a:pt x="20120" y="5960"/>
                  </a:lnTo>
                  <a:lnTo>
                    <a:pt x="21550" y="6508"/>
                  </a:lnTo>
                  <a:lnTo>
                    <a:pt x="23147" y="7271"/>
                  </a:lnTo>
                  <a:lnTo>
                    <a:pt x="23266" y="6007"/>
                  </a:lnTo>
                  <a:lnTo>
                    <a:pt x="22384" y="5102"/>
                  </a:lnTo>
                  <a:lnTo>
                    <a:pt x="21598" y="4744"/>
                  </a:lnTo>
                  <a:lnTo>
                    <a:pt x="21216" y="4458"/>
                  </a:lnTo>
                  <a:lnTo>
                    <a:pt x="20763" y="4601"/>
                  </a:lnTo>
                  <a:lnTo>
                    <a:pt x="19405" y="5674"/>
                  </a:lnTo>
                  <a:lnTo>
                    <a:pt x="18475" y="5721"/>
                  </a:lnTo>
                  <a:lnTo>
                    <a:pt x="18141" y="5650"/>
                  </a:lnTo>
                  <a:lnTo>
                    <a:pt x="17688" y="6294"/>
                  </a:lnTo>
                  <a:lnTo>
                    <a:pt x="17211" y="6746"/>
                  </a:lnTo>
                  <a:lnTo>
                    <a:pt x="16449" y="6985"/>
                  </a:lnTo>
                  <a:lnTo>
                    <a:pt x="14708" y="8773"/>
                  </a:lnTo>
                  <a:lnTo>
                    <a:pt x="13993" y="5125"/>
                  </a:lnTo>
                  <a:lnTo>
                    <a:pt x="10656" y="5507"/>
                  </a:lnTo>
                  <a:lnTo>
                    <a:pt x="9392" y="5745"/>
                  </a:lnTo>
                  <a:lnTo>
                    <a:pt x="8105"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1975325" y="1621175"/>
              <a:ext cx="903500" cy="750925"/>
            </a:xfrm>
            <a:custGeom>
              <a:rect b="b" l="l" r="r" t="t"/>
              <a:pathLst>
                <a:path extrusionOk="0" h="30037" w="36140">
                  <a:moveTo>
                    <a:pt x="4172" y="0"/>
                  </a:moveTo>
                  <a:lnTo>
                    <a:pt x="3791" y="3337"/>
                  </a:lnTo>
                  <a:lnTo>
                    <a:pt x="2647" y="10560"/>
                  </a:lnTo>
                  <a:lnTo>
                    <a:pt x="597" y="22766"/>
                  </a:lnTo>
                  <a:lnTo>
                    <a:pt x="1" y="26341"/>
                  </a:lnTo>
                  <a:lnTo>
                    <a:pt x="8320" y="27247"/>
                  </a:lnTo>
                  <a:lnTo>
                    <a:pt x="33136" y="29965"/>
                  </a:lnTo>
                  <a:lnTo>
                    <a:pt x="33946" y="30036"/>
                  </a:lnTo>
                  <a:lnTo>
                    <a:pt x="35258" y="16925"/>
                  </a:lnTo>
                  <a:lnTo>
                    <a:pt x="35711" y="9369"/>
                  </a:lnTo>
                  <a:lnTo>
                    <a:pt x="36140" y="4029"/>
                  </a:lnTo>
                  <a:lnTo>
                    <a:pt x="18547" y="2098"/>
                  </a:lnTo>
                  <a:lnTo>
                    <a:pt x="4172" y="0"/>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6195300" y="2510325"/>
              <a:ext cx="25075" cy="29825"/>
            </a:xfrm>
            <a:custGeom>
              <a:rect b="b" l="l" r="r" t="t"/>
              <a:pathLst>
                <a:path extrusionOk="0" h="1193" w="1003">
                  <a:moveTo>
                    <a:pt x="335" y="1"/>
                  </a:moveTo>
                  <a:lnTo>
                    <a:pt x="1" y="478"/>
                  </a:lnTo>
                  <a:lnTo>
                    <a:pt x="311" y="716"/>
                  </a:lnTo>
                  <a:lnTo>
                    <a:pt x="645" y="1193"/>
                  </a:lnTo>
                  <a:lnTo>
                    <a:pt x="1002" y="430"/>
                  </a:lnTo>
                  <a:lnTo>
                    <a:pt x="335" y="1"/>
                  </a:lnTo>
                  <a:close/>
                </a:path>
              </a:pathLst>
            </a:custGeom>
            <a:solidFill>
              <a:srgbClr val="E8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36"/>
          <p:cNvSpPr/>
          <p:nvPr/>
        </p:nvSpPr>
        <p:spPr>
          <a:xfrm>
            <a:off x="8027650" y="4862779"/>
            <a:ext cx="659356" cy="115363"/>
          </a:xfrm>
          <a:prstGeom prst="rect">
            <a:avLst/>
          </a:prstGeom>
          <a:noFill/>
          <a:ln>
            <a:noFill/>
          </a:ln>
        </p:spPr>
      </p:sp>
      <p:sp>
        <p:nvSpPr>
          <p:cNvPr id="401" name="Google Shape;401;p36"/>
          <p:cNvSpPr txBox="1"/>
          <p:nvPr>
            <p:ph type="title"/>
          </p:nvPr>
        </p:nvSpPr>
        <p:spPr>
          <a:xfrm>
            <a:off x="457200" y="598300"/>
            <a:ext cx="54591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CUSTOM_8_2_1_1_1_1_1_1_1_1_1_1">
    <p:spTree>
      <p:nvGrpSpPr>
        <p:cNvPr id="402" name="Shape 402"/>
        <p:cNvGrpSpPr/>
        <p:nvPr/>
      </p:nvGrpSpPr>
      <p:grpSpPr>
        <a:xfrm>
          <a:off x="0" y="0"/>
          <a:ext cx="0" cy="0"/>
          <a:chOff x="0" y="0"/>
          <a:chExt cx="0" cy="0"/>
        </a:xfrm>
      </p:grpSpPr>
      <p:sp>
        <p:nvSpPr>
          <p:cNvPr id="403" name="Google Shape;403;p37"/>
          <p:cNvSpPr/>
          <p:nvPr/>
        </p:nvSpPr>
        <p:spPr>
          <a:xfrm>
            <a:off x="3227825" y="-75"/>
            <a:ext cx="5916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txBox="1"/>
          <p:nvPr/>
        </p:nvSpPr>
        <p:spPr>
          <a:xfrm>
            <a:off x="7747050" y="274200"/>
            <a:ext cx="939600" cy="1830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600">
                <a:solidFill>
                  <a:srgbClr val="BDC1C6"/>
                </a:solidFill>
                <a:latin typeface="Google Sans"/>
                <a:ea typeface="Google Sans"/>
                <a:cs typeface="Google Sans"/>
                <a:sym typeface="Google Sans"/>
              </a:rPr>
              <a:t>Proprietary + Confidential</a:t>
            </a:r>
            <a:endParaRPr sz="600">
              <a:solidFill>
                <a:srgbClr val="BDC1C6"/>
              </a:solidFill>
              <a:latin typeface="Google Sans"/>
              <a:ea typeface="Google Sans"/>
              <a:cs typeface="Google Sans"/>
              <a:sym typeface="Google Sans"/>
            </a:endParaRPr>
          </a:p>
        </p:txBody>
      </p:sp>
      <p:sp>
        <p:nvSpPr>
          <p:cNvPr id="405" name="Google Shape;405;p37"/>
          <p:cNvSpPr/>
          <p:nvPr/>
        </p:nvSpPr>
        <p:spPr>
          <a:xfrm>
            <a:off x="8027650" y="4862779"/>
            <a:ext cx="659356" cy="115363"/>
          </a:xfrm>
          <a:prstGeom prst="rect">
            <a:avLst/>
          </a:prstGeom>
          <a:noFill/>
          <a:ln>
            <a:noFill/>
          </a:ln>
        </p:spPr>
      </p:sp>
      <p:sp>
        <p:nvSpPr>
          <p:cNvPr id="406" name="Google Shape;406;p37"/>
          <p:cNvSpPr txBox="1"/>
          <p:nvPr>
            <p:ph type="title"/>
          </p:nvPr>
        </p:nvSpPr>
        <p:spPr>
          <a:xfrm>
            <a:off x="457200" y="1536249"/>
            <a:ext cx="2688300" cy="827100"/>
          </a:xfrm>
          <a:prstGeom prst="rect">
            <a:avLst/>
          </a:prstGeom>
        </p:spPr>
        <p:txBody>
          <a:bodyPr anchorCtr="0" anchor="b"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atin typeface="Google Sans"/>
                <a:ea typeface="Google Sans"/>
                <a:cs typeface="Google Sans"/>
                <a:sym typeface="Google Sans"/>
              </a:defRPr>
            </a:lvl2pPr>
            <a:lvl3pPr lvl="2">
              <a:lnSpc>
                <a:spcPct val="100000"/>
              </a:lnSpc>
              <a:spcBef>
                <a:spcPts val="0"/>
              </a:spcBef>
              <a:spcAft>
                <a:spcPts val="0"/>
              </a:spcAft>
              <a:buSzPts val="2000"/>
              <a:buNone/>
              <a:defRPr sz="2000">
                <a:latin typeface="Google Sans"/>
                <a:ea typeface="Google Sans"/>
                <a:cs typeface="Google Sans"/>
                <a:sym typeface="Google Sans"/>
              </a:defRPr>
            </a:lvl3pPr>
            <a:lvl4pPr lvl="3">
              <a:lnSpc>
                <a:spcPct val="100000"/>
              </a:lnSpc>
              <a:spcBef>
                <a:spcPts val="0"/>
              </a:spcBef>
              <a:spcAft>
                <a:spcPts val="0"/>
              </a:spcAft>
              <a:buSzPts val="2000"/>
              <a:buNone/>
              <a:defRPr sz="2000">
                <a:latin typeface="Google Sans"/>
                <a:ea typeface="Google Sans"/>
                <a:cs typeface="Google Sans"/>
                <a:sym typeface="Google Sans"/>
              </a:defRPr>
            </a:lvl4pPr>
            <a:lvl5pPr lvl="4">
              <a:lnSpc>
                <a:spcPct val="100000"/>
              </a:lnSpc>
              <a:spcBef>
                <a:spcPts val="0"/>
              </a:spcBef>
              <a:spcAft>
                <a:spcPts val="0"/>
              </a:spcAft>
              <a:buSzPts val="2000"/>
              <a:buNone/>
              <a:defRPr sz="2000">
                <a:latin typeface="Google Sans"/>
                <a:ea typeface="Google Sans"/>
                <a:cs typeface="Google Sans"/>
                <a:sym typeface="Google Sans"/>
              </a:defRPr>
            </a:lvl5pPr>
            <a:lvl6pPr lvl="5">
              <a:lnSpc>
                <a:spcPct val="100000"/>
              </a:lnSpc>
              <a:spcBef>
                <a:spcPts val="0"/>
              </a:spcBef>
              <a:spcAft>
                <a:spcPts val="0"/>
              </a:spcAft>
              <a:buSzPts val="2000"/>
              <a:buNone/>
              <a:defRPr sz="2000">
                <a:latin typeface="Google Sans"/>
                <a:ea typeface="Google Sans"/>
                <a:cs typeface="Google Sans"/>
                <a:sym typeface="Google Sans"/>
              </a:defRPr>
            </a:lvl6pPr>
            <a:lvl7pPr lvl="6">
              <a:lnSpc>
                <a:spcPct val="100000"/>
              </a:lnSpc>
              <a:spcBef>
                <a:spcPts val="0"/>
              </a:spcBef>
              <a:spcAft>
                <a:spcPts val="0"/>
              </a:spcAft>
              <a:buSzPts val="2000"/>
              <a:buNone/>
              <a:defRPr sz="2000">
                <a:latin typeface="Google Sans"/>
                <a:ea typeface="Google Sans"/>
                <a:cs typeface="Google Sans"/>
                <a:sym typeface="Google Sans"/>
              </a:defRPr>
            </a:lvl7pPr>
            <a:lvl8pPr lvl="7">
              <a:lnSpc>
                <a:spcPct val="100000"/>
              </a:lnSpc>
              <a:spcBef>
                <a:spcPts val="0"/>
              </a:spcBef>
              <a:spcAft>
                <a:spcPts val="0"/>
              </a:spcAft>
              <a:buSzPts val="2000"/>
              <a:buNone/>
              <a:defRPr sz="2000">
                <a:latin typeface="Google Sans"/>
                <a:ea typeface="Google Sans"/>
                <a:cs typeface="Google Sans"/>
                <a:sym typeface="Google Sans"/>
              </a:defRPr>
            </a:lvl8pPr>
            <a:lvl9pPr lvl="8">
              <a:lnSpc>
                <a:spcPct val="100000"/>
              </a:lnSpc>
              <a:spcBef>
                <a:spcPts val="0"/>
              </a:spcBef>
              <a:spcAft>
                <a:spcPts val="0"/>
              </a:spcAft>
              <a:buSzPts val="2000"/>
              <a:buNone/>
              <a:defRPr sz="2000">
                <a:latin typeface="Google Sans"/>
                <a:ea typeface="Google Sans"/>
                <a:cs typeface="Google Sans"/>
                <a:sym typeface="Google Sans"/>
              </a:defRPr>
            </a:lvl9pPr>
          </a:lstStyle>
          <a:p/>
        </p:txBody>
      </p:sp>
      <p:sp>
        <p:nvSpPr>
          <p:cNvPr id="407" name="Google Shape;407;p37"/>
          <p:cNvSpPr txBox="1"/>
          <p:nvPr>
            <p:ph idx="1" type="body"/>
          </p:nvPr>
        </p:nvSpPr>
        <p:spPr>
          <a:xfrm>
            <a:off x="457200" y="2606040"/>
            <a:ext cx="2688300" cy="20847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1000"/>
              </a:spcBef>
              <a:spcAft>
                <a:spcPts val="0"/>
              </a:spcAft>
              <a:buSzPts val="1000"/>
              <a:buChar char="○"/>
              <a:defRPr/>
            </a:lvl2pPr>
            <a:lvl3pPr indent="-292100" lvl="2" marL="1371600">
              <a:lnSpc>
                <a:spcPct val="150000"/>
              </a:lnSpc>
              <a:spcBef>
                <a:spcPts val="1000"/>
              </a:spcBef>
              <a:spcAft>
                <a:spcPts val="0"/>
              </a:spcAft>
              <a:buSzPts val="1000"/>
              <a:buChar char="■"/>
              <a:defRPr/>
            </a:lvl3pPr>
            <a:lvl4pPr indent="-292100" lvl="3" marL="1828800">
              <a:lnSpc>
                <a:spcPct val="150000"/>
              </a:lnSpc>
              <a:spcBef>
                <a:spcPts val="1000"/>
              </a:spcBef>
              <a:spcAft>
                <a:spcPts val="0"/>
              </a:spcAft>
              <a:buSzPts val="1000"/>
              <a:buChar char="●"/>
              <a:defRPr/>
            </a:lvl4pPr>
            <a:lvl5pPr indent="-292100" lvl="4" marL="2286000">
              <a:lnSpc>
                <a:spcPct val="150000"/>
              </a:lnSpc>
              <a:spcBef>
                <a:spcPts val="1000"/>
              </a:spcBef>
              <a:spcAft>
                <a:spcPts val="0"/>
              </a:spcAft>
              <a:buSzPts val="1000"/>
              <a:buChar char="○"/>
              <a:defRPr/>
            </a:lvl5pPr>
            <a:lvl6pPr indent="-292100" lvl="5" marL="2743200">
              <a:lnSpc>
                <a:spcPct val="150000"/>
              </a:lnSpc>
              <a:spcBef>
                <a:spcPts val="1000"/>
              </a:spcBef>
              <a:spcAft>
                <a:spcPts val="0"/>
              </a:spcAft>
              <a:buSzPts val="1000"/>
              <a:buChar char="■"/>
              <a:defRPr/>
            </a:lvl6pPr>
            <a:lvl7pPr indent="-292100" lvl="6" marL="3200400">
              <a:lnSpc>
                <a:spcPct val="150000"/>
              </a:lnSpc>
              <a:spcBef>
                <a:spcPts val="1000"/>
              </a:spcBef>
              <a:spcAft>
                <a:spcPts val="0"/>
              </a:spcAft>
              <a:buSzPts val="1000"/>
              <a:buChar char="●"/>
              <a:defRPr/>
            </a:lvl7pPr>
            <a:lvl8pPr indent="-292100" lvl="7" marL="3657600">
              <a:lnSpc>
                <a:spcPct val="150000"/>
              </a:lnSpc>
              <a:spcBef>
                <a:spcPts val="1000"/>
              </a:spcBef>
              <a:spcAft>
                <a:spcPts val="0"/>
              </a:spcAft>
              <a:buSzPts val="1000"/>
              <a:buChar char="○"/>
              <a:defRPr/>
            </a:lvl8pPr>
            <a:lvl9pPr indent="-292100" lvl="8" marL="4114800">
              <a:lnSpc>
                <a:spcPct val="150000"/>
              </a:lnSpc>
              <a:spcBef>
                <a:spcPts val="1000"/>
              </a:spcBef>
              <a:spcAft>
                <a:spcPts val="1000"/>
              </a:spcAft>
              <a:buSzPts val="10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You_02">
  <p:cSld name="CUSTOM_8_1">
    <p:spTree>
      <p:nvGrpSpPr>
        <p:cNvPr id="408" name="Shape 408"/>
        <p:cNvGrpSpPr/>
        <p:nvPr/>
      </p:nvGrpSpPr>
      <p:grpSpPr>
        <a:xfrm>
          <a:off x="0" y="0"/>
          <a:ext cx="0" cy="0"/>
          <a:chOff x="0" y="0"/>
          <a:chExt cx="0" cy="0"/>
        </a:xfrm>
      </p:grpSpPr>
      <p:sp>
        <p:nvSpPr>
          <p:cNvPr id="409" name="Google Shape;409;p38"/>
          <p:cNvSpPr txBox="1"/>
          <p:nvPr/>
        </p:nvSpPr>
        <p:spPr>
          <a:xfrm>
            <a:off x="457200" y="2232827"/>
            <a:ext cx="5351100" cy="2114400"/>
          </a:xfrm>
          <a:prstGeom prst="rect">
            <a:avLst/>
          </a:prstGeom>
          <a:noFill/>
          <a:ln>
            <a:noFill/>
          </a:ln>
        </p:spPr>
        <p:txBody>
          <a:bodyPr anchorCtr="0" anchor="t" bIns="91425" lIns="91425" spcFirstLastPara="1" rIns="0" wrap="square" tIns="91425">
            <a:noAutofit/>
          </a:bodyPr>
          <a:lstStyle/>
          <a:p>
            <a:pPr indent="0" lvl="0" marL="0" rtl="0" algn="l">
              <a:lnSpc>
                <a:spcPct val="115000"/>
              </a:lnSpc>
              <a:spcBef>
                <a:spcPts val="0"/>
              </a:spcBef>
              <a:spcAft>
                <a:spcPts val="0"/>
              </a:spcAft>
              <a:buNone/>
            </a:pPr>
            <a:r>
              <a:rPr b="1" lang="en" sz="4800">
                <a:solidFill>
                  <a:srgbClr val="202124"/>
                </a:solidFill>
                <a:latin typeface="Google Sans"/>
                <a:ea typeface="Google Sans"/>
                <a:cs typeface="Google Sans"/>
                <a:sym typeface="Google Sans"/>
              </a:rPr>
              <a:t>Thank you.</a:t>
            </a:r>
            <a:endParaRPr b="1" sz="4800">
              <a:solidFill>
                <a:srgbClr val="202124"/>
              </a:solidFill>
              <a:latin typeface="Google Sans"/>
              <a:ea typeface="Google Sans"/>
              <a:cs typeface="Google Sans"/>
              <a:sym typeface="Google Sans"/>
            </a:endParaRPr>
          </a:p>
        </p:txBody>
      </p:sp>
      <p:grpSp>
        <p:nvGrpSpPr>
          <p:cNvPr id="410" name="Google Shape;410;p38"/>
          <p:cNvGrpSpPr/>
          <p:nvPr/>
        </p:nvGrpSpPr>
        <p:grpSpPr>
          <a:xfrm>
            <a:off x="457200" y="1590954"/>
            <a:ext cx="479498" cy="385684"/>
            <a:chOff x="6294751" y="783425"/>
            <a:chExt cx="5020925" cy="4038575"/>
          </a:xfrm>
        </p:grpSpPr>
        <p:sp>
          <p:nvSpPr>
            <p:cNvPr id="411" name="Google Shape;411;p38"/>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38"/>
          <p:cNvGrpSpPr/>
          <p:nvPr/>
        </p:nvGrpSpPr>
        <p:grpSpPr>
          <a:xfrm>
            <a:off x="457200" y="4603434"/>
            <a:ext cx="1190118" cy="210542"/>
            <a:chOff x="990623" y="4603434"/>
            <a:chExt cx="1190118" cy="210542"/>
          </a:xfrm>
        </p:grpSpPr>
        <p:sp>
          <p:nvSpPr>
            <p:cNvPr id="416" name="Google Shape;416;p38"/>
            <p:cNvSpPr/>
            <p:nvPr/>
          </p:nvSpPr>
          <p:spPr>
            <a:xfrm>
              <a:off x="990623"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1683736"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1830708" y="4620765"/>
              <a:ext cx="18363" cy="142798"/>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1864815"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1980201"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2082515"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_Title &amp; Body_1 Col_Photo_Blue">
  <p:cSld name="CUSTOM_7_1_1_1_1_1_1_1_1_1_1_1_1_1_1_1_1">
    <p:bg>
      <p:bgPr>
        <a:solidFill>
          <a:srgbClr val="FFFFFF"/>
        </a:solidFill>
      </p:bgPr>
    </p:bg>
    <p:spTree>
      <p:nvGrpSpPr>
        <p:cNvPr id="422" name="Shape 422"/>
        <p:cNvGrpSpPr/>
        <p:nvPr/>
      </p:nvGrpSpPr>
      <p:grpSpPr>
        <a:xfrm>
          <a:off x="0" y="0"/>
          <a:ext cx="0" cy="0"/>
          <a:chOff x="0" y="0"/>
          <a:chExt cx="0" cy="0"/>
        </a:xfrm>
      </p:grpSpPr>
      <p:sp>
        <p:nvSpPr>
          <p:cNvPr id="423" name="Google Shape;423;p39"/>
          <p:cNvSpPr/>
          <p:nvPr/>
        </p:nvSpPr>
        <p:spPr>
          <a:xfrm>
            <a:off x="5367525" y="1292575"/>
            <a:ext cx="3319200" cy="264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oogle Sans"/>
                <a:ea typeface="Google Sans"/>
                <a:cs typeface="Google Sans"/>
                <a:sym typeface="Google Sans"/>
              </a:rPr>
              <a:t>Place Image Here</a:t>
            </a:r>
            <a:endParaRPr>
              <a:solidFill>
                <a:srgbClr val="FFFFFF"/>
              </a:solidFill>
              <a:latin typeface="Google Sans"/>
              <a:ea typeface="Google Sans"/>
              <a:cs typeface="Google Sans"/>
              <a:sym typeface="Google Sans"/>
            </a:endParaRPr>
          </a:p>
        </p:txBody>
      </p:sp>
      <p:sp>
        <p:nvSpPr>
          <p:cNvPr id="424" name="Google Shape;424;p39"/>
          <p:cNvSpPr/>
          <p:nvPr/>
        </p:nvSpPr>
        <p:spPr>
          <a:xfrm>
            <a:off x="8027650" y="4862779"/>
            <a:ext cx="659356" cy="115363"/>
          </a:xfrm>
          <a:prstGeom prst="rect">
            <a:avLst/>
          </a:prstGeom>
          <a:noFill/>
          <a:ln>
            <a:noFill/>
          </a:ln>
        </p:spPr>
      </p:sp>
      <p:sp>
        <p:nvSpPr>
          <p:cNvPr id="425" name="Google Shape;425;p39"/>
          <p:cNvSpPr txBox="1"/>
          <p:nvPr>
            <p:ph type="title"/>
          </p:nvPr>
        </p:nvSpPr>
        <p:spPr>
          <a:xfrm>
            <a:off x="457200" y="457200"/>
            <a:ext cx="5459100" cy="9966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000"/>
              <a:buNone/>
              <a:defRPr sz="2000"/>
            </a:lvl1pPr>
            <a:lvl2pPr lvl="1">
              <a:lnSpc>
                <a:spcPct val="90000"/>
              </a:lnSpc>
              <a:spcBef>
                <a:spcPts val="0"/>
              </a:spcBef>
              <a:spcAft>
                <a:spcPts val="0"/>
              </a:spcAft>
              <a:buSzPts val="2000"/>
              <a:buNone/>
              <a:defRPr sz="2000">
                <a:latin typeface="Google Sans"/>
                <a:ea typeface="Google Sans"/>
                <a:cs typeface="Google Sans"/>
                <a:sym typeface="Google Sans"/>
              </a:defRPr>
            </a:lvl2pPr>
            <a:lvl3pPr lvl="2">
              <a:lnSpc>
                <a:spcPct val="90000"/>
              </a:lnSpc>
              <a:spcBef>
                <a:spcPts val="0"/>
              </a:spcBef>
              <a:spcAft>
                <a:spcPts val="0"/>
              </a:spcAft>
              <a:buSzPts val="2000"/>
              <a:buNone/>
              <a:defRPr sz="2000">
                <a:latin typeface="Google Sans"/>
                <a:ea typeface="Google Sans"/>
                <a:cs typeface="Google Sans"/>
                <a:sym typeface="Google Sans"/>
              </a:defRPr>
            </a:lvl3pPr>
            <a:lvl4pPr lvl="3">
              <a:lnSpc>
                <a:spcPct val="90000"/>
              </a:lnSpc>
              <a:spcBef>
                <a:spcPts val="0"/>
              </a:spcBef>
              <a:spcAft>
                <a:spcPts val="0"/>
              </a:spcAft>
              <a:buSzPts val="2000"/>
              <a:buNone/>
              <a:defRPr sz="2000">
                <a:latin typeface="Google Sans"/>
                <a:ea typeface="Google Sans"/>
                <a:cs typeface="Google Sans"/>
                <a:sym typeface="Google Sans"/>
              </a:defRPr>
            </a:lvl4pPr>
            <a:lvl5pPr lvl="4">
              <a:lnSpc>
                <a:spcPct val="90000"/>
              </a:lnSpc>
              <a:spcBef>
                <a:spcPts val="0"/>
              </a:spcBef>
              <a:spcAft>
                <a:spcPts val="0"/>
              </a:spcAft>
              <a:buSzPts val="2000"/>
              <a:buNone/>
              <a:defRPr sz="2000">
                <a:latin typeface="Google Sans"/>
                <a:ea typeface="Google Sans"/>
                <a:cs typeface="Google Sans"/>
                <a:sym typeface="Google Sans"/>
              </a:defRPr>
            </a:lvl5pPr>
            <a:lvl6pPr lvl="5">
              <a:lnSpc>
                <a:spcPct val="90000"/>
              </a:lnSpc>
              <a:spcBef>
                <a:spcPts val="0"/>
              </a:spcBef>
              <a:spcAft>
                <a:spcPts val="0"/>
              </a:spcAft>
              <a:buSzPts val="2000"/>
              <a:buNone/>
              <a:defRPr sz="2000">
                <a:latin typeface="Google Sans"/>
                <a:ea typeface="Google Sans"/>
                <a:cs typeface="Google Sans"/>
                <a:sym typeface="Google Sans"/>
              </a:defRPr>
            </a:lvl6pPr>
            <a:lvl7pPr lvl="6">
              <a:lnSpc>
                <a:spcPct val="90000"/>
              </a:lnSpc>
              <a:spcBef>
                <a:spcPts val="0"/>
              </a:spcBef>
              <a:spcAft>
                <a:spcPts val="0"/>
              </a:spcAft>
              <a:buSzPts val="2000"/>
              <a:buNone/>
              <a:defRPr sz="2000">
                <a:latin typeface="Google Sans"/>
                <a:ea typeface="Google Sans"/>
                <a:cs typeface="Google Sans"/>
                <a:sym typeface="Google Sans"/>
              </a:defRPr>
            </a:lvl7pPr>
            <a:lvl8pPr lvl="7">
              <a:lnSpc>
                <a:spcPct val="90000"/>
              </a:lnSpc>
              <a:spcBef>
                <a:spcPts val="0"/>
              </a:spcBef>
              <a:spcAft>
                <a:spcPts val="0"/>
              </a:spcAft>
              <a:buSzPts val="2000"/>
              <a:buNone/>
              <a:defRPr sz="2000">
                <a:latin typeface="Google Sans"/>
                <a:ea typeface="Google Sans"/>
                <a:cs typeface="Google Sans"/>
                <a:sym typeface="Google Sans"/>
              </a:defRPr>
            </a:lvl8pPr>
            <a:lvl9pPr lvl="8">
              <a:lnSpc>
                <a:spcPct val="90000"/>
              </a:lnSpc>
              <a:spcBef>
                <a:spcPts val="0"/>
              </a:spcBef>
              <a:spcAft>
                <a:spcPts val="0"/>
              </a:spcAft>
              <a:buSzPts val="2000"/>
              <a:buNone/>
              <a:defRPr sz="2000">
                <a:latin typeface="Google Sans"/>
                <a:ea typeface="Google Sans"/>
                <a:cs typeface="Google Sans"/>
                <a:sym typeface="Google Sans"/>
              </a:defRPr>
            </a:lvl9pPr>
          </a:lstStyle>
          <a:p/>
        </p:txBody>
      </p:sp>
      <p:sp>
        <p:nvSpPr>
          <p:cNvPr id="426" name="Google Shape;426;p39"/>
          <p:cNvSpPr txBox="1"/>
          <p:nvPr>
            <p:ph idx="1" type="body"/>
          </p:nvPr>
        </p:nvSpPr>
        <p:spPr>
          <a:xfrm>
            <a:off x="457200" y="1536192"/>
            <a:ext cx="4078200" cy="31548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SzPts val="1000"/>
              <a:buChar char="●"/>
              <a:defRPr/>
            </a:lvl1pPr>
            <a:lvl2pPr indent="-292100" lvl="1" marL="914400">
              <a:lnSpc>
                <a:spcPct val="150000"/>
              </a:lnSpc>
              <a:spcBef>
                <a:spcPts val="1000"/>
              </a:spcBef>
              <a:spcAft>
                <a:spcPts val="0"/>
              </a:spcAft>
              <a:buSzPts val="1000"/>
              <a:buChar char="○"/>
              <a:defRPr/>
            </a:lvl2pPr>
            <a:lvl3pPr indent="-292100" lvl="2" marL="1371600">
              <a:lnSpc>
                <a:spcPct val="150000"/>
              </a:lnSpc>
              <a:spcBef>
                <a:spcPts val="1000"/>
              </a:spcBef>
              <a:spcAft>
                <a:spcPts val="0"/>
              </a:spcAft>
              <a:buSzPts val="1000"/>
              <a:buChar char="■"/>
              <a:defRPr/>
            </a:lvl3pPr>
            <a:lvl4pPr indent="-292100" lvl="3" marL="1828800">
              <a:lnSpc>
                <a:spcPct val="150000"/>
              </a:lnSpc>
              <a:spcBef>
                <a:spcPts val="1000"/>
              </a:spcBef>
              <a:spcAft>
                <a:spcPts val="0"/>
              </a:spcAft>
              <a:buSzPts val="1000"/>
              <a:buChar char="●"/>
              <a:defRPr/>
            </a:lvl4pPr>
            <a:lvl5pPr indent="-292100" lvl="4" marL="2286000">
              <a:lnSpc>
                <a:spcPct val="150000"/>
              </a:lnSpc>
              <a:spcBef>
                <a:spcPts val="1000"/>
              </a:spcBef>
              <a:spcAft>
                <a:spcPts val="0"/>
              </a:spcAft>
              <a:buSzPts val="1000"/>
              <a:buChar char="○"/>
              <a:defRPr/>
            </a:lvl5pPr>
            <a:lvl6pPr indent="-292100" lvl="5" marL="2743200">
              <a:lnSpc>
                <a:spcPct val="150000"/>
              </a:lnSpc>
              <a:spcBef>
                <a:spcPts val="1000"/>
              </a:spcBef>
              <a:spcAft>
                <a:spcPts val="0"/>
              </a:spcAft>
              <a:buSzPts val="1000"/>
              <a:buChar char="■"/>
              <a:defRPr/>
            </a:lvl6pPr>
            <a:lvl7pPr indent="-292100" lvl="6" marL="3200400">
              <a:lnSpc>
                <a:spcPct val="150000"/>
              </a:lnSpc>
              <a:spcBef>
                <a:spcPts val="1000"/>
              </a:spcBef>
              <a:spcAft>
                <a:spcPts val="0"/>
              </a:spcAft>
              <a:buSzPts val="1000"/>
              <a:buChar char="●"/>
              <a:defRPr/>
            </a:lvl7pPr>
            <a:lvl8pPr indent="-292100" lvl="7" marL="3657600">
              <a:lnSpc>
                <a:spcPct val="150000"/>
              </a:lnSpc>
              <a:spcBef>
                <a:spcPts val="1000"/>
              </a:spcBef>
              <a:spcAft>
                <a:spcPts val="0"/>
              </a:spcAft>
              <a:buSzPts val="1000"/>
              <a:buChar char="○"/>
              <a:defRPr/>
            </a:lvl8pPr>
            <a:lvl9pPr indent="-292100" lvl="8" marL="4114800">
              <a:lnSpc>
                <a:spcPct val="150000"/>
              </a:lnSpc>
              <a:spcBef>
                <a:spcPts val="1000"/>
              </a:spcBef>
              <a:spcAft>
                <a:spcPts val="1000"/>
              </a:spcAft>
              <a:buSzPts val="10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9">
    <p:spTree>
      <p:nvGrpSpPr>
        <p:cNvPr id="427" name="Shape 427"/>
        <p:cNvGrpSpPr/>
        <p:nvPr/>
      </p:nvGrpSpPr>
      <p:grpSpPr>
        <a:xfrm>
          <a:off x="0" y="0"/>
          <a:ext cx="0" cy="0"/>
          <a:chOff x="0" y="0"/>
          <a:chExt cx="0" cy="0"/>
        </a:xfrm>
      </p:grpSpPr>
      <p:sp>
        <p:nvSpPr>
          <p:cNvPr id="428" name="Google Shape;428;p40"/>
          <p:cNvSpPr txBox="1"/>
          <p:nvPr>
            <p:ph type="title"/>
          </p:nvPr>
        </p:nvSpPr>
        <p:spPr>
          <a:xfrm>
            <a:off x="5742025" y="460250"/>
            <a:ext cx="2945100" cy="1268700"/>
          </a:xfrm>
          <a:prstGeom prst="rect">
            <a:avLst/>
          </a:prstGeom>
        </p:spPr>
        <p:txBody>
          <a:bodyPr anchorCtr="0" anchor="t" bIns="0" lIns="0" spcFirstLastPara="1" rIns="91425" wrap="square" tIns="0">
            <a:noAutofit/>
          </a:bodyPr>
          <a:lstStyle>
            <a:lvl1pPr lvl="0">
              <a:spcBef>
                <a:spcPts val="0"/>
              </a:spcBef>
              <a:spcAft>
                <a:spcPts val="0"/>
              </a:spcAft>
              <a:buSzPts val="1400"/>
              <a:buFont typeface="Google Sans Medium"/>
              <a:buNone/>
              <a:defRPr/>
            </a:lvl1pPr>
            <a:lvl2pPr lvl="1">
              <a:spcBef>
                <a:spcPts val="0"/>
              </a:spcBef>
              <a:spcAft>
                <a:spcPts val="0"/>
              </a:spcAft>
              <a:buSzPts val="1400"/>
              <a:buNone/>
              <a:defRPr>
                <a:latin typeface="Google Sans"/>
                <a:ea typeface="Google Sans"/>
                <a:cs typeface="Google Sans"/>
                <a:sym typeface="Google Sans"/>
              </a:defRPr>
            </a:lvl2pPr>
            <a:lvl3pPr lvl="2">
              <a:spcBef>
                <a:spcPts val="0"/>
              </a:spcBef>
              <a:spcAft>
                <a:spcPts val="0"/>
              </a:spcAft>
              <a:buSzPts val="1400"/>
              <a:buNone/>
              <a:defRPr>
                <a:latin typeface="Google Sans"/>
                <a:ea typeface="Google Sans"/>
                <a:cs typeface="Google Sans"/>
                <a:sym typeface="Google Sans"/>
              </a:defRPr>
            </a:lvl3pPr>
            <a:lvl4pPr lvl="3">
              <a:spcBef>
                <a:spcPts val="0"/>
              </a:spcBef>
              <a:spcAft>
                <a:spcPts val="0"/>
              </a:spcAft>
              <a:buSzPts val="1400"/>
              <a:buNone/>
              <a:defRPr>
                <a:latin typeface="Google Sans"/>
                <a:ea typeface="Google Sans"/>
                <a:cs typeface="Google Sans"/>
                <a:sym typeface="Google Sans"/>
              </a:defRPr>
            </a:lvl4pPr>
            <a:lvl5pPr lvl="4">
              <a:spcBef>
                <a:spcPts val="0"/>
              </a:spcBef>
              <a:spcAft>
                <a:spcPts val="0"/>
              </a:spcAft>
              <a:buSzPts val="1400"/>
              <a:buNone/>
              <a:defRPr>
                <a:latin typeface="Google Sans"/>
                <a:ea typeface="Google Sans"/>
                <a:cs typeface="Google Sans"/>
                <a:sym typeface="Google Sans"/>
              </a:defRPr>
            </a:lvl5pPr>
            <a:lvl6pPr lvl="5">
              <a:spcBef>
                <a:spcPts val="0"/>
              </a:spcBef>
              <a:spcAft>
                <a:spcPts val="0"/>
              </a:spcAft>
              <a:buSzPts val="1400"/>
              <a:buNone/>
              <a:defRPr>
                <a:latin typeface="Google Sans"/>
                <a:ea typeface="Google Sans"/>
                <a:cs typeface="Google Sans"/>
                <a:sym typeface="Google Sans"/>
              </a:defRPr>
            </a:lvl6pPr>
            <a:lvl7pPr lvl="6">
              <a:spcBef>
                <a:spcPts val="0"/>
              </a:spcBef>
              <a:spcAft>
                <a:spcPts val="0"/>
              </a:spcAft>
              <a:buSzPts val="1400"/>
              <a:buNone/>
              <a:defRPr>
                <a:latin typeface="Google Sans"/>
                <a:ea typeface="Google Sans"/>
                <a:cs typeface="Google Sans"/>
                <a:sym typeface="Google Sans"/>
              </a:defRPr>
            </a:lvl7pPr>
            <a:lvl8pPr lvl="7">
              <a:spcBef>
                <a:spcPts val="0"/>
              </a:spcBef>
              <a:spcAft>
                <a:spcPts val="0"/>
              </a:spcAft>
              <a:buSzPts val="1400"/>
              <a:buNone/>
              <a:defRPr>
                <a:latin typeface="Google Sans"/>
                <a:ea typeface="Google Sans"/>
                <a:cs typeface="Google Sans"/>
                <a:sym typeface="Google Sans"/>
              </a:defRPr>
            </a:lvl8pPr>
            <a:lvl9pPr lvl="8">
              <a:spcBef>
                <a:spcPts val="0"/>
              </a:spcBef>
              <a:spcAft>
                <a:spcPts val="0"/>
              </a:spcAft>
              <a:buSzPts val="1400"/>
              <a:buNone/>
              <a:defRPr>
                <a:latin typeface="Google Sans"/>
                <a:ea typeface="Google Sans"/>
                <a:cs typeface="Google Sans"/>
                <a:sym typeface="Google Sans"/>
              </a:defRPr>
            </a:lvl9pPr>
          </a:lstStyle>
          <a:p/>
        </p:txBody>
      </p:sp>
      <p:sp>
        <p:nvSpPr>
          <p:cNvPr id="429" name="Google Shape;429;p40"/>
          <p:cNvSpPr txBox="1"/>
          <p:nvPr>
            <p:ph idx="1" type="body"/>
          </p:nvPr>
        </p:nvSpPr>
        <p:spPr>
          <a:xfrm>
            <a:off x="5742025" y="1536250"/>
            <a:ext cx="2811000" cy="31518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1pPr>
            <a:lvl2pPr indent="-292100" lvl="1" marL="9144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2pPr>
            <a:lvl3pPr indent="-292100" lvl="2" marL="13716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3pPr>
            <a:lvl4pPr indent="-292100" lvl="3" marL="18288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4pPr>
            <a:lvl5pPr indent="-292100" lvl="4" marL="22860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5pPr>
            <a:lvl6pPr indent="-292100" lvl="5" marL="27432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6pPr>
            <a:lvl7pPr indent="-292100" lvl="6" marL="32004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7pPr>
            <a:lvl8pPr indent="-292100" lvl="7" marL="36576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8pPr>
            <a:lvl9pPr indent="-292100" lvl="8" marL="41148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9pPr>
          </a:lstStyle>
          <a:p/>
        </p:txBody>
      </p:sp>
      <p:sp>
        <p:nvSpPr>
          <p:cNvPr id="430" name="Google Shape;430;p40"/>
          <p:cNvSpPr/>
          <p:nvPr/>
        </p:nvSpPr>
        <p:spPr>
          <a:xfrm>
            <a:off x="0" y="-600"/>
            <a:ext cx="5143500" cy="514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oogle Sans"/>
                <a:ea typeface="Google Sans"/>
                <a:cs typeface="Google Sans"/>
                <a:sym typeface="Google Sans"/>
              </a:rPr>
              <a:t>Place Image Here</a:t>
            </a:r>
            <a:endParaRPr>
              <a:solidFill>
                <a:srgbClr val="FFFFFF"/>
              </a:solidFill>
              <a:latin typeface="Google Sans"/>
              <a:ea typeface="Google Sans"/>
              <a:cs typeface="Google Sans"/>
              <a:sym typeface="Google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Blank_Simple">
  <p:cSld name="CUSTOM_4">
    <p:spTree>
      <p:nvGrpSpPr>
        <p:cNvPr id="431" name="Shape 431"/>
        <p:cNvGrpSpPr/>
        <p:nvPr/>
      </p:nvGrpSpPr>
      <p:grpSpPr>
        <a:xfrm>
          <a:off x="0" y="0"/>
          <a:ext cx="0" cy="0"/>
          <a:chOff x="0" y="0"/>
          <a:chExt cx="0" cy="0"/>
        </a:xfrm>
      </p:grpSpPr>
      <p:sp>
        <p:nvSpPr>
          <p:cNvPr id="432" name="Google Shape;432;p41"/>
          <p:cNvSpPr/>
          <p:nvPr/>
        </p:nvSpPr>
        <p:spPr>
          <a:xfrm>
            <a:off x="8027650" y="4862779"/>
            <a:ext cx="659356" cy="115363"/>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statement">
  <p:cSld name="TITLE_AND_BODY_5">
    <p:spTree>
      <p:nvGrpSpPr>
        <p:cNvPr id="433" name="Shape 433"/>
        <p:cNvGrpSpPr/>
        <p:nvPr/>
      </p:nvGrpSpPr>
      <p:grpSpPr>
        <a:xfrm>
          <a:off x="0" y="0"/>
          <a:ext cx="0" cy="0"/>
          <a:chOff x="0" y="0"/>
          <a:chExt cx="0" cy="0"/>
        </a:xfrm>
      </p:grpSpPr>
      <p:sp>
        <p:nvSpPr>
          <p:cNvPr id="434" name="Google Shape;434;p42"/>
          <p:cNvSpPr txBox="1"/>
          <p:nvPr>
            <p:ph type="title"/>
          </p:nvPr>
        </p:nvSpPr>
        <p:spPr>
          <a:xfrm>
            <a:off x="870450" y="2383975"/>
            <a:ext cx="8260500" cy="546000"/>
          </a:xfrm>
          <a:prstGeom prst="rect">
            <a:avLst/>
          </a:prstGeom>
        </p:spPr>
        <p:txBody>
          <a:bodyPr anchorCtr="0" anchor="b" bIns="0" lIns="0" spcFirstLastPara="1" rIns="0" wrap="square" tIns="0">
            <a:noAutofit/>
          </a:bodyPr>
          <a:lstStyle>
            <a:lvl1pPr lvl="0">
              <a:spcBef>
                <a:spcPts val="0"/>
              </a:spcBef>
              <a:spcAft>
                <a:spcPts val="0"/>
              </a:spcAft>
              <a:buNone/>
              <a:defRPr b="1" sz="4400">
                <a:solidFill>
                  <a:srgbClr val="202124"/>
                </a:solidFill>
                <a:latin typeface="Google Sans"/>
                <a:ea typeface="Google Sans"/>
                <a:cs typeface="Google Sans"/>
                <a:sym typeface="Google San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_Four columns">
  <p:cSld name="CUSTOM_3_1">
    <p:spTree>
      <p:nvGrpSpPr>
        <p:cNvPr id="435" name="Shape 435"/>
        <p:cNvGrpSpPr/>
        <p:nvPr/>
      </p:nvGrpSpPr>
      <p:grpSpPr>
        <a:xfrm>
          <a:off x="0" y="0"/>
          <a:ext cx="0" cy="0"/>
          <a:chOff x="0" y="0"/>
          <a:chExt cx="0" cy="0"/>
        </a:xfrm>
      </p:grpSpPr>
      <p:sp>
        <p:nvSpPr>
          <p:cNvPr id="436" name="Google Shape;436;p43"/>
          <p:cNvSpPr txBox="1"/>
          <p:nvPr>
            <p:ph type="title"/>
          </p:nvPr>
        </p:nvSpPr>
        <p:spPr>
          <a:xfrm>
            <a:off x="457175" y="460250"/>
            <a:ext cx="4077000" cy="999900"/>
          </a:xfrm>
          <a:prstGeom prst="rect">
            <a:avLst/>
          </a:prstGeom>
        </p:spPr>
        <p:txBody>
          <a:bodyPr anchorCtr="0" anchor="t" bIns="0" lIns="0" spcFirstLastPara="1" rIns="91425" wrap="square" tIns="0">
            <a:noAutofit/>
          </a:bodyPr>
          <a:lstStyle>
            <a:lvl1pPr lvl="0">
              <a:spcBef>
                <a:spcPts val="0"/>
              </a:spcBef>
              <a:spcAft>
                <a:spcPts val="0"/>
              </a:spcAft>
              <a:buNone/>
              <a:defRPr sz="1800"/>
            </a:lvl1pPr>
            <a:lvl2pPr lvl="1">
              <a:spcBef>
                <a:spcPts val="0"/>
              </a:spcBef>
              <a:spcAft>
                <a:spcPts val="0"/>
              </a:spcAft>
              <a:buNone/>
              <a:defRPr sz="1800"/>
            </a:lvl2pPr>
            <a:lvl3pPr lvl="2">
              <a:spcBef>
                <a:spcPts val="0"/>
              </a:spcBef>
              <a:spcAft>
                <a:spcPts val="0"/>
              </a:spcAft>
              <a:buNone/>
              <a:defRPr sz="1800"/>
            </a:lvl3pPr>
            <a:lvl4pPr lvl="3">
              <a:spcBef>
                <a:spcPts val="0"/>
              </a:spcBef>
              <a:spcAft>
                <a:spcPts val="0"/>
              </a:spcAft>
              <a:buNone/>
              <a:defRPr sz="1800"/>
            </a:lvl4pPr>
            <a:lvl5pPr lvl="4">
              <a:spcBef>
                <a:spcPts val="0"/>
              </a:spcBef>
              <a:spcAft>
                <a:spcPts val="0"/>
              </a:spcAft>
              <a:buNone/>
              <a:defRPr sz="1800"/>
            </a:lvl5pPr>
            <a:lvl6pPr lvl="5">
              <a:spcBef>
                <a:spcPts val="0"/>
              </a:spcBef>
              <a:spcAft>
                <a:spcPts val="0"/>
              </a:spcAft>
              <a:buNone/>
              <a:defRPr sz="1800"/>
            </a:lvl6pPr>
            <a:lvl7pPr lvl="6">
              <a:spcBef>
                <a:spcPts val="0"/>
              </a:spcBef>
              <a:spcAft>
                <a:spcPts val="0"/>
              </a:spcAft>
              <a:buNone/>
              <a:defRPr sz="1800"/>
            </a:lvl7pPr>
            <a:lvl8pPr lvl="7">
              <a:spcBef>
                <a:spcPts val="0"/>
              </a:spcBef>
              <a:spcAft>
                <a:spcPts val="0"/>
              </a:spcAft>
              <a:buNone/>
              <a:defRPr sz="1800"/>
            </a:lvl8pPr>
            <a:lvl9pPr lvl="8">
              <a:spcBef>
                <a:spcPts val="0"/>
              </a:spcBef>
              <a:spcAft>
                <a:spcPts val="0"/>
              </a:spcAft>
              <a:buNone/>
              <a:defRPr sz="1800"/>
            </a:lvl9pPr>
          </a:lstStyle>
          <a:p/>
        </p:txBody>
      </p:sp>
      <p:sp>
        <p:nvSpPr>
          <p:cNvPr id="437" name="Google Shape;437;p43"/>
          <p:cNvSpPr txBox="1"/>
          <p:nvPr>
            <p:ph idx="1" type="body"/>
          </p:nvPr>
        </p:nvSpPr>
        <p:spPr>
          <a:xfrm>
            <a:off x="457200" y="1536250"/>
            <a:ext cx="2000400" cy="31518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38" name="Google Shape;438;p43"/>
          <p:cNvSpPr txBox="1"/>
          <p:nvPr>
            <p:ph idx="2" type="body"/>
          </p:nvPr>
        </p:nvSpPr>
        <p:spPr>
          <a:xfrm>
            <a:off x="2533941" y="1536250"/>
            <a:ext cx="2000400" cy="31518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39" name="Google Shape;439;p43"/>
          <p:cNvSpPr txBox="1"/>
          <p:nvPr>
            <p:ph idx="3" type="body"/>
          </p:nvPr>
        </p:nvSpPr>
        <p:spPr>
          <a:xfrm>
            <a:off x="4610318" y="1536250"/>
            <a:ext cx="2000400" cy="31518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40" name="Google Shape;440;p43"/>
          <p:cNvSpPr txBox="1"/>
          <p:nvPr>
            <p:ph idx="4" type="body"/>
          </p:nvPr>
        </p:nvSpPr>
        <p:spPr>
          <a:xfrm>
            <a:off x="6686700" y="1536250"/>
            <a:ext cx="2000400" cy="31518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41" name="Google Shape;441;p43"/>
          <p:cNvSpPr/>
          <p:nvPr/>
        </p:nvSpPr>
        <p:spPr>
          <a:xfrm>
            <a:off x="8027650" y="4857963"/>
            <a:ext cx="659356" cy="115363"/>
          </a:xfrm>
          <a:prstGeom prst="rect">
            <a:avLst/>
          </a:prstGeom>
          <a:noFill/>
          <a:ln>
            <a:noFill/>
          </a:ln>
        </p:spPr>
      </p:sp>
      <p:sp>
        <p:nvSpPr>
          <p:cNvPr id="442" name="Google Shape;442;p43"/>
          <p:cNvSpPr txBox="1"/>
          <p:nvPr/>
        </p:nvSpPr>
        <p:spPr>
          <a:xfrm>
            <a:off x="6762575" y="-301"/>
            <a:ext cx="1924200" cy="4605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600">
                <a:solidFill>
                  <a:srgbClr val="BDC1C6"/>
                </a:solidFill>
                <a:latin typeface="Google Sans"/>
                <a:ea typeface="Google Sans"/>
                <a:cs typeface="Google Sans"/>
                <a:sym typeface="Google Sans"/>
              </a:rPr>
              <a:t>Proprietary + Confidential</a:t>
            </a:r>
            <a:endParaRPr sz="600">
              <a:solidFill>
                <a:srgbClr val="BDC1C6"/>
              </a:solidFill>
              <a:latin typeface="Google Sans"/>
              <a:ea typeface="Google Sans"/>
              <a:cs typeface="Google Sans"/>
              <a:sym typeface="Google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_Two columns">
  <p:cSld name="CUSTOM_2_2">
    <p:spTree>
      <p:nvGrpSpPr>
        <p:cNvPr id="443" name="Shape 443"/>
        <p:cNvGrpSpPr/>
        <p:nvPr/>
      </p:nvGrpSpPr>
      <p:grpSpPr>
        <a:xfrm>
          <a:off x="0" y="0"/>
          <a:ext cx="0" cy="0"/>
          <a:chOff x="0" y="0"/>
          <a:chExt cx="0" cy="0"/>
        </a:xfrm>
      </p:grpSpPr>
      <p:sp>
        <p:nvSpPr>
          <p:cNvPr id="444" name="Google Shape;444;p44"/>
          <p:cNvSpPr txBox="1"/>
          <p:nvPr>
            <p:ph type="title"/>
          </p:nvPr>
        </p:nvSpPr>
        <p:spPr>
          <a:xfrm>
            <a:off x="457175" y="460250"/>
            <a:ext cx="4077000" cy="999900"/>
          </a:xfrm>
          <a:prstGeom prst="rect">
            <a:avLst/>
          </a:prstGeom>
        </p:spPr>
        <p:txBody>
          <a:bodyPr anchorCtr="0" anchor="t" bIns="0" lIns="0" spcFirstLastPara="1" rIns="91425" wrap="square" tIns="0">
            <a:noAutofit/>
          </a:bodyPr>
          <a:lstStyle>
            <a:lvl1pPr lvl="0">
              <a:spcBef>
                <a:spcPts val="0"/>
              </a:spcBef>
              <a:spcAft>
                <a:spcPts val="0"/>
              </a:spcAft>
              <a:buNone/>
              <a:defRPr sz="1800"/>
            </a:lvl1pPr>
            <a:lvl2pPr lvl="1">
              <a:spcBef>
                <a:spcPts val="0"/>
              </a:spcBef>
              <a:spcAft>
                <a:spcPts val="0"/>
              </a:spcAft>
              <a:buNone/>
              <a:defRPr sz="1800"/>
            </a:lvl2pPr>
            <a:lvl3pPr lvl="2">
              <a:spcBef>
                <a:spcPts val="0"/>
              </a:spcBef>
              <a:spcAft>
                <a:spcPts val="0"/>
              </a:spcAft>
              <a:buNone/>
              <a:defRPr sz="1800"/>
            </a:lvl3pPr>
            <a:lvl4pPr lvl="3">
              <a:spcBef>
                <a:spcPts val="0"/>
              </a:spcBef>
              <a:spcAft>
                <a:spcPts val="0"/>
              </a:spcAft>
              <a:buNone/>
              <a:defRPr sz="1800"/>
            </a:lvl4pPr>
            <a:lvl5pPr lvl="4">
              <a:spcBef>
                <a:spcPts val="0"/>
              </a:spcBef>
              <a:spcAft>
                <a:spcPts val="0"/>
              </a:spcAft>
              <a:buNone/>
              <a:defRPr sz="1800"/>
            </a:lvl5pPr>
            <a:lvl6pPr lvl="5">
              <a:spcBef>
                <a:spcPts val="0"/>
              </a:spcBef>
              <a:spcAft>
                <a:spcPts val="0"/>
              </a:spcAft>
              <a:buNone/>
              <a:defRPr sz="1800"/>
            </a:lvl6pPr>
            <a:lvl7pPr lvl="6">
              <a:spcBef>
                <a:spcPts val="0"/>
              </a:spcBef>
              <a:spcAft>
                <a:spcPts val="0"/>
              </a:spcAft>
              <a:buNone/>
              <a:defRPr sz="1800"/>
            </a:lvl7pPr>
            <a:lvl8pPr lvl="7">
              <a:spcBef>
                <a:spcPts val="0"/>
              </a:spcBef>
              <a:spcAft>
                <a:spcPts val="0"/>
              </a:spcAft>
              <a:buNone/>
              <a:defRPr sz="1800"/>
            </a:lvl8pPr>
            <a:lvl9pPr lvl="8">
              <a:spcBef>
                <a:spcPts val="0"/>
              </a:spcBef>
              <a:spcAft>
                <a:spcPts val="0"/>
              </a:spcAft>
              <a:buNone/>
              <a:defRPr sz="1800"/>
            </a:lvl9pPr>
          </a:lstStyle>
          <a:p/>
        </p:txBody>
      </p:sp>
      <p:sp>
        <p:nvSpPr>
          <p:cNvPr id="445" name="Google Shape;445;p44"/>
          <p:cNvSpPr txBox="1"/>
          <p:nvPr>
            <p:ph idx="1" type="body"/>
          </p:nvPr>
        </p:nvSpPr>
        <p:spPr>
          <a:xfrm>
            <a:off x="457175" y="1536250"/>
            <a:ext cx="4077000" cy="31518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1pPr>
            <a:lvl2pPr indent="-292100" lvl="1" marL="9144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2pPr>
            <a:lvl3pPr indent="-292100" lvl="2" marL="13716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3pPr>
            <a:lvl4pPr indent="-292100" lvl="3" marL="18288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4pPr>
            <a:lvl5pPr indent="-292100" lvl="4" marL="22860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5pPr>
            <a:lvl6pPr indent="-292100" lvl="5" marL="27432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6pPr>
            <a:lvl7pPr indent="-292100" lvl="6" marL="32004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7pPr>
            <a:lvl8pPr indent="-292100" lvl="7" marL="36576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8pPr>
            <a:lvl9pPr indent="-292100" lvl="8" marL="41148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9pPr>
          </a:lstStyle>
          <a:p/>
        </p:txBody>
      </p:sp>
      <p:sp>
        <p:nvSpPr>
          <p:cNvPr id="446" name="Google Shape;446;p44"/>
          <p:cNvSpPr txBox="1"/>
          <p:nvPr>
            <p:ph idx="2" type="body"/>
          </p:nvPr>
        </p:nvSpPr>
        <p:spPr>
          <a:xfrm>
            <a:off x="4610125" y="1536250"/>
            <a:ext cx="4077000" cy="3151800"/>
          </a:xfrm>
          <a:prstGeom prst="rect">
            <a:avLst/>
          </a:prstGeom>
        </p:spPr>
        <p:txBody>
          <a:bodyPr anchorCtr="0" anchor="t" bIns="0" lIns="0" spcFirstLastPara="1" rIns="91425" wrap="square" tIns="0">
            <a:noAutofit/>
          </a:bodyPr>
          <a:lstStyle>
            <a:lvl1pPr indent="-292100" lvl="0" marL="4572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1pPr>
            <a:lvl2pPr indent="-292100" lvl="1" marL="9144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2pPr>
            <a:lvl3pPr indent="-292100" lvl="2" marL="13716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3pPr>
            <a:lvl4pPr indent="-292100" lvl="3" marL="18288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4pPr>
            <a:lvl5pPr indent="-292100" lvl="4" marL="22860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5pPr>
            <a:lvl6pPr indent="-292100" lvl="5" marL="27432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6pPr>
            <a:lvl7pPr indent="-292100" lvl="6" marL="32004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7pPr>
            <a:lvl8pPr indent="-292100" lvl="7" marL="36576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8pPr>
            <a:lvl9pPr indent="-292100" lvl="8" marL="41148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9pPr>
          </a:lstStyle>
          <a:p/>
        </p:txBody>
      </p:sp>
      <p:sp>
        <p:nvSpPr>
          <p:cNvPr id="447" name="Google Shape;447;p44"/>
          <p:cNvSpPr/>
          <p:nvPr/>
        </p:nvSpPr>
        <p:spPr>
          <a:xfrm>
            <a:off x="8027650" y="4857963"/>
            <a:ext cx="659356" cy="115363"/>
          </a:xfrm>
          <a:prstGeom prst="rect">
            <a:avLst/>
          </a:prstGeom>
          <a:noFill/>
          <a:ln>
            <a:noFill/>
          </a:ln>
        </p:spPr>
      </p:sp>
      <p:sp>
        <p:nvSpPr>
          <p:cNvPr id="448" name="Google Shape;448;p44"/>
          <p:cNvSpPr txBox="1"/>
          <p:nvPr/>
        </p:nvSpPr>
        <p:spPr>
          <a:xfrm>
            <a:off x="6762575" y="-301"/>
            <a:ext cx="1924200" cy="4605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600">
                <a:solidFill>
                  <a:srgbClr val="BDC1C6"/>
                </a:solidFill>
                <a:latin typeface="Google Sans"/>
                <a:ea typeface="Google Sans"/>
                <a:cs typeface="Google Sans"/>
                <a:sym typeface="Google Sans"/>
              </a:rPr>
              <a:t>Proprietary + Confidential</a:t>
            </a:r>
            <a:endParaRPr sz="600">
              <a:solidFill>
                <a:srgbClr val="BDC1C6"/>
              </a:solidFill>
              <a:latin typeface="Google Sans"/>
              <a:ea typeface="Google Sans"/>
              <a:cs typeface="Google Sans"/>
              <a:sym typeface="Google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_Break">
  <p:cSld name="CUSTOM_2_3">
    <p:spTree>
      <p:nvGrpSpPr>
        <p:cNvPr id="449" name="Shape 449"/>
        <p:cNvGrpSpPr/>
        <p:nvPr/>
      </p:nvGrpSpPr>
      <p:grpSpPr>
        <a:xfrm>
          <a:off x="0" y="0"/>
          <a:ext cx="0" cy="0"/>
          <a:chOff x="0" y="0"/>
          <a:chExt cx="0" cy="0"/>
        </a:xfrm>
      </p:grpSpPr>
      <p:sp>
        <p:nvSpPr>
          <p:cNvPr id="450" name="Google Shape;450;p45"/>
          <p:cNvSpPr txBox="1"/>
          <p:nvPr>
            <p:ph type="title"/>
          </p:nvPr>
        </p:nvSpPr>
        <p:spPr>
          <a:xfrm>
            <a:off x="457175" y="1536250"/>
            <a:ext cx="6153900" cy="2076000"/>
          </a:xfrm>
          <a:prstGeom prst="rect">
            <a:avLst/>
          </a:prstGeom>
        </p:spPr>
        <p:txBody>
          <a:bodyPr anchorCtr="0" anchor="ctr" bIns="0" lIns="0" spcFirstLastPara="1" rIns="91425" wrap="square" tIns="0">
            <a:no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hree columns">
  <p:cSld name="CUSTOM_3_2">
    <p:spTree>
      <p:nvGrpSpPr>
        <p:cNvPr id="451" name="Shape 451"/>
        <p:cNvGrpSpPr/>
        <p:nvPr/>
      </p:nvGrpSpPr>
      <p:grpSpPr>
        <a:xfrm>
          <a:off x="0" y="0"/>
          <a:ext cx="0" cy="0"/>
          <a:chOff x="0" y="0"/>
          <a:chExt cx="0" cy="0"/>
        </a:xfrm>
      </p:grpSpPr>
      <p:sp>
        <p:nvSpPr>
          <p:cNvPr id="452" name="Google Shape;452;p46"/>
          <p:cNvSpPr txBox="1"/>
          <p:nvPr>
            <p:ph type="title"/>
          </p:nvPr>
        </p:nvSpPr>
        <p:spPr>
          <a:xfrm>
            <a:off x="761950" y="809575"/>
            <a:ext cx="5080200" cy="352200"/>
          </a:xfrm>
          <a:prstGeom prst="rect">
            <a:avLst/>
          </a:prstGeom>
        </p:spPr>
        <p:txBody>
          <a:bodyPr anchorCtr="0" anchor="t" bIns="0" lIns="0" spcFirstLastPara="1" rIns="91425"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grpSp>
        <p:nvGrpSpPr>
          <p:cNvPr id="453" name="Google Shape;453;p46"/>
          <p:cNvGrpSpPr/>
          <p:nvPr/>
        </p:nvGrpSpPr>
        <p:grpSpPr>
          <a:xfrm>
            <a:off x="614120" y="4568626"/>
            <a:ext cx="1565658" cy="245350"/>
            <a:chOff x="614120" y="4568626"/>
            <a:chExt cx="1565658" cy="245350"/>
          </a:xfrm>
        </p:grpSpPr>
        <p:grpSp>
          <p:nvGrpSpPr>
            <p:cNvPr id="454" name="Google Shape;454;p46"/>
            <p:cNvGrpSpPr/>
            <p:nvPr/>
          </p:nvGrpSpPr>
          <p:grpSpPr>
            <a:xfrm>
              <a:off x="614120" y="4568626"/>
              <a:ext cx="290167" cy="233377"/>
              <a:chOff x="614120" y="4568626"/>
              <a:chExt cx="290167" cy="233377"/>
            </a:xfrm>
          </p:grpSpPr>
          <p:sp>
            <p:nvSpPr>
              <p:cNvPr id="455" name="Google Shape;455;p46"/>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6"/>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6"/>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6"/>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46"/>
            <p:cNvGrpSpPr/>
            <p:nvPr/>
          </p:nvGrpSpPr>
          <p:grpSpPr>
            <a:xfrm>
              <a:off x="989660" y="4603434"/>
              <a:ext cx="1190118" cy="210542"/>
              <a:chOff x="989660" y="4603434"/>
              <a:chExt cx="1190118" cy="210542"/>
            </a:xfrm>
          </p:grpSpPr>
          <p:sp>
            <p:nvSpPr>
              <p:cNvPr id="460" name="Google Shape;460;p46"/>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46"/>
              <p:cNvGrpSpPr/>
              <p:nvPr/>
            </p:nvGrpSpPr>
            <p:grpSpPr>
              <a:xfrm>
                <a:off x="1682774" y="4617610"/>
                <a:ext cx="497005" cy="149188"/>
                <a:chOff x="1682774" y="4617610"/>
                <a:chExt cx="497005" cy="149188"/>
              </a:xfrm>
            </p:grpSpPr>
            <p:sp>
              <p:nvSpPr>
                <p:cNvPr id="462" name="Google Shape;462;p46"/>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6"/>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6"/>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6"/>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6"/>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67" name="Google Shape;467;p46"/>
          <p:cNvSpPr txBox="1"/>
          <p:nvPr>
            <p:ph idx="1" type="body"/>
          </p:nvPr>
        </p:nvSpPr>
        <p:spPr>
          <a:xfrm>
            <a:off x="761950" y="1514225"/>
            <a:ext cx="2540100" cy="28197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68" name="Google Shape;468;p46"/>
          <p:cNvSpPr txBox="1"/>
          <p:nvPr>
            <p:ph idx="2" type="body"/>
          </p:nvPr>
        </p:nvSpPr>
        <p:spPr>
          <a:xfrm>
            <a:off x="3301950" y="1514225"/>
            <a:ext cx="2540100" cy="28197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69" name="Google Shape;469;p46"/>
          <p:cNvSpPr txBox="1"/>
          <p:nvPr>
            <p:ph idx="3" type="body"/>
          </p:nvPr>
        </p:nvSpPr>
        <p:spPr>
          <a:xfrm>
            <a:off x="5841900" y="1514225"/>
            <a:ext cx="2540100" cy="28197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hree columns 1">
  <p:cSld name="CUSTOM_3_3">
    <p:spTree>
      <p:nvGrpSpPr>
        <p:cNvPr id="470" name="Shape 470"/>
        <p:cNvGrpSpPr/>
        <p:nvPr/>
      </p:nvGrpSpPr>
      <p:grpSpPr>
        <a:xfrm>
          <a:off x="0" y="0"/>
          <a:ext cx="0" cy="0"/>
          <a:chOff x="0" y="0"/>
          <a:chExt cx="0" cy="0"/>
        </a:xfrm>
      </p:grpSpPr>
      <p:sp>
        <p:nvSpPr>
          <p:cNvPr id="471" name="Google Shape;471;p47"/>
          <p:cNvSpPr txBox="1"/>
          <p:nvPr>
            <p:ph type="title"/>
          </p:nvPr>
        </p:nvSpPr>
        <p:spPr>
          <a:xfrm>
            <a:off x="761950" y="809575"/>
            <a:ext cx="5080200" cy="352200"/>
          </a:xfrm>
          <a:prstGeom prst="rect">
            <a:avLst/>
          </a:prstGeom>
        </p:spPr>
        <p:txBody>
          <a:bodyPr anchorCtr="0" anchor="t" bIns="0" lIns="0" spcFirstLastPara="1" rIns="91425"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72" name="Google Shape;472;p47"/>
          <p:cNvSpPr txBox="1"/>
          <p:nvPr>
            <p:ph idx="1" type="body"/>
          </p:nvPr>
        </p:nvSpPr>
        <p:spPr>
          <a:xfrm>
            <a:off x="761950" y="1514225"/>
            <a:ext cx="2540100" cy="28197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73" name="Google Shape;473;p47"/>
          <p:cNvSpPr txBox="1"/>
          <p:nvPr>
            <p:ph idx="2" type="body"/>
          </p:nvPr>
        </p:nvSpPr>
        <p:spPr>
          <a:xfrm>
            <a:off x="3301950" y="1514225"/>
            <a:ext cx="2540100" cy="28197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74" name="Google Shape;474;p47"/>
          <p:cNvSpPr txBox="1"/>
          <p:nvPr>
            <p:ph idx="3" type="body"/>
          </p:nvPr>
        </p:nvSpPr>
        <p:spPr>
          <a:xfrm>
            <a:off x="5841900" y="1514225"/>
            <a:ext cx="2540100" cy="28197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75" name="Google Shape;475;p47"/>
          <p:cNvSpPr txBox="1"/>
          <p:nvPr/>
        </p:nvSpPr>
        <p:spPr>
          <a:xfrm>
            <a:off x="7398475" y="4691825"/>
            <a:ext cx="15684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latin typeface="Google Sans"/>
                <a:ea typeface="Google Sans"/>
                <a:cs typeface="Google Sans"/>
                <a:sym typeface="Google Sans"/>
              </a:rPr>
              <a:t>Proprietary + Confidential</a:t>
            </a:r>
            <a:endParaRPr sz="700">
              <a:latin typeface="Google Sans"/>
              <a:ea typeface="Google Sans"/>
              <a:cs typeface="Google Sans"/>
              <a:sym typeface="Google San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Content">
  <p:cSld name="CUSTOM_2_3_1">
    <p:spTree>
      <p:nvGrpSpPr>
        <p:cNvPr id="476" name="Shape 476"/>
        <p:cNvGrpSpPr/>
        <p:nvPr/>
      </p:nvGrpSpPr>
      <p:grpSpPr>
        <a:xfrm>
          <a:off x="0" y="0"/>
          <a:ext cx="0" cy="0"/>
          <a:chOff x="0" y="0"/>
          <a:chExt cx="0" cy="0"/>
        </a:xfrm>
      </p:grpSpPr>
      <p:sp>
        <p:nvSpPr>
          <p:cNvPr id="477" name="Google Shape;477;p48"/>
          <p:cNvSpPr txBox="1"/>
          <p:nvPr>
            <p:ph idx="1" type="body"/>
          </p:nvPr>
        </p:nvSpPr>
        <p:spPr>
          <a:xfrm>
            <a:off x="457175" y="1536250"/>
            <a:ext cx="4077000" cy="31518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78" name="Google Shape;478;p48"/>
          <p:cNvSpPr txBox="1"/>
          <p:nvPr>
            <p:ph type="title"/>
          </p:nvPr>
        </p:nvSpPr>
        <p:spPr>
          <a:xfrm>
            <a:off x="457175" y="460250"/>
            <a:ext cx="4077000" cy="999900"/>
          </a:xfrm>
          <a:prstGeom prst="rect">
            <a:avLst/>
          </a:prstGeom>
        </p:spPr>
        <p:txBody>
          <a:bodyPr anchorCtr="0" anchor="t" bIns="0" lIns="0" spcFirstLastPara="1" rIns="91425" wrap="square" tIns="0">
            <a:noAutofit/>
          </a:bodyPr>
          <a:lstStyle>
            <a:lvl1pPr lvl="0">
              <a:spcBef>
                <a:spcPts val="0"/>
              </a:spcBef>
              <a:spcAft>
                <a:spcPts val="0"/>
              </a:spcAft>
              <a:buNone/>
              <a:defRPr sz="1800"/>
            </a:lvl1pPr>
            <a:lvl2pPr lvl="1">
              <a:spcBef>
                <a:spcPts val="0"/>
              </a:spcBef>
              <a:spcAft>
                <a:spcPts val="0"/>
              </a:spcAft>
              <a:buNone/>
              <a:defRPr sz="1800"/>
            </a:lvl2pPr>
            <a:lvl3pPr lvl="2">
              <a:spcBef>
                <a:spcPts val="0"/>
              </a:spcBef>
              <a:spcAft>
                <a:spcPts val="0"/>
              </a:spcAft>
              <a:buNone/>
              <a:defRPr sz="1800"/>
            </a:lvl3pPr>
            <a:lvl4pPr lvl="3">
              <a:spcBef>
                <a:spcPts val="0"/>
              </a:spcBef>
              <a:spcAft>
                <a:spcPts val="0"/>
              </a:spcAft>
              <a:buNone/>
              <a:defRPr sz="1800"/>
            </a:lvl4pPr>
            <a:lvl5pPr lvl="4">
              <a:spcBef>
                <a:spcPts val="0"/>
              </a:spcBef>
              <a:spcAft>
                <a:spcPts val="0"/>
              </a:spcAft>
              <a:buNone/>
              <a:defRPr sz="1800"/>
            </a:lvl5pPr>
            <a:lvl6pPr lvl="5">
              <a:spcBef>
                <a:spcPts val="0"/>
              </a:spcBef>
              <a:spcAft>
                <a:spcPts val="0"/>
              </a:spcAft>
              <a:buNone/>
              <a:defRPr sz="1800"/>
            </a:lvl6pPr>
            <a:lvl7pPr lvl="6">
              <a:spcBef>
                <a:spcPts val="0"/>
              </a:spcBef>
              <a:spcAft>
                <a:spcPts val="0"/>
              </a:spcAft>
              <a:buNone/>
              <a:defRPr sz="1800"/>
            </a:lvl7pPr>
            <a:lvl8pPr lvl="7">
              <a:spcBef>
                <a:spcPts val="0"/>
              </a:spcBef>
              <a:spcAft>
                <a:spcPts val="0"/>
              </a:spcAft>
              <a:buNone/>
              <a:defRPr sz="1800"/>
            </a:lvl8pPr>
            <a:lvl9pPr lvl="8">
              <a:spcBef>
                <a:spcPts val="0"/>
              </a:spcBef>
              <a:spcAft>
                <a:spcPts val="0"/>
              </a:spcAft>
              <a:buNone/>
              <a:defRPr sz="1800"/>
            </a:lvl9pPr>
          </a:lstStyle>
          <a:p/>
        </p:txBody>
      </p:sp>
      <p:sp>
        <p:nvSpPr>
          <p:cNvPr id="479" name="Google Shape;479;p48"/>
          <p:cNvSpPr/>
          <p:nvPr/>
        </p:nvSpPr>
        <p:spPr>
          <a:xfrm>
            <a:off x="8027650" y="4857963"/>
            <a:ext cx="659356" cy="115363"/>
          </a:xfrm>
          <a:prstGeom prst="rect">
            <a:avLst/>
          </a:prstGeom>
          <a:noFill/>
          <a:ln>
            <a:noFill/>
          </a:ln>
        </p:spPr>
      </p:sp>
      <p:sp>
        <p:nvSpPr>
          <p:cNvPr id="480" name="Google Shape;480;p48"/>
          <p:cNvSpPr txBox="1"/>
          <p:nvPr/>
        </p:nvSpPr>
        <p:spPr>
          <a:xfrm>
            <a:off x="6762575" y="-301"/>
            <a:ext cx="1924200" cy="4605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600">
                <a:solidFill>
                  <a:srgbClr val="BDC1C6"/>
                </a:solidFill>
                <a:latin typeface="Google Sans"/>
                <a:ea typeface="Google Sans"/>
                <a:cs typeface="Google Sans"/>
                <a:sym typeface="Google Sans"/>
              </a:rPr>
              <a:t>Proprietary + Confidential</a:t>
            </a:r>
            <a:endParaRPr sz="600">
              <a:solidFill>
                <a:srgbClr val="BDC1C6"/>
              </a:solidFill>
              <a:latin typeface="Google Sans"/>
              <a:ea typeface="Google Sans"/>
              <a:cs typeface="Google Sans"/>
              <a:sym typeface="Google San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1" name="Shape 481"/>
        <p:cNvGrpSpPr/>
        <p:nvPr/>
      </p:nvGrpSpPr>
      <p:grpSpPr>
        <a:xfrm>
          <a:off x="0" y="0"/>
          <a:ext cx="0" cy="0"/>
          <a:chOff x="0" y="0"/>
          <a:chExt cx="0" cy="0"/>
        </a:xfrm>
      </p:grpSpPr>
      <p:sp>
        <p:nvSpPr>
          <p:cNvPr id="482" name="Google Shape;482;p49"/>
          <p:cNvSpPr txBox="1"/>
          <p:nvPr>
            <p:ph type="title"/>
          </p:nvPr>
        </p:nvSpPr>
        <p:spPr>
          <a:xfrm>
            <a:off x="311700" y="223100"/>
            <a:ext cx="8520600" cy="572700"/>
          </a:xfrm>
          <a:prstGeom prst="rect">
            <a:avLst/>
          </a:prstGeom>
        </p:spPr>
        <p:txBody>
          <a:bodyPr anchorCtr="0" anchor="t" bIns="0" lIns="0" spcFirstLastPara="1" rIns="91425" wrap="square" tIns="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83" name="Google Shape;483;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84" name="Google Shape;484;p49"/>
          <p:cNvSpPr txBox="1"/>
          <p:nvPr/>
        </p:nvSpPr>
        <p:spPr>
          <a:xfrm>
            <a:off x="7398475" y="4691825"/>
            <a:ext cx="15684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latin typeface="Google Sans"/>
                <a:ea typeface="Google Sans"/>
                <a:cs typeface="Google Sans"/>
                <a:sym typeface="Google Sans"/>
              </a:rPr>
              <a:t>Proprietary + Confidential</a:t>
            </a:r>
            <a:endParaRPr sz="700">
              <a:latin typeface="Google Sans"/>
              <a:ea typeface="Google Sans"/>
              <a:cs typeface="Google Sans"/>
              <a:sym typeface="Google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85" name="Shape 485"/>
        <p:cNvGrpSpPr/>
        <p:nvPr/>
      </p:nvGrpSpPr>
      <p:grpSpPr>
        <a:xfrm>
          <a:off x="0" y="0"/>
          <a:ext cx="0" cy="0"/>
          <a:chOff x="0" y="0"/>
          <a:chExt cx="0" cy="0"/>
        </a:xfrm>
      </p:grpSpPr>
      <p:sp>
        <p:nvSpPr>
          <p:cNvPr id="486" name="Google Shape;486;p50"/>
          <p:cNvSpPr txBox="1"/>
          <p:nvPr>
            <p:ph type="title"/>
          </p:nvPr>
        </p:nvSpPr>
        <p:spPr>
          <a:xfrm>
            <a:off x="311700" y="223100"/>
            <a:ext cx="8520600" cy="572700"/>
          </a:xfrm>
          <a:prstGeom prst="rect">
            <a:avLst/>
          </a:prstGeom>
        </p:spPr>
        <p:txBody>
          <a:bodyPr anchorCtr="0" anchor="t" bIns="0" lIns="0" spcFirstLastPara="1" rIns="91425" wrap="square" tIns="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87" name="Google Shape;48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Content 1">
  <p:cSld name="CUSTOM_2_3_2">
    <p:spTree>
      <p:nvGrpSpPr>
        <p:cNvPr id="488" name="Shape 488"/>
        <p:cNvGrpSpPr/>
        <p:nvPr/>
      </p:nvGrpSpPr>
      <p:grpSpPr>
        <a:xfrm>
          <a:off x="0" y="0"/>
          <a:ext cx="0" cy="0"/>
          <a:chOff x="0" y="0"/>
          <a:chExt cx="0" cy="0"/>
        </a:xfrm>
      </p:grpSpPr>
      <p:sp>
        <p:nvSpPr>
          <p:cNvPr id="489" name="Google Shape;489;p51"/>
          <p:cNvSpPr txBox="1"/>
          <p:nvPr>
            <p:ph idx="1" type="body"/>
          </p:nvPr>
        </p:nvSpPr>
        <p:spPr>
          <a:xfrm>
            <a:off x="457175" y="1536250"/>
            <a:ext cx="4077000" cy="31518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490" name="Google Shape;490;p51"/>
          <p:cNvSpPr txBox="1"/>
          <p:nvPr>
            <p:ph type="title"/>
          </p:nvPr>
        </p:nvSpPr>
        <p:spPr>
          <a:xfrm>
            <a:off x="457175" y="460250"/>
            <a:ext cx="4077000" cy="999900"/>
          </a:xfrm>
          <a:prstGeom prst="rect">
            <a:avLst/>
          </a:prstGeom>
        </p:spPr>
        <p:txBody>
          <a:bodyPr anchorCtr="0" anchor="t" bIns="0" lIns="0" spcFirstLastPara="1" rIns="91425" wrap="square" tIns="0">
            <a:noAutofit/>
          </a:bodyPr>
          <a:lstStyle>
            <a:lvl1pPr lvl="0">
              <a:spcBef>
                <a:spcPts val="0"/>
              </a:spcBef>
              <a:spcAft>
                <a:spcPts val="0"/>
              </a:spcAft>
              <a:buNone/>
              <a:defRPr sz="1800"/>
            </a:lvl1pPr>
            <a:lvl2pPr lvl="1">
              <a:spcBef>
                <a:spcPts val="0"/>
              </a:spcBef>
              <a:spcAft>
                <a:spcPts val="0"/>
              </a:spcAft>
              <a:buNone/>
              <a:defRPr sz="1800"/>
            </a:lvl2pPr>
            <a:lvl3pPr lvl="2">
              <a:spcBef>
                <a:spcPts val="0"/>
              </a:spcBef>
              <a:spcAft>
                <a:spcPts val="0"/>
              </a:spcAft>
              <a:buNone/>
              <a:defRPr sz="1800"/>
            </a:lvl3pPr>
            <a:lvl4pPr lvl="3">
              <a:spcBef>
                <a:spcPts val="0"/>
              </a:spcBef>
              <a:spcAft>
                <a:spcPts val="0"/>
              </a:spcAft>
              <a:buNone/>
              <a:defRPr sz="1800"/>
            </a:lvl4pPr>
            <a:lvl5pPr lvl="4">
              <a:spcBef>
                <a:spcPts val="0"/>
              </a:spcBef>
              <a:spcAft>
                <a:spcPts val="0"/>
              </a:spcAft>
              <a:buNone/>
              <a:defRPr sz="1800"/>
            </a:lvl5pPr>
            <a:lvl6pPr lvl="5">
              <a:spcBef>
                <a:spcPts val="0"/>
              </a:spcBef>
              <a:spcAft>
                <a:spcPts val="0"/>
              </a:spcAft>
              <a:buNone/>
              <a:defRPr sz="1800"/>
            </a:lvl6pPr>
            <a:lvl7pPr lvl="6">
              <a:spcBef>
                <a:spcPts val="0"/>
              </a:spcBef>
              <a:spcAft>
                <a:spcPts val="0"/>
              </a:spcAft>
              <a:buNone/>
              <a:defRPr sz="1800"/>
            </a:lvl7pPr>
            <a:lvl8pPr lvl="7">
              <a:spcBef>
                <a:spcPts val="0"/>
              </a:spcBef>
              <a:spcAft>
                <a:spcPts val="0"/>
              </a:spcAft>
              <a:buNone/>
              <a:defRPr sz="1800"/>
            </a:lvl8pPr>
            <a:lvl9pPr lvl="8">
              <a:spcBef>
                <a:spcPts val="0"/>
              </a:spcBef>
              <a:spcAft>
                <a:spcPts val="0"/>
              </a:spcAft>
              <a:buNone/>
              <a:defRPr sz="1800"/>
            </a:lvl9pPr>
          </a:lstStyle>
          <a:p/>
        </p:txBody>
      </p:sp>
      <p:sp>
        <p:nvSpPr>
          <p:cNvPr id="491" name="Google Shape;491;p51"/>
          <p:cNvSpPr/>
          <p:nvPr/>
        </p:nvSpPr>
        <p:spPr>
          <a:xfrm>
            <a:off x="8027650" y="4857963"/>
            <a:ext cx="659356" cy="11536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da 1 1">
  <p:cSld name="TITLE_AND_BODY_3_1_2_4_1_1">
    <p:spTree>
      <p:nvGrpSpPr>
        <p:cNvPr id="492" name="Shape 492"/>
        <p:cNvGrpSpPr/>
        <p:nvPr/>
      </p:nvGrpSpPr>
      <p:grpSpPr>
        <a:xfrm>
          <a:off x="0" y="0"/>
          <a:ext cx="0" cy="0"/>
          <a:chOff x="0" y="0"/>
          <a:chExt cx="0" cy="0"/>
        </a:xfrm>
      </p:grpSpPr>
      <p:sp>
        <p:nvSpPr>
          <p:cNvPr id="493" name="Google Shape;493;p52"/>
          <p:cNvSpPr/>
          <p:nvPr/>
        </p:nvSpPr>
        <p:spPr>
          <a:xfrm>
            <a:off x="1642976" y="-5150"/>
            <a:ext cx="7501028" cy="5172146"/>
          </a:xfrm>
          <a:prstGeom prst="rect">
            <a:avLst/>
          </a:prstGeom>
          <a:noFill/>
          <a:ln>
            <a:noFill/>
          </a:ln>
        </p:spPr>
      </p:sp>
      <p:sp>
        <p:nvSpPr>
          <p:cNvPr id="494" name="Google Shape;494;p52"/>
          <p:cNvSpPr/>
          <p:nvPr/>
        </p:nvSpPr>
        <p:spPr>
          <a:xfrm>
            <a:off x="0" y="-5200"/>
            <a:ext cx="5321700" cy="5176500"/>
          </a:xfrm>
          <a:custGeom>
            <a:rect b="b" l="l" r="r" t="t"/>
            <a:pathLst>
              <a:path extrusionOk="0" h="120000" w="120000">
                <a:moveTo>
                  <a:pt x="120000" y="0"/>
                </a:moveTo>
                <a:lnTo>
                  <a:pt x="0" y="0"/>
                </a:lnTo>
                <a:lnTo>
                  <a:pt x="0" y="120000"/>
                </a:lnTo>
                <a:lnTo>
                  <a:pt x="86312" y="120000"/>
                </a:lnTo>
                <a:close/>
              </a:path>
            </a:pathLst>
          </a:custGeom>
          <a:solidFill>
            <a:srgbClr val="FFFFFF"/>
          </a:solidFill>
          <a:ln>
            <a:noFill/>
          </a:ln>
        </p:spPr>
      </p:sp>
      <p:sp>
        <p:nvSpPr>
          <p:cNvPr id="495" name="Google Shape;495;p52"/>
          <p:cNvSpPr/>
          <p:nvPr/>
        </p:nvSpPr>
        <p:spPr>
          <a:xfrm>
            <a:off x="8027650" y="4857963"/>
            <a:ext cx="659356" cy="115363"/>
          </a:xfrm>
          <a:prstGeom prst="rect">
            <a:avLst/>
          </a:prstGeom>
          <a:noFill/>
          <a:ln>
            <a:noFill/>
          </a:ln>
        </p:spPr>
      </p:sp>
      <p:sp>
        <p:nvSpPr>
          <p:cNvPr id="496" name="Google Shape;496;p52"/>
          <p:cNvSpPr txBox="1"/>
          <p:nvPr/>
        </p:nvSpPr>
        <p:spPr>
          <a:xfrm>
            <a:off x="6762575" y="-301"/>
            <a:ext cx="1924200" cy="4605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600">
                <a:solidFill>
                  <a:srgbClr val="BDC1C6"/>
                </a:solidFill>
                <a:latin typeface="Google Sans"/>
                <a:ea typeface="Google Sans"/>
                <a:cs typeface="Google Sans"/>
                <a:sym typeface="Google Sans"/>
              </a:rPr>
              <a:t>Proprietary + Confidential</a:t>
            </a:r>
            <a:endParaRPr sz="600">
              <a:solidFill>
                <a:srgbClr val="BDC1C6"/>
              </a:solidFill>
              <a:latin typeface="Google Sans"/>
              <a:ea typeface="Google Sans"/>
              <a:cs typeface="Google Sans"/>
              <a:sym typeface="Google San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nnnn">
  <p:cSld name="CUSTOM_2_4">
    <p:spTree>
      <p:nvGrpSpPr>
        <p:cNvPr id="497" name="Shape 497"/>
        <p:cNvGrpSpPr/>
        <p:nvPr/>
      </p:nvGrpSpPr>
      <p:grpSpPr>
        <a:xfrm>
          <a:off x="0" y="0"/>
          <a:ext cx="0" cy="0"/>
          <a:chOff x="0" y="0"/>
          <a:chExt cx="0" cy="0"/>
        </a:xfrm>
      </p:grpSpPr>
      <p:sp>
        <p:nvSpPr>
          <p:cNvPr id="498" name="Google Shape;498;p53"/>
          <p:cNvSpPr/>
          <p:nvPr/>
        </p:nvSpPr>
        <p:spPr>
          <a:xfrm>
            <a:off x="8027650" y="4857963"/>
            <a:ext cx="659356" cy="115363"/>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nnnnn">
  <p:cSld name="CUSTOM_2_3_3">
    <p:spTree>
      <p:nvGrpSpPr>
        <p:cNvPr id="499" name="Shape 499"/>
        <p:cNvGrpSpPr/>
        <p:nvPr/>
      </p:nvGrpSpPr>
      <p:grpSpPr>
        <a:xfrm>
          <a:off x="0" y="0"/>
          <a:ext cx="0" cy="0"/>
          <a:chOff x="0" y="0"/>
          <a:chExt cx="0" cy="0"/>
        </a:xfrm>
      </p:grpSpPr>
      <p:sp>
        <p:nvSpPr>
          <p:cNvPr id="500" name="Google Shape;500;p54"/>
          <p:cNvSpPr/>
          <p:nvPr/>
        </p:nvSpPr>
        <p:spPr>
          <a:xfrm>
            <a:off x="8027650" y="4857963"/>
            <a:ext cx="659356" cy="115363"/>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2.xml"/><Relationship Id="rId20" Type="http://schemas.openxmlformats.org/officeDocument/2006/relationships/slideLayout" Target="../slideLayouts/slideLayout32.xml"/><Relationship Id="rId41" Type="http://schemas.openxmlformats.org/officeDocument/2006/relationships/theme" Target="../theme/theme1.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35" Type="http://schemas.openxmlformats.org/officeDocument/2006/relationships/slideLayout" Target="../slideLayouts/slideLayout47.xml"/><Relationship Id="rId12" Type="http://schemas.openxmlformats.org/officeDocument/2006/relationships/slideLayout" Target="../slideLayouts/slideLayout24.xml"/><Relationship Id="rId34" Type="http://schemas.openxmlformats.org/officeDocument/2006/relationships/slideLayout" Target="../slideLayouts/slideLayout46.xml"/><Relationship Id="rId15" Type="http://schemas.openxmlformats.org/officeDocument/2006/relationships/slideLayout" Target="../slideLayouts/slideLayout27.xml"/><Relationship Id="rId37" Type="http://schemas.openxmlformats.org/officeDocument/2006/relationships/slideLayout" Target="../slideLayouts/slideLayout49.xml"/><Relationship Id="rId14" Type="http://schemas.openxmlformats.org/officeDocument/2006/relationships/slideLayout" Target="../slideLayouts/slideLayout26.xml"/><Relationship Id="rId36" Type="http://schemas.openxmlformats.org/officeDocument/2006/relationships/slideLayout" Target="../slideLayouts/slideLayout48.xml"/><Relationship Id="rId17" Type="http://schemas.openxmlformats.org/officeDocument/2006/relationships/slideLayout" Target="../slideLayouts/slideLayout29.xml"/><Relationship Id="rId39" Type="http://schemas.openxmlformats.org/officeDocument/2006/relationships/slideLayout" Target="../slideLayouts/slideLayout51.xml"/><Relationship Id="rId16" Type="http://schemas.openxmlformats.org/officeDocument/2006/relationships/slideLayout" Target="../slideLayouts/slideLayout28.xml"/><Relationship Id="rId38" Type="http://schemas.openxmlformats.org/officeDocument/2006/relationships/slideLayout" Target="../slideLayouts/slideLayout50.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57175" y="460250"/>
            <a:ext cx="6153900" cy="999900"/>
          </a:xfrm>
          <a:prstGeom prst="rect">
            <a:avLst/>
          </a:prstGeom>
          <a:noFill/>
          <a:ln>
            <a:noFill/>
          </a:ln>
        </p:spPr>
        <p:txBody>
          <a:bodyPr anchorCtr="0" anchor="t" bIns="0" lIns="0" spcFirstLastPara="1" rIns="91425" wrap="square" tIns="0">
            <a:noAutofit/>
          </a:bodyPr>
          <a:lstStyle>
            <a:lvl1pPr lvl="0">
              <a:lnSpc>
                <a:spcPct val="115000"/>
              </a:lnSpc>
              <a:spcBef>
                <a:spcPts val="0"/>
              </a:spcBef>
              <a:spcAft>
                <a:spcPts val="0"/>
              </a:spcAft>
              <a:buNone/>
              <a:defRPr b="1" sz="2000">
                <a:solidFill>
                  <a:srgbClr val="202124"/>
                </a:solidFill>
                <a:latin typeface="Google Sans"/>
                <a:ea typeface="Google Sans"/>
                <a:cs typeface="Google Sans"/>
                <a:sym typeface="Google Sans"/>
              </a:defRPr>
            </a:lvl1pPr>
            <a:lvl2pPr lvl="1">
              <a:lnSpc>
                <a:spcPct val="115000"/>
              </a:lnSpc>
              <a:spcBef>
                <a:spcPts val="0"/>
              </a:spcBef>
              <a:spcAft>
                <a:spcPts val="0"/>
              </a:spcAft>
              <a:buNone/>
              <a:defRPr b="1" sz="1800">
                <a:solidFill>
                  <a:srgbClr val="202124"/>
                </a:solidFill>
                <a:latin typeface="Google Sans"/>
                <a:ea typeface="Google Sans"/>
                <a:cs typeface="Google Sans"/>
                <a:sym typeface="Google Sans"/>
              </a:defRPr>
            </a:lvl2pPr>
            <a:lvl3pPr lvl="2">
              <a:lnSpc>
                <a:spcPct val="115000"/>
              </a:lnSpc>
              <a:spcBef>
                <a:spcPts val="0"/>
              </a:spcBef>
              <a:spcAft>
                <a:spcPts val="0"/>
              </a:spcAft>
              <a:buNone/>
              <a:defRPr b="1" sz="1800">
                <a:solidFill>
                  <a:srgbClr val="202124"/>
                </a:solidFill>
                <a:latin typeface="Google Sans"/>
                <a:ea typeface="Google Sans"/>
                <a:cs typeface="Google Sans"/>
                <a:sym typeface="Google Sans"/>
              </a:defRPr>
            </a:lvl3pPr>
            <a:lvl4pPr lvl="3">
              <a:lnSpc>
                <a:spcPct val="115000"/>
              </a:lnSpc>
              <a:spcBef>
                <a:spcPts val="0"/>
              </a:spcBef>
              <a:spcAft>
                <a:spcPts val="0"/>
              </a:spcAft>
              <a:buNone/>
              <a:defRPr b="1" sz="1800">
                <a:solidFill>
                  <a:srgbClr val="202124"/>
                </a:solidFill>
                <a:latin typeface="Google Sans"/>
                <a:ea typeface="Google Sans"/>
                <a:cs typeface="Google Sans"/>
                <a:sym typeface="Google Sans"/>
              </a:defRPr>
            </a:lvl4pPr>
            <a:lvl5pPr lvl="4">
              <a:lnSpc>
                <a:spcPct val="115000"/>
              </a:lnSpc>
              <a:spcBef>
                <a:spcPts val="0"/>
              </a:spcBef>
              <a:spcAft>
                <a:spcPts val="0"/>
              </a:spcAft>
              <a:buNone/>
              <a:defRPr b="1" sz="1800">
                <a:solidFill>
                  <a:srgbClr val="202124"/>
                </a:solidFill>
                <a:latin typeface="Google Sans"/>
                <a:ea typeface="Google Sans"/>
                <a:cs typeface="Google Sans"/>
                <a:sym typeface="Google Sans"/>
              </a:defRPr>
            </a:lvl5pPr>
            <a:lvl6pPr lvl="5">
              <a:lnSpc>
                <a:spcPct val="115000"/>
              </a:lnSpc>
              <a:spcBef>
                <a:spcPts val="0"/>
              </a:spcBef>
              <a:spcAft>
                <a:spcPts val="0"/>
              </a:spcAft>
              <a:buNone/>
              <a:defRPr b="1" sz="1800">
                <a:solidFill>
                  <a:srgbClr val="202124"/>
                </a:solidFill>
                <a:latin typeface="Google Sans"/>
                <a:ea typeface="Google Sans"/>
                <a:cs typeface="Google Sans"/>
                <a:sym typeface="Google Sans"/>
              </a:defRPr>
            </a:lvl6pPr>
            <a:lvl7pPr lvl="6">
              <a:lnSpc>
                <a:spcPct val="115000"/>
              </a:lnSpc>
              <a:spcBef>
                <a:spcPts val="0"/>
              </a:spcBef>
              <a:spcAft>
                <a:spcPts val="0"/>
              </a:spcAft>
              <a:buNone/>
              <a:defRPr b="1" sz="1800">
                <a:solidFill>
                  <a:srgbClr val="202124"/>
                </a:solidFill>
                <a:latin typeface="Google Sans"/>
                <a:ea typeface="Google Sans"/>
                <a:cs typeface="Google Sans"/>
                <a:sym typeface="Google Sans"/>
              </a:defRPr>
            </a:lvl7pPr>
            <a:lvl8pPr lvl="7">
              <a:lnSpc>
                <a:spcPct val="115000"/>
              </a:lnSpc>
              <a:spcBef>
                <a:spcPts val="0"/>
              </a:spcBef>
              <a:spcAft>
                <a:spcPts val="0"/>
              </a:spcAft>
              <a:buNone/>
              <a:defRPr b="1" sz="1800">
                <a:solidFill>
                  <a:srgbClr val="202124"/>
                </a:solidFill>
                <a:latin typeface="Google Sans"/>
                <a:ea typeface="Google Sans"/>
                <a:cs typeface="Google Sans"/>
                <a:sym typeface="Google Sans"/>
              </a:defRPr>
            </a:lvl8pPr>
            <a:lvl9pPr lvl="8">
              <a:lnSpc>
                <a:spcPct val="115000"/>
              </a:lnSpc>
              <a:spcBef>
                <a:spcPts val="0"/>
              </a:spcBef>
              <a:spcAft>
                <a:spcPts val="0"/>
              </a:spcAft>
              <a:buNone/>
              <a:defRPr b="1" sz="1800">
                <a:solidFill>
                  <a:srgbClr val="202124"/>
                </a:solidFill>
                <a:latin typeface="Google Sans"/>
                <a:ea typeface="Google Sans"/>
                <a:cs typeface="Google Sans"/>
                <a:sym typeface="Google Sans"/>
              </a:defRPr>
            </a:lvl9pPr>
          </a:lstStyle>
          <a:p/>
        </p:txBody>
      </p:sp>
      <p:sp>
        <p:nvSpPr>
          <p:cNvPr id="56" name="Google Shape;56;p14"/>
          <p:cNvSpPr txBox="1"/>
          <p:nvPr>
            <p:ph idx="1" type="body"/>
          </p:nvPr>
        </p:nvSpPr>
        <p:spPr>
          <a:xfrm>
            <a:off x="457175" y="1536250"/>
            <a:ext cx="6153900" cy="3151800"/>
          </a:xfrm>
          <a:prstGeom prst="rect">
            <a:avLst/>
          </a:prstGeom>
          <a:noFill/>
          <a:ln>
            <a:noFill/>
          </a:ln>
        </p:spPr>
        <p:txBody>
          <a:bodyPr anchorCtr="0" anchor="t" bIns="0" lIns="0" spcFirstLastPara="1" rIns="91425" wrap="square" tIns="0">
            <a:noAutofit/>
          </a:bodyPr>
          <a:lstStyle>
            <a:lvl1pPr indent="-292100" lvl="0" marL="457200">
              <a:lnSpc>
                <a:spcPct val="150000"/>
              </a:lnSpc>
              <a:spcBef>
                <a:spcPts val="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1pPr>
            <a:lvl2pPr indent="-292100" lvl="1" marL="914400">
              <a:lnSpc>
                <a:spcPct val="150000"/>
              </a:lnSpc>
              <a:spcBef>
                <a:spcPts val="100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2pPr>
            <a:lvl3pPr indent="-292100" lvl="2" marL="1371600">
              <a:lnSpc>
                <a:spcPct val="150000"/>
              </a:lnSpc>
              <a:spcBef>
                <a:spcPts val="100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3pPr>
            <a:lvl4pPr indent="-292100" lvl="3" marL="1828800">
              <a:lnSpc>
                <a:spcPct val="150000"/>
              </a:lnSpc>
              <a:spcBef>
                <a:spcPts val="100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4pPr>
            <a:lvl5pPr indent="-292100" lvl="4" marL="2286000">
              <a:lnSpc>
                <a:spcPct val="150000"/>
              </a:lnSpc>
              <a:spcBef>
                <a:spcPts val="100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5pPr>
            <a:lvl6pPr indent="-292100" lvl="5" marL="2743200">
              <a:lnSpc>
                <a:spcPct val="150000"/>
              </a:lnSpc>
              <a:spcBef>
                <a:spcPts val="100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6pPr>
            <a:lvl7pPr indent="-292100" lvl="6" marL="3200400">
              <a:lnSpc>
                <a:spcPct val="150000"/>
              </a:lnSpc>
              <a:spcBef>
                <a:spcPts val="100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7pPr>
            <a:lvl8pPr indent="-292100" lvl="7" marL="3657600">
              <a:lnSpc>
                <a:spcPct val="150000"/>
              </a:lnSpc>
              <a:spcBef>
                <a:spcPts val="1000"/>
              </a:spcBef>
              <a:spcAft>
                <a:spcPts val="0"/>
              </a:spcAft>
              <a:buClr>
                <a:srgbClr val="202124"/>
              </a:buClr>
              <a:buSzPts val="1000"/>
              <a:buFont typeface="Google Sans"/>
              <a:buChar char="○"/>
              <a:defRPr sz="1000">
                <a:solidFill>
                  <a:srgbClr val="202124"/>
                </a:solidFill>
                <a:latin typeface="Google Sans"/>
                <a:ea typeface="Google Sans"/>
                <a:cs typeface="Google Sans"/>
                <a:sym typeface="Google Sans"/>
              </a:defRPr>
            </a:lvl8pPr>
            <a:lvl9pPr indent="-292100" lvl="8" marL="4114800">
              <a:lnSpc>
                <a:spcPct val="150000"/>
              </a:lnSpc>
              <a:spcBef>
                <a:spcPts val="1000"/>
              </a:spcBef>
              <a:spcAft>
                <a:spcPts val="1000"/>
              </a:spcAft>
              <a:buClr>
                <a:srgbClr val="202124"/>
              </a:buClr>
              <a:buSzPts val="1000"/>
              <a:buFont typeface="Google Sans"/>
              <a:buChar char="■"/>
              <a:defRPr sz="1000">
                <a:solidFill>
                  <a:srgbClr val="202124"/>
                </a:solidFill>
                <a:latin typeface="Google Sans"/>
                <a:ea typeface="Google Sans"/>
                <a:cs typeface="Google Sans"/>
                <a:sym typeface="Google Sans"/>
              </a:defRPr>
            </a:lvl9pPr>
          </a:lstStyle>
          <a:p/>
        </p:txBody>
      </p:sp>
      <p:sp>
        <p:nvSpPr>
          <p:cNvPr id="57" name="Google Shape;57;p14"/>
          <p:cNvSpPr txBox="1"/>
          <p:nvPr/>
        </p:nvSpPr>
        <p:spPr>
          <a:xfrm>
            <a:off x="7747050" y="274200"/>
            <a:ext cx="939600" cy="1830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600">
                <a:solidFill>
                  <a:srgbClr val="BDC1C6"/>
                </a:solidFill>
                <a:latin typeface="Google Sans"/>
                <a:ea typeface="Google Sans"/>
                <a:cs typeface="Google Sans"/>
                <a:sym typeface="Google Sans"/>
              </a:rPr>
              <a:t>Proprietary + Confidential</a:t>
            </a:r>
            <a:endParaRPr sz="600">
              <a:solidFill>
                <a:srgbClr val="BDC1C6"/>
              </a:solidFill>
              <a:latin typeface="Google Sans"/>
              <a:ea typeface="Google Sans"/>
              <a:cs typeface="Google Sans"/>
              <a:sym typeface="Google Sans"/>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0">
          <p15:clr>
            <a:schemeClr val="accent1"/>
          </p15:clr>
        </p15:guide>
        <p15:guide id="2" orient="horz" pos="920">
          <p15:clr>
            <a:schemeClr val="accent1"/>
          </p15:clr>
        </p15:guide>
        <p15:guide id="3" orient="horz" pos="968">
          <p15:clr>
            <a:schemeClr val="accent1"/>
          </p15:clr>
        </p15:guide>
        <p15:guide id="4" orient="horz" pos="1596">
          <p15:clr>
            <a:schemeClr val="accent1"/>
          </p15:clr>
        </p15:guide>
        <p15:guide id="5" orient="horz" pos="1642">
          <p15:clr>
            <a:schemeClr val="accent1"/>
          </p15:clr>
        </p15:guide>
        <p15:guide id="6" orient="horz" pos="2275">
          <p15:clr>
            <a:schemeClr val="accent1"/>
          </p15:clr>
        </p15:guide>
        <p15:guide id="7" orient="horz" pos="2323">
          <p15:clr>
            <a:schemeClr val="accent1"/>
          </p15:clr>
        </p15:guide>
        <p15:guide id="8" pos="288">
          <p15:clr>
            <a:schemeClr val="accent1"/>
          </p15:clr>
        </p15:guide>
        <p15:guide id="9" pos="1549">
          <p15:clr>
            <a:schemeClr val="accent1"/>
          </p15:clr>
        </p15:guide>
        <p15:guide id="10" pos="1596">
          <p15:clr>
            <a:schemeClr val="accent1"/>
          </p15:clr>
        </p15:guide>
        <p15:guide id="11" pos="1981">
          <p15:clr>
            <a:schemeClr val="accent2"/>
          </p15:clr>
        </p15:guide>
        <p15:guide id="12" pos="2033">
          <p15:clr>
            <a:schemeClr val="accent2"/>
          </p15:clr>
        </p15:guide>
        <p15:guide id="13" pos="2856">
          <p15:clr>
            <a:schemeClr val="accent1"/>
          </p15:clr>
        </p15:guide>
        <p15:guide id="14" pos="2904">
          <p15:clr>
            <a:schemeClr val="accent1"/>
          </p15:clr>
        </p15:guide>
        <p15:guide id="15" pos="3727">
          <p15:clr>
            <a:schemeClr val="accent2"/>
          </p15:clr>
        </p15:guide>
        <p15:guide id="16" pos="3779">
          <p15:clr>
            <a:schemeClr val="accent2"/>
          </p15:clr>
        </p15:guide>
        <p15:guide id="17" pos="4164">
          <p15:clr>
            <a:schemeClr val="accent1"/>
          </p15:clr>
        </p15:guide>
        <p15:guide id="18" pos="4211">
          <p15:clr>
            <a:schemeClr val="accent1"/>
          </p15:clr>
        </p15:guide>
        <p15:guide id="19" pos="5472">
          <p15:clr>
            <a:schemeClr val="accent1"/>
          </p15:clr>
        </p15:guide>
        <p15:guide id="20" orient="horz" pos="2953">
          <p15:clr>
            <a:schemeClr val="accent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MLOPS Whitepaper</a:t>
            </a:r>
            <a:endParaRPr/>
          </a:p>
        </p:txBody>
      </p:sp>
      <p:sp>
        <p:nvSpPr>
          <p:cNvPr id="506" name="Google Shape;506;p5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4"/>
          <p:cNvSpPr txBox="1"/>
          <p:nvPr>
            <p:ph idx="1" type="body"/>
          </p:nvPr>
        </p:nvSpPr>
        <p:spPr>
          <a:xfrm>
            <a:off x="457175" y="1075950"/>
            <a:ext cx="4686300" cy="3746700"/>
          </a:xfrm>
          <a:prstGeom prst="rect">
            <a:avLst/>
          </a:prstGeom>
        </p:spPr>
        <p:txBody>
          <a:bodyPr anchorCtr="0" anchor="t" bIns="0" lIns="0" spcFirstLastPara="1" rIns="91425" wrap="square" tIns="0">
            <a:noAutofit/>
          </a:bodyPr>
          <a:lstStyle/>
          <a:p>
            <a:pPr indent="-285750" lvl="0" marL="457200" rtl="0" algn="l">
              <a:lnSpc>
                <a:spcPct val="115000"/>
              </a:lnSpc>
              <a:spcBef>
                <a:spcPts val="0"/>
              </a:spcBef>
              <a:spcAft>
                <a:spcPts val="0"/>
              </a:spcAft>
              <a:buSzPts val="900"/>
              <a:buChar char="●"/>
            </a:pPr>
            <a:r>
              <a:rPr lang="en" sz="900"/>
              <a:t>Model management system</a:t>
            </a:r>
            <a:endParaRPr sz="900"/>
          </a:p>
          <a:p>
            <a:pPr indent="-285750" lvl="1" marL="914400" rtl="0" algn="l">
              <a:lnSpc>
                <a:spcPct val="115000"/>
              </a:lnSpc>
              <a:spcBef>
                <a:spcPts val="0"/>
              </a:spcBef>
              <a:spcAft>
                <a:spcPts val="0"/>
              </a:spcAft>
              <a:buSzPts val="900"/>
              <a:buChar char="○"/>
            </a:pPr>
            <a:r>
              <a:rPr lang="en" sz="900"/>
              <a:t>The data that is being collected and used for model training and evaluation is accurate, unbiased, and used appropriately without any data privacy violations.</a:t>
            </a:r>
            <a:endParaRPr sz="900"/>
          </a:p>
          <a:p>
            <a:pPr indent="-285750" lvl="1" marL="914400" rtl="0" algn="l">
              <a:lnSpc>
                <a:spcPct val="115000"/>
              </a:lnSpc>
              <a:spcBef>
                <a:spcPts val="0"/>
              </a:spcBef>
              <a:spcAft>
                <a:spcPts val="0"/>
              </a:spcAft>
              <a:buSzPts val="900"/>
              <a:buChar char="○"/>
            </a:pPr>
            <a:r>
              <a:rPr lang="en" sz="900"/>
              <a:t>The models are evaluated and validated against effectiveness quality measures and fairness indicators, so that they are fit for deployment in production.</a:t>
            </a:r>
            <a:endParaRPr sz="900"/>
          </a:p>
          <a:p>
            <a:pPr indent="-285750" lvl="1" marL="914400" rtl="0" algn="l">
              <a:lnSpc>
                <a:spcPct val="115000"/>
              </a:lnSpc>
              <a:spcBef>
                <a:spcPts val="0"/>
              </a:spcBef>
              <a:spcAft>
                <a:spcPts val="0"/>
              </a:spcAft>
              <a:buSzPts val="900"/>
              <a:buChar char="○"/>
            </a:pPr>
            <a:r>
              <a:rPr lang="en" sz="900"/>
              <a:t>The models are interpretable, and their outcomes are explainable (if needed).</a:t>
            </a:r>
            <a:endParaRPr sz="900"/>
          </a:p>
          <a:p>
            <a:pPr indent="-285750" lvl="1" marL="914400" rtl="0" algn="l">
              <a:lnSpc>
                <a:spcPct val="115000"/>
              </a:lnSpc>
              <a:spcBef>
                <a:spcPts val="0"/>
              </a:spcBef>
              <a:spcAft>
                <a:spcPts val="0"/>
              </a:spcAft>
              <a:buSzPts val="900"/>
              <a:buChar char="○"/>
            </a:pPr>
            <a:r>
              <a:rPr lang="en" sz="900"/>
              <a:t>The performance of deployed models is monitored using continuous evaluation and the models’ performance metrics are tracked and reported.</a:t>
            </a:r>
            <a:endParaRPr sz="900"/>
          </a:p>
          <a:p>
            <a:pPr indent="-285750" lvl="1" marL="914400" rtl="0" algn="l">
              <a:lnSpc>
                <a:spcPct val="115000"/>
              </a:lnSpc>
              <a:spcBef>
                <a:spcPts val="0"/>
              </a:spcBef>
              <a:spcAft>
                <a:spcPts val="0"/>
              </a:spcAft>
              <a:buSzPts val="900"/>
              <a:buChar char="○"/>
            </a:pPr>
            <a:r>
              <a:rPr lang="en" sz="900"/>
              <a:t>Potential issues in model training or prediction serving are traceable, debuggable, and reproducible.</a:t>
            </a:r>
            <a:endParaRPr sz="900"/>
          </a:p>
          <a:p>
            <a:pPr indent="-285750" lvl="0" marL="457200" rtl="0" algn="l">
              <a:lnSpc>
                <a:spcPct val="115000"/>
              </a:lnSpc>
              <a:spcBef>
                <a:spcPts val="0"/>
              </a:spcBef>
              <a:spcAft>
                <a:spcPts val="0"/>
              </a:spcAft>
              <a:buSzPts val="900"/>
              <a:buChar char="●"/>
            </a:pPr>
            <a:r>
              <a:rPr lang="en" sz="900"/>
              <a:t>ML Metadata tracking</a:t>
            </a:r>
            <a:endParaRPr sz="900"/>
          </a:p>
          <a:p>
            <a:pPr indent="-285750" lvl="1" marL="914400" rtl="0" algn="l">
              <a:lnSpc>
                <a:spcPct val="115000"/>
              </a:lnSpc>
              <a:spcBef>
                <a:spcPts val="0"/>
              </a:spcBef>
              <a:spcAft>
                <a:spcPts val="0"/>
              </a:spcAft>
              <a:buSzPts val="900"/>
              <a:buChar char="○"/>
            </a:pPr>
            <a:r>
              <a:rPr lang="en" sz="900"/>
              <a:t>Integrated with different MLOps processes</a:t>
            </a:r>
            <a:endParaRPr sz="900"/>
          </a:p>
          <a:p>
            <a:pPr indent="-285750" lvl="1" marL="914400" rtl="0" algn="l">
              <a:lnSpc>
                <a:spcPct val="115000"/>
              </a:lnSpc>
              <a:spcBef>
                <a:spcPts val="0"/>
              </a:spcBef>
              <a:spcAft>
                <a:spcPts val="0"/>
              </a:spcAft>
              <a:buSzPts val="900"/>
              <a:buChar char="○"/>
            </a:pPr>
            <a:r>
              <a:rPr lang="en" sz="900"/>
              <a:t>Artifacts produced by the other processes are usually automatically stored in an ML artifact repository, along with the information about the process executions.</a:t>
            </a:r>
            <a:endParaRPr sz="900"/>
          </a:p>
          <a:p>
            <a:pPr indent="-285750" lvl="1" marL="914400" rtl="0" algn="l">
              <a:lnSpc>
                <a:spcPct val="115000"/>
              </a:lnSpc>
              <a:spcBef>
                <a:spcPts val="0"/>
              </a:spcBef>
              <a:spcAft>
                <a:spcPts val="0"/>
              </a:spcAft>
              <a:buSzPts val="900"/>
              <a:buChar char="○"/>
            </a:pPr>
            <a:r>
              <a:rPr lang="en" sz="900"/>
              <a:t>Track experimentation parameters and pipeline configurations for reproducibility and for tracing lineage.</a:t>
            </a:r>
            <a:endParaRPr sz="900"/>
          </a:p>
          <a:p>
            <a:pPr indent="-285750" lvl="1" marL="914400" rtl="0" algn="l">
              <a:lnSpc>
                <a:spcPct val="115000"/>
              </a:lnSpc>
              <a:spcBef>
                <a:spcPts val="0"/>
              </a:spcBef>
              <a:spcAft>
                <a:spcPts val="0"/>
              </a:spcAft>
              <a:buSzPts val="900"/>
              <a:buChar char="○"/>
            </a:pPr>
            <a:r>
              <a:rPr lang="en" sz="900"/>
              <a:t>Search, discover, and export existing ML models and artifacts.</a:t>
            </a:r>
            <a:endParaRPr sz="900"/>
          </a:p>
        </p:txBody>
      </p:sp>
      <p:sp>
        <p:nvSpPr>
          <p:cNvPr id="630" name="Google Shape;630;p64"/>
          <p:cNvSpPr/>
          <p:nvPr/>
        </p:nvSpPr>
        <p:spPr>
          <a:xfrm>
            <a:off x="5219400" y="1075950"/>
            <a:ext cx="3924900" cy="4068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4"/>
          <p:cNvSpPr/>
          <p:nvPr/>
        </p:nvSpPr>
        <p:spPr>
          <a:xfrm>
            <a:off x="8027650" y="4857963"/>
            <a:ext cx="659356" cy="115363"/>
          </a:xfrm>
          <a:prstGeom prst="rect">
            <a:avLst/>
          </a:prstGeom>
          <a:noFill/>
          <a:ln>
            <a:noFill/>
          </a:ln>
        </p:spPr>
      </p:sp>
      <p:sp>
        <p:nvSpPr>
          <p:cNvPr id="632" name="Google Shape;632;p64"/>
          <p:cNvSpPr txBox="1"/>
          <p:nvPr>
            <p:ph type="title"/>
          </p:nvPr>
        </p:nvSpPr>
        <p:spPr>
          <a:xfrm>
            <a:off x="457200" y="457200"/>
            <a:ext cx="5459100" cy="4719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a:t>Data and Model Management</a:t>
            </a:r>
            <a:endParaRPr/>
          </a:p>
        </p:txBody>
      </p:sp>
      <p:grpSp>
        <p:nvGrpSpPr>
          <p:cNvPr id="633" name="Google Shape;633;p64"/>
          <p:cNvGrpSpPr/>
          <p:nvPr/>
        </p:nvGrpSpPr>
        <p:grpSpPr>
          <a:xfrm>
            <a:off x="5423240" y="3956802"/>
            <a:ext cx="482288" cy="471844"/>
            <a:chOff x="5015525" y="2972226"/>
            <a:chExt cx="565800" cy="566100"/>
          </a:xfrm>
        </p:grpSpPr>
        <p:sp>
          <p:nvSpPr>
            <p:cNvPr id="634" name="Google Shape;634;p64"/>
            <p:cNvSpPr/>
            <p:nvPr/>
          </p:nvSpPr>
          <p:spPr>
            <a:xfrm>
              <a:off x="5015525" y="2972226"/>
              <a:ext cx="5658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635" name="Google Shape;635;p64"/>
            <p:cNvSpPr/>
            <p:nvPr/>
          </p:nvSpPr>
          <p:spPr>
            <a:xfrm>
              <a:off x="5051788" y="3014313"/>
              <a:ext cx="481925" cy="481925"/>
            </a:xfrm>
            <a:prstGeom prst="rect">
              <a:avLst/>
            </a:prstGeom>
            <a:noFill/>
            <a:ln>
              <a:noFill/>
            </a:ln>
          </p:spPr>
        </p:sp>
      </p:grpSp>
      <p:sp>
        <p:nvSpPr>
          <p:cNvPr id="636" name="Google Shape;636;p64"/>
          <p:cNvSpPr txBox="1"/>
          <p:nvPr/>
        </p:nvSpPr>
        <p:spPr>
          <a:xfrm>
            <a:off x="5998475" y="3956800"/>
            <a:ext cx="2673600" cy="8094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Core MLOps Capabilities</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 &amp; feature repository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registry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ML metadata &amp; artifact repository</a:t>
            </a:r>
            <a:endParaRPr sz="900">
              <a:solidFill>
                <a:srgbClr val="202124"/>
              </a:solidFill>
              <a:latin typeface="Google Sans"/>
              <a:ea typeface="Google Sans"/>
              <a:cs typeface="Google Sans"/>
              <a:sym typeface="Google Sans"/>
            </a:endParaRPr>
          </a:p>
        </p:txBody>
      </p:sp>
      <p:sp>
        <p:nvSpPr>
          <p:cNvPr id="637" name="Google Shape;637;p64"/>
          <p:cNvSpPr txBox="1"/>
          <p:nvPr/>
        </p:nvSpPr>
        <p:spPr>
          <a:xfrm>
            <a:off x="5998475" y="1287450"/>
            <a:ext cx="3006600" cy="2631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Typical Assets produced</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Unified repository for datasets and features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Features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Metadata and annotations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Information about process executions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Information for reproducibility, tracing lineage and discoverability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Tools for analyzing, comparing, and visualizing the metadata and artifacts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A process to register, review, validate, and approve models for deployment.</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Reporting on the performance of deployed models.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Explainable reports</a:t>
            </a:r>
            <a:endParaRPr sz="900">
              <a:solidFill>
                <a:srgbClr val="202124"/>
              </a:solidFill>
              <a:latin typeface="Google Sans"/>
              <a:ea typeface="Google Sans"/>
              <a:cs typeface="Google Sans"/>
              <a:sym typeface="Google Sans"/>
            </a:endParaRPr>
          </a:p>
        </p:txBody>
      </p:sp>
      <p:grpSp>
        <p:nvGrpSpPr>
          <p:cNvPr id="638" name="Google Shape;638;p64"/>
          <p:cNvGrpSpPr/>
          <p:nvPr/>
        </p:nvGrpSpPr>
        <p:grpSpPr>
          <a:xfrm>
            <a:off x="5423248" y="1287457"/>
            <a:ext cx="482276" cy="503942"/>
            <a:chOff x="4824575" y="1065525"/>
            <a:chExt cx="543900" cy="566100"/>
          </a:xfrm>
        </p:grpSpPr>
        <p:sp>
          <p:nvSpPr>
            <p:cNvPr id="639" name="Google Shape;639;p64"/>
            <p:cNvSpPr/>
            <p:nvPr/>
          </p:nvSpPr>
          <p:spPr>
            <a:xfrm>
              <a:off x="4824575" y="1065525"/>
              <a:ext cx="5439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640" name="Google Shape;640;p64"/>
            <p:cNvSpPr/>
            <p:nvPr/>
          </p:nvSpPr>
          <p:spPr>
            <a:xfrm>
              <a:off x="4901938" y="1153987"/>
              <a:ext cx="389175" cy="389175"/>
            </a:xfrm>
            <a:prstGeom prst="rect">
              <a:avLst/>
            </a:prstGeom>
            <a:noFill/>
            <a:ln>
              <a:noFill/>
            </a:ln>
          </p:spPr>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5"/>
          <p:cNvSpPr/>
          <p:nvPr/>
        </p:nvSpPr>
        <p:spPr>
          <a:xfrm>
            <a:off x="5219400" y="1075950"/>
            <a:ext cx="3924900" cy="4068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5"/>
          <p:cNvSpPr txBox="1"/>
          <p:nvPr>
            <p:ph idx="1" type="body"/>
          </p:nvPr>
        </p:nvSpPr>
        <p:spPr>
          <a:xfrm>
            <a:off x="457175" y="1075950"/>
            <a:ext cx="4686300" cy="3746700"/>
          </a:xfrm>
          <a:prstGeom prst="rect">
            <a:avLst/>
          </a:prstGeom>
        </p:spPr>
        <p:txBody>
          <a:bodyPr anchorCtr="0" anchor="t" bIns="0" lIns="0" spcFirstLastPara="1" rIns="91425" wrap="square" tIns="0">
            <a:noAutofit/>
          </a:bodyPr>
          <a:lstStyle/>
          <a:p>
            <a:pPr indent="-285750" lvl="0" marL="457200" rtl="0" algn="l">
              <a:lnSpc>
                <a:spcPct val="115000"/>
              </a:lnSpc>
              <a:spcBef>
                <a:spcPts val="0"/>
              </a:spcBef>
              <a:spcAft>
                <a:spcPts val="0"/>
              </a:spcAft>
              <a:buSzPts val="900"/>
              <a:buChar char="●"/>
            </a:pPr>
            <a:r>
              <a:rPr lang="en" sz="900"/>
              <a:t>Model Governance</a:t>
            </a:r>
            <a:endParaRPr sz="900"/>
          </a:p>
          <a:p>
            <a:pPr indent="-285750" lvl="1" marL="914400" rtl="0" algn="l">
              <a:lnSpc>
                <a:spcPct val="115000"/>
              </a:lnSpc>
              <a:spcBef>
                <a:spcPts val="0"/>
              </a:spcBef>
              <a:spcAft>
                <a:spcPts val="0"/>
              </a:spcAft>
              <a:buSzPts val="900"/>
              <a:buChar char="○"/>
            </a:pPr>
            <a:r>
              <a:rPr lang="en" sz="900"/>
              <a:t>Registering, reviewing, validating, and approving models for deployment.</a:t>
            </a:r>
            <a:endParaRPr sz="900"/>
          </a:p>
          <a:p>
            <a:pPr indent="-285750" lvl="1" marL="914400" rtl="0" algn="l">
              <a:lnSpc>
                <a:spcPct val="115000"/>
              </a:lnSpc>
              <a:spcBef>
                <a:spcPts val="0"/>
              </a:spcBef>
              <a:spcAft>
                <a:spcPts val="0"/>
              </a:spcAft>
              <a:buSzPts val="900"/>
              <a:buChar char="○"/>
            </a:pPr>
            <a:r>
              <a:rPr lang="en" sz="900"/>
              <a:t>Automated, semi-automated, or fully automated</a:t>
            </a:r>
            <a:endParaRPr sz="900"/>
          </a:p>
          <a:p>
            <a:pPr indent="-285750" lvl="1" marL="914400" rtl="0" algn="l">
              <a:lnSpc>
                <a:spcPct val="115000"/>
              </a:lnSpc>
              <a:spcBef>
                <a:spcPts val="0"/>
              </a:spcBef>
              <a:spcAft>
                <a:spcPts val="0"/>
              </a:spcAft>
              <a:buSzPts val="900"/>
              <a:buChar char="○"/>
            </a:pPr>
            <a:r>
              <a:rPr lang="en" sz="900"/>
              <a:t>Reporting on the performance of deployed models.</a:t>
            </a:r>
            <a:endParaRPr sz="900"/>
          </a:p>
          <a:p>
            <a:pPr indent="-285750" lvl="0" marL="457200" rtl="0" algn="l">
              <a:lnSpc>
                <a:spcPct val="115000"/>
              </a:lnSpc>
              <a:spcBef>
                <a:spcPts val="0"/>
              </a:spcBef>
              <a:spcAft>
                <a:spcPts val="0"/>
              </a:spcAft>
              <a:buSzPts val="900"/>
              <a:buChar char="●"/>
            </a:pPr>
            <a:r>
              <a:rPr lang="en" sz="900"/>
              <a:t>Use information in the ML metadata and the model registry:</a:t>
            </a:r>
            <a:endParaRPr sz="900"/>
          </a:p>
          <a:p>
            <a:pPr indent="-285750" lvl="1" marL="914400" rtl="0" algn="l">
              <a:lnSpc>
                <a:spcPct val="115000"/>
              </a:lnSpc>
              <a:spcBef>
                <a:spcPts val="0"/>
              </a:spcBef>
              <a:spcAft>
                <a:spcPts val="0"/>
              </a:spcAft>
              <a:buSzPts val="900"/>
              <a:buChar char="○"/>
            </a:pPr>
            <a:r>
              <a:rPr lang="en" sz="900"/>
              <a:t>Store in model registry: Add or update model properties and track model versions and property changes. </a:t>
            </a:r>
            <a:endParaRPr sz="900"/>
          </a:p>
          <a:p>
            <a:pPr indent="-285750" lvl="1" marL="914400" rtl="0" algn="l">
              <a:lnSpc>
                <a:spcPct val="115000"/>
              </a:lnSpc>
              <a:spcBef>
                <a:spcPts val="0"/>
              </a:spcBef>
              <a:spcAft>
                <a:spcPts val="0"/>
              </a:spcAft>
              <a:buSzPts val="900"/>
              <a:buChar char="○"/>
            </a:pPr>
            <a:r>
              <a:rPr lang="en" sz="900"/>
              <a:t>Evaluate: Compare a new challenger model to the champion model by looking not only at evaluation metrics (accuracy, precision, recall, specificity, and so on) but also at business KPIs. Additionally, model owners need to be able to understand and explain the model predictions.</a:t>
            </a:r>
            <a:endParaRPr sz="900"/>
          </a:p>
          <a:p>
            <a:pPr indent="-285750" lvl="1" marL="914400" rtl="0" algn="l">
              <a:lnSpc>
                <a:spcPct val="115000"/>
              </a:lnSpc>
              <a:spcBef>
                <a:spcPts val="0"/>
              </a:spcBef>
              <a:spcAft>
                <a:spcPts val="0"/>
              </a:spcAft>
              <a:buSzPts val="900"/>
              <a:buChar char="○"/>
            </a:pPr>
            <a:r>
              <a:rPr lang="en" sz="900"/>
              <a:t>Check: Review, request changes, and approve the model to help control for risks, such as business, financial, legal, security, privacy, reputational, and ethical concerns.</a:t>
            </a:r>
            <a:endParaRPr sz="900"/>
          </a:p>
          <a:p>
            <a:pPr indent="-285750" lvl="1" marL="914400" rtl="0" algn="l">
              <a:lnSpc>
                <a:spcPct val="115000"/>
              </a:lnSpc>
              <a:spcBef>
                <a:spcPts val="0"/>
              </a:spcBef>
              <a:spcAft>
                <a:spcPts val="0"/>
              </a:spcAft>
              <a:buSzPts val="900"/>
              <a:buChar char="○"/>
            </a:pPr>
            <a:r>
              <a:rPr lang="en" sz="900"/>
              <a:t>Release: Invoke the model deployment process to go live.</a:t>
            </a:r>
            <a:endParaRPr sz="900"/>
          </a:p>
          <a:p>
            <a:pPr indent="-285750" lvl="1" marL="914400" rtl="0" algn="l">
              <a:lnSpc>
                <a:spcPct val="115000"/>
              </a:lnSpc>
              <a:spcBef>
                <a:spcPts val="0"/>
              </a:spcBef>
              <a:spcAft>
                <a:spcPts val="0"/>
              </a:spcAft>
              <a:buSzPts val="900"/>
              <a:buChar char="○"/>
            </a:pPr>
            <a:r>
              <a:rPr lang="en" sz="900"/>
              <a:t>Report: Aggregate, visualize, and highlight model performance metrics that are collected from the continuous evaluation process. This ensures the quality of the model in production.</a:t>
            </a:r>
            <a:endParaRPr sz="900"/>
          </a:p>
          <a:p>
            <a:pPr indent="-285750" lvl="0" marL="457200" rtl="0" algn="l">
              <a:lnSpc>
                <a:spcPct val="115000"/>
              </a:lnSpc>
              <a:spcBef>
                <a:spcPts val="0"/>
              </a:spcBef>
              <a:spcAft>
                <a:spcPts val="0"/>
              </a:spcAft>
              <a:buSzPts val="900"/>
              <a:buChar char="●"/>
            </a:pPr>
            <a:r>
              <a:rPr lang="en" sz="900"/>
              <a:t>Important topics: explainability, clear view of lineage and accountability, review decisions in accordance with an organization’s ethical and legal responsibilities.</a:t>
            </a:r>
            <a:endParaRPr sz="900"/>
          </a:p>
        </p:txBody>
      </p:sp>
      <p:sp>
        <p:nvSpPr>
          <p:cNvPr id="647" name="Google Shape;647;p65"/>
          <p:cNvSpPr/>
          <p:nvPr/>
        </p:nvSpPr>
        <p:spPr>
          <a:xfrm>
            <a:off x="8027650" y="4857963"/>
            <a:ext cx="659356" cy="115363"/>
          </a:xfrm>
          <a:prstGeom prst="rect">
            <a:avLst/>
          </a:prstGeom>
          <a:noFill/>
          <a:ln>
            <a:noFill/>
          </a:ln>
        </p:spPr>
      </p:sp>
      <p:sp>
        <p:nvSpPr>
          <p:cNvPr id="648" name="Google Shape;648;p65"/>
          <p:cNvSpPr txBox="1"/>
          <p:nvPr>
            <p:ph type="title"/>
          </p:nvPr>
        </p:nvSpPr>
        <p:spPr>
          <a:xfrm>
            <a:off x="457200" y="457200"/>
            <a:ext cx="5459100" cy="4719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a:t>Data and Model Management</a:t>
            </a:r>
            <a:endParaRPr/>
          </a:p>
        </p:txBody>
      </p:sp>
      <p:grpSp>
        <p:nvGrpSpPr>
          <p:cNvPr id="649" name="Google Shape;649;p65"/>
          <p:cNvGrpSpPr/>
          <p:nvPr/>
        </p:nvGrpSpPr>
        <p:grpSpPr>
          <a:xfrm>
            <a:off x="5423240" y="3956802"/>
            <a:ext cx="482288" cy="471844"/>
            <a:chOff x="5015525" y="2972226"/>
            <a:chExt cx="565800" cy="566100"/>
          </a:xfrm>
        </p:grpSpPr>
        <p:sp>
          <p:nvSpPr>
            <p:cNvPr id="650" name="Google Shape;650;p65"/>
            <p:cNvSpPr/>
            <p:nvPr/>
          </p:nvSpPr>
          <p:spPr>
            <a:xfrm>
              <a:off x="5015525" y="2972226"/>
              <a:ext cx="5658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651" name="Google Shape;651;p65"/>
            <p:cNvSpPr/>
            <p:nvPr/>
          </p:nvSpPr>
          <p:spPr>
            <a:xfrm>
              <a:off x="5051788" y="3014313"/>
              <a:ext cx="481925" cy="481925"/>
            </a:xfrm>
            <a:prstGeom prst="rect">
              <a:avLst/>
            </a:prstGeom>
            <a:noFill/>
            <a:ln>
              <a:noFill/>
            </a:ln>
          </p:spPr>
        </p:sp>
      </p:grpSp>
      <p:sp>
        <p:nvSpPr>
          <p:cNvPr id="652" name="Google Shape;652;p65"/>
          <p:cNvSpPr txBox="1"/>
          <p:nvPr/>
        </p:nvSpPr>
        <p:spPr>
          <a:xfrm>
            <a:off x="5998475" y="3956800"/>
            <a:ext cx="2673600" cy="8094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Core MLOps Capabilities</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 &amp; feature repository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registry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ML metadata &amp; artifact repository</a:t>
            </a:r>
            <a:endParaRPr sz="900">
              <a:solidFill>
                <a:srgbClr val="202124"/>
              </a:solidFill>
              <a:latin typeface="Google Sans"/>
              <a:ea typeface="Google Sans"/>
              <a:cs typeface="Google Sans"/>
              <a:sym typeface="Google Sans"/>
            </a:endParaRPr>
          </a:p>
        </p:txBody>
      </p:sp>
      <p:sp>
        <p:nvSpPr>
          <p:cNvPr id="653" name="Google Shape;653;p65"/>
          <p:cNvSpPr txBox="1"/>
          <p:nvPr/>
        </p:nvSpPr>
        <p:spPr>
          <a:xfrm>
            <a:off x="5998475" y="1287450"/>
            <a:ext cx="3006600" cy="2631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Typical Assets produced</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Unified repository for datasets and features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Features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Metadata and annotations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Information about process executions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Information for reproducibility, tracing lineage and discoverability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Tools for analyzing, comparing, and visualizing the metadata and artifacts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A process to register, review, validate, and approve models for deployment.</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Reporting on the performance of deployed models.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Explainable reports</a:t>
            </a:r>
            <a:endParaRPr sz="900">
              <a:solidFill>
                <a:srgbClr val="202124"/>
              </a:solidFill>
              <a:latin typeface="Google Sans"/>
              <a:ea typeface="Google Sans"/>
              <a:cs typeface="Google Sans"/>
              <a:sym typeface="Google Sans"/>
            </a:endParaRPr>
          </a:p>
        </p:txBody>
      </p:sp>
      <p:grpSp>
        <p:nvGrpSpPr>
          <p:cNvPr id="654" name="Google Shape;654;p65"/>
          <p:cNvGrpSpPr/>
          <p:nvPr/>
        </p:nvGrpSpPr>
        <p:grpSpPr>
          <a:xfrm>
            <a:off x="5423248" y="1287457"/>
            <a:ext cx="482276" cy="503942"/>
            <a:chOff x="4824575" y="1065525"/>
            <a:chExt cx="543900" cy="566100"/>
          </a:xfrm>
        </p:grpSpPr>
        <p:sp>
          <p:nvSpPr>
            <p:cNvPr id="655" name="Google Shape;655;p65"/>
            <p:cNvSpPr/>
            <p:nvPr/>
          </p:nvSpPr>
          <p:spPr>
            <a:xfrm>
              <a:off x="4824575" y="1065525"/>
              <a:ext cx="5439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656" name="Google Shape;656;p65"/>
            <p:cNvSpPr/>
            <p:nvPr/>
          </p:nvSpPr>
          <p:spPr>
            <a:xfrm>
              <a:off x="4901938" y="1153987"/>
              <a:ext cx="389175" cy="389175"/>
            </a:xfrm>
            <a:prstGeom prst="rect">
              <a:avLst/>
            </a:prstGeom>
            <a:no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idx="1" type="body"/>
          </p:nvPr>
        </p:nvSpPr>
        <p:spPr>
          <a:xfrm>
            <a:off x="457200" y="1075950"/>
            <a:ext cx="4641600" cy="3612000"/>
          </a:xfrm>
          <a:prstGeom prst="rect">
            <a:avLst/>
          </a:prstGeom>
        </p:spPr>
        <p:txBody>
          <a:bodyPr anchorCtr="0" anchor="t" bIns="0" lIns="0" spcFirstLastPara="1" rIns="91425" wrap="square" tIns="0">
            <a:normAutofit lnSpcReduction="10000"/>
          </a:bodyPr>
          <a:lstStyle/>
          <a:p>
            <a:pPr indent="0" lvl="0" marL="0" rtl="0" algn="just">
              <a:lnSpc>
                <a:spcPct val="115000"/>
              </a:lnSpc>
              <a:spcBef>
                <a:spcPts val="0"/>
              </a:spcBef>
              <a:spcAft>
                <a:spcPts val="0"/>
              </a:spcAft>
              <a:buNone/>
            </a:pPr>
            <a:r>
              <a:rPr lang="en" sz="900">
                <a:solidFill>
                  <a:srgbClr val="000000"/>
                </a:solidFill>
              </a:rPr>
              <a:t>Concerns experimenting and developing a robust and reproducible model training procedure (training pipeline code), which consists of multiple tasks from data preparation and transformation to model training and evaluation.</a:t>
            </a:r>
            <a:endParaRPr sz="900">
              <a:solidFill>
                <a:srgbClr val="000000"/>
              </a:solidFill>
            </a:endParaRPr>
          </a:p>
          <a:p>
            <a:pPr indent="0" lvl="0" marL="0" rtl="0" algn="just">
              <a:lnSpc>
                <a:spcPct val="115000"/>
              </a:lnSpc>
              <a:spcBef>
                <a:spcPts val="0"/>
              </a:spcBef>
              <a:spcAft>
                <a:spcPts val="0"/>
              </a:spcAft>
              <a:buNone/>
            </a:pPr>
            <a:r>
              <a:t/>
            </a:r>
            <a:endParaRPr sz="900">
              <a:solidFill>
                <a:srgbClr val="000000"/>
              </a:solidFill>
            </a:endParaRPr>
          </a:p>
          <a:p>
            <a:pPr indent="-285750" lvl="0" marL="457200" rtl="0" algn="l">
              <a:spcBef>
                <a:spcPts val="0"/>
              </a:spcBef>
              <a:spcAft>
                <a:spcPts val="0"/>
              </a:spcAft>
              <a:buSzPts val="900"/>
              <a:buChar char="●"/>
            </a:pPr>
            <a:r>
              <a:rPr lang="en" sz="900"/>
              <a:t>Experimentation</a:t>
            </a:r>
            <a:endParaRPr sz="900"/>
          </a:p>
          <a:p>
            <a:pPr indent="-285750" lvl="1" marL="914400" rtl="0" algn="l">
              <a:spcBef>
                <a:spcPts val="0"/>
              </a:spcBef>
              <a:spcAft>
                <a:spcPts val="0"/>
              </a:spcAft>
              <a:buSzPts val="900"/>
              <a:buChar char="○"/>
            </a:pPr>
            <a:r>
              <a:rPr lang="en" sz="900"/>
              <a:t>Data discovery, selection, exploration, preparation and engineering</a:t>
            </a:r>
            <a:endParaRPr sz="900"/>
          </a:p>
          <a:p>
            <a:pPr indent="-285750" lvl="1" marL="914400" rtl="0" algn="l">
              <a:spcBef>
                <a:spcPts val="0"/>
              </a:spcBef>
              <a:spcAft>
                <a:spcPts val="0"/>
              </a:spcAft>
              <a:buSzPts val="900"/>
              <a:buChar char="○"/>
            </a:pPr>
            <a:r>
              <a:rPr lang="en" sz="900"/>
              <a:t>Model prototyping and validation</a:t>
            </a:r>
            <a:endParaRPr sz="900"/>
          </a:p>
          <a:p>
            <a:pPr indent="-285750" lvl="1" marL="914400" rtl="0" algn="l">
              <a:spcBef>
                <a:spcPts val="0"/>
              </a:spcBef>
              <a:spcAft>
                <a:spcPts val="0"/>
              </a:spcAft>
              <a:buSzPts val="900"/>
              <a:buChar char="○"/>
            </a:pPr>
            <a:r>
              <a:rPr lang="en" sz="900"/>
              <a:t>Evaluation: What-if, fairness, bias, explainable</a:t>
            </a:r>
            <a:endParaRPr sz="900"/>
          </a:p>
          <a:p>
            <a:pPr indent="-285750" lvl="0" marL="457200" rtl="0" algn="l">
              <a:spcBef>
                <a:spcPts val="0"/>
              </a:spcBef>
              <a:spcAft>
                <a:spcPts val="0"/>
              </a:spcAft>
              <a:buSzPts val="900"/>
              <a:buChar char="●"/>
            </a:pPr>
            <a:r>
              <a:rPr lang="en" sz="900"/>
              <a:t>Primary source of development data is the dataset and feature repository</a:t>
            </a:r>
            <a:endParaRPr sz="900"/>
          </a:p>
          <a:p>
            <a:pPr indent="-285750" lvl="0" marL="457200" rtl="0" algn="l">
              <a:spcBef>
                <a:spcPts val="0"/>
              </a:spcBef>
              <a:spcAft>
                <a:spcPts val="0"/>
              </a:spcAft>
              <a:buSzPts val="900"/>
              <a:buChar char="●"/>
            </a:pPr>
            <a:r>
              <a:rPr lang="en" sz="900"/>
              <a:t>Track configurations for each experiment (ML Metadata repository)</a:t>
            </a:r>
            <a:endParaRPr sz="900"/>
          </a:p>
          <a:p>
            <a:pPr indent="-285750" lvl="1" marL="914400" rtl="0" algn="l">
              <a:spcBef>
                <a:spcPts val="0"/>
              </a:spcBef>
              <a:spcAft>
                <a:spcPts val="0"/>
              </a:spcAft>
              <a:buSzPts val="900"/>
              <a:buChar char="○"/>
            </a:pPr>
            <a:r>
              <a:rPr lang="en" sz="900"/>
              <a:t>Pointer to the version of the training code, model architecture, pretrained modules and hyperparameters</a:t>
            </a:r>
            <a:endParaRPr sz="900"/>
          </a:p>
          <a:p>
            <a:pPr indent="-285750" lvl="1" marL="914400" rtl="0" algn="l">
              <a:spcBef>
                <a:spcPts val="0"/>
              </a:spcBef>
              <a:spcAft>
                <a:spcPts val="0"/>
              </a:spcAft>
              <a:buSzPts val="900"/>
              <a:buChar char="○"/>
            </a:pPr>
            <a:r>
              <a:rPr lang="en" sz="900"/>
              <a:t>Information about training, validation, and testing data splits</a:t>
            </a:r>
            <a:endParaRPr sz="900"/>
          </a:p>
          <a:p>
            <a:pPr indent="-285750" lvl="1" marL="914400" rtl="0" algn="l">
              <a:spcBef>
                <a:spcPts val="0"/>
              </a:spcBef>
              <a:spcAft>
                <a:spcPts val="0"/>
              </a:spcAft>
              <a:buSzPts val="900"/>
              <a:buChar char="○"/>
            </a:pPr>
            <a:r>
              <a:rPr lang="en" sz="900"/>
              <a:t>Model evaluation metrics and the validation procedure</a:t>
            </a:r>
            <a:endParaRPr sz="900"/>
          </a:p>
          <a:p>
            <a:pPr indent="-285750" lvl="0" marL="457200" rtl="0" algn="l">
              <a:spcBef>
                <a:spcPts val="0"/>
              </a:spcBef>
              <a:spcAft>
                <a:spcPts val="0"/>
              </a:spcAft>
              <a:buSzPts val="900"/>
              <a:buChar char="●"/>
            </a:pPr>
            <a:r>
              <a:rPr lang="en" sz="900"/>
              <a:t>Formalize ML training procedure for retraining</a:t>
            </a:r>
            <a:endParaRPr sz="900"/>
          </a:p>
          <a:p>
            <a:pPr indent="-285750" lvl="1" marL="914400" rtl="0" algn="l">
              <a:spcBef>
                <a:spcPts val="0"/>
              </a:spcBef>
              <a:spcAft>
                <a:spcPts val="0"/>
              </a:spcAft>
              <a:buSzPts val="900"/>
              <a:buChar char="○"/>
            </a:pPr>
            <a:r>
              <a:rPr lang="en" sz="900"/>
              <a:t>End-to-end pipeline</a:t>
            </a:r>
            <a:endParaRPr sz="900"/>
          </a:p>
          <a:p>
            <a:pPr indent="-285750" lvl="0" marL="457200" rtl="0" algn="l">
              <a:spcBef>
                <a:spcPts val="0"/>
              </a:spcBef>
              <a:spcAft>
                <a:spcPts val="0"/>
              </a:spcAft>
              <a:buSzPts val="900"/>
              <a:buChar char="●"/>
            </a:pPr>
            <a:r>
              <a:rPr lang="en" sz="900"/>
              <a:t>Key success: experiment tracking, reproducibility, and collaboration.</a:t>
            </a:r>
            <a:endParaRPr sz="900"/>
          </a:p>
          <a:p>
            <a:pPr indent="-285750" lvl="1" marL="914400" rtl="0" algn="l">
              <a:spcBef>
                <a:spcPts val="0"/>
              </a:spcBef>
              <a:spcAft>
                <a:spcPts val="0"/>
              </a:spcAft>
              <a:buSzPts val="900"/>
              <a:buChar char="○"/>
            </a:pPr>
            <a:r>
              <a:rPr lang="en" sz="900"/>
              <a:t>Find previous experiments</a:t>
            </a:r>
            <a:endParaRPr sz="900"/>
          </a:p>
          <a:p>
            <a:pPr indent="-285750" lvl="1" marL="914400" rtl="0" algn="l">
              <a:spcBef>
                <a:spcPts val="0"/>
              </a:spcBef>
              <a:spcAft>
                <a:spcPts val="0"/>
              </a:spcAft>
              <a:buSzPts val="900"/>
              <a:buChar char="○"/>
            </a:pPr>
            <a:r>
              <a:rPr lang="en" sz="900"/>
              <a:t>Compare experiments and runs to understand model's behaviour</a:t>
            </a:r>
            <a:endParaRPr sz="900"/>
          </a:p>
        </p:txBody>
      </p:sp>
      <p:sp>
        <p:nvSpPr>
          <p:cNvPr id="512" name="Google Shape;512;p56"/>
          <p:cNvSpPr/>
          <p:nvPr/>
        </p:nvSpPr>
        <p:spPr>
          <a:xfrm>
            <a:off x="5219400" y="1075950"/>
            <a:ext cx="3924900" cy="4068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6"/>
          <p:cNvSpPr txBox="1"/>
          <p:nvPr/>
        </p:nvSpPr>
        <p:spPr>
          <a:xfrm>
            <a:off x="5998475" y="3423400"/>
            <a:ext cx="2898600" cy="1278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Core MLOps Capabilities</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 &amp; feature repository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 processing</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Experimentation</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training</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registry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ML metadata &amp; artifact repository</a:t>
            </a:r>
            <a:endParaRPr sz="900">
              <a:solidFill>
                <a:srgbClr val="202124"/>
              </a:solidFill>
              <a:latin typeface="Google Sans"/>
              <a:ea typeface="Google Sans"/>
              <a:cs typeface="Google Sans"/>
              <a:sym typeface="Google Sans"/>
            </a:endParaRPr>
          </a:p>
        </p:txBody>
      </p:sp>
      <p:sp>
        <p:nvSpPr>
          <p:cNvPr id="514" name="Google Shape;514;p56"/>
          <p:cNvSpPr txBox="1"/>
          <p:nvPr/>
        </p:nvSpPr>
        <p:spPr>
          <a:xfrm>
            <a:off x="5998475" y="1287450"/>
            <a:ext cx="3031200" cy="154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Typical Assets produced</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Notebooks for experimentation and visualization</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Metadata and artifacts of the experiments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 schemas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Query scripts for the training data</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Source code and configurations for data validation and transformation</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Source code and configurations for creating, training, and evaluating models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Source code and configurations for the training-pipeline workflow</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Source code for unit tests and integration tests</a:t>
            </a:r>
            <a:endParaRPr sz="900">
              <a:solidFill>
                <a:srgbClr val="202124"/>
              </a:solidFill>
              <a:latin typeface="Google Sans"/>
              <a:ea typeface="Google Sans"/>
              <a:cs typeface="Google Sans"/>
              <a:sym typeface="Google Sans"/>
            </a:endParaRPr>
          </a:p>
        </p:txBody>
      </p:sp>
      <p:grpSp>
        <p:nvGrpSpPr>
          <p:cNvPr id="515" name="Google Shape;515;p56"/>
          <p:cNvGrpSpPr/>
          <p:nvPr/>
        </p:nvGrpSpPr>
        <p:grpSpPr>
          <a:xfrm>
            <a:off x="5423240" y="3423402"/>
            <a:ext cx="482288" cy="471844"/>
            <a:chOff x="5015525" y="2972226"/>
            <a:chExt cx="565800" cy="566100"/>
          </a:xfrm>
        </p:grpSpPr>
        <p:sp>
          <p:nvSpPr>
            <p:cNvPr id="516" name="Google Shape;516;p56"/>
            <p:cNvSpPr/>
            <p:nvPr/>
          </p:nvSpPr>
          <p:spPr>
            <a:xfrm>
              <a:off x="5015525" y="2972226"/>
              <a:ext cx="5658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17" name="Google Shape;517;p56"/>
            <p:cNvSpPr/>
            <p:nvPr/>
          </p:nvSpPr>
          <p:spPr>
            <a:xfrm>
              <a:off x="5051788" y="3014313"/>
              <a:ext cx="481925" cy="481925"/>
            </a:xfrm>
            <a:prstGeom prst="rect">
              <a:avLst/>
            </a:prstGeom>
            <a:noFill/>
            <a:ln>
              <a:noFill/>
            </a:ln>
          </p:spPr>
        </p:sp>
      </p:grpSp>
      <p:sp>
        <p:nvSpPr>
          <p:cNvPr id="518" name="Google Shape;518;p56"/>
          <p:cNvSpPr/>
          <p:nvPr/>
        </p:nvSpPr>
        <p:spPr>
          <a:xfrm>
            <a:off x="8027650" y="4857963"/>
            <a:ext cx="659356" cy="115363"/>
          </a:xfrm>
          <a:prstGeom prst="rect">
            <a:avLst/>
          </a:prstGeom>
          <a:noFill/>
          <a:ln>
            <a:noFill/>
          </a:ln>
        </p:spPr>
      </p:sp>
      <p:grpSp>
        <p:nvGrpSpPr>
          <p:cNvPr id="519" name="Google Shape;519;p56"/>
          <p:cNvGrpSpPr/>
          <p:nvPr/>
        </p:nvGrpSpPr>
        <p:grpSpPr>
          <a:xfrm>
            <a:off x="5423248" y="1287457"/>
            <a:ext cx="482276" cy="503942"/>
            <a:chOff x="4824575" y="1065525"/>
            <a:chExt cx="543900" cy="566100"/>
          </a:xfrm>
        </p:grpSpPr>
        <p:sp>
          <p:nvSpPr>
            <p:cNvPr id="520" name="Google Shape;520;p56"/>
            <p:cNvSpPr/>
            <p:nvPr/>
          </p:nvSpPr>
          <p:spPr>
            <a:xfrm>
              <a:off x="4824575" y="1065525"/>
              <a:ext cx="5439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21" name="Google Shape;521;p56"/>
            <p:cNvSpPr/>
            <p:nvPr/>
          </p:nvSpPr>
          <p:spPr>
            <a:xfrm>
              <a:off x="4901938" y="1153987"/>
              <a:ext cx="389175" cy="389175"/>
            </a:xfrm>
            <a:prstGeom prst="rect">
              <a:avLst/>
            </a:prstGeom>
            <a:noFill/>
            <a:ln>
              <a:noFill/>
            </a:ln>
          </p:spPr>
        </p:sp>
      </p:grpSp>
      <p:sp>
        <p:nvSpPr>
          <p:cNvPr id="522" name="Google Shape;522;p56"/>
          <p:cNvSpPr txBox="1"/>
          <p:nvPr>
            <p:ph type="title"/>
          </p:nvPr>
        </p:nvSpPr>
        <p:spPr>
          <a:xfrm>
            <a:off x="457200" y="457200"/>
            <a:ext cx="5459100" cy="996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ML Development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7"/>
          <p:cNvSpPr txBox="1"/>
          <p:nvPr>
            <p:ph idx="1" type="body"/>
          </p:nvPr>
        </p:nvSpPr>
        <p:spPr>
          <a:xfrm>
            <a:off x="493800" y="1075950"/>
            <a:ext cx="4590600" cy="3612000"/>
          </a:xfrm>
          <a:prstGeom prst="rect">
            <a:avLst/>
          </a:prstGeom>
        </p:spPr>
        <p:txBody>
          <a:bodyPr anchorCtr="0" anchor="t" bIns="0" lIns="0" spcFirstLastPara="1" rIns="91425" wrap="square" tIns="0">
            <a:normAutofit/>
          </a:bodyPr>
          <a:lstStyle/>
          <a:p>
            <a:pPr indent="0" lvl="0" marL="0" rtl="0" algn="just">
              <a:lnSpc>
                <a:spcPct val="115000"/>
              </a:lnSpc>
              <a:spcBef>
                <a:spcPts val="0"/>
              </a:spcBef>
              <a:spcAft>
                <a:spcPts val="0"/>
              </a:spcAft>
              <a:buNone/>
            </a:pPr>
            <a:r>
              <a:rPr lang="en" sz="900">
                <a:solidFill>
                  <a:srgbClr val="000000"/>
                </a:solidFill>
              </a:rPr>
              <a:t>Concerns automating the process of packaging, testing, and deploying repeatable and reliable training pipelines.</a:t>
            </a:r>
            <a:endParaRPr sz="900">
              <a:solidFill>
                <a:srgbClr val="000000"/>
              </a:solidFill>
            </a:endParaRPr>
          </a:p>
          <a:p>
            <a:pPr indent="0" lvl="0" marL="0" rtl="0" algn="just">
              <a:lnSpc>
                <a:spcPct val="115000"/>
              </a:lnSpc>
              <a:spcBef>
                <a:spcPts val="0"/>
              </a:spcBef>
              <a:spcAft>
                <a:spcPts val="0"/>
              </a:spcAft>
              <a:buNone/>
            </a:pPr>
            <a:r>
              <a:t/>
            </a:r>
            <a:endParaRPr sz="900">
              <a:solidFill>
                <a:srgbClr val="000000"/>
              </a:solidFill>
            </a:endParaRPr>
          </a:p>
          <a:p>
            <a:pPr indent="-285750" lvl="0" marL="457200" rtl="0" algn="just">
              <a:lnSpc>
                <a:spcPct val="115000"/>
              </a:lnSpc>
              <a:spcBef>
                <a:spcPts val="0"/>
              </a:spcBef>
              <a:spcAft>
                <a:spcPts val="0"/>
              </a:spcAft>
              <a:buClr>
                <a:srgbClr val="000000"/>
              </a:buClr>
              <a:buSzPts val="900"/>
              <a:buChar char="●"/>
            </a:pPr>
            <a:r>
              <a:rPr lang="en" sz="900">
                <a:solidFill>
                  <a:srgbClr val="000000"/>
                </a:solidFill>
              </a:rPr>
              <a:t>ML Pipelines</a:t>
            </a:r>
            <a:endParaRPr sz="900">
              <a:solidFill>
                <a:srgbClr val="000000"/>
              </a:solidFill>
            </a:endParaRPr>
          </a:p>
          <a:p>
            <a:pPr indent="-285750" lvl="1" marL="914400" rtl="0" algn="just">
              <a:lnSpc>
                <a:spcPct val="115000"/>
              </a:lnSpc>
              <a:spcBef>
                <a:spcPts val="0"/>
              </a:spcBef>
              <a:spcAft>
                <a:spcPts val="0"/>
              </a:spcAft>
              <a:buClr>
                <a:srgbClr val="000000"/>
              </a:buClr>
              <a:buSzPts val="900"/>
              <a:buChar char="○"/>
            </a:pPr>
            <a:r>
              <a:rPr lang="en" sz="900">
                <a:solidFill>
                  <a:srgbClr val="000000"/>
                </a:solidFill>
              </a:rPr>
              <a:t>Configurations to deploy pipelines (target environment, data source, service account, etc.)</a:t>
            </a:r>
            <a:endParaRPr sz="900">
              <a:solidFill>
                <a:srgbClr val="000000"/>
              </a:solidFill>
            </a:endParaRPr>
          </a:p>
          <a:p>
            <a:pPr indent="-285750" lvl="1" marL="914400" rtl="0" algn="just">
              <a:lnSpc>
                <a:spcPct val="115000"/>
              </a:lnSpc>
              <a:spcBef>
                <a:spcPts val="0"/>
              </a:spcBef>
              <a:spcAft>
                <a:spcPts val="0"/>
              </a:spcAft>
              <a:buClr>
                <a:srgbClr val="000000"/>
              </a:buClr>
              <a:buSzPts val="900"/>
              <a:buChar char="○"/>
            </a:pPr>
            <a:r>
              <a:rPr lang="en" sz="900">
                <a:solidFill>
                  <a:srgbClr val="000000"/>
                </a:solidFill>
              </a:rPr>
              <a:t>Deploy the pipeline using standard CI/CD processes and tools</a:t>
            </a:r>
            <a:endParaRPr sz="900">
              <a:solidFill>
                <a:srgbClr val="000000"/>
              </a:solidFill>
            </a:endParaRPr>
          </a:p>
          <a:p>
            <a:pPr indent="-285750" lvl="0" marL="457200" rtl="0" algn="just">
              <a:lnSpc>
                <a:spcPct val="115000"/>
              </a:lnSpc>
              <a:spcBef>
                <a:spcPts val="0"/>
              </a:spcBef>
              <a:spcAft>
                <a:spcPts val="0"/>
              </a:spcAft>
              <a:buClr>
                <a:srgbClr val="000000"/>
              </a:buClr>
              <a:buSzPts val="900"/>
              <a:buChar char="●"/>
            </a:pPr>
            <a:r>
              <a:rPr lang="en" sz="900">
                <a:solidFill>
                  <a:srgbClr val="000000"/>
                </a:solidFill>
              </a:rPr>
              <a:t>CI stage</a:t>
            </a:r>
            <a:endParaRPr sz="900">
              <a:solidFill>
                <a:srgbClr val="000000"/>
              </a:solidFill>
            </a:endParaRPr>
          </a:p>
          <a:p>
            <a:pPr indent="-285750" lvl="1" marL="914400" rtl="0" algn="just">
              <a:lnSpc>
                <a:spcPct val="115000"/>
              </a:lnSpc>
              <a:spcBef>
                <a:spcPts val="0"/>
              </a:spcBef>
              <a:spcAft>
                <a:spcPts val="0"/>
              </a:spcAft>
              <a:buClr>
                <a:srgbClr val="000000"/>
              </a:buClr>
              <a:buSzPts val="900"/>
              <a:buChar char="○"/>
            </a:pPr>
            <a:r>
              <a:rPr lang="en" sz="900">
                <a:solidFill>
                  <a:srgbClr val="000000"/>
                </a:solidFill>
              </a:rPr>
              <a:t>Source code is unit-tested, and the training pipeline is built and integration-tested. Any artifacts that are created by the build are stored in an artifact repository.</a:t>
            </a:r>
            <a:endParaRPr sz="900">
              <a:solidFill>
                <a:srgbClr val="000000"/>
              </a:solidFill>
            </a:endParaRPr>
          </a:p>
          <a:p>
            <a:pPr indent="-285750" lvl="0" marL="457200" rtl="0" algn="just">
              <a:lnSpc>
                <a:spcPct val="115000"/>
              </a:lnSpc>
              <a:spcBef>
                <a:spcPts val="0"/>
              </a:spcBef>
              <a:spcAft>
                <a:spcPts val="0"/>
              </a:spcAft>
              <a:buClr>
                <a:srgbClr val="000000"/>
              </a:buClr>
              <a:buSzPts val="900"/>
              <a:buChar char="●"/>
            </a:pPr>
            <a:r>
              <a:rPr lang="en" sz="900">
                <a:solidFill>
                  <a:srgbClr val="000000"/>
                </a:solidFill>
              </a:rPr>
              <a:t>CD stage</a:t>
            </a:r>
            <a:endParaRPr sz="900">
              <a:solidFill>
                <a:srgbClr val="000000"/>
              </a:solidFill>
            </a:endParaRPr>
          </a:p>
          <a:p>
            <a:pPr indent="-285750" lvl="1" marL="914400" rtl="0" algn="just">
              <a:lnSpc>
                <a:spcPct val="115000"/>
              </a:lnSpc>
              <a:spcBef>
                <a:spcPts val="0"/>
              </a:spcBef>
              <a:spcAft>
                <a:spcPts val="0"/>
              </a:spcAft>
              <a:buClr>
                <a:srgbClr val="000000"/>
              </a:buClr>
              <a:buSzPts val="900"/>
              <a:buChar char="○"/>
            </a:pPr>
            <a:r>
              <a:rPr lang="en" sz="900">
                <a:solidFill>
                  <a:srgbClr val="000000"/>
                </a:solidFill>
              </a:rPr>
              <a:t>The tested training pipeline artifacts are deployed to a target environment, where the pipeline goes through end-to-end testing before being released to the production environment. Typically, pipelines are tested in non-production environments on a subset of production data, while the full-scale training is performed only in production environments.</a:t>
            </a:r>
            <a:endParaRPr sz="900">
              <a:solidFill>
                <a:srgbClr val="000000"/>
              </a:solidFill>
            </a:endParaRPr>
          </a:p>
          <a:p>
            <a:pPr indent="-285750" lvl="1" marL="914400" rtl="0" algn="just">
              <a:lnSpc>
                <a:spcPct val="115000"/>
              </a:lnSpc>
              <a:spcBef>
                <a:spcPts val="0"/>
              </a:spcBef>
              <a:spcAft>
                <a:spcPts val="0"/>
              </a:spcAft>
              <a:buClr>
                <a:srgbClr val="000000"/>
              </a:buClr>
              <a:buSzPts val="900"/>
              <a:buChar char="○"/>
            </a:pPr>
            <a:r>
              <a:rPr lang="en" sz="900">
                <a:solidFill>
                  <a:srgbClr val="000000"/>
                </a:solidFill>
              </a:rPr>
              <a:t>The newly deployed training pipeline is smoke-tested. If the new pipeline fails to produce a deployable model, the model serving system can fall back to the model that was produced by the current training pipeline.</a:t>
            </a:r>
            <a:endParaRPr sz="900">
              <a:solidFill>
                <a:srgbClr val="000000"/>
              </a:solidFill>
            </a:endParaRPr>
          </a:p>
        </p:txBody>
      </p:sp>
      <p:sp>
        <p:nvSpPr>
          <p:cNvPr id="528" name="Google Shape;528;p57"/>
          <p:cNvSpPr/>
          <p:nvPr/>
        </p:nvSpPr>
        <p:spPr>
          <a:xfrm>
            <a:off x="5219400" y="1075950"/>
            <a:ext cx="3924900" cy="4068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7"/>
          <p:cNvSpPr txBox="1"/>
          <p:nvPr/>
        </p:nvSpPr>
        <p:spPr>
          <a:xfrm>
            <a:off x="5994775" y="2737600"/>
            <a:ext cx="2673600" cy="1636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Core MLOps Capabilities</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ML Pipeline</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CI/CD</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Version control</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Software artifacts</a:t>
            </a:r>
            <a:endParaRPr sz="900">
              <a:solidFill>
                <a:srgbClr val="202124"/>
              </a:solidFill>
              <a:latin typeface="Google Sans"/>
              <a:ea typeface="Google Sans"/>
              <a:cs typeface="Google Sans"/>
              <a:sym typeface="Google Sans"/>
            </a:endParaRPr>
          </a:p>
        </p:txBody>
      </p:sp>
      <p:sp>
        <p:nvSpPr>
          <p:cNvPr id="530" name="Google Shape;530;p57"/>
          <p:cNvSpPr txBox="1"/>
          <p:nvPr>
            <p:ph type="title"/>
          </p:nvPr>
        </p:nvSpPr>
        <p:spPr>
          <a:xfrm>
            <a:off x="457200" y="457200"/>
            <a:ext cx="5459100" cy="996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Training Operationalization</a:t>
            </a:r>
            <a:endParaRPr sz="1200">
              <a:solidFill>
                <a:schemeClr val="lt1"/>
              </a:solidFill>
            </a:endParaRPr>
          </a:p>
        </p:txBody>
      </p:sp>
      <p:sp>
        <p:nvSpPr>
          <p:cNvPr id="531" name="Google Shape;531;p57"/>
          <p:cNvSpPr txBox="1"/>
          <p:nvPr/>
        </p:nvSpPr>
        <p:spPr>
          <a:xfrm>
            <a:off x="5994775" y="1287450"/>
            <a:ext cx="3091800" cy="154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Typical Assets produced</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Training-pipeline executable components (for example, container images stored in a container registry)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Training-pipeline runtime representation, which references the components stored in an artifacts repository</a:t>
            </a:r>
            <a:endParaRPr sz="900">
              <a:solidFill>
                <a:srgbClr val="202124"/>
              </a:solidFill>
              <a:latin typeface="Google Sans"/>
              <a:ea typeface="Google Sans"/>
              <a:cs typeface="Google Sans"/>
              <a:sym typeface="Google Sans"/>
            </a:endParaRPr>
          </a:p>
        </p:txBody>
      </p:sp>
      <p:grpSp>
        <p:nvGrpSpPr>
          <p:cNvPr id="532" name="Google Shape;532;p57"/>
          <p:cNvGrpSpPr/>
          <p:nvPr/>
        </p:nvGrpSpPr>
        <p:grpSpPr>
          <a:xfrm>
            <a:off x="5423240" y="2737602"/>
            <a:ext cx="482288" cy="471844"/>
            <a:chOff x="5015525" y="2972226"/>
            <a:chExt cx="565800" cy="566100"/>
          </a:xfrm>
        </p:grpSpPr>
        <p:sp>
          <p:nvSpPr>
            <p:cNvPr id="533" name="Google Shape;533;p57"/>
            <p:cNvSpPr/>
            <p:nvPr/>
          </p:nvSpPr>
          <p:spPr>
            <a:xfrm>
              <a:off x="5015525" y="2972226"/>
              <a:ext cx="5658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34" name="Google Shape;534;p57"/>
            <p:cNvSpPr/>
            <p:nvPr/>
          </p:nvSpPr>
          <p:spPr>
            <a:xfrm>
              <a:off x="5051788" y="3014313"/>
              <a:ext cx="481925" cy="481925"/>
            </a:xfrm>
            <a:prstGeom prst="rect">
              <a:avLst/>
            </a:prstGeom>
            <a:noFill/>
            <a:ln>
              <a:noFill/>
            </a:ln>
          </p:spPr>
        </p:sp>
      </p:grpSp>
      <p:sp>
        <p:nvSpPr>
          <p:cNvPr id="535" name="Google Shape;535;p57"/>
          <p:cNvSpPr/>
          <p:nvPr/>
        </p:nvSpPr>
        <p:spPr>
          <a:xfrm>
            <a:off x="8027650" y="4857963"/>
            <a:ext cx="659356" cy="115363"/>
          </a:xfrm>
          <a:prstGeom prst="rect">
            <a:avLst/>
          </a:prstGeom>
          <a:noFill/>
          <a:ln>
            <a:noFill/>
          </a:ln>
        </p:spPr>
      </p:sp>
      <p:grpSp>
        <p:nvGrpSpPr>
          <p:cNvPr id="536" name="Google Shape;536;p57"/>
          <p:cNvGrpSpPr/>
          <p:nvPr/>
        </p:nvGrpSpPr>
        <p:grpSpPr>
          <a:xfrm>
            <a:off x="5423248" y="1287457"/>
            <a:ext cx="482276" cy="503942"/>
            <a:chOff x="4824575" y="1065525"/>
            <a:chExt cx="543900" cy="566100"/>
          </a:xfrm>
        </p:grpSpPr>
        <p:sp>
          <p:nvSpPr>
            <p:cNvPr id="537" name="Google Shape;537;p57"/>
            <p:cNvSpPr/>
            <p:nvPr/>
          </p:nvSpPr>
          <p:spPr>
            <a:xfrm>
              <a:off x="4824575" y="1065525"/>
              <a:ext cx="5439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38" name="Google Shape;538;p57"/>
            <p:cNvSpPr/>
            <p:nvPr/>
          </p:nvSpPr>
          <p:spPr>
            <a:xfrm>
              <a:off x="4901938" y="1153987"/>
              <a:ext cx="389175" cy="389175"/>
            </a:xfrm>
            <a:prstGeom prst="rect">
              <a:avLst/>
            </a:prstGeom>
            <a:noFill/>
            <a:ln>
              <a:noFill/>
            </a:ln>
          </p:spPr>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8"/>
          <p:cNvSpPr txBox="1"/>
          <p:nvPr/>
        </p:nvSpPr>
        <p:spPr>
          <a:xfrm>
            <a:off x="238350" y="1042500"/>
            <a:ext cx="8601000" cy="3458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12121"/>
              </a:buClr>
              <a:buSzPts val="1100"/>
              <a:buFont typeface="Google Sans"/>
              <a:buChar char="●"/>
            </a:pPr>
            <a:r>
              <a:rPr b="1" lang="en" sz="1100">
                <a:solidFill>
                  <a:srgbClr val="212121"/>
                </a:solidFill>
                <a:latin typeface="Google Sans"/>
                <a:ea typeface="Google Sans"/>
                <a:cs typeface="Google Sans"/>
                <a:sym typeface="Google Sans"/>
              </a:rPr>
              <a:t>Continuous integration</a:t>
            </a:r>
            <a:r>
              <a:rPr lang="en" sz="1100">
                <a:solidFill>
                  <a:srgbClr val="212121"/>
                </a:solidFill>
                <a:latin typeface="Google Sans"/>
                <a:ea typeface="Google Sans"/>
                <a:cs typeface="Google Sans"/>
                <a:sym typeface="Google Sans"/>
              </a:rPr>
              <a:t> is no longer only about testing and validating code and components, but also </a:t>
            </a:r>
            <a:r>
              <a:rPr b="1" lang="en" sz="1100">
                <a:solidFill>
                  <a:schemeClr val="accent2"/>
                </a:solidFill>
                <a:latin typeface="Google Sans"/>
                <a:ea typeface="Google Sans"/>
                <a:cs typeface="Google Sans"/>
                <a:sym typeface="Google Sans"/>
              </a:rPr>
              <a:t>testing and</a:t>
            </a:r>
            <a:endParaRPr b="1" sz="1100">
              <a:solidFill>
                <a:schemeClr val="accent2"/>
              </a:solidFill>
              <a:latin typeface="Google Sans"/>
              <a:ea typeface="Google Sans"/>
              <a:cs typeface="Google Sans"/>
              <a:sym typeface="Google Sans"/>
            </a:endParaRPr>
          </a:p>
          <a:p>
            <a:pPr indent="0" lvl="0" marL="457200" rtl="0" algn="l">
              <a:lnSpc>
                <a:spcPct val="115000"/>
              </a:lnSpc>
              <a:spcBef>
                <a:spcPts val="0"/>
              </a:spcBef>
              <a:spcAft>
                <a:spcPts val="0"/>
              </a:spcAft>
              <a:buNone/>
            </a:pPr>
            <a:r>
              <a:rPr b="1" lang="en" sz="1100">
                <a:solidFill>
                  <a:schemeClr val="accent2"/>
                </a:solidFill>
                <a:latin typeface="Google Sans"/>
                <a:ea typeface="Google Sans"/>
                <a:cs typeface="Google Sans"/>
                <a:sym typeface="Google Sans"/>
              </a:rPr>
              <a:t>validating data, data schemas</a:t>
            </a:r>
            <a:r>
              <a:rPr lang="en" sz="1100">
                <a:solidFill>
                  <a:srgbClr val="212121"/>
                </a:solidFill>
                <a:latin typeface="Google Sans"/>
                <a:ea typeface="Google Sans"/>
                <a:cs typeface="Google Sans"/>
                <a:sym typeface="Google Sans"/>
              </a:rPr>
              <a:t>, and models.</a:t>
            </a:r>
            <a:endParaRPr sz="1100">
              <a:solidFill>
                <a:srgbClr val="21212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600">
              <a:solidFill>
                <a:srgbClr val="212121"/>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212121"/>
              </a:buClr>
              <a:buSzPts val="1100"/>
              <a:buFont typeface="Google Sans"/>
              <a:buChar char="●"/>
            </a:pPr>
            <a:r>
              <a:rPr b="1" lang="en" sz="1100">
                <a:solidFill>
                  <a:srgbClr val="212121"/>
                </a:solidFill>
                <a:latin typeface="Google Sans"/>
                <a:ea typeface="Google Sans"/>
                <a:cs typeface="Google Sans"/>
                <a:sym typeface="Google Sans"/>
              </a:rPr>
              <a:t>Continuous delivery</a:t>
            </a:r>
            <a:r>
              <a:rPr lang="en" sz="1100">
                <a:solidFill>
                  <a:srgbClr val="212121"/>
                </a:solidFill>
                <a:latin typeface="Google Sans"/>
                <a:ea typeface="Google Sans"/>
                <a:cs typeface="Google Sans"/>
                <a:sym typeface="Google Sans"/>
              </a:rPr>
              <a:t> is no longer about a single software package or a service, but a </a:t>
            </a:r>
            <a:r>
              <a:rPr b="1" lang="en" sz="1100">
                <a:solidFill>
                  <a:schemeClr val="accent2"/>
                </a:solidFill>
                <a:latin typeface="Google Sans"/>
                <a:ea typeface="Google Sans"/>
                <a:cs typeface="Google Sans"/>
                <a:sym typeface="Google Sans"/>
              </a:rPr>
              <a:t>system (ML training pipeline)</a:t>
            </a:r>
            <a:r>
              <a:rPr lang="en" sz="1100">
                <a:solidFill>
                  <a:srgbClr val="212121"/>
                </a:solidFill>
                <a:latin typeface="Google Sans"/>
                <a:ea typeface="Google Sans"/>
                <a:cs typeface="Google Sans"/>
                <a:sym typeface="Google Sans"/>
              </a:rPr>
              <a:t> that should automatically deploy another service (model prediction service).</a:t>
            </a:r>
            <a:endParaRPr sz="1100">
              <a:solidFill>
                <a:srgbClr val="21212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600">
              <a:solidFill>
                <a:srgbClr val="212121"/>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212121"/>
              </a:buClr>
              <a:buSzPts val="1100"/>
              <a:buFont typeface="Google Sans"/>
              <a:buChar char="●"/>
            </a:pPr>
            <a:r>
              <a:rPr b="1" lang="en" sz="1100">
                <a:solidFill>
                  <a:srgbClr val="212121"/>
                </a:solidFill>
                <a:latin typeface="Google Sans"/>
                <a:ea typeface="Google Sans"/>
                <a:cs typeface="Google Sans"/>
                <a:sym typeface="Google Sans"/>
              </a:rPr>
              <a:t>Continuous training</a:t>
            </a:r>
            <a:r>
              <a:rPr lang="en" sz="1100">
                <a:solidFill>
                  <a:srgbClr val="212121"/>
                </a:solidFill>
                <a:latin typeface="Google Sans"/>
                <a:ea typeface="Google Sans"/>
                <a:cs typeface="Google Sans"/>
                <a:sym typeface="Google Sans"/>
              </a:rPr>
              <a:t> is a new property, specific to ML systems, concerning automatically </a:t>
            </a:r>
            <a:r>
              <a:rPr b="1" lang="en" sz="1100">
                <a:solidFill>
                  <a:schemeClr val="accent2"/>
                </a:solidFill>
                <a:latin typeface="Google Sans"/>
                <a:ea typeface="Google Sans"/>
                <a:cs typeface="Google Sans"/>
                <a:sym typeface="Google Sans"/>
              </a:rPr>
              <a:t>retraining and serving the models</a:t>
            </a:r>
            <a:r>
              <a:rPr lang="en" sz="1100">
                <a:solidFill>
                  <a:srgbClr val="212121"/>
                </a:solidFill>
                <a:latin typeface="Google Sans"/>
                <a:ea typeface="Google Sans"/>
                <a:cs typeface="Google Sans"/>
                <a:sym typeface="Google Sans"/>
              </a:rPr>
              <a:t>. </a:t>
            </a:r>
            <a:endParaRPr sz="1100">
              <a:solidFill>
                <a:srgbClr val="21212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600">
              <a:solidFill>
                <a:srgbClr val="212121"/>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212121"/>
              </a:buClr>
              <a:buSzPts val="1100"/>
              <a:buFont typeface="Google Sans"/>
              <a:buChar char="●"/>
            </a:pPr>
            <a:r>
              <a:rPr lang="en" sz="1100">
                <a:solidFill>
                  <a:srgbClr val="212121"/>
                </a:solidFill>
                <a:latin typeface="Google Sans"/>
                <a:ea typeface="Google Sans"/>
                <a:cs typeface="Google Sans"/>
                <a:sym typeface="Google Sans"/>
              </a:rPr>
              <a:t>Comparison:</a:t>
            </a:r>
            <a:endParaRPr sz="1100">
              <a:solidFill>
                <a:srgbClr val="212121"/>
              </a:solidFill>
              <a:latin typeface="Google Sans"/>
              <a:ea typeface="Google Sans"/>
              <a:cs typeface="Google Sans"/>
              <a:sym typeface="Google Sans"/>
            </a:endParaRPr>
          </a:p>
          <a:p>
            <a:pPr indent="-298450" lvl="1" marL="914400" rtl="0" algn="l">
              <a:lnSpc>
                <a:spcPct val="115000"/>
              </a:lnSpc>
              <a:spcBef>
                <a:spcPts val="0"/>
              </a:spcBef>
              <a:spcAft>
                <a:spcPts val="0"/>
              </a:spcAft>
              <a:buClr>
                <a:srgbClr val="212121"/>
              </a:buClr>
              <a:buSzPts val="1100"/>
              <a:buFont typeface="Google Sans"/>
              <a:buChar char="○"/>
            </a:pPr>
            <a:r>
              <a:rPr lang="en" sz="1100">
                <a:solidFill>
                  <a:srgbClr val="212121"/>
                </a:solidFill>
                <a:latin typeface="Google Sans"/>
                <a:ea typeface="Google Sans"/>
                <a:cs typeface="Google Sans"/>
                <a:sym typeface="Google Sans"/>
              </a:rPr>
              <a:t>To train a new ML model with </a:t>
            </a:r>
            <a:r>
              <a:rPr b="1" lang="en" sz="1100">
                <a:solidFill>
                  <a:srgbClr val="212121"/>
                </a:solidFill>
                <a:latin typeface="Google Sans"/>
                <a:ea typeface="Google Sans"/>
                <a:cs typeface="Google Sans"/>
                <a:sym typeface="Google Sans"/>
              </a:rPr>
              <a:t>new data</a:t>
            </a:r>
            <a:r>
              <a:rPr lang="en" sz="1100">
                <a:solidFill>
                  <a:srgbClr val="212121"/>
                </a:solidFill>
                <a:latin typeface="Google Sans"/>
                <a:ea typeface="Google Sans"/>
                <a:cs typeface="Google Sans"/>
                <a:sym typeface="Google Sans"/>
              </a:rPr>
              <a:t>, the same deployed CT pipeline is executed. That is, no new pipelines or artefacts are deployed.  </a:t>
            </a:r>
            <a:endParaRPr sz="1100">
              <a:solidFill>
                <a:srgbClr val="212121"/>
              </a:solidFill>
              <a:latin typeface="Google Sans"/>
              <a:ea typeface="Google Sans"/>
              <a:cs typeface="Google Sans"/>
              <a:sym typeface="Google Sans"/>
            </a:endParaRPr>
          </a:p>
          <a:p>
            <a:pPr indent="0" lvl="0" marL="914400" rtl="0" algn="l">
              <a:lnSpc>
                <a:spcPct val="115000"/>
              </a:lnSpc>
              <a:spcBef>
                <a:spcPts val="0"/>
              </a:spcBef>
              <a:spcAft>
                <a:spcPts val="0"/>
              </a:spcAft>
              <a:buNone/>
            </a:pPr>
            <a:r>
              <a:t/>
            </a:r>
            <a:endParaRPr sz="600">
              <a:solidFill>
                <a:srgbClr val="212121"/>
              </a:solidFill>
              <a:latin typeface="Google Sans"/>
              <a:ea typeface="Google Sans"/>
              <a:cs typeface="Google Sans"/>
              <a:sym typeface="Google Sans"/>
            </a:endParaRPr>
          </a:p>
          <a:p>
            <a:pPr indent="-298450" lvl="1" marL="914400" rtl="0" algn="l">
              <a:lnSpc>
                <a:spcPct val="115000"/>
              </a:lnSpc>
              <a:spcBef>
                <a:spcPts val="0"/>
              </a:spcBef>
              <a:spcAft>
                <a:spcPts val="0"/>
              </a:spcAft>
              <a:buClr>
                <a:srgbClr val="212121"/>
              </a:buClr>
              <a:buSzPts val="1100"/>
              <a:buFont typeface="Google Sans"/>
              <a:buChar char="○"/>
            </a:pPr>
            <a:r>
              <a:rPr lang="en" sz="1100">
                <a:solidFill>
                  <a:srgbClr val="212121"/>
                </a:solidFill>
                <a:latin typeface="Google Sans"/>
                <a:ea typeface="Google Sans"/>
                <a:cs typeface="Google Sans"/>
                <a:sym typeface="Google Sans"/>
              </a:rPr>
              <a:t>To train a new ML model with </a:t>
            </a:r>
            <a:r>
              <a:rPr b="1" lang="en" sz="1100">
                <a:solidFill>
                  <a:srgbClr val="212121"/>
                </a:solidFill>
                <a:latin typeface="Google Sans"/>
                <a:ea typeface="Google Sans"/>
                <a:cs typeface="Google Sans"/>
                <a:sym typeface="Google Sans"/>
              </a:rPr>
              <a:t>new implementation</a:t>
            </a:r>
            <a:r>
              <a:rPr lang="en" sz="1100">
                <a:solidFill>
                  <a:srgbClr val="212121"/>
                </a:solidFill>
                <a:latin typeface="Google Sans"/>
                <a:ea typeface="Google Sans"/>
                <a:cs typeface="Google Sans"/>
                <a:sym typeface="Google Sans"/>
              </a:rPr>
              <a:t>, a new pipeline needs to be deployed through a CI/CD pipeline</a:t>
            </a:r>
            <a:endParaRPr sz="1100">
              <a:solidFill>
                <a:srgbClr val="212121"/>
              </a:solidFill>
              <a:latin typeface="Google Sans"/>
              <a:ea typeface="Google Sans"/>
              <a:cs typeface="Google Sans"/>
              <a:sym typeface="Google Sans"/>
            </a:endParaRPr>
          </a:p>
          <a:p>
            <a:pPr indent="0" lvl="0" marL="914400" rtl="0" algn="l">
              <a:lnSpc>
                <a:spcPct val="115000"/>
              </a:lnSpc>
              <a:spcBef>
                <a:spcPts val="0"/>
              </a:spcBef>
              <a:spcAft>
                <a:spcPts val="0"/>
              </a:spcAft>
              <a:buNone/>
            </a:pPr>
            <a:r>
              <a:t/>
            </a:r>
            <a:endParaRPr sz="600">
              <a:solidFill>
                <a:srgbClr val="212121"/>
              </a:solidFill>
              <a:latin typeface="Google Sans"/>
              <a:ea typeface="Google Sans"/>
              <a:cs typeface="Google Sans"/>
              <a:sym typeface="Google Sans"/>
            </a:endParaRPr>
          </a:p>
          <a:p>
            <a:pPr indent="-298450" lvl="1" marL="914400" rtl="0" algn="l">
              <a:lnSpc>
                <a:spcPct val="115000"/>
              </a:lnSpc>
              <a:spcBef>
                <a:spcPts val="0"/>
              </a:spcBef>
              <a:spcAft>
                <a:spcPts val="0"/>
              </a:spcAft>
              <a:buClr>
                <a:srgbClr val="212121"/>
              </a:buClr>
              <a:buSzPts val="1100"/>
              <a:buFont typeface="Google Sans"/>
              <a:buChar char="○"/>
            </a:pPr>
            <a:r>
              <a:rPr lang="en" sz="1100">
                <a:solidFill>
                  <a:srgbClr val="212121"/>
                </a:solidFill>
                <a:latin typeface="Google Sans"/>
                <a:ea typeface="Google Sans"/>
                <a:cs typeface="Google Sans"/>
                <a:sym typeface="Google Sans"/>
              </a:rPr>
              <a:t>The output of a successful </a:t>
            </a:r>
            <a:r>
              <a:rPr b="1" lang="en" sz="1100">
                <a:solidFill>
                  <a:srgbClr val="212121"/>
                </a:solidFill>
                <a:latin typeface="Google Sans"/>
                <a:ea typeface="Google Sans"/>
                <a:cs typeface="Google Sans"/>
                <a:sym typeface="Google Sans"/>
              </a:rPr>
              <a:t>CI/CD pipeline</a:t>
            </a:r>
            <a:r>
              <a:rPr lang="en" sz="1100">
                <a:solidFill>
                  <a:srgbClr val="212121"/>
                </a:solidFill>
                <a:latin typeface="Google Sans"/>
                <a:ea typeface="Google Sans"/>
                <a:cs typeface="Google Sans"/>
                <a:sym typeface="Google Sans"/>
              </a:rPr>
              <a:t> execution - given some implementation - is the deployment of a</a:t>
            </a:r>
            <a:endParaRPr sz="1100">
              <a:solidFill>
                <a:srgbClr val="212121"/>
              </a:solidFill>
              <a:latin typeface="Google Sans"/>
              <a:ea typeface="Google Sans"/>
              <a:cs typeface="Google Sans"/>
              <a:sym typeface="Google Sans"/>
            </a:endParaRPr>
          </a:p>
          <a:p>
            <a:pPr indent="0" lvl="0" marL="914400" rtl="0" algn="l">
              <a:lnSpc>
                <a:spcPct val="115000"/>
              </a:lnSpc>
              <a:spcBef>
                <a:spcPts val="0"/>
              </a:spcBef>
              <a:spcAft>
                <a:spcPts val="0"/>
              </a:spcAft>
              <a:buNone/>
            </a:pPr>
            <a:r>
              <a:rPr lang="en" sz="1100">
                <a:solidFill>
                  <a:srgbClr val="212121"/>
                </a:solidFill>
                <a:latin typeface="Google Sans"/>
                <a:ea typeface="Google Sans"/>
                <a:cs typeface="Google Sans"/>
                <a:sym typeface="Google Sans"/>
              </a:rPr>
              <a:t>new </a:t>
            </a:r>
            <a:r>
              <a:rPr b="1" lang="en" sz="1100">
                <a:solidFill>
                  <a:srgbClr val="212121"/>
                </a:solidFill>
                <a:latin typeface="Google Sans"/>
                <a:ea typeface="Google Sans"/>
                <a:cs typeface="Google Sans"/>
                <a:sym typeface="Google Sans"/>
              </a:rPr>
              <a:t>ML CT pipeline</a:t>
            </a:r>
            <a:endParaRPr b="1" sz="1100">
              <a:solidFill>
                <a:srgbClr val="21212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600">
              <a:solidFill>
                <a:srgbClr val="212121"/>
              </a:solidFill>
              <a:latin typeface="Google Sans"/>
              <a:ea typeface="Google Sans"/>
              <a:cs typeface="Google Sans"/>
              <a:sym typeface="Google Sans"/>
            </a:endParaRPr>
          </a:p>
          <a:p>
            <a:pPr indent="-298450" lvl="1" marL="914400" rtl="0" algn="l">
              <a:lnSpc>
                <a:spcPct val="115000"/>
              </a:lnSpc>
              <a:spcBef>
                <a:spcPts val="0"/>
              </a:spcBef>
              <a:spcAft>
                <a:spcPts val="0"/>
              </a:spcAft>
              <a:buClr>
                <a:srgbClr val="212121"/>
              </a:buClr>
              <a:buSzPts val="1100"/>
              <a:buFont typeface="Google Sans"/>
              <a:buChar char="○"/>
            </a:pPr>
            <a:r>
              <a:rPr lang="en" sz="1100">
                <a:solidFill>
                  <a:srgbClr val="212121"/>
                </a:solidFill>
                <a:latin typeface="Google Sans"/>
                <a:ea typeface="Google Sans"/>
                <a:cs typeface="Google Sans"/>
                <a:sym typeface="Google Sans"/>
              </a:rPr>
              <a:t>The output of a successful </a:t>
            </a:r>
            <a:r>
              <a:rPr b="1" lang="en" sz="1100">
                <a:solidFill>
                  <a:srgbClr val="212121"/>
                </a:solidFill>
                <a:latin typeface="Google Sans"/>
                <a:ea typeface="Google Sans"/>
                <a:cs typeface="Google Sans"/>
                <a:sym typeface="Google Sans"/>
              </a:rPr>
              <a:t>CT pipeline</a:t>
            </a:r>
            <a:r>
              <a:rPr lang="en" sz="1100">
                <a:solidFill>
                  <a:srgbClr val="212121"/>
                </a:solidFill>
                <a:latin typeface="Google Sans"/>
                <a:ea typeface="Google Sans"/>
                <a:cs typeface="Google Sans"/>
                <a:sym typeface="Google Sans"/>
              </a:rPr>
              <a:t> execution - given some data - is the serving of a new </a:t>
            </a:r>
            <a:r>
              <a:rPr b="1" lang="en" sz="1100">
                <a:solidFill>
                  <a:srgbClr val="212121"/>
                </a:solidFill>
                <a:latin typeface="Google Sans"/>
                <a:ea typeface="Google Sans"/>
                <a:cs typeface="Google Sans"/>
                <a:sym typeface="Google Sans"/>
              </a:rPr>
              <a:t>model prediction service</a:t>
            </a:r>
            <a:endParaRPr>
              <a:solidFill>
                <a:srgbClr val="212121"/>
              </a:solidFill>
            </a:endParaRPr>
          </a:p>
        </p:txBody>
      </p:sp>
      <p:sp>
        <p:nvSpPr>
          <p:cNvPr id="544" name="Google Shape;544;p58"/>
          <p:cNvSpPr txBox="1"/>
          <p:nvPr/>
        </p:nvSpPr>
        <p:spPr>
          <a:xfrm>
            <a:off x="457175" y="460250"/>
            <a:ext cx="6153900" cy="299100"/>
          </a:xfrm>
          <a:prstGeom prst="rect">
            <a:avLst/>
          </a:prstGeom>
          <a:noFill/>
          <a:ln>
            <a:noFill/>
          </a:ln>
        </p:spPr>
        <p:txBody>
          <a:bodyPr anchorCtr="0" anchor="t" bIns="0" lIns="0" spcFirstLastPara="1" rIns="91425" wrap="square" tIns="0">
            <a:noAutofit/>
          </a:bodyPr>
          <a:lstStyle/>
          <a:p>
            <a:pPr indent="0" lvl="0" marL="0" rtl="0" algn="l">
              <a:lnSpc>
                <a:spcPct val="115000"/>
              </a:lnSpc>
              <a:spcBef>
                <a:spcPts val="0"/>
              </a:spcBef>
              <a:spcAft>
                <a:spcPts val="0"/>
              </a:spcAft>
              <a:buNone/>
            </a:pPr>
            <a:r>
              <a:rPr b="1" lang="en" sz="2000">
                <a:solidFill>
                  <a:srgbClr val="202124"/>
                </a:solidFill>
                <a:latin typeface="Google Sans"/>
                <a:ea typeface="Google Sans"/>
                <a:cs typeface="Google Sans"/>
                <a:sym typeface="Google Sans"/>
              </a:rPr>
              <a:t>Training Operationalization</a:t>
            </a:r>
            <a:r>
              <a:rPr b="1" lang="en" sz="2000">
                <a:solidFill>
                  <a:srgbClr val="202124"/>
                </a:solidFill>
                <a:latin typeface="Google Sans"/>
                <a:ea typeface="Google Sans"/>
                <a:cs typeface="Google Sans"/>
                <a:sym typeface="Google Sans"/>
              </a:rPr>
              <a:t> - Key concept recap</a:t>
            </a:r>
            <a:endParaRPr b="1" sz="2000">
              <a:solidFill>
                <a:srgbClr val="202124"/>
              </a:solidFill>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9"/>
          <p:cNvSpPr/>
          <p:nvPr/>
        </p:nvSpPr>
        <p:spPr>
          <a:xfrm>
            <a:off x="5219400" y="1075950"/>
            <a:ext cx="3924900" cy="4068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9"/>
          <p:cNvSpPr txBox="1"/>
          <p:nvPr>
            <p:ph idx="1" type="body"/>
          </p:nvPr>
        </p:nvSpPr>
        <p:spPr>
          <a:xfrm>
            <a:off x="493800" y="1075950"/>
            <a:ext cx="4636500" cy="36120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sz="900">
                <a:solidFill>
                  <a:srgbClr val="000000"/>
                </a:solidFill>
              </a:rPr>
              <a:t>Concerns repeatedly executing the training pipeline in response to data changes, code changes, or on a schedule, potentially with new training settings.</a:t>
            </a:r>
            <a:endParaRPr sz="900">
              <a:solidFill>
                <a:srgbClr val="000000"/>
              </a:solidFill>
            </a:endParaRPr>
          </a:p>
          <a:p>
            <a:pPr indent="0" lvl="0" marL="0" rtl="0" algn="l">
              <a:lnSpc>
                <a:spcPct val="115000"/>
              </a:lnSpc>
              <a:spcBef>
                <a:spcPts val="0"/>
              </a:spcBef>
              <a:spcAft>
                <a:spcPts val="0"/>
              </a:spcAft>
              <a:buNone/>
            </a:pPr>
            <a:r>
              <a:t/>
            </a:r>
            <a:endParaRPr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Orchestrating and automating the execution of training pipelines</a:t>
            </a:r>
            <a:endParaRPr sz="900">
              <a:solidFill>
                <a:srgbClr val="000000"/>
              </a:solidFill>
            </a:endParaRPr>
          </a:p>
          <a:p>
            <a:pPr indent="-285750" lvl="1" marL="914400" rtl="0" algn="l">
              <a:lnSpc>
                <a:spcPct val="115000"/>
              </a:lnSpc>
              <a:spcBef>
                <a:spcPts val="0"/>
              </a:spcBef>
              <a:spcAft>
                <a:spcPts val="0"/>
              </a:spcAft>
              <a:buClr>
                <a:srgbClr val="000000"/>
              </a:buClr>
              <a:buSzPts val="900"/>
              <a:buChar char="○"/>
            </a:pPr>
            <a:r>
              <a:rPr lang="en" sz="900">
                <a:solidFill>
                  <a:srgbClr val="000000"/>
                </a:solidFill>
              </a:rPr>
              <a:t>Mirrors the steps of the typical data science process</a:t>
            </a:r>
            <a:endParaRPr sz="900">
              <a:solidFill>
                <a:srgbClr val="000000"/>
              </a:solidFill>
            </a:endParaRPr>
          </a:p>
          <a:p>
            <a:pPr indent="-285750" lvl="1" marL="914400" rtl="0" algn="l">
              <a:lnSpc>
                <a:spcPct val="115000"/>
              </a:lnSpc>
              <a:spcBef>
                <a:spcPts val="0"/>
              </a:spcBef>
              <a:spcAft>
                <a:spcPts val="0"/>
              </a:spcAft>
              <a:buClr>
                <a:srgbClr val="000000"/>
              </a:buClr>
              <a:buSzPts val="900"/>
              <a:buChar char="○"/>
            </a:pPr>
            <a:r>
              <a:rPr lang="en" sz="900">
                <a:solidFill>
                  <a:srgbClr val="000000"/>
                </a:solidFill>
              </a:rPr>
              <a:t>Data validation and model validation play a critical role (gatekeepers)</a:t>
            </a:r>
            <a:endParaRPr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Continuous training pipeline (business value vs. cost)</a:t>
            </a:r>
            <a:endParaRPr sz="900">
              <a:solidFill>
                <a:srgbClr val="000000"/>
              </a:solidFill>
            </a:endParaRPr>
          </a:p>
          <a:p>
            <a:pPr indent="-285750" lvl="1" marL="914400" rtl="0" algn="l">
              <a:lnSpc>
                <a:spcPct val="115000"/>
              </a:lnSpc>
              <a:spcBef>
                <a:spcPts val="0"/>
              </a:spcBef>
              <a:spcAft>
                <a:spcPts val="0"/>
              </a:spcAft>
              <a:buClr>
                <a:srgbClr val="000000"/>
              </a:buClr>
              <a:buSzPts val="900"/>
              <a:buChar char="○"/>
            </a:pPr>
            <a:r>
              <a:rPr lang="en" sz="900">
                <a:solidFill>
                  <a:srgbClr val="000000"/>
                </a:solidFill>
              </a:rPr>
              <a:t>On-demand? On-schedule?</a:t>
            </a:r>
            <a:endParaRPr sz="900">
              <a:solidFill>
                <a:srgbClr val="000000"/>
              </a:solidFill>
            </a:endParaRPr>
          </a:p>
          <a:p>
            <a:pPr indent="-285750" lvl="1" marL="914400" rtl="0" algn="l">
              <a:lnSpc>
                <a:spcPct val="115000"/>
              </a:lnSpc>
              <a:spcBef>
                <a:spcPts val="0"/>
              </a:spcBef>
              <a:spcAft>
                <a:spcPts val="0"/>
              </a:spcAft>
              <a:buClr>
                <a:srgbClr val="000000"/>
              </a:buClr>
              <a:buSzPts val="900"/>
              <a:buChar char="○"/>
            </a:pPr>
            <a:r>
              <a:rPr lang="en" sz="900">
                <a:solidFill>
                  <a:srgbClr val="000000"/>
                </a:solidFill>
              </a:rPr>
              <a:t>On-availability of new training data or new training code?</a:t>
            </a:r>
            <a:endParaRPr sz="900">
              <a:solidFill>
                <a:srgbClr val="000000"/>
              </a:solidFill>
            </a:endParaRPr>
          </a:p>
          <a:p>
            <a:pPr indent="-285750" lvl="1" marL="914400" rtl="0" algn="l">
              <a:lnSpc>
                <a:spcPct val="115000"/>
              </a:lnSpc>
              <a:spcBef>
                <a:spcPts val="0"/>
              </a:spcBef>
              <a:spcAft>
                <a:spcPts val="0"/>
              </a:spcAft>
              <a:buClr>
                <a:srgbClr val="000000"/>
              </a:buClr>
              <a:buSzPts val="900"/>
              <a:buChar char="○"/>
            </a:pPr>
            <a:r>
              <a:rPr lang="en" sz="900">
                <a:solidFill>
                  <a:srgbClr val="000000"/>
                </a:solidFill>
              </a:rPr>
              <a:t>On-model performance degradation?</a:t>
            </a:r>
            <a:endParaRPr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Typical ML training pipeline workflow:</a:t>
            </a:r>
            <a:endParaRPr sz="900">
              <a:solidFill>
                <a:srgbClr val="000000"/>
              </a:solidFill>
            </a:endParaRPr>
          </a:p>
          <a:p>
            <a:pPr indent="-285750" lvl="1" marL="914400" rtl="0" algn="l">
              <a:lnSpc>
                <a:spcPct val="115000"/>
              </a:lnSpc>
              <a:spcBef>
                <a:spcPts val="0"/>
              </a:spcBef>
              <a:spcAft>
                <a:spcPts val="0"/>
              </a:spcAft>
              <a:buClr>
                <a:srgbClr val="000000"/>
              </a:buClr>
              <a:buSzPts val="900"/>
              <a:buChar char="○"/>
            </a:pPr>
            <a:r>
              <a:rPr lang="en" sz="900">
                <a:solidFill>
                  <a:srgbClr val="000000"/>
                </a:solidFill>
              </a:rPr>
              <a:t>Data ingestion, validation and transformation</a:t>
            </a:r>
            <a:endParaRPr sz="900">
              <a:solidFill>
                <a:srgbClr val="000000"/>
              </a:solidFill>
            </a:endParaRPr>
          </a:p>
          <a:p>
            <a:pPr indent="-285750" lvl="1" marL="914400" rtl="0" algn="l">
              <a:lnSpc>
                <a:spcPct val="115000"/>
              </a:lnSpc>
              <a:spcBef>
                <a:spcPts val="0"/>
              </a:spcBef>
              <a:spcAft>
                <a:spcPts val="0"/>
              </a:spcAft>
              <a:buClr>
                <a:srgbClr val="000000"/>
              </a:buClr>
              <a:buSzPts val="900"/>
              <a:buChar char="○"/>
            </a:pPr>
            <a:r>
              <a:rPr lang="en" sz="900">
                <a:solidFill>
                  <a:srgbClr val="000000"/>
                </a:solidFill>
              </a:rPr>
              <a:t>Model training and tuning, evaluation, validation and registration</a:t>
            </a:r>
            <a:endParaRPr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Run information and the artifacts are tracked in the metadata and artifact repository</a:t>
            </a:r>
            <a:endParaRPr sz="900">
              <a:solidFill>
                <a:srgbClr val="000000"/>
              </a:solidFill>
            </a:endParaRPr>
          </a:p>
          <a:p>
            <a:pPr indent="-285750" lvl="1" marL="914400" rtl="0" algn="l">
              <a:lnSpc>
                <a:spcPct val="115000"/>
              </a:lnSpc>
              <a:spcBef>
                <a:spcPts val="0"/>
              </a:spcBef>
              <a:spcAft>
                <a:spcPts val="0"/>
              </a:spcAft>
              <a:buClr>
                <a:srgbClr val="000000"/>
              </a:buClr>
              <a:buSzPts val="900"/>
              <a:buChar char="○"/>
            </a:pPr>
            <a:r>
              <a:rPr lang="en" sz="900">
                <a:solidFill>
                  <a:srgbClr val="000000"/>
                </a:solidFill>
              </a:rPr>
              <a:t>Enables debugging, reproducibility, and lineage analysis</a:t>
            </a:r>
            <a:endParaRPr sz="900">
              <a:solidFill>
                <a:srgbClr val="000000"/>
              </a:solidFill>
            </a:endParaRPr>
          </a:p>
          <a:p>
            <a:pPr indent="-285750" lvl="1" marL="914400" rtl="0" algn="l">
              <a:lnSpc>
                <a:spcPct val="115000"/>
              </a:lnSpc>
              <a:spcBef>
                <a:spcPts val="0"/>
              </a:spcBef>
              <a:spcAft>
                <a:spcPts val="0"/>
              </a:spcAft>
              <a:buClr>
                <a:srgbClr val="000000"/>
              </a:buClr>
              <a:buSzPts val="900"/>
              <a:buChar char="○"/>
            </a:pPr>
            <a:r>
              <a:rPr lang="en" sz="900">
                <a:solidFill>
                  <a:srgbClr val="000000"/>
                </a:solidFill>
              </a:rPr>
              <a:t>Retrieve the hyperparameters, evaluations, data after transformation, data summaries, schemas and feature distributions.</a:t>
            </a:r>
            <a:endParaRPr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Pipeline can register a model candidate in the model registry</a:t>
            </a:r>
            <a:endParaRPr sz="900">
              <a:solidFill>
                <a:srgbClr val="000000"/>
              </a:solidFill>
            </a:endParaRPr>
          </a:p>
        </p:txBody>
      </p:sp>
      <p:sp>
        <p:nvSpPr>
          <p:cNvPr id="551" name="Google Shape;551;p59"/>
          <p:cNvSpPr txBox="1"/>
          <p:nvPr/>
        </p:nvSpPr>
        <p:spPr>
          <a:xfrm>
            <a:off x="5994775" y="3042400"/>
            <a:ext cx="2673600" cy="1278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Core MLOps Capabilities</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 &amp; feature repository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ML metadata &amp; artifact repository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 processing</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training</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evaluation</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ML pipelines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registry</a:t>
            </a:r>
            <a:endParaRPr sz="900">
              <a:solidFill>
                <a:srgbClr val="202124"/>
              </a:solidFill>
              <a:latin typeface="Google Sans"/>
              <a:ea typeface="Google Sans"/>
              <a:cs typeface="Google Sans"/>
              <a:sym typeface="Google Sans"/>
            </a:endParaRPr>
          </a:p>
        </p:txBody>
      </p:sp>
      <p:sp>
        <p:nvSpPr>
          <p:cNvPr id="552" name="Google Shape;552;p59"/>
          <p:cNvSpPr txBox="1"/>
          <p:nvPr/>
        </p:nvSpPr>
        <p:spPr>
          <a:xfrm>
            <a:off x="5994775" y="1287450"/>
            <a:ext cx="2854500" cy="154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Typical Assets produced</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A trained and validated model stored in the model registry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Training metadata and artifacts stored in the ML metadata and artifacts repository, including pipeline execution parameters, data statistics, data validation results, transformed data files, evaluation metrics, model validation results, and training checkpoints and logs.</a:t>
            </a:r>
            <a:endParaRPr sz="900">
              <a:solidFill>
                <a:srgbClr val="202124"/>
              </a:solidFill>
              <a:latin typeface="Google Sans"/>
              <a:ea typeface="Google Sans"/>
              <a:cs typeface="Google Sans"/>
              <a:sym typeface="Google Sans"/>
            </a:endParaRPr>
          </a:p>
        </p:txBody>
      </p:sp>
      <p:grpSp>
        <p:nvGrpSpPr>
          <p:cNvPr id="553" name="Google Shape;553;p59"/>
          <p:cNvGrpSpPr/>
          <p:nvPr/>
        </p:nvGrpSpPr>
        <p:grpSpPr>
          <a:xfrm>
            <a:off x="5423240" y="3042402"/>
            <a:ext cx="482288" cy="471844"/>
            <a:chOff x="5015525" y="2972226"/>
            <a:chExt cx="565800" cy="566100"/>
          </a:xfrm>
        </p:grpSpPr>
        <p:sp>
          <p:nvSpPr>
            <p:cNvPr id="554" name="Google Shape;554;p59"/>
            <p:cNvSpPr/>
            <p:nvPr/>
          </p:nvSpPr>
          <p:spPr>
            <a:xfrm>
              <a:off x="5015525" y="2972226"/>
              <a:ext cx="5658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55" name="Google Shape;555;p59"/>
            <p:cNvSpPr/>
            <p:nvPr/>
          </p:nvSpPr>
          <p:spPr>
            <a:xfrm>
              <a:off x="5051788" y="3014313"/>
              <a:ext cx="481925" cy="481925"/>
            </a:xfrm>
            <a:prstGeom prst="rect">
              <a:avLst/>
            </a:prstGeom>
            <a:noFill/>
            <a:ln>
              <a:noFill/>
            </a:ln>
          </p:spPr>
        </p:sp>
      </p:grpSp>
      <p:sp>
        <p:nvSpPr>
          <p:cNvPr id="556" name="Google Shape;556;p59"/>
          <p:cNvSpPr/>
          <p:nvPr/>
        </p:nvSpPr>
        <p:spPr>
          <a:xfrm>
            <a:off x="8027650" y="4857963"/>
            <a:ext cx="659356" cy="115363"/>
          </a:xfrm>
          <a:prstGeom prst="rect">
            <a:avLst/>
          </a:prstGeom>
          <a:noFill/>
          <a:ln>
            <a:noFill/>
          </a:ln>
        </p:spPr>
      </p:sp>
      <p:grpSp>
        <p:nvGrpSpPr>
          <p:cNvPr id="557" name="Google Shape;557;p59"/>
          <p:cNvGrpSpPr/>
          <p:nvPr/>
        </p:nvGrpSpPr>
        <p:grpSpPr>
          <a:xfrm>
            <a:off x="5423248" y="1287457"/>
            <a:ext cx="482276" cy="503942"/>
            <a:chOff x="4824575" y="1065525"/>
            <a:chExt cx="543900" cy="566100"/>
          </a:xfrm>
        </p:grpSpPr>
        <p:sp>
          <p:nvSpPr>
            <p:cNvPr id="558" name="Google Shape;558;p59"/>
            <p:cNvSpPr/>
            <p:nvPr/>
          </p:nvSpPr>
          <p:spPr>
            <a:xfrm>
              <a:off x="4824575" y="1065525"/>
              <a:ext cx="5439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59" name="Google Shape;559;p59"/>
            <p:cNvSpPr/>
            <p:nvPr/>
          </p:nvSpPr>
          <p:spPr>
            <a:xfrm>
              <a:off x="4901938" y="1153987"/>
              <a:ext cx="389175" cy="389175"/>
            </a:xfrm>
            <a:prstGeom prst="rect">
              <a:avLst/>
            </a:prstGeom>
            <a:noFill/>
            <a:ln>
              <a:noFill/>
            </a:ln>
          </p:spPr>
        </p:sp>
      </p:grpSp>
      <p:sp>
        <p:nvSpPr>
          <p:cNvPr id="560" name="Google Shape;560;p59"/>
          <p:cNvSpPr txBox="1"/>
          <p:nvPr>
            <p:ph type="title"/>
          </p:nvPr>
        </p:nvSpPr>
        <p:spPr>
          <a:xfrm>
            <a:off x="457200" y="457200"/>
            <a:ext cx="5459100" cy="6741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a:t>Continuous Training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0"/>
          <p:cNvSpPr/>
          <p:nvPr/>
        </p:nvSpPr>
        <p:spPr>
          <a:xfrm>
            <a:off x="5219400" y="1075950"/>
            <a:ext cx="3924900" cy="4068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60"/>
          <p:cNvGrpSpPr/>
          <p:nvPr/>
        </p:nvGrpSpPr>
        <p:grpSpPr>
          <a:xfrm>
            <a:off x="5423240" y="2737602"/>
            <a:ext cx="482288" cy="471844"/>
            <a:chOff x="5015525" y="2972226"/>
            <a:chExt cx="565800" cy="566100"/>
          </a:xfrm>
        </p:grpSpPr>
        <p:sp>
          <p:nvSpPr>
            <p:cNvPr id="567" name="Google Shape;567;p60"/>
            <p:cNvSpPr/>
            <p:nvPr/>
          </p:nvSpPr>
          <p:spPr>
            <a:xfrm>
              <a:off x="5015525" y="2972226"/>
              <a:ext cx="5658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68" name="Google Shape;568;p60"/>
            <p:cNvSpPr/>
            <p:nvPr/>
          </p:nvSpPr>
          <p:spPr>
            <a:xfrm>
              <a:off x="5051788" y="3014313"/>
              <a:ext cx="481925" cy="481925"/>
            </a:xfrm>
            <a:prstGeom prst="rect">
              <a:avLst/>
            </a:prstGeom>
            <a:noFill/>
            <a:ln>
              <a:noFill/>
            </a:ln>
          </p:spPr>
        </p:sp>
      </p:grpSp>
      <p:grpSp>
        <p:nvGrpSpPr>
          <p:cNvPr id="569" name="Google Shape;569;p60"/>
          <p:cNvGrpSpPr/>
          <p:nvPr/>
        </p:nvGrpSpPr>
        <p:grpSpPr>
          <a:xfrm>
            <a:off x="5423248" y="1287457"/>
            <a:ext cx="482276" cy="503942"/>
            <a:chOff x="4824575" y="1065525"/>
            <a:chExt cx="543900" cy="566100"/>
          </a:xfrm>
        </p:grpSpPr>
        <p:sp>
          <p:nvSpPr>
            <p:cNvPr id="570" name="Google Shape;570;p60"/>
            <p:cNvSpPr/>
            <p:nvPr/>
          </p:nvSpPr>
          <p:spPr>
            <a:xfrm>
              <a:off x="4824575" y="1065525"/>
              <a:ext cx="5439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71" name="Google Shape;571;p60"/>
            <p:cNvSpPr/>
            <p:nvPr/>
          </p:nvSpPr>
          <p:spPr>
            <a:xfrm>
              <a:off x="4901938" y="1153987"/>
              <a:ext cx="389175" cy="389175"/>
            </a:xfrm>
            <a:prstGeom prst="rect">
              <a:avLst/>
            </a:prstGeom>
            <a:noFill/>
            <a:ln>
              <a:noFill/>
            </a:ln>
          </p:spPr>
        </p:sp>
      </p:grpSp>
      <p:sp>
        <p:nvSpPr>
          <p:cNvPr id="572" name="Google Shape;572;p60"/>
          <p:cNvSpPr txBox="1"/>
          <p:nvPr/>
        </p:nvSpPr>
        <p:spPr>
          <a:xfrm>
            <a:off x="6023000" y="2737600"/>
            <a:ext cx="2673600" cy="1278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Core MLOps Capabilities</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serving</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registry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Online experimentation</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ML metadata &amp; artifact repository</a:t>
            </a:r>
            <a:endParaRPr sz="900">
              <a:solidFill>
                <a:srgbClr val="202124"/>
              </a:solidFill>
              <a:latin typeface="Google Sans"/>
              <a:ea typeface="Google Sans"/>
              <a:cs typeface="Google Sans"/>
              <a:sym typeface="Google Sans"/>
            </a:endParaRPr>
          </a:p>
        </p:txBody>
      </p:sp>
      <p:sp>
        <p:nvSpPr>
          <p:cNvPr id="573" name="Google Shape;573;p60"/>
          <p:cNvSpPr txBox="1"/>
          <p:nvPr/>
        </p:nvSpPr>
        <p:spPr>
          <a:xfrm>
            <a:off x="5994775" y="1287450"/>
            <a:ext cx="2916300" cy="1547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Typical Assets produced</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serving executable application (for example, a container image stored in a container registry or a Java package stored in an artifact repository)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Online experimentation evaluation metrics stored in ML metadata and artifact repository</a:t>
            </a:r>
            <a:endParaRPr sz="900">
              <a:solidFill>
                <a:srgbClr val="202124"/>
              </a:solidFill>
              <a:latin typeface="Google Sans"/>
              <a:ea typeface="Google Sans"/>
              <a:cs typeface="Google Sans"/>
              <a:sym typeface="Google Sans"/>
            </a:endParaRPr>
          </a:p>
        </p:txBody>
      </p:sp>
      <p:sp>
        <p:nvSpPr>
          <p:cNvPr id="574" name="Google Shape;574;p60"/>
          <p:cNvSpPr/>
          <p:nvPr/>
        </p:nvSpPr>
        <p:spPr>
          <a:xfrm>
            <a:off x="8027650" y="4857963"/>
            <a:ext cx="659356" cy="115363"/>
          </a:xfrm>
          <a:prstGeom prst="rect">
            <a:avLst/>
          </a:prstGeom>
          <a:noFill/>
          <a:ln>
            <a:noFill/>
          </a:ln>
        </p:spPr>
      </p:sp>
      <p:sp>
        <p:nvSpPr>
          <p:cNvPr id="575" name="Google Shape;575;p60"/>
          <p:cNvSpPr txBox="1"/>
          <p:nvPr>
            <p:ph type="title"/>
          </p:nvPr>
        </p:nvSpPr>
        <p:spPr>
          <a:xfrm>
            <a:off x="457200" y="457200"/>
            <a:ext cx="5459100" cy="4011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a:t>Model Deployment</a:t>
            </a:r>
            <a:endParaRPr/>
          </a:p>
        </p:txBody>
      </p:sp>
      <p:sp>
        <p:nvSpPr>
          <p:cNvPr id="576" name="Google Shape;576;p60"/>
          <p:cNvSpPr txBox="1"/>
          <p:nvPr>
            <p:ph idx="1" type="body"/>
          </p:nvPr>
        </p:nvSpPr>
        <p:spPr>
          <a:xfrm>
            <a:off x="493800" y="1075950"/>
            <a:ext cx="4604400" cy="37011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sz="900"/>
              <a:t>Concerns packaging, testing, and deploying a model to a serving environment for online experimentation and production serving.</a:t>
            </a:r>
            <a:endParaRPr sz="900"/>
          </a:p>
          <a:p>
            <a:pPr indent="0" lvl="0" marL="0" rtl="0" algn="l">
              <a:lnSpc>
                <a:spcPct val="115000"/>
              </a:lnSpc>
              <a:spcBef>
                <a:spcPts val="0"/>
              </a:spcBef>
              <a:spcAft>
                <a:spcPts val="0"/>
              </a:spcAft>
              <a:buNone/>
            </a:pPr>
            <a:r>
              <a:t/>
            </a:r>
            <a:endParaRPr sz="900"/>
          </a:p>
          <a:p>
            <a:pPr indent="-285750" lvl="0" marL="457200" rtl="0" algn="l">
              <a:lnSpc>
                <a:spcPct val="115000"/>
              </a:lnSpc>
              <a:spcBef>
                <a:spcPts val="0"/>
              </a:spcBef>
              <a:spcAft>
                <a:spcPts val="0"/>
              </a:spcAft>
              <a:buSzPts val="900"/>
              <a:buChar char="●"/>
            </a:pPr>
            <a:r>
              <a:rPr lang="en" sz="900"/>
              <a:t>Model is packaged, tested, and deployed to a target serving environment</a:t>
            </a:r>
            <a:endParaRPr sz="900"/>
          </a:p>
          <a:p>
            <a:pPr indent="-285750" lvl="0" marL="457200" rtl="0" algn="l">
              <a:lnSpc>
                <a:spcPct val="115000"/>
              </a:lnSpc>
              <a:spcBef>
                <a:spcPts val="0"/>
              </a:spcBef>
              <a:spcAft>
                <a:spcPts val="0"/>
              </a:spcAft>
              <a:buSzPts val="900"/>
              <a:buChar char="●"/>
            </a:pPr>
            <a:r>
              <a:rPr lang="en" sz="900"/>
              <a:t>Can involve a number of testing steps and testing environments</a:t>
            </a:r>
            <a:endParaRPr sz="900"/>
          </a:p>
          <a:p>
            <a:pPr indent="-285750" lvl="0" marL="457200" rtl="0" algn="l">
              <a:lnSpc>
                <a:spcPct val="115000"/>
              </a:lnSpc>
              <a:spcBef>
                <a:spcPts val="0"/>
              </a:spcBef>
              <a:spcAft>
                <a:spcPts val="0"/>
              </a:spcAft>
              <a:buSzPts val="900"/>
              <a:buChar char="●"/>
            </a:pPr>
            <a:r>
              <a:rPr lang="en" sz="900"/>
              <a:t>CI/CD</a:t>
            </a:r>
            <a:endParaRPr sz="900"/>
          </a:p>
          <a:p>
            <a:pPr indent="-285750" lvl="1" marL="914400" rtl="0" algn="l">
              <a:lnSpc>
                <a:spcPct val="115000"/>
              </a:lnSpc>
              <a:spcBef>
                <a:spcPts val="0"/>
              </a:spcBef>
              <a:spcAft>
                <a:spcPts val="0"/>
              </a:spcAft>
              <a:buSzPts val="900"/>
              <a:buChar char="○"/>
            </a:pPr>
            <a:r>
              <a:rPr lang="en" sz="900"/>
              <a:t>Reads the source code of the model serving component from the source repository</a:t>
            </a:r>
            <a:endParaRPr sz="900"/>
          </a:p>
          <a:p>
            <a:pPr indent="-285750" lvl="1" marL="914400" rtl="0" algn="l">
              <a:lnSpc>
                <a:spcPct val="115000"/>
              </a:lnSpc>
              <a:spcBef>
                <a:spcPts val="0"/>
              </a:spcBef>
              <a:spcAft>
                <a:spcPts val="0"/>
              </a:spcAft>
              <a:buSzPts val="900"/>
              <a:buChar char="○"/>
            </a:pPr>
            <a:r>
              <a:rPr lang="en" sz="900"/>
              <a:t>Fetches the model from the model registry</a:t>
            </a:r>
            <a:endParaRPr sz="900"/>
          </a:p>
          <a:p>
            <a:pPr indent="-285750" lvl="1" marL="914400" rtl="0" algn="l">
              <a:lnSpc>
                <a:spcPct val="115000"/>
              </a:lnSpc>
              <a:spcBef>
                <a:spcPts val="0"/>
              </a:spcBef>
              <a:spcAft>
                <a:spcPts val="0"/>
              </a:spcAft>
              <a:buSzPts val="900"/>
              <a:buChar char="○"/>
            </a:pPr>
            <a:r>
              <a:rPr lang="en" sz="900"/>
              <a:t>Integrates, builds, tests, and validates the model serving service</a:t>
            </a:r>
            <a:endParaRPr sz="900"/>
          </a:p>
          <a:p>
            <a:pPr indent="-285750" lvl="1" marL="914400" rtl="0" algn="l">
              <a:lnSpc>
                <a:spcPct val="115000"/>
              </a:lnSpc>
              <a:spcBef>
                <a:spcPts val="0"/>
              </a:spcBef>
              <a:spcAft>
                <a:spcPts val="0"/>
              </a:spcAft>
              <a:buSzPts val="900"/>
              <a:buChar char="○"/>
            </a:pPr>
            <a:r>
              <a:rPr lang="en" sz="900"/>
              <a:t>Deploys the service through a progressive delivery process</a:t>
            </a:r>
            <a:endParaRPr sz="900"/>
          </a:p>
          <a:p>
            <a:pPr indent="-285750" lvl="0" marL="457200" rtl="0" algn="l">
              <a:lnSpc>
                <a:spcPct val="115000"/>
              </a:lnSpc>
              <a:spcBef>
                <a:spcPts val="0"/>
              </a:spcBef>
              <a:spcAft>
                <a:spcPts val="0"/>
              </a:spcAft>
              <a:buSzPts val="900"/>
              <a:buChar char="●"/>
            </a:pPr>
            <a:r>
              <a:rPr lang="en" sz="900"/>
              <a:t>CI</a:t>
            </a:r>
            <a:endParaRPr sz="900"/>
          </a:p>
          <a:p>
            <a:pPr indent="-285750" lvl="1" marL="914400" rtl="0" algn="l">
              <a:lnSpc>
                <a:spcPct val="115000"/>
              </a:lnSpc>
              <a:spcBef>
                <a:spcPts val="0"/>
              </a:spcBef>
              <a:spcAft>
                <a:spcPts val="0"/>
              </a:spcAft>
              <a:buSzPts val="900"/>
              <a:buChar char="○"/>
            </a:pPr>
            <a:r>
              <a:rPr lang="en" sz="900"/>
              <a:t>Testing your model interface to see if it accepts the expected input format and if it produces the expected output</a:t>
            </a:r>
            <a:endParaRPr sz="900"/>
          </a:p>
          <a:p>
            <a:pPr indent="-285750" lvl="1" marL="914400" rtl="0" algn="l">
              <a:lnSpc>
                <a:spcPct val="115000"/>
              </a:lnSpc>
              <a:spcBef>
                <a:spcPts val="0"/>
              </a:spcBef>
              <a:spcAft>
                <a:spcPts val="0"/>
              </a:spcAft>
              <a:buSzPts val="900"/>
              <a:buChar char="○"/>
            </a:pPr>
            <a:r>
              <a:rPr lang="en" sz="900"/>
              <a:t>Validate the compatibility of the model with the target infrastructure</a:t>
            </a:r>
            <a:endParaRPr sz="900"/>
          </a:p>
          <a:p>
            <a:pPr indent="-285750" lvl="0" marL="457200" rtl="0" algn="l">
              <a:lnSpc>
                <a:spcPct val="115000"/>
              </a:lnSpc>
              <a:spcBef>
                <a:spcPts val="0"/>
              </a:spcBef>
              <a:spcAft>
                <a:spcPts val="0"/>
              </a:spcAft>
              <a:buSzPts val="900"/>
              <a:buChar char="●"/>
            </a:pPr>
            <a:r>
              <a:rPr lang="en" sz="900"/>
              <a:t>CD</a:t>
            </a:r>
            <a:endParaRPr sz="900"/>
          </a:p>
          <a:p>
            <a:pPr indent="-285750" lvl="1" marL="914400" rtl="0" algn="l">
              <a:lnSpc>
                <a:spcPct val="115000"/>
              </a:lnSpc>
              <a:spcBef>
                <a:spcPts val="0"/>
              </a:spcBef>
              <a:spcAft>
                <a:spcPts val="0"/>
              </a:spcAft>
              <a:buSzPts val="900"/>
              <a:buChar char="○"/>
            </a:pPr>
            <a:r>
              <a:rPr lang="en" sz="900"/>
              <a:t>Progressive delivery</a:t>
            </a:r>
            <a:endParaRPr sz="900"/>
          </a:p>
          <a:p>
            <a:pPr indent="-285750" lvl="1" marL="914400" rtl="0" algn="l">
              <a:lnSpc>
                <a:spcPct val="115000"/>
              </a:lnSpc>
              <a:spcBef>
                <a:spcPts val="0"/>
              </a:spcBef>
              <a:spcAft>
                <a:spcPts val="0"/>
              </a:spcAft>
              <a:buSzPts val="900"/>
              <a:buChar char="○"/>
            </a:pPr>
            <a:r>
              <a:rPr lang="en" sz="900"/>
              <a:t>Smoke testing focused on model service efficiency like latency and throughput, as well as on service errors.</a:t>
            </a:r>
            <a:endParaRPr sz="900"/>
          </a:p>
          <a:p>
            <a:pPr indent="-285750" lvl="1" marL="914400" rtl="0" algn="l">
              <a:lnSpc>
                <a:spcPct val="115000"/>
              </a:lnSpc>
              <a:spcBef>
                <a:spcPts val="0"/>
              </a:spcBef>
              <a:spcAft>
                <a:spcPts val="0"/>
              </a:spcAft>
              <a:buSzPts val="900"/>
              <a:buChar char="○"/>
            </a:pPr>
            <a:r>
              <a:rPr lang="en" sz="900"/>
              <a:t>Test the model’s effectiveness in production</a:t>
            </a:r>
            <a:endParaRPr sz="900"/>
          </a:p>
          <a:p>
            <a:pPr indent="-285750" lvl="1" marL="914400" rtl="0" algn="l">
              <a:lnSpc>
                <a:spcPct val="115000"/>
              </a:lnSpc>
              <a:spcBef>
                <a:spcPts val="0"/>
              </a:spcBef>
              <a:spcAft>
                <a:spcPts val="0"/>
              </a:spcAft>
              <a:buSzPts val="900"/>
              <a:buChar char="○"/>
            </a:pPr>
            <a:r>
              <a:rPr lang="en" sz="900"/>
              <a:t>Online experiments (A/B, MAB, etc.)</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1"/>
          <p:cNvSpPr txBox="1"/>
          <p:nvPr>
            <p:ph idx="1" type="body"/>
          </p:nvPr>
        </p:nvSpPr>
        <p:spPr>
          <a:xfrm>
            <a:off x="457200" y="1075950"/>
            <a:ext cx="4641600" cy="36120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sz="900"/>
              <a:t>Concerns about serving the model that is deployed in production for inference.</a:t>
            </a:r>
            <a:endParaRPr sz="900"/>
          </a:p>
          <a:p>
            <a:pPr indent="0" lvl="0" marL="0" rtl="0" algn="l">
              <a:lnSpc>
                <a:spcPct val="115000"/>
              </a:lnSpc>
              <a:spcBef>
                <a:spcPts val="0"/>
              </a:spcBef>
              <a:spcAft>
                <a:spcPts val="0"/>
              </a:spcAft>
              <a:buNone/>
            </a:pPr>
            <a:r>
              <a:t/>
            </a:r>
            <a:endParaRPr sz="900"/>
          </a:p>
          <a:p>
            <a:pPr indent="-285750" lvl="0" marL="457200" rtl="0" algn="l">
              <a:lnSpc>
                <a:spcPct val="115000"/>
              </a:lnSpc>
              <a:spcBef>
                <a:spcPts val="0"/>
              </a:spcBef>
              <a:spcAft>
                <a:spcPts val="0"/>
              </a:spcAft>
              <a:buSzPts val="900"/>
              <a:buChar char="●"/>
            </a:pPr>
            <a:r>
              <a:rPr lang="en" sz="900"/>
              <a:t>Accept prediction requests (serving data) and to serve responses</a:t>
            </a:r>
            <a:endParaRPr sz="900"/>
          </a:p>
          <a:p>
            <a:pPr indent="-285750" lvl="1" marL="914400" rtl="0" algn="l">
              <a:lnSpc>
                <a:spcPct val="115000"/>
              </a:lnSpc>
              <a:spcBef>
                <a:spcPts val="0"/>
              </a:spcBef>
              <a:spcAft>
                <a:spcPts val="0"/>
              </a:spcAft>
              <a:buSzPts val="900"/>
              <a:buChar char="○"/>
            </a:pPr>
            <a:r>
              <a:rPr lang="en" sz="900"/>
              <a:t>Online inference in near real time for high-frequency singleton requests (or mini batches of requests), using interfaces like REST or gRPC.</a:t>
            </a:r>
            <a:endParaRPr sz="900"/>
          </a:p>
          <a:p>
            <a:pPr indent="-285750" lvl="1" marL="914400" rtl="0" algn="l">
              <a:lnSpc>
                <a:spcPct val="115000"/>
              </a:lnSpc>
              <a:spcBef>
                <a:spcPts val="0"/>
              </a:spcBef>
              <a:spcAft>
                <a:spcPts val="0"/>
              </a:spcAft>
              <a:buSzPts val="900"/>
              <a:buChar char="○"/>
            </a:pPr>
            <a:r>
              <a:rPr lang="en" sz="900"/>
              <a:t>Streaming inference in near real time, such as through an event-processing pipeline.</a:t>
            </a:r>
            <a:endParaRPr sz="900"/>
          </a:p>
          <a:p>
            <a:pPr indent="-285750" lvl="1" marL="914400" rtl="0" algn="l">
              <a:lnSpc>
                <a:spcPct val="115000"/>
              </a:lnSpc>
              <a:spcBef>
                <a:spcPts val="0"/>
              </a:spcBef>
              <a:spcAft>
                <a:spcPts val="0"/>
              </a:spcAft>
              <a:buSzPts val="900"/>
              <a:buChar char="○"/>
            </a:pPr>
            <a:r>
              <a:rPr lang="en" sz="900"/>
              <a:t>Offline batch inference for bulk data scoring, usually integrated with extract, transform, load (ETL) processes.</a:t>
            </a:r>
            <a:endParaRPr sz="900"/>
          </a:p>
          <a:p>
            <a:pPr indent="-285750" lvl="1" marL="914400" rtl="0" algn="l">
              <a:lnSpc>
                <a:spcPct val="115000"/>
              </a:lnSpc>
              <a:spcBef>
                <a:spcPts val="0"/>
              </a:spcBef>
              <a:spcAft>
                <a:spcPts val="0"/>
              </a:spcAft>
              <a:buSzPts val="900"/>
              <a:buChar char="○"/>
            </a:pPr>
            <a:r>
              <a:rPr lang="en" sz="900"/>
              <a:t>Embedded inference as part of embedded systems or edge devices.</a:t>
            </a:r>
            <a:endParaRPr sz="900"/>
          </a:p>
          <a:p>
            <a:pPr indent="-285750" lvl="0" marL="457200" rtl="0" algn="l">
              <a:lnSpc>
                <a:spcPct val="115000"/>
              </a:lnSpc>
              <a:spcBef>
                <a:spcPts val="0"/>
              </a:spcBef>
              <a:spcAft>
                <a:spcPts val="0"/>
              </a:spcAft>
              <a:buSzPts val="900"/>
              <a:buChar char="●"/>
            </a:pPr>
            <a:r>
              <a:rPr lang="en" sz="900"/>
              <a:t>Look up feature values that are related to the request in a Feature Store</a:t>
            </a:r>
            <a:endParaRPr sz="900"/>
          </a:p>
          <a:p>
            <a:pPr indent="-285750" lvl="0" marL="457200" rtl="0" algn="l">
              <a:lnSpc>
                <a:spcPct val="115000"/>
              </a:lnSpc>
              <a:spcBef>
                <a:spcPts val="0"/>
              </a:spcBef>
              <a:spcAft>
                <a:spcPts val="0"/>
              </a:spcAft>
              <a:buSzPts val="900"/>
              <a:buChar char="●"/>
            </a:pPr>
            <a:r>
              <a:rPr lang="en" sz="900"/>
              <a:t>Explanations with insights into the rationale for the prediction</a:t>
            </a:r>
            <a:endParaRPr sz="900"/>
          </a:p>
          <a:p>
            <a:pPr indent="-285750" lvl="0" marL="457200" rtl="0" algn="l">
              <a:lnSpc>
                <a:spcPct val="115000"/>
              </a:lnSpc>
              <a:spcBef>
                <a:spcPts val="0"/>
              </a:spcBef>
              <a:spcAft>
                <a:spcPts val="0"/>
              </a:spcAft>
              <a:buSzPts val="900"/>
              <a:buChar char="●"/>
            </a:pPr>
            <a:r>
              <a:rPr lang="en" sz="900"/>
              <a:t>Log inference metrics (latency, errors, etc.) and prediction requests for continuous monitoring.</a:t>
            </a:r>
            <a:endParaRPr sz="900"/>
          </a:p>
        </p:txBody>
      </p:sp>
      <p:sp>
        <p:nvSpPr>
          <p:cNvPr id="582" name="Google Shape;582;p61"/>
          <p:cNvSpPr/>
          <p:nvPr/>
        </p:nvSpPr>
        <p:spPr>
          <a:xfrm>
            <a:off x="5219400" y="1075950"/>
            <a:ext cx="3924900" cy="4068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61"/>
          <p:cNvGrpSpPr/>
          <p:nvPr/>
        </p:nvGrpSpPr>
        <p:grpSpPr>
          <a:xfrm>
            <a:off x="5423240" y="2204202"/>
            <a:ext cx="482288" cy="471844"/>
            <a:chOff x="5015525" y="2972226"/>
            <a:chExt cx="565800" cy="566100"/>
          </a:xfrm>
        </p:grpSpPr>
        <p:sp>
          <p:nvSpPr>
            <p:cNvPr id="584" name="Google Shape;584;p61"/>
            <p:cNvSpPr/>
            <p:nvPr/>
          </p:nvSpPr>
          <p:spPr>
            <a:xfrm>
              <a:off x="5015525" y="2972226"/>
              <a:ext cx="5658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85" name="Google Shape;585;p61"/>
            <p:cNvSpPr/>
            <p:nvPr/>
          </p:nvSpPr>
          <p:spPr>
            <a:xfrm>
              <a:off x="5051788" y="3014313"/>
              <a:ext cx="481925" cy="481925"/>
            </a:xfrm>
            <a:prstGeom prst="rect">
              <a:avLst/>
            </a:prstGeom>
            <a:noFill/>
            <a:ln>
              <a:noFill/>
            </a:ln>
          </p:spPr>
        </p:sp>
      </p:grpSp>
      <p:grpSp>
        <p:nvGrpSpPr>
          <p:cNvPr id="586" name="Google Shape;586;p61"/>
          <p:cNvGrpSpPr/>
          <p:nvPr/>
        </p:nvGrpSpPr>
        <p:grpSpPr>
          <a:xfrm>
            <a:off x="5423248" y="1287457"/>
            <a:ext cx="482276" cy="503942"/>
            <a:chOff x="4824575" y="1065525"/>
            <a:chExt cx="543900" cy="566100"/>
          </a:xfrm>
        </p:grpSpPr>
        <p:sp>
          <p:nvSpPr>
            <p:cNvPr id="587" name="Google Shape;587;p61"/>
            <p:cNvSpPr/>
            <p:nvPr/>
          </p:nvSpPr>
          <p:spPr>
            <a:xfrm>
              <a:off x="4824575" y="1065525"/>
              <a:ext cx="5439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588" name="Google Shape;588;p61"/>
            <p:cNvSpPr/>
            <p:nvPr/>
          </p:nvSpPr>
          <p:spPr>
            <a:xfrm>
              <a:off x="4901938" y="1153987"/>
              <a:ext cx="389175" cy="389175"/>
            </a:xfrm>
            <a:prstGeom prst="rect">
              <a:avLst/>
            </a:prstGeom>
            <a:noFill/>
            <a:ln>
              <a:noFill/>
            </a:ln>
          </p:spPr>
        </p:sp>
      </p:grpSp>
      <p:sp>
        <p:nvSpPr>
          <p:cNvPr id="589" name="Google Shape;589;p61"/>
          <p:cNvSpPr txBox="1"/>
          <p:nvPr/>
        </p:nvSpPr>
        <p:spPr>
          <a:xfrm>
            <a:off x="5998475" y="2204200"/>
            <a:ext cx="2673600" cy="1278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Core MLOps Capabilities</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 &amp; feature repository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serving</a:t>
            </a:r>
            <a:endParaRPr sz="900">
              <a:solidFill>
                <a:srgbClr val="202124"/>
              </a:solidFill>
              <a:latin typeface="Google Sans"/>
              <a:ea typeface="Google Sans"/>
              <a:cs typeface="Google Sans"/>
              <a:sym typeface="Google Sans"/>
            </a:endParaRPr>
          </a:p>
        </p:txBody>
      </p:sp>
      <p:sp>
        <p:nvSpPr>
          <p:cNvPr id="590" name="Google Shape;590;p61"/>
          <p:cNvSpPr txBox="1"/>
          <p:nvPr/>
        </p:nvSpPr>
        <p:spPr>
          <a:xfrm>
            <a:off x="5998475" y="1287450"/>
            <a:ext cx="2918700" cy="1179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Typical Assets produced</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Request-response payloads stored in the serving logs store</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Feature attributions of the predictions</a:t>
            </a:r>
            <a:endParaRPr sz="900">
              <a:solidFill>
                <a:srgbClr val="202124"/>
              </a:solidFill>
              <a:latin typeface="Google Sans"/>
              <a:ea typeface="Google Sans"/>
              <a:cs typeface="Google Sans"/>
              <a:sym typeface="Google Sans"/>
            </a:endParaRPr>
          </a:p>
        </p:txBody>
      </p:sp>
      <p:sp>
        <p:nvSpPr>
          <p:cNvPr id="591" name="Google Shape;591;p61"/>
          <p:cNvSpPr/>
          <p:nvPr/>
        </p:nvSpPr>
        <p:spPr>
          <a:xfrm>
            <a:off x="8027650" y="4857963"/>
            <a:ext cx="659356" cy="115363"/>
          </a:xfrm>
          <a:prstGeom prst="rect">
            <a:avLst/>
          </a:prstGeom>
          <a:noFill/>
          <a:ln>
            <a:noFill/>
          </a:ln>
        </p:spPr>
      </p:sp>
      <p:sp>
        <p:nvSpPr>
          <p:cNvPr id="592" name="Google Shape;592;p61"/>
          <p:cNvSpPr txBox="1"/>
          <p:nvPr>
            <p:ph type="title"/>
          </p:nvPr>
        </p:nvSpPr>
        <p:spPr>
          <a:xfrm>
            <a:off x="457200" y="457200"/>
            <a:ext cx="5459100" cy="3789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a:t>Prediction Serving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2"/>
          <p:cNvSpPr/>
          <p:nvPr/>
        </p:nvSpPr>
        <p:spPr>
          <a:xfrm>
            <a:off x="5219400" y="1075950"/>
            <a:ext cx="3924900" cy="4068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62"/>
          <p:cNvGrpSpPr/>
          <p:nvPr/>
        </p:nvGrpSpPr>
        <p:grpSpPr>
          <a:xfrm>
            <a:off x="5423240" y="2356602"/>
            <a:ext cx="482288" cy="471844"/>
            <a:chOff x="5015525" y="2972226"/>
            <a:chExt cx="565800" cy="566100"/>
          </a:xfrm>
        </p:grpSpPr>
        <p:sp>
          <p:nvSpPr>
            <p:cNvPr id="599" name="Google Shape;599;p62"/>
            <p:cNvSpPr/>
            <p:nvPr/>
          </p:nvSpPr>
          <p:spPr>
            <a:xfrm>
              <a:off x="5015525" y="2972226"/>
              <a:ext cx="5658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600" name="Google Shape;600;p62"/>
            <p:cNvSpPr/>
            <p:nvPr/>
          </p:nvSpPr>
          <p:spPr>
            <a:xfrm>
              <a:off x="5051788" y="3014313"/>
              <a:ext cx="481925" cy="481925"/>
            </a:xfrm>
            <a:prstGeom prst="rect">
              <a:avLst/>
            </a:prstGeom>
            <a:noFill/>
            <a:ln>
              <a:noFill/>
            </a:ln>
          </p:spPr>
        </p:sp>
      </p:grpSp>
      <p:grpSp>
        <p:nvGrpSpPr>
          <p:cNvPr id="601" name="Google Shape;601;p62"/>
          <p:cNvGrpSpPr/>
          <p:nvPr/>
        </p:nvGrpSpPr>
        <p:grpSpPr>
          <a:xfrm>
            <a:off x="5423248" y="1287457"/>
            <a:ext cx="482276" cy="503942"/>
            <a:chOff x="4824575" y="1065525"/>
            <a:chExt cx="543900" cy="566100"/>
          </a:xfrm>
        </p:grpSpPr>
        <p:sp>
          <p:nvSpPr>
            <p:cNvPr id="602" name="Google Shape;602;p62"/>
            <p:cNvSpPr/>
            <p:nvPr/>
          </p:nvSpPr>
          <p:spPr>
            <a:xfrm>
              <a:off x="4824575" y="1065525"/>
              <a:ext cx="5439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603" name="Google Shape;603;p62"/>
            <p:cNvSpPr/>
            <p:nvPr/>
          </p:nvSpPr>
          <p:spPr>
            <a:xfrm>
              <a:off x="4901938" y="1153987"/>
              <a:ext cx="389175" cy="389175"/>
            </a:xfrm>
            <a:prstGeom prst="rect">
              <a:avLst/>
            </a:prstGeom>
            <a:noFill/>
            <a:ln>
              <a:noFill/>
            </a:ln>
          </p:spPr>
        </p:sp>
      </p:grpSp>
      <p:sp>
        <p:nvSpPr>
          <p:cNvPr id="604" name="Google Shape;604;p62"/>
          <p:cNvSpPr txBox="1"/>
          <p:nvPr/>
        </p:nvSpPr>
        <p:spPr>
          <a:xfrm>
            <a:off x="5969100" y="2356600"/>
            <a:ext cx="2673600" cy="1278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Core MLOps Capabilities</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 &amp; feature repository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monitoring</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ML metadata &amp; artifact repository</a:t>
            </a:r>
            <a:endParaRPr sz="900">
              <a:solidFill>
                <a:srgbClr val="202124"/>
              </a:solidFill>
              <a:latin typeface="Google Sans"/>
              <a:ea typeface="Google Sans"/>
              <a:cs typeface="Google Sans"/>
              <a:sym typeface="Google Sans"/>
            </a:endParaRPr>
          </a:p>
        </p:txBody>
      </p:sp>
      <p:sp>
        <p:nvSpPr>
          <p:cNvPr id="605" name="Google Shape;605;p62"/>
          <p:cNvSpPr txBox="1"/>
          <p:nvPr/>
        </p:nvSpPr>
        <p:spPr>
          <a:xfrm>
            <a:off x="5969100" y="1287450"/>
            <a:ext cx="2936700" cy="1126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Typical Assets produced</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Anomalies detected in serving data during drift detection</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Evaluation metrics produced from continuous evaluation</a:t>
            </a:r>
            <a:endParaRPr sz="900">
              <a:solidFill>
                <a:srgbClr val="202124"/>
              </a:solidFill>
              <a:latin typeface="Google Sans"/>
              <a:ea typeface="Google Sans"/>
              <a:cs typeface="Google Sans"/>
              <a:sym typeface="Google Sans"/>
            </a:endParaRPr>
          </a:p>
        </p:txBody>
      </p:sp>
      <p:sp>
        <p:nvSpPr>
          <p:cNvPr id="606" name="Google Shape;606;p62"/>
          <p:cNvSpPr/>
          <p:nvPr/>
        </p:nvSpPr>
        <p:spPr>
          <a:xfrm>
            <a:off x="8027650" y="4857963"/>
            <a:ext cx="659356" cy="115363"/>
          </a:xfrm>
          <a:prstGeom prst="rect">
            <a:avLst/>
          </a:prstGeom>
          <a:noFill/>
          <a:ln>
            <a:noFill/>
          </a:ln>
        </p:spPr>
      </p:sp>
      <p:sp>
        <p:nvSpPr>
          <p:cNvPr id="607" name="Google Shape;607;p62"/>
          <p:cNvSpPr txBox="1"/>
          <p:nvPr>
            <p:ph type="title"/>
          </p:nvPr>
        </p:nvSpPr>
        <p:spPr>
          <a:xfrm>
            <a:off x="457200" y="457200"/>
            <a:ext cx="5459100" cy="3864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a:t>Continuous Monitoring</a:t>
            </a:r>
            <a:endParaRPr/>
          </a:p>
        </p:txBody>
      </p:sp>
      <p:sp>
        <p:nvSpPr>
          <p:cNvPr id="608" name="Google Shape;608;p62"/>
          <p:cNvSpPr txBox="1"/>
          <p:nvPr>
            <p:ph idx="1" type="body"/>
          </p:nvPr>
        </p:nvSpPr>
        <p:spPr>
          <a:xfrm>
            <a:off x="457200" y="1075950"/>
            <a:ext cx="4626600" cy="37392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sz="900"/>
              <a:t>Concerns about monitoring the effectiveness and efficiency of a deployed model.</a:t>
            </a:r>
            <a:endParaRPr sz="900"/>
          </a:p>
          <a:p>
            <a:pPr indent="0" lvl="0" marL="0" rtl="0" algn="l">
              <a:lnSpc>
                <a:spcPct val="115000"/>
              </a:lnSpc>
              <a:spcBef>
                <a:spcPts val="0"/>
              </a:spcBef>
              <a:spcAft>
                <a:spcPts val="0"/>
              </a:spcAft>
              <a:buNone/>
            </a:pPr>
            <a:r>
              <a:t/>
            </a:r>
            <a:endParaRPr sz="900"/>
          </a:p>
          <a:p>
            <a:pPr indent="-292100" lvl="0" marL="457200" rtl="0" algn="l">
              <a:lnSpc>
                <a:spcPct val="115000"/>
              </a:lnSpc>
              <a:spcBef>
                <a:spcPts val="0"/>
              </a:spcBef>
              <a:spcAft>
                <a:spcPts val="0"/>
              </a:spcAft>
              <a:buSzPts val="1000"/>
              <a:buChar char="●"/>
            </a:pPr>
            <a:r>
              <a:rPr lang="en"/>
              <a:t>Regularly and proactively assess the model performance</a:t>
            </a:r>
            <a:endParaRPr/>
          </a:p>
          <a:p>
            <a:pPr indent="-292100" lvl="0" marL="457200" rtl="0" algn="l">
              <a:lnSpc>
                <a:spcPct val="115000"/>
              </a:lnSpc>
              <a:spcBef>
                <a:spcPts val="0"/>
              </a:spcBef>
              <a:spcAft>
                <a:spcPts val="0"/>
              </a:spcAft>
              <a:buSzPts val="1000"/>
              <a:buChar char="●"/>
            </a:pPr>
            <a:r>
              <a:rPr lang="en"/>
              <a:t>Typical continuous monitoring process:</a:t>
            </a:r>
            <a:endParaRPr/>
          </a:p>
          <a:p>
            <a:pPr indent="-292100" lvl="1" marL="914400" rtl="0" algn="l">
              <a:lnSpc>
                <a:spcPct val="115000"/>
              </a:lnSpc>
              <a:spcBef>
                <a:spcPts val="0"/>
              </a:spcBef>
              <a:spcAft>
                <a:spcPts val="0"/>
              </a:spcAft>
              <a:buSzPts val="1000"/>
              <a:buChar char="○"/>
            </a:pPr>
            <a:r>
              <a:rPr lang="en"/>
              <a:t>Sample of the request-response payloads is captured</a:t>
            </a:r>
            <a:endParaRPr/>
          </a:p>
          <a:p>
            <a:pPr indent="-292100" lvl="1" marL="914400" rtl="0" algn="l">
              <a:lnSpc>
                <a:spcPct val="115000"/>
              </a:lnSpc>
              <a:spcBef>
                <a:spcPts val="0"/>
              </a:spcBef>
              <a:spcAft>
                <a:spcPts val="0"/>
              </a:spcAft>
              <a:buSzPts val="1000"/>
              <a:buChar char="○"/>
            </a:pPr>
            <a:r>
              <a:rPr lang="en"/>
              <a:t>Loads the latest inference logs, generates a schema, and computes statistics for the serving data.</a:t>
            </a:r>
            <a:endParaRPr/>
          </a:p>
          <a:p>
            <a:pPr indent="-292100" lvl="1" marL="914400" rtl="0" algn="l">
              <a:lnSpc>
                <a:spcPct val="115000"/>
              </a:lnSpc>
              <a:spcBef>
                <a:spcPts val="0"/>
              </a:spcBef>
              <a:spcAft>
                <a:spcPts val="0"/>
              </a:spcAft>
              <a:buSzPts val="1000"/>
              <a:buChar char="○"/>
            </a:pPr>
            <a:r>
              <a:rPr lang="en"/>
              <a:t>Compares the generated schema to a reference schema to identify schema skews, and compares the computed statistics to baseline statistics to identify distribution skews.</a:t>
            </a:r>
            <a:endParaRPr/>
          </a:p>
          <a:p>
            <a:pPr indent="-292100" lvl="1" marL="914400" rtl="0" algn="l">
              <a:lnSpc>
                <a:spcPct val="115000"/>
              </a:lnSpc>
              <a:spcBef>
                <a:spcPts val="0"/>
              </a:spcBef>
              <a:spcAft>
                <a:spcPts val="0"/>
              </a:spcAft>
              <a:buSzPts val="1000"/>
              <a:buChar char="○"/>
            </a:pPr>
            <a:r>
              <a:rPr lang="en"/>
              <a:t>If the true labels (ground truth) for the serving data are available, the monitoring engine uses it to evaluate the model predictive effectiveness in hindsight on the serving data.</a:t>
            </a:r>
            <a:endParaRPr/>
          </a:p>
          <a:p>
            <a:pPr indent="-292100" lvl="1" marL="914400" rtl="0" algn="l">
              <a:lnSpc>
                <a:spcPct val="115000"/>
              </a:lnSpc>
              <a:spcBef>
                <a:spcPts val="0"/>
              </a:spcBef>
              <a:spcAft>
                <a:spcPts val="0"/>
              </a:spcAft>
              <a:buSzPts val="1000"/>
              <a:buChar char="○"/>
            </a:pPr>
            <a:r>
              <a:rPr lang="en"/>
              <a:t>If anomalies are identified, or if the model’s performance is decaying, alerts can be pushed through various channels (for example, email or chat) to notify the owners to examine the model or to trigger a new retraining cycle.</a:t>
            </a:r>
            <a:endParaRPr/>
          </a:p>
          <a:p>
            <a:pPr indent="-292100" lvl="0" marL="457200" rtl="0" algn="l">
              <a:lnSpc>
                <a:spcPct val="115000"/>
              </a:lnSpc>
              <a:spcBef>
                <a:spcPts val="0"/>
              </a:spcBef>
              <a:spcAft>
                <a:spcPts val="0"/>
              </a:spcAft>
              <a:buSzPts val="1000"/>
              <a:buChar char="●"/>
            </a:pPr>
            <a:r>
              <a:rPr lang="en"/>
              <a:t>Effectiveness: Data drift (schema, distribution) and concept drift</a:t>
            </a:r>
            <a:endParaRPr/>
          </a:p>
          <a:p>
            <a:pPr indent="-292100" lvl="1" marL="914400" rtl="0" algn="l">
              <a:lnSpc>
                <a:spcPct val="115000"/>
              </a:lnSpc>
              <a:spcBef>
                <a:spcPts val="0"/>
              </a:spcBef>
              <a:spcAft>
                <a:spcPts val="0"/>
              </a:spcAft>
              <a:buSzPts val="1000"/>
              <a:buChar char="○"/>
            </a:pPr>
            <a:r>
              <a:rPr lang="en"/>
              <a:t>Continuous model evaluation</a:t>
            </a:r>
            <a:endParaRPr/>
          </a:p>
          <a:p>
            <a:pPr indent="-292100" lvl="0" marL="457200" rtl="0" algn="l">
              <a:lnSpc>
                <a:spcPct val="115000"/>
              </a:lnSpc>
              <a:spcBef>
                <a:spcPts val="0"/>
              </a:spcBef>
              <a:spcAft>
                <a:spcPts val="0"/>
              </a:spcAft>
              <a:buSzPts val="1000"/>
              <a:buChar char="●"/>
            </a:pPr>
            <a:r>
              <a:rPr lang="en"/>
              <a:t>Efficiency: Resources, CPU/GPU, latency, QPS, error rate,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3"/>
          <p:cNvSpPr/>
          <p:nvPr/>
        </p:nvSpPr>
        <p:spPr>
          <a:xfrm>
            <a:off x="5219400" y="1075950"/>
            <a:ext cx="3924900" cy="4068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4" name="Google Shape;614;p63"/>
          <p:cNvGrpSpPr/>
          <p:nvPr/>
        </p:nvGrpSpPr>
        <p:grpSpPr>
          <a:xfrm>
            <a:off x="5423240" y="3956802"/>
            <a:ext cx="482288" cy="471844"/>
            <a:chOff x="5015525" y="2972226"/>
            <a:chExt cx="565800" cy="566100"/>
          </a:xfrm>
        </p:grpSpPr>
        <p:sp>
          <p:nvSpPr>
            <p:cNvPr id="615" name="Google Shape;615;p63"/>
            <p:cNvSpPr/>
            <p:nvPr/>
          </p:nvSpPr>
          <p:spPr>
            <a:xfrm>
              <a:off x="5015525" y="2972226"/>
              <a:ext cx="5658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616" name="Google Shape;616;p63"/>
            <p:cNvSpPr/>
            <p:nvPr/>
          </p:nvSpPr>
          <p:spPr>
            <a:xfrm>
              <a:off x="5051788" y="3014313"/>
              <a:ext cx="481925" cy="481925"/>
            </a:xfrm>
            <a:prstGeom prst="rect">
              <a:avLst/>
            </a:prstGeom>
            <a:noFill/>
            <a:ln>
              <a:noFill/>
            </a:ln>
          </p:spPr>
        </p:sp>
      </p:grpSp>
      <p:sp>
        <p:nvSpPr>
          <p:cNvPr id="617" name="Google Shape;617;p63"/>
          <p:cNvSpPr txBox="1"/>
          <p:nvPr/>
        </p:nvSpPr>
        <p:spPr>
          <a:xfrm>
            <a:off x="5998475" y="3956800"/>
            <a:ext cx="2673600" cy="8094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Core MLOps Capabilities</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 &amp; feature repository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Model registry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ML metadata &amp; artifact repository</a:t>
            </a:r>
            <a:endParaRPr sz="900">
              <a:solidFill>
                <a:srgbClr val="202124"/>
              </a:solidFill>
              <a:latin typeface="Google Sans"/>
              <a:ea typeface="Google Sans"/>
              <a:cs typeface="Google Sans"/>
              <a:sym typeface="Google Sans"/>
            </a:endParaRPr>
          </a:p>
        </p:txBody>
      </p:sp>
      <p:sp>
        <p:nvSpPr>
          <p:cNvPr id="618" name="Google Shape;618;p63"/>
          <p:cNvSpPr txBox="1"/>
          <p:nvPr/>
        </p:nvSpPr>
        <p:spPr>
          <a:xfrm>
            <a:off x="5998475" y="1287450"/>
            <a:ext cx="3006600" cy="2631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100">
                <a:solidFill>
                  <a:srgbClr val="4285F4"/>
                </a:solidFill>
                <a:latin typeface="Google Sans Medium"/>
                <a:ea typeface="Google Sans Medium"/>
                <a:cs typeface="Google Sans Medium"/>
                <a:sym typeface="Google Sans Medium"/>
              </a:rPr>
              <a:t>Typical Assets produced</a:t>
            </a:r>
            <a:endParaRPr sz="11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Unified repository for datasets and features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Datasets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Features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Metadata and annotations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Information about process executions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Information for reproducibility, tracing lineage and discoverability</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Tools for analyzing, comparing, and visualizing the metadata and artifacts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A process to register, review, validate, and approve models for deployment.</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Reporting on the performance of deployed models.</a:t>
            </a:r>
            <a:endParaRPr sz="900">
              <a:solidFill>
                <a:srgbClr val="202124"/>
              </a:solidFill>
              <a:latin typeface="Google Sans"/>
              <a:ea typeface="Google Sans"/>
              <a:cs typeface="Google Sans"/>
              <a:sym typeface="Google Sans"/>
            </a:endParaRPr>
          </a:p>
          <a:p>
            <a:pPr indent="-285750" lvl="0" marL="457200" rtl="0" algn="l">
              <a:lnSpc>
                <a:spcPct val="120000"/>
              </a:lnSpc>
              <a:spcBef>
                <a:spcPts val="0"/>
              </a:spcBef>
              <a:spcAft>
                <a:spcPts val="0"/>
              </a:spcAft>
              <a:buClr>
                <a:srgbClr val="202124"/>
              </a:buClr>
              <a:buSzPts val="900"/>
              <a:buFont typeface="Google Sans"/>
              <a:buChar char="●"/>
            </a:pPr>
            <a:r>
              <a:rPr lang="en" sz="900">
                <a:solidFill>
                  <a:srgbClr val="202124"/>
                </a:solidFill>
                <a:latin typeface="Google Sans"/>
                <a:ea typeface="Google Sans"/>
                <a:cs typeface="Google Sans"/>
                <a:sym typeface="Google Sans"/>
              </a:rPr>
              <a:t>Explainable reports</a:t>
            </a:r>
            <a:endParaRPr sz="900">
              <a:solidFill>
                <a:srgbClr val="202124"/>
              </a:solidFill>
              <a:latin typeface="Google Sans"/>
              <a:ea typeface="Google Sans"/>
              <a:cs typeface="Google Sans"/>
              <a:sym typeface="Google Sans"/>
            </a:endParaRPr>
          </a:p>
        </p:txBody>
      </p:sp>
      <p:grpSp>
        <p:nvGrpSpPr>
          <p:cNvPr id="619" name="Google Shape;619;p63"/>
          <p:cNvGrpSpPr/>
          <p:nvPr/>
        </p:nvGrpSpPr>
        <p:grpSpPr>
          <a:xfrm>
            <a:off x="5423248" y="1287457"/>
            <a:ext cx="482276" cy="503942"/>
            <a:chOff x="4824575" y="1065525"/>
            <a:chExt cx="543900" cy="566100"/>
          </a:xfrm>
        </p:grpSpPr>
        <p:sp>
          <p:nvSpPr>
            <p:cNvPr id="620" name="Google Shape;620;p63"/>
            <p:cNvSpPr/>
            <p:nvPr/>
          </p:nvSpPr>
          <p:spPr>
            <a:xfrm>
              <a:off x="4824575" y="1065525"/>
              <a:ext cx="543900" cy="566100"/>
            </a:xfrm>
            <a:prstGeom prst="ellipse">
              <a:avLst/>
            </a:prstGeom>
            <a:solidFill>
              <a:srgbClr val="FFFFFF"/>
            </a:solidFill>
            <a:ln>
              <a:noFill/>
            </a:ln>
            <a:effectLst>
              <a:outerShdw blurRad="85725"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sp>
          <p:nvSpPr>
            <p:cNvPr id="621" name="Google Shape;621;p63"/>
            <p:cNvSpPr/>
            <p:nvPr/>
          </p:nvSpPr>
          <p:spPr>
            <a:xfrm>
              <a:off x="4901938" y="1153987"/>
              <a:ext cx="389175" cy="389175"/>
            </a:xfrm>
            <a:prstGeom prst="rect">
              <a:avLst/>
            </a:prstGeom>
            <a:noFill/>
            <a:ln>
              <a:noFill/>
            </a:ln>
          </p:spPr>
        </p:sp>
      </p:grpSp>
      <p:sp>
        <p:nvSpPr>
          <p:cNvPr id="622" name="Google Shape;622;p63"/>
          <p:cNvSpPr/>
          <p:nvPr/>
        </p:nvSpPr>
        <p:spPr>
          <a:xfrm>
            <a:off x="8027650" y="4857963"/>
            <a:ext cx="659356" cy="115363"/>
          </a:xfrm>
          <a:prstGeom prst="rect">
            <a:avLst/>
          </a:prstGeom>
          <a:noFill/>
          <a:ln>
            <a:noFill/>
          </a:ln>
        </p:spPr>
      </p:sp>
      <p:sp>
        <p:nvSpPr>
          <p:cNvPr id="623" name="Google Shape;623;p63"/>
          <p:cNvSpPr txBox="1"/>
          <p:nvPr>
            <p:ph type="title"/>
          </p:nvPr>
        </p:nvSpPr>
        <p:spPr>
          <a:xfrm>
            <a:off x="457200" y="457200"/>
            <a:ext cx="5459100" cy="4719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a:t>Data and Model Management</a:t>
            </a:r>
            <a:endParaRPr/>
          </a:p>
        </p:txBody>
      </p:sp>
      <p:sp>
        <p:nvSpPr>
          <p:cNvPr id="624" name="Google Shape;624;p63"/>
          <p:cNvSpPr txBox="1"/>
          <p:nvPr>
            <p:ph idx="1" type="body"/>
          </p:nvPr>
        </p:nvSpPr>
        <p:spPr>
          <a:xfrm>
            <a:off x="457175" y="1075950"/>
            <a:ext cx="4686300" cy="3746700"/>
          </a:xfrm>
          <a:prstGeom prst="rect">
            <a:avLst/>
          </a:prstGeom>
        </p:spPr>
        <p:txBody>
          <a:bodyPr anchorCtr="0" anchor="t" bIns="0" lIns="0" spcFirstLastPara="1" rIns="91425" wrap="square" tIns="0">
            <a:noAutofit/>
          </a:bodyPr>
          <a:lstStyle/>
          <a:p>
            <a:pPr indent="0" lvl="0" marL="0" rtl="0" algn="l">
              <a:lnSpc>
                <a:spcPct val="115000"/>
              </a:lnSpc>
              <a:spcBef>
                <a:spcPts val="0"/>
              </a:spcBef>
              <a:spcAft>
                <a:spcPts val="0"/>
              </a:spcAft>
              <a:buNone/>
            </a:pPr>
            <a:r>
              <a:rPr lang="en" sz="900"/>
              <a:t>Central, cross-cutting function for governing ML artifacts to support auditability, traceability, and compliance. Data and model management can also promote shareability, reusability, and discoverability of ML assets.</a:t>
            </a:r>
            <a:endParaRPr sz="900"/>
          </a:p>
          <a:p>
            <a:pPr indent="0" lvl="0" marL="0" rtl="0" algn="l">
              <a:lnSpc>
                <a:spcPct val="115000"/>
              </a:lnSpc>
              <a:spcBef>
                <a:spcPts val="0"/>
              </a:spcBef>
              <a:spcAft>
                <a:spcPts val="0"/>
              </a:spcAft>
              <a:buNone/>
            </a:pPr>
            <a:r>
              <a:t/>
            </a:r>
            <a:endParaRPr sz="900"/>
          </a:p>
          <a:p>
            <a:pPr indent="-285750" lvl="0" marL="457200" rtl="0" algn="l">
              <a:lnSpc>
                <a:spcPct val="115000"/>
              </a:lnSpc>
              <a:spcBef>
                <a:spcPts val="0"/>
              </a:spcBef>
              <a:spcAft>
                <a:spcPts val="0"/>
              </a:spcAft>
              <a:buSzPts val="900"/>
              <a:buChar char="●"/>
            </a:pPr>
            <a:r>
              <a:rPr lang="en" sz="900"/>
              <a:t>Unified system to manage datasets and ML features</a:t>
            </a:r>
            <a:endParaRPr sz="900"/>
          </a:p>
          <a:p>
            <a:pPr indent="-285750" lvl="1" marL="914400" rtl="0" algn="l">
              <a:lnSpc>
                <a:spcPct val="115000"/>
              </a:lnSpc>
              <a:spcBef>
                <a:spcPts val="0"/>
              </a:spcBef>
              <a:spcAft>
                <a:spcPts val="0"/>
              </a:spcAft>
              <a:buSzPts val="900"/>
              <a:buChar char="○"/>
            </a:pPr>
            <a:r>
              <a:rPr lang="en" sz="900"/>
              <a:t>Creating, maintaining, and reusing high-quality data</a:t>
            </a:r>
            <a:endParaRPr sz="900"/>
          </a:p>
          <a:p>
            <a:pPr indent="-285750" lvl="1" marL="914400" rtl="0" algn="l">
              <a:lnSpc>
                <a:spcPct val="115000"/>
              </a:lnSpc>
              <a:spcBef>
                <a:spcPts val="0"/>
              </a:spcBef>
              <a:spcAft>
                <a:spcPts val="0"/>
              </a:spcAft>
              <a:buSzPts val="900"/>
              <a:buChar char="○"/>
            </a:pPr>
            <a:r>
              <a:rPr lang="en" sz="900"/>
              <a:t>Same set of data entities for multiple uses in the MLOps environment</a:t>
            </a:r>
            <a:endParaRPr sz="900"/>
          </a:p>
          <a:p>
            <a:pPr indent="-285750" lvl="0" marL="457200" rtl="0" algn="l">
              <a:lnSpc>
                <a:spcPct val="115000"/>
              </a:lnSpc>
              <a:spcBef>
                <a:spcPts val="0"/>
              </a:spcBef>
              <a:spcAft>
                <a:spcPts val="0"/>
              </a:spcAft>
              <a:buSzPts val="900"/>
              <a:buChar char="●"/>
            </a:pPr>
            <a:r>
              <a:rPr lang="en" sz="900"/>
              <a:t>Feature management system</a:t>
            </a:r>
            <a:endParaRPr sz="900"/>
          </a:p>
          <a:p>
            <a:pPr indent="-285750" lvl="1" marL="914400" rtl="0" algn="l">
              <a:lnSpc>
                <a:spcPct val="115000"/>
              </a:lnSpc>
              <a:spcBef>
                <a:spcPts val="0"/>
              </a:spcBef>
              <a:spcAft>
                <a:spcPts val="0"/>
              </a:spcAft>
              <a:buSzPts val="900"/>
              <a:buChar char="○"/>
            </a:pPr>
            <a:r>
              <a:rPr lang="en" sz="900"/>
              <a:t>Discover and reuse available feature sets for their entities</a:t>
            </a:r>
            <a:endParaRPr sz="900"/>
          </a:p>
          <a:p>
            <a:pPr indent="-285750" lvl="1" marL="914400" rtl="0" algn="l">
              <a:lnSpc>
                <a:spcPct val="115000"/>
              </a:lnSpc>
              <a:spcBef>
                <a:spcPts val="0"/>
              </a:spcBef>
              <a:spcAft>
                <a:spcPts val="0"/>
              </a:spcAft>
              <a:buSzPts val="900"/>
              <a:buChar char="○"/>
            </a:pPr>
            <a:r>
              <a:rPr lang="en" sz="900"/>
              <a:t>Establish a central definition of features</a:t>
            </a:r>
            <a:endParaRPr sz="900"/>
          </a:p>
          <a:p>
            <a:pPr indent="-285750" lvl="1" marL="914400" rtl="0" algn="l">
              <a:lnSpc>
                <a:spcPct val="115000"/>
              </a:lnSpc>
              <a:spcBef>
                <a:spcPts val="0"/>
              </a:spcBef>
              <a:spcAft>
                <a:spcPts val="0"/>
              </a:spcAft>
              <a:buSzPts val="900"/>
              <a:buChar char="○"/>
            </a:pPr>
            <a:r>
              <a:rPr lang="en" sz="900"/>
              <a:t>Avoid training-serving skew by using the feature repository as the data source for experimentation, continuous training, and online serving.</a:t>
            </a:r>
            <a:endParaRPr sz="900"/>
          </a:p>
          <a:p>
            <a:pPr indent="-285750" lvl="1" marL="914400" rtl="0" algn="l">
              <a:lnSpc>
                <a:spcPct val="115000"/>
              </a:lnSpc>
              <a:spcBef>
                <a:spcPts val="0"/>
              </a:spcBef>
              <a:spcAft>
                <a:spcPts val="0"/>
              </a:spcAft>
              <a:buSzPts val="900"/>
              <a:buChar char="○"/>
            </a:pPr>
            <a:r>
              <a:rPr lang="en" sz="900"/>
              <a:t>Serve up-to-date feature values from the feature repository.</a:t>
            </a:r>
            <a:endParaRPr sz="900"/>
          </a:p>
          <a:p>
            <a:pPr indent="-285750" lvl="1" marL="914400" rtl="0" algn="l">
              <a:lnSpc>
                <a:spcPct val="115000"/>
              </a:lnSpc>
              <a:spcBef>
                <a:spcPts val="0"/>
              </a:spcBef>
              <a:spcAft>
                <a:spcPts val="0"/>
              </a:spcAft>
              <a:buSzPts val="900"/>
              <a:buChar char="○"/>
            </a:pPr>
            <a:r>
              <a:rPr lang="en" sz="900"/>
              <a:t>Provide a way of defining and sharing new entities and features.</a:t>
            </a:r>
            <a:endParaRPr sz="900"/>
          </a:p>
          <a:p>
            <a:pPr indent="-285750" lvl="0" marL="457200" rtl="0" algn="l">
              <a:lnSpc>
                <a:spcPct val="115000"/>
              </a:lnSpc>
              <a:spcBef>
                <a:spcPts val="0"/>
              </a:spcBef>
              <a:spcAft>
                <a:spcPts val="0"/>
              </a:spcAft>
              <a:buSzPts val="900"/>
              <a:buChar char="●"/>
            </a:pPr>
            <a:r>
              <a:rPr lang="en" sz="900"/>
              <a:t>Dataset management system</a:t>
            </a:r>
            <a:endParaRPr sz="900"/>
          </a:p>
          <a:p>
            <a:pPr indent="-285750" lvl="1" marL="914400" rtl="0" algn="l">
              <a:lnSpc>
                <a:spcPct val="115000"/>
              </a:lnSpc>
              <a:spcBef>
                <a:spcPts val="0"/>
              </a:spcBef>
              <a:spcAft>
                <a:spcPts val="0"/>
              </a:spcAft>
              <a:buSzPts val="900"/>
              <a:buChar char="○"/>
            </a:pPr>
            <a:r>
              <a:rPr lang="en" sz="900"/>
              <a:t>Dataset is used for a particular ML task or use case.</a:t>
            </a:r>
            <a:endParaRPr sz="900"/>
          </a:p>
          <a:p>
            <a:pPr indent="-285750" lvl="1" marL="914400" rtl="0" algn="l">
              <a:lnSpc>
                <a:spcPct val="115000"/>
              </a:lnSpc>
              <a:spcBef>
                <a:spcPts val="0"/>
              </a:spcBef>
              <a:spcAft>
                <a:spcPts val="0"/>
              </a:spcAft>
              <a:buSzPts val="900"/>
              <a:buChar char="○"/>
            </a:pPr>
            <a:r>
              <a:rPr lang="en" sz="900"/>
              <a:t>Maintaining scripts for creating datasets and splits</a:t>
            </a:r>
            <a:endParaRPr sz="900"/>
          </a:p>
          <a:p>
            <a:pPr indent="-285750" lvl="1" marL="914400" rtl="0" algn="l">
              <a:lnSpc>
                <a:spcPct val="115000"/>
              </a:lnSpc>
              <a:spcBef>
                <a:spcPts val="0"/>
              </a:spcBef>
              <a:spcAft>
                <a:spcPts val="0"/>
              </a:spcAft>
              <a:buSzPts val="900"/>
              <a:buChar char="○"/>
            </a:pPr>
            <a:r>
              <a:rPr lang="en" sz="900"/>
              <a:t>Maintaining a single dataset definition and realization within the team to use in various model implementations and hyperparameters.</a:t>
            </a:r>
            <a:endParaRPr sz="900"/>
          </a:p>
          <a:p>
            <a:pPr indent="-285750" lvl="1" marL="914400" rtl="0" algn="l">
              <a:lnSpc>
                <a:spcPct val="115000"/>
              </a:lnSpc>
              <a:spcBef>
                <a:spcPts val="0"/>
              </a:spcBef>
              <a:spcAft>
                <a:spcPts val="0"/>
              </a:spcAft>
              <a:buSzPts val="900"/>
              <a:buChar char="○"/>
            </a:pPr>
            <a:r>
              <a:rPr lang="en" sz="900"/>
              <a:t>Maintaining metadata and annotation that can be useful for team members who are collaborating on the same dataset and task.</a:t>
            </a:r>
            <a:endParaRPr sz="900"/>
          </a:p>
          <a:p>
            <a:pPr indent="-285750" lvl="1" marL="914400" rtl="0" algn="l">
              <a:lnSpc>
                <a:spcPct val="115000"/>
              </a:lnSpc>
              <a:spcBef>
                <a:spcPts val="0"/>
              </a:spcBef>
              <a:spcAft>
                <a:spcPts val="0"/>
              </a:spcAft>
              <a:buSzPts val="900"/>
              <a:buChar char="○"/>
            </a:pPr>
            <a:r>
              <a:rPr lang="en" sz="900"/>
              <a:t>Providing reproducibility and lineage tracking.</a:t>
            </a:r>
            <a:endParaRPr sz="900"/>
          </a:p>
          <a:p>
            <a:pPr indent="0" lvl="0" marL="0" rtl="0" algn="l">
              <a:lnSpc>
                <a:spcPct val="115000"/>
              </a:lnSpc>
              <a:spcBef>
                <a:spcPts val="0"/>
              </a:spcBef>
              <a:spcAft>
                <a:spcPts val="0"/>
              </a:spcAft>
              <a:buNone/>
            </a:pPr>
            <a:r>
              <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Cloudstyle 2021">
  <a:themeElements>
    <a:clrScheme name="Google Colours">
      <a:dk1>
        <a:srgbClr val="797979"/>
      </a:dk1>
      <a:lt1>
        <a:srgbClr val="5F6368"/>
      </a:lt1>
      <a:dk2>
        <a:srgbClr val="BDC1C6"/>
      </a:dk2>
      <a:lt2>
        <a:srgbClr val="F8F9FA"/>
      </a:lt2>
      <a:accent1>
        <a:srgbClr val="4285F4"/>
      </a:accent1>
      <a:accent2>
        <a:srgbClr val="EA4335"/>
      </a:accent2>
      <a:accent3>
        <a:srgbClr val="FBBC05"/>
      </a:accent3>
      <a:accent4>
        <a:srgbClr val="34A853"/>
      </a:accent4>
      <a:accent5>
        <a:srgbClr val="185ABC"/>
      </a:accent5>
      <a:accent6>
        <a:srgbClr val="B31412"/>
      </a:accent6>
      <a:hlink>
        <a:srgbClr val="1A73E8"/>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