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8" r:id="rId2"/>
    <p:sldId id="256" r:id="rId3"/>
    <p:sldId id="257" r:id="rId4"/>
    <p:sldId id="267" r:id="rId5"/>
    <p:sldId id="258" r:id="rId6"/>
    <p:sldId id="269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1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F66D-0D3A-42E8-B130-3E6CA8609A93}" type="datetimeFigureOut">
              <a:rPr lang="en-US" smtClean="0"/>
              <a:pPr/>
              <a:t>3/30/2016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32DE-CDB6-4475-9221-4802A14DEB8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F66D-0D3A-42E8-B130-3E6CA8609A93}" type="datetimeFigureOut">
              <a:rPr lang="en-US" smtClean="0"/>
              <a:pPr/>
              <a:t>3/30/2016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32DE-CDB6-4475-9221-4802A14DEB8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F66D-0D3A-42E8-B130-3E6CA8609A93}" type="datetimeFigureOut">
              <a:rPr lang="en-US" smtClean="0"/>
              <a:pPr/>
              <a:t>3/30/2016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32DE-CDB6-4475-9221-4802A14DEB8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F66D-0D3A-42E8-B130-3E6CA8609A93}" type="datetimeFigureOut">
              <a:rPr lang="en-US" smtClean="0"/>
              <a:pPr/>
              <a:t>3/30/2016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32DE-CDB6-4475-9221-4802A14DEB8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F66D-0D3A-42E8-B130-3E6CA8609A93}" type="datetimeFigureOut">
              <a:rPr lang="en-US" smtClean="0"/>
              <a:pPr/>
              <a:t>3/30/2016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32DE-CDB6-4475-9221-4802A14DEB8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F66D-0D3A-42E8-B130-3E6CA8609A93}" type="datetimeFigureOut">
              <a:rPr lang="en-US" smtClean="0"/>
              <a:pPr/>
              <a:t>3/30/2016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32DE-CDB6-4475-9221-4802A14DEB8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F66D-0D3A-42E8-B130-3E6CA8609A93}" type="datetimeFigureOut">
              <a:rPr lang="en-US" smtClean="0"/>
              <a:pPr/>
              <a:t>3/30/2016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32DE-CDB6-4475-9221-4802A14DEB8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F66D-0D3A-42E8-B130-3E6CA8609A93}" type="datetimeFigureOut">
              <a:rPr lang="en-US" smtClean="0"/>
              <a:pPr/>
              <a:t>3/30/2016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32DE-CDB6-4475-9221-4802A14DEB8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F66D-0D3A-42E8-B130-3E6CA8609A93}" type="datetimeFigureOut">
              <a:rPr lang="en-US" smtClean="0"/>
              <a:pPr/>
              <a:t>3/30/2016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32DE-CDB6-4475-9221-4802A14DEB8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F66D-0D3A-42E8-B130-3E6CA8609A93}" type="datetimeFigureOut">
              <a:rPr lang="en-US" smtClean="0"/>
              <a:pPr/>
              <a:t>3/30/2016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32DE-CDB6-4475-9221-4802A14DEB8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F66D-0D3A-42E8-B130-3E6CA8609A93}" type="datetimeFigureOut">
              <a:rPr lang="en-US" smtClean="0"/>
              <a:pPr/>
              <a:t>3/30/2016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32DE-CDB6-4475-9221-4802A14DEB8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1F66D-0D3A-42E8-B130-3E6CA8609A93}" type="datetimeFigureOut">
              <a:rPr lang="en-US" smtClean="0"/>
              <a:pPr/>
              <a:t>3/30/2016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E32DE-CDB6-4475-9221-4802A14DEB8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anishka\Desktop\hrm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571480"/>
            <a:ext cx="8358246" cy="60007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View his profile.</a:t>
            </a:r>
            <a:endParaRPr lang="en-IN" dirty="0"/>
          </a:p>
          <a:p>
            <a:pPr lvl="0"/>
            <a:r>
              <a:rPr lang="en-US" dirty="0"/>
              <a:t>Update profile</a:t>
            </a:r>
            <a:endParaRPr lang="en-IN" dirty="0"/>
          </a:p>
          <a:p>
            <a:pPr lvl="0"/>
            <a:r>
              <a:rPr lang="en-US" dirty="0"/>
              <a:t>View interview schedule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HR HEAD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>
              <a:buNone/>
            </a:pPr>
            <a:endParaRPr lang="en-IN" dirty="0"/>
          </a:p>
          <a:p>
            <a:pPr lvl="0"/>
            <a:r>
              <a:rPr lang="en-US" dirty="0"/>
              <a:t>View his profile.</a:t>
            </a:r>
            <a:endParaRPr lang="en-IN" dirty="0"/>
          </a:p>
          <a:p>
            <a:pPr lvl="0"/>
            <a:r>
              <a:rPr lang="en-US" dirty="0"/>
              <a:t>Update profile</a:t>
            </a:r>
            <a:endParaRPr lang="en-IN" dirty="0"/>
          </a:p>
          <a:p>
            <a:pPr lvl="0"/>
            <a:r>
              <a:rPr lang="en-US" dirty="0"/>
              <a:t>View and search all applicants</a:t>
            </a:r>
            <a:endParaRPr lang="en-IN" dirty="0"/>
          </a:p>
          <a:p>
            <a:pPr lvl="0"/>
            <a:r>
              <a:rPr lang="en-US" dirty="0"/>
              <a:t>Update applicant status and result</a:t>
            </a:r>
            <a:endParaRPr lang="en-IN" dirty="0"/>
          </a:p>
          <a:p>
            <a:pPr lvl="0"/>
            <a:r>
              <a:rPr lang="en-US" dirty="0"/>
              <a:t>List of interviewed and selected applicants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MANAGER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pPr lvl="0"/>
            <a:r>
              <a:rPr lang="en-US" dirty="0"/>
              <a:t>View his profile.</a:t>
            </a:r>
            <a:endParaRPr lang="en-IN" dirty="0"/>
          </a:p>
          <a:p>
            <a:pPr lvl="0"/>
            <a:r>
              <a:rPr lang="en-US" dirty="0"/>
              <a:t>Update profile.</a:t>
            </a:r>
            <a:endParaRPr lang="en-IN" dirty="0"/>
          </a:p>
          <a:p>
            <a:pPr lvl="0"/>
            <a:r>
              <a:rPr lang="en-US" dirty="0"/>
              <a:t>View and search all applicants</a:t>
            </a:r>
            <a:endParaRPr lang="en-IN" dirty="0"/>
          </a:p>
          <a:p>
            <a:pPr lvl="0"/>
            <a:r>
              <a:rPr lang="en-US" dirty="0"/>
              <a:t>View and Search employees</a:t>
            </a:r>
            <a:endParaRPr lang="en-IN" dirty="0"/>
          </a:p>
          <a:p>
            <a:pPr lvl="0"/>
            <a:r>
              <a:rPr lang="en-US" dirty="0"/>
              <a:t>List of interviewed and selected applicants</a:t>
            </a:r>
            <a:endParaRPr lang="en-IN" dirty="0"/>
          </a:p>
          <a:p>
            <a:pPr lvl="0"/>
            <a:r>
              <a:rPr lang="en-US" dirty="0"/>
              <a:t>View and Set  Interview schedule</a:t>
            </a:r>
            <a:endParaRPr lang="en-IN" dirty="0"/>
          </a:p>
          <a:p>
            <a:pPr lvl="0"/>
            <a:r>
              <a:rPr lang="en-US" dirty="0"/>
              <a:t>Send mail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anishka\Desktop\hr-management-system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922" y="642918"/>
            <a:ext cx="8046156" cy="54832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Advantages of proposed </a:t>
            </a:r>
            <a:r>
              <a:rPr lang="en-US" b="1" dirty="0" smtClean="0"/>
              <a:t>System :</a:t>
            </a:r>
          </a:p>
          <a:p>
            <a:pPr>
              <a:buNone/>
            </a:pPr>
            <a:endParaRPr lang="en-IN" dirty="0"/>
          </a:p>
          <a:p>
            <a:r>
              <a:rPr lang="en-IN" dirty="0" smtClean="0"/>
              <a:t>Manually </a:t>
            </a:r>
            <a:r>
              <a:rPr lang="en-IN" dirty="0"/>
              <a:t>system changes into computerized system.</a:t>
            </a:r>
          </a:p>
          <a:p>
            <a:pPr lvl="0"/>
            <a:r>
              <a:rPr lang="en-IN" dirty="0"/>
              <a:t>Friendly user interface.</a:t>
            </a:r>
          </a:p>
          <a:p>
            <a:pPr lvl="0"/>
            <a:r>
              <a:rPr lang="en-IN" dirty="0"/>
              <a:t>Time saving.</a:t>
            </a:r>
          </a:p>
          <a:p>
            <a:pPr lvl="0"/>
            <a:r>
              <a:rPr lang="en-IN" dirty="0"/>
              <a:t>Save paper work.</a:t>
            </a:r>
          </a:p>
          <a:p>
            <a:pPr lvl="0"/>
            <a:r>
              <a:rPr lang="en-IN" dirty="0"/>
              <a:t>Give facility of different type of inquiry.</a:t>
            </a:r>
          </a:p>
          <a:p>
            <a:pPr lvl="0"/>
            <a:r>
              <a:rPr lang="en-US" dirty="0"/>
              <a:t>Simple interfacing both for administrator and general user.</a:t>
            </a:r>
            <a:endParaRPr lang="en-IN" dirty="0"/>
          </a:p>
          <a:p>
            <a:pPr lvl="0"/>
            <a:r>
              <a:rPr lang="en-US" dirty="0"/>
              <a:t>Easy assistance for administrator and general user.</a:t>
            </a:r>
            <a:endParaRPr lang="en-IN" dirty="0"/>
          </a:p>
          <a:p>
            <a:pPr lvl="0"/>
            <a:r>
              <a:rPr lang="en-US" dirty="0"/>
              <a:t>Easy to handle and access anywhere.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IN" sz="7200" dirty="0" smtClean="0"/>
              <a:t>THANK YOU.</a:t>
            </a:r>
            <a:endParaRPr lang="en-IN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 Human Resource?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Workforce or staff who occupy certain job to perform duties and responsibilities of a company.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anishka\Desktop\hr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642918"/>
            <a:ext cx="7500990" cy="56436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do we need human resource?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managing the personal </a:t>
            </a:r>
            <a:r>
              <a:rPr lang="en-US" dirty="0" smtClean="0"/>
              <a:t>data.</a:t>
            </a:r>
          </a:p>
          <a:p>
            <a:r>
              <a:rPr lang="en-US" dirty="0"/>
              <a:t>C</a:t>
            </a:r>
            <a:r>
              <a:rPr lang="en-US" dirty="0" smtClean="0"/>
              <a:t>ontrolling </a:t>
            </a:r>
            <a:r>
              <a:rPr lang="en-US" dirty="0"/>
              <a:t>authentication and authorization </a:t>
            </a:r>
            <a:r>
              <a:rPr lang="en-US" dirty="0" smtClean="0"/>
              <a:t>mechanism.</a:t>
            </a:r>
          </a:p>
          <a:p>
            <a:r>
              <a:rPr lang="en-US" dirty="0" smtClean="0"/>
              <a:t>Evaluating </a:t>
            </a:r>
            <a:r>
              <a:rPr lang="en-US" dirty="0" err="1" smtClean="0"/>
              <a:t>employees’s</a:t>
            </a:r>
            <a:r>
              <a:rPr lang="en-US" dirty="0" smtClean="0"/>
              <a:t> performance.</a:t>
            </a:r>
          </a:p>
          <a:p>
            <a:r>
              <a:rPr lang="en-US" dirty="0" smtClean="0"/>
              <a:t>Controls </a:t>
            </a:r>
            <a:r>
              <a:rPr lang="en-US" dirty="0"/>
              <a:t>and manages the personal </a:t>
            </a:r>
            <a:r>
              <a:rPr lang="en-US" dirty="0" smtClean="0"/>
              <a:t>database.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anishka\Desktop\hr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714356"/>
            <a:ext cx="7786742" cy="52864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Users of the system are: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Administrator</a:t>
            </a:r>
          </a:p>
          <a:p>
            <a:r>
              <a:rPr lang="en-IN" dirty="0" smtClean="0"/>
              <a:t>HR head</a:t>
            </a:r>
          </a:p>
          <a:p>
            <a:r>
              <a:rPr lang="en-IN" dirty="0" smtClean="0"/>
              <a:t>Manager </a:t>
            </a:r>
          </a:p>
          <a:p>
            <a:r>
              <a:rPr lang="en-IN" dirty="0" smtClean="0"/>
              <a:t>Applicant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Tools Used:</a:t>
            </a:r>
            <a:endParaRPr lang="en-IN" b="1" dirty="0"/>
          </a:p>
          <a:p>
            <a:pPr lvl="0"/>
            <a:r>
              <a:rPr lang="en-US" dirty="0" err="1"/>
              <a:t>Netbeans</a:t>
            </a:r>
            <a:r>
              <a:rPr lang="en-US" dirty="0"/>
              <a:t> 7.1</a:t>
            </a:r>
            <a:endParaRPr lang="en-IN" dirty="0"/>
          </a:p>
          <a:p>
            <a:pPr lvl="0"/>
            <a:r>
              <a:rPr lang="en-US" dirty="0" err="1"/>
              <a:t>MySQL</a:t>
            </a:r>
            <a:r>
              <a:rPr lang="en-US" dirty="0"/>
              <a:t>(GUI Application used- </a:t>
            </a:r>
            <a:r>
              <a:rPr lang="en-US" dirty="0" err="1"/>
              <a:t>SQLyog</a:t>
            </a:r>
            <a:r>
              <a:rPr lang="en-US" dirty="0"/>
              <a:t>)</a:t>
            </a: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US" b="1" dirty="0"/>
              <a:t>Technologies Used: </a:t>
            </a:r>
            <a:endParaRPr lang="en-IN" b="1" dirty="0"/>
          </a:p>
          <a:p>
            <a:pPr lvl="0"/>
            <a:r>
              <a:rPr lang="en-US" dirty="0"/>
              <a:t>JSP</a:t>
            </a:r>
            <a:endParaRPr lang="en-IN" dirty="0"/>
          </a:p>
          <a:p>
            <a:pPr lvl="0"/>
            <a:r>
              <a:rPr lang="en-US" dirty="0" err="1"/>
              <a:t>Servlet</a:t>
            </a:r>
            <a:endParaRPr lang="en-IN" dirty="0"/>
          </a:p>
          <a:p>
            <a:pPr lvl="0"/>
            <a:r>
              <a:rPr lang="en-US" dirty="0"/>
              <a:t>HTML</a:t>
            </a:r>
            <a:endParaRPr lang="en-IN" dirty="0"/>
          </a:p>
          <a:p>
            <a:pPr lvl="0"/>
            <a:r>
              <a:rPr lang="en-US" dirty="0"/>
              <a:t>JDBC</a:t>
            </a:r>
            <a:endParaRPr lang="en-IN" dirty="0"/>
          </a:p>
          <a:p>
            <a:endParaRPr lang="en-IN" dirty="0"/>
          </a:p>
          <a:p>
            <a:endParaRPr lang="en-IN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pPr algn="l"/>
            <a:r>
              <a:rPr lang="en-IN" dirty="0" smtClean="0"/>
              <a:t>ADMIN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pPr>
              <a:buNone/>
            </a:pPr>
            <a:endParaRPr lang="en-IN" dirty="0"/>
          </a:p>
          <a:p>
            <a:pPr lvl="0"/>
            <a:r>
              <a:rPr lang="en-US" dirty="0"/>
              <a:t>View his profile.</a:t>
            </a:r>
            <a:endParaRPr lang="en-IN" dirty="0"/>
          </a:p>
          <a:p>
            <a:pPr lvl="0"/>
            <a:r>
              <a:rPr lang="en-US" dirty="0"/>
              <a:t>Update profile.</a:t>
            </a:r>
            <a:endParaRPr lang="en-IN" dirty="0"/>
          </a:p>
          <a:p>
            <a:pPr lvl="0"/>
            <a:r>
              <a:rPr lang="en-US" dirty="0"/>
              <a:t>View and search all applicants</a:t>
            </a:r>
            <a:endParaRPr lang="en-IN" dirty="0"/>
          </a:p>
          <a:p>
            <a:pPr lvl="0"/>
            <a:r>
              <a:rPr lang="en-US" dirty="0"/>
              <a:t>View and Search employees</a:t>
            </a:r>
            <a:endParaRPr lang="en-IN" dirty="0"/>
          </a:p>
          <a:p>
            <a:pPr lvl="0"/>
            <a:r>
              <a:rPr lang="en-US" dirty="0"/>
              <a:t>List of interviewed and selected applicants</a:t>
            </a:r>
            <a:endParaRPr lang="en-IN" dirty="0"/>
          </a:p>
          <a:p>
            <a:pPr lvl="0"/>
            <a:r>
              <a:rPr lang="en-US" dirty="0"/>
              <a:t>Update information of all employees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230</Words>
  <Application>Microsoft Office PowerPoint</Application>
  <PresentationFormat>On-screen Show (4:3)</PresentationFormat>
  <Paragraphs>59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What is a Human Resource?</vt:lpstr>
      <vt:lpstr>Slide 4</vt:lpstr>
      <vt:lpstr>Why do we need human resource?</vt:lpstr>
      <vt:lpstr>Slide 6</vt:lpstr>
      <vt:lpstr>Users of the system are:</vt:lpstr>
      <vt:lpstr>Slide 8</vt:lpstr>
      <vt:lpstr>ADMIN</vt:lpstr>
      <vt:lpstr>APPLICANT</vt:lpstr>
      <vt:lpstr>HR HEAD</vt:lpstr>
      <vt:lpstr>MANAGER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 Management System</dc:title>
  <dc:creator>kanishka saini</dc:creator>
  <cp:lastModifiedBy>kanishka saini</cp:lastModifiedBy>
  <cp:revision>2</cp:revision>
  <dcterms:created xsi:type="dcterms:W3CDTF">2016-03-28T16:22:13Z</dcterms:created>
  <dcterms:modified xsi:type="dcterms:W3CDTF">2016-03-30T06:31:09Z</dcterms:modified>
</cp:coreProperties>
</file>