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226" autoAdjust="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91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734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18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32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70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65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2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38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120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789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15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BD5D-FB6C-499F-AB2A-B690B73F370D}" type="datetimeFigureOut">
              <a:rPr lang="en-IN" smtClean="0"/>
              <a:pPr/>
              <a:t>23-02-2023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7452-14C0-4611-A943-BBCC354FE2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5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8" y="2636908"/>
            <a:ext cx="6400800" cy="1584182"/>
          </a:xfrm>
        </p:spPr>
        <p:txBody>
          <a:bodyPr>
            <a:normAutofit fontScale="90000"/>
          </a:bodyPr>
          <a:lstStyle/>
          <a:p>
            <a:r>
              <a:rPr sz="4000" b="1" dirty="0"/>
              <a:t>TIC-TAC-TOE game on Python</a:t>
            </a:r>
            <a:r>
              <a:rPr sz="2700" b="1" dirty="0"/>
              <a:t/>
            </a:r>
            <a:br>
              <a:rPr sz="2700" b="1" dirty="0"/>
            </a:br>
            <a:r>
              <a:rPr sz="1800" dirty="0"/>
              <a:t>This project &amp; presentation is for partial </a:t>
            </a:r>
            <a:r>
              <a:rPr sz="1800" dirty="0" err="1"/>
              <a:t>fulfilment</a:t>
            </a:r>
            <a:r>
              <a:rPr sz="1800" dirty="0"/>
              <a:t> of </a:t>
            </a:r>
            <a:br>
              <a:rPr sz="1800" dirty="0"/>
            </a:br>
            <a:r>
              <a:rPr sz="1800" b="1" dirty="0"/>
              <a:t>Problem solving using Python</a:t>
            </a:r>
            <a:br>
              <a:rPr sz="1800" b="1" dirty="0"/>
            </a:br>
            <a:r>
              <a:rPr sz="1800" dirty="0"/>
              <a:t>(CS22001)</a:t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sz="1800" b="1" dirty="0"/>
              <a:t>Session</a:t>
            </a:r>
            <a:br>
              <a:rPr sz="1800" b="1" dirty="0"/>
            </a:br>
            <a:r>
              <a:rPr sz="1800" dirty="0"/>
              <a:t>2022-2023</a:t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sz="1800" b="1" dirty="0"/>
              <a:t>BY</a:t>
            </a:r>
            <a:br>
              <a:rPr sz="1800" b="1" dirty="0"/>
            </a:br>
            <a:r>
              <a:rPr sz="1800" b="1" dirty="0"/>
              <a:t>G-10 Team-4</a:t>
            </a:r>
            <a:br>
              <a:rPr sz="1800" b="1" dirty="0"/>
            </a:br>
            <a:r>
              <a:rPr sz="1800" dirty="0" err="1" smtClean="0"/>
              <a:t>L</a:t>
            </a:r>
            <a:r>
              <a:rPr lang="en-US" sz="1800" dirty="0" err="1" smtClean="0"/>
              <a:t>ovisha</a:t>
            </a:r>
            <a:r>
              <a:rPr lang="en-US" sz="1800" dirty="0" smtClean="0"/>
              <a:t> Goyal</a:t>
            </a:r>
            <a:r>
              <a:rPr sz="1800" dirty="0" smtClean="0"/>
              <a:t>(221099185</a:t>
            </a:r>
            <a:r>
              <a:rPr lang="en-US" sz="1800" dirty="0" smtClean="0"/>
              <a:t>9</a:t>
            </a:r>
            <a:r>
              <a:rPr sz="1800" dirty="0" smtClean="0"/>
              <a:t>)</a:t>
            </a:r>
            <a:r>
              <a:rPr sz="1800" dirty="0"/>
              <a:t/>
            </a:r>
            <a:br>
              <a:rPr sz="1800" dirty="0"/>
            </a:br>
            <a:r>
              <a:rPr sz="1800" dirty="0" err="1"/>
              <a:t>Lavisha</a:t>
            </a:r>
            <a:r>
              <a:rPr sz="1800" dirty="0"/>
              <a:t>(2210991852)[LEADER]</a:t>
            </a:r>
            <a:br>
              <a:rPr sz="1800" dirty="0"/>
            </a:br>
            <a:r>
              <a:rPr sz="1800" dirty="0"/>
              <a:t>Liza(2210991853)</a:t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sz="1800" b="1" dirty="0"/>
              <a:t>Supervisor</a:t>
            </a:r>
            <a:br>
              <a:rPr sz="1800" b="1" dirty="0"/>
            </a:br>
            <a:r>
              <a:rPr sz="1800" dirty="0"/>
              <a:t>Dr. </a:t>
            </a:r>
            <a:r>
              <a:rPr sz="1800" dirty="0" err="1"/>
              <a:t>Sanjoy</a:t>
            </a:r>
            <a:r>
              <a:rPr sz="1800" dirty="0"/>
              <a:t> Kumar </a:t>
            </a:r>
            <a:r>
              <a:rPr sz="1800" dirty="0" err="1"/>
              <a:t>Debnath</a:t>
            </a:r>
            <a:r>
              <a:rPr sz="1800" dirty="0"/>
              <a:t/>
            </a:r>
            <a:br>
              <a:rPr sz="1800" dirty="0"/>
            </a:br>
            <a:r>
              <a:rPr sz="1800" dirty="0"/>
              <a:t/>
            </a:r>
            <a:br>
              <a:rPr sz="1800" dirty="0"/>
            </a:br>
            <a:r>
              <a:rPr sz="1800" dirty="0"/>
              <a:t>Institute of Engineering  and Technology</a:t>
            </a:r>
            <a:br>
              <a:rPr sz="1800" dirty="0"/>
            </a:br>
            <a:r>
              <a:rPr sz="1800" dirty="0"/>
              <a:t>Department of Computer Science and Engineering</a:t>
            </a:r>
            <a:br>
              <a:rPr sz="1800" dirty="0"/>
            </a:br>
            <a:r>
              <a:rPr sz="1800" b="1" dirty="0" err="1">
                <a:solidFill>
                  <a:srgbClr val="FF0000"/>
                </a:solidFill>
              </a:rPr>
              <a:t>Chitkara</a:t>
            </a:r>
            <a:r>
              <a:rPr sz="1800" b="1" dirty="0">
                <a:solidFill>
                  <a:srgbClr val="FF0000"/>
                </a:solidFill>
              </a:rPr>
              <a:t> University, Punjab,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7" y="4941172"/>
            <a:ext cx="6400800" cy="1752604"/>
          </a:xfrm>
        </p:spPr>
        <p:txBody>
          <a:bodyPr>
            <a:normAutofit/>
          </a:bodyPr>
          <a:lstStyle/>
          <a:p>
            <a:endParaRPr/>
          </a:p>
          <a:p>
            <a:endParaRPr/>
          </a:p>
          <a:p>
            <a:endParaRPr/>
          </a:p>
        </p:txBody>
      </p:sp>
      <p:pic>
        <p:nvPicPr>
          <p:cNvPr id="1026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1827" y="31644"/>
            <a:ext cx="1512172" cy="9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5" y="206084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7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Books:</a:t>
            </a:r>
          </a:p>
          <a:p>
            <a:pPr marL="0" indent="0">
              <a:buNone/>
            </a:pPr>
            <a:r>
              <a:rPr sz="2000"/>
              <a:t>               H.M Deitel and P.J Deitel, Java </a:t>
            </a:r>
          </a:p>
          <a:p>
            <a:r>
              <a:rPr sz="2000"/>
              <a:t>Site:    </a:t>
            </a:r>
          </a:p>
          <a:p>
            <a:pPr marL="0" indent="0">
              <a:buNone/>
            </a:pPr>
            <a:r>
              <a:rPr sz="2000"/>
              <a:t>               studo.com</a:t>
            </a:r>
          </a:p>
          <a:p>
            <a:pPr marL="0" indent="0">
              <a:buNone/>
            </a:pPr>
            <a:r>
              <a:rPr sz="2000"/>
              <a:t>               www.toyheater.com</a:t>
            </a:r>
          </a:p>
        </p:txBody>
      </p:sp>
      <p:pic>
        <p:nvPicPr>
          <p:cNvPr id="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874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APPENDIX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8703" y="1600200"/>
            <a:ext cx="5206593" cy="4525956"/>
          </a:xfrm>
        </p:spPr>
      </p:pic>
      <p:pic>
        <p:nvPicPr>
          <p:cNvPr id="5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23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APPENDIX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5051" y="1600200"/>
            <a:ext cx="5193896" cy="4525956"/>
          </a:xfrm>
        </p:spPr>
      </p:pic>
      <p:pic>
        <p:nvPicPr>
          <p:cNvPr id="5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89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APPENDIX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9787" y="1600200"/>
            <a:ext cx="5084424" cy="4525956"/>
          </a:xfrm>
        </p:spPr>
      </p:pic>
      <p:pic>
        <p:nvPicPr>
          <p:cNvPr id="5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522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APPENDIX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5587" y="1600200"/>
            <a:ext cx="5232838" cy="4525956"/>
          </a:xfrm>
        </p:spPr>
      </p:pic>
      <p:pic>
        <p:nvPicPr>
          <p:cNvPr id="5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3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/>
              <a:t>INTRODUCTION/BACKGROUND</a:t>
            </a:r>
          </a:p>
          <a:p>
            <a:r>
              <a:rPr sz="2000"/>
              <a:t>AIM AND OBJECTIVE</a:t>
            </a:r>
          </a:p>
          <a:p>
            <a:r>
              <a:rPr sz="2000"/>
              <a:t>METHODOLOGY</a:t>
            </a:r>
          </a:p>
          <a:p>
            <a:r>
              <a:rPr sz="2000"/>
              <a:t>RESULT AND ANALYSIS</a:t>
            </a:r>
          </a:p>
          <a:p>
            <a:r>
              <a:rPr sz="2000"/>
              <a:t>LIMITATION OF THE PROJECT</a:t>
            </a:r>
          </a:p>
          <a:p>
            <a:r>
              <a:rPr sz="2000"/>
              <a:t>CONCLUSIONS</a:t>
            </a:r>
          </a:p>
          <a:p>
            <a:r>
              <a:rPr sz="2000"/>
              <a:t>RECOMMANDATIONS</a:t>
            </a:r>
          </a:p>
          <a:p>
            <a:r>
              <a:rPr sz="2000"/>
              <a:t>REFERENCE</a:t>
            </a:r>
          </a:p>
          <a:p>
            <a:r>
              <a:rPr sz="2000"/>
              <a:t>APPENDIX</a:t>
            </a:r>
          </a:p>
        </p:txBody>
      </p:sp>
      <p:pic>
        <p:nvPicPr>
          <p:cNvPr id="5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51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2" y="570160"/>
            <a:ext cx="7756256" cy="842613"/>
          </a:xfrm>
        </p:spPr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/>
              <a:t>TIC-TAC-TOE is a very popular game, so let’s implement an automatic tic-tac-toe game using python.</a:t>
            </a:r>
          </a:p>
          <a:p>
            <a:pPr algn="just"/>
            <a:r>
              <a:rPr sz="2000"/>
              <a:t>Python is a high level , general purpose dynamic programming language that focus on code readibility. It is used in biggest organizations.</a:t>
            </a:r>
          </a:p>
          <a:p>
            <a:pPr algn="just"/>
            <a:r>
              <a:rPr sz="2000"/>
              <a:t>Our presentation is to implement the TIC-TAC-TOE game which feature like single and double player modes. In single player we use game theory logics like minimax algorithms to determine the best move that the computer plays . </a:t>
            </a:r>
          </a:p>
        </p:txBody>
      </p:sp>
      <p:pic>
        <p:nvPicPr>
          <p:cNvPr id="2050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744" y="1813"/>
            <a:ext cx="1904255" cy="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8450" y="4077072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sz="2000"/>
              <a:t>TIC-TAC-TOE game is very easy game which is mostly played among children and also helps to improve their concentration.</a:t>
            </a:r>
          </a:p>
          <a:p>
            <a:pPr algn="just"/>
            <a:r>
              <a:rPr sz="2000"/>
              <a:t>The main objective of this project is to build tic-tac-toe game so you can play it without wasting paper and improve your concentration. To build it we use thinker module concept of python.</a:t>
            </a:r>
          </a:p>
          <a:p>
            <a:pPr algn="just"/>
            <a:r>
              <a:rPr sz="2000"/>
              <a:t>To play this game we need two players one is “X” and other is “O”. To win the game players have to get 3 marks in a row(up , down , across, or diagonally).</a:t>
            </a:r>
          </a:p>
        </p:txBody>
      </p:sp>
      <p:pic>
        <p:nvPicPr>
          <p:cNvPr id="307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7822" y="10199"/>
            <a:ext cx="1656177" cy="9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06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METHODOLOGY</a:t>
            </a:r>
          </a:p>
        </p:txBody>
      </p:sp>
      <p:pic>
        <p:nvPicPr>
          <p:cNvPr id="4098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1" y="188639"/>
            <a:ext cx="1475658" cy="8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81"/>
          <a:stretch/>
        </p:blipFill>
        <p:spPr bwMode="auto">
          <a:xfrm>
            <a:off x="2339745" y="1412774"/>
            <a:ext cx="4392485" cy="544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01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RESULT AND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The Tic Tac Toe game is a game for two players, called "X" and "O", who take turns marking the spaces in a 3×3 grid. The player who succeeded in placing three respective marks in a horizontal, vertical, or diagonal row wins the game.</a:t>
            </a:r>
          </a:p>
        </p:txBody>
      </p:sp>
      <p:pic>
        <p:nvPicPr>
          <p:cNvPr id="5122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6358" y="23007"/>
            <a:ext cx="1307641" cy="9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3" y="364502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82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>
                <a:latin typeface="Arial Unicode MS"/>
                <a:ea typeface="Arial Unicode MS"/>
                <a:cs typeface="Arial Unicode MS"/>
              </a:rPr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/>
              <a:t>1. It can get boring knowing that you are going to win every single time.</a:t>
            </a:r>
          </a:p>
          <a:p>
            <a:pPr marL="0" indent="0">
              <a:buNone/>
            </a:pPr>
            <a:r>
              <a:rPr sz="2000"/>
              <a:t>2.  When you know how to win, the game isn’t very challenging.</a:t>
            </a:r>
          </a:p>
          <a:p>
            <a:pPr marL="0" indent="0">
              <a:buNone/>
            </a:pPr>
            <a:r>
              <a:rPr sz="2000"/>
              <a:t>3. It can get boring if the game ends in a tie.</a:t>
            </a:r>
          </a:p>
          <a:p>
            <a:pPr marL="0" indent="0">
              <a:buNone/>
            </a:pPr>
            <a:r>
              <a:rPr sz="2000"/>
              <a:t>4. If you’re new to the game, you could be taken advantage of by players     who know the game’s winning strategies.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7" y="24658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905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>
                <a:latin typeface="Arial Unicode MS"/>
                <a:ea typeface="Arial Unicode MS"/>
                <a:cs typeface="Arial Unicode MS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/>
              <a:t>TIC-TAC-TOE is most familiar among all the age groups. Intelligence can be a property of any purpose-driven decision maker. This basic idea has been suggested many times. An algorithm of playing tic-tac-toe has been presented and tested that works in efficient way. Overall the system works without any bugs. </a:t>
            </a:r>
          </a:p>
        </p:txBody>
      </p:sp>
      <p:pic>
        <p:nvPicPr>
          <p:cNvPr id="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316" y="116630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916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latin typeface="Arial Unicode MS"/>
                <a:ea typeface="Arial Unicode MS"/>
                <a:cs typeface="Arial Unicode MS"/>
              </a:rPr>
              <a:t>RECOMMENDATIONS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Playing Tic-Tac-Toe may seem like a game of chance at first, but after playing a few rounds, players usually notice that there’s a certain strategy and pattern of movements that can end up in a win.  Simple moves that are quite logical are the ones that result in win. Players need to focus or concentrate for a few moments at a time. </a:t>
            </a:r>
          </a:p>
        </p:txBody>
      </p:sp>
      <p:pic>
        <p:nvPicPr>
          <p:cNvPr id="4" name="Picture 2" descr="CHITKARA UNIVERSITY - Best University in North In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5812" y="144214"/>
            <a:ext cx="1728187" cy="10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51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321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TIC-TAC-TOE game on Python This project &amp; presentation is for partial fulfilment of  Problem solving using Python (CS22001)  Session 2022-2023  BY G-10 Team-4 Lovisha Goyal(2210991859) Lavisha(2210991852)[LEADER] Liza(2210991853)   Supervisor Dr. Sanjoy Kumar Debnath  Institute of Engineering  and Technology Department of Computer Science and Engineering Chitkara University, Punjab, India</vt:lpstr>
      <vt:lpstr>OUTLINE</vt:lpstr>
      <vt:lpstr>INTRODUCTION</vt:lpstr>
      <vt:lpstr>OBJECTIVE</vt:lpstr>
      <vt:lpstr>METHODOLOGY</vt:lpstr>
      <vt:lpstr>RESULT AND ANALYSIS</vt:lpstr>
      <vt:lpstr>LIMITATIONS</vt:lpstr>
      <vt:lpstr>CONCLUSION</vt:lpstr>
      <vt:lpstr>RECOMMENDATIONS</vt:lpstr>
      <vt:lpstr>REFERENCE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</dc:title>
  <dc:creator>vaibh</dc:creator>
  <cp:lastModifiedBy>aone</cp:lastModifiedBy>
  <cp:revision>23</cp:revision>
  <dcterms:created xsi:type="dcterms:W3CDTF">2022-12-06T16:51:42Z</dcterms:created>
  <dcterms:modified xsi:type="dcterms:W3CDTF">2023-02-23T16:47:33Z</dcterms:modified>
</cp:coreProperties>
</file>