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78"/>
    <p:sldMasterId id="2147483816" r:id="rId79"/>
    <p:sldMasterId id="2147483828" r:id="rId80"/>
  </p:sldMasterIdLst>
  <p:notesMasterIdLst>
    <p:notesMasterId r:id="rId98"/>
  </p:notesMasterIdLst>
  <p:sldIdLst>
    <p:sldId id="274" r:id="rId81"/>
    <p:sldId id="275" r:id="rId82"/>
    <p:sldId id="276" r:id="rId83"/>
    <p:sldId id="277" r:id="rId84"/>
    <p:sldId id="268" r:id="rId85"/>
    <p:sldId id="257" r:id="rId86"/>
    <p:sldId id="278" r:id="rId87"/>
    <p:sldId id="264" r:id="rId88"/>
    <p:sldId id="259" r:id="rId89"/>
    <p:sldId id="260" r:id="rId90"/>
    <p:sldId id="256" r:id="rId91"/>
    <p:sldId id="263" r:id="rId92"/>
    <p:sldId id="265" r:id="rId93"/>
    <p:sldId id="262" r:id="rId94"/>
    <p:sldId id="266" r:id="rId95"/>
    <p:sldId id="267" r:id="rId96"/>
    <p:sldId id="261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0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slide" Target="slides/slide4.xml"/><Relationship Id="rId89" Type="http://schemas.openxmlformats.org/officeDocument/2006/relationships/slide" Target="slides/slide9.xml"/><Relationship Id="rId16" Type="http://schemas.openxmlformats.org/officeDocument/2006/relationships/customXml" Target="../customXml/item16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slideMaster" Target="slideMasters/slideMaster2.xml"/><Relationship Id="rId102" Type="http://schemas.openxmlformats.org/officeDocument/2006/relationships/tableStyles" Target="tableStyles.xml"/><Relationship Id="rId5" Type="http://schemas.openxmlformats.org/officeDocument/2006/relationships/customXml" Target="../customXml/item5.xml"/><Relationship Id="rId90" Type="http://schemas.openxmlformats.org/officeDocument/2006/relationships/slide" Target="slides/slide10.xml"/><Relationship Id="rId95" Type="http://schemas.openxmlformats.org/officeDocument/2006/relationships/slide" Target="slides/slide1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80" Type="http://schemas.openxmlformats.org/officeDocument/2006/relationships/slideMaster" Target="slideMasters/slideMaster3.xml"/><Relationship Id="rId85" Type="http://schemas.openxmlformats.org/officeDocument/2006/relationships/slide" Target="slides/slide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slide" Target="slides/slide3.xml"/><Relationship Id="rId88" Type="http://schemas.openxmlformats.org/officeDocument/2006/relationships/slide" Target="slides/slide8.xml"/><Relationship Id="rId91" Type="http://schemas.openxmlformats.org/officeDocument/2006/relationships/slide" Target="slides/slide11.xml"/><Relationship Id="rId96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slideMaster" Target="slideMasters/slideMaster1.xml"/><Relationship Id="rId81" Type="http://schemas.openxmlformats.org/officeDocument/2006/relationships/slide" Target="slides/slide1.xml"/><Relationship Id="rId86" Type="http://schemas.openxmlformats.org/officeDocument/2006/relationships/slide" Target="slides/slide6.xml"/><Relationship Id="rId94" Type="http://schemas.openxmlformats.org/officeDocument/2006/relationships/slide" Target="slides/slide14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" Target="slides/slide1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slide" Target="slides/slide1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slide" Target="slides/slide7.xml"/><Relationship Id="rId61" Type="http://schemas.openxmlformats.org/officeDocument/2006/relationships/customXml" Target="../customXml/item61.xml"/><Relationship Id="rId82" Type="http://schemas.openxmlformats.org/officeDocument/2006/relationships/slide" Target="slides/slide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slide" Target="slides/slide13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6221C9-873A-4701-8FF9-501F9FA6B04F}" type="doc">
      <dgm:prSet loTypeId="urn:microsoft.com/office/officeart/2011/layout/TabList" loCatId="officeonlin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7DCF45-70FD-433E-8061-9CDDF6BB59C2}">
      <dgm:prSet phldrT="[Text]" custT="1"/>
      <dgm:spPr/>
      <dgm:t>
        <a:bodyPr/>
        <a:lstStyle/>
        <a:p>
          <a:pPr algn="r"/>
          <a:r>
            <a:rPr lang="en-GB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2008</a:t>
          </a:r>
          <a:r>
            <a:rPr lang="en-IN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2DBB8E7-F81B-4BCD-B86E-F196AC2999DA}" type="parTrans" cxnId="{61FD608D-2315-450E-8A08-F7E113DA9904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866BBE4-B4D0-4DF5-89AD-7B7EBC7A31CE}" type="sibTrans" cxnId="{61FD608D-2315-450E-8A08-F7E113DA9904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65AABED-2E97-414A-A013-BAD771FD41F1}">
      <dgm:prSet phldrT="[Text]" custT="1"/>
      <dgm:spPr/>
      <dgm:t>
        <a:bodyPr/>
        <a:lstStyle/>
        <a:p>
          <a:pPr algn="l"/>
          <a:r>
            <a:rPr lang="en-IN" sz="1600" b="0" i="0" u="none" dirty="0">
              <a:latin typeface="Segoe UI" panose="020B0502040204020203" pitchFamily="34" charset="0"/>
              <a:cs typeface="Segoe UI" panose="020B0502040204020203" pitchFamily="34" charset="0"/>
            </a:rPr>
            <a:t>C++, OOPS</a:t>
          </a:r>
          <a:endParaRPr lang="en-IN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4B3A984-0BE2-48E9-96E1-CCC9135A9461}" type="sibTrans" cxnId="{B4E03AE8-0898-4E03-8F0C-8A52950A47C1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6060E4E-B339-442E-84BA-2BE8796DB013}" type="parTrans" cxnId="{B4E03AE8-0898-4E03-8F0C-8A52950A47C1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8063508-6401-467B-9384-AC595DE2B920}">
      <dgm:prSet custT="1"/>
      <dgm:spPr/>
      <dgm:t>
        <a:bodyPr/>
        <a:lstStyle/>
        <a:p>
          <a:pPr algn="r"/>
          <a:r>
            <a:rPr lang="en-GB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2009</a:t>
          </a:r>
          <a:r>
            <a:rPr lang="en-IN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2872143-C144-43C2-9305-AEDDA36B86AB}" type="sibTrans" cxnId="{47F12341-69E0-4048-833F-FB629AE0744D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B280F9-96B9-4A96-A5F7-9E4403C918A0}" type="parTrans" cxnId="{47F12341-69E0-4048-833F-FB629AE0744D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839FEDE-8635-49E1-9C46-825B82B5D434}">
      <dgm:prSet custT="1"/>
      <dgm:spPr/>
      <dgm:t>
        <a:bodyPr/>
        <a:lstStyle/>
        <a:p>
          <a:pPr algn="l"/>
          <a:r>
            <a:rPr lang="en-IN" sz="1600" b="0" i="0" u="none" dirty="0">
              <a:latin typeface="Segoe UI" panose="020B0502040204020203" pitchFamily="34" charset="0"/>
              <a:cs typeface="Segoe UI" panose="020B0502040204020203" pitchFamily="34" charset="0"/>
            </a:rPr>
            <a:t>MySQL</a:t>
          </a:r>
          <a:endParaRPr lang="en-IN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90FDD93-6EAF-430F-8819-16B523EB01F7}" type="sibTrans" cxnId="{1AF8F55D-C438-432E-A64A-194492080B3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D0E0C7A-02EC-4043-9DD4-03A1FD8232B6}" type="parTrans" cxnId="{1AF8F55D-C438-432E-A64A-194492080B3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7371A7C-3DAE-4339-9751-C4FC0D11326F}">
      <dgm:prSet custT="1"/>
      <dgm:spPr/>
      <dgm:t>
        <a:bodyPr/>
        <a:lstStyle/>
        <a:p>
          <a:pPr algn="r"/>
          <a:r>
            <a:rPr lang="en-GB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2010</a:t>
          </a:r>
          <a:r>
            <a:rPr lang="en-IN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ACE2AF-1692-4E25-A463-34D23D25FD54}" type="sibTrans" cxnId="{289ECB0F-1CC4-46E4-B5B4-667535A58389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ECC8501-3217-43AF-9CB3-1A91D11B9525}" type="parTrans" cxnId="{289ECB0F-1CC4-46E4-B5B4-667535A58389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F6AB9D4-397C-4F4F-B8D7-5DB7F04C0E12}">
      <dgm:prSet custT="1"/>
      <dgm:spPr/>
      <dgm:t>
        <a:bodyPr/>
        <a:lstStyle/>
        <a:p>
          <a:pPr algn="l"/>
          <a:r>
            <a:rPr lang="en-IN" sz="1600" b="0" i="0" u="none" dirty="0">
              <a:latin typeface="Segoe UI" panose="020B0502040204020203" pitchFamily="34" charset="0"/>
              <a:cs typeface="Segoe UI" panose="020B0502040204020203" pitchFamily="34" charset="0"/>
            </a:rPr>
            <a:t>C</a:t>
          </a:r>
          <a:endParaRPr lang="en-IN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8DCF017-83DD-4479-89E5-B2AA33953601}" type="sibTrans" cxnId="{6D0E7E10-C0C5-446D-BE25-41FD66B0D902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BD98116-052C-4808-9EC3-6A59456CF8F7}" type="parTrans" cxnId="{6D0E7E10-C0C5-446D-BE25-41FD66B0D902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7895F49-C449-4833-BFC0-35954B450A39}">
      <dgm:prSet custT="1"/>
      <dgm:spPr/>
      <dgm:t>
        <a:bodyPr/>
        <a:lstStyle/>
        <a:p>
          <a:pPr algn="r"/>
          <a:r>
            <a:rPr lang="en-GB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2011</a:t>
          </a:r>
          <a:r>
            <a:rPr lang="en-IN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C0FDE84-0B69-4FE3-90E8-CB4A500C5DE0}" type="sibTrans" cxnId="{8DED4610-D318-4A58-B44C-4F44FCD0E8C1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545AD57-5336-4114-8C71-CE52784972FF}" type="parTrans" cxnId="{8DED4610-D318-4A58-B44C-4F44FCD0E8C1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023ABA4-2377-4265-9C12-3AB543173AFA}">
      <dgm:prSet custT="1"/>
      <dgm:spPr/>
      <dgm:t>
        <a:bodyPr/>
        <a:lstStyle/>
        <a:p>
          <a:pPr algn="l"/>
          <a:r>
            <a:rPr lang="en-IN" sz="1600" b="0" i="0" u="none" dirty="0">
              <a:latin typeface="Segoe UI" panose="020B0502040204020203" pitchFamily="34" charset="0"/>
              <a:cs typeface="Segoe UI" panose="020B0502040204020203" pitchFamily="34" charset="0"/>
            </a:rPr>
            <a:t>Java</a:t>
          </a:r>
          <a:endParaRPr lang="en-IN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10A7762-8123-4B20-BCD2-AFF682C3C4B4}" type="sibTrans" cxnId="{20752384-EA5F-415B-A535-BF374D94198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6A674A2-5D19-467B-9794-02890B149250}" type="parTrans" cxnId="{20752384-EA5F-415B-A535-BF374D94198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884DCDD-DACC-4016-9B55-E88A0FED8249}">
      <dgm:prSet custT="1"/>
      <dgm:spPr/>
      <dgm:t>
        <a:bodyPr/>
        <a:lstStyle/>
        <a:p>
          <a:pPr algn="r"/>
          <a:r>
            <a:rPr lang="en-GB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2012</a:t>
          </a:r>
          <a:r>
            <a:rPr lang="en-IN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DAFD67-6332-440E-BA78-E3B5EF88BB47}" type="sibTrans" cxnId="{4A62139A-ACBC-4510-BF33-D24EC5BC1D16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48CACC9-9480-4A0F-B541-23DB206BD355}" type="parTrans" cxnId="{4A62139A-ACBC-4510-BF33-D24EC5BC1D16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CF5BE04-84A5-402F-9508-E4B26E2F99A2}">
      <dgm:prSet custT="1"/>
      <dgm:spPr/>
      <dgm:t>
        <a:bodyPr/>
        <a:lstStyle/>
        <a:p>
          <a:pPr algn="l"/>
          <a:r>
            <a:rPr lang="en-GB" sz="1600" dirty="0">
              <a:latin typeface="Segoe UI" panose="020B0502040204020203" pitchFamily="34" charset="0"/>
              <a:cs typeface="Segoe UI" panose="020B0502040204020203" pitchFamily="34" charset="0"/>
            </a:rPr>
            <a:t>PHP, HTML, C#, MS SQL</a:t>
          </a:r>
          <a:endParaRPr lang="en-IN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535E49A-9F48-4C45-918F-5FB6DB8CF016}" type="sibTrans" cxnId="{07CF507D-B125-4839-9173-6423DBAD1D7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7B3D343-BAFC-4E05-A892-0449816EF76E}" type="parTrans" cxnId="{07CF507D-B125-4839-9173-6423DBAD1D7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316A533-CD94-44B4-891A-4BFBE8E1CAA5}">
      <dgm:prSet custT="1"/>
      <dgm:spPr/>
      <dgm:t>
        <a:bodyPr/>
        <a:lstStyle/>
        <a:p>
          <a:pPr algn="r"/>
          <a:r>
            <a:rPr lang="en-GB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2013</a:t>
          </a:r>
          <a:r>
            <a:rPr lang="en-IN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EE4C515-F252-447C-B478-CC539CAB84A6}" type="sibTrans" cxnId="{7FEDEE57-2D20-4E0E-9DDC-2AF2EE506706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7581A93-2CBC-47CC-8468-AEBB04EF4E72}" type="parTrans" cxnId="{7FEDEE57-2D20-4E0E-9DDC-2AF2EE506706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DF69D42-34F7-4C01-8E1C-40A51C3C25A0}">
      <dgm:prSet custT="1"/>
      <dgm:spPr/>
      <dgm:t>
        <a:bodyPr/>
        <a:lstStyle/>
        <a:p>
          <a:pPr algn="l"/>
          <a:r>
            <a:rPr lang="en-IN" sz="1600" b="0" i="0" u="none" dirty="0">
              <a:latin typeface="Segoe UI" panose="020B0502040204020203" pitchFamily="34" charset="0"/>
              <a:cs typeface="Segoe UI" panose="020B0502040204020203" pitchFamily="34" charset="0"/>
            </a:rPr>
            <a:t>Embedded C, Linux</a:t>
          </a:r>
          <a:endParaRPr lang="en-IN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D934C5D-7FD0-470A-8AB2-DC96FB2E676C}" type="sibTrans" cxnId="{247A3D02-43DE-4CB5-818C-5A4562F7FD64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B58A3A1-CB80-45BC-9C6C-CCD459AC3347}" type="parTrans" cxnId="{247A3D02-43DE-4CB5-818C-5A4562F7FD64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5072F7D-86C4-4948-ADFC-BE57CAD958C2}">
      <dgm:prSet custT="1"/>
      <dgm:spPr/>
      <dgm:t>
        <a:bodyPr/>
        <a:lstStyle/>
        <a:p>
          <a:pPr algn="r"/>
          <a:r>
            <a:rPr lang="en-GB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2014</a:t>
          </a:r>
          <a:r>
            <a:rPr lang="en-IN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D9307B4-958C-4D39-AE7C-60ADB37D3363}" type="sibTrans" cxnId="{330B2611-906F-4F0B-BA12-3392BDEC6FDF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BAEA987-3375-4872-BAFB-4D8B0B771A2F}" type="parTrans" cxnId="{330B2611-906F-4F0B-BA12-3392BDEC6FDF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10497EF-94FE-4704-81E6-0DFE67B80DF5}">
      <dgm:prSet custT="1"/>
      <dgm:spPr/>
      <dgm:t>
        <a:bodyPr/>
        <a:lstStyle/>
        <a:p>
          <a:pPr algn="l"/>
          <a:r>
            <a:rPr lang="en-IN" sz="1600" b="0" i="0" u="none" dirty="0">
              <a:latin typeface="Segoe UI" panose="020B0502040204020203" pitchFamily="34" charset="0"/>
              <a:cs typeface="Segoe UI" panose="020B0502040204020203" pitchFamily="34" charset="0"/>
            </a:rPr>
            <a:t>PL/SQL, Oracle SQL, ETL</a:t>
          </a:r>
          <a:endParaRPr lang="en-IN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E6F9A4F-7DB5-46A7-9E49-03C34B814D2F}" type="sibTrans" cxnId="{329EF1C0-0BE4-401E-A841-4E3D24C515D8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24ABCB1-BF60-422D-A879-F31BBC86A566}" type="parTrans" cxnId="{329EF1C0-0BE4-401E-A841-4E3D24C515D8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1AEE989-662F-4D61-8AA2-E987FE2D7E65}">
      <dgm:prSet custT="1"/>
      <dgm:spPr/>
      <dgm:t>
        <a:bodyPr/>
        <a:lstStyle/>
        <a:p>
          <a:pPr algn="r"/>
          <a:r>
            <a:rPr lang="en-GB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2015</a:t>
          </a:r>
          <a:r>
            <a:rPr lang="en-IN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38766CE-29DB-496F-A6E2-EBEEDE083462}" type="sibTrans" cxnId="{F79A9103-8E6C-4A33-8757-0170870E0204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8CA550E-EDD3-4CB2-9902-208429D528A9}" type="parTrans" cxnId="{F79A9103-8E6C-4A33-8757-0170870E0204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FB739E6-6C8F-40A0-BF95-E4B32B961172}">
      <dgm:prSet custT="1"/>
      <dgm:spPr/>
      <dgm:t>
        <a:bodyPr/>
        <a:lstStyle/>
        <a:p>
          <a:pPr algn="l"/>
          <a:r>
            <a:rPr lang="en-IN" sz="1600" b="0" i="0" u="none" dirty="0">
              <a:latin typeface="Segoe UI" panose="020B0502040204020203" pitchFamily="34" charset="0"/>
              <a:cs typeface="Segoe UI" panose="020B0502040204020203" pitchFamily="34" charset="0"/>
            </a:rPr>
            <a:t>Shell, Java, Hive, Framework Development</a:t>
          </a:r>
          <a:endParaRPr lang="en-IN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114201-5C5E-4038-8611-9E19F4DA7AD3}" type="sibTrans" cxnId="{C2F8AAF3-8314-4014-A0DD-925B57F5463C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BE72DD0-48F2-46AB-8E73-243EBB549CE5}" type="parTrans" cxnId="{C2F8AAF3-8314-4014-A0DD-925B57F5463C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BEC25C4-6A72-40B0-83B1-F4497FA359C3}">
      <dgm:prSet custT="1"/>
      <dgm:spPr/>
      <dgm:t>
        <a:bodyPr/>
        <a:lstStyle/>
        <a:p>
          <a:pPr algn="r"/>
          <a:r>
            <a:rPr lang="en-GB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2016</a:t>
          </a:r>
          <a:r>
            <a:rPr lang="en-IN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90334FE-CBDF-40DC-BBC7-FF031894A68E}" type="sibTrans" cxnId="{0DB5D091-A0AC-43B4-9126-4ACAC22CF0F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C7344C-9AA6-4853-9D4F-55FEC962A659}" type="parTrans" cxnId="{0DB5D091-A0AC-43B4-9126-4ACAC22CF0F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71969A7-7300-4091-A1A3-FE5B86AA9919}">
      <dgm:prSet custT="1"/>
      <dgm:spPr/>
      <dgm:t>
        <a:bodyPr/>
        <a:lstStyle/>
        <a:p>
          <a:pPr algn="l"/>
          <a:r>
            <a:rPr lang="en-IN" sz="1600" b="0" i="0" u="none" dirty="0">
              <a:latin typeface="Segoe UI" panose="020B0502040204020203" pitchFamily="34" charset="0"/>
              <a:cs typeface="Segoe UI" panose="020B0502040204020203" pitchFamily="34" charset="0"/>
            </a:rPr>
            <a:t>PCS7, SCL, C, PLC</a:t>
          </a:r>
          <a:endParaRPr lang="en-IN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CFE315-797A-4EE6-AC44-1D6955E71CC2}" type="sibTrans" cxnId="{9F8471D5-D41D-4A25-B10B-9DF058923B5D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128430B-5799-407A-89E6-5186BE2FFE43}" type="parTrans" cxnId="{9F8471D5-D41D-4A25-B10B-9DF058923B5D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0C5E1C1-87F9-4EF4-8CB2-C045B1CB9798}">
      <dgm:prSet custT="1"/>
      <dgm:spPr/>
      <dgm:t>
        <a:bodyPr/>
        <a:lstStyle/>
        <a:p>
          <a:pPr algn="r"/>
          <a:r>
            <a:rPr lang="en-GB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2017</a:t>
          </a:r>
          <a:r>
            <a:rPr lang="en-IN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B97D203-EDA2-410C-8435-C9B0894E1041}" type="sibTrans" cxnId="{486800B9-1479-42E2-AB95-FF3A20A2371C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ED9523-6EE6-4236-8835-5702F049B258}" type="parTrans" cxnId="{486800B9-1479-42E2-AB95-FF3A20A2371C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4D4C88B-99E6-4627-B51E-3FFC100EBED0}">
      <dgm:prSet custT="1"/>
      <dgm:spPr/>
      <dgm:t>
        <a:bodyPr/>
        <a:lstStyle/>
        <a:p>
          <a:pPr algn="l"/>
          <a:r>
            <a:rPr lang="en-GB" sz="1600" dirty="0">
              <a:latin typeface="Segoe UI" panose="020B0502040204020203" pitchFamily="34" charset="0"/>
              <a:cs typeface="Segoe UI" panose="020B0502040204020203" pitchFamily="34" charset="0"/>
            </a:rPr>
            <a:t>Angular, Typescript, C#, MS SQL</a:t>
          </a:r>
          <a:endParaRPr lang="en-IN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D5ED0BB-6001-447F-9858-4A7092EF4D15}" type="sibTrans" cxnId="{BB1E8762-586B-4D67-9C5C-1A81082DC48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B33F7B0-C15B-4932-8A03-5911F441713F}" type="parTrans" cxnId="{BB1E8762-586B-4D67-9C5C-1A81082DC48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FEE3511-B76A-4E2C-9D1A-2A26FF4019E2}">
      <dgm:prSet custT="1"/>
      <dgm:spPr/>
      <dgm:t>
        <a:bodyPr/>
        <a:lstStyle/>
        <a:p>
          <a:pPr algn="r"/>
          <a:r>
            <a:rPr lang="en-GB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2018</a:t>
          </a:r>
          <a:r>
            <a:rPr lang="en-IN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FA446BA-E5FB-4777-BABB-19F9FB664350}" type="sibTrans" cxnId="{C9FA5683-31A0-4857-A464-64D3CB8A61E0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2105697-F1A5-486C-9ABD-D74152F8F372}" type="parTrans" cxnId="{C9FA5683-31A0-4857-A464-64D3CB8A61E0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6AE9B76-9E86-40C7-AC06-C20B46205AE9}">
      <dgm:prSet custT="1"/>
      <dgm:spPr/>
      <dgm:t>
        <a:bodyPr/>
        <a:lstStyle/>
        <a:p>
          <a:pPr algn="l"/>
          <a:r>
            <a:rPr lang="en-IN" sz="1600" b="0" i="0" u="none" dirty="0">
              <a:latin typeface="Segoe UI" panose="020B0502040204020203" pitchFamily="34" charset="0"/>
              <a:cs typeface="Segoe UI" panose="020B0502040204020203" pitchFamily="34" charset="0"/>
            </a:rPr>
            <a:t>NodeJS, Node-RED, </a:t>
          </a:r>
          <a:r>
            <a:rPr lang="en-GB" sz="1600" dirty="0">
              <a:latin typeface="Segoe UI" panose="020B0502040204020203" pitchFamily="34" charset="0"/>
              <a:cs typeface="Segoe UI" panose="020B0502040204020203" pitchFamily="34" charset="0"/>
            </a:rPr>
            <a:t>JavaScript, SQLite</a:t>
          </a:r>
          <a:endParaRPr lang="en-IN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8B094CF-6AAC-447E-9048-72781AF41DD9}" type="sibTrans" cxnId="{DA4A81FF-A388-4A25-82FF-E37F403F5ADC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9654EA2-3BBA-4B69-A506-81A2E7304F24}" type="parTrans" cxnId="{DA4A81FF-A388-4A25-82FF-E37F403F5ADC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0919D35-5D63-4696-BCA5-E68EE7C906B5}">
      <dgm:prSet custT="1"/>
      <dgm:spPr/>
      <dgm:t>
        <a:bodyPr/>
        <a:lstStyle/>
        <a:p>
          <a:pPr algn="r"/>
          <a:r>
            <a:rPr lang="en-GB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2019</a:t>
          </a:r>
          <a:r>
            <a:rPr lang="en-IN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CCD1094-E3B7-489C-A414-C199915CC46C}" type="sibTrans" cxnId="{5DA5EC85-FDDB-4A33-8A9D-D1D70A6169FF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AAEC079-9F5A-4E0C-AB14-16A68C21EA61}" type="parTrans" cxnId="{5DA5EC85-FDDB-4A33-8A9D-D1D70A6169FF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6527164-CBA5-4FEF-9A8A-F8B8F46B3464}">
      <dgm:prSet custT="1"/>
      <dgm:spPr/>
      <dgm:t>
        <a:bodyPr/>
        <a:lstStyle/>
        <a:p>
          <a:pPr algn="l"/>
          <a:r>
            <a:rPr lang="en-GB" sz="1600" dirty="0">
              <a:latin typeface="Segoe UI" panose="020B0502040204020203" pitchFamily="34" charset="0"/>
              <a:cs typeface="Segoe UI" panose="020B0502040204020203" pitchFamily="34" charset="0"/>
            </a:rPr>
            <a:t>Solutions Architecture, Linux, MQTT, RestAPI </a:t>
          </a:r>
          <a:endParaRPr lang="en-IN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295352-41B0-47DF-BE59-3C83175728EF}" type="sibTrans" cxnId="{7DD8BB62-BE64-485E-B646-221731F2FECD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B354FFF-88C1-401D-B8C2-00B61AC91FDB}" type="parTrans" cxnId="{7DD8BB62-BE64-485E-B646-221731F2FECD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A9CA056-B50E-40BF-B500-5CDE7973C423}">
      <dgm:prSet custT="1"/>
      <dgm:spPr/>
      <dgm:t>
        <a:bodyPr/>
        <a:lstStyle/>
        <a:p>
          <a:pPr algn="r"/>
          <a:r>
            <a:rPr lang="en-GB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2020</a:t>
          </a:r>
          <a:r>
            <a:rPr lang="en-IN" sz="1600" b="1" i="0" u="none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C97B8E3-14D6-412D-93FA-4F164839BF6D}" type="sibTrans" cxnId="{8B728FF2-71BB-4BCF-802D-5B380EC17C47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47023A9-3C95-42A9-811A-1800711AD3E6}" type="parTrans" cxnId="{8B728FF2-71BB-4BCF-802D-5B380EC17C47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BE70B0B-CCF7-442F-A2B1-060B0CCB581F}">
      <dgm:prSet custT="1"/>
      <dgm:spPr/>
      <dgm:t>
        <a:bodyPr/>
        <a:lstStyle/>
        <a:p>
          <a:pPr algn="l"/>
          <a:r>
            <a:rPr lang="en-IN" sz="1600" b="0" i="0" u="none" dirty="0">
              <a:latin typeface="Segoe UI" panose="020B0502040204020203" pitchFamily="34" charset="0"/>
              <a:cs typeface="Segoe UI" panose="020B0502040204020203" pitchFamily="34" charset="0"/>
            </a:rPr>
            <a:t>Kafka, Spark, ML, DNN, RL, Python</a:t>
          </a:r>
          <a:endParaRPr lang="en-IN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C93DD26-2F51-4089-8EC3-A58D487FE9BA}" type="sibTrans" cxnId="{70D30185-5E43-46AD-B8DB-6B61046EFA3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5F8835D-6776-46E5-A72A-D9CF226D5FD8}" type="parTrans" cxnId="{70D30185-5E43-46AD-B8DB-6B61046EFA3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7EA0295-FD7C-484D-8371-A8204D4D5C71}" type="pres">
      <dgm:prSet presAssocID="{D46221C9-873A-4701-8FF9-501F9FA6B04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ED27E42-1FB1-413B-8FB4-555DEDF293A5}" type="pres">
      <dgm:prSet presAssocID="{907DCF45-70FD-433E-8061-9CDDF6BB59C2}" presName="composite" presStyleCnt="0"/>
      <dgm:spPr/>
    </dgm:pt>
    <dgm:pt modelId="{024CBC3E-A492-40D0-BDDD-2CFFA66C0A3D}" type="pres">
      <dgm:prSet presAssocID="{907DCF45-70FD-433E-8061-9CDDF6BB59C2}" presName="FirstChild" presStyleLbl="revTx" presStyleIdx="0" presStyleCnt="13">
        <dgm:presLayoutVars>
          <dgm:chMax val="0"/>
          <dgm:chPref val="0"/>
          <dgm:bulletEnabled val="1"/>
        </dgm:presLayoutVars>
      </dgm:prSet>
      <dgm:spPr/>
    </dgm:pt>
    <dgm:pt modelId="{32C850D4-9B5F-4AA2-A10B-9000A368044D}" type="pres">
      <dgm:prSet presAssocID="{907DCF45-70FD-433E-8061-9CDDF6BB59C2}" presName="Parent" presStyleLbl="alignNode1" presStyleIdx="0" presStyleCnt="13" custScaleX="83289" custLinFactNeighborX="-13383" custLinFactNeighborY="2368">
        <dgm:presLayoutVars>
          <dgm:chMax val="3"/>
          <dgm:chPref val="3"/>
          <dgm:bulletEnabled val="1"/>
        </dgm:presLayoutVars>
      </dgm:prSet>
      <dgm:spPr/>
    </dgm:pt>
    <dgm:pt modelId="{3DBE6ED6-1993-4C32-B634-FF2253C0B1B1}" type="pres">
      <dgm:prSet presAssocID="{907DCF45-70FD-433E-8061-9CDDF6BB59C2}" presName="Accent" presStyleLbl="parChTrans1D1" presStyleIdx="0" presStyleCnt="13"/>
      <dgm:spPr/>
    </dgm:pt>
    <dgm:pt modelId="{42C785FB-2560-4D67-A0AD-250C11C87041}" type="pres">
      <dgm:prSet presAssocID="{C866BBE4-B4D0-4DF5-89AD-7B7EBC7A31CE}" presName="sibTrans" presStyleCnt="0"/>
      <dgm:spPr/>
    </dgm:pt>
    <dgm:pt modelId="{067EB989-4AA8-487E-AF48-1A1AE5CDDA63}" type="pres">
      <dgm:prSet presAssocID="{A8063508-6401-467B-9384-AC595DE2B920}" presName="composite" presStyleCnt="0"/>
      <dgm:spPr/>
    </dgm:pt>
    <dgm:pt modelId="{4234524C-1F43-412E-AD32-16A7E3658745}" type="pres">
      <dgm:prSet presAssocID="{A8063508-6401-467B-9384-AC595DE2B920}" presName="FirstChild" presStyleLbl="revTx" presStyleIdx="1" presStyleCnt="13">
        <dgm:presLayoutVars>
          <dgm:chMax val="0"/>
          <dgm:chPref val="0"/>
          <dgm:bulletEnabled val="1"/>
        </dgm:presLayoutVars>
      </dgm:prSet>
      <dgm:spPr/>
    </dgm:pt>
    <dgm:pt modelId="{D1D9C2BA-5859-47F6-8A26-14939C597AFD}" type="pres">
      <dgm:prSet presAssocID="{A8063508-6401-467B-9384-AC595DE2B920}" presName="Parent" presStyleLbl="alignNode1" presStyleIdx="1" presStyleCnt="13" custScaleX="83289" custLinFactNeighborX="-13383" custLinFactNeighborY="2368">
        <dgm:presLayoutVars>
          <dgm:chMax val="3"/>
          <dgm:chPref val="3"/>
          <dgm:bulletEnabled val="1"/>
        </dgm:presLayoutVars>
      </dgm:prSet>
      <dgm:spPr/>
    </dgm:pt>
    <dgm:pt modelId="{A64F53D4-1275-4F46-AE1B-A80D6309B7B9}" type="pres">
      <dgm:prSet presAssocID="{A8063508-6401-467B-9384-AC595DE2B920}" presName="Accent" presStyleLbl="parChTrans1D1" presStyleIdx="1" presStyleCnt="13"/>
      <dgm:spPr/>
    </dgm:pt>
    <dgm:pt modelId="{C2069739-5050-4589-AE2F-4937F7C51767}" type="pres">
      <dgm:prSet presAssocID="{02872143-C144-43C2-9305-AEDDA36B86AB}" presName="sibTrans" presStyleCnt="0"/>
      <dgm:spPr/>
    </dgm:pt>
    <dgm:pt modelId="{FE5E1F99-6D19-4182-8013-5CFEBCAC7D34}" type="pres">
      <dgm:prSet presAssocID="{87371A7C-3DAE-4339-9751-C4FC0D11326F}" presName="composite" presStyleCnt="0"/>
      <dgm:spPr/>
    </dgm:pt>
    <dgm:pt modelId="{B7C98BDC-70A1-419F-88B6-1DB874EF6093}" type="pres">
      <dgm:prSet presAssocID="{87371A7C-3DAE-4339-9751-C4FC0D11326F}" presName="FirstChild" presStyleLbl="revTx" presStyleIdx="2" presStyleCnt="13">
        <dgm:presLayoutVars>
          <dgm:chMax val="0"/>
          <dgm:chPref val="0"/>
          <dgm:bulletEnabled val="1"/>
        </dgm:presLayoutVars>
      </dgm:prSet>
      <dgm:spPr/>
    </dgm:pt>
    <dgm:pt modelId="{4C534732-AB47-4345-9890-B7CB7A00FB43}" type="pres">
      <dgm:prSet presAssocID="{87371A7C-3DAE-4339-9751-C4FC0D11326F}" presName="Parent" presStyleLbl="alignNode1" presStyleIdx="2" presStyleCnt="13" custScaleX="83289" custLinFactNeighborX="-13383" custLinFactNeighborY="2368">
        <dgm:presLayoutVars>
          <dgm:chMax val="3"/>
          <dgm:chPref val="3"/>
          <dgm:bulletEnabled val="1"/>
        </dgm:presLayoutVars>
      </dgm:prSet>
      <dgm:spPr/>
    </dgm:pt>
    <dgm:pt modelId="{531F4940-6E67-4AF2-A654-9F097C3CB65F}" type="pres">
      <dgm:prSet presAssocID="{87371A7C-3DAE-4339-9751-C4FC0D11326F}" presName="Accent" presStyleLbl="parChTrans1D1" presStyleIdx="2" presStyleCnt="13"/>
      <dgm:spPr/>
    </dgm:pt>
    <dgm:pt modelId="{AB50D7DD-3539-4760-8296-A3DFFDB7068E}" type="pres">
      <dgm:prSet presAssocID="{FBACE2AF-1692-4E25-A463-34D23D25FD54}" presName="sibTrans" presStyleCnt="0"/>
      <dgm:spPr/>
    </dgm:pt>
    <dgm:pt modelId="{6DDC4498-AAFC-47CC-BAC5-27FC268FFFCC}" type="pres">
      <dgm:prSet presAssocID="{07895F49-C449-4833-BFC0-35954B450A39}" presName="composite" presStyleCnt="0"/>
      <dgm:spPr/>
    </dgm:pt>
    <dgm:pt modelId="{E35324B5-6839-47FE-AB34-FB150E40E076}" type="pres">
      <dgm:prSet presAssocID="{07895F49-C449-4833-BFC0-35954B450A39}" presName="FirstChild" presStyleLbl="revTx" presStyleIdx="3" presStyleCnt="13">
        <dgm:presLayoutVars>
          <dgm:chMax val="0"/>
          <dgm:chPref val="0"/>
          <dgm:bulletEnabled val="1"/>
        </dgm:presLayoutVars>
      </dgm:prSet>
      <dgm:spPr/>
    </dgm:pt>
    <dgm:pt modelId="{129E00C3-7E31-4F33-918D-FC983B6DE460}" type="pres">
      <dgm:prSet presAssocID="{07895F49-C449-4833-BFC0-35954B450A39}" presName="Parent" presStyleLbl="alignNode1" presStyleIdx="3" presStyleCnt="13" custScaleX="83289" custLinFactNeighborX="-13383" custLinFactNeighborY="2368">
        <dgm:presLayoutVars>
          <dgm:chMax val="3"/>
          <dgm:chPref val="3"/>
          <dgm:bulletEnabled val="1"/>
        </dgm:presLayoutVars>
      </dgm:prSet>
      <dgm:spPr/>
    </dgm:pt>
    <dgm:pt modelId="{684C738A-8E68-4ACC-A237-36DDAD1A32C2}" type="pres">
      <dgm:prSet presAssocID="{07895F49-C449-4833-BFC0-35954B450A39}" presName="Accent" presStyleLbl="parChTrans1D1" presStyleIdx="3" presStyleCnt="13"/>
      <dgm:spPr/>
    </dgm:pt>
    <dgm:pt modelId="{6CB1FEF1-77F7-4B40-A301-EA65C3CF0C8F}" type="pres">
      <dgm:prSet presAssocID="{FC0FDE84-0B69-4FE3-90E8-CB4A500C5DE0}" presName="sibTrans" presStyleCnt="0"/>
      <dgm:spPr/>
    </dgm:pt>
    <dgm:pt modelId="{6872CBE3-C1CA-4300-BC92-B1E639AE31B3}" type="pres">
      <dgm:prSet presAssocID="{1884DCDD-DACC-4016-9B55-E88A0FED8249}" presName="composite" presStyleCnt="0"/>
      <dgm:spPr/>
    </dgm:pt>
    <dgm:pt modelId="{0BEDA8E3-0B86-4FBA-ADF4-8B4C8C20E48E}" type="pres">
      <dgm:prSet presAssocID="{1884DCDD-DACC-4016-9B55-E88A0FED8249}" presName="FirstChild" presStyleLbl="revTx" presStyleIdx="4" presStyleCnt="13">
        <dgm:presLayoutVars>
          <dgm:chMax val="0"/>
          <dgm:chPref val="0"/>
          <dgm:bulletEnabled val="1"/>
        </dgm:presLayoutVars>
      </dgm:prSet>
      <dgm:spPr/>
    </dgm:pt>
    <dgm:pt modelId="{4DAF1269-85E9-47CE-AC6F-07994EC80FCE}" type="pres">
      <dgm:prSet presAssocID="{1884DCDD-DACC-4016-9B55-E88A0FED8249}" presName="Parent" presStyleLbl="alignNode1" presStyleIdx="4" presStyleCnt="13" custScaleX="83289" custLinFactNeighborX="-13383" custLinFactNeighborY="2368">
        <dgm:presLayoutVars>
          <dgm:chMax val="3"/>
          <dgm:chPref val="3"/>
          <dgm:bulletEnabled val="1"/>
        </dgm:presLayoutVars>
      </dgm:prSet>
      <dgm:spPr/>
    </dgm:pt>
    <dgm:pt modelId="{E4C7F92E-984D-4224-9DEA-B9DD9044C82E}" type="pres">
      <dgm:prSet presAssocID="{1884DCDD-DACC-4016-9B55-E88A0FED8249}" presName="Accent" presStyleLbl="parChTrans1D1" presStyleIdx="4" presStyleCnt="13"/>
      <dgm:spPr/>
    </dgm:pt>
    <dgm:pt modelId="{89FDC230-72FB-40FF-B944-B6E6E9F77439}" type="pres">
      <dgm:prSet presAssocID="{23DAFD67-6332-440E-BA78-E3B5EF88BB47}" presName="sibTrans" presStyleCnt="0"/>
      <dgm:spPr/>
    </dgm:pt>
    <dgm:pt modelId="{BDA2A2F6-DFF5-4171-B17B-F8D55F0F0186}" type="pres">
      <dgm:prSet presAssocID="{F316A533-CD94-44B4-891A-4BFBE8E1CAA5}" presName="composite" presStyleCnt="0"/>
      <dgm:spPr/>
    </dgm:pt>
    <dgm:pt modelId="{269BD861-FD27-492D-AC40-2BEDB9DF983A}" type="pres">
      <dgm:prSet presAssocID="{F316A533-CD94-44B4-891A-4BFBE8E1CAA5}" presName="FirstChild" presStyleLbl="revTx" presStyleIdx="5" presStyleCnt="13">
        <dgm:presLayoutVars>
          <dgm:chMax val="0"/>
          <dgm:chPref val="0"/>
          <dgm:bulletEnabled val="1"/>
        </dgm:presLayoutVars>
      </dgm:prSet>
      <dgm:spPr/>
    </dgm:pt>
    <dgm:pt modelId="{5BAE8DA1-8DC4-484F-9EE5-1338D1F208DD}" type="pres">
      <dgm:prSet presAssocID="{F316A533-CD94-44B4-891A-4BFBE8E1CAA5}" presName="Parent" presStyleLbl="alignNode1" presStyleIdx="5" presStyleCnt="13" custScaleX="83289" custLinFactNeighborX="-13383" custLinFactNeighborY="2368">
        <dgm:presLayoutVars>
          <dgm:chMax val="3"/>
          <dgm:chPref val="3"/>
          <dgm:bulletEnabled val="1"/>
        </dgm:presLayoutVars>
      </dgm:prSet>
      <dgm:spPr/>
    </dgm:pt>
    <dgm:pt modelId="{504B097A-761A-4D58-BF43-A9691DFDD3CD}" type="pres">
      <dgm:prSet presAssocID="{F316A533-CD94-44B4-891A-4BFBE8E1CAA5}" presName="Accent" presStyleLbl="parChTrans1D1" presStyleIdx="5" presStyleCnt="13"/>
      <dgm:spPr/>
    </dgm:pt>
    <dgm:pt modelId="{8DB9F00C-6C91-47EB-9C05-7CD06E251916}" type="pres">
      <dgm:prSet presAssocID="{1EE4C515-F252-447C-B478-CC539CAB84A6}" presName="sibTrans" presStyleCnt="0"/>
      <dgm:spPr/>
    </dgm:pt>
    <dgm:pt modelId="{DE1FF448-3082-4862-978E-5A2975F8CBE2}" type="pres">
      <dgm:prSet presAssocID="{15072F7D-86C4-4948-ADFC-BE57CAD958C2}" presName="composite" presStyleCnt="0"/>
      <dgm:spPr/>
    </dgm:pt>
    <dgm:pt modelId="{2C4F1852-AC0A-4F09-ACA8-C82BE32712F8}" type="pres">
      <dgm:prSet presAssocID="{15072F7D-86C4-4948-ADFC-BE57CAD958C2}" presName="FirstChild" presStyleLbl="revTx" presStyleIdx="6" presStyleCnt="13" custLinFactNeighborX="2024" custLinFactNeighborY="0">
        <dgm:presLayoutVars>
          <dgm:chMax val="0"/>
          <dgm:chPref val="0"/>
          <dgm:bulletEnabled val="1"/>
        </dgm:presLayoutVars>
      </dgm:prSet>
      <dgm:spPr/>
    </dgm:pt>
    <dgm:pt modelId="{DA131729-734D-48E0-ABA9-705EB3E4AECB}" type="pres">
      <dgm:prSet presAssocID="{15072F7D-86C4-4948-ADFC-BE57CAD958C2}" presName="Parent" presStyleLbl="alignNode1" presStyleIdx="6" presStyleCnt="13" custScaleX="83289" custLinFactNeighborX="-13383" custLinFactNeighborY="2368">
        <dgm:presLayoutVars>
          <dgm:chMax val="3"/>
          <dgm:chPref val="3"/>
          <dgm:bulletEnabled val="1"/>
        </dgm:presLayoutVars>
      </dgm:prSet>
      <dgm:spPr/>
    </dgm:pt>
    <dgm:pt modelId="{C3FF28B6-E3EB-4824-ACE7-AE1B06668B91}" type="pres">
      <dgm:prSet presAssocID="{15072F7D-86C4-4948-ADFC-BE57CAD958C2}" presName="Accent" presStyleLbl="parChTrans1D1" presStyleIdx="6" presStyleCnt="13"/>
      <dgm:spPr/>
    </dgm:pt>
    <dgm:pt modelId="{B4113420-0C56-426F-B1D0-414219611A78}" type="pres">
      <dgm:prSet presAssocID="{1D9307B4-958C-4D39-AE7C-60ADB37D3363}" presName="sibTrans" presStyleCnt="0"/>
      <dgm:spPr/>
    </dgm:pt>
    <dgm:pt modelId="{BE5C2F2E-E9C0-4BCE-9994-B5F1ECCE02EF}" type="pres">
      <dgm:prSet presAssocID="{F1AEE989-662F-4D61-8AA2-E987FE2D7E65}" presName="composite" presStyleCnt="0"/>
      <dgm:spPr/>
    </dgm:pt>
    <dgm:pt modelId="{94E6A839-76D5-416D-A46C-C1B9236317D7}" type="pres">
      <dgm:prSet presAssocID="{F1AEE989-662F-4D61-8AA2-E987FE2D7E65}" presName="FirstChild" presStyleLbl="revTx" presStyleIdx="7" presStyleCnt="13">
        <dgm:presLayoutVars>
          <dgm:chMax val="0"/>
          <dgm:chPref val="0"/>
          <dgm:bulletEnabled val="1"/>
        </dgm:presLayoutVars>
      </dgm:prSet>
      <dgm:spPr/>
    </dgm:pt>
    <dgm:pt modelId="{8B9D1D8A-28F3-4BEA-9846-787C3BAFB7E7}" type="pres">
      <dgm:prSet presAssocID="{F1AEE989-662F-4D61-8AA2-E987FE2D7E65}" presName="Parent" presStyleLbl="alignNode1" presStyleIdx="7" presStyleCnt="13" custScaleX="83289" custLinFactNeighborX="-13383" custLinFactNeighborY="2368">
        <dgm:presLayoutVars>
          <dgm:chMax val="3"/>
          <dgm:chPref val="3"/>
          <dgm:bulletEnabled val="1"/>
        </dgm:presLayoutVars>
      </dgm:prSet>
      <dgm:spPr/>
    </dgm:pt>
    <dgm:pt modelId="{3C7A627B-DBF3-4F25-ACEB-189F0869028F}" type="pres">
      <dgm:prSet presAssocID="{F1AEE989-662F-4D61-8AA2-E987FE2D7E65}" presName="Accent" presStyleLbl="parChTrans1D1" presStyleIdx="7" presStyleCnt="13"/>
      <dgm:spPr/>
    </dgm:pt>
    <dgm:pt modelId="{AD7B2856-AEA5-4001-AD18-375D4F87A441}" type="pres">
      <dgm:prSet presAssocID="{938766CE-29DB-496F-A6E2-EBEEDE083462}" presName="sibTrans" presStyleCnt="0"/>
      <dgm:spPr/>
    </dgm:pt>
    <dgm:pt modelId="{63BAB1CA-E79D-45DC-932B-846683141B3D}" type="pres">
      <dgm:prSet presAssocID="{ABEC25C4-6A72-40B0-83B1-F4497FA359C3}" presName="composite" presStyleCnt="0"/>
      <dgm:spPr/>
    </dgm:pt>
    <dgm:pt modelId="{D613682A-379E-41A2-A72A-337E9C5BAB07}" type="pres">
      <dgm:prSet presAssocID="{ABEC25C4-6A72-40B0-83B1-F4497FA359C3}" presName="FirstChild" presStyleLbl="revTx" presStyleIdx="8" presStyleCnt="13">
        <dgm:presLayoutVars>
          <dgm:chMax val="0"/>
          <dgm:chPref val="0"/>
          <dgm:bulletEnabled val="1"/>
        </dgm:presLayoutVars>
      </dgm:prSet>
      <dgm:spPr/>
    </dgm:pt>
    <dgm:pt modelId="{A33BD087-BC82-401F-820D-2A6180F11494}" type="pres">
      <dgm:prSet presAssocID="{ABEC25C4-6A72-40B0-83B1-F4497FA359C3}" presName="Parent" presStyleLbl="alignNode1" presStyleIdx="8" presStyleCnt="13" custScaleX="83289" custLinFactNeighborX="-13383" custLinFactNeighborY="2368">
        <dgm:presLayoutVars>
          <dgm:chMax val="3"/>
          <dgm:chPref val="3"/>
          <dgm:bulletEnabled val="1"/>
        </dgm:presLayoutVars>
      </dgm:prSet>
      <dgm:spPr/>
    </dgm:pt>
    <dgm:pt modelId="{6FD5F33B-18FC-494D-943B-75A0355B6E8B}" type="pres">
      <dgm:prSet presAssocID="{ABEC25C4-6A72-40B0-83B1-F4497FA359C3}" presName="Accent" presStyleLbl="parChTrans1D1" presStyleIdx="8" presStyleCnt="13"/>
      <dgm:spPr/>
    </dgm:pt>
    <dgm:pt modelId="{995F46C0-5765-4D8B-B0EA-DDB89A5A9BE0}" type="pres">
      <dgm:prSet presAssocID="{B90334FE-CBDF-40DC-BBC7-FF031894A68E}" presName="sibTrans" presStyleCnt="0"/>
      <dgm:spPr/>
    </dgm:pt>
    <dgm:pt modelId="{116ED77B-318C-47D6-A835-D5C84CC00D25}" type="pres">
      <dgm:prSet presAssocID="{E0C5E1C1-87F9-4EF4-8CB2-C045B1CB9798}" presName="composite" presStyleCnt="0"/>
      <dgm:spPr/>
    </dgm:pt>
    <dgm:pt modelId="{BC51F778-D099-4032-99CA-796A885F43AA}" type="pres">
      <dgm:prSet presAssocID="{E0C5E1C1-87F9-4EF4-8CB2-C045B1CB9798}" presName="FirstChild" presStyleLbl="revTx" presStyleIdx="9" presStyleCnt="13">
        <dgm:presLayoutVars>
          <dgm:chMax val="0"/>
          <dgm:chPref val="0"/>
          <dgm:bulletEnabled val="1"/>
        </dgm:presLayoutVars>
      </dgm:prSet>
      <dgm:spPr/>
    </dgm:pt>
    <dgm:pt modelId="{EDA965A0-FD48-4E7F-A3D4-46E426D30487}" type="pres">
      <dgm:prSet presAssocID="{E0C5E1C1-87F9-4EF4-8CB2-C045B1CB9798}" presName="Parent" presStyleLbl="alignNode1" presStyleIdx="9" presStyleCnt="13" custScaleX="83289" custLinFactNeighborX="-13383" custLinFactNeighborY="2368">
        <dgm:presLayoutVars>
          <dgm:chMax val="3"/>
          <dgm:chPref val="3"/>
          <dgm:bulletEnabled val="1"/>
        </dgm:presLayoutVars>
      </dgm:prSet>
      <dgm:spPr/>
    </dgm:pt>
    <dgm:pt modelId="{4D0A38A5-E487-407C-B46B-99A14F2D90F7}" type="pres">
      <dgm:prSet presAssocID="{E0C5E1C1-87F9-4EF4-8CB2-C045B1CB9798}" presName="Accent" presStyleLbl="parChTrans1D1" presStyleIdx="9" presStyleCnt="13"/>
      <dgm:spPr/>
    </dgm:pt>
    <dgm:pt modelId="{07A09D0D-B749-4A8E-B1CB-31F9432CD9F0}" type="pres">
      <dgm:prSet presAssocID="{7B97D203-EDA2-410C-8435-C9B0894E1041}" presName="sibTrans" presStyleCnt="0"/>
      <dgm:spPr/>
    </dgm:pt>
    <dgm:pt modelId="{B0B453E0-3151-402D-84A3-67BD4F4573BC}" type="pres">
      <dgm:prSet presAssocID="{1FEE3511-B76A-4E2C-9D1A-2A26FF4019E2}" presName="composite" presStyleCnt="0"/>
      <dgm:spPr/>
    </dgm:pt>
    <dgm:pt modelId="{9FBEBC8E-572D-4860-8A6F-C7236C541FB1}" type="pres">
      <dgm:prSet presAssocID="{1FEE3511-B76A-4E2C-9D1A-2A26FF4019E2}" presName="FirstChild" presStyleLbl="revTx" presStyleIdx="10" presStyleCnt="13">
        <dgm:presLayoutVars>
          <dgm:chMax val="0"/>
          <dgm:chPref val="0"/>
          <dgm:bulletEnabled val="1"/>
        </dgm:presLayoutVars>
      </dgm:prSet>
      <dgm:spPr/>
    </dgm:pt>
    <dgm:pt modelId="{9FFEF834-97A4-439A-AF7A-BD2EAEF1EE99}" type="pres">
      <dgm:prSet presAssocID="{1FEE3511-B76A-4E2C-9D1A-2A26FF4019E2}" presName="Parent" presStyleLbl="alignNode1" presStyleIdx="10" presStyleCnt="13" custScaleX="83289" custLinFactNeighborX="-13383" custLinFactNeighborY="2368">
        <dgm:presLayoutVars>
          <dgm:chMax val="3"/>
          <dgm:chPref val="3"/>
          <dgm:bulletEnabled val="1"/>
        </dgm:presLayoutVars>
      </dgm:prSet>
      <dgm:spPr/>
    </dgm:pt>
    <dgm:pt modelId="{6E067790-0167-45B9-9DC3-6AE6950AD62F}" type="pres">
      <dgm:prSet presAssocID="{1FEE3511-B76A-4E2C-9D1A-2A26FF4019E2}" presName="Accent" presStyleLbl="parChTrans1D1" presStyleIdx="10" presStyleCnt="13"/>
      <dgm:spPr/>
    </dgm:pt>
    <dgm:pt modelId="{1CA50934-33BA-4427-A4C6-4614D8400F32}" type="pres">
      <dgm:prSet presAssocID="{3FA446BA-E5FB-4777-BABB-19F9FB664350}" presName="sibTrans" presStyleCnt="0"/>
      <dgm:spPr/>
    </dgm:pt>
    <dgm:pt modelId="{A7335C51-6B96-4FA8-A54F-D1395AF8CB90}" type="pres">
      <dgm:prSet presAssocID="{F0919D35-5D63-4696-BCA5-E68EE7C906B5}" presName="composite" presStyleCnt="0"/>
      <dgm:spPr/>
    </dgm:pt>
    <dgm:pt modelId="{95E5071D-F056-452C-A361-28077F0DA8BD}" type="pres">
      <dgm:prSet presAssocID="{F0919D35-5D63-4696-BCA5-E68EE7C906B5}" presName="FirstChild" presStyleLbl="revTx" presStyleIdx="11" presStyleCnt="13">
        <dgm:presLayoutVars>
          <dgm:chMax val="0"/>
          <dgm:chPref val="0"/>
          <dgm:bulletEnabled val="1"/>
        </dgm:presLayoutVars>
      </dgm:prSet>
      <dgm:spPr/>
    </dgm:pt>
    <dgm:pt modelId="{89D3E06F-09C9-48D2-99CC-4D85A441CB95}" type="pres">
      <dgm:prSet presAssocID="{F0919D35-5D63-4696-BCA5-E68EE7C906B5}" presName="Parent" presStyleLbl="alignNode1" presStyleIdx="11" presStyleCnt="13" custScaleX="83289" custLinFactNeighborX="-13383" custLinFactNeighborY="2368">
        <dgm:presLayoutVars>
          <dgm:chMax val="3"/>
          <dgm:chPref val="3"/>
          <dgm:bulletEnabled val="1"/>
        </dgm:presLayoutVars>
      </dgm:prSet>
      <dgm:spPr/>
    </dgm:pt>
    <dgm:pt modelId="{321730C7-3DD2-48F9-B97D-0B0F6BD7E629}" type="pres">
      <dgm:prSet presAssocID="{F0919D35-5D63-4696-BCA5-E68EE7C906B5}" presName="Accent" presStyleLbl="parChTrans1D1" presStyleIdx="11" presStyleCnt="13"/>
      <dgm:spPr/>
    </dgm:pt>
    <dgm:pt modelId="{148A32F6-4FAB-45BA-B418-0203B4A71FE0}" type="pres">
      <dgm:prSet presAssocID="{2CCD1094-E3B7-489C-A414-C199915CC46C}" presName="sibTrans" presStyleCnt="0"/>
      <dgm:spPr/>
    </dgm:pt>
    <dgm:pt modelId="{65206749-991E-417F-B7DF-48F77FA1EDDE}" type="pres">
      <dgm:prSet presAssocID="{FA9CA056-B50E-40BF-B500-5CDE7973C423}" presName="composite" presStyleCnt="0"/>
      <dgm:spPr/>
    </dgm:pt>
    <dgm:pt modelId="{895019D9-ED5C-4C8B-9D1A-F7ED0381C3C5}" type="pres">
      <dgm:prSet presAssocID="{FA9CA056-B50E-40BF-B500-5CDE7973C423}" presName="FirstChild" presStyleLbl="revTx" presStyleIdx="12" presStyleCnt="13">
        <dgm:presLayoutVars>
          <dgm:chMax val="0"/>
          <dgm:chPref val="0"/>
          <dgm:bulletEnabled val="1"/>
        </dgm:presLayoutVars>
      </dgm:prSet>
      <dgm:spPr/>
    </dgm:pt>
    <dgm:pt modelId="{2E6D0F2F-9579-4126-8F48-BA5ED1A42D93}" type="pres">
      <dgm:prSet presAssocID="{FA9CA056-B50E-40BF-B500-5CDE7973C423}" presName="Parent" presStyleLbl="alignNode1" presStyleIdx="12" presStyleCnt="13" custScaleX="83289" custLinFactNeighborX="-8355" custLinFactNeighborY="2787">
        <dgm:presLayoutVars>
          <dgm:chMax val="3"/>
          <dgm:chPref val="3"/>
          <dgm:bulletEnabled val="1"/>
        </dgm:presLayoutVars>
      </dgm:prSet>
      <dgm:spPr/>
    </dgm:pt>
    <dgm:pt modelId="{AFFAB8E9-207C-4F9C-805D-FB09D2DFB11A}" type="pres">
      <dgm:prSet presAssocID="{FA9CA056-B50E-40BF-B500-5CDE7973C423}" presName="Accent" presStyleLbl="parChTrans1D1" presStyleIdx="12" presStyleCnt="13"/>
      <dgm:spPr/>
    </dgm:pt>
  </dgm:ptLst>
  <dgm:cxnLst>
    <dgm:cxn modelId="{247A3D02-43DE-4CB5-818C-5A4562F7FD64}" srcId="{F316A533-CD94-44B4-891A-4BFBE8E1CAA5}" destId="{DDF69D42-34F7-4C01-8E1C-40A51C3C25A0}" srcOrd="0" destOrd="0" parTransId="{DB58A3A1-CB80-45BC-9C6C-CCD459AC3347}" sibTransId="{CD934C5D-7FD0-470A-8AB2-DC96FB2E676C}"/>
    <dgm:cxn modelId="{F79A9103-8E6C-4A33-8757-0170870E0204}" srcId="{D46221C9-873A-4701-8FF9-501F9FA6B04F}" destId="{F1AEE989-662F-4D61-8AA2-E987FE2D7E65}" srcOrd="7" destOrd="0" parTransId="{D8CA550E-EDD3-4CB2-9902-208429D528A9}" sibTransId="{938766CE-29DB-496F-A6E2-EBEEDE083462}"/>
    <dgm:cxn modelId="{6DCAA107-D96B-4427-825D-BD7B7F761219}" type="presOf" srcId="{E71969A7-7300-4091-A1A3-FE5B86AA9919}" destId="{D613682A-379E-41A2-A72A-337E9C5BAB07}" srcOrd="0" destOrd="0" presId="urn:microsoft.com/office/officeart/2011/layout/TabList"/>
    <dgm:cxn modelId="{289ECB0F-1CC4-46E4-B5B4-667535A58389}" srcId="{D46221C9-873A-4701-8FF9-501F9FA6B04F}" destId="{87371A7C-3DAE-4339-9751-C4FC0D11326F}" srcOrd="2" destOrd="0" parTransId="{DECC8501-3217-43AF-9CB3-1A91D11B9525}" sibTransId="{FBACE2AF-1692-4E25-A463-34D23D25FD54}"/>
    <dgm:cxn modelId="{8DED4610-D318-4A58-B44C-4F44FCD0E8C1}" srcId="{D46221C9-873A-4701-8FF9-501F9FA6B04F}" destId="{07895F49-C449-4833-BFC0-35954B450A39}" srcOrd="3" destOrd="0" parTransId="{F545AD57-5336-4114-8C71-CE52784972FF}" sibTransId="{FC0FDE84-0B69-4FE3-90E8-CB4A500C5DE0}"/>
    <dgm:cxn modelId="{B2306F10-603C-4BD1-96F1-C4BE4CBFF873}" type="presOf" srcId="{15072F7D-86C4-4948-ADFC-BE57CAD958C2}" destId="{DA131729-734D-48E0-ABA9-705EB3E4AECB}" srcOrd="0" destOrd="0" presId="urn:microsoft.com/office/officeart/2011/layout/TabList"/>
    <dgm:cxn modelId="{6D0E7E10-C0C5-446D-BE25-41FD66B0D902}" srcId="{87371A7C-3DAE-4339-9751-C4FC0D11326F}" destId="{0F6AB9D4-397C-4F4F-B8D7-5DB7F04C0E12}" srcOrd="0" destOrd="0" parTransId="{4BD98116-052C-4808-9EC3-6A59456CF8F7}" sibTransId="{A8DCF017-83DD-4479-89E5-B2AA33953601}"/>
    <dgm:cxn modelId="{330B2611-906F-4F0B-BA12-3392BDEC6FDF}" srcId="{D46221C9-873A-4701-8FF9-501F9FA6B04F}" destId="{15072F7D-86C4-4948-ADFC-BE57CAD958C2}" srcOrd="6" destOrd="0" parTransId="{2BAEA987-3375-4872-BAFB-4D8B0B771A2F}" sibTransId="{1D9307B4-958C-4D39-AE7C-60ADB37D3363}"/>
    <dgm:cxn modelId="{8F45F616-3451-4727-80C4-EFB15C3332FC}" type="presOf" srcId="{410497EF-94FE-4704-81E6-0DFE67B80DF5}" destId="{2C4F1852-AC0A-4F09-ACA8-C82BE32712F8}" srcOrd="0" destOrd="0" presId="urn:microsoft.com/office/officeart/2011/layout/TabList"/>
    <dgm:cxn modelId="{9432D63A-87D2-4CBC-9B86-1BB3E0B22AAA}" type="presOf" srcId="{C023ABA4-2377-4265-9C12-3AB543173AFA}" destId="{E35324B5-6839-47FE-AB34-FB150E40E076}" srcOrd="0" destOrd="0" presId="urn:microsoft.com/office/officeart/2011/layout/TabList"/>
    <dgm:cxn modelId="{1AF8F55D-C438-432E-A64A-194492080B3A}" srcId="{A8063508-6401-467B-9384-AC595DE2B920}" destId="{3839FEDE-8635-49E1-9C46-825B82B5D434}" srcOrd="0" destOrd="0" parTransId="{AD0E0C7A-02EC-4043-9DD4-03A1FD8232B6}" sibTransId="{890FDD93-6EAF-430F-8819-16B523EB01F7}"/>
    <dgm:cxn modelId="{47F12341-69E0-4048-833F-FB629AE0744D}" srcId="{D46221C9-873A-4701-8FF9-501F9FA6B04F}" destId="{A8063508-6401-467B-9384-AC595DE2B920}" srcOrd="1" destOrd="0" parTransId="{E2B280F9-96B9-4A96-A5F7-9E4403C918A0}" sibTransId="{02872143-C144-43C2-9305-AEDDA36B86AB}"/>
    <dgm:cxn modelId="{BB1E8762-586B-4D67-9C5C-1A81082DC485}" srcId="{E0C5E1C1-87F9-4EF4-8CB2-C045B1CB9798}" destId="{24D4C88B-99E6-4627-B51E-3FFC100EBED0}" srcOrd="0" destOrd="0" parTransId="{3B33F7B0-C15B-4932-8A03-5911F441713F}" sibTransId="{8D5ED0BB-6001-447F-9858-4A7092EF4D15}"/>
    <dgm:cxn modelId="{7DD8BB62-BE64-485E-B646-221731F2FECD}" srcId="{F0919D35-5D63-4696-BCA5-E68EE7C906B5}" destId="{16527164-CBA5-4FEF-9A8A-F8B8F46B3464}" srcOrd="0" destOrd="0" parTransId="{0B354FFF-88C1-401D-B8C2-00B61AC91FDB}" sibTransId="{23295352-41B0-47DF-BE59-3C83175728EF}"/>
    <dgm:cxn modelId="{A0D27948-D45C-4A6A-A728-7DBCE9D9F08C}" type="presOf" srcId="{87371A7C-3DAE-4339-9751-C4FC0D11326F}" destId="{4C534732-AB47-4345-9890-B7CB7A00FB43}" srcOrd="0" destOrd="0" presId="urn:microsoft.com/office/officeart/2011/layout/TabList"/>
    <dgm:cxn modelId="{237AF34B-4BFE-417C-8911-CE9FF4D4392E}" type="presOf" srcId="{E0C5E1C1-87F9-4EF4-8CB2-C045B1CB9798}" destId="{EDA965A0-FD48-4E7F-A3D4-46E426D30487}" srcOrd="0" destOrd="0" presId="urn:microsoft.com/office/officeart/2011/layout/TabList"/>
    <dgm:cxn modelId="{31D5FA4F-AF92-46D2-981F-A81D3ED38283}" type="presOf" srcId="{07895F49-C449-4833-BFC0-35954B450A39}" destId="{129E00C3-7E31-4F33-918D-FC983B6DE460}" srcOrd="0" destOrd="0" presId="urn:microsoft.com/office/officeart/2011/layout/TabList"/>
    <dgm:cxn modelId="{64A8AD71-AEF7-4F59-A2EC-73B3B3180721}" type="presOf" srcId="{24D4C88B-99E6-4627-B51E-3FFC100EBED0}" destId="{BC51F778-D099-4032-99CA-796A885F43AA}" srcOrd="0" destOrd="0" presId="urn:microsoft.com/office/officeart/2011/layout/TabList"/>
    <dgm:cxn modelId="{A7ECB872-830E-45B9-9BF4-5A030052653C}" type="presOf" srcId="{0F6AB9D4-397C-4F4F-B8D7-5DB7F04C0E12}" destId="{B7C98BDC-70A1-419F-88B6-1DB874EF6093}" srcOrd="0" destOrd="0" presId="urn:microsoft.com/office/officeart/2011/layout/TabList"/>
    <dgm:cxn modelId="{15153474-3F53-45CF-8F46-C4C98579E00F}" type="presOf" srcId="{F0919D35-5D63-4696-BCA5-E68EE7C906B5}" destId="{89D3E06F-09C9-48D2-99CC-4D85A441CB95}" srcOrd="0" destOrd="0" presId="urn:microsoft.com/office/officeart/2011/layout/TabList"/>
    <dgm:cxn modelId="{E1A8EE56-0C14-4655-BB03-737B838EA5AA}" type="presOf" srcId="{1884DCDD-DACC-4016-9B55-E88A0FED8249}" destId="{4DAF1269-85E9-47CE-AC6F-07994EC80FCE}" srcOrd="0" destOrd="0" presId="urn:microsoft.com/office/officeart/2011/layout/TabList"/>
    <dgm:cxn modelId="{7FEDEE57-2D20-4E0E-9DDC-2AF2EE506706}" srcId="{D46221C9-873A-4701-8FF9-501F9FA6B04F}" destId="{F316A533-CD94-44B4-891A-4BFBE8E1CAA5}" srcOrd="5" destOrd="0" parTransId="{E7581A93-2CBC-47CC-8468-AEBB04EF4E72}" sibTransId="{1EE4C515-F252-447C-B478-CC539CAB84A6}"/>
    <dgm:cxn modelId="{43CC0C7A-904B-439A-A783-1D607C981C8B}" type="presOf" srcId="{F1AEE989-662F-4D61-8AA2-E987FE2D7E65}" destId="{8B9D1D8A-28F3-4BEA-9846-787C3BAFB7E7}" srcOrd="0" destOrd="0" presId="urn:microsoft.com/office/officeart/2011/layout/TabList"/>
    <dgm:cxn modelId="{07CF507D-B125-4839-9173-6423DBAD1D7A}" srcId="{1884DCDD-DACC-4016-9B55-E88A0FED8249}" destId="{2CF5BE04-84A5-402F-9508-E4B26E2F99A2}" srcOrd="0" destOrd="0" parTransId="{67B3D343-BAFC-4E05-A892-0449816EF76E}" sibTransId="{4535E49A-9F48-4C45-918F-5FB6DB8CF016}"/>
    <dgm:cxn modelId="{0E33447F-7C58-4E08-9373-B05A64BCC7FB}" type="presOf" srcId="{3839FEDE-8635-49E1-9C46-825B82B5D434}" destId="{4234524C-1F43-412E-AD32-16A7E3658745}" srcOrd="0" destOrd="0" presId="urn:microsoft.com/office/officeart/2011/layout/TabList"/>
    <dgm:cxn modelId="{4B90D080-0599-4B55-B6BD-FF92E3C58CC3}" type="presOf" srcId="{DDF69D42-34F7-4C01-8E1C-40A51C3C25A0}" destId="{269BD861-FD27-492D-AC40-2BEDB9DF983A}" srcOrd="0" destOrd="0" presId="urn:microsoft.com/office/officeart/2011/layout/TabList"/>
    <dgm:cxn modelId="{8B3E1581-B217-4323-BE2A-44B92411D6C8}" type="presOf" srcId="{1FEE3511-B76A-4E2C-9D1A-2A26FF4019E2}" destId="{9FFEF834-97A4-439A-AF7A-BD2EAEF1EE99}" srcOrd="0" destOrd="0" presId="urn:microsoft.com/office/officeart/2011/layout/TabList"/>
    <dgm:cxn modelId="{C9FA5683-31A0-4857-A464-64D3CB8A61E0}" srcId="{D46221C9-873A-4701-8FF9-501F9FA6B04F}" destId="{1FEE3511-B76A-4E2C-9D1A-2A26FF4019E2}" srcOrd="10" destOrd="0" parTransId="{82105697-F1A5-486C-9ABD-D74152F8F372}" sibTransId="{3FA446BA-E5FB-4777-BABB-19F9FB664350}"/>
    <dgm:cxn modelId="{20752384-EA5F-415B-A535-BF374D94198A}" srcId="{07895F49-C449-4833-BFC0-35954B450A39}" destId="{C023ABA4-2377-4265-9C12-3AB543173AFA}" srcOrd="0" destOrd="0" parTransId="{36A674A2-5D19-467B-9794-02890B149250}" sibTransId="{D10A7762-8123-4B20-BCD2-AFF682C3C4B4}"/>
    <dgm:cxn modelId="{70D30185-5E43-46AD-B8DB-6B61046EFA3A}" srcId="{FA9CA056-B50E-40BF-B500-5CDE7973C423}" destId="{3BE70B0B-CCF7-442F-A2B1-060B0CCB581F}" srcOrd="0" destOrd="0" parTransId="{65F8835D-6776-46E5-A72A-D9CF226D5FD8}" sibTransId="{6C93DD26-2F51-4089-8EC3-A58D487FE9BA}"/>
    <dgm:cxn modelId="{5DA5EC85-FDDB-4A33-8A9D-D1D70A6169FF}" srcId="{D46221C9-873A-4701-8FF9-501F9FA6B04F}" destId="{F0919D35-5D63-4696-BCA5-E68EE7C906B5}" srcOrd="11" destOrd="0" parTransId="{4AAEC079-9F5A-4E0C-AB14-16A68C21EA61}" sibTransId="{2CCD1094-E3B7-489C-A414-C199915CC46C}"/>
    <dgm:cxn modelId="{824EA586-0361-4A47-8768-9941526AE76E}" type="presOf" srcId="{A8063508-6401-467B-9384-AC595DE2B920}" destId="{D1D9C2BA-5859-47F6-8A26-14939C597AFD}" srcOrd="0" destOrd="0" presId="urn:microsoft.com/office/officeart/2011/layout/TabList"/>
    <dgm:cxn modelId="{85A78188-AE99-47A9-A2C5-6487ACAF3E3F}" type="presOf" srcId="{D46221C9-873A-4701-8FF9-501F9FA6B04F}" destId="{C7EA0295-FD7C-484D-8371-A8204D4D5C71}" srcOrd="0" destOrd="0" presId="urn:microsoft.com/office/officeart/2011/layout/TabList"/>
    <dgm:cxn modelId="{61FD608D-2315-450E-8A08-F7E113DA9904}" srcId="{D46221C9-873A-4701-8FF9-501F9FA6B04F}" destId="{907DCF45-70FD-433E-8061-9CDDF6BB59C2}" srcOrd="0" destOrd="0" parTransId="{12DBB8E7-F81B-4BCD-B86E-F196AC2999DA}" sibTransId="{C866BBE4-B4D0-4DF5-89AD-7B7EBC7A31CE}"/>
    <dgm:cxn modelId="{0DB5D091-A0AC-43B4-9126-4ACAC22CF0FA}" srcId="{D46221C9-873A-4701-8FF9-501F9FA6B04F}" destId="{ABEC25C4-6A72-40B0-83B1-F4497FA359C3}" srcOrd="8" destOrd="0" parTransId="{23C7344C-9AA6-4853-9D4F-55FEC962A659}" sibTransId="{B90334FE-CBDF-40DC-BBC7-FF031894A68E}"/>
    <dgm:cxn modelId="{EEF97795-DB1F-4CAB-9E2F-631A5C160D09}" type="presOf" srcId="{16527164-CBA5-4FEF-9A8A-F8B8F46B3464}" destId="{95E5071D-F056-452C-A361-28077F0DA8BD}" srcOrd="0" destOrd="0" presId="urn:microsoft.com/office/officeart/2011/layout/TabList"/>
    <dgm:cxn modelId="{4A62139A-ACBC-4510-BF33-D24EC5BC1D16}" srcId="{D46221C9-873A-4701-8FF9-501F9FA6B04F}" destId="{1884DCDD-DACC-4016-9B55-E88A0FED8249}" srcOrd="4" destOrd="0" parTransId="{948CACC9-9480-4A0F-B541-23DB206BD355}" sibTransId="{23DAFD67-6332-440E-BA78-E3B5EF88BB47}"/>
    <dgm:cxn modelId="{97E0FAB1-9E1A-4B87-B760-118744399425}" type="presOf" srcId="{FA9CA056-B50E-40BF-B500-5CDE7973C423}" destId="{2E6D0F2F-9579-4126-8F48-BA5ED1A42D93}" srcOrd="0" destOrd="0" presId="urn:microsoft.com/office/officeart/2011/layout/TabList"/>
    <dgm:cxn modelId="{486800B9-1479-42E2-AB95-FF3A20A2371C}" srcId="{D46221C9-873A-4701-8FF9-501F9FA6B04F}" destId="{E0C5E1C1-87F9-4EF4-8CB2-C045B1CB9798}" srcOrd="9" destOrd="0" parTransId="{14ED9523-6EE6-4236-8835-5702F049B258}" sibTransId="{7B97D203-EDA2-410C-8435-C9B0894E1041}"/>
    <dgm:cxn modelId="{59E05CBC-D3AB-49CD-ADA0-5B7A8DEEC524}" type="presOf" srcId="{D65AABED-2E97-414A-A013-BAD771FD41F1}" destId="{024CBC3E-A492-40D0-BDDD-2CFFA66C0A3D}" srcOrd="0" destOrd="0" presId="urn:microsoft.com/office/officeart/2011/layout/TabList"/>
    <dgm:cxn modelId="{FCC9D1BE-32F0-4175-B36B-DEB7C2288717}" type="presOf" srcId="{3BE70B0B-CCF7-442F-A2B1-060B0CCB581F}" destId="{895019D9-ED5C-4C8B-9D1A-F7ED0381C3C5}" srcOrd="0" destOrd="0" presId="urn:microsoft.com/office/officeart/2011/layout/TabList"/>
    <dgm:cxn modelId="{329EF1C0-0BE4-401E-A841-4E3D24C515D8}" srcId="{15072F7D-86C4-4948-ADFC-BE57CAD958C2}" destId="{410497EF-94FE-4704-81E6-0DFE67B80DF5}" srcOrd="0" destOrd="0" parTransId="{824ABCB1-BF60-422D-A879-F31BBC86A566}" sibTransId="{8E6F9A4F-7DB5-46A7-9E49-03C34B814D2F}"/>
    <dgm:cxn modelId="{753968C1-852E-4910-9138-F56BBFFDA1BB}" type="presOf" srcId="{907DCF45-70FD-433E-8061-9CDDF6BB59C2}" destId="{32C850D4-9B5F-4AA2-A10B-9000A368044D}" srcOrd="0" destOrd="0" presId="urn:microsoft.com/office/officeart/2011/layout/TabList"/>
    <dgm:cxn modelId="{1A3378C6-BFE5-4180-AC19-0CC50FCA7498}" type="presOf" srcId="{9FB739E6-6C8F-40A0-BF95-E4B32B961172}" destId="{94E6A839-76D5-416D-A46C-C1B9236317D7}" srcOrd="0" destOrd="0" presId="urn:microsoft.com/office/officeart/2011/layout/TabList"/>
    <dgm:cxn modelId="{9F8471D5-D41D-4A25-B10B-9DF058923B5D}" srcId="{ABEC25C4-6A72-40B0-83B1-F4497FA359C3}" destId="{E71969A7-7300-4091-A1A3-FE5B86AA9919}" srcOrd="0" destOrd="0" parTransId="{8128430B-5799-407A-89E6-5186BE2FFE43}" sibTransId="{A4CFE315-797A-4EE6-AC44-1D6955E71CC2}"/>
    <dgm:cxn modelId="{48F93EE3-A7DF-4A5E-AEAB-95DF76024546}" type="presOf" srcId="{ABEC25C4-6A72-40B0-83B1-F4497FA359C3}" destId="{A33BD087-BC82-401F-820D-2A6180F11494}" srcOrd="0" destOrd="0" presId="urn:microsoft.com/office/officeart/2011/layout/TabList"/>
    <dgm:cxn modelId="{B4E03AE8-0898-4E03-8F0C-8A52950A47C1}" srcId="{907DCF45-70FD-433E-8061-9CDDF6BB59C2}" destId="{D65AABED-2E97-414A-A013-BAD771FD41F1}" srcOrd="0" destOrd="0" parTransId="{16060E4E-B339-442E-84BA-2BE8796DB013}" sibTransId="{C4B3A984-0BE2-48E9-96E1-CCC9135A9461}"/>
    <dgm:cxn modelId="{2BBE20EE-0085-4858-AB5D-103FE2120680}" type="presOf" srcId="{F316A533-CD94-44B4-891A-4BFBE8E1CAA5}" destId="{5BAE8DA1-8DC4-484F-9EE5-1338D1F208DD}" srcOrd="0" destOrd="0" presId="urn:microsoft.com/office/officeart/2011/layout/TabList"/>
    <dgm:cxn modelId="{B783B9EF-4771-4378-BFC9-E5FE4FA11CCA}" type="presOf" srcId="{86AE9B76-9E86-40C7-AC06-C20B46205AE9}" destId="{9FBEBC8E-572D-4860-8A6F-C7236C541FB1}" srcOrd="0" destOrd="0" presId="urn:microsoft.com/office/officeart/2011/layout/TabList"/>
    <dgm:cxn modelId="{8B728FF2-71BB-4BCF-802D-5B380EC17C47}" srcId="{D46221C9-873A-4701-8FF9-501F9FA6B04F}" destId="{FA9CA056-B50E-40BF-B500-5CDE7973C423}" srcOrd="12" destOrd="0" parTransId="{047023A9-3C95-42A9-811A-1800711AD3E6}" sibTransId="{2C97B8E3-14D6-412D-93FA-4F164839BF6D}"/>
    <dgm:cxn modelId="{C2F8AAF3-8314-4014-A0DD-925B57F5463C}" srcId="{F1AEE989-662F-4D61-8AA2-E987FE2D7E65}" destId="{9FB739E6-6C8F-40A0-BF95-E4B32B961172}" srcOrd="0" destOrd="0" parTransId="{EBE72DD0-48F2-46AB-8E73-243EBB549CE5}" sibTransId="{6E114201-5C5E-4038-8611-9E19F4DA7AD3}"/>
    <dgm:cxn modelId="{C2FC72FB-2ED8-4657-A71C-00A8ED23879D}" type="presOf" srcId="{2CF5BE04-84A5-402F-9508-E4B26E2F99A2}" destId="{0BEDA8E3-0B86-4FBA-ADF4-8B4C8C20E48E}" srcOrd="0" destOrd="0" presId="urn:microsoft.com/office/officeart/2011/layout/TabList"/>
    <dgm:cxn modelId="{DA4A81FF-A388-4A25-82FF-E37F403F5ADC}" srcId="{1FEE3511-B76A-4E2C-9D1A-2A26FF4019E2}" destId="{86AE9B76-9E86-40C7-AC06-C20B46205AE9}" srcOrd="0" destOrd="0" parTransId="{C9654EA2-3BBA-4B69-A506-81A2E7304F24}" sibTransId="{48B094CF-6AAC-447E-9048-72781AF41DD9}"/>
    <dgm:cxn modelId="{00441998-6BE1-439D-ABF2-942CDF8B63A9}" type="presParOf" srcId="{C7EA0295-FD7C-484D-8371-A8204D4D5C71}" destId="{7ED27E42-1FB1-413B-8FB4-555DEDF293A5}" srcOrd="0" destOrd="0" presId="urn:microsoft.com/office/officeart/2011/layout/TabList"/>
    <dgm:cxn modelId="{E91A121B-F7B2-4464-96D9-34BBB54B894D}" type="presParOf" srcId="{7ED27E42-1FB1-413B-8FB4-555DEDF293A5}" destId="{024CBC3E-A492-40D0-BDDD-2CFFA66C0A3D}" srcOrd="0" destOrd="0" presId="urn:microsoft.com/office/officeart/2011/layout/TabList"/>
    <dgm:cxn modelId="{7E64C5AE-A4DE-4E0A-BE76-FDA1C5D1C6B7}" type="presParOf" srcId="{7ED27E42-1FB1-413B-8FB4-555DEDF293A5}" destId="{32C850D4-9B5F-4AA2-A10B-9000A368044D}" srcOrd="1" destOrd="0" presId="urn:microsoft.com/office/officeart/2011/layout/TabList"/>
    <dgm:cxn modelId="{B475E388-1CAC-4CE9-85E3-E5D73D400C9E}" type="presParOf" srcId="{7ED27E42-1FB1-413B-8FB4-555DEDF293A5}" destId="{3DBE6ED6-1993-4C32-B634-FF2253C0B1B1}" srcOrd="2" destOrd="0" presId="urn:microsoft.com/office/officeart/2011/layout/TabList"/>
    <dgm:cxn modelId="{65D54C5F-910B-43F6-8B10-B3DED2333EF1}" type="presParOf" srcId="{C7EA0295-FD7C-484D-8371-A8204D4D5C71}" destId="{42C785FB-2560-4D67-A0AD-250C11C87041}" srcOrd="1" destOrd="0" presId="urn:microsoft.com/office/officeart/2011/layout/TabList"/>
    <dgm:cxn modelId="{1977B200-5A7B-47C2-AFCA-1C07EF77BB51}" type="presParOf" srcId="{C7EA0295-FD7C-484D-8371-A8204D4D5C71}" destId="{067EB989-4AA8-487E-AF48-1A1AE5CDDA63}" srcOrd="2" destOrd="0" presId="urn:microsoft.com/office/officeart/2011/layout/TabList"/>
    <dgm:cxn modelId="{13E5D229-95A7-4D8C-91ED-D2CF2AFB0F2E}" type="presParOf" srcId="{067EB989-4AA8-487E-AF48-1A1AE5CDDA63}" destId="{4234524C-1F43-412E-AD32-16A7E3658745}" srcOrd="0" destOrd="0" presId="urn:microsoft.com/office/officeart/2011/layout/TabList"/>
    <dgm:cxn modelId="{7EA2C971-A5C9-4C22-AEB2-8E5E21158366}" type="presParOf" srcId="{067EB989-4AA8-487E-AF48-1A1AE5CDDA63}" destId="{D1D9C2BA-5859-47F6-8A26-14939C597AFD}" srcOrd="1" destOrd="0" presId="urn:microsoft.com/office/officeart/2011/layout/TabList"/>
    <dgm:cxn modelId="{4FBA612E-607F-4D7B-BC7E-23C7D28B8A77}" type="presParOf" srcId="{067EB989-4AA8-487E-AF48-1A1AE5CDDA63}" destId="{A64F53D4-1275-4F46-AE1B-A80D6309B7B9}" srcOrd="2" destOrd="0" presId="urn:microsoft.com/office/officeart/2011/layout/TabList"/>
    <dgm:cxn modelId="{6E6678CA-FCEE-4977-BB47-9487CD8EB78C}" type="presParOf" srcId="{C7EA0295-FD7C-484D-8371-A8204D4D5C71}" destId="{C2069739-5050-4589-AE2F-4937F7C51767}" srcOrd="3" destOrd="0" presId="urn:microsoft.com/office/officeart/2011/layout/TabList"/>
    <dgm:cxn modelId="{2257E754-BB67-4593-A460-34E4BBD9DE30}" type="presParOf" srcId="{C7EA0295-FD7C-484D-8371-A8204D4D5C71}" destId="{FE5E1F99-6D19-4182-8013-5CFEBCAC7D34}" srcOrd="4" destOrd="0" presId="urn:microsoft.com/office/officeart/2011/layout/TabList"/>
    <dgm:cxn modelId="{B7705D56-F0A4-4DA3-BCA2-5C4B24893F5F}" type="presParOf" srcId="{FE5E1F99-6D19-4182-8013-5CFEBCAC7D34}" destId="{B7C98BDC-70A1-419F-88B6-1DB874EF6093}" srcOrd="0" destOrd="0" presId="urn:microsoft.com/office/officeart/2011/layout/TabList"/>
    <dgm:cxn modelId="{B9BFF723-90DC-48F9-B33C-1B0D495049B0}" type="presParOf" srcId="{FE5E1F99-6D19-4182-8013-5CFEBCAC7D34}" destId="{4C534732-AB47-4345-9890-B7CB7A00FB43}" srcOrd="1" destOrd="0" presId="urn:microsoft.com/office/officeart/2011/layout/TabList"/>
    <dgm:cxn modelId="{859D2479-7457-4077-81E1-0120162009F1}" type="presParOf" srcId="{FE5E1F99-6D19-4182-8013-5CFEBCAC7D34}" destId="{531F4940-6E67-4AF2-A654-9F097C3CB65F}" srcOrd="2" destOrd="0" presId="urn:microsoft.com/office/officeart/2011/layout/TabList"/>
    <dgm:cxn modelId="{F217B1A2-7A4F-4115-AEA6-4FA64264E30E}" type="presParOf" srcId="{C7EA0295-FD7C-484D-8371-A8204D4D5C71}" destId="{AB50D7DD-3539-4760-8296-A3DFFDB7068E}" srcOrd="5" destOrd="0" presId="urn:microsoft.com/office/officeart/2011/layout/TabList"/>
    <dgm:cxn modelId="{2F7F0DD6-7BE1-4B0D-BCDD-C7E94B30E3D4}" type="presParOf" srcId="{C7EA0295-FD7C-484D-8371-A8204D4D5C71}" destId="{6DDC4498-AAFC-47CC-BAC5-27FC268FFFCC}" srcOrd="6" destOrd="0" presId="urn:microsoft.com/office/officeart/2011/layout/TabList"/>
    <dgm:cxn modelId="{FC1F5633-AFC5-450B-8E64-70DC5BEE8D6B}" type="presParOf" srcId="{6DDC4498-AAFC-47CC-BAC5-27FC268FFFCC}" destId="{E35324B5-6839-47FE-AB34-FB150E40E076}" srcOrd="0" destOrd="0" presId="urn:microsoft.com/office/officeart/2011/layout/TabList"/>
    <dgm:cxn modelId="{FC5E1F94-C10E-43FF-B6B7-7E9D67081B2E}" type="presParOf" srcId="{6DDC4498-AAFC-47CC-BAC5-27FC268FFFCC}" destId="{129E00C3-7E31-4F33-918D-FC983B6DE460}" srcOrd="1" destOrd="0" presId="urn:microsoft.com/office/officeart/2011/layout/TabList"/>
    <dgm:cxn modelId="{CA2607FE-5EE5-4910-BBD0-A47A7D773B08}" type="presParOf" srcId="{6DDC4498-AAFC-47CC-BAC5-27FC268FFFCC}" destId="{684C738A-8E68-4ACC-A237-36DDAD1A32C2}" srcOrd="2" destOrd="0" presId="urn:microsoft.com/office/officeart/2011/layout/TabList"/>
    <dgm:cxn modelId="{02E8B77E-F91E-41EB-B412-30ADD9B3DC81}" type="presParOf" srcId="{C7EA0295-FD7C-484D-8371-A8204D4D5C71}" destId="{6CB1FEF1-77F7-4B40-A301-EA65C3CF0C8F}" srcOrd="7" destOrd="0" presId="urn:microsoft.com/office/officeart/2011/layout/TabList"/>
    <dgm:cxn modelId="{2A132708-5124-4F18-9E92-4B701D875310}" type="presParOf" srcId="{C7EA0295-FD7C-484D-8371-A8204D4D5C71}" destId="{6872CBE3-C1CA-4300-BC92-B1E639AE31B3}" srcOrd="8" destOrd="0" presId="urn:microsoft.com/office/officeart/2011/layout/TabList"/>
    <dgm:cxn modelId="{DE0402C6-D070-4C64-93A2-2DD9F95D4CF6}" type="presParOf" srcId="{6872CBE3-C1CA-4300-BC92-B1E639AE31B3}" destId="{0BEDA8E3-0B86-4FBA-ADF4-8B4C8C20E48E}" srcOrd="0" destOrd="0" presId="urn:microsoft.com/office/officeart/2011/layout/TabList"/>
    <dgm:cxn modelId="{43ECF1A3-150B-495E-885C-271A167C0E35}" type="presParOf" srcId="{6872CBE3-C1CA-4300-BC92-B1E639AE31B3}" destId="{4DAF1269-85E9-47CE-AC6F-07994EC80FCE}" srcOrd="1" destOrd="0" presId="urn:microsoft.com/office/officeart/2011/layout/TabList"/>
    <dgm:cxn modelId="{456134B5-874E-4275-8AC6-D3A497FCD32C}" type="presParOf" srcId="{6872CBE3-C1CA-4300-BC92-B1E639AE31B3}" destId="{E4C7F92E-984D-4224-9DEA-B9DD9044C82E}" srcOrd="2" destOrd="0" presId="urn:microsoft.com/office/officeart/2011/layout/TabList"/>
    <dgm:cxn modelId="{916460DE-9BE5-499C-9650-BBEB144D818E}" type="presParOf" srcId="{C7EA0295-FD7C-484D-8371-A8204D4D5C71}" destId="{89FDC230-72FB-40FF-B944-B6E6E9F77439}" srcOrd="9" destOrd="0" presId="urn:microsoft.com/office/officeart/2011/layout/TabList"/>
    <dgm:cxn modelId="{13698E96-F43F-4763-80D4-3BE5C4BAA285}" type="presParOf" srcId="{C7EA0295-FD7C-484D-8371-A8204D4D5C71}" destId="{BDA2A2F6-DFF5-4171-B17B-F8D55F0F0186}" srcOrd="10" destOrd="0" presId="urn:microsoft.com/office/officeart/2011/layout/TabList"/>
    <dgm:cxn modelId="{EA436E7B-2379-420B-81FF-71A6E21A5F0A}" type="presParOf" srcId="{BDA2A2F6-DFF5-4171-B17B-F8D55F0F0186}" destId="{269BD861-FD27-492D-AC40-2BEDB9DF983A}" srcOrd="0" destOrd="0" presId="urn:microsoft.com/office/officeart/2011/layout/TabList"/>
    <dgm:cxn modelId="{16ECAACF-7FC4-4844-9DE4-3385463ED012}" type="presParOf" srcId="{BDA2A2F6-DFF5-4171-B17B-F8D55F0F0186}" destId="{5BAE8DA1-8DC4-484F-9EE5-1338D1F208DD}" srcOrd="1" destOrd="0" presId="urn:microsoft.com/office/officeart/2011/layout/TabList"/>
    <dgm:cxn modelId="{4EFF7ECC-6574-435B-8906-21EABFD4E081}" type="presParOf" srcId="{BDA2A2F6-DFF5-4171-B17B-F8D55F0F0186}" destId="{504B097A-761A-4D58-BF43-A9691DFDD3CD}" srcOrd="2" destOrd="0" presId="urn:microsoft.com/office/officeart/2011/layout/TabList"/>
    <dgm:cxn modelId="{AF763545-9FE8-4574-9618-86734781E78A}" type="presParOf" srcId="{C7EA0295-FD7C-484D-8371-A8204D4D5C71}" destId="{8DB9F00C-6C91-47EB-9C05-7CD06E251916}" srcOrd="11" destOrd="0" presId="urn:microsoft.com/office/officeart/2011/layout/TabList"/>
    <dgm:cxn modelId="{08F130CB-B1BA-4EA0-A540-500D61AABA95}" type="presParOf" srcId="{C7EA0295-FD7C-484D-8371-A8204D4D5C71}" destId="{DE1FF448-3082-4862-978E-5A2975F8CBE2}" srcOrd="12" destOrd="0" presId="urn:microsoft.com/office/officeart/2011/layout/TabList"/>
    <dgm:cxn modelId="{DE3EDF30-1F38-4700-BF0A-11BE1E91A186}" type="presParOf" srcId="{DE1FF448-3082-4862-978E-5A2975F8CBE2}" destId="{2C4F1852-AC0A-4F09-ACA8-C82BE32712F8}" srcOrd="0" destOrd="0" presId="urn:microsoft.com/office/officeart/2011/layout/TabList"/>
    <dgm:cxn modelId="{DD49B238-65E2-42F0-A9BA-47F8032CEFC9}" type="presParOf" srcId="{DE1FF448-3082-4862-978E-5A2975F8CBE2}" destId="{DA131729-734D-48E0-ABA9-705EB3E4AECB}" srcOrd="1" destOrd="0" presId="urn:microsoft.com/office/officeart/2011/layout/TabList"/>
    <dgm:cxn modelId="{CD778079-574C-4C56-A462-9F3438C3689F}" type="presParOf" srcId="{DE1FF448-3082-4862-978E-5A2975F8CBE2}" destId="{C3FF28B6-E3EB-4824-ACE7-AE1B06668B91}" srcOrd="2" destOrd="0" presId="urn:microsoft.com/office/officeart/2011/layout/TabList"/>
    <dgm:cxn modelId="{9E3CAD31-4DA9-463F-B55A-7A03A79BC17B}" type="presParOf" srcId="{C7EA0295-FD7C-484D-8371-A8204D4D5C71}" destId="{B4113420-0C56-426F-B1D0-414219611A78}" srcOrd="13" destOrd="0" presId="urn:microsoft.com/office/officeart/2011/layout/TabList"/>
    <dgm:cxn modelId="{D38426E4-3687-4934-9A53-616C1AB7CA1E}" type="presParOf" srcId="{C7EA0295-FD7C-484D-8371-A8204D4D5C71}" destId="{BE5C2F2E-E9C0-4BCE-9994-B5F1ECCE02EF}" srcOrd="14" destOrd="0" presId="urn:microsoft.com/office/officeart/2011/layout/TabList"/>
    <dgm:cxn modelId="{D3E5BE57-495E-4E75-A707-95EDA67816BC}" type="presParOf" srcId="{BE5C2F2E-E9C0-4BCE-9994-B5F1ECCE02EF}" destId="{94E6A839-76D5-416D-A46C-C1B9236317D7}" srcOrd="0" destOrd="0" presId="urn:microsoft.com/office/officeart/2011/layout/TabList"/>
    <dgm:cxn modelId="{4EB6C814-F35C-43BE-BD18-2BB58C866F03}" type="presParOf" srcId="{BE5C2F2E-E9C0-4BCE-9994-B5F1ECCE02EF}" destId="{8B9D1D8A-28F3-4BEA-9846-787C3BAFB7E7}" srcOrd="1" destOrd="0" presId="urn:microsoft.com/office/officeart/2011/layout/TabList"/>
    <dgm:cxn modelId="{87EC51B9-8C7C-48F4-9C5E-2329890B26C5}" type="presParOf" srcId="{BE5C2F2E-E9C0-4BCE-9994-B5F1ECCE02EF}" destId="{3C7A627B-DBF3-4F25-ACEB-189F0869028F}" srcOrd="2" destOrd="0" presId="urn:microsoft.com/office/officeart/2011/layout/TabList"/>
    <dgm:cxn modelId="{68E4ECF7-271E-450E-B4FD-6DD6DB5E0253}" type="presParOf" srcId="{C7EA0295-FD7C-484D-8371-A8204D4D5C71}" destId="{AD7B2856-AEA5-4001-AD18-375D4F87A441}" srcOrd="15" destOrd="0" presId="urn:microsoft.com/office/officeart/2011/layout/TabList"/>
    <dgm:cxn modelId="{4900C45D-014D-44BB-914B-25BAA6F54415}" type="presParOf" srcId="{C7EA0295-FD7C-484D-8371-A8204D4D5C71}" destId="{63BAB1CA-E79D-45DC-932B-846683141B3D}" srcOrd="16" destOrd="0" presId="urn:microsoft.com/office/officeart/2011/layout/TabList"/>
    <dgm:cxn modelId="{F0D6749B-65D4-4A45-870E-EC0D6B0228BD}" type="presParOf" srcId="{63BAB1CA-E79D-45DC-932B-846683141B3D}" destId="{D613682A-379E-41A2-A72A-337E9C5BAB07}" srcOrd="0" destOrd="0" presId="urn:microsoft.com/office/officeart/2011/layout/TabList"/>
    <dgm:cxn modelId="{2E61825F-152B-41B0-9C11-1DA8B47A0D4F}" type="presParOf" srcId="{63BAB1CA-E79D-45DC-932B-846683141B3D}" destId="{A33BD087-BC82-401F-820D-2A6180F11494}" srcOrd="1" destOrd="0" presId="urn:microsoft.com/office/officeart/2011/layout/TabList"/>
    <dgm:cxn modelId="{FDD961CF-A7CA-4774-9439-DBB3B6C1D2AA}" type="presParOf" srcId="{63BAB1CA-E79D-45DC-932B-846683141B3D}" destId="{6FD5F33B-18FC-494D-943B-75A0355B6E8B}" srcOrd="2" destOrd="0" presId="urn:microsoft.com/office/officeart/2011/layout/TabList"/>
    <dgm:cxn modelId="{646337B4-A099-445C-8A7C-34C8B4DFE679}" type="presParOf" srcId="{C7EA0295-FD7C-484D-8371-A8204D4D5C71}" destId="{995F46C0-5765-4D8B-B0EA-DDB89A5A9BE0}" srcOrd="17" destOrd="0" presId="urn:microsoft.com/office/officeart/2011/layout/TabList"/>
    <dgm:cxn modelId="{381282A7-8F41-4AC2-B1E6-010F623FAD88}" type="presParOf" srcId="{C7EA0295-FD7C-484D-8371-A8204D4D5C71}" destId="{116ED77B-318C-47D6-A835-D5C84CC00D25}" srcOrd="18" destOrd="0" presId="urn:microsoft.com/office/officeart/2011/layout/TabList"/>
    <dgm:cxn modelId="{43AAB65A-A585-4924-B7B4-5D1100753C17}" type="presParOf" srcId="{116ED77B-318C-47D6-A835-D5C84CC00D25}" destId="{BC51F778-D099-4032-99CA-796A885F43AA}" srcOrd="0" destOrd="0" presId="urn:microsoft.com/office/officeart/2011/layout/TabList"/>
    <dgm:cxn modelId="{AAFE74EE-92DC-4997-8C73-D90B349FEF25}" type="presParOf" srcId="{116ED77B-318C-47D6-A835-D5C84CC00D25}" destId="{EDA965A0-FD48-4E7F-A3D4-46E426D30487}" srcOrd="1" destOrd="0" presId="urn:microsoft.com/office/officeart/2011/layout/TabList"/>
    <dgm:cxn modelId="{BC7F0F17-29F3-4A07-A78D-1474637FBA25}" type="presParOf" srcId="{116ED77B-318C-47D6-A835-D5C84CC00D25}" destId="{4D0A38A5-E487-407C-B46B-99A14F2D90F7}" srcOrd="2" destOrd="0" presId="urn:microsoft.com/office/officeart/2011/layout/TabList"/>
    <dgm:cxn modelId="{D594534A-ED22-4B03-9A04-2AEE4C65001D}" type="presParOf" srcId="{C7EA0295-FD7C-484D-8371-A8204D4D5C71}" destId="{07A09D0D-B749-4A8E-B1CB-31F9432CD9F0}" srcOrd="19" destOrd="0" presId="urn:microsoft.com/office/officeart/2011/layout/TabList"/>
    <dgm:cxn modelId="{B0EFA41D-3D01-4AE8-A512-B5E529498EDA}" type="presParOf" srcId="{C7EA0295-FD7C-484D-8371-A8204D4D5C71}" destId="{B0B453E0-3151-402D-84A3-67BD4F4573BC}" srcOrd="20" destOrd="0" presId="urn:microsoft.com/office/officeart/2011/layout/TabList"/>
    <dgm:cxn modelId="{68ED11B8-1704-4192-8E45-9CA235A98D84}" type="presParOf" srcId="{B0B453E0-3151-402D-84A3-67BD4F4573BC}" destId="{9FBEBC8E-572D-4860-8A6F-C7236C541FB1}" srcOrd="0" destOrd="0" presId="urn:microsoft.com/office/officeart/2011/layout/TabList"/>
    <dgm:cxn modelId="{D5D88770-2743-4711-A126-5067F8C28E6B}" type="presParOf" srcId="{B0B453E0-3151-402D-84A3-67BD4F4573BC}" destId="{9FFEF834-97A4-439A-AF7A-BD2EAEF1EE99}" srcOrd="1" destOrd="0" presId="urn:microsoft.com/office/officeart/2011/layout/TabList"/>
    <dgm:cxn modelId="{72A4A581-673B-4AA5-8235-E40115BD3646}" type="presParOf" srcId="{B0B453E0-3151-402D-84A3-67BD4F4573BC}" destId="{6E067790-0167-45B9-9DC3-6AE6950AD62F}" srcOrd="2" destOrd="0" presId="urn:microsoft.com/office/officeart/2011/layout/TabList"/>
    <dgm:cxn modelId="{989B335C-B0D6-4065-9FF8-1E19978C760B}" type="presParOf" srcId="{C7EA0295-FD7C-484D-8371-A8204D4D5C71}" destId="{1CA50934-33BA-4427-A4C6-4614D8400F32}" srcOrd="21" destOrd="0" presId="urn:microsoft.com/office/officeart/2011/layout/TabList"/>
    <dgm:cxn modelId="{70076EDC-5F0B-4BB8-8CDD-BBB1064C9291}" type="presParOf" srcId="{C7EA0295-FD7C-484D-8371-A8204D4D5C71}" destId="{A7335C51-6B96-4FA8-A54F-D1395AF8CB90}" srcOrd="22" destOrd="0" presId="urn:microsoft.com/office/officeart/2011/layout/TabList"/>
    <dgm:cxn modelId="{C408C13E-9852-41F0-9263-05E19E0FD8E0}" type="presParOf" srcId="{A7335C51-6B96-4FA8-A54F-D1395AF8CB90}" destId="{95E5071D-F056-452C-A361-28077F0DA8BD}" srcOrd="0" destOrd="0" presId="urn:microsoft.com/office/officeart/2011/layout/TabList"/>
    <dgm:cxn modelId="{F8D8737B-D77C-4AF5-B7D9-85BD95092D04}" type="presParOf" srcId="{A7335C51-6B96-4FA8-A54F-D1395AF8CB90}" destId="{89D3E06F-09C9-48D2-99CC-4D85A441CB95}" srcOrd="1" destOrd="0" presId="urn:microsoft.com/office/officeart/2011/layout/TabList"/>
    <dgm:cxn modelId="{E201C933-F0ED-4F83-83A7-1545D6238D9F}" type="presParOf" srcId="{A7335C51-6B96-4FA8-A54F-D1395AF8CB90}" destId="{321730C7-3DD2-48F9-B97D-0B0F6BD7E629}" srcOrd="2" destOrd="0" presId="urn:microsoft.com/office/officeart/2011/layout/TabList"/>
    <dgm:cxn modelId="{4E76D273-CDED-4F72-8125-33C27292CC95}" type="presParOf" srcId="{C7EA0295-FD7C-484D-8371-A8204D4D5C71}" destId="{148A32F6-4FAB-45BA-B418-0203B4A71FE0}" srcOrd="23" destOrd="0" presId="urn:microsoft.com/office/officeart/2011/layout/TabList"/>
    <dgm:cxn modelId="{1D764D92-2FD4-4B10-B0B6-3A036DE82A5E}" type="presParOf" srcId="{C7EA0295-FD7C-484D-8371-A8204D4D5C71}" destId="{65206749-991E-417F-B7DF-48F77FA1EDDE}" srcOrd="24" destOrd="0" presId="urn:microsoft.com/office/officeart/2011/layout/TabList"/>
    <dgm:cxn modelId="{4482115C-1D0B-4BB0-9BB0-71BDD83DF0EE}" type="presParOf" srcId="{65206749-991E-417F-B7DF-48F77FA1EDDE}" destId="{895019D9-ED5C-4C8B-9D1A-F7ED0381C3C5}" srcOrd="0" destOrd="0" presId="urn:microsoft.com/office/officeart/2011/layout/TabList"/>
    <dgm:cxn modelId="{72AF622C-DE00-4390-9F46-FC7F885964D3}" type="presParOf" srcId="{65206749-991E-417F-B7DF-48F77FA1EDDE}" destId="{2E6D0F2F-9579-4126-8F48-BA5ED1A42D93}" srcOrd="1" destOrd="0" presId="urn:microsoft.com/office/officeart/2011/layout/TabList"/>
    <dgm:cxn modelId="{8EC574A6-8B6E-496C-92E4-BCF6A99E0995}" type="presParOf" srcId="{65206749-991E-417F-B7DF-48F77FA1EDDE}" destId="{AFFAB8E9-207C-4F9C-805D-FB09D2DFB11A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6AB0E-A200-4601-9007-CE7FFA4F9A88}" type="doc">
      <dgm:prSet loTypeId="urn:microsoft.com/office/officeart/2005/8/layout/target2" loCatId="relationship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4D99ED-C653-47E2-A29A-355C905A8613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solidFill>
          <a:schemeClr val="accent1">
            <a:alpha val="15000"/>
          </a:schemeClr>
        </a:solidFill>
        <a:ln>
          <a:solidFill>
            <a:schemeClr val="tx1"/>
          </a:solidFill>
          <a:prstDash val="solid"/>
        </a:ln>
      </dgm:spPr>
      <dgm:t>
        <a:bodyPr/>
        <a:lstStyle/>
        <a:p>
          <a:pPr algn="l"/>
          <a:endParaRPr lang="en-US" sz="2000" dirty="0"/>
        </a:p>
        <a:p>
          <a:pPr algn="l"/>
          <a:endParaRPr lang="en-US" sz="2000" dirty="0"/>
        </a:p>
        <a:p>
          <a:pPr algn="l"/>
          <a:endParaRPr lang="en-US" sz="2000" dirty="0"/>
        </a:p>
        <a:p>
          <a:pPr algn="l"/>
          <a:endParaRPr lang="en-US" sz="2000" dirty="0"/>
        </a:p>
        <a:p>
          <a:pPr algn="l"/>
          <a:endParaRPr lang="en-US" sz="2000" dirty="0"/>
        </a:p>
        <a:p>
          <a:pPr algn="l"/>
          <a:endParaRPr lang="en-US" sz="2000" dirty="0"/>
        </a:p>
        <a:p>
          <a:pPr algn="l"/>
          <a:endParaRPr lang="en-US" sz="2000" dirty="0"/>
        </a:p>
        <a:p>
          <a:pPr algn="r"/>
          <a:r>
            <a:rPr lang="en-US" sz="2000" dirty="0"/>
            <a:t>IoT2040</a:t>
          </a:r>
        </a:p>
        <a:p>
          <a:pPr algn="l"/>
          <a:endParaRPr lang="en-US" sz="2000" dirty="0"/>
        </a:p>
        <a:p>
          <a:pPr algn="l"/>
          <a:endParaRPr lang="en-US" sz="2000" dirty="0"/>
        </a:p>
        <a:p>
          <a:pPr algn="l"/>
          <a:endParaRPr lang="en-US" sz="1200" dirty="0"/>
        </a:p>
      </dgm:t>
    </dgm:pt>
    <dgm:pt modelId="{A687E4EC-8E12-40FD-A4D1-A492334D61A9}" type="sibTrans" cxnId="{7A8BFBC0-C882-45DC-B97C-0FF1465881DC}">
      <dgm:prSet/>
      <dgm:spPr/>
      <dgm:t>
        <a:bodyPr/>
        <a:lstStyle/>
        <a:p>
          <a:endParaRPr lang="en-US"/>
        </a:p>
      </dgm:t>
    </dgm:pt>
    <dgm:pt modelId="{E8579AFC-A672-40A1-90EA-18330E6212D1}" type="parTrans" cxnId="{7A8BFBC0-C882-45DC-B97C-0FF1465881DC}">
      <dgm:prSet/>
      <dgm:spPr/>
      <dgm:t>
        <a:bodyPr/>
        <a:lstStyle/>
        <a:p>
          <a:endParaRPr lang="en-US"/>
        </a:p>
      </dgm:t>
    </dgm:pt>
    <dgm:pt modelId="{20C81806-BE59-4469-A437-4DB3D6622609}" type="pres">
      <dgm:prSet presAssocID="{D786AB0E-A200-4601-9007-CE7FFA4F9A88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194801-22A7-48C6-8578-4DEFA3BB53B3}" type="pres">
      <dgm:prSet presAssocID="{D786AB0E-A200-4601-9007-CE7FFA4F9A88}" presName="outerBox" presStyleCnt="0"/>
      <dgm:spPr/>
    </dgm:pt>
    <dgm:pt modelId="{E7D4D15D-E4F6-49DD-A861-BA15F2D661A9}" type="pres">
      <dgm:prSet presAssocID="{D786AB0E-A200-4601-9007-CE7FFA4F9A88}" presName="outerBoxParent" presStyleLbl="node1" presStyleIdx="0" presStyleCnt="1" custLinFactNeighborX="403"/>
      <dgm:spPr/>
    </dgm:pt>
    <dgm:pt modelId="{7F67366A-1506-4672-91F9-6B239FB31F9E}" type="pres">
      <dgm:prSet presAssocID="{D786AB0E-A200-4601-9007-CE7FFA4F9A88}" presName="outerBoxChildren" presStyleCnt="0"/>
      <dgm:spPr/>
    </dgm:pt>
  </dgm:ptLst>
  <dgm:cxnLst>
    <dgm:cxn modelId="{4561E515-8A07-4173-A718-416A7C84AC9C}" type="presOf" srcId="{D786AB0E-A200-4601-9007-CE7FFA4F9A88}" destId="{20C81806-BE59-4469-A437-4DB3D6622609}" srcOrd="0" destOrd="0" presId="urn:microsoft.com/office/officeart/2005/8/layout/target2"/>
    <dgm:cxn modelId="{252172A0-619F-4DAA-85C0-912EA9E04965}" type="presOf" srcId="{844D99ED-C653-47E2-A29A-355C905A8613}" destId="{E7D4D15D-E4F6-49DD-A861-BA15F2D661A9}" srcOrd="0" destOrd="0" presId="urn:microsoft.com/office/officeart/2005/8/layout/target2"/>
    <dgm:cxn modelId="{7A8BFBC0-C882-45DC-B97C-0FF1465881DC}" srcId="{D786AB0E-A200-4601-9007-CE7FFA4F9A88}" destId="{844D99ED-C653-47E2-A29A-355C905A8613}" srcOrd="0" destOrd="0" parTransId="{E8579AFC-A672-40A1-90EA-18330E6212D1}" sibTransId="{A687E4EC-8E12-40FD-A4D1-A492334D61A9}"/>
    <dgm:cxn modelId="{79969CF7-27BD-48E3-91F9-28A147727B8E}" type="presParOf" srcId="{20C81806-BE59-4469-A437-4DB3D6622609}" destId="{07194801-22A7-48C6-8578-4DEFA3BB53B3}" srcOrd="0" destOrd="0" presId="urn:microsoft.com/office/officeart/2005/8/layout/target2"/>
    <dgm:cxn modelId="{99E43EDF-950D-4056-A778-E0EF16F015AE}" type="presParOf" srcId="{07194801-22A7-48C6-8578-4DEFA3BB53B3}" destId="{E7D4D15D-E4F6-49DD-A861-BA15F2D661A9}" srcOrd="0" destOrd="0" presId="urn:microsoft.com/office/officeart/2005/8/layout/target2"/>
    <dgm:cxn modelId="{0FECE40E-7FE1-483B-9116-3FED816FAE54}" type="presParOf" srcId="{07194801-22A7-48C6-8578-4DEFA3BB53B3}" destId="{7F67366A-1506-4672-91F9-6B239FB31F9E}" srcOrd="1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AB8E9-207C-4F9C-805D-FB09D2DFB11A}">
      <dsp:nvSpPr>
        <dsp:cNvPr id="0" name=""/>
        <dsp:cNvSpPr/>
      </dsp:nvSpPr>
      <dsp:spPr>
        <a:xfrm>
          <a:off x="0" y="5528408"/>
          <a:ext cx="682919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730C7-3DD2-48F9-B97D-0B0F6BD7E629}">
      <dsp:nvSpPr>
        <dsp:cNvPr id="0" name=""/>
        <dsp:cNvSpPr/>
      </dsp:nvSpPr>
      <dsp:spPr>
        <a:xfrm>
          <a:off x="0" y="5101729"/>
          <a:ext cx="682919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67790-0167-45B9-9DC3-6AE6950AD62F}">
      <dsp:nvSpPr>
        <dsp:cNvPr id="0" name=""/>
        <dsp:cNvSpPr/>
      </dsp:nvSpPr>
      <dsp:spPr>
        <a:xfrm>
          <a:off x="0" y="4675049"/>
          <a:ext cx="682919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A38A5-E487-407C-B46B-99A14F2D90F7}">
      <dsp:nvSpPr>
        <dsp:cNvPr id="0" name=""/>
        <dsp:cNvSpPr/>
      </dsp:nvSpPr>
      <dsp:spPr>
        <a:xfrm>
          <a:off x="0" y="4248370"/>
          <a:ext cx="682919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5F33B-18FC-494D-943B-75A0355B6E8B}">
      <dsp:nvSpPr>
        <dsp:cNvPr id="0" name=""/>
        <dsp:cNvSpPr/>
      </dsp:nvSpPr>
      <dsp:spPr>
        <a:xfrm>
          <a:off x="0" y="3821691"/>
          <a:ext cx="682919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A627B-DBF3-4F25-ACEB-189F0869028F}">
      <dsp:nvSpPr>
        <dsp:cNvPr id="0" name=""/>
        <dsp:cNvSpPr/>
      </dsp:nvSpPr>
      <dsp:spPr>
        <a:xfrm>
          <a:off x="0" y="3395012"/>
          <a:ext cx="682919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F28B6-E3EB-4824-ACE7-AE1B06668B91}">
      <dsp:nvSpPr>
        <dsp:cNvPr id="0" name=""/>
        <dsp:cNvSpPr/>
      </dsp:nvSpPr>
      <dsp:spPr>
        <a:xfrm>
          <a:off x="0" y="2968333"/>
          <a:ext cx="682919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B097A-761A-4D58-BF43-A9691DFDD3CD}">
      <dsp:nvSpPr>
        <dsp:cNvPr id="0" name=""/>
        <dsp:cNvSpPr/>
      </dsp:nvSpPr>
      <dsp:spPr>
        <a:xfrm>
          <a:off x="0" y="2541653"/>
          <a:ext cx="682919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C7F92E-984D-4224-9DEA-B9DD9044C82E}">
      <dsp:nvSpPr>
        <dsp:cNvPr id="0" name=""/>
        <dsp:cNvSpPr/>
      </dsp:nvSpPr>
      <dsp:spPr>
        <a:xfrm>
          <a:off x="0" y="2114974"/>
          <a:ext cx="682919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C738A-8E68-4ACC-A237-36DDAD1A32C2}">
      <dsp:nvSpPr>
        <dsp:cNvPr id="0" name=""/>
        <dsp:cNvSpPr/>
      </dsp:nvSpPr>
      <dsp:spPr>
        <a:xfrm>
          <a:off x="0" y="1688295"/>
          <a:ext cx="682919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1F4940-6E67-4AF2-A654-9F097C3CB65F}">
      <dsp:nvSpPr>
        <dsp:cNvPr id="0" name=""/>
        <dsp:cNvSpPr/>
      </dsp:nvSpPr>
      <dsp:spPr>
        <a:xfrm>
          <a:off x="0" y="1261616"/>
          <a:ext cx="682919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F53D4-1275-4F46-AE1B-A80D6309B7B9}">
      <dsp:nvSpPr>
        <dsp:cNvPr id="0" name=""/>
        <dsp:cNvSpPr/>
      </dsp:nvSpPr>
      <dsp:spPr>
        <a:xfrm>
          <a:off x="0" y="834936"/>
          <a:ext cx="682919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E6ED6-1993-4C32-B634-FF2253C0B1B1}">
      <dsp:nvSpPr>
        <dsp:cNvPr id="0" name=""/>
        <dsp:cNvSpPr/>
      </dsp:nvSpPr>
      <dsp:spPr>
        <a:xfrm>
          <a:off x="0" y="408257"/>
          <a:ext cx="6829195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CBC3E-A492-40D0-BDDD-2CFFA66C0A3D}">
      <dsp:nvSpPr>
        <dsp:cNvPr id="0" name=""/>
        <dsp:cNvSpPr/>
      </dsp:nvSpPr>
      <dsp:spPr>
        <a:xfrm>
          <a:off x="1775590" y="1896"/>
          <a:ext cx="5053604" cy="406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C++, OOPS</a:t>
          </a:r>
          <a:endParaRPr lang="en-IN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75590" y="1896"/>
        <a:ext cx="5053604" cy="406361"/>
      </dsp:txXfrm>
    </dsp:sp>
    <dsp:sp modelId="{32C850D4-9B5F-4AA2-A10B-9000A368044D}">
      <dsp:nvSpPr>
        <dsp:cNvPr id="0" name=""/>
        <dsp:cNvSpPr/>
      </dsp:nvSpPr>
      <dsp:spPr>
        <a:xfrm>
          <a:off x="0" y="11519"/>
          <a:ext cx="1478871" cy="40636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67000"/>
                <a:shade val="65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30000"/>
              </a:schemeClr>
            </a:duotone>
          </a:blip>
          <a:tile tx="0" ty="0" sx="60000" sy="59000" flip="none" algn="b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2008</a:t>
          </a:r>
          <a:r>
            <a:rPr lang="en-IN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40" y="31359"/>
        <a:ext cx="1439191" cy="386521"/>
      </dsp:txXfrm>
    </dsp:sp>
    <dsp:sp modelId="{4234524C-1F43-412E-AD32-16A7E3658745}">
      <dsp:nvSpPr>
        <dsp:cNvPr id="0" name=""/>
        <dsp:cNvSpPr/>
      </dsp:nvSpPr>
      <dsp:spPr>
        <a:xfrm>
          <a:off x="1775590" y="428575"/>
          <a:ext cx="5053604" cy="406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MySQL</a:t>
          </a:r>
          <a:endParaRPr lang="en-IN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75590" y="428575"/>
        <a:ext cx="5053604" cy="406361"/>
      </dsp:txXfrm>
    </dsp:sp>
    <dsp:sp modelId="{D1D9C2BA-5859-47F6-8A26-14939C597AFD}">
      <dsp:nvSpPr>
        <dsp:cNvPr id="0" name=""/>
        <dsp:cNvSpPr/>
      </dsp:nvSpPr>
      <dsp:spPr>
        <a:xfrm>
          <a:off x="0" y="438198"/>
          <a:ext cx="1478871" cy="40636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67000"/>
                <a:shade val="65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30000"/>
              </a:schemeClr>
            </a:duotone>
          </a:blip>
          <a:tile tx="0" ty="0" sx="60000" sy="59000" flip="none" algn="b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2009</a:t>
          </a:r>
          <a:r>
            <a:rPr lang="en-IN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40" y="458038"/>
        <a:ext cx="1439191" cy="386521"/>
      </dsp:txXfrm>
    </dsp:sp>
    <dsp:sp modelId="{B7C98BDC-70A1-419F-88B6-1DB874EF6093}">
      <dsp:nvSpPr>
        <dsp:cNvPr id="0" name=""/>
        <dsp:cNvSpPr/>
      </dsp:nvSpPr>
      <dsp:spPr>
        <a:xfrm>
          <a:off x="1775590" y="855255"/>
          <a:ext cx="5053604" cy="406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C</a:t>
          </a:r>
          <a:endParaRPr lang="en-IN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75590" y="855255"/>
        <a:ext cx="5053604" cy="406361"/>
      </dsp:txXfrm>
    </dsp:sp>
    <dsp:sp modelId="{4C534732-AB47-4345-9890-B7CB7A00FB43}">
      <dsp:nvSpPr>
        <dsp:cNvPr id="0" name=""/>
        <dsp:cNvSpPr/>
      </dsp:nvSpPr>
      <dsp:spPr>
        <a:xfrm>
          <a:off x="0" y="864877"/>
          <a:ext cx="1478871" cy="40636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67000"/>
                <a:shade val="65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30000"/>
              </a:schemeClr>
            </a:duotone>
          </a:blip>
          <a:tile tx="0" ty="0" sx="60000" sy="59000" flip="none" algn="b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2010</a:t>
          </a:r>
          <a:r>
            <a:rPr lang="en-IN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40" y="884717"/>
        <a:ext cx="1439191" cy="386521"/>
      </dsp:txXfrm>
    </dsp:sp>
    <dsp:sp modelId="{E35324B5-6839-47FE-AB34-FB150E40E076}">
      <dsp:nvSpPr>
        <dsp:cNvPr id="0" name=""/>
        <dsp:cNvSpPr/>
      </dsp:nvSpPr>
      <dsp:spPr>
        <a:xfrm>
          <a:off x="1775590" y="1281934"/>
          <a:ext cx="5053604" cy="406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Java</a:t>
          </a:r>
          <a:endParaRPr lang="en-IN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75590" y="1281934"/>
        <a:ext cx="5053604" cy="406361"/>
      </dsp:txXfrm>
    </dsp:sp>
    <dsp:sp modelId="{129E00C3-7E31-4F33-918D-FC983B6DE460}">
      <dsp:nvSpPr>
        <dsp:cNvPr id="0" name=""/>
        <dsp:cNvSpPr/>
      </dsp:nvSpPr>
      <dsp:spPr>
        <a:xfrm>
          <a:off x="0" y="1291556"/>
          <a:ext cx="1478871" cy="40636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67000"/>
                <a:shade val="65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30000"/>
              </a:schemeClr>
            </a:duotone>
          </a:blip>
          <a:tile tx="0" ty="0" sx="60000" sy="59000" flip="none" algn="b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2011</a:t>
          </a:r>
          <a:r>
            <a:rPr lang="en-IN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40" y="1311396"/>
        <a:ext cx="1439191" cy="386521"/>
      </dsp:txXfrm>
    </dsp:sp>
    <dsp:sp modelId="{0BEDA8E3-0B86-4FBA-ADF4-8B4C8C20E48E}">
      <dsp:nvSpPr>
        <dsp:cNvPr id="0" name=""/>
        <dsp:cNvSpPr/>
      </dsp:nvSpPr>
      <dsp:spPr>
        <a:xfrm>
          <a:off x="1775590" y="1708613"/>
          <a:ext cx="5053604" cy="406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Segoe UI" panose="020B0502040204020203" pitchFamily="34" charset="0"/>
              <a:cs typeface="Segoe UI" panose="020B0502040204020203" pitchFamily="34" charset="0"/>
            </a:rPr>
            <a:t>PHP, HTML, C#, MS SQL</a:t>
          </a:r>
          <a:endParaRPr lang="en-IN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75590" y="1708613"/>
        <a:ext cx="5053604" cy="406361"/>
      </dsp:txXfrm>
    </dsp:sp>
    <dsp:sp modelId="{4DAF1269-85E9-47CE-AC6F-07994EC80FCE}">
      <dsp:nvSpPr>
        <dsp:cNvPr id="0" name=""/>
        <dsp:cNvSpPr/>
      </dsp:nvSpPr>
      <dsp:spPr>
        <a:xfrm>
          <a:off x="0" y="1718236"/>
          <a:ext cx="1478871" cy="40636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67000"/>
                <a:shade val="65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30000"/>
              </a:schemeClr>
            </a:duotone>
          </a:blip>
          <a:tile tx="0" ty="0" sx="60000" sy="59000" flip="none" algn="b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2012</a:t>
          </a:r>
          <a:r>
            <a:rPr lang="en-IN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40" y="1738076"/>
        <a:ext cx="1439191" cy="386521"/>
      </dsp:txXfrm>
    </dsp:sp>
    <dsp:sp modelId="{269BD861-FD27-492D-AC40-2BEDB9DF983A}">
      <dsp:nvSpPr>
        <dsp:cNvPr id="0" name=""/>
        <dsp:cNvSpPr/>
      </dsp:nvSpPr>
      <dsp:spPr>
        <a:xfrm>
          <a:off x="1775590" y="2135292"/>
          <a:ext cx="5053604" cy="406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Embedded C, Linux</a:t>
          </a:r>
          <a:endParaRPr lang="en-IN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75590" y="2135292"/>
        <a:ext cx="5053604" cy="406361"/>
      </dsp:txXfrm>
    </dsp:sp>
    <dsp:sp modelId="{5BAE8DA1-8DC4-484F-9EE5-1338D1F208DD}">
      <dsp:nvSpPr>
        <dsp:cNvPr id="0" name=""/>
        <dsp:cNvSpPr/>
      </dsp:nvSpPr>
      <dsp:spPr>
        <a:xfrm>
          <a:off x="0" y="2144915"/>
          <a:ext cx="1478871" cy="40636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67000"/>
                <a:shade val="65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30000"/>
              </a:schemeClr>
            </a:duotone>
          </a:blip>
          <a:tile tx="0" ty="0" sx="60000" sy="59000" flip="none" algn="b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2013</a:t>
          </a:r>
          <a:r>
            <a:rPr lang="en-IN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40" y="2164755"/>
        <a:ext cx="1439191" cy="386521"/>
      </dsp:txXfrm>
    </dsp:sp>
    <dsp:sp modelId="{2C4F1852-AC0A-4F09-ACA8-C82BE32712F8}">
      <dsp:nvSpPr>
        <dsp:cNvPr id="0" name=""/>
        <dsp:cNvSpPr/>
      </dsp:nvSpPr>
      <dsp:spPr>
        <a:xfrm>
          <a:off x="1775590" y="2561971"/>
          <a:ext cx="5053604" cy="406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PL/SQL, Oracle SQL, ETL</a:t>
          </a:r>
          <a:endParaRPr lang="en-IN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75590" y="2561971"/>
        <a:ext cx="5053604" cy="406361"/>
      </dsp:txXfrm>
    </dsp:sp>
    <dsp:sp modelId="{DA131729-734D-48E0-ABA9-705EB3E4AECB}">
      <dsp:nvSpPr>
        <dsp:cNvPr id="0" name=""/>
        <dsp:cNvSpPr/>
      </dsp:nvSpPr>
      <dsp:spPr>
        <a:xfrm>
          <a:off x="0" y="2571594"/>
          <a:ext cx="1478871" cy="40636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67000"/>
                <a:shade val="65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30000"/>
              </a:schemeClr>
            </a:duotone>
          </a:blip>
          <a:tile tx="0" ty="0" sx="60000" sy="59000" flip="none" algn="b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2014</a:t>
          </a:r>
          <a:r>
            <a:rPr lang="en-IN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40" y="2591434"/>
        <a:ext cx="1439191" cy="386521"/>
      </dsp:txXfrm>
    </dsp:sp>
    <dsp:sp modelId="{94E6A839-76D5-416D-A46C-C1B9236317D7}">
      <dsp:nvSpPr>
        <dsp:cNvPr id="0" name=""/>
        <dsp:cNvSpPr/>
      </dsp:nvSpPr>
      <dsp:spPr>
        <a:xfrm>
          <a:off x="1775590" y="2988651"/>
          <a:ext cx="5053604" cy="406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Shell, Java, Hive, Framework Development</a:t>
          </a:r>
          <a:endParaRPr lang="en-IN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75590" y="2988651"/>
        <a:ext cx="5053604" cy="406361"/>
      </dsp:txXfrm>
    </dsp:sp>
    <dsp:sp modelId="{8B9D1D8A-28F3-4BEA-9846-787C3BAFB7E7}">
      <dsp:nvSpPr>
        <dsp:cNvPr id="0" name=""/>
        <dsp:cNvSpPr/>
      </dsp:nvSpPr>
      <dsp:spPr>
        <a:xfrm>
          <a:off x="0" y="2998273"/>
          <a:ext cx="1478871" cy="40636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67000"/>
                <a:shade val="65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30000"/>
              </a:schemeClr>
            </a:duotone>
          </a:blip>
          <a:tile tx="0" ty="0" sx="60000" sy="59000" flip="none" algn="b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2015</a:t>
          </a:r>
          <a:r>
            <a:rPr lang="en-IN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40" y="3018113"/>
        <a:ext cx="1439191" cy="386521"/>
      </dsp:txXfrm>
    </dsp:sp>
    <dsp:sp modelId="{D613682A-379E-41A2-A72A-337E9C5BAB07}">
      <dsp:nvSpPr>
        <dsp:cNvPr id="0" name=""/>
        <dsp:cNvSpPr/>
      </dsp:nvSpPr>
      <dsp:spPr>
        <a:xfrm>
          <a:off x="1775590" y="3415330"/>
          <a:ext cx="5053604" cy="406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PCS7, SCL, C, PLC</a:t>
          </a:r>
          <a:endParaRPr lang="en-IN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75590" y="3415330"/>
        <a:ext cx="5053604" cy="406361"/>
      </dsp:txXfrm>
    </dsp:sp>
    <dsp:sp modelId="{A33BD087-BC82-401F-820D-2A6180F11494}">
      <dsp:nvSpPr>
        <dsp:cNvPr id="0" name=""/>
        <dsp:cNvSpPr/>
      </dsp:nvSpPr>
      <dsp:spPr>
        <a:xfrm>
          <a:off x="0" y="3424953"/>
          <a:ext cx="1478871" cy="40636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67000"/>
                <a:shade val="65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30000"/>
              </a:schemeClr>
            </a:duotone>
          </a:blip>
          <a:tile tx="0" ty="0" sx="60000" sy="59000" flip="none" algn="b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2016</a:t>
          </a:r>
          <a:r>
            <a:rPr lang="en-IN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40" y="3444793"/>
        <a:ext cx="1439191" cy="386521"/>
      </dsp:txXfrm>
    </dsp:sp>
    <dsp:sp modelId="{BC51F778-D099-4032-99CA-796A885F43AA}">
      <dsp:nvSpPr>
        <dsp:cNvPr id="0" name=""/>
        <dsp:cNvSpPr/>
      </dsp:nvSpPr>
      <dsp:spPr>
        <a:xfrm>
          <a:off x="1775590" y="3842009"/>
          <a:ext cx="5053604" cy="406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Segoe UI" panose="020B0502040204020203" pitchFamily="34" charset="0"/>
              <a:cs typeface="Segoe UI" panose="020B0502040204020203" pitchFamily="34" charset="0"/>
            </a:rPr>
            <a:t>Angular, Typescript, C#, MS SQL</a:t>
          </a:r>
          <a:endParaRPr lang="en-IN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75590" y="3842009"/>
        <a:ext cx="5053604" cy="406361"/>
      </dsp:txXfrm>
    </dsp:sp>
    <dsp:sp modelId="{EDA965A0-FD48-4E7F-A3D4-46E426D30487}">
      <dsp:nvSpPr>
        <dsp:cNvPr id="0" name=""/>
        <dsp:cNvSpPr/>
      </dsp:nvSpPr>
      <dsp:spPr>
        <a:xfrm>
          <a:off x="0" y="3851632"/>
          <a:ext cx="1478871" cy="40636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67000"/>
                <a:shade val="65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30000"/>
              </a:schemeClr>
            </a:duotone>
          </a:blip>
          <a:tile tx="0" ty="0" sx="60000" sy="59000" flip="none" algn="b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2017</a:t>
          </a:r>
          <a:r>
            <a:rPr lang="en-IN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40" y="3871472"/>
        <a:ext cx="1439191" cy="386521"/>
      </dsp:txXfrm>
    </dsp:sp>
    <dsp:sp modelId="{9FBEBC8E-572D-4860-8A6F-C7236C541FB1}">
      <dsp:nvSpPr>
        <dsp:cNvPr id="0" name=""/>
        <dsp:cNvSpPr/>
      </dsp:nvSpPr>
      <dsp:spPr>
        <a:xfrm>
          <a:off x="1775590" y="4268688"/>
          <a:ext cx="5053604" cy="406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NodeJS, Node-RED, </a:t>
          </a:r>
          <a:r>
            <a:rPr lang="en-GB" sz="1600" kern="1200" dirty="0">
              <a:latin typeface="Segoe UI" panose="020B0502040204020203" pitchFamily="34" charset="0"/>
              <a:cs typeface="Segoe UI" panose="020B0502040204020203" pitchFamily="34" charset="0"/>
            </a:rPr>
            <a:t>JavaScript, SQLite</a:t>
          </a:r>
          <a:endParaRPr lang="en-IN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75590" y="4268688"/>
        <a:ext cx="5053604" cy="406361"/>
      </dsp:txXfrm>
    </dsp:sp>
    <dsp:sp modelId="{9FFEF834-97A4-439A-AF7A-BD2EAEF1EE99}">
      <dsp:nvSpPr>
        <dsp:cNvPr id="0" name=""/>
        <dsp:cNvSpPr/>
      </dsp:nvSpPr>
      <dsp:spPr>
        <a:xfrm>
          <a:off x="0" y="4278311"/>
          <a:ext cx="1478871" cy="40636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67000"/>
                <a:shade val="65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30000"/>
              </a:schemeClr>
            </a:duotone>
          </a:blip>
          <a:tile tx="0" ty="0" sx="60000" sy="59000" flip="none" algn="b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2018</a:t>
          </a:r>
          <a:r>
            <a:rPr lang="en-IN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40" y="4298151"/>
        <a:ext cx="1439191" cy="386521"/>
      </dsp:txXfrm>
    </dsp:sp>
    <dsp:sp modelId="{95E5071D-F056-452C-A361-28077F0DA8BD}">
      <dsp:nvSpPr>
        <dsp:cNvPr id="0" name=""/>
        <dsp:cNvSpPr/>
      </dsp:nvSpPr>
      <dsp:spPr>
        <a:xfrm>
          <a:off x="1775590" y="4695368"/>
          <a:ext cx="5053604" cy="406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Segoe UI" panose="020B0502040204020203" pitchFamily="34" charset="0"/>
              <a:cs typeface="Segoe UI" panose="020B0502040204020203" pitchFamily="34" charset="0"/>
            </a:rPr>
            <a:t>Solutions Architecture, Linux, MQTT, RestAPI </a:t>
          </a:r>
          <a:endParaRPr lang="en-IN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75590" y="4695368"/>
        <a:ext cx="5053604" cy="406361"/>
      </dsp:txXfrm>
    </dsp:sp>
    <dsp:sp modelId="{89D3E06F-09C9-48D2-99CC-4D85A441CB95}">
      <dsp:nvSpPr>
        <dsp:cNvPr id="0" name=""/>
        <dsp:cNvSpPr/>
      </dsp:nvSpPr>
      <dsp:spPr>
        <a:xfrm>
          <a:off x="0" y="4704990"/>
          <a:ext cx="1478871" cy="40636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67000"/>
                <a:shade val="65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30000"/>
              </a:schemeClr>
            </a:duotone>
          </a:blip>
          <a:tile tx="0" ty="0" sx="60000" sy="59000" flip="none" algn="b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2019</a:t>
          </a:r>
          <a:r>
            <a:rPr lang="en-IN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40" y="4724830"/>
        <a:ext cx="1439191" cy="386521"/>
      </dsp:txXfrm>
    </dsp:sp>
    <dsp:sp modelId="{895019D9-ED5C-4C8B-9D1A-F7ED0381C3C5}">
      <dsp:nvSpPr>
        <dsp:cNvPr id="0" name=""/>
        <dsp:cNvSpPr/>
      </dsp:nvSpPr>
      <dsp:spPr>
        <a:xfrm>
          <a:off x="1775590" y="5122047"/>
          <a:ext cx="5053604" cy="406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Kafka, Spark, ML, DNN, RL, Python</a:t>
          </a:r>
          <a:endParaRPr lang="en-IN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775590" y="5122047"/>
        <a:ext cx="5053604" cy="406361"/>
      </dsp:txXfrm>
    </dsp:sp>
    <dsp:sp modelId="{2E6D0F2F-9579-4126-8F48-BA5ED1A42D93}">
      <dsp:nvSpPr>
        <dsp:cNvPr id="0" name=""/>
        <dsp:cNvSpPr/>
      </dsp:nvSpPr>
      <dsp:spPr>
        <a:xfrm>
          <a:off x="8" y="5123943"/>
          <a:ext cx="1478871" cy="406361"/>
        </a:xfrm>
        <a:prstGeom prst="round2SameRect">
          <a:avLst>
            <a:gd name="adj1" fmla="val 16670"/>
            <a:gd name="adj2" fmla="val 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67000"/>
                <a:shade val="65000"/>
              </a:schemeClr>
              <a:schemeClr val="accent1">
                <a:hueOff val="0"/>
                <a:satOff val="0"/>
                <a:lumOff val="0"/>
                <a:alphaOff val="0"/>
                <a:tint val="10000"/>
                <a:satMod val="130000"/>
              </a:schemeClr>
            </a:duotone>
          </a:blip>
          <a:tile tx="0" ty="0" sx="60000" sy="59000" flip="none" algn="b"/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2020</a:t>
          </a:r>
          <a:r>
            <a:rPr lang="en-IN" sz="1600" b="1" i="0" u="none" kern="1200" dirty="0">
              <a:latin typeface="Segoe UI" panose="020B0502040204020203" pitchFamily="34" charset="0"/>
              <a:cs typeface="Segoe UI" panose="020B0502040204020203" pitchFamily="34" charset="0"/>
            </a:rPr>
            <a:t>	</a:t>
          </a:r>
          <a:endParaRPr lang="en-IN" sz="1600" b="1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9848" y="5143783"/>
        <a:ext cx="1439191" cy="386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4D15D-E4F6-49DD-A861-BA15F2D661A9}">
      <dsp:nvSpPr>
        <dsp:cNvPr id="0" name=""/>
        <dsp:cNvSpPr/>
      </dsp:nvSpPr>
      <dsp:spPr>
        <a:xfrm>
          <a:off x="0" y="0"/>
          <a:ext cx="11348325" cy="3273799"/>
        </a:xfrm>
        <a:prstGeom prst="roundRect">
          <a:avLst>
            <a:gd name="adj" fmla="val 8500"/>
          </a:avLst>
        </a:prstGeom>
        <a:solidFill>
          <a:schemeClr val="accent1">
            <a:alpha val="15000"/>
          </a:schemeClr>
        </a:solidFill>
        <a:ln w="6350" cap="flat" cmpd="sng" algn="ctr">
          <a:solidFill>
            <a:schemeClr val="tx1"/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6200" tIns="76200" rIns="76200" bIns="202111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IoT2040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81503" y="81503"/>
        <a:ext cx="11185319" cy="3110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1241C-6085-4638-BD89-60EB8A1FA188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C350A-1254-45C4-A6FF-86276D19B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0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976A8C-2FB0-4707-AEC6-B2593CC9DD5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14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976A8C-2FB0-4707-AEC6-B2593CC9DD5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49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976A8C-2FB0-4707-AEC6-B2593CC9DD5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80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Issues: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Multiple pipeline for each type of dashboard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Advantages: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New metrics derived directly from raw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Cater growing data size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350A-1254-45C4-A6FF-86276D19B01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48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Time</a:t>
            </a:r>
          </a:p>
          <a:p>
            <a:r>
              <a:rPr lang="en-IN" dirty="0"/>
              <a:t>Data Segregation</a:t>
            </a:r>
          </a:p>
          <a:p>
            <a:r>
              <a:rPr lang="en-IN" dirty="0"/>
              <a:t>Data 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350A-1254-45C4-A6FF-86276D19B01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205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350A-1254-45C4-A6FF-86276D19B01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76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C350A-1254-45C4-A6FF-86276D19B01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802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94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7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75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816E955-581D-440F-8573-00FAB14A367F}" type="datetimeFigureOut">
              <a:rPr lang="en-IN" smtClean="0"/>
              <a:t>11-05-2020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87737DA3-F904-4241-999A-E6CF8681D84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01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E955-581D-440F-8573-00FAB14A367F}" type="datetimeFigureOut">
              <a:rPr lang="en-IN" smtClean="0"/>
              <a:t>11-05-2020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7DA3-F904-4241-999A-E6CF8681D8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381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816E955-581D-440F-8573-00FAB14A367F}" type="datetimeFigureOut">
              <a:rPr lang="en-IN" smtClean="0"/>
              <a:t>11-05-2020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737DA3-F904-4241-999A-E6CF8681D84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33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E955-581D-440F-8573-00FAB14A367F}" type="datetimeFigureOut">
              <a:rPr lang="en-IN" smtClean="0"/>
              <a:t>11-05-2020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7DA3-F904-4241-999A-E6CF8681D8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166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E955-581D-440F-8573-00FAB14A367F}" type="datetimeFigureOut">
              <a:rPr lang="en-IN" smtClean="0"/>
              <a:t>11-05-2020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7DA3-F904-4241-999A-E6CF8681D8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704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E955-581D-440F-8573-00FAB14A367F}" type="datetimeFigureOut">
              <a:rPr lang="en-IN" smtClean="0"/>
              <a:t>11-05-2020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7DA3-F904-4241-999A-E6CF8681D8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656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E955-581D-440F-8573-00FAB14A367F}" type="datetimeFigureOut">
              <a:rPr lang="en-IN" smtClean="0"/>
              <a:t>11-05-2020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7DA3-F904-4241-999A-E6CF8681D8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737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E955-581D-440F-8573-00FAB14A367F}" type="datetimeFigureOut">
              <a:rPr lang="en-IN" smtClean="0"/>
              <a:t>11-05-2020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7DA3-F904-4241-999A-E6CF8681D8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71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7225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E955-581D-440F-8573-00FAB14A367F}" type="datetimeFigureOut">
              <a:rPr lang="en-IN" smtClean="0"/>
              <a:t>11-05-2020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7DA3-F904-4241-999A-E6CF8681D8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597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6E955-581D-440F-8573-00FAB14A367F}" type="datetimeFigureOut">
              <a:rPr lang="en-IN" smtClean="0"/>
              <a:t>11-05-2020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7DA3-F904-4241-999A-E6CF8681D8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853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D816E955-581D-440F-8573-00FAB14A367F}" type="datetimeFigureOut">
              <a:rPr lang="en-IN" smtClean="0"/>
              <a:t>11-05-2020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87737DA3-F904-4241-999A-E6CF8681D84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262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ED36-9034-4004-A360-E14D196FF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5F786-203D-4F06-8AEF-C2D5E6C39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58D1C-DAFF-4D1F-9CD2-418090A7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7B1F-E64E-4489-8CE0-2AB2324965A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F9BFC-8EA6-485E-AF35-095C0769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A2563-B72B-431A-8477-AF27105E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271A-CD89-4509-90CA-263A02F33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346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3B0E-D515-4B50-8693-28D21D71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6BD1-0A90-4FCD-8526-22546210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4F56-3535-4116-9589-ECFB3FF7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7B1F-E64E-4489-8CE0-2AB2324965A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4364F-C895-4446-9080-C81C485C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8E040-98DE-4512-B920-A8AD8DA7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271A-CD89-4509-90CA-263A02F33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258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046E-41C3-4B2B-B6FA-A7BE5243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8A0A6-6310-4F53-9085-F7D488E10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4A16-9DB7-4743-8DF1-21ECBB29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7B1F-E64E-4489-8CE0-2AB2324965A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209C-9D42-445E-9D03-187CCFB8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C8081-F4EE-45DC-BB7D-AB1D542D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271A-CD89-4509-90CA-263A02F33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14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8F5A-EE3E-4243-B45E-BF9D0DE3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EDBD-11EA-485F-BB73-495258C5E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EC525-B50E-4511-B0B3-20BC58BC1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C7DE7-7A62-4B86-8E8C-95ADB45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7B1F-E64E-4489-8CE0-2AB2324965A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3DD7A-F4D2-4907-AA3E-D143B35C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321D5-B4B4-443A-ADA2-C02B0D25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271A-CD89-4509-90CA-263A02F33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98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3068-E70B-4326-AF87-3D3095F5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37311-8703-4A03-BC16-828E7291F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B0D04-9344-4490-A2EB-B189EE09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595E0-3F66-4F02-B4EC-E2B3D538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683C2-4DF7-4222-82AC-53F3BC67C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BBE78-BCE3-46F8-899E-BE607B78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7B1F-E64E-4489-8CE0-2AB2324965A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76F58-88B9-4291-AF66-1C26581D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8B2E8-5E01-4068-A3C0-997D3E34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271A-CD89-4509-90CA-263A02F33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003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0990-9370-4148-AC06-0BBC294B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FF424-2537-4E39-82F5-AD7D4C81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7B1F-E64E-4489-8CE0-2AB2324965A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3A640-9205-497B-A1A2-A50F4944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F5EAE-CE05-4F68-9651-8B5652E0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271A-CD89-4509-90CA-263A02F33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50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E2495-808B-4040-891F-D93AB7A4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7B1F-E64E-4489-8CE0-2AB2324965A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EC4A5-AC7A-464A-A8F5-4EBF25EF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24D1A-62BD-403E-9801-F899B242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271A-CD89-4509-90CA-263A02F33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14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16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CD6B-DE36-4A21-89C0-FC4AD75E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32A4-A6F6-4E3C-83DF-51ADFBC2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C5099-CBFA-43C1-930F-86A40A92C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538A7-D8F8-4083-8BBD-1BB54709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7B1F-E64E-4489-8CE0-2AB2324965A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47D48-C48E-415A-9ACD-751D9CBE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C7102-6878-4CB6-9456-55B98CA1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271A-CD89-4509-90CA-263A02F33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1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934B-ADD9-4115-9B60-B50C727E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3D233-F1A3-491C-B0F0-D4DA21B92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970AA-A086-4896-A518-879045D96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378DB-07F9-4875-A239-E2E290B6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7B1F-E64E-4489-8CE0-2AB2324965A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23866-9C39-4F4B-8F35-188D5724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C4AF8-D346-4CFF-BBB9-4BDF8E9F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271A-CD89-4509-90CA-263A02F33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6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DC00-ED81-48F5-8EB5-48D8E728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1267E-8BEF-456E-8365-E7D016A4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FABF-9EFC-4D31-9D1B-76F5066F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7B1F-E64E-4489-8CE0-2AB2324965A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8A49E-B7CE-4223-9B37-557C37A7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DD55-33EC-4893-8080-610E5495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271A-CD89-4509-90CA-263A02F33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852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65FCB-0F8D-407C-9773-B1C5C4FA3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A0AAA-8996-4CA6-9BFD-11FF32E7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5F73A-587F-4BC2-B29A-D6DAD7C7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7B1F-E64E-4489-8CE0-2AB2324965A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A55D-3F76-4FF0-B4BB-AC2A038D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C7DE-27C6-47D7-96F2-99A5ABE2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271A-CD89-4509-90CA-263A02F33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02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5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0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36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61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8BBC-E598-49D6-99D5-06E0C8EDD8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42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8BBC-E598-49D6-99D5-06E0C8EDD89C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D084-2B00-4849-8EF2-EDEB977C1A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97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D816E955-581D-440F-8573-00FAB14A367F}" type="datetimeFigureOut">
              <a:rPr lang="en-IN" smtClean="0"/>
              <a:t>11-05-2020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87737DA3-F904-4241-999A-E6CF8681D84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3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3E73F-FCF6-42F2-B004-4A0CF8DD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DF035-F15C-4D37-AB45-043B9A897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2AEF3-57D1-4B36-A61F-FB3DF1A05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7B1F-E64E-4489-8CE0-2AB2324965AB}" type="datetimeFigureOut">
              <a:rPr lang="en-IN" smtClean="0"/>
              <a:t>11-05-2020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C17B-82B8-4719-8103-11302A7B0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FCF6-A46C-42FF-98EB-0E7644D81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271A-CD89-4509-90CA-263A02F33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35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lavishthomas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amur.net/en/focus-topics/namur-open-architectur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13" Type="http://schemas.openxmlformats.org/officeDocument/2006/relationships/customXml" Target="../../customXml/item59.xml"/><Relationship Id="rId18" Type="http://schemas.openxmlformats.org/officeDocument/2006/relationships/customXml" Target="../../customXml/item39.xml"/><Relationship Id="rId26" Type="http://schemas.openxmlformats.org/officeDocument/2006/relationships/customXml" Target="../../customXml/item74.xml"/><Relationship Id="rId3" Type="http://schemas.openxmlformats.org/officeDocument/2006/relationships/customXml" Target="../../customXml/item23.xml"/><Relationship Id="rId21" Type="http://schemas.openxmlformats.org/officeDocument/2006/relationships/customXml" Target="../../customXml/item26.xml"/><Relationship Id="rId7" Type="http://schemas.openxmlformats.org/officeDocument/2006/relationships/customXml" Target="../../customXml/item64.xml"/><Relationship Id="rId12" Type="http://schemas.openxmlformats.org/officeDocument/2006/relationships/customXml" Target="../../customXml/item53.xml"/><Relationship Id="rId17" Type="http://schemas.openxmlformats.org/officeDocument/2006/relationships/customXml" Target="../../customXml/item58.xml"/><Relationship Id="rId25" Type="http://schemas.openxmlformats.org/officeDocument/2006/relationships/customXml" Target="../../customXml/item18.xml"/><Relationship Id="rId2" Type="http://schemas.openxmlformats.org/officeDocument/2006/relationships/customXml" Target="../../customXml/item71.xml"/><Relationship Id="rId16" Type="http://schemas.openxmlformats.org/officeDocument/2006/relationships/customXml" Target="../../customXml/item24.xml"/><Relationship Id="rId20" Type="http://schemas.openxmlformats.org/officeDocument/2006/relationships/customXml" Target="../../customXml/item72.xml"/><Relationship Id="rId29" Type="http://schemas.openxmlformats.org/officeDocument/2006/relationships/slideLayout" Target="../slideLayouts/slideLayout1.xml"/><Relationship Id="rId1" Type="http://schemas.openxmlformats.org/officeDocument/2006/relationships/customXml" Target="../../customXml/item34.xml"/><Relationship Id="rId6" Type="http://schemas.openxmlformats.org/officeDocument/2006/relationships/customXml" Target="../../customXml/item68.xml"/><Relationship Id="rId11" Type="http://schemas.openxmlformats.org/officeDocument/2006/relationships/customXml" Target="../../customXml/item73.xml"/><Relationship Id="rId24" Type="http://schemas.openxmlformats.org/officeDocument/2006/relationships/customXml" Target="../../customXml/item2.xml"/><Relationship Id="rId5" Type="http://schemas.openxmlformats.org/officeDocument/2006/relationships/customXml" Target="../../customXml/item15.xml"/><Relationship Id="rId15" Type="http://schemas.openxmlformats.org/officeDocument/2006/relationships/customXml" Target="../../customXml/item40.xml"/><Relationship Id="rId23" Type="http://schemas.openxmlformats.org/officeDocument/2006/relationships/customXml" Target="../../customXml/item13.xml"/><Relationship Id="rId28" Type="http://schemas.openxmlformats.org/officeDocument/2006/relationships/customXml" Target="../../customXml/item3.xml"/><Relationship Id="rId10" Type="http://schemas.openxmlformats.org/officeDocument/2006/relationships/customXml" Target="../../customXml/item63.xml"/><Relationship Id="rId19" Type="http://schemas.openxmlformats.org/officeDocument/2006/relationships/customXml" Target="../../customXml/item75.xml"/><Relationship Id="rId4" Type="http://schemas.openxmlformats.org/officeDocument/2006/relationships/customXml" Target="../../customXml/item67.xml"/><Relationship Id="rId9" Type="http://schemas.openxmlformats.org/officeDocument/2006/relationships/customXml" Target="../../customXml/item21.xml"/><Relationship Id="rId14" Type="http://schemas.openxmlformats.org/officeDocument/2006/relationships/customXml" Target="../../customXml/item46.xml"/><Relationship Id="rId22" Type="http://schemas.openxmlformats.org/officeDocument/2006/relationships/customXml" Target="../../customXml/item1.xml"/><Relationship Id="rId27" Type="http://schemas.openxmlformats.org/officeDocument/2006/relationships/customXml" Target="../../customXml/item4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customXml" Target="../../customXml/item14.xml"/><Relationship Id="rId3" Type="http://schemas.openxmlformats.org/officeDocument/2006/relationships/customXml" Target="../../customXml/item48.xml"/><Relationship Id="rId7" Type="http://schemas.openxmlformats.org/officeDocument/2006/relationships/customXml" Target="../../customXml/item5.xml"/><Relationship Id="rId12" Type="http://schemas.openxmlformats.org/officeDocument/2006/relationships/customXml" Target="../../customXml/item42.xml"/><Relationship Id="rId17" Type="http://schemas.openxmlformats.org/officeDocument/2006/relationships/slideLayout" Target="../slideLayouts/slideLayout2.xml"/><Relationship Id="rId2" Type="http://schemas.openxmlformats.org/officeDocument/2006/relationships/customXml" Target="../../customXml/item41.xml"/><Relationship Id="rId16" Type="http://schemas.openxmlformats.org/officeDocument/2006/relationships/customXml" Target="../../customXml/item77.xml"/><Relationship Id="rId1" Type="http://schemas.openxmlformats.org/officeDocument/2006/relationships/customXml" Target="../../customXml/item32.xml"/><Relationship Id="rId6" Type="http://schemas.openxmlformats.org/officeDocument/2006/relationships/customXml" Target="../../customXml/item70.xml"/><Relationship Id="rId11" Type="http://schemas.openxmlformats.org/officeDocument/2006/relationships/customXml" Target="../../customXml/item19.xml"/><Relationship Id="rId5" Type="http://schemas.openxmlformats.org/officeDocument/2006/relationships/customXml" Target="../../customXml/item52.xml"/><Relationship Id="rId15" Type="http://schemas.openxmlformats.org/officeDocument/2006/relationships/customXml" Target="../../customXml/item16.xml"/><Relationship Id="rId10" Type="http://schemas.openxmlformats.org/officeDocument/2006/relationships/customXml" Target="../../customXml/item47.xml"/><Relationship Id="rId4" Type="http://schemas.openxmlformats.org/officeDocument/2006/relationships/customXml" Target="../../customXml/item38.xml"/><Relationship Id="rId9" Type="http://schemas.openxmlformats.org/officeDocument/2006/relationships/customXml" Target="../../customXml/item20.xml"/><Relationship Id="rId14" Type="http://schemas.openxmlformats.org/officeDocument/2006/relationships/customXml" Target="../../customXml/item3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.xml"/><Relationship Id="rId13" Type="http://schemas.openxmlformats.org/officeDocument/2006/relationships/slideLayout" Target="../slideLayouts/slideLayout2.xml"/><Relationship Id="rId3" Type="http://schemas.openxmlformats.org/officeDocument/2006/relationships/customXml" Target="../../customXml/item8.xml"/><Relationship Id="rId7" Type="http://schemas.openxmlformats.org/officeDocument/2006/relationships/customXml" Target="../../customXml/item27.xml"/><Relationship Id="rId12" Type="http://schemas.openxmlformats.org/officeDocument/2006/relationships/customXml" Target="../../customXml/item17.xml"/><Relationship Id="rId2" Type="http://schemas.openxmlformats.org/officeDocument/2006/relationships/customXml" Target="../../customXml/item76.xml"/><Relationship Id="rId1" Type="http://schemas.openxmlformats.org/officeDocument/2006/relationships/customXml" Target="../../customXml/item56.xml"/><Relationship Id="rId6" Type="http://schemas.openxmlformats.org/officeDocument/2006/relationships/customXml" Target="../../customXml/item62.xml"/><Relationship Id="rId11" Type="http://schemas.openxmlformats.org/officeDocument/2006/relationships/customXml" Target="../../customXml/item7.xml"/><Relationship Id="rId5" Type="http://schemas.openxmlformats.org/officeDocument/2006/relationships/customXml" Target="../../customXml/item30.xml"/><Relationship Id="rId10" Type="http://schemas.openxmlformats.org/officeDocument/2006/relationships/customXml" Target="../../customXml/item65.xml"/><Relationship Id="rId4" Type="http://schemas.openxmlformats.org/officeDocument/2006/relationships/customXml" Target="../../customXml/item10.xml"/><Relationship Id="rId9" Type="http://schemas.openxmlformats.org/officeDocument/2006/relationships/customXml" Target="../../customXml/item6.xml"/><Relationship Id="rId14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C6A0F1-A810-41AC-8B9B-D2C54A91F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557" y="372792"/>
            <a:ext cx="3204356" cy="31293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608731-139F-49AB-8364-02B6DC6E5F47}"/>
              </a:ext>
            </a:extLst>
          </p:cNvPr>
          <p:cNvSpPr/>
          <p:nvPr/>
        </p:nvSpPr>
        <p:spPr>
          <a:xfrm>
            <a:off x="1021238" y="113685"/>
            <a:ext cx="6745376" cy="665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Educational Qualifications: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Tx/>
              <a:buNone/>
              <a:tabLst/>
              <a:defRPr/>
            </a:pPr>
            <a:endParaRPr kumimoji="0" lang="en-US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Masters in Computing								2020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Big Data Analytics and Artificial Intelligence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Bachelor of Technology 								2014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	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Computer Science and Engineering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AISSCE		 									2010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			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Computer Science, Mathematics, Physics and Chemistry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Experience: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Tx/>
              <a:buNone/>
              <a:tabLst/>
              <a:defRPr/>
            </a:pPr>
            <a:endParaRPr kumimoji="0" lang="en-US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 years full-time experience in Software Design and Development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3.5 years in Siemens Technologies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1.5 years  in TAVANT Technologies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1+ year of part-time and internship experience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 year in PurpleWire Technologies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3 months in KoreData Systems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Awards: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Tx/>
              <a:buNone/>
              <a:tabLst/>
              <a:defRPr/>
            </a:pPr>
            <a:endParaRPr kumimoji="0" lang="en-US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Tech Expert – SIEMENS Excellence Awards 				2018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Siemens ‘U’ Make a Difference Award 					2018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Champion Award– SIEMENS DF PD Awards 				2017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Siemens Puraskaar Spot Award 						2016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5000"/>
              </a:spcBef>
              <a:spcAft>
                <a:spcPts val="0"/>
              </a:spcAft>
              <a:buClr>
                <a:srgbClr val="E28B55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Rookie of the Year, Tavant Excellence Awards 				2015</a:t>
            </a:r>
            <a:endParaRPr kumimoji="0" lang="en-US" sz="14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AB3CDC-8953-45C8-8189-2943128C930E}"/>
              </a:ext>
            </a:extLst>
          </p:cNvPr>
          <p:cNvSpPr/>
          <p:nvPr/>
        </p:nvSpPr>
        <p:spPr>
          <a:xfrm>
            <a:off x="7766614" y="3710824"/>
            <a:ext cx="4425386" cy="2849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Software Engineer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Kartika" panose="02020503030404060203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MSc in Big Data Analytics and Artificial Intelligence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Kartika" panose="02020503030404060203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+353-894934334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Kartika" panose="02020503030404060203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Kartika" panose="02020503030404060203" pitchFamily="18" charset="0"/>
                <a:hlinkClick r:id="rId4"/>
              </a:rPr>
              <a:t>lavishthomas@gmail.com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Kartika" panose="02020503030404060203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Kartika" panose="02020503030404060203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www.linkedin.com/in/lavishthomas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Kartika" panose="02020503030404060203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www.github.com/lavishthomas/</a:t>
            </a:r>
            <a:r>
              <a:rPr kumimoji="0" lang="en-GB" sz="18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Kartika" panose="02020503030404060203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Kartika" panose="02020503030404060203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Writers Square, Port Road Letterkenny,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Kartika" panose="02020503030404060203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Kartika" panose="02020503030404060203" pitchFamily="18" charset="0"/>
              </a:rPr>
              <a:t>Co Donegal, Ireland, F92 V2NH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Kartika" panose="020205030304040602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57FECF-DF6E-4B11-B5CC-2153D7789A8B}"/>
              </a:ext>
            </a:extLst>
          </p:cNvPr>
          <p:cNvCxnSpPr/>
          <p:nvPr/>
        </p:nvCxnSpPr>
        <p:spPr>
          <a:xfrm>
            <a:off x="7362333" y="325345"/>
            <a:ext cx="65988" cy="6353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85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350E-CF11-44C6-AC3D-0AEBF7F01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394" y="5995446"/>
            <a:ext cx="10515600" cy="530307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https://www.namur.net/en/focus-topics/namur-open-architecture/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8669C-9DCD-4DAD-AB0C-DA1745EE33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7"/>
          <a:stretch/>
        </p:blipFill>
        <p:spPr>
          <a:xfrm>
            <a:off x="1714893" y="190942"/>
            <a:ext cx="7202864" cy="548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5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65000"/>
              <a:lumOff val="3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27259C-B29E-408C-A238-FF9688E1EF34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6404703" y="93489"/>
            <a:ext cx="2157556" cy="832450"/>
            <a:chOff x="5783127" y="927378"/>
            <a:chExt cx="2157556" cy="832450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BFE143C9-875E-435A-BDA9-9566F17DB632}"/>
                </a:ext>
              </a:extLst>
            </p:cNvPr>
            <p:cNvSpPr/>
            <p:nvPr/>
          </p:nvSpPr>
          <p:spPr bwMode="auto">
            <a:xfrm>
              <a:off x="5791322" y="927378"/>
              <a:ext cx="2149361" cy="832450"/>
            </a:xfrm>
            <a:prstGeom prst="cube">
              <a:avLst>
                <a:gd name="adj" fmla="val 388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MindSphere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EBB1A6-4992-426C-9DCD-334F5DD1F5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83127" y="1208584"/>
              <a:ext cx="2112432" cy="7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7" name="Cube 6">
            <a:extLst>
              <a:ext uri="{FF2B5EF4-FFF2-40B4-BE49-F238E27FC236}">
                <a16:creationId xmlns:a16="http://schemas.microsoft.com/office/drawing/2014/main" id="{1C032770-FD14-41DD-AED5-7CD75A7ECA91}"/>
              </a:ext>
            </a:extLst>
          </p:cNvPr>
          <p:cNvSpPr/>
          <p:nvPr/>
        </p:nvSpPr>
        <p:spPr bwMode="auto">
          <a:xfrm>
            <a:off x="4039054" y="110657"/>
            <a:ext cx="2149361" cy="832450"/>
          </a:xfrm>
          <a:prstGeom prst="cube">
            <a:avLst>
              <a:gd name="adj" fmla="val 388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Client Machine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0AF5BFEF-EA61-472A-A0A8-C2AF24F0FAF9}"/>
              </a:ext>
            </a:extLst>
          </p:cNvPr>
          <p:cNvSpPr/>
          <p:nvPr/>
        </p:nvSpPr>
        <p:spPr bwMode="auto">
          <a:xfrm>
            <a:off x="1586990" y="101791"/>
            <a:ext cx="2149361" cy="832450"/>
          </a:xfrm>
          <a:prstGeom prst="cube">
            <a:avLst>
              <a:gd name="adj" fmla="val 3886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Client Machine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E52383B-3735-48C6-B266-3EBE20C852BB}"/>
              </a:ext>
            </a:extLst>
          </p:cNvPr>
          <p:cNvSpPr/>
          <p:nvPr/>
        </p:nvSpPr>
        <p:spPr bwMode="auto">
          <a:xfrm>
            <a:off x="1004394" y="1238120"/>
            <a:ext cx="10183212" cy="3340044"/>
          </a:xfrm>
          <a:prstGeom prst="cube">
            <a:avLst>
              <a:gd name="adj" fmla="val 3886"/>
            </a:avLst>
          </a:prstGeom>
          <a:ln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IoT2040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5B9CE7-A156-4E94-8C5D-3384D392A423}"/>
              </a:ext>
            </a:extLst>
          </p:cNvPr>
          <p:cNvSpPr/>
          <p:nvPr/>
        </p:nvSpPr>
        <p:spPr>
          <a:xfrm>
            <a:off x="1890229" y="2663180"/>
            <a:ext cx="7533582" cy="972792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12700">
            <a:solidFill>
              <a:schemeClr val="tx1"/>
            </a:solidFill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sz="1000" b="1" dirty="0">
                <a:solidFill>
                  <a:schemeClr val="tx1"/>
                </a:solidFill>
              </a:rPr>
              <a:t>Back End Services (NodeJS)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957E01-727D-4CCC-8A8B-01D9082D5E78}"/>
              </a:ext>
            </a:extLst>
          </p:cNvPr>
          <p:cNvSpPr/>
          <p:nvPr/>
        </p:nvSpPr>
        <p:spPr>
          <a:xfrm>
            <a:off x="1968689" y="1761764"/>
            <a:ext cx="1251902" cy="617323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12700">
            <a:solidFill>
              <a:schemeClr val="tx1"/>
            </a:solidFill>
            <a:prstDash val="solid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sz="1000" b="1" dirty="0">
                <a:solidFill>
                  <a:schemeClr val="tx1"/>
                </a:solidFill>
              </a:rPr>
              <a:t>HTTP Server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Nginx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91182A-8A91-4C52-901F-7A9AAA173A9E}"/>
              </a:ext>
            </a:extLst>
          </p:cNvPr>
          <p:cNvSpPr/>
          <p:nvPr/>
        </p:nvSpPr>
        <p:spPr>
          <a:xfrm>
            <a:off x="1886750" y="444610"/>
            <a:ext cx="1628114" cy="379468"/>
          </a:xfrm>
          <a:prstGeom prst="roundRect">
            <a:avLst>
              <a:gd name="adj" fmla="val 10500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000" dirty="0"/>
              <a:t>Web Browser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4D093-AEE6-4C49-A5A5-988B3F9B6458}"/>
              </a:ext>
            </a:extLst>
          </p:cNvPr>
          <p:cNvSpPr txBox="1"/>
          <p:nvPr/>
        </p:nvSpPr>
        <p:spPr>
          <a:xfrm>
            <a:off x="7576053" y="1029538"/>
            <a:ext cx="412410" cy="1823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8E0DF6-E0E3-4668-BF4E-81E70D3C7BE7}"/>
              </a:ext>
            </a:extLst>
          </p:cNvPr>
          <p:cNvSpPr/>
          <p:nvPr/>
        </p:nvSpPr>
        <p:spPr>
          <a:xfrm>
            <a:off x="4632298" y="415444"/>
            <a:ext cx="1252010" cy="377480"/>
          </a:xfrm>
          <a:prstGeom prst="roundRect">
            <a:avLst>
              <a:gd name="adj" fmla="val 10500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000" dirty="0"/>
              <a:t>UA Expert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F102E-59CD-4A9E-9BFC-93E6D1E0A3B3}"/>
              </a:ext>
            </a:extLst>
          </p:cNvPr>
          <p:cNvSpPr txBox="1"/>
          <p:nvPr/>
        </p:nvSpPr>
        <p:spPr>
          <a:xfrm>
            <a:off x="5021915" y="1023088"/>
            <a:ext cx="578582" cy="1377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OPC-UA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D79A6C-589E-40E9-AF6E-38A0CF219AE4}"/>
              </a:ext>
            </a:extLst>
          </p:cNvPr>
          <p:cNvCxnSpPr>
            <a:cxnSpLocks/>
          </p:cNvCxnSpPr>
          <p:nvPr/>
        </p:nvCxnSpPr>
        <p:spPr bwMode="auto">
          <a:xfrm flipH="1">
            <a:off x="5019069" y="2175730"/>
            <a:ext cx="9458" cy="11290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D68917-C4A2-43B2-9D3D-B778D3C4CA9D}"/>
              </a:ext>
            </a:extLst>
          </p:cNvPr>
          <p:cNvSpPr/>
          <p:nvPr/>
        </p:nvSpPr>
        <p:spPr>
          <a:xfrm>
            <a:off x="6412898" y="1743682"/>
            <a:ext cx="1496634" cy="627159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12700">
            <a:solidFill>
              <a:schemeClr val="tx1"/>
            </a:solidFill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sz="1000" b="1" dirty="0">
                <a:solidFill>
                  <a:schemeClr val="tx1"/>
                </a:solidFill>
              </a:rPr>
              <a:t>MindConnect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C Library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02D96D3-3A95-4DE8-8AD9-4376CA6FED38}"/>
              </a:ext>
            </a:extLst>
          </p:cNvPr>
          <p:cNvSpPr/>
          <p:nvPr/>
        </p:nvSpPr>
        <p:spPr>
          <a:xfrm>
            <a:off x="7029116" y="415444"/>
            <a:ext cx="1252010" cy="362702"/>
          </a:xfrm>
          <a:prstGeom prst="roundRect">
            <a:avLst>
              <a:gd name="adj" fmla="val 10500"/>
            </a:avLst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000" dirty="0"/>
              <a:t>Mind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C2BBA-052F-4374-9139-D583B1116C43}"/>
              </a:ext>
            </a:extLst>
          </p:cNvPr>
          <p:cNvSpPr txBox="1"/>
          <p:nvPr/>
        </p:nvSpPr>
        <p:spPr>
          <a:xfrm>
            <a:off x="2827948" y="1043189"/>
            <a:ext cx="412410" cy="1823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1F61BA-F192-4A16-8EC7-4E0C87797EC2}"/>
              </a:ext>
            </a:extLst>
          </p:cNvPr>
          <p:cNvSpPr/>
          <p:nvPr/>
        </p:nvSpPr>
        <p:spPr>
          <a:xfrm>
            <a:off x="5091549" y="3925267"/>
            <a:ext cx="1580778" cy="481633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tx1"/>
            </a:solidFill>
            <a:prstDash val="soli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sz="1000" dirty="0">
                <a:solidFill>
                  <a:schemeClr val="tx1"/>
                </a:solidFill>
              </a:rPr>
              <a:t>Modbus Agent </a:t>
            </a:r>
          </a:p>
          <a:p>
            <a:pPr lvl="0"/>
            <a:r>
              <a:rPr lang="en-US" sz="1000" dirty="0">
                <a:solidFill>
                  <a:schemeClr val="tx1"/>
                </a:solidFill>
              </a:rPr>
              <a:t>C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A8CE0-37A1-4F41-B7BE-EBE7BB405FE5}"/>
              </a:ext>
            </a:extLst>
          </p:cNvPr>
          <p:cNvSpPr txBox="1"/>
          <p:nvPr/>
        </p:nvSpPr>
        <p:spPr>
          <a:xfrm>
            <a:off x="5454653" y="3737210"/>
            <a:ext cx="404735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88EF8-6EE1-4316-96ED-397CF82A0FAC}"/>
              </a:ext>
            </a:extLst>
          </p:cNvPr>
          <p:cNvSpPr txBox="1"/>
          <p:nvPr/>
        </p:nvSpPr>
        <p:spPr>
          <a:xfrm>
            <a:off x="4062808" y="2411666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26077B-F620-43F4-BEA2-43050966A701}"/>
              </a:ext>
            </a:extLst>
          </p:cNvPr>
          <p:cNvSpPr txBox="1"/>
          <p:nvPr/>
        </p:nvSpPr>
        <p:spPr>
          <a:xfrm>
            <a:off x="7037976" y="2487099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81EE3E-3F22-4CB3-BEAC-9C42A34B5E28}"/>
              </a:ext>
            </a:extLst>
          </p:cNvPr>
          <p:cNvSpPr txBox="1"/>
          <p:nvPr/>
        </p:nvSpPr>
        <p:spPr>
          <a:xfrm>
            <a:off x="5051516" y="2421429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507B68-31AA-437E-97FF-9C8EF9611F8F}"/>
              </a:ext>
            </a:extLst>
          </p:cNvPr>
          <p:cNvCxnSpPr>
            <a:cxnSpLocks/>
          </p:cNvCxnSpPr>
          <p:nvPr/>
        </p:nvCxnSpPr>
        <p:spPr bwMode="auto">
          <a:xfrm>
            <a:off x="5980117" y="3637481"/>
            <a:ext cx="14055" cy="314963"/>
          </a:xfrm>
          <a:prstGeom prst="straightConnector1">
            <a:avLst/>
          </a:prstGeom>
          <a:ln w="952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183C8D-D0CA-411A-8CD7-6B0D2D016742}"/>
              </a:ext>
            </a:extLst>
          </p:cNvPr>
          <p:cNvCxnSpPr>
            <a:cxnSpLocks/>
            <a:stCxn id="10" idx="3"/>
            <a:endCxn id="27" idx="2"/>
          </p:cNvCxnSpPr>
          <p:nvPr/>
        </p:nvCxnSpPr>
        <p:spPr bwMode="auto">
          <a:xfrm flipV="1">
            <a:off x="9423811" y="3146919"/>
            <a:ext cx="473233" cy="26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DA73EBE5-167E-4688-9EE4-69519F3DD00A}"/>
              </a:ext>
            </a:extLst>
          </p:cNvPr>
          <p:cNvSpPr/>
          <p:nvPr/>
        </p:nvSpPr>
        <p:spPr bwMode="auto">
          <a:xfrm>
            <a:off x="9897044" y="2660524"/>
            <a:ext cx="890916" cy="972790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SqLite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D68D4C-E6E2-4ED2-AE9E-B984E7B0FC38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2942982" y="1815690"/>
            <a:ext cx="213374" cy="142066"/>
            <a:chOff x="2675857" y="827889"/>
            <a:chExt cx="651010" cy="49214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AE2FF8-9465-4DA4-8C82-BCDD3D181FB3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662484-A24F-4063-8D11-462BFC71F803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3156C0-C39F-4EB6-8F7D-609441BC0EE2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76734C6-0894-4CFF-A6C7-4298DAB111B0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084121" y="1815690"/>
            <a:ext cx="213374" cy="142066"/>
            <a:chOff x="2675857" y="827889"/>
            <a:chExt cx="651010" cy="49214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4CA917-652A-475D-B54B-65290ABED50F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A62BDB-0F8A-4C2F-8903-1416DE135030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8CE144-9CB6-4BF4-884F-6EF466E60212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EB8FDD-6CF1-4661-AB16-67414C12F9C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7596114" y="1799002"/>
            <a:ext cx="213374" cy="142066"/>
            <a:chOff x="2675857" y="827889"/>
            <a:chExt cx="651010" cy="49214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F29D5E-0DBD-4E75-8852-7837270DFDF3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CA0160C-1A24-43D6-A222-D87702D6F7A0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D8D030-D01A-4886-BCA1-A009731E090B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59DF91-201A-42FC-928F-CE50BEAD4BC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9065134" y="2709186"/>
            <a:ext cx="213374" cy="142066"/>
            <a:chOff x="2675857" y="827889"/>
            <a:chExt cx="651010" cy="49214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4FA7B12-6FD5-4FAE-99B9-CBFE5E79B73F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D5E9C8-8E8E-4D14-BEF7-38385346494A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4EC93FB-8D9A-4942-8ECB-411EAD9F4C06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1F7EE7-105B-4B7F-9B80-36F1948DE4E0}"/>
              </a:ext>
            </a:extLst>
          </p:cNvPr>
          <p:cNvCxnSpPr/>
          <p:nvPr/>
        </p:nvCxnSpPr>
        <p:spPr bwMode="auto">
          <a:xfrm>
            <a:off x="1916977" y="2919147"/>
            <a:ext cx="7546861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9274D8-3B85-45CA-AEB0-6FBF75142AD7}"/>
              </a:ext>
            </a:extLst>
          </p:cNvPr>
          <p:cNvCxnSpPr>
            <a:cxnSpLocks/>
          </p:cNvCxnSpPr>
          <p:nvPr/>
        </p:nvCxnSpPr>
        <p:spPr bwMode="auto">
          <a:xfrm>
            <a:off x="1968689" y="1989654"/>
            <a:ext cx="1251902" cy="6056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E61A54-2854-4696-9FC3-CC6EDC9F56F0}"/>
              </a:ext>
            </a:extLst>
          </p:cNvPr>
          <p:cNvGrpSpPr/>
          <p:nvPr/>
        </p:nvGrpSpPr>
        <p:grpSpPr>
          <a:xfrm>
            <a:off x="3732967" y="1743683"/>
            <a:ext cx="2318897" cy="627158"/>
            <a:chOff x="3111391" y="2577572"/>
            <a:chExt cx="2167555" cy="62715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255AE3A-3CC3-411C-A48B-D8B671360E68}"/>
                </a:ext>
              </a:extLst>
            </p:cNvPr>
            <p:cNvSpPr/>
            <p:nvPr/>
          </p:nvSpPr>
          <p:spPr>
            <a:xfrm>
              <a:off x="3114775" y="2577572"/>
              <a:ext cx="2164171" cy="627158"/>
            </a:xfrm>
            <a:prstGeom prst="roundRect">
              <a:avLst>
                <a:gd name="adj" fmla="val 10500"/>
              </a:avLst>
            </a:prstGeom>
            <a:solidFill>
              <a:srgbClr val="BECDD7"/>
            </a:solidFill>
            <a:ln w="12700">
              <a:solidFill>
                <a:schemeClr val="accent1"/>
              </a:solidFill>
              <a:prstDash val="soli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lvl="0"/>
              <a:r>
                <a:rPr lang="en-US" sz="1000" b="1" dirty="0">
                  <a:solidFill>
                    <a:schemeClr val="tx1"/>
                  </a:solidFill>
                </a:rPr>
                <a:t>OPC-UA Server 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73DB70-A172-4524-8082-7856472F45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11391" y="2820458"/>
              <a:ext cx="2167555" cy="3085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1AC424-02FE-49CE-9957-DD42EC332424}"/>
              </a:ext>
            </a:extLst>
          </p:cNvPr>
          <p:cNvCxnSpPr>
            <a:cxnSpLocks/>
          </p:cNvCxnSpPr>
          <p:nvPr/>
        </p:nvCxnSpPr>
        <p:spPr bwMode="auto">
          <a:xfrm>
            <a:off x="6412898" y="1977691"/>
            <a:ext cx="1496634" cy="914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FE564C-EA34-4656-A6FC-2549C86007F6}"/>
              </a:ext>
            </a:extLst>
          </p:cNvPr>
          <p:cNvCxnSpPr>
            <a:cxnSpLocks/>
          </p:cNvCxnSpPr>
          <p:nvPr/>
        </p:nvCxnSpPr>
        <p:spPr bwMode="auto">
          <a:xfrm>
            <a:off x="996115" y="1695011"/>
            <a:ext cx="10031116" cy="1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687B094-9D24-45D9-B1F4-BF84A45D57A0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084347" y="511263"/>
            <a:ext cx="313774" cy="247644"/>
            <a:chOff x="2675857" y="827889"/>
            <a:chExt cx="651010" cy="49214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5F060A-8DB0-49C9-BE9C-90B770EC151A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FBCA28C-3FB8-41F6-A1E7-15C0B67F3143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28E903C-82CB-4993-B755-491DB6E61566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F9E1A67-42A2-49A8-B421-49482BC1A65E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5462469" y="476503"/>
            <a:ext cx="313774" cy="247644"/>
            <a:chOff x="2675857" y="827889"/>
            <a:chExt cx="651010" cy="49214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E09B9A9-7EAC-4F7A-8351-7F7BAF6D8DDC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495F0B9-2331-4234-8635-2C73A05F028B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94CCE65-8571-4952-BA0A-B96BD2E08A8A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C474C09-D855-48D2-B619-0A7C4A7CC756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7854393" y="466431"/>
            <a:ext cx="313774" cy="247644"/>
            <a:chOff x="2675857" y="827889"/>
            <a:chExt cx="651010" cy="49214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E1952BF-E32C-4D2A-9678-DE80FB518DA3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8658D3-6FAA-479D-932D-AB019BF823AB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4C99524-975D-40CF-A942-0DFC8FB1FA27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71CA907-1107-46EF-8E0E-7263F6ADCDC9}"/>
              </a:ext>
            </a:extLst>
          </p:cNvPr>
          <p:cNvCxnSpPr>
            <a:cxnSpLocks/>
          </p:cNvCxnSpPr>
          <p:nvPr/>
        </p:nvCxnSpPr>
        <p:spPr bwMode="auto">
          <a:xfrm flipV="1">
            <a:off x="1586990" y="383679"/>
            <a:ext cx="2112432" cy="707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DA2EE62-2B1D-481F-B922-06CEF2E3C507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8408" y="364954"/>
            <a:ext cx="2112432" cy="707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1C03518-819C-4D80-B013-4E7203F9C9CB}"/>
              </a:ext>
            </a:extLst>
          </p:cNvPr>
          <p:cNvCxnSpPr/>
          <p:nvPr/>
        </p:nvCxnSpPr>
        <p:spPr bwMode="auto">
          <a:xfrm>
            <a:off x="2346368" y="2376501"/>
            <a:ext cx="0" cy="27272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DECB50F-1E11-46EA-98C5-CD94AE60DAE9}"/>
              </a:ext>
            </a:extLst>
          </p:cNvPr>
          <p:cNvCxnSpPr>
            <a:cxnSpLocks/>
          </p:cNvCxnSpPr>
          <p:nvPr/>
        </p:nvCxnSpPr>
        <p:spPr bwMode="auto">
          <a:xfrm>
            <a:off x="2707398" y="824078"/>
            <a:ext cx="0" cy="919604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645D61E-2412-44EE-B912-C04584D69E42}"/>
              </a:ext>
            </a:extLst>
          </p:cNvPr>
          <p:cNvCxnSpPr>
            <a:cxnSpLocks/>
          </p:cNvCxnSpPr>
          <p:nvPr/>
        </p:nvCxnSpPr>
        <p:spPr bwMode="auto">
          <a:xfrm>
            <a:off x="4973490" y="824078"/>
            <a:ext cx="0" cy="919604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19A3CAE-697A-4CD5-94D5-5C1EDEC86E14}"/>
              </a:ext>
            </a:extLst>
          </p:cNvPr>
          <p:cNvCxnSpPr>
            <a:cxnSpLocks/>
          </p:cNvCxnSpPr>
          <p:nvPr/>
        </p:nvCxnSpPr>
        <p:spPr bwMode="auto">
          <a:xfrm>
            <a:off x="7431257" y="811410"/>
            <a:ext cx="0" cy="919604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045DFB-16F6-46C4-89EC-F3366B691BD4}"/>
              </a:ext>
            </a:extLst>
          </p:cNvPr>
          <p:cNvCxnSpPr>
            <a:cxnSpLocks/>
          </p:cNvCxnSpPr>
          <p:nvPr/>
        </p:nvCxnSpPr>
        <p:spPr bwMode="auto">
          <a:xfrm flipV="1">
            <a:off x="5091549" y="4150436"/>
            <a:ext cx="1585307" cy="144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BBA7A62-4CFA-4AE8-A512-038A6438A132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6349929" y="3980646"/>
            <a:ext cx="213374" cy="142066"/>
            <a:chOff x="2675857" y="827889"/>
            <a:chExt cx="651010" cy="4921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1CF3201-EEE8-4F56-91E6-1A3C5D5CB81F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EEE7940-9A8C-4A25-BA3E-0E5C3DDC309E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607B369-8583-4CCE-A477-2C895C083515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3140579-17EE-4C25-9CAA-2555AC13D6B6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3509744" y="4985220"/>
            <a:ext cx="1787751" cy="634660"/>
            <a:chOff x="5791277" y="927378"/>
            <a:chExt cx="2149406" cy="832450"/>
          </a:xfrm>
        </p:grpSpPr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08FC2D25-FBC9-4108-BAC3-9D9F8E177A7F}"/>
                </a:ext>
              </a:extLst>
            </p:cNvPr>
            <p:cNvSpPr/>
            <p:nvPr/>
          </p:nvSpPr>
          <p:spPr bwMode="auto">
            <a:xfrm>
              <a:off x="5791322" y="927378"/>
              <a:ext cx="2149361" cy="832450"/>
            </a:xfrm>
            <a:prstGeom prst="cube">
              <a:avLst>
                <a:gd name="adj" fmla="val 388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SITRANS DB Shield 1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E3C3E9C-4277-40FF-BD06-4B6FEE3258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91277" y="1339720"/>
              <a:ext cx="2112432" cy="7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D546718-0DD2-4E9D-9A61-FE1957BC5D35}"/>
              </a:ext>
            </a:extLst>
          </p:cNvPr>
          <p:cNvGrpSpPr/>
          <p:nvPr>
            <p:custDataLst>
              <p:custData r:id="rId11"/>
            </p:custDataLst>
          </p:nvPr>
        </p:nvGrpSpPr>
        <p:grpSpPr>
          <a:xfrm>
            <a:off x="3336375" y="172744"/>
            <a:ext cx="224882" cy="176988"/>
            <a:chOff x="4351914" y="242448"/>
            <a:chExt cx="558365" cy="457381"/>
          </a:xfrm>
        </p:grpSpPr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7D76EEEF-4C63-4278-83AB-AD9FD7B9829F}"/>
                </a:ext>
              </a:extLst>
            </p:cNvPr>
            <p:cNvSpPr/>
            <p:nvPr/>
          </p:nvSpPr>
          <p:spPr bwMode="auto">
            <a:xfrm>
              <a:off x="4351914" y="242448"/>
              <a:ext cx="558365" cy="457381"/>
            </a:xfrm>
            <a:prstGeom prst="cube">
              <a:avLst>
                <a:gd name="adj" fmla="val 351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t">
              <a:noAutofit/>
            </a:bodyPr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3B49903-F958-4B48-8478-CC81519B14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1914" y="497264"/>
              <a:ext cx="397509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9C9B546-CFD7-4494-9223-0A8B6E81B05D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804998" y="164246"/>
            <a:ext cx="224882" cy="176988"/>
            <a:chOff x="4351914" y="242448"/>
            <a:chExt cx="558365" cy="457381"/>
          </a:xfrm>
        </p:grpSpPr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2BC1F685-CC1C-4F5C-8E50-02DB8B7B2317}"/>
                </a:ext>
              </a:extLst>
            </p:cNvPr>
            <p:cNvSpPr/>
            <p:nvPr/>
          </p:nvSpPr>
          <p:spPr bwMode="auto">
            <a:xfrm>
              <a:off x="4351914" y="242448"/>
              <a:ext cx="558365" cy="457381"/>
            </a:xfrm>
            <a:prstGeom prst="cube">
              <a:avLst>
                <a:gd name="adj" fmla="val 351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t">
              <a:noAutofit/>
            </a:bodyPr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9CEAC39-E679-4DB7-B3AC-63AB8EA0BD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1914" y="497264"/>
              <a:ext cx="397509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F9408EC-7D35-4E1A-9255-224432296ACA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8210131" y="167535"/>
            <a:ext cx="224882" cy="176988"/>
            <a:chOff x="4351914" y="242448"/>
            <a:chExt cx="558365" cy="457381"/>
          </a:xfrm>
        </p:grpSpPr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2289FD8F-A4DE-47C2-957C-E0008181AEBE}"/>
                </a:ext>
              </a:extLst>
            </p:cNvPr>
            <p:cNvSpPr/>
            <p:nvPr/>
          </p:nvSpPr>
          <p:spPr bwMode="auto">
            <a:xfrm>
              <a:off x="4351914" y="242448"/>
              <a:ext cx="558365" cy="457381"/>
            </a:xfrm>
            <a:prstGeom prst="cube">
              <a:avLst>
                <a:gd name="adj" fmla="val 351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t">
              <a:noAutofit/>
            </a:bodyPr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6015415-9E0F-44FA-9696-A6BF9B89EB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1914" y="497264"/>
              <a:ext cx="397509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A5734E4-B1BE-4F18-8BA6-425C6F0A71EB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2233927" y="1442983"/>
            <a:ext cx="224882" cy="176988"/>
            <a:chOff x="4351914" y="242448"/>
            <a:chExt cx="558365" cy="457381"/>
          </a:xfrm>
        </p:grpSpPr>
        <p:sp>
          <p:nvSpPr>
            <p:cNvPr id="87" name="Cube 86">
              <a:extLst>
                <a:ext uri="{FF2B5EF4-FFF2-40B4-BE49-F238E27FC236}">
                  <a16:creationId xmlns:a16="http://schemas.microsoft.com/office/drawing/2014/main" id="{48EC427C-8741-4362-8B23-1C1481B6455E}"/>
                </a:ext>
              </a:extLst>
            </p:cNvPr>
            <p:cNvSpPr/>
            <p:nvPr/>
          </p:nvSpPr>
          <p:spPr bwMode="auto">
            <a:xfrm>
              <a:off x="4351914" y="242448"/>
              <a:ext cx="558365" cy="457381"/>
            </a:xfrm>
            <a:prstGeom prst="cube">
              <a:avLst>
                <a:gd name="adj" fmla="val 351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t">
              <a:noAutofit/>
            </a:bodyPr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5E0F6-71C2-4637-9541-95EDD4037F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1914" y="497264"/>
              <a:ext cx="397509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40AF651-AFE4-49A7-A684-198B4BE0AAC4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5001293" y="5070656"/>
            <a:ext cx="224882" cy="176988"/>
            <a:chOff x="4351914" y="242448"/>
            <a:chExt cx="558365" cy="457381"/>
          </a:xfrm>
        </p:grpSpPr>
        <p:sp>
          <p:nvSpPr>
            <p:cNvPr id="90" name="Cube 89">
              <a:extLst>
                <a:ext uri="{FF2B5EF4-FFF2-40B4-BE49-F238E27FC236}">
                  <a16:creationId xmlns:a16="http://schemas.microsoft.com/office/drawing/2014/main" id="{D74305E3-E024-4AFE-99A3-95DD800B4B6F}"/>
                </a:ext>
              </a:extLst>
            </p:cNvPr>
            <p:cNvSpPr/>
            <p:nvPr/>
          </p:nvSpPr>
          <p:spPr bwMode="auto">
            <a:xfrm>
              <a:off x="4351914" y="242448"/>
              <a:ext cx="558365" cy="457381"/>
            </a:xfrm>
            <a:prstGeom prst="cube">
              <a:avLst>
                <a:gd name="adj" fmla="val 3516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t">
              <a:noAutofit/>
            </a:bodyPr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70C5630-0EEB-4A99-8D5B-3A41282F63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1914" y="497264"/>
              <a:ext cx="397509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4757AC1-81CF-4D9F-B9D7-7D4B6B417A8F}"/>
              </a:ext>
            </a:extLst>
          </p:cNvPr>
          <p:cNvSpPr/>
          <p:nvPr/>
        </p:nvSpPr>
        <p:spPr bwMode="auto">
          <a:xfrm>
            <a:off x="4418220" y="3002231"/>
            <a:ext cx="1650296" cy="2343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900" b="1" dirty="0"/>
              <a:t>Publisher Services </a:t>
            </a:r>
          </a:p>
          <a:p>
            <a:endParaRPr lang="en-US" sz="9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A1F3B38-E7BE-4AB4-964E-843BDE6559DD}"/>
              </a:ext>
            </a:extLst>
          </p:cNvPr>
          <p:cNvSpPr/>
          <p:nvPr/>
        </p:nvSpPr>
        <p:spPr bwMode="auto">
          <a:xfrm>
            <a:off x="2057673" y="3326203"/>
            <a:ext cx="1462621" cy="2229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900" b="1" dirty="0"/>
              <a:t>ConfigServices</a:t>
            </a:r>
          </a:p>
          <a:p>
            <a:endParaRPr lang="en-US" sz="9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1168E58-A2E9-4D00-80F9-70C893F80ADB}"/>
              </a:ext>
            </a:extLst>
          </p:cNvPr>
          <p:cNvSpPr/>
          <p:nvPr/>
        </p:nvSpPr>
        <p:spPr bwMode="auto">
          <a:xfrm>
            <a:off x="7399929" y="3322716"/>
            <a:ext cx="1666167" cy="216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900" b="1" dirty="0"/>
              <a:t>HealthMonitor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86E665B-3A38-42F3-82EC-BFB9AF647E26}"/>
              </a:ext>
            </a:extLst>
          </p:cNvPr>
          <p:cNvGrpSpPr/>
          <p:nvPr/>
        </p:nvGrpSpPr>
        <p:grpSpPr>
          <a:xfrm>
            <a:off x="2057672" y="3006832"/>
            <a:ext cx="1462621" cy="238281"/>
            <a:chOff x="388381" y="2686783"/>
            <a:chExt cx="1479540" cy="229624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4516024-8079-4675-8FF7-772FAABA674B}"/>
                </a:ext>
              </a:extLst>
            </p:cNvPr>
            <p:cNvSpPr/>
            <p:nvPr/>
          </p:nvSpPr>
          <p:spPr bwMode="auto">
            <a:xfrm>
              <a:off x="388381" y="2686783"/>
              <a:ext cx="1479540" cy="229624"/>
            </a:xfrm>
            <a:prstGeom prst="rect">
              <a:avLst/>
            </a:prstGeom>
            <a:grpFill/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900" b="1" dirty="0"/>
                <a:t>AuthServices 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BB21DDC-6DD6-491B-9442-5AC63172F3C3}"/>
                </a:ext>
              </a:extLst>
            </p:cNvPr>
            <p:cNvGrpSpPr/>
            <p:nvPr>
              <p:custDataLst>
                <p:custData r:id="rId28"/>
              </p:custDataLst>
            </p:nvPr>
          </p:nvGrpSpPr>
          <p:grpSpPr>
            <a:xfrm>
              <a:off x="1539070" y="2702976"/>
              <a:ext cx="261177" cy="185965"/>
              <a:chOff x="2675857" y="777329"/>
              <a:chExt cx="611253" cy="542706"/>
            </a:xfrm>
            <a:grpFill/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B69F1CC-ADFA-456C-A535-53CDC3C1A532}"/>
                  </a:ext>
                </a:extLst>
              </p:cNvPr>
              <p:cNvSpPr/>
              <p:nvPr/>
            </p:nvSpPr>
            <p:spPr bwMode="auto">
              <a:xfrm>
                <a:off x="2822807" y="777329"/>
                <a:ext cx="464303" cy="54270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>
                  <a:spcBef>
                    <a:spcPct val="0"/>
                  </a:spcBef>
                  <a:buFont typeface="Wingdings" charset="0"/>
                  <a:buNone/>
                </a:pPr>
                <a:endParaRPr lang="en-US" sz="9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E16BC28-27AC-41F8-8D54-4257C4B9C339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>
                  <a:spcBef>
                    <a:spcPct val="0"/>
                  </a:spcBef>
                  <a:buFont typeface="Wingdings" charset="0"/>
                  <a:buNone/>
                </a:pPr>
                <a:endParaRPr lang="en-US" sz="9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351C886-3684-4D05-9F8A-E90C8BD2BDD3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>
                  <a:spcBef>
                    <a:spcPct val="0"/>
                  </a:spcBef>
                  <a:buFont typeface="Wingdings" charset="0"/>
                  <a:buNone/>
                </a:pPr>
                <a:endParaRPr lang="en-US" sz="9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AE49A9-8A56-4455-8371-A3EF03D8FE7D}"/>
              </a:ext>
            </a:extLst>
          </p:cNvPr>
          <p:cNvSpPr/>
          <p:nvPr/>
        </p:nvSpPr>
        <p:spPr bwMode="auto">
          <a:xfrm>
            <a:off x="4418220" y="3326203"/>
            <a:ext cx="1650296" cy="21675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900" b="1" dirty="0"/>
              <a:t>DeviceServices</a:t>
            </a:r>
          </a:p>
          <a:p>
            <a:endParaRPr lang="en-US" sz="9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F5C8A82-29A8-4D12-9C63-7F7C64A0DFF3}"/>
              </a:ext>
            </a:extLst>
          </p:cNvPr>
          <p:cNvSpPr/>
          <p:nvPr/>
        </p:nvSpPr>
        <p:spPr bwMode="auto">
          <a:xfrm>
            <a:off x="7402580" y="3008075"/>
            <a:ext cx="1642961" cy="2575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900" b="1" dirty="0"/>
              <a:t>DataLogger</a:t>
            </a:r>
          </a:p>
          <a:p>
            <a:endParaRPr lang="en-US" sz="900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F375D12-755D-4B45-92CC-5D7C1FB72939}"/>
              </a:ext>
            </a:extLst>
          </p:cNvPr>
          <p:cNvGrpSpPr/>
          <p:nvPr>
            <p:custDataLst>
              <p:custData r:id="rId16"/>
            </p:custDataLst>
          </p:nvPr>
        </p:nvGrpSpPr>
        <p:grpSpPr>
          <a:xfrm>
            <a:off x="3205464" y="3358155"/>
            <a:ext cx="247929" cy="164437"/>
            <a:chOff x="2675857" y="827889"/>
            <a:chExt cx="651010" cy="49214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D922F83-2EEA-4674-9D1E-752E37F5E12D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C1C3826-311A-4476-8CAF-5E7CD8C11716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C79ED4B-6B3C-48EA-A719-29A5E050A9DB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DFE590-4036-4EF3-A1A9-D1FBE9836097}"/>
              </a:ext>
            </a:extLst>
          </p:cNvPr>
          <p:cNvGrpSpPr/>
          <p:nvPr>
            <p:custDataLst>
              <p:custData r:id="rId17"/>
            </p:custDataLst>
          </p:nvPr>
        </p:nvGrpSpPr>
        <p:grpSpPr>
          <a:xfrm>
            <a:off x="5813318" y="3023635"/>
            <a:ext cx="204091" cy="172587"/>
            <a:chOff x="2675857" y="827889"/>
            <a:chExt cx="651010" cy="49214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A94922C-B33F-4AF4-9FDB-BE07AF6BCD0B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2ADFE76-870B-4318-BB2B-494D23BAF8A4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E18B54A-FE23-4F3C-9EE9-E5ED5043A6DA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1C13C76-96AB-4AC5-8E91-451A02A3B000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5793598" y="3378524"/>
            <a:ext cx="232736" cy="147472"/>
            <a:chOff x="2675857" y="827889"/>
            <a:chExt cx="651010" cy="492144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F32F7C5-48FC-41AD-8DFA-A47D94DCC949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4B47207-EFD0-4CC5-A16C-05EBC2327CCF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9EB97DF-EC4E-48D4-B6BB-63DDCDA0664C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0D5793A-1B28-4184-86B0-80DC02121159}"/>
              </a:ext>
            </a:extLst>
          </p:cNvPr>
          <p:cNvGrpSpPr/>
          <p:nvPr>
            <p:custDataLst>
              <p:custData r:id="rId19"/>
            </p:custDataLst>
          </p:nvPr>
        </p:nvGrpSpPr>
        <p:grpSpPr>
          <a:xfrm>
            <a:off x="8789872" y="3366236"/>
            <a:ext cx="213374" cy="142066"/>
            <a:chOff x="2675857" y="827889"/>
            <a:chExt cx="651010" cy="49214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E468C7C-941A-4D6E-AF98-77DE9F2ED21F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A3F1954-6BF6-4B2F-89C8-F13877B85603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89B9645-2AF3-4523-BFD1-CE765C5D6A8D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4F05203-4D4F-4A04-A299-FF8F9E8730DF}"/>
              </a:ext>
            </a:extLst>
          </p:cNvPr>
          <p:cNvGrpSpPr/>
          <p:nvPr>
            <p:custDataLst>
              <p:custData r:id="rId20"/>
            </p:custDataLst>
          </p:nvPr>
        </p:nvGrpSpPr>
        <p:grpSpPr>
          <a:xfrm>
            <a:off x="8782396" y="3048776"/>
            <a:ext cx="213374" cy="142066"/>
            <a:chOff x="2675857" y="827889"/>
            <a:chExt cx="651010" cy="492144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41EA343-D30F-4D1E-A3EB-1294F4C5C6F2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EF3AD7F-9B11-4FFA-A88E-B7D1708986B7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9DE438F-646B-42DB-A7D9-34C2B2546B6A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D19A46F-6B75-41A1-A358-D414B77FD94B}"/>
              </a:ext>
            </a:extLst>
          </p:cNvPr>
          <p:cNvSpPr/>
          <p:nvPr/>
        </p:nvSpPr>
        <p:spPr bwMode="auto">
          <a:xfrm>
            <a:off x="3837234" y="2063161"/>
            <a:ext cx="837680" cy="2343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900" b="1" dirty="0"/>
              <a:t>Read</a:t>
            </a:r>
            <a:endParaRPr lang="en-US" sz="9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AD27720-3E19-44D5-B7AB-B1B48D5A3504}"/>
              </a:ext>
            </a:extLst>
          </p:cNvPr>
          <p:cNvSpPr/>
          <p:nvPr/>
        </p:nvSpPr>
        <p:spPr bwMode="auto">
          <a:xfrm>
            <a:off x="4880419" y="2063161"/>
            <a:ext cx="1096225" cy="2343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900" b="1" dirty="0"/>
              <a:t>Subscription</a:t>
            </a:r>
            <a:endParaRPr lang="en-US" sz="9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F2D83B9-9265-455F-9720-C83C77F8F5A3}"/>
              </a:ext>
            </a:extLst>
          </p:cNvPr>
          <p:cNvGrpSpPr/>
          <p:nvPr>
            <p:custDataLst>
              <p:custData r:id="rId21"/>
            </p:custDataLst>
          </p:nvPr>
        </p:nvGrpSpPr>
        <p:grpSpPr>
          <a:xfrm>
            <a:off x="5715289" y="1776436"/>
            <a:ext cx="213374" cy="142066"/>
            <a:chOff x="2675857" y="827889"/>
            <a:chExt cx="651010" cy="492144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C08F5A1-4111-4633-A603-33384CE56BB5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B6994C8-CBE5-48CE-B6C4-CCFD20261ACC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CD50346-C874-446D-8C50-7764C2664C93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919E1BB-5C15-430F-997B-0DFE53970D45}"/>
              </a:ext>
            </a:extLst>
          </p:cNvPr>
          <p:cNvGrpSpPr/>
          <p:nvPr>
            <p:custDataLst>
              <p:custData r:id="rId22"/>
            </p:custDataLst>
          </p:nvPr>
        </p:nvGrpSpPr>
        <p:grpSpPr>
          <a:xfrm>
            <a:off x="5698310" y="2127615"/>
            <a:ext cx="213374" cy="142066"/>
            <a:chOff x="2675857" y="827889"/>
            <a:chExt cx="651011" cy="492144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C31B82D-E207-4F01-A001-1040DD3E5074}"/>
                </a:ext>
              </a:extLst>
            </p:cNvPr>
            <p:cNvSpPr/>
            <p:nvPr/>
          </p:nvSpPr>
          <p:spPr bwMode="auto">
            <a:xfrm>
              <a:off x="2822810" y="827889"/>
              <a:ext cx="504058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FC9ED41-7685-47D0-827A-F3074AE0CBAA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A0CF064-52BB-4A7E-9B4F-77A621F1E9CB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ADEA18E-9EE1-4CC7-93D5-0261B3D996D5}"/>
              </a:ext>
            </a:extLst>
          </p:cNvPr>
          <p:cNvGrpSpPr/>
          <p:nvPr>
            <p:custDataLst>
              <p:custData r:id="rId23"/>
            </p:custDataLst>
          </p:nvPr>
        </p:nvGrpSpPr>
        <p:grpSpPr>
          <a:xfrm>
            <a:off x="4387333" y="2104697"/>
            <a:ext cx="213374" cy="142066"/>
            <a:chOff x="2675857" y="827889"/>
            <a:chExt cx="651010" cy="49214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40983C4-71A2-45E0-B515-BF819BD6BADC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584FB2A-2D6E-4B60-AB46-D9F1D3AFAF27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DE135B4-6979-477B-BA1D-61E5D06BD89B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68BFEFA-8425-48CF-888D-784AE32A4B2B}"/>
              </a:ext>
            </a:extLst>
          </p:cNvPr>
          <p:cNvCxnSpPr/>
          <p:nvPr/>
        </p:nvCxnSpPr>
        <p:spPr bwMode="auto">
          <a:xfrm>
            <a:off x="4481176" y="2376501"/>
            <a:ext cx="0" cy="27272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DCF068C-F485-45F9-8B47-F6524946CAC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63885" y="2379087"/>
            <a:ext cx="365" cy="27014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12E00C6-72CC-4B34-A4B5-041E27AC3BAB}"/>
              </a:ext>
            </a:extLst>
          </p:cNvPr>
          <p:cNvCxnSpPr>
            <a:cxnSpLocks/>
          </p:cNvCxnSpPr>
          <p:nvPr/>
        </p:nvCxnSpPr>
        <p:spPr bwMode="auto">
          <a:xfrm flipV="1">
            <a:off x="7483567" y="2371061"/>
            <a:ext cx="365" cy="27014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9D92F11-7993-4CB3-831C-ED849AFEFE53}"/>
              </a:ext>
            </a:extLst>
          </p:cNvPr>
          <p:cNvGrpSpPr/>
          <p:nvPr>
            <p:custDataLst>
              <p:custData r:id="rId24"/>
            </p:custDataLst>
          </p:nvPr>
        </p:nvGrpSpPr>
        <p:grpSpPr>
          <a:xfrm>
            <a:off x="10419508" y="2780219"/>
            <a:ext cx="213374" cy="142066"/>
            <a:chOff x="2675857" y="827889"/>
            <a:chExt cx="651010" cy="49214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A0F5DCA-1CAB-4FDE-AF60-219AB3374592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DBC9B1F-7E8C-42E4-9AB0-58361D948026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97732F6-839D-428F-BE8B-B208C5979DAD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762D9FE9-6FB1-4C65-94D3-4E4EB3F6DC64}"/>
              </a:ext>
            </a:extLst>
          </p:cNvPr>
          <p:cNvSpPr txBox="1"/>
          <p:nvPr/>
        </p:nvSpPr>
        <p:spPr>
          <a:xfrm>
            <a:off x="5516607" y="4718921"/>
            <a:ext cx="404735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Serial Modbus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A5D7A58-F14F-444E-A783-A26D70C34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73068" y="2390381"/>
            <a:ext cx="365" cy="27014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0368C83-0EB9-4EE6-BF2F-84930BA5F475}"/>
              </a:ext>
            </a:extLst>
          </p:cNvPr>
          <p:cNvSpPr txBox="1"/>
          <p:nvPr/>
        </p:nvSpPr>
        <p:spPr>
          <a:xfrm>
            <a:off x="2867764" y="2473291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ACD0D39-626D-4265-A518-10DE99BACF9D}"/>
              </a:ext>
            </a:extLst>
          </p:cNvPr>
          <p:cNvSpPr txBox="1"/>
          <p:nvPr/>
        </p:nvSpPr>
        <p:spPr>
          <a:xfrm>
            <a:off x="1910134" y="2431178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64FF0CF-1DDF-4986-9556-3F8DAC4786CA}"/>
              </a:ext>
            </a:extLst>
          </p:cNvPr>
          <p:cNvGrpSpPr/>
          <p:nvPr>
            <p:custDataLst>
              <p:custData r:id="rId25"/>
            </p:custDataLst>
          </p:nvPr>
        </p:nvGrpSpPr>
        <p:grpSpPr>
          <a:xfrm>
            <a:off x="3496472" y="6023976"/>
            <a:ext cx="1787751" cy="634660"/>
            <a:chOff x="5791277" y="927378"/>
            <a:chExt cx="2149406" cy="832450"/>
          </a:xfrm>
        </p:grpSpPr>
        <p:sp>
          <p:nvSpPr>
            <p:cNvPr id="160" name="Cube 159">
              <a:extLst>
                <a:ext uri="{FF2B5EF4-FFF2-40B4-BE49-F238E27FC236}">
                  <a16:creationId xmlns:a16="http://schemas.microsoft.com/office/drawing/2014/main" id="{4E394921-3BDC-4D01-B7C7-C6D80DF505D5}"/>
                </a:ext>
              </a:extLst>
            </p:cNvPr>
            <p:cNvSpPr/>
            <p:nvPr/>
          </p:nvSpPr>
          <p:spPr bwMode="auto">
            <a:xfrm>
              <a:off x="5791322" y="927378"/>
              <a:ext cx="2149361" cy="832450"/>
            </a:xfrm>
            <a:prstGeom prst="cube">
              <a:avLst>
                <a:gd name="adj" fmla="val 388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SITRANS DB Shield 1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7439E36-F209-48E3-A8D9-4C58924F43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91277" y="1339720"/>
              <a:ext cx="2112432" cy="7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E8FFFE45-D83C-4B0A-81F8-05399856475F}"/>
              </a:ext>
            </a:extLst>
          </p:cNvPr>
          <p:cNvCxnSpPr>
            <a:cxnSpLocks/>
            <a:stCxn id="75" idx="3"/>
            <a:endCxn id="160" idx="0"/>
          </p:cNvCxnSpPr>
          <p:nvPr/>
        </p:nvCxnSpPr>
        <p:spPr bwMode="auto">
          <a:xfrm>
            <a:off x="4391307" y="5619880"/>
            <a:ext cx="11390" cy="404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0E9DC8D-31E6-41EF-A194-847DE7E4805A}"/>
              </a:ext>
            </a:extLst>
          </p:cNvPr>
          <p:cNvGrpSpPr/>
          <p:nvPr>
            <p:custDataLst>
              <p:custData r:id="rId26"/>
            </p:custDataLst>
          </p:nvPr>
        </p:nvGrpSpPr>
        <p:grpSpPr>
          <a:xfrm>
            <a:off x="6340478" y="6001082"/>
            <a:ext cx="1787714" cy="634660"/>
            <a:chOff x="5791277" y="831422"/>
            <a:chExt cx="2149362" cy="832450"/>
          </a:xfrm>
        </p:grpSpPr>
        <p:sp>
          <p:nvSpPr>
            <p:cNvPr id="170" name="Cube 169">
              <a:extLst>
                <a:ext uri="{FF2B5EF4-FFF2-40B4-BE49-F238E27FC236}">
                  <a16:creationId xmlns:a16="http://schemas.microsoft.com/office/drawing/2014/main" id="{66C44071-5DA3-4BBC-8766-3940B609A4DC}"/>
                </a:ext>
              </a:extLst>
            </p:cNvPr>
            <p:cNvSpPr/>
            <p:nvPr/>
          </p:nvSpPr>
          <p:spPr bwMode="auto">
            <a:xfrm>
              <a:off x="5791277" y="831422"/>
              <a:ext cx="2149362" cy="832450"/>
            </a:xfrm>
            <a:prstGeom prst="cube">
              <a:avLst>
                <a:gd name="adj" fmla="val 388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SITRANS DB Shield 7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F9CEDE1-2FE5-42E7-96FD-6D11D90133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91277" y="1339720"/>
              <a:ext cx="2112432" cy="7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A01EE31-5C91-4AD8-8E0C-B9284A414FAB}"/>
              </a:ext>
            </a:extLst>
          </p:cNvPr>
          <p:cNvGrpSpPr/>
          <p:nvPr>
            <p:custDataLst>
              <p:custData r:id="rId27"/>
            </p:custDataLst>
          </p:nvPr>
        </p:nvGrpSpPr>
        <p:grpSpPr>
          <a:xfrm>
            <a:off x="6342027" y="4982260"/>
            <a:ext cx="1787751" cy="634660"/>
            <a:chOff x="5791277" y="927378"/>
            <a:chExt cx="2149406" cy="832450"/>
          </a:xfrm>
        </p:grpSpPr>
        <p:sp>
          <p:nvSpPr>
            <p:cNvPr id="173" name="Cube 172">
              <a:extLst>
                <a:ext uri="{FF2B5EF4-FFF2-40B4-BE49-F238E27FC236}">
                  <a16:creationId xmlns:a16="http://schemas.microsoft.com/office/drawing/2014/main" id="{BE841C61-6132-4176-BFCC-DE825DC60683}"/>
                </a:ext>
              </a:extLst>
            </p:cNvPr>
            <p:cNvSpPr/>
            <p:nvPr/>
          </p:nvSpPr>
          <p:spPr bwMode="auto">
            <a:xfrm>
              <a:off x="5791322" y="927378"/>
              <a:ext cx="2149361" cy="832450"/>
            </a:xfrm>
            <a:prstGeom prst="cube">
              <a:avLst>
                <a:gd name="adj" fmla="val 3886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SITRANS DB Shield 8</a:t>
              </a: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73731D7-C070-4746-A871-7B1B2ED382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791277" y="1339720"/>
              <a:ext cx="2112432" cy="70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DA7D4860-F30F-49A8-A901-C8976047D46B}"/>
              </a:ext>
            </a:extLst>
          </p:cNvPr>
          <p:cNvCxnSpPr>
            <a:stCxn id="20" idx="2"/>
            <a:endCxn id="173" idx="0"/>
          </p:cNvCxnSpPr>
          <p:nvPr/>
        </p:nvCxnSpPr>
        <p:spPr>
          <a:xfrm rot="16200000" flipH="1">
            <a:off x="6277415" y="4011423"/>
            <a:ext cx="575360" cy="1366314"/>
          </a:xfrm>
          <a:prstGeom prst="bentConnector3">
            <a:avLst>
              <a:gd name="adj1" fmla="val 52597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BF06F36-D833-4772-97F7-83A655B35084}"/>
              </a:ext>
            </a:extLst>
          </p:cNvPr>
          <p:cNvCxnSpPr>
            <a:cxnSpLocks/>
            <a:stCxn id="20" idx="2"/>
            <a:endCxn id="75" idx="1"/>
          </p:cNvCxnSpPr>
          <p:nvPr/>
        </p:nvCxnSpPr>
        <p:spPr>
          <a:xfrm rot="5400000">
            <a:off x="4835132" y="3963076"/>
            <a:ext cx="602983" cy="1490631"/>
          </a:xfrm>
          <a:prstGeom prst="bentConnector3">
            <a:avLst>
              <a:gd name="adj1" fmla="val 50000"/>
            </a:avLst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F7BB75C-F458-4851-9B89-D3F1732FFC39}"/>
              </a:ext>
            </a:extLst>
          </p:cNvPr>
          <p:cNvCxnSpPr>
            <a:cxnSpLocks/>
          </p:cNvCxnSpPr>
          <p:nvPr/>
        </p:nvCxnSpPr>
        <p:spPr bwMode="auto">
          <a:xfrm>
            <a:off x="7248252" y="5600251"/>
            <a:ext cx="11390" cy="404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3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B37E3C7-B9BB-4F83-96B4-819DC8CC9D2C}"/>
              </a:ext>
            </a:extLst>
          </p:cNvPr>
          <p:cNvGrpSpPr/>
          <p:nvPr/>
        </p:nvGrpSpPr>
        <p:grpSpPr>
          <a:xfrm>
            <a:off x="302531" y="3060973"/>
            <a:ext cx="11413268" cy="1810441"/>
            <a:chOff x="301028" y="1632256"/>
            <a:chExt cx="1479540" cy="8789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B7FCAE-2AFB-4D1C-B0B0-71D838C86D04}"/>
                </a:ext>
              </a:extLst>
            </p:cNvPr>
            <p:cNvSpPr/>
            <p:nvPr/>
          </p:nvSpPr>
          <p:spPr bwMode="auto">
            <a:xfrm>
              <a:off x="301028" y="1632256"/>
              <a:ext cx="1479540" cy="878986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Backend Services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666509-6FD6-4049-916D-7942622715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1028" y="1772531"/>
              <a:ext cx="1479540" cy="0"/>
            </a:xfrm>
            <a:prstGeom prst="line">
              <a:avLst/>
            </a:prstGeom>
            <a:grpFill/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EABFA1A-6E39-478A-BBB4-434AD991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9" y="161913"/>
            <a:ext cx="12198350" cy="932446"/>
          </a:xfrm>
        </p:spPr>
        <p:txBody>
          <a:bodyPr>
            <a:normAutofit fontScale="90000"/>
          </a:bodyPr>
          <a:lstStyle/>
          <a:p>
            <a:r>
              <a:rPr lang="en-US" dirty="0"/>
              <a:t>Web App Interaction</a:t>
            </a:r>
            <a:br>
              <a:rPr lang="en-US" dirty="0"/>
            </a:br>
            <a:endParaRPr lang="en-US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08082339-3FA0-491A-B53B-0017EE0BD399}"/>
              </a:ext>
            </a:extLst>
          </p:cNvPr>
          <p:cNvSpPr/>
          <p:nvPr/>
        </p:nvSpPr>
        <p:spPr bwMode="auto">
          <a:xfrm>
            <a:off x="2505632" y="5146118"/>
            <a:ext cx="1011220" cy="972108"/>
          </a:xfrm>
          <a:prstGeom prst="can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05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Decode Tables (HART)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C80961B9-970F-4937-B158-DFD5F596AFCE}"/>
              </a:ext>
            </a:extLst>
          </p:cNvPr>
          <p:cNvSpPr/>
          <p:nvPr/>
        </p:nvSpPr>
        <p:spPr bwMode="auto">
          <a:xfrm>
            <a:off x="6384413" y="5157828"/>
            <a:ext cx="1011220" cy="906886"/>
          </a:xfrm>
          <a:prstGeom prst="can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05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Configuration Tables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B7262E8-8C31-47F9-8889-DEAB976ADC9F}"/>
              </a:ext>
            </a:extLst>
          </p:cNvPr>
          <p:cNvSpPr/>
          <p:nvPr/>
        </p:nvSpPr>
        <p:spPr bwMode="auto">
          <a:xfrm>
            <a:off x="1081875" y="5167627"/>
            <a:ext cx="1011220" cy="972108"/>
          </a:xfrm>
          <a:prstGeom prst="can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05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User Management Tables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CC604B-BB02-4EA4-9273-44DD3B7659BF}"/>
              </a:ext>
            </a:extLst>
          </p:cNvPr>
          <p:cNvCxnSpPr>
            <a:cxnSpLocks/>
            <a:stCxn id="32" idx="2"/>
            <a:endCxn id="10" idx="1"/>
          </p:cNvCxnSpPr>
          <p:nvPr/>
        </p:nvCxnSpPr>
        <p:spPr bwMode="auto">
          <a:xfrm>
            <a:off x="1583101" y="4567744"/>
            <a:ext cx="4384" cy="5998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744EE1-A369-4C43-B613-F02E1A209322}"/>
              </a:ext>
            </a:extLst>
          </p:cNvPr>
          <p:cNvCxnSpPr>
            <a:cxnSpLocks/>
            <a:stCxn id="9" idx="1"/>
            <a:endCxn id="22" idx="2"/>
          </p:cNvCxnSpPr>
          <p:nvPr/>
        </p:nvCxnSpPr>
        <p:spPr bwMode="auto">
          <a:xfrm flipV="1">
            <a:off x="6890023" y="4591613"/>
            <a:ext cx="7391" cy="566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F32BC2-7282-4A3A-A67B-8C1DA1DE4A70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2117" y="287040"/>
            <a:ext cx="702078" cy="10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5000F3-8F26-41B8-A39C-D5F3282AE640}"/>
              </a:ext>
            </a:extLst>
          </p:cNvPr>
          <p:cNvSpPr txBox="1"/>
          <p:nvPr/>
        </p:nvSpPr>
        <p:spPr>
          <a:xfrm>
            <a:off x="5550310" y="137196"/>
            <a:ext cx="1209369" cy="6943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SQL connections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365854-01D2-4F07-8F74-31DF22282A72}"/>
              </a:ext>
            </a:extLst>
          </p:cNvPr>
          <p:cNvCxnSpPr>
            <a:cxnSpLocks/>
          </p:cNvCxnSpPr>
          <p:nvPr/>
        </p:nvCxnSpPr>
        <p:spPr bwMode="auto">
          <a:xfrm>
            <a:off x="4756410" y="562085"/>
            <a:ext cx="629975" cy="46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B519FB-9659-4F46-A969-A2D17EA17D1C}"/>
              </a:ext>
            </a:extLst>
          </p:cNvPr>
          <p:cNvGrpSpPr/>
          <p:nvPr/>
        </p:nvGrpSpPr>
        <p:grpSpPr>
          <a:xfrm>
            <a:off x="5970466" y="3575335"/>
            <a:ext cx="1853895" cy="1016278"/>
            <a:chOff x="3917802" y="1371280"/>
            <a:chExt cx="2257767" cy="10190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DD28AA-5A05-4C8C-9F5C-F0BD2E8B15A1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3917802" y="1371280"/>
              <a:ext cx="2257767" cy="1019027"/>
              <a:chOff x="3918498" y="1514736"/>
              <a:chExt cx="2257767" cy="87743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F92FDDB-3174-4768-93BC-669489AC3F30}"/>
                  </a:ext>
                </a:extLst>
              </p:cNvPr>
              <p:cNvSpPr/>
              <p:nvPr/>
            </p:nvSpPr>
            <p:spPr bwMode="auto">
              <a:xfrm>
                <a:off x="3918498" y="1514736"/>
                <a:ext cx="2257767" cy="877432"/>
              </a:xfrm>
              <a:prstGeom prst="rect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108000" tIns="54000" rIns="108000" bIns="54000" numCol="1" spcCol="72000" rtlCol="0" anchor="t">
                <a:noAutofit/>
              </a:bodyPr>
              <a:lstStyle/>
              <a:p>
                <a:r>
                  <a:rPr lang="en-US" sz="1050" b="1" dirty="0"/>
                  <a:t>ConfigServices</a:t>
                </a:r>
              </a:p>
              <a:p>
                <a:endParaRPr lang="en-US" sz="1050" dirty="0"/>
              </a:p>
              <a:p>
                <a:r>
                  <a:rPr lang="en-US" sz="1050" dirty="0"/>
                  <a:t>Port : xxxx</a:t>
                </a:r>
              </a:p>
              <a:p>
                <a:r>
                  <a:rPr lang="en-US" sz="1050" dirty="0"/>
                  <a:t>NodeJS Program</a:t>
                </a:r>
              </a:p>
              <a:p>
                <a:endParaRPr lang="en-US" sz="105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B57150F-4453-4B73-A0C9-5E8D8C72EC8E}"/>
                  </a:ext>
                </a:extLst>
              </p:cNvPr>
              <p:cNvCxnSpPr/>
              <p:nvPr/>
            </p:nvCxnSpPr>
            <p:spPr bwMode="auto">
              <a:xfrm>
                <a:off x="3918498" y="1736812"/>
                <a:ext cx="2257767" cy="0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D9EA43-7E24-48AF-BEDD-01D1A1421CB5}"/>
                </a:ext>
              </a:extLst>
            </p:cNvPr>
            <p:cNvGrpSpPr/>
            <p:nvPr>
              <p:custDataLst>
                <p:custData r:id="rId16"/>
              </p:custDataLst>
            </p:nvPr>
          </p:nvGrpSpPr>
          <p:grpSpPr>
            <a:xfrm>
              <a:off x="5804014" y="1417159"/>
              <a:ext cx="263695" cy="165613"/>
              <a:chOff x="2675857" y="827889"/>
              <a:chExt cx="651010" cy="49214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7D0B48-8001-4AA9-B3FE-24AFDC17F51A}"/>
                  </a:ext>
                </a:extLst>
              </p:cNvPr>
              <p:cNvSpPr/>
              <p:nvPr/>
            </p:nvSpPr>
            <p:spPr bwMode="auto">
              <a:xfrm>
                <a:off x="2822810" y="827889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907B031-21E0-4669-9EEC-BDA92CBE1701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A9804C2-81C1-480E-9667-3224FF01DAE5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292051-3DCD-4F80-A2AD-54B7C94F24CF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9921425" y="3565601"/>
            <a:ext cx="1433157" cy="997187"/>
            <a:chOff x="370900" y="1633830"/>
            <a:chExt cx="1479540" cy="87898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63751A8-2A0E-4D02-A9C8-28644AACF10C}"/>
                </a:ext>
              </a:extLst>
            </p:cNvPr>
            <p:cNvSpPr/>
            <p:nvPr/>
          </p:nvSpPr>
          <p:spPr bwMode="auto">
            <a:xfrm>
              <a:off x="370900" y="1633830"/>
              <a:ext cx="1479540" cy="878986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HealthMonitor</a:t>
              </a:r>
            </a:p>
            <a:p>
              <a:endParaRPr lang="en-US" sz="1050" dirty="0"/>
            </a:p>
            <a:p>
              <a:r>
                <a:rPr lang="en-US" sz="1050" dirty="0"/>
                <a:t>Port : xxxx</a:t>
              </a:r>
            </a:p>
            <a:p>
              <a:r>
                <a:rPr lang="en-US" sz="1050" dirty="0"/>
                <a:t>NodeJS Program</a:t>
              </a:r>
            </a:p>
            <a:p>
              <a:r>
                <a:rPr lang="en-US" sz="1050" dirty="0"/>
                <a:t>/ Consul Program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A1FF7E-7586-4FE9-8BBA-1A7F3CA589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0900" y="1862603"/>
              <a:ext cx="1469914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31C2AFD-614D-4DD4-BC00-5DEF550A81A4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1432992" y="1679154"/>
              <a:ext cx="278164" cy="153057"/>
              <a:chOff x="2675857" y="827889"/>
              <a:chExt cx="651010" cy="49214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224A60B-CC68-4DD0-817E-E8BC1051C9BE}"/>
                  </a:ext>
                </a:extLst>
              </p:cNvPr>
              <p:cNvSpPr/>
              <p:nvPr/>
            </p:nvSpPr>
            <p:spPr bwMode="auto">
              <a:xfrm>
                <a:off x="2822810" y="827889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38CBA38-D598-4A95-BB89-94AEEBFA7B86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1DCE83F-ABF0-42DA-98F3-D82FEE58C092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1648E4-F68F-490B-9068-1F52629A1264}"/>
              </a:ext>
            </a:extLst>
          </p:cNvPr>
          <p:cNvGrpSpPr/>
          <p:nvPr/>
        </p:nvGrpSpPr>
        <p:grpSpPr>
          <a:xfrm>
            <a:off x="843331" y="3565601"/>
            <a:ext cx="1479540" cy="1002143"/>
            <a:chOff x="3614462" y="3731325"/>
            <a:chExt cx="1479540" cy="100214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985DB0A-CEC8-4273-8C3B-6E20F63F9308}"/>
                </a:ext>
              </a:extLst>
            </p:cNvPr>
            <p:cNvSpPr/>
            <p:nvPr/>
          </p:nvSpPr>
          <p:spPr bwMode="auto">
            <a:xfrm>
              <a:off x="3614462" y="3731325"/>
              <a:ext cx="1479540" cy="1002143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AuthServices </a:t>
              </a:r>
            </a:p>
            <a:p>
              <a:r>
                <a:rPr lang="en-US" sz="1050" dirty="0"/>
                <a:t>(User Management)</a:t>
              </a:r>
            </a:p>
            <a:p>
              <a:r>
                <a:rPr lang="en-US" sz="1050" dirty="0"/>
                <a:t>Port : xxxx</a:t>
              </a:r>
            </a:p>
            <a:p>
              <a:r>
                <a:rPr lang="en-US" sz="1050" dirty="0"/>
                <a:t>NodeJS Program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F926C4-C6A3-45ED-A733-FD2A754801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14899" y="3955971"/>
              <a:ext cx="1469914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7F22137-C315-4471-A776-947A79109176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4731023" y="3753036"/>
              <a:ext cx="278163" cy="168639"/>
              <a:chOff x="2675857" y="827890"/>
              <a:chExt cx="651007" cy="49214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759717-F03B-48A7-BCB6-0518B89576D3}"/>
                  </a:ext>
                </a:extLst>
              </p:cNvPr>
              <p:cNvSpPr/>
              <p:nvPr/>
            </p:nvSpPr>
            <p:spPr bwMode="auto">
              <a:xfrm>
                <a:off x="2822807" y="827890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736D0E4-A14E-47DA-845B-F352A80D37B0}"/>
                  </a:ext>
                </a:extLst>
              </p:cNvPr>
              <p:cNvSpPr/>
              <p:nvPr/>
            </p:nvSpPr>
            <p:spPr bwMode="auto">
              <a:xfrm>
                <a:off x="2678794" y="938929"/>
                <a:ext cx="275226" cy="1014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BD0046E-CB45-43DE-AFFF-19AFBAE750E5}"/>
                  </a:ext>
                </a:extLst>
              </p:cNvPr>
              <p:cNvSpPr/>
              <p:nvPr/>
            </p:nvSpPr>
            <p:spPr bwMode="auto">
              <a:xfrm>
                <a:off x="2675857" y="1128139"/>
                <a:ext cx="278163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AB98BC-5E21-46F0-8955-423D3830ECFE}"/>
              </a:ext>
            </a:extLst>
          </p:cNvPr>
          <p:cNvGrpSpPr/>
          <p:nvPr/>
        </p:nvGrpSpPr>
        <p:grpSpPr>
          <a:xfrm>
            <a:off x="3176761" y="3537012"/>
            <a:ext cx="1469669" cy="1002135"/>
            <a:chOff x="4628819" y="4555597"/>
            <a:chExt cx="1469669" cy="100213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57B900A-B5EE-4574-9787-0D506DDBB978}"/>
                </a:ext>
              </a:extLst>
            </p:cNvPr>
            <p:cNvSpPr/>
            <p:nvPr/>
          </p:nvSpPr>
          <p:spPr bwMode="auto">
            <a:xfrm>
              <a:off x="4628819" y="4555597"/>
              <a:ext cx="1464148" cy="1002135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DeviceServices</a:t>
              </a:r>
            </a:p>
            <a:p>
              <a:endParaRPr lang="en-US" sz="1050" dirty="0"/>
            </a:p>
            <a:p>
              <a:r>
                <a:rPr lang="en-US" sz="1050" dirty="0"/>
                <a:t>Port : xxxx</a:t>
              </a:r>
            </a:p>
            <a:p>
              <a:r>
                <a:rPr lang="en-US" sz="1050" dirty="0"/>
                <a:t>NodeJS Program</a:t>
              </a:r>
            </a:p>
            <a:p>
              <a:endParaRPr lang="en-US" sz="1050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438F31-7A5B-426D-8D68-D499242C8C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28819" y="4825075"/>
              <a:ext cx="1469669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0E3DE70-D504-4024-9969-EE40A8175F16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5784173" y="4608595"/>
              <a:ext cx="278164" cy="162452"/>
              <a:chOff x="2675857" y="827889"/>
              <a:chExt cx="651010" cy="49214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D17E437-17DA-4E9D-BF0F-179D3AAF7094}"/>
                  </a:ext>
                </a:extLst>
              </p:cNvPr>
              <p:cNvSpPr/>
              <p:nvPr/>
            </p:nvSpPr>
            <p:spPr bwMode="auto">
              <a:xfrm>
                <a:off x="2822810" y="827889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F7E1570-765A-455C-B0F0-7C2EA9EE763F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DDD0E7C-6D2B-4339-8948-64A4EEB4B498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D62AF64-AC11-4681-98CD-4933A724FC93}"/>
              </a:ext>
            </a:extLst>
          </p:cNvPr>
          <p:cNvGrpSpPr/>
          <p:nvPr/>
        </p:nvGrpSpPr>
        <p:grpSpPr>
          <a:xfrm>
            <a:off x="4099508" y="5341690"/>
            <a:ext cx="1543509" cy="736624"/>
            <a:chOff x="4712117" y="5802466"/>
            <a:chExt cx="1480631" cy="73662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DD0DE6-0D03-44BF-A204-B4107456F6B4}"/>
                </a:ext>
              </a:extLst>
            </p:cNvPr>
            <p:cNvSpPr/>
            <p:nvPr/>
          </p:nvSpPr>
          <p:spPr bwMode="auto">
            <a:xfrm>
              <a:off x="4712117" y="5802466"/>
              <a:ext cx="1480631" cy="736624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ModBusService</a:t>
              </a:r>
            </a:p>
            <a:p>
              <a:endParaRPr lang="en-US" sz="1050" dirty="0"/>
            </a:p>
            <a:p>
              <a:r>
                <a:rPr lang="en-US" sz="1050" dirty="0"/>
                <a:t>C Program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775B8BB-C387-49D3-9E6B-8F663F04C8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7994" y="6057292"/>
              <a:ext cx="1432947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B1292E3-207C-4906-B40B-D515C9CC321B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5789545" y="5840812"/>
              <a:ext cx="278164" cy="162452"/>
              <a:chOff x="2675857" y="827889"/>
              <a:chExt cx="651010" cy="49214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0E0CFCB-1192-43C6-9437-267A6DE9FCCF}"/>
                  </a:ext>
                </a:extLst>
              </p:cNvPr>
              <p:cNvSpPr/>
              <p:nvPr/>
            </p:nvSpPr>
            <p:spPr bwMode="auto">
              <a:xfrm>
                <a:off x="2822810" y="827889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F55806F-86AF-40ED-923F-939A14452BE1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B9458F7-C429-433D-A6D8-F89AD3FA910E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0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7B1B80-AABD-4901-8B1F-FA7A0C291C2B}"/>
              </a:ext>
            </a:extLst>
          </p:cNvPr>
          <p:cNvCxnSpPr>
            <a:cxnSpLocks/>
          </p:cNvCxnSpPr>
          <p:nvPr/>
        </p:nvCxnSpPr>
        <p:spPr bwMode="auto">
          <a:xfrm>
            <a:off x="4747994" y="831507"/>
            <a:ext cx="646807" cy="0"/>
          </a:xfrm>
          <a:prstGeom prst="straightConnector1">
            <a:avLst/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04F6EEF-C1A3-42C5-A4E9-A551A356133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4118207" y="4630254"/>
            <a:ext cx="822365" cy="600508"/>
          </a:xfrm>
          <a:prstGeom prst="bentConnector3">
            <a:avLst>
              <a:gd name="adj1" fmla="val 31260"/>
            </a:avLst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5A89821-9AA8-40E2-9697-BEB84A7B9A28}"/>
              </a:ext>
            </a:extLst>
          </p:cNvPr>
          <p:cNvCxnSpPr>
            <a:cxnSpLocks/>
            <a:stCxn id="39" idx="2"/>
            <a:endCxn id="8" idx="1"/>
          </p:cNvCxnSpPr>
          <p:nvPr/>
        </p:nvCxnSpPr>
        <p:spPr bwMode="auto">
          <a:xfrm rot="5400000">
            <a:off x="3156554" y="4393836"/>
            <a:ext cx="606971" cy="897593"/>
          </a:xfrm>
          <a:prstGeom prst="bentConnector3">
            <a:avLst>
              <a:gd name="adj1" fmla="val 44921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C6E809C-57C1-43E6-B0EA-2BE97DF6CA5A}"/>
              </a:ext>
            </a:extLst>
          </p:cNvPr>
          <p:cNvGrpSpPr/>
          <p:nvPr/>
        </p:nvGrpSpPr>
        <p:grpSpPr>
          <a:xfrm>
            <a:off x="11176994" y="3128563"/>
            <a:ext cx="278163" cy="168639"/>
            <a:chOff x="10608894" y="3060974"/>
            <a:chExt cx="278163" cy="16863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E293B6-7CCF-4D0F-AABA-6D3389AEF407}"/>
                </a:ext>
              </a:extLst>
            </p:cNvPr>
            <p:cNvSpPr/>
            <p:nvPr/>
          </p:nvSpPr>
          <p:spPr bwMode="auto">
            <a:xfrm>
              <a:off x="10671683" y="3060974"/>
              <a:ext cx="215374" cy="168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4E59D8D-C1DB-40B9-9555-6425F8542290}"/>
                </a:ext>
              </a:extLst>
            </p:cNvPr>
            <p:cNvSpPr/>
            <p:nvPr/>
          </p:nvSpPr>
          <p:spPr bwMode="auto">
            <a:xfrm>
              <a:off x="10610149" y="3099023"/>
              <a:ext cx="117599" cy="347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ABC03E5-7EB9-42B7-A159-A1F709762463}"/>
                </a:ext>
              </a:extLst>
            </p:cNvPr>
            <p:cNvSpPr/>
            <p:nvPr/>
          </p:nvSpPr>
          <p:spPr bwMode="auto">
            <a:xfrm>
              <a:off x="10608894" y="3163858"/>
              <a:ext cx="118854" cy="326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D9C8A4C-2833-4D3B-998B-B040968BC3EA}"/>
              </a:ext>
            </a:extLst>
          </p:cNvPr>
          <p:cNvGrpSpPr/>
          <p:nvPr/>
        </p:nvGrpSpPr>
        <p:grpSpPr>
          <a:xfrm>
            <a:off x="302531" y="1118548"/>
            <a:ext cx="11413268" cy="1703994"/>
            <a:chOff x="301028" y="1632256"/>
            <a:chExt cx="1479540" cy="878986"/>
          </a:xfrm>
          <a:solidFill>
            <a:srgbClr val="CDD9E1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0253919-9511-4212-A7FF-2C9CBE114D54}"/>
                </a:ext>
              </a:extLst>
            </p:cNvPr>
            <p:cNvSpPr/>
            <p:nvPr/>
          </p:nvSpPr>
          <p:spPr bwMode="auto">
            <a:xfrm>
              <a:off x="301028" y="1632256"/>
              <a:ext cx="1479540" cy="87898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Web App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CC54BE-F411-4D99-A267-8C3ADD46E8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1028" y="1772531"/>
              <a:ext cx="1479540" cy="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39E909-F37F-4507-863B-FF57180E177F}"/>
              </a:ext>
            </a:extLst>
          </p:cNvPr>
          <p:cNvGrpSpPr/>
          <p:nvPr/>
        </p:nvGrpSpPr>
        <p:grpSpPr>
          <a:xfrm>
            <a:off x="11175739" y="1173879"/>
            <a:ext cx="278163" cy="168639"/>
            <a:chOff x="10608894" y="3060974"/>
            <a:chExt cx="278163" cy="16863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E5486D4-B8A6-4D30-A51D-8AF6E003C1A7}"/>
                </a:ext>
              </a:extLst>
            </p:cNvPr>
            <p:cNvSpPr/>
            <p:nvPr/>
          </p:nvSpPr>
          <p:spPr bwMode="auto">
            <a:xfrm>
              <a:off x="10671683" y="3060974"/>
              <a:ext cx="215374" cy="1686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2F33AA-9E6E-4AF8-B078-3E6828745F9B}"/>
                </a:ext>
              </a:extLst>
            </p:cNvPr>
            <p:cNvSpPr/>
            <p:nvPr/>
          </p:nvSpPr>
          <p:spPr bwMode="auto">
            <a:xfrm>
              <a:off x="10610149" y="3099023"/>
              <a:ext cx="117599" cy="347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AAF2D3-A88C-4F4E-AE8B-4EF25B90F47C}"/>
                </a:ext>
              </a:extLst>
            </p:cNvPr>
            <p:cNvSpPr/>
            <p:nvPr/>
          </p:nvSpPr>
          <p:spPr bwMode="auto">
            <a:xfrm>
              <a:off x="10608894" y="3163858"/>
              <a:ext cx="118854" cy="326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6712E5-CE9F-4E27-8D67-BEE8875C3379}"/>
              </a:ext>
            </a:extLst>
          </p:cNvPr>
          <p:cNvGrpSpPr/>
          <p:nvPr/>
        </p:nvGrpSpPr>
        <p:grpSpPr>
          <a:xfrm>
            <a:off x="9943039" y="1799211"/>
            <a:ext cx="1394337" cy="786616"/>
            <a:chOff x="3614463" y="3731327"/>
            <a:chExt cx="1479540" cy="58471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A88122A-2F47-4D4F-ACD9-D8CD6B2BD110}"/>
                </a:ext>
              </a:extLst>
            </p:cNvPr>
            <p:cNvSpPr/>
            <p:nvPr/>
          </p:nvSpPr>
          <p:spPr bwMode="auto">
            <a:xfrm>
              <a:off x="3614463" y="3731327"/>
              <a:ext cx="1479540" cy="584714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Task Manager</a:t>
              </a:r>
            </a:p>
            <a:p>
              <a:endParaRPr lang="en-US" sz="1050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2727607-FBDA-460A-9B9F-0236355771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14898" y="4032860"/>
              <a:ext cx="1469914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6F8D9E5-6ED5-4130-B9D5-58DF92FFD5C7}"/>
              </a:ext>
            </a:extLst>
          </p:cNvPr>
          <p:cNvGrpSpPr/>
          <p:nvPr/>
        </p:nvGrpSpPr>
        <p:grpSpPr>
          <a:xfrm>
            <a:off x="383090" y="1804170"/>
            <a:ext cx="899553" cy="654124"/>
            <a:chOff x="4180069" y="3731326"/>
            <a:chExt cx="913932" cy="49606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6A36610-A27D-46EE-BC34-F6478213F0E5}"/>
                </a:ext>
              </a:extLst>
            </p:cNvPr>
            <p:cNvSpPr/>
            <p:nvPr/>
          </p:nvSpPr>
          <p:spPr bwMode="auto">
            <a:xfrm>
              <a:off x="4180069" y="3731326"/>
              <a:ext cx="913931" cy="496068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Login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5712AB8-2F26-40B5-B623-C02B9B6F31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80070" y="4059280"/>
              <a:ext cx="913931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AEFF0CB-22D3-4967-AD3E-73615ABD5212}"/>
              </a:ext>
            </a:extLst>
          </p:cNvPr>
          <p:cNvGrpSpPr/>
          <p:nvPr/>
        </p:nvGrpSpPr>
        <p:grpSpPr>
          <a:xfrm>
            <a:off x="2882959" y="1810006"/>
            <a:ext cx="793967" cy="639193"/>
            <a:chOff x="4113618" y="3731325"/>
            <a:chExt cx="980383" cy="639193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A2130E5-2BD0-47D8-8E4D-70F97E4A3951}"/>
                </a:ext>
              </a:extLst>
            </p:cNvPr>
            <p:cNvSpPr/>
            <p:nvPr/>
          </p:nvSpPr>
          <p:spPr bwMode="auto">
            <a:xfrm>
              <a:off x="4116446" y="3731325"/>
              <a:ext cx="977555" cy="639193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List View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F4B0E2A-F442-4102-ACF4-9235DF2CE2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3618" y="4176738"/>
              <a:ext cx="971195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E30268A-5FC0-4ED9-8DE9-D29D446E50DD}"/>
              </a:ext>
            </a:extLst>
          </p:cNvPr>
          <p:cNvGrpSpPr/>
          <p:nvPr/>
        </p:nvGrpSpPr>
        <p:grpSpPr>
          <a:xfrm>
            <a:off x="3836350" y="1809116"/>
            <a:ext cx="898718" cy="649177"/>
            <a:chOff x="4167297" y="3731546"/>
            <a:chExt cx="926704" cy="49606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BCC9A74-C6A7-4B85-AA69-9C1417C1C3C0}"/>
                </a:ext>
              </a:extLst>
            </p:cNvPr>
            <p:cNvSpPr/>
            <p:nvPr/>
          </p:nvSpPr>
          <p:spPr bwMode="auto">
            <a:xfrm>
              <a:off x="4167297" y="3731546"/>
              <a:ext cx="913931" cy="496068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Detail View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CA50FEC-9E89-46C7-9198-46B8D9BD09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80070" y="4079316"/>
              <a:ext cx="913931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1FB7FDF-8F27-45E6-B8C9-725142EA2060}"/>
              </a:ext>
            </a:extLst>
          </p:cNvPr>
          <p:cNvGrpSpPr/>
          <p:nvPr/>
        </p:nvGrpSpPr>
        <p:grpSpPr>
          <a:xfrm>
            <a:off x="6039395" y="1812887"/>
            <a:ext cx="1011661" cy="876445"/>
            <a:chOff x="4113618" y="3731325"/>
            <a:chExt cx="980383" cy="63919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05F9C06-052B-41BF-BEC6-204C9D7F1073}"/>
                </a:ext>
              </a:extLst>
            </p:cNvPr>
            <p:cNvSpPr/>
            <p:nvPr/>
          </p:nvSpPr>
          <p:spPr bwMode="auto">
            <a:xfrm>
              <a:off x="4116446" y="3731325"/>
              <a:ext cx="977555" cy="639193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Shield Channel Access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CB69426-3FE7-4965-BF28-B33E5527E7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3618" y="4176738"/>
              <a:ext cx="971195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DD56FAA-8072-4A57-8878-CD6A195889E1}"/>
              </a:ext>
            </a:extLst>
          </p:cNvPr>
          <p:cNvGrpSpPr/>
          <p:nvPr/>
        </p:nvGrpSpPr>
        <p:grpSpPr>
          <a:xfrm>
            <a:off x="7134598" y="1799213"/>
            <a:ext cx="1014538" cy="876440"/>
            <a:chOff x="4167297" y="3731546"/>
            <a:chExt cx="923593" cy="49606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4E0A31D-8E54-4FDF-A410-57BB876942EE}"/>
                </a:ext>
              </a:extLst>
            </p:cNvPr>
            <p:cNvSpPr/>
            <p:nvPr/>
          </p:nvSpPr>
          <p:spPr bwMode="auto">
            <a:xfrm>
              <a:off x="4167297" y="3731546"/>
              <a:ext cx="913931" cy="496068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Data Logger Config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C90A6FF-5FCD-454C-A21A-327998FEB6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76959" y="4079316"/>
              <a:ext cx="913931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6A993B3-1E20-4E4E-BD32-9A66D082AAB6}"/>
              </a:ext>
            </a:extLst>
          </p:cNvPr>
          <p:cNvGrpSpPr/>
          <p:nvPr/>
        </p:nvGrpSpPr>
        <p:grpSpPr>
          <a:xfrm>
            <a:off x="8222042" y="1799628"/>
            <a:ext cx="1014588" cy="876661"/>
            <a:chOff x="4113618" y="3731325"/>
            <a:chExt cx="980383" cy="63919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2196320-1397-4E14-BF89-DD15F6D0C31F}"/>
                </a:ext>
              </a:extLst>
            </p:cNvPr>
            <p:cNvSpPr/>
            <p:nvPr/>
          </p:nvSpPr>
          <p:spPr bwMode="auto">
            <a:xfrm>
              <a:off x="4116446" y="3731325"/>
              <a:ext cx="977555" cy="639193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Mind Connect Config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11C8208-B369-4F96-992B-39F3F1DDC9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3618" y="4176738"/>
              <a:ext cx="971195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B5DEE92-98F3-45FB-BB43-5532CD767177}"/>
              </a:ext>
            </a:extLst>
          </p:cNvPr>
          <p:cNvGrpSpPr/>
          <p:nvPr/>
        </p:nvGrpSpPr>
        <p:grpSpPr>
          <a:xfrm>
            <a:off x="4961975" y="1793442"/>
            <a:ext cx="1011661" cy="886348"/>
            <a:chOff x="4167297" y="3731546"/>
            <a:chExt cx="913931" cy="49606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15D16E1-763F-465F-B9C0-2378953350E3}"/>
                </a:ext>
              </a:extLst>
            </p:cNvPr>
            <p:cNvSpPr/>
            <p:nvPr/>
          </p:nvSpPr>
          <p:spPr bwMode="auto">
            <a:xfrm>
              <a:off x="4167297" y="3731546"/>
              <a:ext cx="913931" cy="496068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Network Setting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BC97E5E-9D02-4FFA-AB6D-58A65D215D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67297" y="4081665"/>
              <a:ext cx="913931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5290896-3D7A-4EAA-9C86-3846D9F5019E}"/>
              </a:ext>
            </a:extLst>
          </p:cNvPr>
          <p:cNvGrpSpPr/>
          <p:nvPr/>
        </p:nvGrpSpPr>
        <p:grpSpPr>
          <a:xfrm>
            <a:off x="1356852" y="1831426"/>
            <a:ext cx="1456863" cy="658439"/>
            <a:chOff x="4180069" y="3731326"/>
            <a:chExt cx="913932" cy="49606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B5656F1-A8B4-47BB-90D6-14C7F63AB66E}"/>
                </a:ext>
              </a:extLst>
            </p:cNvPr>
            <p:cNvSpPr/>
            <p:nvPr/>
          </p:nvSpPr>
          <p:spPr bwMode="auto">
            <a:xfrm>
              <a:off x="4180069" y="3731326"/>
              <a:ext cx="913931" cy="496068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050" b="1" dirty="0"/>
                <a:t>User Management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BBB8EFC-629D-4DB2-8720-A6AD2B5979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80070" y="4059280"/>
              <a:ext cx="913931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4FA17C7-E5EC-47E7-A436-58148DEF4E37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10896708" y="1897052"/>
            <a:ext cx="324860" cy="212220"/>
            <a:chOff x="2675857" y="827889"/>
            <a:chExt cx="651010" cy="49214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6B005C-EF22-4051-8E91-E024145FF346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4FD5A4B-ABF2-44CA-8FF2-431CCA46C91B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12688A0-6298-40E8-B4F0-0557C55CADF9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2599092-EF70-4250-A19E-072B5986D1EB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7749161" y="2168550"/>
            <a:ext cx="333652" cy="191348"/>
            <a:chOff x="2675857" y="827889"/>
            <a:chExt cx="651010" cy="492144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41A6664-35FA-4D72-89A8-370E46A32BD0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EDF5FC2-283E-45CF-A8C6-CFBE18FD8B12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A119409-0147-421C-AADD-556D3CEECAF6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98D9932-3777-4C38-9BAD-25EDF2D65013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650656" y="2153487"/>
            <a:ext cx="333652" cy="191348"/>
            <a:chOff x="2675857" y="827889"/>
            <a:chExt cx="651010" cy="492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2958981-DDFD-42FD-9597-D661DC3EFD6C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686243C-C81D-45CE-8CC8-224497D5576A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C0D7BA1-8CA6-4544-B4BB-F4122902EC60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FAE9F98-60F2-4662-9A42-6F8C338B878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5438533" y="2153487"/>
            <a:ext cx="333652" cy="191348"/>
            <a:chOff x="2675857" y="827889"/>
            <a:chExt cx="651010" cy="49214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1BEC1F0-D1BF-4633-B387-99FEBE869434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D9C148A-3DD5-48ED-AC4C-B01DF248D425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CD50921-EC8B-4A48-98CC-874B4F9C722F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4908894-D2D8-4A5E-9379-4B62BFDA75DA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811866" y="2153487"/>
            <a:ext cx="333652" cy="191348"/>
            <a:chOff x="2675857" y="827889"/>
            <a:chExt cx="651010" cy="49214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D373EB8-D730-491C-948D-08C0253E64A9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83AE3D3-EE6F-489D-AE91-BFD4D8F0F193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D5CB60B-284A-4B96-ABDD-8554B846B193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ACB18DF-438B-41C9-AE32-27B5EEF20AE9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3311609" y="2062308"/>
            <a:ext cx="333652" cy="167818"/>
            <a:chOff x="2675857" y="827889"/>
            <a:chExt cx="651010" cy="49214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73931DD-0F9E-4A5F-93D1-532B975358BB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CB85715-295A-483F-8037-32E6352773CD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3AE388C-0DB9-44E5-9990-2DA712FFFDFD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D3BFE62-07CA-4EF4-AEC8-B2A89AC846E6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4362746" y="2054111"/>
            <a:ext cx="333652" cy="167818"/>
            <a:chOff x="2675857" y="827889"/>
            <a:chExt cx="651010" cy="492144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43657A8-ED52-4989-912C-5E93695A7C2A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21FDD4-06B6-495C-9815-207223DBFA4E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23A580B-1B0F-4ABF-88A0-96E093A5A454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1356DAD-E4EC-4A9B-9BA3-2FB0651CBBB4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390763" y="2037046"/>
            <a:ext cx="333652" cy="167818"/>
            <a:chOff x="2675857" y="827889"/>
            <a:chExt cx="651010" cy="49214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ED053E7-EAFE-4B4F-B37D-EC23A76D5227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E7FA55B-3142-4743-8C25-714AE856C835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B266C84-0EA5-4180-BE84-EB2616CA5429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17B3884-5BA1-4F5A-87F0-9A9EAB676ED8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878595" y="2037046"/>
            <a:ext cx="333652" cy="167818"/>
            <a:chOff x="2675857" y="827889"/>
            <a:chExt cx="651010" cy="492144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7BDBC78-4308-409C-B539-DA78E7A81C72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114A1D3-7869-463A-BC73-9C0DBC2FEE29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9C704E1-6321-421F-8FDB-66E0E30A27FF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2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9A38B4F8-2FF1-4954-930B-D046D12AB869}"/>
              </a:ext>
            </a:extLst>
          </p:cNvPr>
          <p:cNvCxnSpPr>
            <a:cxnSpLocks/>
            <a:stCxn id="70" idx="2"/>
          </p:cNvCxnSpPr>
          <p:nvPr/>
        </p:nvCxnSpPr>
        <p:spPr bwMode="auto">
          <a:xfrm rot="16200000" flipH="1">
            <a:off x="554985" y="2736175"/>
            <a:ext cx="1129018" cy="573256"/>
          </a:xfrm>
          <a:prstGeom prst="bentConnector3">
            <a:avLst>
              <a:gd name="adj1" fmla="val 41810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33029D52-FA59-4809-8561-6AB87E747F89}"/>
              </a:ext>
            </a:extLst>
          </p:cNvPr>
          <p:cNvCxnSpPr>
            <a:stCxn id="91" idx="2"/>
            <a:endCxn id="32" idx="0"/>
          </p:cNvCxnSpPr>
          <p:nvPr/>
        </p:nvCxnSpPr>
        <p:spPr bwMode="auto">
          <a:xfrm rot="5400000">
            <a:off x="1296324" y="2776642"/>
            <a:ext cx="1075736" cy="502182"/>
          </a:xfrm>
          <a:prstGeom prst="bentConnector3">
            <a:avLst>
              <a:gd name="adj1" fmla="val 42359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F19AC198-A572-4EBC-BEBB-614B87A90594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 rot="16200000" flipH="1">
            <a:off x="2946806" y="2783481"/>
            <a:ext cx="1087814" cy="419250"/>
          </a:xfrm>
          <a:prstGeom prst="bentConnector3">
            <a:avLst>
              <a:gd name="adj1" fmla="val 47167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E1D14DE-8DDC-4FC7-B462-13EADBC31CA3}"/>
              </a:ext>
            </a:extLst>
          </p:cNvPr>
          <p:cNvCxnSpPr>
            <a:stCxn id="76" idx="2"/>
            <a:endCxn id="39" idx="0"/>
          </p:cNvCxnSpPr>
          <p:nvPr/>
        </p:nvCxnSpPr>
        <p:spPr bwMode="auto">
          <a:xfrm rot="5400000">
            <a:off x="3554817" y="2812312"/>
            <a:ext cx="1078719" cy="370681"/>
          </a:xfrm>
          <a:prstGeom prst="bentConnector3">
            <a:avLst>
              <a:gd name="adj1" fmla="val 47143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821F4BA-3DEB-46A8-90EA-D29A7411A024}"/>
              </a:ext>
            </a:extLst>
          </p:cNvPr>
          <p:cNvCxnSpPr>
            <a:cxnSpLocks/>
            <a:stCxn id="88" idx="2"/>
          </p:cNvCxnSpPr>
          <p:nvPr/>
        </p:nvCxnSpPr>
        <p:spPr bwMode="auto">
          <a:xfrm rot="16200000" flipH="1">
            <a:off x="5402822" y="2744773"/>
            <a:ext cx="874699" cy="744731"/>
          </a:xfrm>
          <a:prstGeom prst="bentConnector3">
            <a:avLst>
              <a:gd name="adj1" fmla="val 64095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FDA33FD-0B0F-4A90-A196-91B8D7615867}"/>
              </a:ext>
            </a:extLst>
          </p:cNvPr>
          <p:cNvCxnSpPr>
            <a:stCxn id="79" idx="2"/>
            <a:endCxn id="22" idx="0"/>
          </p:cNvCxnSpPr>
          <p:nvPr/>
        </p:nvCxnSpPr>
        <p:spPr bwMode="auto">
          <a:xfrm rot="16200000" flipH="1">
            <a:off x="6279048" y="2956968"/>
            <a:ext cx="886003" cy="350729"/>
          </a:xfrm>
          <a:prstGeom prst="bentConnector3">
            <a:avLst>
              <a:gd name="adj1" fmla="val 52773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81151621-740F-44A7-8A22-47F1E2F521CE}"/>
              </a:ext>
            </a:extLst>
          </p:cNvPr>
          <p:cNvCxnSpPr>
            <a:stCxn id="82" idx="2"/>
          </p:cNvCxnSpPr>
          <p:nvPr/>
        </p:nvCxnSpPr>
        <p:spPr bwMode="auto">
          <a:xfrm rot="5400000">
            <a:off x="6899621" y="2827089"/>
            <a:ext cx="888377" cy="585505"/>
          </a:xfrm>
          <a:prstGeom prst="bentConnector3">
            <a:avLst>
              <a:gd name="adj1" fmla="val 53470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7816FF0E-618B-4FF9-83DE-AD870467BE7C}"/>
              </a:ext>
            </a:extLst>
          </p:cNvPr>
          <p:cNvCxnSpPr>
            <a:cxnSpLocks/>
            <a:stCxn id="85" idx="2"/>
            <a:endCxn id="19" idx="0"/>
          </p:cNvCxnSpPr>
          <p:nvPr/>
        </p:nvCxnSpPr>
        <p:spPr bwMode="auto">
          <a:xfrm rot="5400000">
            <a:off x="7718986" y="2609275"/>
            <a:ext cx="944801" cy="1078829"/>
          </a:xfrm>
          <a:prstGeom prst="bentConnector3">
            <a:avLst>
              <a:gd name="adj1" fmla="val 60874"/>
            </a:avLst>
          </a:prstGeom>
          <a:ln w="12700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7AE89F7-D5AA-4872-85C0-435766D59541}"/>
              </a:ext>
            </a:extLst>
          </p:cNvPr>
          <p:cNvCxnSpPr>
            <a:cxnSpLocks/>
            <a:stCxn id="25" idx="0"/>
            <a:endCxn id="67" idx="2"/>
          </p:cNvCxnSpPr>
          <p:nvPr/>
        </p:nvCxnSpPr>
        <p:spPr bwMode="auto">
          <a:xfrm flipV="1">
            <a:off x="10638004" y="2585827"/>
            <a:ext cx="2204" cy="97977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4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27CAB-F3C8-4102-8660-CB05D101AB6F}"/>
              </a:ext>
            </a:extLst>
          </p:cNvPr>
          <p:cNvSpPr/>
          <p:nvPr/>
        </p:nvSpPr>
        <p:spPr bwMode="auto">
          <a:xfrm>
            <a:off x="7589508" y="3488409"/>
            <a:ext cx="2172240" cy="25967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Dot"/>
          </a:ln>
          <a:effectLst/>
        </p:spPr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OPC-UA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218586-BF8B-4F31-99B5-435D2697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77" y="376930"/>
            <a:ext cx="12198350" cy="932446"/>
          </a:xfrm>
        </p:spPr>
        <p:txBody>
          <a:bodyPr>
            <a:normAutofit fontScale="90000"/>
          </a:bodyPr>
          <a:lstStyle/>
          <a:p>
            <a:r>
              <a:rPr lang="en-US" dirty="0"/>
              <a:t>Core Services Interaction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400F8-60FB-4CD3-9AA3-9DB5DE9FE8DE}"/>
              </a:ext>
            </a:extLst>
          </p:cNvPr>
          <p:cNvSpPr/>
          <p:nvPr/>
        </p:nvSpPr>
        <p:spPr bwMode="auto">
          <a:xfrm>
            <a:off x="3933563" y="4581128"/>
            <a:ext cx="2242702" cy="73662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b="1" dirty="0"/>
              <a:t>DeviceServices</a:t>
            </a:r>
          </a:p>
          <a:p>
            <a:r>
              <a:rPr lang="en-US" sz="1200" dirty="0"/>
              <a:t>Port : xxxx</a:t>
            </a:r>
          </a:p>
          <a:p>
            <a:r>
              <a:rPr lang="en-US" sz="1200" dirty="0"/>
              <a:t>NodeJS Program</a:t>
            </a:r>
          </a:p>
          <a:p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BAAA5-22DC-4FF1-8B3F-C9E7F7F869CD}"/>
              </a:ext>
            </a:extLst>
          </p:cNvPr>
          <p:cNvSpPr/>
          <p:nvPr/>
        </p:nvSpPr>
        <p:spPr bwMode="auto">
          <a:xfrm>
            <a:off x="388381" y="2686783"/>
            <a:ext cx="1479540" cy="100214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b="1" dirty="0"/>
              <a:t>AuthServices </a:t>
            </a:r>
          </a:p>
          <a:p>
            <a:r>
              <a:rPr lang="en-US" sz="1200" dirty="0"/>
              <a:t>(User Management)</a:t>
            </a:r>
          </a:p>
          <a:p>
            <a:r>
              <a:rPr lang="en-US" sz="1200" dirty="0"/>
              <a:t>Port : xxxx</a:t>
            </a:r>
          </a:p>
          <a:p>
            <a:r>
              <a:rPr lang="en-US" sz="1200" dirty="0"/>
              <a:t>NodeJS Program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9683B67-C281-401B-A10B-A2BBDA6574A1}"/>
              </a:ext>
            </a:extLst>
          </p:cNvPr>
          <p:cNvSpPr/>
          <p:nvPr/>
        </p:nvSpPr>
        <p:spPr bwMode="auto">
          <a:xfrm>
            <a:off x="2419481" y="4477294"/>
            <a:ext cx="1011220" cy="972108"/>
          </a:xfrm>
          <a:prstGeom prst="can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Decode Tables (HART)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C87C2F4-73AF-4C96-BD5B-106F956E5147}"/>
              </a:ext>
            </a:extLst>
          </p:cNvPr>
          <p:cNvSpPr/>
          <p:nvPr/>
        </p:nvSpPr>
        <p:spPr bwMode="auto">
          <a:xfrm>
            <a:off x="2237183" y="1359421"/>
            <a:ext cx="1077512" cy="1030886"/>
          </a:xfrm>
          <a:prstGeom prst="can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Configuration Tables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7A97BD25-4CAA-460C-AC0C-B816F8F8E387}"/>
              </a:ext>
            </a:extLst>
          </p:cNvPr>
          <p:cNvSpPr/>
          <p:nvPr/>
        </p:nvSpPr>
        <p:spPr bwMode="auto">
          <a:xfrm>
            <a:off x="561216" y="4324936"/>
            <a:ext cx="1148329" cy="972108"/>
          </a:xfrm>
          <a:prstGeom prst="can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User Management Tables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BE6E320E-FB34-405D-A13C-CA87CE9506DA}"/>
              </a:ext>
            </a:extLst>
          </p:cNvPr>
          <p:cNvSpPr/>
          <p:nvPr/>
        </p:nvSpPr>
        <p:spPr bwMode="auto">
          <a:xfrm>
            <a:off x="10116097" y="1452167"/>
            <a:ext cx="1210484" cy="972108"/>
          </a:xfrm>
          <a:prstGeom prst="can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Data Logger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0A14C6-DC5A-40FF-9EF1-03F49C11B9E2}"/>
              </a:ext>
            </a:extLst>
          </p:cNvPr>
          <p:cNvSpPr/>
          <p:nvPr/>
        </p:nvSpPr>
        <p:spPr bwMode="auto">
          <a:xfrm>
            <a:off x="4425769" y="3356992"/>
            <a:ext cx="1781418" cy="73662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b="1" dirty="0"/>
              <a:t>Publisher Services </a:t>
            </a:r>
          </a:p>
          <a:p>
            <a:r>
              <a:rPr lang="en-US" sz="1200" dirty="0"/>
              <a:t>Port : xxxx</a:t>
            </a:r>
          </a:p>
          <a:p>
            <a:r>
              <a:rPr lang="en-US" sz="1200" dirty="0"/>
              <a:t>NodeJS Program</a:t>
            </a:r>
          </a:p>
          <a:p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CF893-C982-45F2-8B85-B44456CD014B}"/>
              </a:ext>
            </a:extLst>
          </p:cNvPr>
          <p:cNvSpPr/>
          <p:nvPr/>
        </p:nvSpPr>
        <p:spPr bwMode="auto">
          <a:xfrm>
            <a:off x="7753707" y="2695969"/>
            <a:ext cx="1674217" cy="60379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b="1" dirty="0"/>
              <a:t>MindConnectAgent</a:t>
            </a:r>
          </a:p>
          <a:p>
            <a:r>
              <a:rPr lang="en-US" sz="1200" dirty="0"/>
              <a:t>C Program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554E62-CF52-40E4-BD15-42FB668B0D25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 bwMode="auto">
          <a:xfrm>
            <a:off x="1128151" y="3688926"/>
            <a:ext cx="7230" cy="63601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6B980-5CF1-4774-8ABD-3244EAB8F3FD}"/>
              </a:ext>
            </a:extLst>
          </p:cNvPr>
          <p:cNvCxnSpPr>
            <a:cxnSpLocks/>
            <a:stCxn id="8" idx="4"/>
            <a:endCxn id="6" idx="1"/>
          </p:cNvCxnSpPr>
          <p:nvPr/>
        </p:nvCxnSpPr>
        <p:spPr bwMode="auto">
          <a:xfrm flipV="1">
            <a:off x="3430701" y="4949440"/>
            <a:ext cx="502862" cy="13908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8297A9-BE72-443A-9B6F-E19B702EE90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 bwMode="auto">
          <a:xfrm flipH="1">
            <a:off x="5046685" y="5317752"/>
            <a:ext cx="8229" cy="629717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F27F2-D881-43D9-9D15-98804E26DB76}"/>
              </a:ext>
            </a:extLst>
          </p:cNvPr>
          <p:cNvSpPr/>
          <p:nvPr/>
        </p:nvSpPr>
        <p:spPr bwMode="auto">
          <a:xfrm>
            <a:off x="3925334" y="5947469"/>
            <a:ext cx="2242701" cy="73662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b="1" dirty="0"/>
              <a:t>ModBusService</a:t>
            </a:r>
          </a:p>
          <a:p>
            <a:r>
              <a:rPr lang="en-US" sz="1200" dirty="0"/>
              <a:t>C Program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2B6D23-F1D6-4D92-9F38-B0F46E8F1A73}"/>
              </a:ext>
            </a:extLst>
          </p:cNvPr>
          <p:cNvCxnSpPr>
            <a:cxnSpLocks/>
            <a:stCxn id="9" idx="4"/>
            <a:endCxn id="34" idx="1"/>
          </p:cNvCxnSpPr>
          <p:nvPr/>
        </p:nvCxnSpPr>
        <p:spPr bwMode="auto">
          <a:xfrm>
            <a:off x="3314695" y="1874864"/>
            <a:ext cx="603107" cy="593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5A8EE0-A315-4A9E-A0EC-9D09C825BAF9}"/>
              </a:ext>
            </a:extLst>
          </p:cNvPr>
          <p:cNvCxnSpPr>
            <a:cxnSpLocks/>
            <a:stCxn id="80" idx="3"/>
            <a:endCxn id="11" idx="2"/>
          </p:cNvCxnSpPr>
          <p:nvPr/>
        </p:nvCxnSpPr>
        <p:spPr bwMode="auto">
          <a:xfrm flipV="1">
            <a:off x="9409100" y="1938221"/>
            <a:ext cx="706997" cy="3849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6FAAE3-50C6-4E1C-9A22-AD83F0E0AB15}"/>
              </a:ext>
            </a:extLst>
          </p:cNvPr>
          <p:cNvCxnSpPr>
            <a:cxnSpLocks/>
          </p:cNvCxnSpPr>
          <p:nvPr/>
        </p:nvCxnSpPr>
        <p:spPr bwMode="auto">
          <a:xfrm flipV="1">
            <a:off x="7389369" y="201243"/>
            <a:ext cx="702078" cy="10271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EFCF1A-A36D-47DD-B4EE-B9EBAFFBE3ED}"/>
              </a:ext>
            </a:extLst>
          </p:cNvPr>
          <p:cNvSpPr/>
          <p:nvPr/>
        </p:nvSpPr>
        <p:spPr bwMode="auto">
          <a:xfrm>
            <a:off x="7748650" y="3962986"/>
            <a:ext cx="1502738" cy="64290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b="1" dirty="0"/>
              <a:t>OPC-UA Sub</a:t>
            </a:r>
          </a:p>
          <a:p>
            <a:r>
              <a:rPr lang="en-US" sz="1200" dirty="0"/>
              <a:t>C Program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0AAB7-CEE0-4084-93B2-46527B119FF9}"/>
              </a:ext>
            </a:extLst>
          </p:cNvPr>
          <p:cNvSpPr/>
          <p:nvPr/>
        </p:nvSpPr>
        <p:spPr bwMode="auto">
          <a:xfrm>
            <a:off x="7768026" y="5125141"/>
            <a:ext cx="1502738" cy="59516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r>
              <a:rPr lang="en-US" sz="1200" b="1" dirty="0"/>
              <a:t>OPC-UA Read</a:t>
            </a:r>
          </a:p>
          <a:p>
            <a:r>
              <a:rPr lang="en-US" sz="1200" dirty="0"/>
              <a:t>C Program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38CFE8-626A-4918-9D9B-DC95F9DB0CE2}"/>
              </a:ext>
            </a:extLst>
          </p:cNvPr>
          <p:cNvSpPr txBox="1"/>
          <p:nvPr/>
        </p:nvSpPr>
        <p:spPr>
          <a:xfrm>
            <a:off x="8337896" y="60379"/>
            <a:ext cx="2462705" cy="6943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SQL connections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B93495-142C-443F-8EC1-01521AF97C2B}"/>
              </a:ext>
            </a:extLst>
          </p:cNvPr>
          <p:cNvCxnSpPr>
            <a:cxnSpLocks/>
          </p:cNvCxnSpPr>
          <p:nvPr/>
        </p:nvCxnSpPr>
        <p:spPr bwMode="auto">
          <a:xfrm>
            <a:off x="7433662" y="476288"/>
            <a:ext cx="629975" cy="4648"/>
          </a:xfrm>
          <a:prstGeom prst="straightConnector1">
            <a:avLst/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15A957-2AB2-400F-912D-25657F05DE3B}"/>
              </a:ext>
            </a:extLst>
          </p:cNvPr>
          <p:cNvGrpSpPr/>
          <p:nvPr/>
        </p:nvGrpSpPr>
        <p:grpSpPr>
          <a:xfrm>
            <a:off x="3917802" y="1371280"/>
            <a:ext cx="2257767" cy="1019027"/>
            <a:chOff x="3917802" y="1371280"/>
            <a:chExt cx="2257767" cy="101902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D68D152-49ED-44CB-9602-AF804CFDCC70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3917802" y="1371280"/>
              <a:ext cx="2257767" cy="1019027"/>
              <a:chOff x="3918498" y="1514736"/>
              <a:chExt cx="2257767" cy="87743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2FB877C-E13A-4F96-92EC-416F08E777AB}"/>
                  </a:ext>
                </a:extLst>
              </p:cNvPr>
              <p:cNvSpPr/>
              <p:nvPr/>
            </p:nvSpPr>
            <p:spPr bwMode="auto">
              <a:xfrm>
                <a:off x="3918498" y="1514736"/>
                <a:ext cx="2257767" cy="877432"/>
              </a:xfrm>
              <a:prstGeom prst="rect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lIns="108000" tIns="54000" rIns="108000" bIns="54000" numCol="1" spcCol="72000" rtlCol="0" anchor="t">
                <a:noAutofit/>
              </a:bodyPr>
              <a:lstStyle/>
              <a:p>
                <a:r>
                  <a:rPr lang="en-US" sz="1200" b="1" dirty="0"/>
                  <a:t>ConfigServices</a:t>
                </a:r>
              </a:p>
              <a:p>
                <a:r>
                  <a:rPr lang="en-US" sz="1200" dirty="0"/>
                  <a:t>Port : xxxx</a:t>
                </a:r>
              </a:p>
              <a:p>
                <a:r>
                  <a:rPr lang="en-US" sz="1200" dirty="0"/>
                  <a:t>NodeJS Program</a:t>
                </a:r>
              </a:p>
              <a:p>
                <a:endParaRPr lang="en-US" sz="1200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345E572-E577-49B4-8B03-B05510A51A3F}"/>
                  </a:ext>
                </a:extLst>
              </p:cNvPr>
              <p:cNvCxnSpPr/>
              <p:nvPr/>
            </p:nvCxnSpPr>
            <p:spPr bwMode="auto">
              <a:xfrm>
                <a:off x="3918498" y="1736812"/>
                <a:ext cx="2257767" cy="0"/>
              </a:xfrm>
              <a:prstGeom prst="line">
                <a:avLst/>
              </a:prstGeom>
              <a:solidFill>
                <a:schemeClr val="tx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DC9C30-0C95-465D-9EEC-F5640C13B6F1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5804014" y="1417159"/>
              <a:ext cx="263695" cy="165613"/>
              <a:chOff x="2675857" y="827889"/>
              <a:chExt cx="651010" cy="49214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C06EE67-F1A0-4639-AF5A-125D6BC2CD9C}"/>
                  </a:ext>
                </a:extLst>
              </p:cNvPr>
              <p:cNvSpPr/>
              <p:nvPr/>
            </p:nvSpPr>
            <p:spPr bwMode="auto">
              <a:xfrm>
                <a:off x="2822810" y="827889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ABC9AB-40B4-4E20-B0F9-2753E65354E7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418513F-AEBA-440D-8F91-E6F0AAFB6452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2954CE-F55E-4913-A85F-12112A692832}"/>
              </a:ext>
            </a:extLst>
          </p:cNvPr>
          <p:cNvGrpSpPr/>
          <p:nvPr/>
        </p:nvGrpSpPr>
        <p:grpSpPr>
          <a:xfrm>
            <a:off x="427332" y="1441567"/>
            <a:ext cx="1479540" cy="878986"/>
            <a:chOff x="301028" y="1632256"/>
            <a:chExt cx="1479540" cy="87898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03AB7A-A538-467D-9975-E99EBFAFCD30}"/>
                </a:ext>
              </a:extLst>
            </p:cNvPr>
            <p:cNvSpPr/>
            <p:nvPr/>
          </p:nvSpPr>
          <p:spPr bwMode="auto">
            <a:xfrm>
              <a:off x="301028" y="1632256"/>
              <a:ext cx="1479540" cy="878986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200" b="1" dirty="0"/>
                <a:t>HealthMonitor</a:t>
              </a:r>
            </a:p>
            <a:p>
              <a:r>
                <a:rPr lang="en-US" sz="1200" dirty="0"/>
                <a:t>Port : xxxx</a:t>
              </a:r>
            </a:p>
            <a:p>
              <a:r>
                <a:rPr lang="en-US" sz="1200" dirty="0"/>
                <a:t>NodeJS Program</a:t>
              </a:r>
            </a:p>
            <a:p>
              <a:r>
                <a:rPr lang="en-US" sz="1200" dirty="0"/>
                <a:t>/ Consul Program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EB4470-57C9-4811-BE60-D8E4C7FA15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1028" y="1892004"/>
              <a:ext cx="1469914" cy="0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24F01AF-875E-4FEE-88B9-78FCD546152E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1432992" y="1679154"/>
              <a:ext cx="278164" cy="153057"/>
              <a:chOff x="2675857" y="827889"/>
              <a:chExt cx="651010" cy="49214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A0D362-5B35-4F33-A2FD-141315D7A1F5}"/>
                  </a:ext>
                </a:extLst>
              </p:cNvPr>
              <p:cNvSpPr/>
              <p:nvPr/>
            </p:nvSpPr>
            <p:spPr bwMode="auto">
              <a:xfrm>
                <a:off x="2822810" y="827889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894D4DE-E05E-4EFC-A80E-14F7232479C8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D2432A9-0CA6-4D88-AE61-825AE16B0F74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667A064-A4A5-405B-8D12-E9CACBC8D769}"/>
              </a:ext>
            </a:extLst>
          </p:cNvPr>
          <p:cNvCxnSpPr>
            <a:cxnSpLocks/>
          </p:cNvCxnSpPr>
          <p:nvPr/>
        </p:nvCxnSpPr>
        <p:spPr bwMode="auto">
          <a:xfrm>
            <a:off x="398007" y="2937193"/>
            <a:ext cx="146991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60B537-7C0D-4ECE-BF02-0364C592689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539069" y="2720301"/>
            <a:ext cx="278163" cy="168639"/>
            <a:chOff x="2675857" y="827889"/>
            <a:chExt cx="651007" cy="49214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FB6B79-9D76-427A-B80C-CFE3A8442C73}"/>
                </a:ext>
              </a:extLst>
            </p:cNvPr>
            <p:cNvSpPr/>
            <p:nvPr/>
          </p:nvSpPr>
          <p:spPr bwMode="auto">
            <a:xfrm>
              <a:off x="2822807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3BD7E11-A997-4C61-94D6-46BEC660BEF8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D67AC79-F188-4156-8EE6-D6C7D6491018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D60836-3637-41D7-BEB9-9488458BFB55}"/>
              </a:ext>
            </a:extLst>
          </p:cNvPr>
          <p:cNvCxnSpPr>
            <a:cxnSpLocks/>
          </p:cNvCxnSpPr>
          <p:nvPr/>
        </p:nvCxnSpPr>
        <p:spPr bwMode="auto">
          <a:xfrm>
            <a:off x="4460769" y="3596732"/>
            <a:ext cx="1781418" cy="12288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96EBFE-F4D7-4753-A6C9-2E4250F191E2}"/>
              </a:ext>
            </a:extLst>
          </p:cNvPr>
          <p:cNvGrpSpPr/>
          <p:nvPr>
            <p:custDataLst>
              <p:custData r:id="rId2"/>
            </p:custDataLst>
          </p:nvPr>
        </p:nvGrpSpPr>
        <p:grpSpPr>
          <a:xfrm>
            <a:off x="5847147" y="3400321"/>
            <a:ext cx="278164" cy="162452"/>
            <a:chOff x="2675857" y="827889"/>
            <a:chExt cx="651010" cy="49214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81CA14B-36CF-478C-A413-FA36C6510B54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6B65DBB-6BC7-46FA-AF4B-FECA20CB8A72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C04143-2285-453E-B005-EA23F1224482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A9B95A-9BA2-46B1-B90E-EDA353263469}"/>
              </a:ext>
            </a:extLst>
          </p:cNvPr>
          <p:cNvCxnSpPr>
            <a:cxnSpLocks/>
          </p:cNvCxnSpPr>
          <p:nvPr/>
        </p:nvCxnSpPr>
        <p:spPr bwMode="auto">
          <a:xfrm>
            <a:off x="3933563" y="4825075"/>
            <a:ext cx="2242006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0407A6F-7844-4E3F-BEDB-C454E2616B2B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5784173" y="4608595"/>
            <a:ext cx="278164" cy="162452"/>
            <a:chOff x="2675857" y="827889"/>
            <a:chExt cx="651010" cy="49214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5AFB6C-14B0-4411-BD6F-F33399888BED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6411F04-F918-46AE-9897-99E7D8B986E1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D6748F5-8E22-476D-9CBA-FD8349D58715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512BE2-FEDE-4E04-9655-5F9C5ED67D66}"/>
              </a:ext>
            </a:extLst>
          </p:cNvPr>
          <p:cNvCxnSpPr/>
          <p:nvPr/>
        </p:nvCxnSpPr>
        <p:spPr bwMode="auto">
          <a:xfrm flipH="1">
            <a:off x="2100234" y="928979"/>
            <a:ext cx="9411" cy="5425457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5F923B6-05BE-41F8-9AB6-5F8118D75165}"/>
              </a:ext>
            </a:extLst>
          </p:cNvPr>
          <p:cNvCxnSpPr>
            <a:cxnSpLocks/>
          </p:cNvCxnSpPr>
          <p:nvPr/>
        </p:nvCxnSpPr>
        <p:spPr bwMode="auto">
          <a:xfrm>
            <a:off x="3938935" y="6057292"/>
            <a:ext cx="2242006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579280-A539-4931-879D-F14917E91AB6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5789545" y="5840812"/>
            <a:ext cx="278164" cy="162452"/>
            <a:chOff x="2675857" y="827889"/>
            <a:chExt cx="651010" cy="49214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4245059-0096-43F5-BC3F-52E8D5B0736C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3DC0D2C-5AF9-4592-BE60-7EADA5EFC228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FF0C7AE-DBFE-400C-82F9-062ADFB5834C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8E05AF-C0D2-4CFE-8F12-0222FBAD5E97}"/>
              </a:ext>
            </a:extLst>
          </p:cNvPr>
          <p:cNvCxnSpPr>
            <a:cxnSpLocks/>
          </p:cNvCxnSpPr>
          <p:nvPr/>
        </p:nvCxnSpPr>
        <p:spPr bwMode="auto">
          <a:xfrm>
            <a:off x="7748650" y="5376488"/>
            <a:ext cx="1522114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D6B9EAF-E77F-4DDF-80CC-E68213E14299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8885488" y="5182188"/>
            <a:ext cx="278164" cy="162452"/>
            <a:chOff x="2675857" y="827889"/>
            <a:chExt cx="651010" cy="49214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D6B41AC-0E22-47F5-AA45-49B5BDBA3987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AEF771-8813-4EBB-B760-1D521BDEC555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21C7703-E5D4-4F0B-A763-3473FC0293DA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07810BC-4462-48C3-A7A9-EDF36111AC36}"/>
              </a:ext>
            </a:extLst>
          </p:cNvPr>
          <p:cNvCxnSpPr>
            <a:cxnSpLocks/>
          </p:cNvCxnSpPr>
          <p:nvPr/>
        </p:nvCxnSpPr>
        <p:spPr bwMode="auto">
          <a:xfrm>
            <a:off x="7748650" y="4224360"/>
            <a:ext cx="1502738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30B0A39-7031-4447-B2CE-2373DD615E4B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8881351" y="4008336"/>
            <a:ext cx="278164" cy="162452"/>
            <a:chOff x="2675857" y="827889"/>
            <a:chExt cx="651010" cy="4921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D2B0A6-EF6D-4F38-A6B2-10821AD6DC72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9C420B6-106D-4FCA-A870-FA302A97F426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043634A-15CB-488B-950B-54E164744F77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6F9B53-DF10-4424-94B3-540116BCC2C1}"/>
              </a:ext>
            </a:extLst>
          </p:cNvPr>
          <p:cNvCxnSpPr>
            <a:cxnSpLocks/>
          </p:cNvCxnSpPr>
          <p:nvPr/>
        </p:nvCxnSpPr>
        <p:spPr bwMode="auto">
          <a:xfrm>
            <a:off x="7753707" y="2947997"/>
            <a:ext cx="1674217" cy="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110B785-3903-443A-82C2-2B710A0B495F}"/>
              </a:ext>
            </a:extLst>
          </p:cNvPr>
          <p:cNvGrpSpPr/>
          <p:nvPr>
            <p:custDataLst>
              <p:custData r:id="rId7"/>
            </p:custDataLst>
          </p:nvPr>
        </p:nvGrpSpPr>
        <p:grpSpPr>
          <a:xfrm>
            <a:off x="9097375" y="2730885"/>
            <a:ext cx="278164" cy="162452"/>
            <a:chOff x="2675857" y="827889"/>
            <a:chExt cx="651010" cy="49214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4FBA111-A6E7-4700-8876-5381D84C085F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D3A275E-13AA-4522-8460-ECA08AD370D4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6BB50BB-9358-4BB9-8F3F-EFE550731EBA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88895FB-1FDF-405E-A063-A1B2341F4C35}"/>
              </a:ext>
            </a:extLst>
          </p:cNvPr>
          <p:cNvGrpSpPr/>
          <p:nvPr/>
        </p:nvGrpSpPr>
        <p:grpSpPr>
          <a:xfrm>
            <a:off x="7764787" y="1548210"/>
            <a:ext cx="1663137" cy="787719"/>
            <a:chOff x="7764787" y="1237125"/>
            <a:chExt cx="1663137" cy="78771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BF9008-CA71-489A-8E06-26D5577EAD47}"/>
                </a:ext>
              </a:extLst>
            </p:cNvPr>
            <p:cNvSpPr/>
            <p:nvPr/>
          </p:nvSpPr>
          <p:spPr bwMode="auto">
            <a:xfrm>
              <a:off x="7764787" y="1237125"/>
              <a:ext cx="1644313" cy="787719"/>
            </a:xfrm>
            <a:prstGeom prst="rect">
              <a:avLst/>
            </a:prstGeom>
            <a:ln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08000" tIns="54000" rIns="108000" bIns="54000" numCol="1" spcCol="72000" rtlCol="0" anchor="t">
              <a:noAutofit/>
            </a:bodyPr>
            <a:lstStyle/>
            <a:p>
              <a:r>
                <a:rPr lang="en-US" sz="1200" b="1" dirty="0"/>
                <a:t>DataLogger</a:t>
              </a:r>
            </a:p>
            <a:p>
              <a:r>
                <a:rPr lang="en-US" sz="1200" dirty="0"/>
                <a:t>Port : xxxx</a:t>
              </a:r>
            </a:p>
            <a:p>
              <a:r>
                <a:rPr lang="en-US" sz="1200" dirty="0"/>
                <a:t>NodeJS Program</a:t>
              </a:r>
            </a:p>
            <a:p>
              <a:endParaRPr lang="en-US" sz="1200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A3682F-725E-46D9-BDB2-76265E1632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68026" y="1484784"/>
              <a:ext cx="1659898" cy="7288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3122B40-AE84-4965-9D01-861C4477C666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9036528" y="1286328"/>
              <a:ext cx="278164" cy="162452"/>
              <a:chOff x="2675857" y="827889"/>
              <a:chExt cx="651010" cy="49214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C7D61CF-5E94-42C0-A6D6-742F1B9CF035}"/>
                  </a:ext>
                </a:extLst>
              </p:cNvPr>
              <p:cNvSpPr/>
              <p:nvPr/>
            </p:nvSpPr>
            <p:spPr bwMode="auto">
              <a:xfrm>
                <a:off x="2822810" y="827889"/>
                <a:ext cx="504057" cy="492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C2CB4F2-FAE3-4773-9306-DAA3955C7E17}"/>
                  </a:ext>
                </a:extLst>
              </p:cNvPr>
              <p:cNvSpPr/>
              <p:nvPr/>
            </p:nvSpPr>
            <p:spPr bwMode="auto">
              <a:xfrm>
                <a:off x="2678794" y="938928"/>
                <a:ext cx="275227" cy="1014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C2CD252-801A-4CC9-B608-821B5D178C0F}"/>
                  </a:ext>
                </a:extLst>
              </p:cNvPr>
              <p:cNvSpPr/>
              <p:nvPr/>
            </p:nvSpPr>
            <p:spPr bwMode="auto">
              <a:xfrm>
                <a:off x="2675857" y="1128137"/>
                <a:ext cx="278164" cy="954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08000" tIns="54000" rIns="108000" bIns="54000" numCol="1" spcCol="72000" rtlCol="0" anchor="ctr">
                <a:noAutofit/>
              </a:bodyPr>
              <a:lstStyle/>
              <a:p>
                <a:pPr algn="ctr">
                  <a:spcBef>
                    <a:spcPct val="0"/>
                  </a:spcBef>
                  <a:buFont typeface="Wingdings" charset="0"/>
                  <a:buNone/>
                </a:pPr>
                <a:endParaRPr lang="en-US" sz="2800" dirty="0">
                  <a:solidFill>
                    <a:schemeClr val="tx1"/>
                  </a:solidFill>
                  <a:latin typeface="+mn-lt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40B682F-A581-49EB-ACC5-9178750E1F06}"/>
              </a:ext>
            </a:extLst>
          </p:cNvPr>
          <p:cNvCxnSpPr>
            <a:cxnSpLocks/>
          </p:cNvCxnSpPr>
          <p:nvPr/>
        </p:nvCxnSpPr>
        <p:spPr bwMode="auto">
          <a:xfrm>
            <a:off x="7575339" y="3812093"/>
            <a:ext cx="2186409" cy="34015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6C4ED52-2BEE-40C0-8A4D-64AC649D73C3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9398772" y="3563133"/>
            <a:ext cx="278164" cy="162452"/>
            <a:chOff x="2675857" y="827889"/>
            <a:chExt cx="651010" cy="49214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510BF5D-6588-4A6F-9786-81E8A8658D58}"/>
                </a:ext>
              </a:extLst>
            </p:cNvPr>
            <p:cNvSpPr/>
            <p:nvPr/>
          </p:nvSpPr>
          <p:spPr bwMode="auto">
            <a:xfrm>
              <a:off x="2822810" y="827889"/>
              <a:ext cx="504057" cy="492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AB5635-818D-4485-9681-FADE1C41A41E}"/>
                </a:ext>
              </a:extLst>
            </p:cNvPr>
            <p:cNvSpPr/>
            <p:nvPr/>
          </p:nvSpPr>
          <p:spPr bwMode="auto">
            <a:xfrm>
              <a:off x="2678794" y="938928"/>
              <a:ext cx="275227" cy="101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312E696-76E7-44D0-B654-EA72491F2F63}"/>
                </a:ext>
              </a:extLst>
            </p:cNvPr>
            <p:cNvSpPr/>
            <p:nvPr/>
          </p:nvSpPr>
          <p:spPr bwMode="auto">
            <a:xfrm>
              <a:off x="2675857" y="1128137"/>
              <a:ext cx="278164" cy="95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ct val="0"/>
                </a:spcBef>
                <a:buFont typeface="Wingdings" charset="0"/>
                <a:buNone/>
              </a:pPr>
              <a:endParaRPr lang="en-US" sz="2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73AFD41-5E02-45B5-A8FC-21948749D8A0}"/>
              </a:ext>
            </a:extLst>
          </p:cNvPr>
          <p:cNvCxnSpPr>
            <a:stCxn id="12" idx="3"/>
            <a:endCxn id="80" idx="1"/>
          </p:cNvCxnSpPr>
          <p:nvPr/>
        </p:nvCxnSpPr>
        <p:spPr bwMode="auto">
          <a:xfrm flipV="1">
            <a:off x="6207187" y="1942070"/>
            <a:ext cx="1557600" cy="1783234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5203349-EA62-433F-AAE1-00D7BA4547C9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 flipV="1">
            <a:off x="6207187" y="2997868"/>
            <a:ext cx="1546520" cy="727436"/>
          </a:xfrm>
          <a:prstGeom prst="bentConnector3">
            <a:avLst/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771E1AF-7F09-4BB4-8ED1-9345F9F6F671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>
            <a:off x="6277187" y="4032421"/>
            <a:ext cx="1471463" cy="252015"/>
          </a:xfrm>
          <a:prstGeom prst="bentConnector3">
            <a:avLst>
              <a:gd name="adj1" fmla="val 47677"/>
            </a:avLst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CCB4AF9-27C9-42A5-AA39-99EA79A44AF0}"/>
              </a:ext>
            </a:extLst>
          </p:cNvPr>
          <p:cNvCxnSpPr>
            <a:stCxn id="6" idx="3"/>
            <a:endCxn id="22" idx="1"/>
          </p:cNvCxnSpPr>
          <p:nvPr/>
        </p:nvCxnSpPr>
        <p:spPr bwMode="auto">
          <a:xfrm>
            <a:off x="6176265" y="4949440"/>
            <a:ext cx="1591761" cy="473283"/>
          </a:xfrm>
          <a:prstGeom prst="bentConnector3">
            <a:avLst/>
          </a:prstGeom>
          <a:ln w="28575">
            <a:prstDash val="dash"/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9034C75-9E82-47BF-913C-764068E6AEF0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rot="5400000" flipH="1" flipV="1">
            <a:off x="3497894" y="3029537"/>
            <a:ext cx="2188022" cy="909562"/>
          </a:xfrm>
          <a:prstGeom prst="bentConnector3">
            <a:avLst>
              <a:gd name="adj1" fmla="val 65478"/>
            </a:avLst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05BC942-E789-4AAA-91D6-9541043D5E8D}"/>
              </a:ext>
            </a:extLst>
          </p:cNvPr>
          <p:cNvCxnSpPr>
            <a:cxnSpLocks/>
            <a:stCxn id="12" idx="0"/>
            <a:endCxn id="34" idx="2"/>
          </p:cNvCxnSpPr>
          <p:nvPr/>
        </p:nvCxnSpPr>
        <p:spPr bwMode="auto">
          <a:xfrm rot="16200000" flipV="1">
            <a:off x="4698240" y="2738754"/>
            <a:ext cx="966685" cy="269792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2EA52F41-5838-4E81-9873-DC0DBD1ED982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941595" y="4179766"/>
            <a:ext cx="487513" cy="261564"/>
          </a:xfrm>
          <a:prstGeom prst="bentConnector3">
            <a:avLst>
              <a:gd name="adj1" fmla="val 49999"/>
            </a:avLst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614D65-2433-4612-85F1-A9A48DA13DAD}"/>
              </a:ext>
            </a:extLst>
          </p:cNvPr>
          <p:cNvCxnSpPr>
            <a:cxnSpLocks/>
          </p:cNvCxnSpPr>
          <p:nvPr/>
        </p:nvCxnSpPr>
        <p:spPr bwMode="auto">
          <a:xfrm>
            <a:off x="7425246" y="745710"/>
            <a:ext cx="646807" cy="0"/>
          </a:xfrm>
          <a:prstGeom prst="straightConnector1">
            <a:avLst/>
          </a:prstGeom>
          <a:ln w="28575">
            <a:prstDash val="dash"/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3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E242AC-DF46-4D09-AC68-A31BB250F302}"/>
              </a:ext>
            </a:extLst>
          </p:cNvPr>
          <p:cNvSpPr/>
          <p:nvPr/>
        </p:nvSpPr>
        <p:spPr bwMode="auto">
          <a:xfrm>
            <a:off x="7131371" y="2797053"/>
            <a:ext cx="2640210" cy="1208012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Processor loop through 1-8 shields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1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79ADCF5-D0CA-4701-B7F1-F9E15D938437}"/>
              </a:ext>
            </a:extLst>
          </p:cNvPr>
          <p:cNvSpPr/>
          <p:nvPr/>
        </p:nvSpPr>
        <p:spPr bwMode="auto">
          <a:xfrm>
            <a:off x="2876850" y="2062342"/>
            <a:ext cx="972108" cy="56569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Request processor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319063-C549-4EC1-9908-DB7CE25141FC}"/>
              </a:ext>
            </a:extLst>
          </p:cNvPr>
          <p:cNvSpPr/>
          <p:nvPr/>
        </p:nvSpPr>
        <p:spPr bwMode="auto">
          <a:xfrm>
            <a:off x="1823635" y="2211247"/>
            <a:ext cx="667596" cy="28883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2ED96D-BC38-4EB9-B2A4-A7D16CD567FF}"/>
              </a:ext>
            </a:extLst>
          </p:cNvPr>
          <p:cNvSpPr/>
          <p:nvPr/>
        </p:nvSpPr>
        <p:spPr bwMode="auto">
          <a:xfrm>
            <a:off x="1311871" y="1304764"/>
            <a:ext cx="667596" cy="28883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1A2D1B-F59E-4A2F-A73D-5E494632C3F0}"/>
              </a:ext>
            </a:extLst>
          </p:cNvPr>
          <p:cNvSpPr/>
          <p:nvPr/>
        </p:nvSpPr>
        <p:spPr bwMode="auto">
          <a:xfrm>
            <a:off x="2638274" y="3397879"/>
            <a:ext cx="1007251" cy="915445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Internal execution requests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9079A5-BFD5-4F00-9BCF-AF0D452A811F}"/>
              </a:ext>
            </a:extLst>
          </p:cNvPr>
          <p:cNvSpPr/>
          <p:nvPr/>
        </p:nvSpPr>
        <p:spPr bwMode="auto">
          <a:xfrm>
            <a:off x="2282749" y="1304764"/>
            <a:ext cx="684076" cy="273853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scan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69779E82-1C01-41E0-8BEA-BE496F34CB29}"/>
              </a:ext>
            </a:extLst>
          </p:cNvPr>
          <p:cNvSpPr/>
          <p:nvPr/>
        </p:nvSpPr>
        <p:spPr bwMode="auto">
          <a:xfrm>
            <a:off x="4983048" y="813273"/>
            <a:ext cx="1038751" cy="720000"/>
          </a:xfrm>
          <a:prstGeom prst="flowChartPredefined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Command Queue Shield 1 </a:t>
            </a:r>
          </a:p>
        </p:txBody>
      </p:sp>
      <p:sp>
        <p:nvSpPr>
          <p:cNvPr id="23" name="Flowchart: Predefined Process 22">
            <a:extLst>
              <a:ext uri="{FF2B5EF4-FFF2-40B4-BE49-F238E27FC236}">
                <a16:creationId xmlns:a16="http://schemas.microsoft.com/office/drawing/2014/main" id="{AF0E4B97-A0EC-42C0-B33E-2C0084BAF3A7}"/>
              </a:ext>
            </a:extLst>
          </p:cNvPr>
          <p:cNvSpPr/>
          <p:nvPr/>
        </p:nvSpPr>
        <p:spPr bwMode="auto">
          <a:xfrm>
            <a:off x="4983049" y="1781562"/>
            <a:ext cx="1001446" cy="720000"/>
          </a:xfrm>
          <a:prstGeom prst="flowChartPredefined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Command Queue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Shield 2</a:t>
            </a:r>
          </a:p>
        </p:txBody>
      </p:sp>
      <p:sp>
        <p:nvSpPr>
          <p:cNvPr id="24" name="Flowchart: Predefined Process 23">
            <a:extLst>
              <a:ext uri="{FF2B5EF4-FFF2-40B4-BE49-F238E27FC236}">
                <a16:creationId xmlns:a16="http://schemas.microsoft.com/office/drawing/2014/main" id="{2BD0969B-5517-4F1A-8297-3DD96F2C1E1F}"/>
              </a:ext>
            </a:extLst>
          </p:cNvPr>
          <p:cNvSpPr/>
          <p:nvPr/>
        </p:nvSpPr>
        <p:spPr bwMode="auto">
          <a:xfrm>
            <a:off x="4983049" y="3285064"/>
            <a:ext cx="1001446" cy="720000"/>
          </a:xfrm>
          <a:prstGeom prst="flowChartPredefinedProcess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Command Queue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Shield 8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646F53D-53C8-4255-B7BE-9FC4AE21D24F}"/>
              </a:ext>
            </a:extLst>
          </p:cNvPr>
          <p:cNvSpPr/>
          <p:nvPr/>
        </p:nvSpPr>
        <p:spPr bwMode="auto">
          <a:xfrm>
            <a:off x="7131371" y="1503686"/>
            <a:ext cx="2640210" cy="120801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Executioner loop through 1-8 shields CQ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1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0E471B-913D-4249-BFED-D1DA90A64177}"/>
              </a:ext>
            </a:extLst>
          </p:cNvPr>
          <p:cNvCxnSpPr>
            <a:cxnSpLocks/>
          </p:cNvCxnSpPr>
          <p:nvPr/>
        </p:nvCxnSpPr>
        <p:spPr bwMode="auto">
          <a:xfrm>
            <a:off x="9435627" y="2096852"/>
            <a:ext cx="2352178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8524B4-1B7F-485C-B9A2-C2552E13F428}"/>
              </a:ext>
            </a:extLst>
          </p:cNvPr>
          <p:cNvCxnSpPr>
            <a:cxnSpLocks/>
          </p:cNvCxnSpPr>
          <p:nvPr/>
        </p:nvCxnSpPr>
        <p:spPr bwMode="auto">
          <a:xfrm flipH="1">
            <a:off x="9435627" y="3465004"/>
            <a:ext cx="2352180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10FBA99-4EC6-4A31-B830-2910EBECE936}"/>
              </a:ext>
            </a:extLst>
          </p:cNvPr>
          <p:cNvCxnSpPr>
            <a:cxnSpLocks/>
            <a:stCxn id="21" idx="3"/>
            <a:endCxn id="17" idx="0"/>
          </p:cNvCxnSpPr>
          <p:nvPr/>
        </p:nvCxnSpPr>
        <p:spPr bwMode="auto">
          <a:xfrm>
            <a:off x="2966825" y="1441691"/>
            <a:ext cx="396079" cy="620651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2C2C1C3-97AB-4575-BABE-F65BAF2C0DE4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 bwMode="auto">
          <a:xfrm flipV="1">
            <a:off x="3848958" y="1173273"/>
            <a:ext cx="1134090" cy="1171914"/>
          </a:xfrm>
          <a:prstGeom prst="bentConnector3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D3DA64B-ACC7-438E-A187-3CA9FBE43D72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 bwMode="auto">
          <a:xfrm flipV="1">
            <a:off x="3848958" y="2141562"/>
            <a:ext cx="1134091" cy="203625"/>
          </a:xfrm>
          <a:prstGeom prst="bentConnector3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31C7393-0609-41D4-9B81-7BBFB8398A50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 bwMode="auto">
          <a:xfrm>
            <a:off x="3848958" y="2345187"/>
            <a:ext cx="1134091" cy="1299877"/>
          </a:xfrm>
          <a:prstGeom prst="bentConnector3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8BDD82-7BEF-4052-85DB-348A1E78BB3A}"/>
              </a:ext>
            </a:extLst>
          </p:cNvPr>
          <p:cNvCxnSpPr>
            <a:cxnSpLocks/>
          </p:cNvCxnSpPr>
          <p:nvPr/>
        </p:nvCxnSpPr>
        <p:spPr bwMode="auto">
          <a:xfrm>
            <a:off x="5089037" y="2757489"/>
            <a:ext cx="88781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9A0A89-1AF3-4015-814A-BDB3C616C42D}"/>
              </a:ext>
            </a:extLst>
          </p:cNvPr>
          <p:cNvCxnSpPr>
            <a:cxnSpLocks/>
          </p:cNvCxnSpPr>
          <p:nvPr/>
        </p:nvCxnSpPr>
        <p:spPr bwMode="auto">
          <a:xfrm>
            <a:off x="5089037" y="3100319"/>
            <a:ext cx="88781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4BCCAC-EE83-49F6-B398-58B6E41BAFF8}"/>
              </a:ext>
            </a:extLst>
          </p:cNvPr>
          <p:cNvCxnSpPr>
            <a:cxnSpLocks/>
          </p:cNvCxnSpPr>
          <p:nvPr/>
        </p:nvCxnSpPr>
        <p:spPr bwMode="auto">
          <a:xfrm>
            <a:off x="5089037" y="2928629"/>
            <a:ext cx="88781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15C1DF2-B931-4EFB-9D54-2671D0AB7D9F}"/>
              </a:ext>
            </a:extLst>
          </p:cNvPr>
          <p:cNvSpPr/>
          <p:nvPr/>
        </p:nvSpPr>
        <p:spPr bwMode="auto">
          <a:xfrm>
            <a:off x="7318921" y="2078072"/>
            <a:ext cx="2066309" cy="1737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if (false) { pop() } else  { skip 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9B8298-7A60-419D-8F8E-9C065DC19089}"/>
              </a:ext>
            </a:extLst>
          </p:cNvPr>
          <p:cNvSpPr/>
          <p:nvPr/>
        </p:nvSpPr>
        <p:spPr bwMode="auto">
          <a:xfrm>
            <a:off x="7306564" y="3227351"/>
            <a:ext cx="2066309" cy="1737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Check shield status()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112C2B-71AA-4571-9C41-0E5904A650D5}"/>
              </a:ext>
            </a:extLst>
          </p:cNvPr>
          <p:cNvSpPr/>
          <p:nvPr/>
        </p:nvSpPr>
        <p:spPr bwMode="auto">
          <a:xfrm>
            <a:off x="7318920" y="1785323"/>
            <a:ext cx="2066309" cy="1737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Check execution status()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0E1031-6000-481B-8AA0-93C074E9BE21}"/>
              </a:ext>
            </a:extLst>
          </p:cNvPr>
          <p:cNvSpPr/>
          <p:nvPr/>
        </p:nvSpPr>
        <p:spPr bwMode="auto">
          <a:xfrm>
            <a:off x="7318922" y="2327486"/>
            <a:ext cx="2066309" cy="1737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Write 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CEC521-D24E-49D3-BAFB-697C679ED6AC}"/>
              </a:ext>
            </a:extLst>
          </p:cNvPr>
          <p:cNvSpPr/>
          <p:nvPr/>
        </p:nvSpPr>
        <p:spPr bwMode="auto">
          <a:xfrm>
            <a:off x="7318919" y="3472715"/>
            <a:ext cx="2066309" cy="1737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 if (false) { read () } else  { skip 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159C84-1F92-47DE-880C-DAD9215DD982}"/>
              </a:ext>
            </a:extLst>
          </p:cNvPr>
          <p:cNvSpPr/>
          <p:nvPr/>
        </p:nvSpPr>
        <p:spPr bwMode="auto">
          <a:xfrm>
            <a:off x="7306564" y="3718079"/>
            <a:ext cx="2066309" cy="17370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Sent results 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BAD33B-2C72-4BF9-9EE0-7E76D6CF5611}"/>
              </a:ext>
            </a:extLst>
          </p:cNvPr>
          <p:cNvSpPr txBox="1"/>
          <p:nvPr/>
        </p:nvSpPr>
        <p:spPr>
          <a:xfrm>
            <a:off x="3423865" y="1561460"/>
            <a:ext cx="1198183" cy="5945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Segregate request based on shield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9181F3-196E-46C9-B0CE-D3E92D389EE6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 bwMode="auto">
          <a:xfrm>
            <a:off x="6021799" y="1173273"/>
            <a:ext cx="2429677" cy="330413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Flowchart: Internal Storage 42">
            <a:extLst>
              <a:ext uri="{FF2B5EF4-FFF2-40B4-BE49-F238E27FC236}">
                <a16:creationId xmlns:a16="http://schemas.microsoft.com/office/drawing/2014/main" id="{D31F9878-254E-4C01-B061-6E62316EE5C6}"/>
              </a:ext>
            </a:extLst>
          </p:cNvPr>
          <p:cNvSpPr/>
          <p:nvPr/>
        </p:nvSpPr>
        <p:spPr bwMode="auto">
          <a:xfrm>
            <a:off x="4803437" y="4851161"/>
            <a:ext cx="1328100" cy="1044110"/>
          </a:xfrm>
          <a:prstGeom prst="flowChartInternalStorag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1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Results holder </a:t>
            </a:r>
            <a:r>
              <a:rPr lang="en-US" sz="11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indexed on shield, channel, command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1B81A59-875E-40D2-9F3E-AC11C84CC717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 bwMode="auto">
          <a:xfrm flipV="1">
            <a:off x="1979467" y="1441691"/>
            <a:ext cx="303282" cy="748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B913D1B-E37A-4781-9FDB-9226C9E3AF8D}"/>
              </a:ext>
            </a:extLst>
          </p:cNvPr>
          <p:cNvSpPr/>
          <p:nvPr/>
        </p:nvSpPr>
        <p:spPr bwMode="auto">
          <a:xfrm>
            <a:off x="2491231" y="5090371"/>
            <a:ext cx="1328100" cy="565689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CMD response decoder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89D91A3-1B84-45E2-BD44-C62C17C26B12}"/>
              </a:ext>
            </a:extLst>
          </p:cNvPr>
          <p:cNvCxnSpPr>
            <a:cxnSpLocks/>
            <a:stCxn id="45" idx="1"/>
            <a:endCxn id="19" idx="2"/>
          </p:cNvCxnSpPr>
          <p:nvPr/>
        </p:nvCxnSpPr>
        <p:spPr bwMode="auto">
          <a:xfrm rot="10800000">
            <a:off x="1645669" y="1593596"/>
            <a:ext cx="845562" cy="3779620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A349A77-F025-4676-9903-250C57763873}"/>
              </a:ext>
            </a:extLst>
          </p:cNvPr>
          <p:cNvCxnSpPr>
            <a:cxnSpLocks/>
            <a:stCxn id="45" idx="1"/>
            <a:endCxn id="18" idx="2"/>
          </p:cNvCxnSpPr>
          <p:nvPr/>
        </p:nvCxnSpPr>
        <p:spPr bwMode="auto">
          <a:xfrm rot="10800000">
            <a:off x="2157433" y="2500080"/>
            <a:ext cx="333798" cy="2873136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40BBA1-9A06-46E7-B119-5B9C3EE8E889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 bwMode="auto">
          <a:xfrm flipV="1">
            <a:off x="2491231" y="2345187"/>
            <a:ext cx="385619" cy="1047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090918-B661-424E-B85C-86645321A72B}"/>
              </a:ext>
            </a:extLst>
          </p:cNvPr>
          <p:cNvCxnSpPr>
            <a:cxnSpLocks/>
          </p:cNvCxnSpPr>
          <p:nvPr/>
        </p:nvCxnSpPr>
        <p:spPr bwMode="auto">
          <a:xfrm>
            <a:off x="711823" y="1441690"/>
            <a:ext cx="555789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FDD737-2F9A-499B-8B9B-D176B8976655}"/>
              </a:ext>
            </a:extLst>
          </p:cNvPr>
          <p:cNvCxnSpPr>
            <a:cxnSpLocks/>
            <a:stCxn id="45" idx="0"/>
            <a:endCxn id="20" idx="2"/>
          </p:cNvCxnSpPr>
          <p:nvPr/>
        </p:nvCxnSpPr>
        <p:spPr bwMode="auto">
          <a:xfrm flipH="1" flipV="1">
            <a:off x="3141900" y="4313324"/>
            <a:ext cx="13381" cy="77704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672F2E6-0FC1-478C-9A52-02CB8F135714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 bwMode="auto">
          <a:xfrm rot="5400000" flipH="1" flipV="1">
            <a:off x="2867479" y="2902454"/>
            <a:ext cx="769847" cy="221004"/>
          </a:xfrm>
          <a:prstGeom prst="bentConnector3">
            <a:avLst>
              <a:gd name="adj1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C29856-1996-4872-9EBE-FA89FE93D1D7}"/>
              </a:ext>
            </a:extLst>
          </p:cNvPr>
          <p:cNvCxnSpPr>
            <a:cxnSpLocks/>
            <a:endCxn id="18" idx="1"/>
          </p:cNvCxnSpPr>
          <p:nvPr/>
        </p:nvCxnSpPr>
        <p:spPr bwMode="auto">
          <a:xfrm>
            <a:off x="711589" y="2355664"/>
            <a:ext cx="1112046" cy="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EA2035E-A96C-4918-AA3F-4F9990E434E4}"/>
              </a:ext>
            </a:extLst>
          </p:cNvPr>
          <p:cNvCxnSpPr>
            <a:stCxn id="16" idx="2"/>
            <a:endCxn id="43" idx="3"/>
          </p:cNvCxnSpPr>
          <p:nvPr/>
        </p:nvCxnSpPr>
        <p:spPr bwMode="auto">
          <a:xfrm rot="5400000">
            <a:off x="6607432" y="3529171"/>
            <a:ext cx="1368151" cy="2319939"/>
          </a:xfrm>
          <a:prstGeom prst="bentConnector2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4824E63-EFB1-4C68-9CB0-A57E54D705B3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 bwMode="auto">
          <a:xfrm flipV="1">
            <a:off x="5984495" y="1503686"/>
            <a:ext cx="2466981" cy="637876"/>
          </a:xfrm>
          <a:prstGeom prst="bentConnector4">
            <a:avLst>
              <a:gd name="adj1" fmla="val 23245"/>
              <a:gd name="adj2" fmla="val 135838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64A3D5B-9B01-48DE-845A-C84A4BF26A4E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 bwMode="auto">
          <a:xfrm flipV="1">
            <a:off x="5984495" y="1503686"/>
            <a:ext cx="2466981" cy="2141378"/>
          </a:xfrm>
          <a:prstGeom prst="bentConnector4">
            <a:avLst>
              <a:gd name="adj1" fmla="val 23245"/>
              <a:gd name="adj2" fmla="val 110675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A4F5816-1372-4B19-86A7-1BB47A1B3985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 bwMode="auto">
          <a:xfrm flipH="1">
            <a:off x="3819331" y="5373216"/>
            <a:ext cx="984106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EAD866-D1D2-47D6-BCDF-0DC6821FC616}"/>
              </a:ext>
            </a:extLst>
          </p:cNvPr>
          <p:cNvSpPr txBox="1"/>
          <p:nvPr/>
        </p:nvSpPr>
        <p:spPr>
          <a:xfrm>
            <a:off x="392083" y="1599155"/>
            <a:ext cx="863551" cy="92637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External requests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 API’s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A10C2A-0EA0-47C1-9C7A-3247C2A9532C}"/>
              </a:ext>
            </a:extLst>
          </p:cNvPr>
          <p:cNvSpPr txBox="1"/>
          <p:nvPr/>
        </p:nvSpPr>
        <p:spPr>
          <a:xfrm>
            <a:off x="10685734" y="2843336"/>
            <a:ext cx="1102073" cy="4757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 requests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7E67DF-DCCF-45D5-B674-2433DEEE6055}"/>
              </a:ext>
            </a:extLst>
          </p:cNvPr>
          <p:cNvSpPr txBox="1"/>
          <p:nvPr/>
        </p:nvSpPr>
        <p:spPr>
          <a:xfrm>
            <a:off x="10203631" y="1901382"/>
            <a:ext cx="1368152" cy="1954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 write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73CDE47-8DCC-4D9B-9AB3-206C8FB3717F}"/>
              </a:ext>
            </a:extLst>
          </p:cNvPr>
          <p:cNvSpPr txBox="1"/>
          <p:nvPr/>
        </p:nvSpPr>
        <p:spPr>
          <a:xfrm>
            <a:off x="10128435" y="3519667"/>
            <a:ext cx="1368152" cy="1954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 read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F3EB52-C7B8-49B9-8789-12A4C388291D}"/>
              </a:ext>
            </a:extLst>
          </p:cNvPr>
          <p:cNvSpPr txBox="1"/>
          <p:nvPr/>
        </p:nvSpPr>
        <p:spPr>
          <a:xfrm>
            <a:off x="345807" y="379419"/>
            <a:ext cx="2758481" cy="378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Device Services Flow</a:t>
            </a:r>
          </a:p>
        </p:txBody>
      </p:sp>
    </p:spTree>
    <p:extLst>
      <p:ext uri="{BB962C8B-B14F-4D97-AF65-F5344CB8AC3E}">
        <p14:creationId xmlns:p14="http://schemas.microsoft.com/office/powerpoint/2010/main" val="2161596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310518-DF22-41EC-B433-E5F1CD9E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 dirty="0"/>
              <a:t>Mod-bus Lifecycle for one shield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E670C-40BB-46C8-9CC5-97014C1239A4}"/>
              </a:ext>
            </a:extLst>
          </p:cNvPr>
          <p:cNvSpPr/>
          <p:nvPr/>
        </p:nvSpPr>
        <p:spPr bwMode="auto">
          <a:xfrm>
            <a:off x="1022611" y="2214867"/>
            <a:ext cx="1368152" cy="183620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IoT 2040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9513B-D9B9-4EDC-9D8A-FA81BBE10203}"/>
              </a:ext>
            </a:extLst>
          </p:cNvPr>
          <p:cNvSpPr/>
          <p:nvPr/>
        </p:nvSpPr>
        <p:spPr bwMode="auto">
          <a:xfrm>
            <a:off x="4378553" y="908242"/>
            <a:ext cx="2348070" cy="457298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t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Shield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55470-B4B1-4B11-AED1-7D5385B9D46A}"/>
              </a:ext>
            </a:extLst>
          </p:cNvPr>
          <p:cNvSpPr/>
          <p:nvPr/>
        </p:nvSpPr>
        <p:spPr bwMode="auto">
          <a:xfrm>
            <a:off x="4983051" y="1484784"/>
            <a:ext cx="1152128" cy="86409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Write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2A9D02-3670-4537-9A61-6F227BAC8977}"/>
              </a:ext>
            </a:extLst>
          </p:cNvPr>
          <p:cNvSpPr/>
          <p:nvPr/>
        </p:nvSpPr>
        <p:spPr bwMode="auto">
          <a:xfrm>
            <a:off x="4983051" y="4005064"/>
            <a:ext cx="1152128" cy="86409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Read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Register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FDE2DC-C87B-40E2-A48F-B20B97E9AE2E}"/>
              </a:ext>
            </a:extLst>
          </p:cNvPr>
          <p:cNvCxnSpPr>
            <a:cxnSpLocks/>
          </p:cNvCxnSpPr>
          <p:nvPr/>
        </p:nvCxnSpPr>
        <p:spPr bwMode="auto">
          <a:xfrm>
            <a:off x="2408765" y="3472065"/>
            <a:ext cx="2592288" cy="82809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44E71A-A096-4409-9DA8-176BC2269E3B}"/>
              </a:ext>
            </a:extLst>
          </p:cNvPr>
          <p:cNvCxnSpPr>
            <a:cxnSpLocks/>
          </p:cNvCxnSpPr>
          <p:nvPr/>
        </p:nvCxnSpPr>
        <p:spPr bwMode="auto">
          <a:xfrm flipV="1">
            <a:off x="2390763" y="1769339"/>
            <a:ext cx="2592288" cy="638288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726B3F-5771-4D9D-871C-7280F8230E9B}"/>
              </a:ext>
            </a:extLst>
          </p:cNvPr>
          <p:cNvCxnSpPr>
            <a:cxnSpLocks/>
          </p:cNvCxnSpPr>
          <p:nvPr/>
        </p:nvCxnSpPr>
        <p:spPr bwMode="auto">
          <a:xfrm flipH="1">
            <a:off x="2379557" y="2032770"/>
            <a:ext cx="2592288" cy="60298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F09110-B07A-4D9B-8282-3DBEED465BC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386929" y="3758939"/>
            <a:ext cx="2599956" cy="818019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2C391A8-EBC8-41E3-9C37-A30C98B0E2FA}"/>
              </a:ext>
            </a:extLst>
          </p:cNvPr>
          <p:cNvSpPr/>
          <p:nvPr/>
        </p:nvSpPr>
        <p:spPr bwMode="auto">
          <a:xfrm>
            <a:off x="5001053" y="2848510"/>
            <a:ext cx="1134126" cy="5689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Shield Status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B633EA-CD81-4A6E-903C-9753D7F957D1}"/>
              </a:ext>
            </a:extLst>
          </p:cNvPr>
          <p:cNvCxnSpPr>
            <a:cxnSpLocks/>
          </p:cNvCxnSpPr>
          <p:nvPr/>
        </p:nvCxnSpPr>
        <p:spPr bwMode="auto">
          <a:xfrm>
            <a:off x="2397911" y="3021114"/>
            <a:ext cx="2592288" cy="11842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2EF0A0-5CF0-4E2F-AEDE-AD33E195A0FF}"/>
              </a:ext>
            </a:extLst>
          </p:cNvPr>
          <p:cNvCxnSpPr>
            <a:cxnSpLocks/>
          </p:cNvCxnSpPr>
          <p:nvPr/>
        </p:nvCxnSpPr>
        <p:spPr bwMode="auto">
          <a:xfrm flipH="1">
            <a:off x="2379557" y="3233052"/>
            <a:ext cx="2592288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6F8539-6B54-4092-A50F-CC3CB45BBC4D}"/>
              </a:ext>
            </a:extLst>
          </p:cNvPr>
          <p:cNvSpPr/>
          <p:nvPr/>
        </p:nvSpPr>
        <p:spPr bwMode="auto">
          <a:xfrm>
            <a:off x="9087507" y="2312876"/>
            <a:ext cx="1908212" cy="131622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8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07DFD5-EA3D-4BF1-B0E9-5D7A82847CB1}"/>
              </a:ext>
            </a:extLst>
          </p:cNvPr>
          <p:cNvCxnSpPr>
            <a:stCxn id="7" idx="3"/>
            <a:endCxn id="16" idx="1"/>
          </p:cNvCxnSpPr>
          <p:nvPr/>
        </p:nvCxnSpPr>
        <p:spPr bwMode="auto">
          <a:xfrm>
            <a:off x="6135179" y="1916832"/>
            <a:ext cx="2952328" cy="1054154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BE1EA-95C5-4F1E-B4B1-570CE65F8079}"/>
              </a:ext>
            </a:extLst>
          </p:cNvPr>
          <p:cNvCxnSpPr>
            <a:cxnSpLocks/>
            <a:endCxn id="8" idx="3"/>
          </p:cNvCxnSpPr>
          <p:nvPr/>
        </p:nvCxnSpPr>
        <p:spPr bwMode="auto">
          <a:xfrm flipH="1">
            <a:off x="6135179" y="3194735"/>
            <a:ext cx="2952328" cy="1242377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395AEB3-41AD-4913-A2C6-D63D5417A6CE}"/>
              </a:ext>
            </a:extLst>
          </p:cNvPr>
          <p:cNvSpPr/>
          <p:nvPr/>
        </p:nvSpPr>
        <p:spPr bwMode="auto">
          <a:xfrm>
            <a:off x="3592518" y="1800115"/>
            <a:ext cx="288032" cy="233433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89A838-39DF-4F58-A4D9-EE10F0884C55}"/>
              </a:ext>
            </a:extLst>
          </p:cNvPr>
          <p:cNvSpPr/>
          <p:nvPr/>
        </p:nvSpPr>
        <p:spPr bwMode="auto">
          <a:xfrm>
            <a:off x="3592518" y="2335785"/>
            <a:ext cx="334922" cy="249621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sz="1600" dirty="0">
                <a:solidFill>
                  <a:schemeClr val="tx1"/>
                </a:solidFill>
                <a:ea typeface="Arial Unicode MS" panose="020B0604020202020204" pitchFamily="34" charset="-128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65AB00-9A1E-4DA2-A6FB-8D3CABA43D3E}"/>
              </a:ext>
            </a:extLst>
          </p:cNvPr>
          <p:cNvSpPr/>
          <p:nvPr/>
        </p:nvSpPr>
        <p:spPr bwMode="auto">
          <a:xfrm>
            <a:off x="3437006" y="2750552"/>
            <a:ext cx="725523" cy="262247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3,5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E788C8-BE8F-4832-A5FF-FCFF1C2E3122}"/>
              </a:ext>
            </a:extLst>
          </p:cNvPr>
          <p:cNvSpPr/>
          <p:nvPr/>
        </p:nvSpPr>
        <p:spPr bwMode="auto">
          <a:xfrm>
            <a:off x="3437006" y="3258808"/>
            <a:ext cx="725523" cy="237188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4,6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13469B-8DCE-4D11-89AF-605B08A0A123}"/>
              </a:ext>
            </a:extLst>
          </p:cNvPr>
          <p:cNvSpPr/>
          <p:nvPr/>
        </p:nvSpPr>
        <p:spPr bwMode="auto">
          <a:xfrm>
            <a:off x="3675701" y="3656371"/>
            <a:ext cx="288032" cy="233433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sz="1600" dirty="0">
                <a:solidFill>
                  <a:schemeClr val="tx1"/>
                </a:solidFill>
                <a:ea typeface="Arial Unicode MS" panose="020B0604020202020204" pitchFamily="34" charset="-128"/>
              </a:rPr>
              <a:t>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2E4EE6A-D616-4BF3-9A80-C79EE6E9D251}"/>
              </a:ext>
            </a:extLst>
          </p:cNvPr>
          <p:cNvSpPr/>
          <p:nvPr/>
        </p:nvSpPr>
        <p:spPr bwMode="auto">
          <a:xfrm>
            <a:off x="3646829" y="4277914"/>
            <a:ext cx="334922" cy="249621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514CD5-DC56-4FB3-8CC2-1C51411C7674}"/>
              </a:ext>
            </a:extLst>
          </p:cNvPr>
          <p:cNvSpPr/>
          <p:nvPr/>
        </p:nvSpPr>
        <p:spPr bwMode="auto">
          <a:xfrm>
            <a:off x="7727307" y="2260050"/>
            <a:ext cx="725523" cy="262247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&gt;2</a:t>
            </a:r>
            <a:endParaRPr lang="en-US" sz="16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486B60-047D-4C0A-9FB9-F367C9DEAD0A}"/>
              </a:ext>
            </a:extLst>
          </p:cNvPr>
          <p:cNvSpPr/>
          <p:nvPr/>
        </p:nvSpPr>
        <p:spPr bwMode="auto">
          <a:xfrm>
            <a:off x="7815995" y="3760004"/>
            <a:ext cx="725523" cy="237188"/>
          </a:xfrm>
          <a:prstGeom prst="ellipse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6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&lt;7</a:t>
            </a:r>
            <a:endParaRPr lang="en-US" sz="16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3F817F-0D98-407E-B305-C36961D0754E}"/>
              </a:ext>
            </a:extLst>
          </p:cNvPr>
          <p:cNvSpPr txBox="1"/>
          <p:nvPr/>
        </p:nvSpPr>
        <p:spPr>
          <a:xfrm>
            <a:off x="206613" y="4288082"/>
            <a:ext cx="3224192" cy="203186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lIns="18288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1 – mod bus write request : Hart Request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2 – </a:t>
            </a:r>
            <a:r>
              <a:rPr lang="en-US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mod bus write response :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write success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3 – Check Status busy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4 – Busy =1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5 – Check Status busy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6 – Busy =0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7 – mod bus read </a:t>
            </a:r>
            <a:r>
              <a:rPr lang="en-US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request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8 – </a:t>
            </a:r>
            <a:r>
              <a:rPr lang="en-US" sz="1200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mod bus read response :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Hart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D3B503-11A0-4DD4-BA28-AD148C6C6DDC}"/>
              </a:ext>
            </a:extLst>
          </p:cNvPr>
          <p:cNvSpPr txBox="1"/>
          <p:nvPr/>
        </p:nvSpPr>
        <p:spPr>
          <a:xfrm>
            <a:off x="7361299" y="4737550"/>
            <a:ext cx="3346388" cy="164377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lIns="0" tIns="0" rIns="0" bIns="0" rtlCol="0">
            <a:noAutofit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HART Request</a:t>
            </a: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&gt;2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starts after the step 2 is completed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---------------------------------------------------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	HART response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&lt;7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finishes before step 7 </a:t>
            </a:r>
          </a:p>
        </p:txBody>
      </p:sp>
    </p:spTree>
    <p:extLst>
      <p:ext uri="{BB962C8B-B14F-4D97-AF65-F5344CB8AC3E}">
        <p14:creationId xmlns:p14="http://schemas.microsoft.com/office/powerpoint/2010/main" val="1653103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>
            <a:extLst>
              <a:ext uri="{FF2B5EF4-FFF2-40B4-BE49-F238E27FC236}">
                <a16:creationId xmlns:a16="http://schemas.microsoft.com/office/drawing/2014/main" id="{F47A3AB5-ED17-46C1-97E9-AAF813C8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78" y="612524"/>
            <a:ext cx="5667126" cy="1440000"/>
          </a:xfrm>
        </p:spPr>
        <p:txBody>
          <a:bodyPr>
            <a:normAutofit/>
          </a:bodyPr>
          <a:lstStyle/>
          <a:p>
            <a:r>
              <a:rPr lang="en-US" sz="1800" kern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Shield Life Cycle</a:t>
            </a:r>
            <a:br>
              <a:rPr lang="en-US" sz="1800" kern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 kern="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(mod bus slave)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5B89EE0-8B15-47E1-9B90-C98928CE7B00}"/>
              </a:ext>
            </a:extLst>
          </p:cNvPr>
          <p:cNvSpPr/>
          <p:nvPr/>
        </p:nvSpPr>
        <p:spPr bwMode="auto">
          <a:xfrm>
            <a:off x="792883" y="3970778"/>
            <a:ext cx="1345851" cy="452247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2) Check Shield  Status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9146B8-ABDA-4681-8A54-7F1EE0D74B68}"/>
              </a:ext>
            </a:extLst>
          </p:cNvPr>
          <p:cNvSpPr/>
          <p:nvPr/>
        </p:nvSpPr>
        <p:spPr bwMode="auto">
          <a:xfrm>
            <a:off x="1982548" y="2892377"/>
            <a:ext cx="1188132" cy="4557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3) Read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DE1AFE5-36DB-46B1-A767-F9F16A6B158D}"/>
              </a:ext>
            </a:extLst>
          </p:cNvPr>
          <p:cNvSpPr/>
          <p:nvPr/>
        </p:nvSpPr>
        <p:spPr bwMode="auto">
          <a:xfrm>
            <a:off x="3110843" y="3919351"/>
            <a:ext cx="1188132" cy="5036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1) write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553AFD-DD9C-464C-88BA-F09FC2406DEE}"/>
              </a:ext>
            </a:extLst>
          </p:cNvPr>
          <p:cNvSpPr/>
          <p:nvPr/>
        </p:nvSpPr>
        <p:spPr bwMode="auto">
          <a:xfrm>
            <a:off x="8354849" y="4328368"/>
            <a:ext cx="1882338" cy="211903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Read shield 1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2A00210-758C-4456-9980-2934EDFCFE5F}"/>
              </a:ext>
            </a:extLst>
          </p:cNvPr>
          <p:cNvSpPr/>
          <p:nvPr/>
        </p:nvSpPr>
        <p:spPr bwMode="auto">
          <a:xfrm>
            <a:off x="8357297" y="1808820"/>
            <a:ext cx="1882338" cy="234175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Write to shield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9D38B46-08B5-4A5E-BB20-FB0B5C4A2458}"/>
              </a:ext>
            </a:extLst>
          </p:cNvPr>
          <p:cNvSpPr/>
          <p:nvPr/>
        </p:nvSpPr>
        <p:spPr bwMode="auto">
          <a:xfrm>
            <a:off x="8354849" y="4068180"/>
            <a:ext cx="1882338" cy="211904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Check Shield 1 Status </a:t>
            </a: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5CC303B0-F0B2-4E79-883C-93297CFF3D32}"/>
              </a:ext>
            </a:extLst>
          </p:cNvPr>
          <p:cNvSpPr/>
          <p:nvPr/>
        </p:nvSpPr>
        <p:spPr bwMode="auto">
          <a:xfrm flipH="1">
            <a:off x="1386950" y="4578950"/>
            <a:ext cx="2287786" cy="470230"/>
          </a:xfrm>
          <a:prstGeom prst="curvedUp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5" name="Arrow: Bent 54">
            <a:extLst>
              <a:ext uri="{FF2B5EF4-FFF2-40B4-BE49-F238E27FC236}">
                <a16:creationId xmlns:a16="http://schemas.microsoft.com/office/drawing/2014/main" id="{4C543AC7-06F7-4C63-ADC3-486EE201B2B4}"/>
              </a:ext>
            </a:extLst>
          </p:cNvPr>
          <p:cNvSpPr/>
          <p:nvPr/>
        </p:nvSpPr>
        <p:spPr bwMode="auto">
          <a:xfrm>
            <a:off x="1298472" y="3043171"/>
            <a:ext cx="576064" cy="609953"/>
          </a:xfrm>
          <a:prstGeom prst="ben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7915AF52-7A30-4E65-97C3-2ED67EA42973}"/>
              </a:ext>
            </a:extLst>
          </p:cNvPr>
          <p:cNvSpPr/>
          <p:nvPr/>
        </p:nvSpPr>
        <p:spPr bwMode="auto">
          <a:xfrm rot="5400000">
            <a:off x="3416876" y="3087568"/>
            <a:ext cx="576064" cy="609953"/>
          </a:xfrm>
          <a:prstGeom prst="ben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071DC1-CDBD-482E-B01A-A4711624FC3E}"/>
              </a:ext>
            </a:extLst>
          </p:cNvPr>
          <p:cNvCxnSpPr>
            <a:cxnSpLocks/>
          </p:cNvCxnSpPr>
          <p:nvPr/>
        </p:nvCxnSpPr>
        <p:spPr bwMode="auto">
          <a:xfrm>
            <a:off x="5559115" y="540060"/>
            <a:ext cx="0" cy="6129300"/>
          </a:xfrm>
          <a:prstGeom prst="line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4993258-4F65-4166-9AF4-AA8CFA2B30C6}"/>
              </a:ext>
            </a:extLst>
          </p:cNvPr>
          <p:cNvSpPr/>
          <p:nvPr/>
        </p:nvSpPr>
        <p:spPr bwMode="auto">
          <a:xfrm>
            <a:off x="8357297" y="2105484"/>
            <a:ext cx="1882338" cy="234175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Write to shield 2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952D23F-5FE5-4B22-9A84-B44044BD7505}"/>
              </a:ext>
            </a:extLst>
          </p:cNvPr>
          <p:cNvSpPr/>
          <p:nvPr/>
        </p:nvSpPr>
        <p:spPr bwMode="auto">
          <a:xfrm>
            <a:off x="8357297" y="3209406"/>
            <a:ext cx="1882338" cy="234175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Write to shield 8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3100E71-AF19-4437-BFE9-6CAC895F2D5E}"/>
              </a:ext>
            </a:extLst>
          </p:cNvPr>
          <p:cNvSpPr/>
          <p:nvPr/>
        </p:nvSpPr>
        <p:spPr bwMode="auto">
          <a:xfrm>
            <a:off x="8354849" y="4905760"/>
            <a:ext cx="1882338" cy="211903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Read shield 2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2CFA01F-1BEB-47F8-A3B3-B0E632CB5BC6}"/>
              </a:ext>
            </a:extLst>
          </p:cNvPr>
          <p:cNvSpPr/>
          <p:nvPr/>
        </p:nvSpPr>
        <p:spPr bwMode="auto">
          <a:xfrm>
            <a:off x="8354849" y="4645572"/>
            <a:ext cx="1882338" cy="211904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Check Shield 2 Status 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5AD36D6-6CCF-4094-8343-0C7ED2977391}"/>
              </a:ext>
            </a:extLst>
          </p:cNvPr>
          <p:cNvSpPr/>
          <p:nvPr/>
        </p:nvSpPr>
        <p:spPr bwMode="auto">
          <a:xfrm>
            <a:off x="8354849" y="6042761"/>
            <a:ext cx="1882338" cy="211903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Read shield 8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BBD534B-17F1-459D-BFBE-9978C8C8FEEC}"/>
              </a:ext>
            </a:extLst>
          </p:cNvPr>
          <p:cNvSpPr/>
          <p:nvPr/>
        </p:nvSpPr>
        <p:spPr bwMode="auto">
          <a:xfrm>
            <a:off x="8354849" y="5782573"/>
            <a:ext cx="1882338" cy="211904"/>
          </a:xfrm>
          <a:prstGeom prst="round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Check Shield 8 Status 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A65CE44B-945A-4079-8239-C7BBEA81A3B1}"/>
              </a:ext>
            </a:extLst>
          </p:cNvPr>
          <p:cNvSpPr txBox="1">
            <a:spLocks/>
          </p:cNvSpPr>
          <p:nvPr/>
        </p:nvSpPr>
        <p:spPr bwMode="auto">
          <a:xfrm>
            <a:off x="5415099" y="684117"/>
            <a:ext cx="7215299" cy="1029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646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sz="1800" b="0" kern="0" dirty="0">
                <a:solidFill>
                  <a:schemeClr val="accent1">
                    <a:lumMod val="75000"/>
                  </a:schemeClr>
                </a:solidFill>
              </a:rPr>
              <a:t>IoT Life Cycle</a:t>
            </a:r>
          </a:p>
          <a:p>
            <a:r>
              <a:rPr lang="en-US" sz="1800" b="0" kern="0" dirty="0">
                <a:solidFill>
                  <a:schemeClr val="accent1">
                    <a:lumMod val="75000"/>
                  </a:schemeClr>
                </a:solidFill>
              </a:rPr>
              <a:t>(mod bus master)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F1ABD4FD-D639-40A4-9870-28C76380A9B4}"/>
              </a:ext>
            </a:extLst>
          </p:cNvPr>
          <p:cNvSpPr txBox="1">
            <a:spLocks/>
          </p:cNvSpPr>
          <p:nvPr/>
        </p:nvSpPr>
        <p:spPr bwMode="auto">
          <a:xfrm>
            <a:off x="0" y="-1"/>
            <a:ext cx="12198350" cy="95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646E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b="0" kern="0" dirty="0" err="1">
                <a:solidFill>
                  <a:schemeClr val="tx1"/>
                </a:solidFill>
              </a:rPr>
              <a:t>Quassi</a:t>
            </a:r>
            <a:r>
              <a:rPr lang="en-US" b="0" kern="0" dirty="0">
                <a:solidFill>
                  <a:schemeClr val="tx1"/>
                </a:solidFill>
              </a:rPr>
              <a:t>-Parallel SITRANS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D752A31-0353-4D33-8904-62A455A13531}"/>
              </a:ext>
            </a:extLst>
          </p:cNvPr>
          <p:cNvSpPr/>
          <p:nvPr/>
        </p:nvSpPr>
        <p:spPr bwMode="auto">
          <a:xfrm>
            <a:off x="5714387" y="3573016"/>
            <a:ext cx="1188132" cy="455771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IoT Box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12AAF38-D5C7-4570-9453-3F2F5BF5A3C0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7297" y="2561255"/>
            <a:ext cx="1630310" cy="1"/>
          </a:xfrm>
          <a:prstGeom prst="line">
            <a:avLst/>
          </a:prstGeom>
          <a:solidFill>
            <a:schemeClr val="tx2"/>
          </a:solidFill>
          <a:ln w="28575" cap="flat" cmpd="dbl" algn="ctr">
            <a:solidFill>
              <a:schemeClr val="tx1">
                <a:alpha val="9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14E68-6B9C-4842-BEF8-4CAA96C7EFD0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3472" y="2814535"/>
            <a:ext cx="1630310" cy="1"/>
          </a:xfrm>
          <a:prstGeom prst="line">
            <a:avLst/>
          </a:prstGeom>
          <a:solidFill>
            <a:schemeClr val="tx2"/>
          </a:solidFill>
          <a:ln w="28575" cap="flat" cmpd="dbl" algn="ctr">
            <a:solidFill>
              <a:schemeClr val="tx1">
                <a:alpha val="9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E7B2B85-7A5E-41D8-858E-84F55EADC158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7297" y="3066667"/>
            <a:ext cx="1630310" cy="1"/>
          </a:xfrm>
          <a:prstGeom prst="line">
            <a:avLst/>
          </a:prstGeom>
          <a:solidFill>
            <a:schemeClr val="tx2"/>
          </a:solidFill>
          <a:ln w="28575" cap="flat" cmpd="dbl" algn="ctr">
            <a:solidFill>
              <a:schemeClr val="tx1">
                <a:alpha val="9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7CBC16-D9DA-4530-8AC8-D773B971DE26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7297" y="5205180"/>
            <a:ext cx="1630310" cy="1"/>
          </a:xfrm>
          <a:prstGeom prst="line">
            <a:avLst/>
          </a:prstGeom>
          <a:solidFill>
            <a:schemeClr val="tx2"/>
          </a:solidFill>
          <a:ln w="28575" cap="flat" cmpd="dbl" algn="ctr">
            <a:solidFill>
              <a:schemeClr val="tx1">
                <a:alpha val="9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717124-E223-4205-9E20-C8377A424DC4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3472" y="5458460"/>
            <a:ext cx="1630310" cy="1"/>
          </a:xfrm>
          <a:prstGeom prst="line">
            <a:avLst/>
          </a:prstGeom>
          <a:solidFill>
            <a:schemeClr val="tx2"/>
          </a:solidFill>
          <a:ln w="28575" cap="flat" cmpd="dbl" algn="ctr">
            <a:solidFill>
              <a:schemeClr val="tx1">
                <a:alpha val="9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0F9FD0-FEF2-4C9F-8AF4-CF6FE4B63312}"/>
              </a:ext>
            </a:extLst>
          </p:cNvPr>
          <p:cNvCxnSpPr>
            <a:cxnSpLocks/>
          </p:cNvCxnSpPr>
          <p:nvPr/>
        </p:nvCxnSpPr>
        <p:spPr bwMode="auto">
          <a:xfrm flipV="1">
            <a:off x="8357297" y="5710592"/>
            <a:ext cx="1630310" cy="1"/>
          </a:xfrm>
          <a:prstGeom prst="line">
            <a:avLst/>
          </a:prstGeom>
          <a:solidFill>
            <a:schemeClr val="tx2"/>
          </a:solidFill>
          <a:ln w="28575" cap="flat" cmpd="dbl" algn="ctr">
            <a:solidFill>
              <a:schemeClr val="tx1">
                <a:alpha val="9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83ED8E1-21B5-4C39-9FC3-15924B978C5F}"/>
              </a:ext>
            </a:extLst>
          </p:cNvPr>
          <p:cNvCxnSpPr>
            <a:endCxn id="66" idx="3"/>
          </p:cNvCxnSpPr>
          <p:nvPr/>
        </p:nvCxnSpPr>
        <p:spPr bwMode="auto">
          <a:xfrm flipH="1">
            <a:off x="6902519" y="1966541"/>
            <a:ext cx="1450953" cy="1834361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1BACCCB-A332-42B6-B046-4DA3266457E1}"/>
              </a:ext>
            </a:extLst>
          </p:cNvPr>
          <p:cNvCxnSpPr>
            <a:cxnSpLocks/>
            <a:stCxn id="59" idx="1"/>
            <a:endCxn id="66" idx="3"/>
          </p:cNvCxnSpPr>
          <p:nvPr/>
        </p:nvCxnSpPr>
        <p:spPr bwMode="auto">
          <a:xfrm flipH="1">
            <a:off x="6902519" y="3326494"/>
            <a:ext cx="1454778" cy="474408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590971C-9E61-4CEB-A582-A2F9C6BABE9A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 bwMode="auto">
          <a:xfrm flipH="1" flipV="1">
            <a:off x="6902519" y="3800902"/>
            <a:ext cx="1452330" cy="37323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FA8574-714C-465C-B923-B40FED210BF7}"/>
              </a:ext>
            </a:extLst>
          </p:cNvPr>
          <p:cNvCxnSpPr>
            <a:cxnSpLocks/>
            <a:stCxn id="51" idx="1"/>
            <a:endCxn id="66" idx="3"/>
          </p:cNvCxnSpPr>
          <p:nvPr/>
        </p:nvCxnSpPr>
        <p:spPr bwMode="auto">
          <a:xfrm flipH="1" flipV="1">
            <a:off x="6902519" y="3800902"/>
            <a:ext cx="1452330" cy="633418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1FE3077-58B6-4DC9-8B72-4EDAE0C3C53D}"/>
              </a:ext>
            </a:extLst>
          </p:cNvPr>
          <p:cNvCxnSpPr>
            <a:cxnSpLocks/>
            <a:stCxn id="63" idx="1"/>
            <a:endCxn id="66" idx="3"/>
          </p:cNvCxnSpPr>
          <p:nvPr/>
        </p:nvCxnSpPr>
        <p:spPr bwMode="auto">
          <a:xfrm flipH="1" flipV="1">
            <a:off x="6902519" y="3800902"/>
            <a:ext cx="1452330" cy="2087623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05139D6-C5AE-401F-8D08-2BCCBE57D800}"/>
              </a:ext>
            </a:extLst>
          </p:cNvPr>
          <p:cNvCxnSpPr>
            <a:cxnSpLocks/>
            <a:stCxn id="62" idx="1"/>
          </p:cNvCxnSpPr>
          <p:nvPr/>
        </p:nvCxnSpPr>
        <p:spPr bwMode="auto">
          <a:xfrm flipH="1" flipV="1">
            <a:off x="6913835" y="3850195"/>
            <a:ext cx="1441014" cy="2298518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A141914-8552-4A95-90E6-26F9B0567479}"/>
              </a:ext>
            </a:extLst>
          </p:cNvPr>
          <p:cNvCxnSpPr>
            <a:cxnSpLocks/>
            <a:stCxn id="58" idx="1"/>
            <a:endCxn id="66" idx="3"/>
          </p:cNvCxnSpPr>
          <p:nvPr/>
        </p:nvCxnSpPr>
        <p:spPr bwMode="auto">
          <a:xfrm flipH="1">
            <a:off x="6902519" y="2222572"/>
            <a:ext cx="1454778" cy="157833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DA8C9B-546E-4EDE-896E-20C184B21081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 bwMode="auto">
          <a:xfrm flipH="1" flipV="1">
            <a:off x="6902519" y="3800902"/>
            <a:ext cx="1452330" cy="950622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A4F7BD5-E508-4945-8569-41C1E67A71D4}"/>
              </a:ext>
            </a:extLst>
          </p:cNvPr>
          <p:cNvCxnSpPr>
            <a:cxnSpLocks/>
            <a:stCxn id="60" idx="1"/>
            <a:endCxn id="66" idx="3"/>
          </p:cNvCxnSpPr>
          <p:nvPr/>
        </p:nvCxnSpPr>
        <p:spPr bwMode="auto">
          <a:xfrm flipH="1" flipV="1">
            <a:off x="6902519" y="3800902"/>
            <a:ext cx="1452330" cy="121081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ysDot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8EFD888-966F-4073-8D23-2466C5232F78}"/>
              </a:ext>
            </a:extLst>
          </p:cNvPr>
          <p:cNvSpPr txBox="1"/>
          <p:nvPr/>
        </p:nvSpPr>
        <p:spPr>
          <a:xfrm>
            <a:off x="7395319" y="26009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389614-AA3A-4D0E-A09C-DB28C91E3AE0}"/>
              </a:ext>
            </a:extLst>
          </p:cNvPr>
          <p:cNvSpPr txBox="1"/>
          <p:nvPr/>
        </p:nvSpPr>
        <p:spPr>
          <a:xfrm>
            <a:off x="5739136" y="4875140"/>
            <a:ext cx="2160240" cy="9997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Each Modbus request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(Read/Write gets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 response from the slave)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476DB2-040B-4D7A-8B8F-1DCB9F05257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48205" y="5594854"/>
            <a:ext cx="971051" cy="15263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6583E01-8D2C-4DA5-8CD2-0AEAA46F7543}"/>
              </a:ext>
            </a:extLst>
          </p:cNvPr>
          <p:cNvSpPr txBox="1"/>
          <p:nvPr/>
        </p:nvSpPr>
        <p:spPr>
          <a:xfrm>
            <a:off x="1537780" y="2383318"/>
            <a:ext cx="3482400" cy="72119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If Shield has completed execution,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the reading register will be read </a:t>
            </a: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(busy =0)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D78F921-A711-4FA7-96DC-4326CA155987}"/>
              </a:ext>
            </a:extLst>
          </p:cNvPr>
          <p:cNvSpPr txBox="1"/>
          <p:nvPr/>
        </p:nvSpPr>
        <p:spPr>
          <a:xfrm>
            <a:off x="3187137" y="4945206"/>
            <a:ext cx="2859578" cy="142473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If Shield has completed execution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And IoT has completed  reading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of the register,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if (busy =0 &amp; exe =0)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 new command to be executed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will be put in the write register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exe =1 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(IoT variable)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4A2258-E482-479A-A90C-272C9E51507C}"/>
              </a:ext>
            </a:extLst>
          </p:cNvPr>
          <p:cNvSpPr txBox="1"/>
          <p:nvPr/>
        </p:nvSpPr>
        <p:spPr>
          <a:xfrm>
            <a:off x="107991" y="4934050"/>
            <a:ext cx="1766545" cy="8531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Checks whether the shield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is executing any current command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 reading the read register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4BC6FD-59A5-4EF1-A3C0-AB1D1599A3B5}"/>
              </a:ext>
            </a:extLst>
          </p:cNvPr>
          <p:cNvSpPr txBox="1"/>
          <p:nvPr/>
        </p:nvSpPr>
        <p:spPr>
          <a:xfrm>
            <a:off x="4406987" y="411307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DFC06AD-551F-4F2B-BAD7-5F6BA478A42F}"/>
              </a:ext>
            </a:extLst>
          </p:cNvPr>
          <p:cNvCxnSpPr>
            <a:cxnSpLocks/>
            <a:stCxn id="62" idx="2"/>
            <a:endCxn id="52" idx="0"/>
          </p:cNvCxnSpPr>
          <p:nvPr/>
        </p:nvCxnSpPr>
        <p:spPr bwMode="auto">
          <a:xfrm rot="5400000" flipH="1" flipV="1">
            <a:off x="7074320" y="4030518"/>
            <a:ext cx="4445844" cy="2448"/>
          </a:xfrm>
          <a:prstGeom prst="bentConnector5">
            <a:avLst>
              <a:gd name="adj1" fmla="val -5142"/>
              <a:gd name="adj2" fmla="val 63287949"/>
              <a:gd name="adj3" fmla="val 105142"/>
            </a:avLst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39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B3E341-BFB3-47AA-923F-0499C437CEB2}"/>
              </a:ext>
            </a:extLst>
          </p:cNvPr>
          <p:cNvSpPr/>
          <p:nvPr/>
        </p:nvSpPr>
        <p:spPr bwMode="auto">
          <a:xfrm>
            <a:off x="518555" y="1099291"/>
            <a:ext cx="9061325" cy="981862"/>
          </a:xfrm>
          <a:prstGeom prst="roundRect">
            <a:avLst/>
          </a:prstGeom>
          <a:solidFill>
            <a:srgbClr val="E6DAE2">
              <a:alpha val="25000"/>
            </a:srgbClr>
          </a:solidFill>
          <a:ln w="19050">
            <a:solidFill>
              <a:schemeClr val="tx1">
                <a:alpha val="94000"/>
              </a:schemeClr>
            </a:solidFill>
            <a:prstDash val="sysDot"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Clients/ Data Destination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57066B-B3DB-4209-85E7-B98FE09DC03E}"/>
              </a:ext>
            </a:extLst>
          </p:cNvPr>
          <p:cNvSpPr/>
          <p:nvPr/>
        </p:nvSpPr>
        <p:spPr bwMode="auto">
          <a:xfrm>
            <a:off x="4233692" y="6413165"/>
            <a:ext cx="3704388" cy="5453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prstDash val="dashDot"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Devices/Data Source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328698-6557-48CB-AA8F-FC8BE66B7795}"/>
              </a:ext>
            </a:extLst>
          </p:cNvPr>
          <p:cNvSpPr/>
          <p:nvPr/>
        </p:nvSpPr>
        <p:spPr>
          <a:xfrm>
            <a:off x="945408" y="1278275"/>
            <a:ext cx="1992410" cy="664828"/>
          </a:xfrm>
          <a:prstGeom prst="roundRect">
            <a:avLst>
              <a:gd name="adj" fmla="val 105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Client Machine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6F95A99-DB35-4924-9F65-0898D5872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693466"/>
              </p:ext>
            </p:extLst>
          </p:nvPr>
        </p:nvGraphicFramePr>
        <p:xfrm>
          <a:off x="518554" y="2320412"/>
          <a:ext cx="11348325" cy="327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A0834B-AD7F-4DAD-9019-D61E8CCF1FF1}"/>
              </a:ext>
            </a:extLst>
          </p:cNvPr>
          <p:cNvSpPr/>
          <p:nvPr/>
        </p:nvSpPr>
        <p:spPr>
          <a:xfrm>
            <a:off x="847203" y="3865578"/>
            <a:ext cx="7556228" cy="1069160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tx1"/>
            </a:solidFill>
            <a:prstDash val="lgDash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sz="1000" dirty="0">
                <a:solidFill>
                  <a:schemeClr val="tx1"/>
                </a:solidFill>
              </a:rPr>
              <a:t>NodeJS</a:t>
            </a:r>
          </a:p>
          <a:p>
            <a:pPr lvl="0"/>
            <a:r>
              <a:rPr lang="en-US" sz="1000" b="1" dirty="0">
                <a:solidFill>
                  <a:schemeClr val="tx1"/>
                </a:solidFill>
              </a:rPr>
              <a:t>Back End </a:t>
            </a:r>
          </a:p>
          <a:p>
            <a:pPr lvl="0"/>
            <a:r>
              <a:rPr lang="en-US" sz="1000" b="1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080833-6B2E-408A-9C47-41B5DD2B56F5}"/>
              </a:ext>
            </a:extLst>
          </p:cNvPr>
          <p:cNvSpPr/>
          <p:nvPr/>
        </p:nvSpPr>
        <p:spPr>
          <a:xfrm>
            <a:off x="712282" y="2390663"/>
            <a:ext cx="2058259" cy="1222889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tx1"/>
            </a:solidFill>
            <a:prstDash val="lgDash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 algn="r"/>
            <a:r>
              <a:rPr lang="en-US" sz="1000" b="1" dirty="0">
                <a:solidFill>
                  <a:schemeClr val="tx1"/>
                </a:solidFill>
              </a:rPr>
              <a:t>HTTP Server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Typescript                         Nginx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F1F251-AB61-40C7-BD7A-B1ED51BFC612}"/>
              </a:ext>
            </a:extLst>
          </p:cNvPr>
          <p:cNvSpPr/>
          <p:nvPr/>
        </p:nvSpPr>
        <p:spPr>
          <a:xfrm>
            <a:off x="897401" y="2876517"/>
            <a:ext cx="1755566" cy="245719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Angular Components</a:t>
            </a:r>
          </a:p>
          <a:p>
            <a:pPr algn="ctr"/>
            <a:endParaRPr lang="en-US" sz="1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BD09DE-311E-4B5B-838F-305BA8BD27C1}"/>
              </a:ext>
            </a:extLst>
          </p:cNvPr>
          <p:cNvSpPr/>
          <p:nvPr/>
        </p:nvSpPr>
        <p:spPr>
          <a:xfrm>
            <a:off x="4476147" y="5925836"/>
            <a:ext cx="2808311" cy="232559"/>
          </a:xfrm>
          <a:prstGeom prst="roundRect">
            <a:avLst>
              <a:gd name="adj" fmla="val 10500"/>
            </a:avLst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Hart Shield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D00977-DE7E-4563-852A-846DDAA3E45F}"/>
              </a:ext>
            </a:extLst>
          </p:cNvPr>
          <p:cNvSpPr/>
          <p:nvPr/>
        </p:nvSpPr>
        <p:spPr>
          <a:xfrm>
            <a:off x="4507133" y="6545119"/>
            <a:ext cx="658473" cy="234825"/>
          </a:xfrm>
          <a:prstGeom prst="roundRect">
            <a:avLst>
              <a:gd name="adj" fmla="val 10500"/>
            </a:avLst>
          </a:prstGeom>
          <a:solidFill>
            <a:srgbClr val="4BB9B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Device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BB34D3-6B2D-4376-B8F2-937200EA1A68}"/>
              </a:ext>
            </a:extLst>
          </p:cNvPr>
          <p:cNvSpPr/>
          <p:nvPr/>
        </p:nvSpPr>
        <p:spPr>
          <a:xfrm>
            <a:off x="6826846" y="6491869"/>
            <a:ext cx="658473" cy="234825"/>
          </a:xfrm>
          <a:prstGeom prst="roundRect">
            <a:avLst>
              <a:gd name="adj" fmla="val 10500"/>
            </a:avLst>
          </a:prstGeom>
          <a:solidFill>
            <a:srgbClr val="4BB9B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Device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614353-D92C-4B58-835B-539B4D9F1E57}"/>
              </a:ext>
            </a:extLst>
          </p:cNvPr>
          <p:cNvSpPr/>
          <p:nvPr/>
        </p:nvSpPr>
        <p:spPr>
          <a:xfrm>
            <a:off x="1171227" y="1599617"/>
            <a:ext cx="1599314" cy="213733"/>
          </a:xfrm>
          <a:prstGeom prst="roundRect">
            <a:avLst>
              <a:gd name="adj" fmla="val 10500"/>
            </a:avLst>
          </a:prstGeom>
          <a:solidFill>
            <a:srgbClr val="4BB9B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Browser (E.g. Chrome)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47CF1CBC-A943-46A0-BFE1-DC28D5EA4E8A}"/>
              </a:ext>
            </a:extLst>
          </p:cNvPr>
          <p:cNvSpPr/>
          <p:nvPr/>
        </p:nvSpPr>
        <p:spPr bwMode="auto">
          <a:xfrm flipH="1">
            <a:off x="4744245" y="6184910"/>
            <a:ext cx="92124" cy="312683"/>
          </a:xfrm>
          <a:prstGeom prst="upDownArrow">
            <a:avLst/>
          </a:prstGeom>
          <a:solidFill>
            <a:srgbClr val="7D2D1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1C746599-B2E2-4F7A-80E4-598D74860834}"/>
              </a:ext>
            </a:extLst>
          </p:cNvPr>
          <p:cNvSpPr/>
          <p:nvPr/>
        </p:nvSpPr>
        <p:spPr bwMode="auto">
          <a:xfrm>
            <a:off x="6979644" y="6166912"/>
            <a:ext cx="100117" cy="312682"/>
          </a:xfrm>
          <a:prstGeom prst="upDownArrow">
            <a:avLst/>
          </a:prstGeom>
          <a:solidFill>
            <a:srgbClr val="7D2D1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AD249968-6623-4F22-9B72-FDAE109F356E}"/>
              </a:ext>
            </a:extLst>
          </p:cNvPr>
          <p:cNvSpPr/>
          <p:nvPr/>
        </p:nvSpPr>
        <p:spPr bwMode="auto">
          <a:xfrm>
            <a:off x="1722521" y="1827971"/>
            <a:ext cx="120113" cy="1063312"/>
          </a:xfrm>
          <a:prstGeom prst="upDownArrow">
            <a:avLst/>
          </a:prstGeom>
          <a:solidFill>
            <a:srgbClr val="7D2D1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4DBEBE-FB61-4173-93B6-BA0371A1AFFA}"/>
              </a:ext>
            </a:extLst>
          </p:cNvPr>
          <p:cNvSpPr txBox="1"/>
          <p:nvPr/>
        </p:nvSpPr>
        <p:spPr>
          <a:xfrm>
            <a:off x="5527074" y="6203463"/>
            <a:ext cx="773268" cy="1377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HART Protocol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58F23-E05B-4E5D-9C95-BE4999C86836}"/>
              </a:ext>
            </a:extLst>
          </p:cNvPr>
          <p:cNvSpPr txBox="1"/>
          <p:nvPr/>
        </p:nvSpPr>
        <p:spPr>
          <a:xfrm>
            <a:off x="4476147" y="5737216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Serial/Modbus 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78B7E7-CDA9-47CA-BC88-55E5E79E0EB7}"/>
              </a:ext>
            </a:extLst>
          </p:cNvPr>
          <p:cNvSpPr txBox="1"/>
          <p:nvPr/>
        </p:nvSpPr>
        <p:spPr>
          <a:xfrm>
            <a:off x="6617293" y="2133247"/>
            <a:ext cx="412410" cy="1823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5844E24-29FE-479D-AC04-F6764EF8CB27}"/>
              </a:ext>
            </a:extLst>
          </p:cNvPr>
          <p:cNvSpPr/>
          <p:nvPr/>
        </p:nvSpPr>
        <p:spPr>
          <a:xfrm>
            <a:off x="3398875" y="1271302"/>
            <a:ext cx="1843996" cy="642413"/>
          </a:xfrm>
          <a:prstGeom prst="roundRect">
            <a:avLst>
              <a:gd name="adj" fmla="val 105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Client Machine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AC4D75-E5AD-4E82-AEB4-2131AACBB233}"/>
              </a:ext>
            </a:extLst>
          </p:cNvPr>
          <p:cNvSpPr/>
          <p:nvPr/>
        </p:nvSpPr>
        <p:spPr>
          <a:xfrm>
            <a:off x="3608286" y="1577731"/>
            <a:ext cx="1536406" cy="233631"/>
          </a:xfrm>
          <a:prstGeom prst="roundRect">
            <a:avLst>
              <a:gd name="adj" fmla="val 10500"/>
            </a:avLst>
          </a:prstGeom>
          <a:solidFill>
            <a:srgbClr val="4BB9B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UA Expert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4C80FA-AD1D-46E7-BE5A-595D124BF048}"/>
              </a:ext>
            </a:extLst>
          </p:cNvPr>
          <p:cNvSpPr txBox="1"/>
          <p:nvPr/>
        </p:nvSpPr>
        <p:spPr>
          <a:xfrm>
            <a:off x="4672926" y="2126568"/>
            <a:ext cx="578582" cy="1377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OPC-UA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7DFEAE-D6C1-411C-9F7B-6ACBBC75BF7A}"/>
              </a:ext>
            </a:extLst>
          </p:cNvPr>
          <p:cNvSpPr/>
          <p:nvPr/>
        </p:nvSpPr>
        <p:spPr>
          <a:xfrm>
            <a:off x="4778817" y="4471500"/>
            <a:ext cx="1521525" cy="354910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Serial Encoder/Decoder</a:t>
            </a: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34E32B1F-C589-4776-8245-613EC9E07A74}"/>
              </a:ext>
            </a:extLst>
          </p:cNvPr>
          <p:cNvSpPr/>
          <p:nvPr/>
        </p:nvSpPr>
        <p:spPr bwMode="auto">
          <a:xfrm rot="5400000">
            <a:off x="10161083" y="918212"/>
            <a:ext cx="57832" cy="809636"/>
          </a:xfrm>
          <a:prstGeom prst="up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1BAB62AB-FD83-42F9-8BA7-9C3C602D2712}"/>
              </a:ext>
            </a:extLst>
          </p:cNvPr>
          <p:cNvSpPr/>
          <p:nvPr/>
        </p:nvSpPr>
        <p:spPr bwMode="auto">
          <a:xfrm rot="5400000">
            <a:off x="10164918" y="555127"/>
            <a:ext cx="86945" cy="826228"/>
          </a:xfrm>
          <a:prstGeom prst="upDownArrow">
            <a:avLst/>
          </a:prstGeom>
          <a:solidFill>
            <a:srgbClr val="7D2D1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13FC72-4DA2-4161-A95D-A3F6B6E15E05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 bwMode="auto">
          <a:xfrm flipH="1">
            <a:off x="4338165" y="3109140"/>
            <a:ext cx="9458" cy="112903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E973B0-2687-400F-9C14-CF7CD6842F4F}"/>
              </a:ext>
            </a:extLst>
          </p:cNvPr>
          <p:cNvSpPr txBox="1"/>
          <p:nvPr/>
        </p:nvSpPr>
        <p:spPr>
          <a:xfrm>
            <a:off x="10789040" y="928656"/>
            <a:ext cx="3961407" cy="699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Inter Device Communication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 API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SQL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18ED19-6A81-43AE-8CB2-61509D8C504F}"/>
              </a:ext>
            </a:extLst>
          </p:cNvPr>
          <p:cNvSpPr/>
          <p:nvPr/>
        </p:nvSpPr>
        <p:spPr>
          <a:xfrm>
            <a:off x="3251027" y="2395609"/>
            <a:ext cx="2222956" cy="1217941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accent1"/>
            </a:solidFill>
            <a:prstDash val="lgDash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 algn="r"/>
            <a:r>
              <a:rPr lang="en-US" sz="1000" b="1" dirty="0">
                <a:solidFill>
                  <a:schemeClr val="tx1"/>
                </a:solidFill>
              </a:rPr>
              <a:t>OPC-UA Server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 Program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E8E4AF6-95DC-4627-BF96-9F757576687C}"/>
              </a:ext>
            </a:extLst>
          </p:cNvPr>
          <p:cNvSpPr/>
          <p:nvPr/>
        </p:nvSpPr>
        <p:spPr>
          <a:xfrm>
            <a:off x="3443738" y="2885936"/>
            <a:ext cx="1807770" cy="223204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OPC-UA Information Model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BA1D436-01CF-4552-B272-24005EC81E93}"/>
              </a:ext>
            </a:extLst>
          </p:cNvPr>
          <p:cNvSpPr/>
          <p:nvPr/>
        </p:nvSpPr>
        <p:spPr>
          <a:xfrm>
            <a:off x="3419694" y="3222043"/>
            <a:ext cx="1836942" cy="223204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00" dirty="0">
                <a:solidFill>
                  <a:schemeClr val="tx1"/>
                </a:solidFill>
              </a:rPr>
              <a:t>Rest API Interface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7EEE02-CB1C-451E-919B-A287163544CE}"/>
              </a:ext>
            </a:extLst>
          </p:cNvPr>
          <p:cNvSpPr/>
          <p:nvPr/>
        </p:nvSpPr>
        <p:spPr>
          <a:xfrm>
            <a:off x="2877201" y="4087612"/>
            <a:ext cx="3423141" cy="282022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Command trigger / Scan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E80A978-7AED-40EC-88AD-EBD6FC9EC451}"/>
              </a:ext>
            </a:extLst>
          </p:cNvPr>
          <p:cNvSpPr/>
          <p:nvPr/>
        </p:nvSpPr>
        <p:spPr>
          <a:xfrm>
            <a:off x="8870398" y="3898816"/>
            <a:ext cx="2763572" cy="1002684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tx1"/>
            </a:solidFill>
            <a:prstDash val="lgDash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 algn="r"/>
            <a:r>
              <a:rPr lang="en-US" sz="1000" dirty="0">
                <a:solidFill>
                  <a:schemeClr val="tx1"/>
                </a:solidFill>
              </a:rPr>
              <a:t>sqLite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C6AA810-6916-41CE-86EC-E460F90A4770}"/>
              </a:ext>
            </a:extLst>
          </p:cNvPr>
          <p:cNvSpPr/>
          <p:nvPr/>
        </p:nvSpPr>
        <p:spPr>
          <a:xfrm>
            <a:off x="7812781" y="2387826"/>
            <a:ext cx="1830098" cy="1225726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tx1"/>
            </a:solidFill>
            <a:prstDash val="lgDash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 algn="r"/>
            <a:r>
              <a:rPr lang="en-US" sz="1000" b="1" dirty="0">
                <a:solidFill>
                  <a:schemeClr val="tx1"/>
                </a:solidFill>
              </a:rPr>
              <a:t>Data logger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Node JS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9EF2238-9851-4B90-AA21-D64B8C26A4C3}"/>
              </a:ext>
            </a:extLst>
          </p:cNvPr>
          <p:cNvSpPr/>
          <p:nvPr/>
        </p:nvSpPr>
        <p:spPr>
          <a:xfrm>
            <a:off x="8079395" y="2847629"/>
            <a:ext cx="1440863" cy="254933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Reader and saver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9875C9A-59AE-4FEB-996D-56EB406838FB}"/>
              </a:ext>
            </a:extLst>
          </p:cNvPr>
          <p:cNvSpPr/>
          <p:nvPr/>
        </p:nvSpPr>
        <p:spPr>
          <a:xfrm>
            <a:off x="5731994" y="2387417"/>
            <a:ext cx="1822776" cy="1226134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tx1"/>
            </a:solidFill>
            <a:prstDash val="lgDash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 algn="r"/>
            <a:r>
              <a:rPr lang="en-US" sz="1000" b="1" dirty="0">
                <a:solidFill>
                  <a:schemeClr val="tx1"/>
                </a:solidFill>
              </a:rPr>
              <a:t>MindConnect</a:t>
            </a:r>
          </a:p>
          <a:p>
            <a:pPr lvl="0" algn="r"/>
            <a:r>
              <a:rPr lang="en-US" sz="1000" dirty="0">
                <a:solidFill>
                  <a:schemeClr val="tx1"/>
                </a:solidFill>
              </a:rPr>
              <a:t>C program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B52F9F0-618E-418F-A00D-33D0764C8E26}"/>
              </a:ext>
            </a:extLst>
          </p:cNvPr>
          <p:cNvSpPr/>
          <p:nvPr/>
        </p:nvSpPr>
        <p:spPr>
          <a:xfrm>
            <a:off x="5837378" y="2876517"/>
            <a:ext cx="1593945" cy="271853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MindConnect SDK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A4EABE2-2EA4-4222-8B27-F2394DD83B41}"/>
              </a:ext>
            </a:extLst>
          </p:cNvPr>
          <p:cNvSpPr/>
          <p:nvPr/>
        </p:nvSpPr>
        <p:spPr>
          <a:xfrm>
            <a:off x="8079394" y="3238187"/>
            <a:ext cx="1440863" cy="220450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MQTT sub Interface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0F33AA1-1AB0-4789-ADFB-21C20769CC55}"/>
              </a:ext>
            </a:extLst>
          </p:cNvPr>
          <p:cNvSpPr/>
          <p:nvPr/>
        </p:nvSpPr>
        <p:spPr>
          <a:xfrm>
            <a:off x="5820320" y="3203182"/>
            <a:ext cx="1593945" cy="261770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MQTT sub Interface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27087A9-8FA4-4F09-87FD-1F8A9D9257DC}"/>
              </a:ext>
            </a:extLst>
          </p:cNvPr>
          <p:cNvSpPr/>
          <p:nvPr/>
        </p:nvSpPr>
        <p:spPr>
          <a:xfrm>
            <a:off x="2877202" y="4471500"/>
            <a:ext cx="1598946" cy="362336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Command Queue / Synchronization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0943F36-93A1-407F-BC19-563609716391}"/>
              </a:ext>
            </a:extLst>
          </p:cNvPr>
          <p:cNvSpPr/>
          <p:nvPr/>
        </p:nvSpPr>
        <p:spPr>
          <a:xfrm>
            <a:off x="6400833" y="4502053"/>
            <a:ext cx="1852558" cy="323510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Command Decode</a:t>
            </a:r>
          </a:p>
        </p:txBody>
      </p:sp>
      <p:sp>
        <p:nvSpPr>
          <p:cNvPr id="42" name="Flowchart: Magnetic Disk 41">
            <a:extLst>
              <a:ext uri="{FF2B5EF4-FFF2-40B4-BE49-F238E27FC236}">
                <a16:creationId xmlns:a16="http://schemas.microsoft.com/office/drawing/2014/main" id="{05FE81CA-AEE2-4FCA-9350-167DD73BB4BA}"/>
              </a:ext>
            </a:extLst>
          </p:cNvPr>
          <p:cNvSpPr/>
          <p:nvPr/>
        </p:nvSpPr>
        <p:spPr bwMode="auto">
          <a:xfrm>
            <a:off x="9754950" y="4171602"/>
            <a:ext cx="497234" cy="698930"/>
          </a:xfrm>
          <a:prstGeom prst="flowChartMagneticDisk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UM</a:t>
            </a:r>
          </a:p>
        </p:txBody>
      </p:sp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03CD7AC8-24E6-4CC2-8CDC-586DE6CEDDAF}"/>
              </a:ext>
            </a:extLst>
          </p:cNvPr>
          <p:cNvSpPr/>
          <p:nvPr/>
        </p:nvSpPr>
        <p:spPr bwMode="auto">
          <a:xfrm>
            <a:off x="10422407" y="4171293"/>
            <a:ext cx="497234" cy="698930"/>
          </a:xfrm>
          <a:prstGeom prst="flowChartMagneticDisk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DL</a:t>
            </a: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1B6C0540-BF8E-4D5F-8C96-B5684934F294}"/>
              </a:ext>
            </a:extLst>
          </p:cNvPr>
          <p:cNvSpPr/>
          <p:nvPr/>
        </p:nvSpPr>
        <p:spPr bwMode="auto">
          <a:xfrm>
            <a:off x="8973753" y="4129104"/>
            <a:ext cx="606128" cy="734002"/>
          </a:xfrm>
          <a:prstGeom prst="flowChartMagneticDisk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CMD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40CF0F5-AA5C-4AC2-8CDC-32688BD07EF3}"/>
              </a:ext>
            </a:extLst>
          </p:cNvPr>
          <p:cNvSpPr/>
          <p:nvPr/>
        </p:nvSpPr>
        <p:spPr>
          <a:xfrm>
            <a:off x="1593699" y="4091802"/>
            <a:ext cx="409740" cy="278418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UM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618A337-E84F-4C3D-884B-31B1A9F9094A}"/>
              </a:ext>
            </a:extLst>
          </p:cNvPr>
          <p:cNvSpPr/>
          <p:nvPr/>
        </p:nvSpPr>
        <p:spPr>
          <a:xfrm>
            <a:off x="2191034" y="4102473"/>
            <a:ext cx="463891" cy="267746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CM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C3D38B8-B335-4542-886C-4A6E1121A139}"/>
              </a:ext>
            </a:extLst>
          </p:cNvPr>
          <p:cNvSpPr/>
          <p:nvPr/>
        </p:nvSpPr>
        <p:spPr>
          <a:xfrm>
            <a:off x="5795693" y="1256524"/>
            <a:ext cx="1843996" cy="642413"/>
          </a:xfrm>
          <a:prstGeom prst="roundRect">
            <a:avLst>
              <a:gd name="adj" fmla="val 1050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MindSphere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CCC0F08-7EDA-4449-93DC-39023C5BAE65}"/>
              </a:ext>
            </a:extLst>
          </p:cNvPr>
          <p:cNvSpPr/>
          <p:nvPr/>
        </p:nvSpPr>
        <p:spPr>
          <a:xfrm>
            <a:off x="6005104" y="1562953"/>
            <a:ext cx="1536406" cy="233631"/>
          </a:xfrm>
          <a:prstGeom prst="roundRect">
            <a:avLst>
              <a:gd name="adj" fmla="val 10500"/>
            </a:avLst>
          </a:prstGeom>
          <a:solidFill>
            <a:srgbClr val="4BB9B9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 err="1"/>
              <a:t>MindApp</a:t>
            </a:r>
            <a:endParaRPr lang="en-US" sz="1000" dirty="0"/>
          </a:p>
        </p:txBody>
      </p:sp>
      <p:sp>
        <p:nvSpPr>
          <p:cNvPr id="49" name="Arrow: Up-Down 48">
            <a:extLst>
              <a:ext uri="{FF2B5EF4-FFF2-40B4-BE49-F238E27FC236}">
                <a16:creationId xmlns:a16="http://schemas.microsoft.com/office/drawing/2014/main" id="{A8BF2350-57C9-45A8-93BC-64957A526C78}"/>
              </a:ext>
            </a:extLst>
          </p:cNvPr>
          <p:cNvSpPr/>
          <p:nvPr/>
        </p:nvSpPr>
        <p:spPr bwMode="auto">
          <a:xfrm>
            <a:off x="4241359" y="1902436"/>
            <a:ext cx="120113" cy="981862"/>
          </a:xfrm>
          <a:prstGeom prst="upDownArrow">
            <a:avLst/>
          </a:prstGeom>
          <a:solidFill>
            <a:srgbClr val="7D2D1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0" name="Arrow: Up-Down 49">
            <a:extLst>
              <a:ext uri="{FF2B5EF4-FFF2-40B4-BE49-F238E27FC236}">
                <a16:creationId xmlns:a16="http://schemas.microsoft.com/office/drawing/2014/main" id="{2C19070A-A33C-403E-B09F-07985A664D31}"/>
              </a:ext>
            </a:extLst>
          </p:cNvPr>
          <p:cNvSpPr/>
          <p:nvPr/>
        </p:nvSpPr>
        <p:spPr bwMode="auto">
          <a:xfrm>
            <a:off x="6488629" y="1909421"/>
            <a:ext cx="120113" cy="981862"/>
          </a:xfrm>
          <a:prstGeom prst="upDownArrow">
            <a:avLst/>
          </a:prstGeom>
          <a:solidFill>
            <a:srgbClr val="7D2D1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9D7238-D569-4715-BF1A-54545D24E706}"/>
              </a:ext>
            </a:extLst>
          </p:cNvPr>
          <p:cNvSpPr txBox="1"/>
          <p:nvPr/>
        </p:nvSpPr>
        <p:spPr>
          <a:xfrm>
            <a:off x="1171227" y="2118942"/>
            <a:ext cx="412410" cy="1823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41B6FE4-E98C-42A3-8E2F-A364809C6C81}"/>
              </a:ext>
            </a:extLst>
          </p:cNvPr>
          <p:cNvSpPr/>
          <p:nvPr/>
        </p:nvSpPr>
        <p:spPr>
          <a:xfrm>
            <a:off x="1570784" y="4464018"/>
            <a:ext cx="463891" cy="289838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SS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5748364-6B07-4237-8F92-66CFF510BF3E}"/>
              </a:ext>
            </a:extLst>
          </p:cNvPr>
          <p:cNvSpPr/>
          <p:nvPr/>
        </p:nvSpPr>
        <p:spPr>
          <a:xfrm>
            <a:off x="2181861" y="4471499"/>
            <a:ext cx="463891" cy="289838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HM</a:t>
            </a:r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80047213-8835-48A0-8AF0-8062F5AA17E3}"/>
              </a:ext>
            </a:extLst>
          </p:cNvPr>
          <p:cNvSpPr/>
          <p:nvPr/>
        </p:nvSpPr>
        <p:spPr bwMode="auto">
          <a:xfrm>
            <a:off x="11062350" y="4171602"/>
            <a:ext cx="497234" cy="698930"/>
          </a:xfrm>
          <a:prstGeom prst="flowChartMagneticDisk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CM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0501734-740F-4B48-A662-B2D699FD3FC1}"/>
              </a:ext>
            </a:extLst>
          </p:cNvPr>
          <p:cNvSpPr/>
          <p:nvPr/>
        </p:nvSpPr>
        <p:spPr>
          <a:xfrm>
            <a:off x="904793" y="3225212"/>
            <a:ext cx="1755566" cy="245719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Angular Services</a:t>
            </a:r>
          </a:p>
          <a:p>
            <a:pPr algn="ctr"/>
            <a:endParaRPr lang="en-US" sz="1000" dirty="0"/>
          </a:p>
        </p:txBody>
      </p:sp>
      <p:sp>
        <p:nvSpPr>
          <p:cNvPr id="56" name="Arrow: Up-Down 55">
            <a:extLst>
              <a:ext uri="{FF2B5EF4-FFF2-40B4-BE49-F238E27FC236}">
                <a16:creationId xmlns:a16="http://schemas.microsoft.com/office/drawing/2014/main" id="{342A35D2-AAA1-4F66-B4FE-1EE2265DC6BC}"/>
              </a:ext>
            </a:extLst>
          </p:cNvPr>
          <p:cNvSpPr/>
          <p:nvPr/>
        </p:nvSpPr>
        <p:spPr bwMode="auto">
          <a:xfrm>
            <a:off x="5843222" y="5594211"/>
            <a:ext cx="105979" cy="280555"/>
          </a:xfrm>
          <a:prstGeom prst="upDownArrow">
            <a:avLst/>
          </a:prstGeom>
          <a:solidFill>
            <a:srgbClr val="7D2D1E"/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0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416FE70-BB61-46BE-828B-9D7BBACBF6A0}"/>
              </a:ext>
            </a:extLst>
          </p:cNvPr>
          <p:cNvSpPr/>
          <p:nvPr/>
        </p:nvSpPr>
        <p:spPr>
          <a:xfrm>
            <a:off x="4515377" y="5223830"/>
            <a:ext cx="3531266" cy="280555"/>
          </a:xfrm>
          <a:prstGeom prst="roundRect">
            <a:avLst>
              <a:gd name="adj" fmla="val 10500"/>
            </a:avLst>
          </a:prstGeom>
          <a:solidFill>
            <a:srgbClr val="BECDD7"/>
          </a:solidFill>
          <a:ln w="3175">
            <a:solidFill>
              <a:schemeClr val="tx1"/>
            </a:solidFill>
            <a:prstDash val="lgDash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 algn="r"/>
            <a:r>
              <a:rPr lang="en-US" sz="1000" dirty="0">
                <a:solidFill>
                  <a:schemeClr val="tx1"/>
                </a:solidFill>
              </a:rPr>
              <a:t>C program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48BEB33-F605-4583-8894-E226217CB806}"/>
              </a:ext>
            </a:extLst>
          </p:cNvPr>
          <p:cNvSpPr/>
          <p:nvPr/>
        </p:nvSpPr>
        <p:spPr>
          <a:xfrm>
            <a:off x="5023203" y="5250939"/>
            <a:ext cx="1813890" cy="227761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Modbus  Agent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81C516-A12A-4654-9B72-E46D8D9DE8DA}"/>
              </a:ext>
            </a:extLst>
          </p:cNvPr>
          <p:cNvSpPr txBox="1"/>
          <p:nvPr/>
        </p:nvSpPr>
        <p:spPr>
          <a:xfrm>
            <a:off x="5836468" y="5013442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CB98AC-6FE5-4C1C-A253-6F3BC95EE0D9}"/>
              </a:ext>
            </a:extLst>
          </p:cNvPr>
          <p:cNvSpPr txBox="1"/>
          <p:nvPr/>
        </p:nvSpPr>
        <p:spPr>
          <a:xfrm>
            <a:off x="4142037" y="3685771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A26B5B-C0A1-4A10-8545-6DE593895D0A}"/>
              </a:ext>
            </a:extLst>
          </p:cNvPr>
          <p:cNvSpPr txBox="1"/>
          <p:nvPr/>
        </p:nvSpPr>
        <p:spPr>
          <a:xfrm>
            <a:off x="6357072" y="3689497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D3C705-FA40-4DC0-B664-7AE7CCB1D94B}"/>
              </a:ext>
            </a:extLst>
          </p:cNvPr>
          <p:cNvSpPr txBox="1"/>
          <p:nvPr/>
        </p:nvSpPr>
        <p:spPr>
          <a:xfrm>
            <a:off x="7893155" y="3680966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64E5D1-6116-4180-9D61-8D3EB2D37AE6}"/>
              </a:ext>
            </a:extLst>
          </p:cNvPr>
          <p:cNvSpPr txBox="1"/>
          <p:nvPr/>
        </p:nvSpPr>
        <p:spPr>
          <a:xfrm>
            <a:off x="1509211" y="3689497"/>
            <a:ext cx="1050927" cy="12544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REST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176620B-5DB9-47BC-A8B1-08BF81E3A252}"/>
              </a:ext>
            </a:extLst>
          </p:cNvPr>
          <p:cNvSpPr/>
          <p:nvPr/>
        </p:nvSpPr>
        <p:spPr>
          <a:xfrm>
            <a:off x="6400833" y="4088196"/>
            <a:ext cx="1930590" cy="274949"/>
          </a:xfrm>
          <a:prstGeom prst="roundRect">
            <a:avLst>
              <a:gd name="adj" fmla="val 10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000" dirty="0"/>
              <a:t>Publisher Module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4B1CB55-663C-42D8-9639-BD57C45456C1}"/>
              </a:ext>
            </a:extLst>
          </p:cNvPr>
          <p:cNvCxnSpPr>
            <a:cxnSpLocks/>
          </p:cNvCxnSpPr>
          <p:nvPr/>
        </p:nvCxnSpPr>
        <p:spPr bwMode="auto">
          <a:xfrm>
            <a:off x="5899653" y="4833836"/>
            <a:ext cx="0" cy="432527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446EC2-6B40-41F5-BE52-0312CBA5E8DE}"/>
              </a:ext>
            </a:extLst>
          </p:cNvPr>
          <p:cNvCxnSpPr>
            <a:cxnSpLocks/>
            <a:stCxn id="39" idx="2"/>
          </p:cNvCxnSpPr>
          <p:nvPr/>
        </p:nvCxnSpPr>
        <p:spPr bwMode="auto">
          <a:xfrm>
            <a:off x="6617293" y="3464952"/>
            <a:ext cx="20798" cy="62324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00E0A89-E2D2-4245-81A9-58BFEF64CA6D}"/>
              </a:ext>
            </a:extLst>
          </p:cNvPr>
          <p:cNvCxnSpPr>
            <a:cxnSpLocks/>
          </p:cNvCxnSpPr>
          <p:nvPr/>
        </p:nvCxnSpPr>
        <p:spPr bwMode="auto">
          <a:xfrm>
            <a:off x="8123032" y="3509278"/>
            <a:ext cx="18892" cy="593195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FB727F3-A505-4ABB-8B96-F19889E20E16}"/>
              </a:ext>
            </a:extLst>
          </p:cNvPr>
          <p:cNvCxnSpPr>
            <a:cxnSpLocks/>
          </p:cNvCxnSpPr>
          <p:nvPr/>
        </p:nvCxnSpPr>
        <p:spPr bwMode="auto">
          <a:xfrm>
            <a:off x="9754950" y="1544636"/>
            <a:ext cx="902535" cy="6359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2587CE-EC66-4CE8-847B-696EAD1EE937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 bwMode="auto">
          <a:xfrm>
            <a:off x="8403431" y="4400158"/>
            <a:ext cx="4669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AA04C1-8281-4B89-AE9D-EB8D49BC298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142182" y="3501302"/>
            <a:ext cx="12635" cy="58689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0DAEC42-7E2A-4C78-8FF1-48C177AD673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49556" y="3465291"/>
            <a:ext cx="12635" cy="586894"/>
          </a:xfrm>
          <a:prstGeom prst="straightConnector1">
            <a:avLst/>
          </a:prstGeom>
          <a:ln>
            <a:headEnd type="triangle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06A966-E2F9-44C0-BF70-A769F9EDFF43}"/>
              </a:ext>
            </a:extLst>
          </p:cNvPr>
          <p:cNvSpPr txBox="1"/>
          <p:nvPr/>
        </p:nvSpPr>
        <p:spPr>
          <a:xfrm>
            <a:off x="385440" y="312685"/>
            <a:ext cx="217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Solution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56225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CADB2B-135F-46ED-9ABB-CF98258A37A6}"/>
              </a:ext>
            </a:extLst>
          </p:cNvPr>
          <p:cNvGraphicFramePr/>
          <p:nvPr/>
        </p:nvGraphicFramePr>
        <p:xfrm>
          <a:off x="853650" y="719666"/>
          <a:ext cx="6829195" cy="5530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3A24436-016F-42CC-819E-10AD36B2A305}"/>
              </a:ext>
            </a:extLst>
          </p:cNvPr>
          <p:cNvSpPr/>
          <p:nvPr/>
        </p:nvSpPr>
        <p:spPr>
          <a:xfrm>
            <a:off x="8336437" y="402216"/>
            <a:ext cx="3550763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Projects Types Worked in: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Research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Proof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Concept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Product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Development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Service-based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development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 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Responsibilities Handled: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Solutions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Architect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Team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Lead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Scrum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Master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Proxy-Product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Owner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End-To-End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Product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Delivery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Interested Areas: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287338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IoT </a:t>
            </a:r>
          </a:p>
          <a:p>
            <a:pPr marL="287338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Edge Analytics</a:t>
            </a:r>
          </a:p>
          <a:p>
            <a:pPr marL="287338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Solutions Architecture</a:t>
            </a:r>
          </a:p>
          <a:p>
            <a:pPr marL="287338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 case Extensions</a:t>
            </a:r>
          </a:p>
          <a:p>
            <a:pPr marL="287338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ETL and Analytics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46D433-FC40-485F-85BD-878FE946ABB3}"/>
              </a:ext>
            </a:extLst>
          </p:cNvPr>
          <p:cNvCxnSpPr/>
          <p:nvPr/>
        </p:nvCxnSpPr>
        <p:spPr>
          <a:xfrm>
            <a:off x="7976647" y="252167"/>
            <a:ext cx="65988" cy="6353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95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A24436-016F-42CC-819E-10AD36B2A305}"/>
              </a:ext>
            </a:extLst>
          </p:cNvPr>
          <p:cNvSpPr/>
          <p:nvPr/>
        </p:nvSpPr>
        <p:spPr>
          <a:xfrm>
            <a:off x="1247479" y="333167"/>
            <a:ext cx="95273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Hobbies 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Sports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Dance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Photography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Public/Motivational speaking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Adjectives Describes me: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Innovative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Intuitive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Inquisitive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Empathetic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Reasonable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Trades: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Philosopher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Polymath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Radical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6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D8A5-550A-43B3-9328-D83E90FD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296" y="569066"/>
            <a:ext cx="10376702" cy="5655156"/>
          </a:xfrm>
        </p:spPr>
        <p:txBody>
          <a:bodyPr/>
          <a:lstStyle/>
          <a:p>
            <a:pPr lvl="0"/>
            <a:r>
              <a:rPr lang="en-US" sz="1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Languages Familiar: </a:t>
            </a:r>
          </a:p>
          <a:p>
            <a:pPr lvl="1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Python, JavaScript, TypeScript, Shell Script, C, C++, C#, JAVA, JSON, XML.</a:t>
            </a:r>
          </a:p>
          <a:p>
            <a:pPr lvl="1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1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Databases Familiar:</a:t>
            </a:r>
          </a:p>
          <a:p>
            <a:pPr lvl="1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SQLite, MySQL, Oracle SQL, MS SQL, HIVE- HADOOP.</a:t>
            </a:r>
          </a:p>
          <a:p>
            <a:pPr lvl="1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sz="1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Tools and platforms Familiar: </a:t>
            </a:r>
          </a:p>
          <a:p>
            <a:pPr lvl="1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IoT, AWS, Azure, Node RED, REST-API, Kafka, Spark</a:t>
            </a:r>
          </a:p>
          <a:p>
            <a:pPr lvl="1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7338" lvl="1" indent="-285750"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Interested Areas:</a:t>
            </a:r>
          </a:p>
          <a:p>
            <a:pPr marL="1588" lvl="1" indent="0">
              <a:buNone/>
            </a:pP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	IoT , Cloud, Solutions Architecture, Use case Extensions, ETL and Analytics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12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18AC488-3F50-46E3-9E80-70063DB58A7E}"/>
              </a:ext>
            </a:extLst>
          </p:cNvPr>
          <p:cNvSpPr/>
          <p:nvPr/>
        </p:nvSpPr>
        <p:spPr>
          <a:xfrm>
            <a:off x="3638746" y="1845101"/>
            <a:ext cx="6017245" cy="18272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Oracle ETL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F8592-EFCC-46F3-BFAC-4B8BE3E0F1DC}"/>
              </a:ext>
            </a:extLst>
          </p:cNvPr>
          <p:cNvSpPr/>
          <p:nvPr/>
        </p:nvSpPr>
        <p:spPr>
          <a:xfrm>
            <a:off x="4044099" y="2363574"/>
            <a:ext cx="851754" cy="69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Raw</a:t>
            </a:r>
          </a:p>
          <a:p>
            <a:pPr algn="ctr"/>
            <a:r>
              <a:rPr lang="en-IN" sz="1100" dirty="0"/>
              <a:t>1 Week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89321-B34A-47EB-9CD7-3E04C8EECB31}"/>
              </a:ext>
            </a:extLst>
          </p:cNvPr>
          <p:cNvSpPr/>
          <p:nvPr/>
        </p:nvSpPr>
        <p:spPr>
          <a:xfrm>
            <a:off x="5975026" y="2347859"/>
            <a:ext cx="1365317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Normalized</a:t>
            </a:r>
          </a:p>
          <a:p>
            <a:pPr algn="ctr"/>
            <a:r>
              <a:rPr lang="en-IN" sz="1200" dirty="0"/>
              <a:t>2 months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B25EBB-8CB6-4BC7-995B-381FA754AD54}"/>
              </a:ext>
            </a:extLst>
          </p:cNvPr>
          <p:cNvSpPr/>
          <p:nvPr/>
        </p:nvSpPr>
        <p:spPr>
          <a:xfrm>
            <a:off x="8269672" y="2281090"/>
            <a:ext cx="1214486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Production</a:t>
            </a:r>
          </a:p>
          <a:p>
            <a:pPr algn="ctr"/>
            <a:r>
              <a:rPr lang="en-IN" sz="1200" dirty="0"/>
              <a:t>6 months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DFE92-75B7-43CD-B6FC-A185E905B407}"/>
              </a:ext>
            </a:extLst>
          </p:cNvPr>
          <p:cNvSpPr/>
          <p:nvPr/>
        </p:nvSpPr>
        <p:spPr>
          <a:xfrm>
            <a:off x="10527039" y="2281089"/>
            <a:ext cx="1214486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Oracle BI</a:t>
            </a:r>
          </a:p>
        </p:txBody>
      </p:sp>
      <p:pic>
        <p:nvPicPr>
          <p:cNvPr id="9" name="Graphic 8" descr="Cell Tower">
            <a:extLst>
              <a:ext uri="{FF2B5EF4-FFF2-40B4-BE49-F238E27FC236}">
                <a16:creationId xmlns:a16="http://schemas.microsoft.com/office/drawing/2014/main" id="{C970DB55-7A27-41AD-8A6D-56F76DDA2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565" y="1715482"/>
            <a:ext cx="914400" cy="914400"/>
          </a:xfrm>
          <a:prstGeom prst="rect">
            <a:avLst/>
          </a:prstGeom>
        </p:spPr>
      </p:pic>
      <p:pic>
        <p:nvPicPr>
          <p:cNvPr id="10" name="Graphic 9" descr="Cell Tower">
            <a:extLst>
              <a:ext uri="{FF2B5EF4-FFF2-40B4-BE49-F238E27FC236}">
                <a16:creationId xmlns:a16="http://schemas.microsoft.com/office/drawing/2014/main" id="{3BB46AAF-1E29-41E8-BC71-D60014F78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485" y="3215125"/>
            <a:ext cx="914400" cy="914400"/>
          </a:xfrm>
          <a:prstGeom prst="rect">
            <a:avLst/>
          </a:prstGeom>
        </p:spPr>
      </p:pic>
      <p:pic>
        <p:nvPicPr>
          <p:cNvPr id="11" name="Graphic 10" descr="Cell Tower">
            <a:extLst>
              <a:ext uri="{FF2B5EF4-FFF2-40B4-BE49-F238E27FC236}">
                <a16:creationId xmlns:a16="http://schemas.microsoft.com/office/drawing/2014/main" id="{3D351F71-D352-46D3-B2AD-F0CA0C385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485" y="4894668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CC3DA1C-B5F4-46D9-8E2F-092A156EA173}"/>
              </a:ext>
            </a:extLst>
          </p:cNvPr>
          <p:cNvSpPr/>
          <p:nvPr/>
        </p:nvSpPr>
        <p:spPr>
          <a:xfrm>
            <a:off x="1918543" y="3329816"/>
            <a:ext cx="867266" cy="68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C++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0BBA5F-9CD5-48EB-9232-E30D7CCC6A3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296965" y="2172682"/>
            <a:ext cx="574444" cy="1271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23B3D7-A140-4068-AA51-6C8F27EADB2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311885" y="3672325"/>
            <a:ext cx="606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C8DF0E-BF63-4799-8670-4697D9A16A4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311885" y="3899747"/>
            <a:ext cx="559524" cy="1452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857768-831E-445F-AB33-66A29F553EF8}"/>
              </a:ext>
            </a:extLst>
          </p:cNvPr>
          <p:cNvCxnSpPr>
            <a:cxnSpLocks/>
          </p:cNvCxnSpPr>
          <p:nvPr/>
        </p:nvCxnSpPr>
        <p:spPr>
          <a:xfrm>
            <a:off x="5112459" y="2696650"/>
            <a:ext cx="606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36E5A-A112-4C7D-B51C-E24934492DEE}"/>
              </a:ext>
            </a:extLst>
          </p:cNvPr>
          <p:cNvCxnSpPr>
            <a:cxnSpLocks/>
          </p:cNvCxnSpPr>
          <p:nvPr/>
        </p:nvCxnSpPr>
        <p:spPr>
          <a:xfrm>
            <a:off x="7512176" y="2651874"/>
            <a:ext cx="606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60C209-8E5D-411A-BA9C-D5DA4E69F919}"/>
              </a:ext>
            </a:extLst>
          </p:cNvPr>
          <p:cNvCxnSpPr>
            <a:cxnSpLocks/>
          </p:cNvCxnSpPr>
          <p:nvPr/>
        </p:nvCxnSpPr>
        <p:spPr>
          <a:xfrm>
            <a:off x="9788186" y="2629882"/>
            <a:ext cx="606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C1A4F4E-362E-41B7-BC79-0C4010B92437}"/>
              </a:ext>
            </a:extLst>
          </p:cNvPr>
          <p:cNvSpPr/>
          <p:nvPr/>
        </p:nvSpPr>
        <p:spPr>
          <a:xfrm>
            <a:off x="4042916" y="4325133"/>
            <a:ext cx="867266" cy="68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D4D997-0458-4D8C-B8DB-3768DD1DCE6F}"/>
              </a:ext>
            </a:extLst>
          </p:cNvPr>
          <p:cNvSpPr/>
          <p:nvPr/>
        </p:nvSpPr>
        <p:spPr>
          <a:xfrm>
            <a:off x="8118834" y="4325133"/>
            <a:ext cx="1289505" cy="685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687CD-9BCA-418E-AE30-29DA6A71DC0C}"/>
              </a:ext>
            </a:extLst>
          </p:cNvPr>
          <p:cNvSpPr/>
          <p:nvPr/>
        </p:nvSpPr>
        <p:spPr>
          <a:xfrm>
            <a:off x="10394844" y="4312567"/>
            <a:ext cx="1214486" cy="69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Platfora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C234C9-7BE7-42CA-B476-4E155A4E94BB}"/>
              </a:ext>
            </a:extLst>
          </p:cNvPr>
          <p:cNvCxnSpPr>
            <a:cxnSpLocks/>
          </p:cNvCxnSpPr>
          <p:nvPr/>
        </p:nvCxnSpPr>
        <p:spPr>
          <a:xfrm>
            <a:off x="5300023" y="4661358"/>
            <a:ext cx="27127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9BAC19-BF1A-4969-AEA0-3C25F667E34C}"/>
              </a:ext>
            </a:extLst>
          </p:cNvPr>
          <p:cNvSpPr txBox="1"/>
          <p:nvPr/>
        </p:nvSpPr>
        <p:spPr>
          <a:xfrm>
            <a:off x="6098075" y="4710002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MR/Spark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8A416D-3F3D-4241-903E-C178A3C5C373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2785809" y="2758711"/>
            <a:ext cx="852937" cy="913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7EC73EE-6D84-44CD-BD66-7A3F970B2512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2785809" y="3672325"/>
            <a:ext cx="1257107" cy="995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F5A5BB0-6172-4A3F-A313-940600A7E8A1}"/>
              </a:ext>
            </a:extLst>
          </p:cNvPr>
          <p:cNvSpPr txBox="1"/>
          <p:nvPr/>
        </p:nvSpPr>
        <p:spPr>
          <a:xfrm>
            <a:off x="10527039" y="1392316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loading </a:t>
            </a:r>
          </a:p>
          <a:p>
            <a:r>
              <a:rPr lang="en-IN" dirty="0"/>
              <a:t>~15 min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DDFA8D-CE91-43B2-B1DD-011A4A815A69}"/>
              </a:ext>
            </a:extLst>
          </p:cNvPr>
          <p:cNvSpPr txBox="1"/>
          <p:nvPr/>
        </p:nvSpPr>
        <p:spPr>
          <a:xfrm>
            <a:off x="5097073" y="2363574"/>
            <a:ext cx="651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5 hours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300414-4C4B-4C51-89F5-C230951276A3}"/>
              </a:ext>
            </a:extLst>
          </p:cNvPr>
          <p:cNvSpPr txBox="1"/>
          <p:nvPr/>
        </p:nvSpPr>
        <p:spPr>
          <a:xfrm>
            <a:off x="7479149" y="2323230"/>
            <a:ext cx="651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2 hours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BC66EC-2F68-4246-B3BE-9F914F4A9F96}"/>
              </a:ext>
            </a:extLst>
          </p:cNvPr>
          <p:cNvSpPr txBox="1"/>
          <p:nvPr/>
        </p:nvSpPr>
        <p:spPr>
          <a:xfrm>
            <a:off x="6214423" y="4312567"/>
            <a:ext cx="651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1 hours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3A9C5F-1D2A-46B8-A5E0-FE7FB8E0F6A8}"/>
              </a:ext>
            </a:extLst>
          </p:cNvPr>
          <p:cNvSpPr txBox="1"/>
          <p:nvPr/>
        </p:nvSpPr>
        <p:spPr>
          <a:xfrm>
            <a:off x="10553969" y="5315137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loading </a:t>
            </a:r>
          </a:p>
          <a:p>
            <a:r>
              <a:rPr lang="en-IN" dirty="0"/>
              <a:t>~10 min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65C2C-59CD-497C-8C57-16552E35104C}"/>
              </a:ext>
            </a:extLst>
          </p:cNvPr>
          <p:cNvCxnSpPr>
            <a:cxnSpLocks/>
          </p:cNvCxnSpPr>
          <p:nvPr/>
        </p:nvCxnSpPr>
        <p:spPr>
          <a:xfrm>
            <a:off x="9554453" y="4655863"/>
            <a:ext cx="6066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6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94677-5FDE-4599-8AFC-4813D417A8A3}"/>
              </a:ext>
            </a:extLst>
          </p:cNvPr>
          <p:cNvSpPr/>
          <p:nvPr/>
        </p:nvSpPr>
        <p:spPr>
          <a:xfrm>
            <a:off x="6797229" y="1700784"/>
            <a:ext cx="4706112" cy="345643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B95485-19B4-4B58-863A-64A5EDF6703B}"/>
              </a:ext>
            </a:extLst>
          </p:cNvPr>
          <p:cNvCxnSpPr>
            <a:cxnSpLocks/>
          </p:cNvCxnSpPr>
          <p:nvPr/>
        </p:nvCxnSpPr>
        <p:spPr>
          <a:xfrm>
            <a:off x="7187771" y="4596114"/>
            <a:ext cx="39075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A206AA-DF84-41F3-B7B9-819797F2AD74}"/>
              </a:ext>
            </a:extLst>
          </p:cNvPr>
          <p:cNvCxnSpPr>
            <a:cxnSpLocks/>
          </p:cNvCxnSpPr>
          <p:nvPr/>
        </p:nvCxnSpPr>
        <p:spPr>
          <a:xfrm>
            <a:off x="7566231" y="4027154"/>
            <a:ext cx="3167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BCE78A-7297-4A6D-A2C3-FEA46556988D}"/>
              </a:ext>
            </a:extLst>
          </p:cNvPr>
          <p:cNvCxnSpPr>
            <a:cxnSpLocks/>
            <a:stCxn id="12" idx="1"/>
            <a:endCxn id="12" idx="5"/>
          </p:cNvCxnSpPr>
          <p:nvPr/>
        </p:nvCxnSpPr>
        <p:spPr>
          <a:xfrm>
            <a:off x="7973757" y="3429000"/>
            <a:ext cx="23530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4E8266-DAD5-427D-8FA5-81D8F4F0817B}"/>
              </a:ext>
            </a:extLst>
          </p:cNvPr>
          <p:cNvCxnSpPr>
            <a:cxnSpLocks/>
          </p:cNvCxnSpPr>
          <p:nvPr/>
        </p:nvCxnSpPr>
        <p:spPr>
          <a:xfrm>
            <a:off x="8453817" y="2725420"/>
            <a:ext cx="13984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6EBF5E-15C1-45F8-B78F-C25E71E731E9}"/>
              </a:ext>
            </a:extLst>
          </p:cNvPr>
          <p:cNvSpPr txBox="1"/>
          <p:nvPr/>
        </p:nvSpPr>
        <p:spPr>
          <a:xfrm>
            <a:off x="9852257" y="4709867"/>
            <a:ext cx="1173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11538-91A4-49C1-A1FF-78FDCEF23F57}"/>
              </a:ext>
            </a:extLst>
          </p:cNvPr>
          <p:cNvSpPr txBox="1"/>
          <p:nvPr/>
        </p:nvSpPr>
        <p:spPr>
          <a:xfrm>
            <a:off x="8852519" y="4139426"/>
            <a:ext cx="612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57AB2-C0AC-42D5-B7EA-296C3C1E50E0}"/>
              </a:ext>
            </a:extLst>
          </p:cNvPr>
          <p:cNvSpPr txBox="1"/>
          <p:nvPr/>
        </p:nvSpPr>
        <p:spPr>
          <a:xfrm>
            <a:off x="8382003" y="3571052"/>
            <a:ext cx="144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SCADA, PCS, DCS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5BB75E-6A26-4964-9B73-03F0769324D7}"/>
              </a:ext>
            </a:extLst>
          </p:cNvPr>
          <p:cNvSpPr txBox="1"/>
          <p:nvPr/>
        </p:nvSpPr>
        <p:spPr>
          <a:xfrm>
            <a:off x="8835259" y="2892544"/>
            <a:ext cx="612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C6E803-4585-44E2-B8A7-444D3E142082}"/>
              </a:ext>
            </a:extLst>
          </p:cNvPr>
          <p:cNvSpPr txBox="1"/>
          <p:nvPr/>
        </p:nvSpPr>
        <p:spPr>
          <a:xfrm>
            <a:off x="8906783" y="2166173"/>
            <a:ext cx="612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B59B90-F88C-45EE-A7A2-B050E056D507}"/>
              </a:ext>
            </a:extLst>
          </p:cNvPr>
          <p:cNvCxnSpPr/>
          <p:nvPr/>
        </p:nvCxnSpPr>
        <p:spPr>
          <a:xfrm flipV="1">
            <a:off x="6797229" y="1700784"/>
            <a:ext cx="2038030" cy="300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5A72D0-1B3A-40B1-84E1-9AE3BA2CCA77}"/>
              </a:ext>
            </a:extLst>
          </p:cNvPr>
          <p:cNvCxnSpPr>
            <a:cxnSpLocks/>
          </p:cNvCxnSpPr>
          <p:nvPr/>
        </p:nvCxnSpPr>
        <p:spPr>
          <a:xfrm>
            <a:off x="9465078" y="1700784"/>
            <a:ext cx="2038263" cy="300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CFBCFB-D48A-4D99-9C3C-FDDD73231499}"/>
              </a:ext>
            </a:extLst>
          </p:cNvPr>
          <p:cNvSpPr txBox="1"/>
          <p:nvPr/>
        </p:nvSpPr>
        <p:spPr>
          <a:xfrm rot="18110130">
            <a:off x="7217897" y="3158372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8EC6A2-D990-47A6-9DE1-B85B10E74A6E}"/>
              </a:ext>
            </a:extLst>
          </p:cNvPr>
          <p:cNvSpPr txBox="1"/>
          <p:nvPr/>
        </p:nvSpPr>
        <p:spPr>
          <a:xfrm rot="3232325">
            <a:off x="10265375" y="3082214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Flow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AF4311-BA41-4C30-B097-9EC63727A116}"/>
              </a:ext>
            </a:extLst>
          </p:cNvPr>
          <p:cNvSpPr/>
          <p:nvPr/>
        </p:nvSpPr>
        <p:spPr>
          <a:xfrm>
            <a:off x="2202044" y="2443172"/>
            <a:ext cx="1174420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IoT</a:t>
            </a:r>
          </a:p>
        </p:txBody>
      </p:sp>
      <p:pic>
        <p:nvPicPr>
          <p:cNvPr id="29" name="Graphic 28" descr="Syncing cloud">
            <a:extLst>
              <a:ext uri="{FF2B5EF4-FFF2-40B4-BE49-F238E27FC236}">
                <a16:creationId xmlns:a16="http://schemas.microsoft.com/office/drawing/2014/main" id="{0FDFF8A8-1B39-436C-9212-6DFD2E762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2044" y="587330"/>
            <a:ext cx="1295193" cy="12951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BBA041C-732C-46E9-A791-33AEFDD842E8}"/>
              </a:ext>
            </a:extLst>
          </p:cNvPr>
          <p:cNvSpPr/>
          <p:nvPr/>
        </p:nvSpPr>
        <p:spPr>
          <a:xfrm>
            <a:off x="3120793" y="3922311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519243-FD34-489C-9C40-1AD8F46F7614}"/>
              </a:ext>
            </a:extLst>
          </p:cNvPr>
          <p:cNvSpPr txBox="1"/>
          <p:nvPr/>
        </p:nvSpPr>
        <p:spPr>
          <a:xfrm>
            <a:off x="4641331" y="3655282"/>
            <a:ext cx="81577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1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B847DD-0731-473B-905D-E9AF3E605B0E}"/>
              </a:ext>
            </a:extLst>
          </p:cNvPr>
          <p:cNvSpPr txBox="1"/>
          <p:nvPr/>
        </p:nvSpPr>
        <p:spPr>
          <a:xfrm>
            <a:off x="4641331" y="4119416"/>
            <a:ext cx="81577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6F1BB-C405-437C-9D9B-96DCA5BFA50D}"/>
              </a:ext>
            </a:extLst>
          </p:cNvPr>
          <p:cNvSpPr txBox="1"/>
          <p:nvPr/>
        </p:nvSpPr>
        <p:spPr>
          <a:xfrm>
            <a:off x="4641331" y="4994375"/>
            <a:ext cx="81577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8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E433230-4E75-4F07-9983-48A6C92128ED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rot="10800000" flipV="1">
            <a:off x="4006383" y="3778393"/>
            <a:ext cx="634949" cy="345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2881CE-0573-4815-9A12-A256A1CB381B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rot="10800000">
            <a:off x="4006383" y="4123783"/>
            <a:ext cx="634949" cy="118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2FFDE08-5C2C-4FF9-AB03-C4C45F777575}"/>
              </a:ext>
            </a:extLst>
          </p:cNvPr>
          <p:cNvCxnSpPr>
            <a:cxnSpLocks/>
            <a:stCxn id="34" idx="1"/>
            <a:endCxn id="30" idx="3"/>
          </p:cNvCxnSpPr>
          <p:nvPr/>
        </p:nvCxnSpPr>
        <p:spPr>
          <a:xfrm rot="10800000">
            <a:off x="4006383" y="4123784"/>
            <a:ext cx="634949" cy="993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C277D9D-FEB9-4B48-938D-AE43A9147B93}"/>
              </a:ext>
            </a:extLst>
          </p:cNvPr>
          <p:cNvCxnSpPr/>
          <p:nvPr/>
        </p:nvCxnSpPr>
        <p:spPr>
          <a:xfrm>
            <a:off x="6081446" y="110608"/>
            <a:ext cx="91440" cy="663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46DC17-7114-479E-AD33-E0C781726274}"/>
              </a:ext>
            </a:extLst>
          </p:cNvPr>
          <p:cNvSpPr txBox="1"/>
          <p:nvPr/>
        </p:nvSpPr>
        <p:spPr>
          <a:xfrm>
            <a:off x="7404957" y="4762722"/>
            <a:ext cx="81577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A239A7-A476-44BD-BE6A-88389A30EE6B}"/>
              </a:ext>
            </a:extLst>
          </p:cNvPr>
          <p:cNvSpPr/>
          <p:nvPr/>
        </p:nvSpPr>
        <p:spPr>
          <a:xfrm>
            <a:off x="1597795" y="3922312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45F6B5-E413-4AF2-9F08-B2516EB03F48}"/>
              </a:ext>
            </a:extLst>
          </p:cNvPr>
          <p:cNvSpPr txBox="1"/>
          <p:nvPr/>
        </p:nvSpPr>
        <p:spPr>
          <a:xfrm>
            <a:off x="177973" y="3741522"/>
            <a:ext cx="81577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A26ACF-F40B-430B-AF45-259CBD976D8E}"/>
              </a:ext>
            </a:extLst>
          </p:cNvPr>
          <p:cNvSpPr txBox="1"/>
          <p:nvPr/>
        </p:nvSpPr>
        <p:spPr>
          <a:xfrm>
            <a:off x="177973" y="4202144"/>
            <a:ext cx="81577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403046-D226-4022-ADD9-7D5BF34568CC}"/>
              </a:ext>
            </a:extLst>
          </p:cNvPr>
          <p:cNvSpPr txBox="1"/>
          <p:nvPr/>
        </p:nvSpPr>
        <p:spPr>
          <a:xfrm>
            <a:off x="188822" y="5046060"/>
            <a:ext cx="815772" cy="246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8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16681DD-EA26-4EAF-B86C-F78A7B40C5F6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993745" y="3864633"/>
            <a:ext cx="604050" cy="2591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EFC13D3-C2C0-404E-BD02-9C5DD7DFC739}"/>
              </a:ext>
            </a:extLst>
          </p:cNvPr>
          <p:cNvCxnSpPr>
            <a:cxnSpLocks/>
            <a:stCxn id="52" idx="3"/>
            <a:endCxn id="50" idx="1"/>
          </p:cNvCxnSpPr>
          <p:nvPr/>
        </p:nvCxnSpPr>
        <p:spPr>
          <a:xfrm flipV="1">
            <a:off x="993745" y="4123784"/>
            <a:ext cx="604050" cy="201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A6858F1-6841-46D7-849C-C94E91211BF6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1004594" y="4123784"/>
            <a:ext cx="593201" cy="1045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A60C11-914D-4199-B958-E7082E1582E1}"/>
              </a:ext>
            </a:extLst>
          </p:cNvPr>
          <p:cNvCxnSpPr/>
          <p:nvPr/>
        </p:nvCxnSpPr>
        <p:spPr>
          <a:xfrm>
            <a:off x="177973" y="4646477"/>
            <a:ext cx="82662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4B7D4B8-F92B-4451-8979-645F6F9EB1FB}"/>
              </a:ext>
            </a:extLst>
          </p:cNvPr>
          <p:cNvCxnSpPr/>
          <p:nvPr/>
        </p:nvCxnSpPr>
        <p:spPr>
          <a:xfrm>
            <a:off x="188822" y="4798877"/>
            <a:ext cx="82662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14743B4-6980-4771-819A-118C82AE1966}"/>
              </a:ext>
            </a:extLst>
          </p:cNvPr>
          <p:cNvCxnSpPr/>
          <p:nvPr/>
        </p:nvCxnSpPr>
        <p:spPr>
          <a:xfrm>
            <a:off x="4641331" y="4591797"/>
            <a:ext cx="82662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3FA74EE-6875-4C33-B9C0-AC32D72D8FA2}"/>
              </a:ext>
            </a:extLst>
          </p:cNvPr>
          <p:cNvCxnSpPr/>
          <p:nvPr/>
        </p:nvCxnSpPr>
        <p:spPr>
          <a:xfrm>
            <a:off x="4641331" y="4788194"/>
            <a:ext cx="826621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7A7072-4F33-43D6-9D09-F0479C715EC9}"/>
              </a:ext>
            </a:extLst>
          </p:cNvPr>
          <p:cNvSpPr/>
          <p:nvPr/>
        </p:nvSpPr>
        <p:spPr>
          <a:xfrm>
            <a:off x="1597795" y="4709867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17DA36F-39E1-4894-9C81-E1383B030A16}"/>
              </a:ext>
            </a:extLst>
          </p:cNvPr>
          <p:cNvSpPr/>
          <p:nvPr/>
        </p:nvSpPr>
        <p:spPr>
          <a:xfrm>
            <a:off x="3120793" y="4729286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7</a:t>
            </a:r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9186CF9-712A-4634-A19C-1868928655B9}"/>
              </a:ext>
            </a:extLst>
          </p:cNvPr>
          <p:cNvCxnSpPr>
            <a:stCxn id="27" idx="2"/>
            <a:endCxn id="50" idx="0"/>
          </p:cNvCxnSpPr>
          <p:nvPr/>
        </p:nvCxnSpPr>
        <p:spPr>
          <a:xfrm rot="5400000">
            <a:off x="1876824" y="3009881"/>
            <a:ext cx="1076197" cy="7486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BD51276-3F1E-403D-A2EE-3B552FA76A62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16200000" flipH="1">
            <a:off x="2638323" y="2997046"/>
            <a:ext cx="1076196" cy="77433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53F0668-6829-46AF-A24A-16DCC079C612}"/>
              </a:ext>
            </a:extLst>
          </p:cNvPr>
          <p:cNvCxnSpPr>
            <a:cxnSpLocks/>
          </p:cNvCxnSpPr>
          <p:nvPr/>
        </p:nvCxnSpPr>
        <p:spPr>
          <a:xfrm>
            <a:off x="2043264" y="4313380"/>
            <a:ext cx="0" cy="384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B681ED5-C0E1-4B42-925C-657517777CE7}"/>
              </a:ext>
            </a:extLst>
          </p:cNvPr>
          <p:cNvCxnSpPr>
            <a:cxnSpLocks/>
            <a:stCxn id="30" idx="2"/>
            <a:endCxn id="102" idx="0"/>
          </p:cNvCxnSpPr>
          <p:nvPr/>
        </p:nvCxnSpPr>
        <p:spPr>
          <a:xfrm>
            <a:off x="3563588" y="4325254"/>
            <a:ext cx="0" cy="404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9107A9B-179A-4B2F-B417-2F25054A4821}"/>
              </a:ext>
            </a:extLst>
          </p:cNvPr>
          <p:cNvSpPr/>
          <p:nvPr/>
        </p:nvSpPr>
        <p:spPr>
          <a:xfrm>
            <a:off x="1597795" y="5526006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E7B3F86-1393-4BC4-8BB8-4BF1D07C980C}"/>
              </a:ext>
            </a:extLst>
          </p:cNvPr>
          <p:cNvSpPr/>
          <p:nvPr/>
        </p:nvSpPr>
        <p:spPr>
          <a:xfrm>
            <a:off x="1597795" y="6342145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D3CA25-9AA0-4CBD-AB19-D70E43927B75}"/>
              </a:ext>
            </a:extLst>
          </p:cNvPr>
          <p:cNvSpPr/>
          <p:nvPr/>
        </p:nvSpPr>
        <p:spPr>
          <a:xfrm>
            <a:off x="3120793" y="5526005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6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347A79-F8F6-486B-AB56-6F429E4AE04B}"/>
              </a:ext>
            </a:extLst>
          </p:cNvPr>
          <p:cNvSpPr/>
          <p:nvPr/>
        </p:nvSpPr>
        <p:spPr>
          <a:xfrm>
            <a:off x="3120793" y="6342145"/>
            <a:ext cx="885589" cy="402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Shield 5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32D2D65-8825-4C7A-B566-45B55E59A662}"/>
              </a:ext>
            </a:extLst>
          </p:cNvPr>
          <p:cNvCxnSpPr>
            <a:cxnSpLocks/>
            <a:stCxn id="102" idx="2"/>
            <a:endCxn id="135" idx="0"/>
          </p:cNvCxnSpPr>
          <p:nvPr/>
        </p:nvCxnSpPr>
        <p:spPr>
          <a:xfrm>
            <a:off x="3563588" y="5132229"/>
            <a:ext cx="0" cy="393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169148F-B8C5-4C94-890F-2BE70C3A5A7E}"/>
              </a:ext>
            </a:extLst>
          </p:cNvPr>
          <p:cNvCxnSpPr>
            <a:cxnSpLocks/>
            <a:stCxn id="135" idx="2"/>
            <a:endCxn id="136" idx="0"/>
          </p:cNvCxnSpPr>
          <p:nvPr/>
        </p:nvCxnSpPr>
        <p:spPr>
          <a:xfrm>
            <a:off x="3563588" y="5928948"/>
            <a:ext cx="0" cy="41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7581570-2C81-4806-9141-C7FC7C3D6002}"/>
              </a:ext>
            </a:extLst>
          </p:cNvPr>
          <p:cNvCxnSpPr>
            <a:cxnSpLocks/>
            <a:stCxn id="101" idx="2"/>
            <a:endCxn id="133" idx="0"/>
          </p:cNvCxnSpPr>
          <p:nvPr/>
        </p:nvCxnSpPr>
        <p:spPr>
          <a:xfrm>
            <a:off x="2040590" y="5112810"/>
            <a:ext cx="0" cy="413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3F6BC37-579A-4895-B498-DA92811614E8}"/>
              </a:ext>
            </a:extLst>
          </p:cNvPr>
          <p:cNvCxnSpPr>
            <a:cxnSpLocks/>
            <a:stCxn id="133" idx="2"/>
            <a:endCxn id="134" idx="0"/>
          </p:cNvCxnSpPr>
          <p:nvPr/>
        </p:nvCxnSpPr>
        <p:spPr>
          <a:xfrm>
            <a:off x="2040590" y="5928949"/>
            <a:ext cx="0" cy="413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88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DE4B58-6BD2-40FB-93BA-E0DF7E8E7EC0}"/>
              </a:ext>
            </a:extLst>
          </p:cNvPr>
          <p:cNvSpPr/>
          <p:nvPr/>
        </p:nvSpPr>
        <p:spPr>
          <a:xfrm>
            <a:off x="4819294" y="514906"/>
            <a:ext cx="1532878" cy="21289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PLC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D0624-C21E-4767-A3FB-C8F55825FF36}"/>
              </a:ext>
            </a:extLst>
          </p:cNvPr>
          <p:cNvSpPr/>
          <p:nvPr/>
        </p:nvSpPr>
        <p:spPr>
          <a:xfrm>
            <a:off x="8945732" y="2032986"/>
            <a:ext cx="1532878" cy="4172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4F5217-04B1-4405-A8B8-4F9E21DE449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599678" y="1047566"/>
            <a:ext cx="221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6FE428-5283-4CB2-A51B-DC6F86F95AE2}"/>
              </a:ext>
            </a:extLst>
          </p:cNvPr>
          <p:cNvCxnSpPr>
            <a:cxnSpLocks/>
          </p:cNvCxnSpPr>
          <p:nvPr/>
        </p:nvCxnSpPr>
        <p:spPr>
          <a:xfrm>
            <a:off x="2599678" y="2241612"/>
            <a:ext cx="221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302B23-E7C9-4E55-9D5A-5E9F6D0A008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352172" y="2241612"/>
            <a:ext cx="2593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1DFB951-ABE3-460A-B462-238291B75A87}"/>
              </a:ext>
            </a:extLst>
          </p:cNvPr>
          <p:cNvSpPr/>
          <p:nvPr/>
        </p:nvSpPr>
        <p:spPr>
          <a:xfrm>
            <a:off x="1066800" y="838940"/>
            <a:ext cx="1532878" cy="417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DB9A62-8BBE-4FF5-9D6E-BD47A35E1BDA}"/>
              </a:ext>
            </a:extLst>
          </p:cNvPr>
          <p:cNvSpPr txBox="1"/>
          <p:nvPr/>
        </p:nvSpPr>
        <p:spPr>
          <a:xfrm>
            <a:off x="3067265" y="742996"/>
            <a:ext cx="1240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 (20 degree)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C8BF57-C341-4636-AA13-A603DE4775CA}"/>
              </a:ext>
            </a:extLst>
          </p:cNvPr>
          <p:cNvSpPr txBox="1"/>
          <p:nvPr/>
        </p:nvSpPr>
        <p:spPr>
          <a:xfrm>
            <a:off x="3087399" y="1933834"/>
            <a:ext cx="1220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PV(25 degree)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FFBFA1-BE01-4EE1-AF99-66D53408E37B}"/>
              </a:ext>
            </a:extLst>
          </p:cNvPr>
          <p:cNvSpPr txBox="1"/>
          <p:nvPr/>
        </p:nvSpPr>
        <p:spPr>
          <a:xfrm>
            <a:off x="7401018" y="1895917"/>
            <a:ext cx="1348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MV(1000rpm)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2337FAD-42CF-4F6C-878C-2C085D0597B3}"/>
              </a:ext>
            </a:extLst>
          </p:cNvPr>
          <p:cNvSpPr/>
          <p:nvPr/>
        </p:nvSpPr>
        <p:spPr>
          <a:xfrm>
            <a:off x="4554245" y="4858309"/>
            <a:ext cx="2121763" cy="779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5A1A08-C35B-49C8-B380-E7AFB2C48CCF}"/>
              </a:ext>
            </a:extLst>
          </p:cNvPr>
          <p:cNvCxnSpPr>
            <a:cxnSpLocks/>
            <a:stCxn id="25" idx="2"/>
          </p:cNvCxnSpPr>
          <p:nvPr/>
        </p:nvCxnSpPr>
        <p:spPr>
          <a:xfrm rot="10800000">
            <a:off x="1833239" y="2450237"/>
            <a:ext cx="2721006" cy="2797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C547E24-3820-4189-AAB8-2821EA9160F9}"/>
              </a:ext>
            </a:extLst>
          </p:cNvPr>
          <p:cNvCxnSpPr>
            <a:cxnSpLocks/>
            <a:stCxn id="4" idx="2"/>
            <a:endCxn id="25" idx="6"/>
          </p:cNvCxnSpPr>
          <p:nvPr/>
        </p:nvCxnSpPr>
        <p:spPr>
          <a:xfrm rot="5400000">
            <a:off x="6795301" y="2330945"/>
            <a:ext cx="2797578" cy="30361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C591A4-B831-450F-AB23-AD2133CD4F6C}"/>
              </a:ext>
            </a:extLst>
          </p:cNvPr>
          <p:cNvSpPr txBox="1"/>
          <p:nvPr/>
        </p:nvSpPr>
        <p:spPr>
          <a:xfrm>
            <a:off x="5389409" y="5779565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Room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647B93-A232-47E4-8038-5BE88B5B4BEB}"/>
              </a:ext>
            </a:extLst>
          </p:cNvPr>
          <p:cNvSpPr/>
          <p:nvPr/>
        </p:nvSpPr>
        <p:spPr>
          <a:xfrm>
            <a:off x="8945732" y="1999691"/>
            <a:ext cx="1532878" cy="4172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Actuator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815A5B-D6CC-491E-A363-C2D1C42C03F3}"/>
              </a:ext>
            </a:extLst>
          </p:cNvPr>
          <p:cNvSpPr/>
          <p:nvPr/>
        </p:nvSpPr>
        <p:spPr>
          <a:xfrm>
            <a:off x="1066800" y="1999692"/>
            <a:ext cx="1532878" cy="417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345655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7326-22C1-4FB2-88DB-AF68DC25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Tapping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25C5A-110F-4D83-B7F5-089F55EDC48E}"/>
              </a:ext>
            </a:extLst>
          </p:cNvPr>
          <p:cNvSpPr/>
          <p:nvPr/>
        </p:nvSpPr>
        <p:spPr>
          <a:xfrm>
            <a:off x="6726103" y="866781"/>
            <a:ext cx="1501154" cy="110095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C17BAD-7692-47FE-A198-EC57CF783AF6}"/>
              </a:ext>
            </a:extLst>
          </p:cNvPr>
          <p:cNvSpPr/>
          <p:nvPr/>
        </p:nvSpPr>
        <p:spPr>
          <a:xfrm>
            <a:off x="4198990" y="2739470"/>
            <a:ext cx="1755205" cy="13630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5B9342-CC4D-41E4-BE49-1C3FDB796C74}"/>
              </a:ext>
            </a:extLst>
          </p:cNvPr>
          <p:cNvSpPr/>
          <p:nvPr/>
        </p:nvSpPr>
        <p:spPr>
          <a:xfrm>
            <a:off x="8642797" y="2739470"/>
            <a:ext cx="1755205" cy="13630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Actuator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66FC32C-0EAB-428E-98A1-C67DBE8707F6}"/>
              </a:ext>
            </a:extLst>
          </p:cNvPr>
          <p:cNvCxnSpPr>
            <a:stCxn id="5" idx="0"/>
            <a:endCxn id="4" idx="1"/>
          </p:cNvCxnSpPr>
          <p:nvPr/>
        </p:nvCxnSpPr>
        <p:spPr>
          <a:xfrm rot="5400000" flipH="1" flipV="1">
            <a:off x="5240243" y="1253610"/>
            <a:ext cx="1322210" cy="1649510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2319809-2E4F-4FA5-95FF-127B9B4F0137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8227257" y="1417260"/>
            <a:ext cx="1293143" cy="1322210"/>
          </a:xfrm>
          <a:prstGeom prst="bentConnector2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B27AF38-DD85-4578-8A19-3A30124D88AE}"/>
              </a:ext>
            </a:extLst>
          </p:cNvPr>
          <p:cNvSpPr/>
          <p:nvPr/>
        </p:nvSpPr>
        <p:spPr>
          <a:xfrm>
            <a:off x="5502925" y="4811164"/>
            <a:ext cx="4017474" cy="122721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FB574E-7D5F-4C63-A6C3-32399A7F5E0C}"/>
              </a:ext>
            </a:extLst>
          </p:cNvPr>
          <p:cNvCxnSpPr>
            <a:stCxn id="9" idx="1"/>
            <a:endCxn id="5" idx="2"/>
          </p:cNvCxnSpPr>
          <p:nvPr/>
        </p:nvCxnSpPr>
        <p:spPr>
          <a:xfrm flipH="1" flipV="1">
            <a:off x="5076593" y="4102560"/>
            <a:ext cx="1014677" cy="888325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26B05A-1A82-4712-8FF5-12E55E79AEE5}"/>
              </a:ext>
            </a:extLst>
          </p:cNvPr>
          <p:cNvCxnSpPr>
            <a:cxnSpLocks/>
            <a:stCxn id="6" idx="2"/>
            <a:endCxn id="9" idx="7"/>
          </p:cNvCxnSpPr>
          <p:nvPr/>
        </p:nvCxnSpPr>
        <p:spPr>
          <a:xfrm flipH="1">
            <a:off x="8932054" y="4102560"/>
            <a:ext cx="588346" cy="888325"/>
          </a:xfrm>
          <a:prstGeom prst="straightConnector1">
            <a:avLst/>
          </a:prstGeom>
          <a:ln w="31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74C2D3E-D950-4CA3-990D-7A5E18B6072A}"/>
              </a:ext>
            </a:extLst>
          </p:cNvPr>
          <p:cNvCxnSpPr>
            <a:cxnSpLocks/>
          </p:cNvCxnSpPr>
          <p:nvPr/>
        </p:nvCxnSpPr>
        <p:spPr>
          <a:xfrm flipV="1">
            <a:off x="5289630" y="1634060"/>
            <a:ext cx="1436473" cy="1094286"/>
          </a:xfrm>
          <a:prstGeom prst="bentConnector3">
            <a:avLst>
              <a:gd name="adj1" fmla="val 195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DC6DB-42D7-41FA-B663-29AA0CCBFD38}"/>
              </a:ext>
            </a:extLst>
          </p:cNvPr>
          <p:cNvSpPr/>
          <p:nvPr/>
        </p:nvSpPr>
        <p:spPr>
          <a:xfrm>
            <a:off x="1104642" y="2122304"/>
            <a:ext cx="1538054" cy="7606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Shield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8BB2CE-C35C-4B35-9812-2D8066C7B6C4}"/>
              </a:ext>
            </a:extLst>
          </p:cNvPr>
          <p:cNvCxnSpPr>
            <a:cxnSpLocks/>
          </p:cNvCxnSpPr>
          <p:nvPr/>
        </p:nvCxnSpPr>
        <p:spPr>
          <a:xfrm flipH="1" flipV="1">
            <a:off x="2633576" y="2375319"/>
            <a:ext cx="2452138" cy="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17A1F9-FA9E-456A-941A-907389C0FEA6}"/>
              </a:ext>
            </a:extLst>
          </p:cNvPr>
          <p:cNvCxnSpPr>
            <a:cxnSpLocks/>
          </p:cNvCxnSpPr>
          <p:nvPr/>
        </p:nvCxnSpPr>
        <p:spPr>
          <a:xfrm flipH="1">
            <a:off x="2624456" y="2552700"/>
            <a:ext cx="2691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7097DB1-A489-4606-87C4-DEE11D700140}"/>
              </a:ext>
            </a:extLst>
          </p:cNvPr>
          <p:cNvSpPr/>
          <p:nvPr/>
        </p:nvSpPr>
        <p:spPr>
          <a:xfrm>
            <a:off x="5045882" y="235475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48D74E-34D0-48D1-B28A-4F4F9315392E}"/>
              </a:ext>
            </a:extLst>
          </p:cNvPr>
          <p:cNvSpPr/>
          <p:nvPr/>
        </p:nvSpPr>
        <p:spPr>
          <a:xfrm>
            <a:off x="5266770" y="252984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63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E8CF101-EB00-47F5-90F8-7DD7B030F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1635" y="2272688"/>
            <a:ext cx="4687858" cy="30493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47B47AB-663E-434E-8923-3A96835C8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856" y="2272688"/>
            <a:ext cx="6870712" cy="304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5B3A58-BD37-4F08-BFBC-EB9590F82879}"/>
              </a:ext>
            </a:extLst>
          </p:cNvPr>
          <p:cNvSpPr txBox="1"/>
          <p:nvPr/>
        </p:nvSpPr>
        <p:spPr>
          <a:xfrm>
            <a:off x="203856" y="630758"/>
            <a:ext cx="398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HART</a:t>
            </a:r>
          </a:p>
        </p:txBody>
      </p:sp>
    </p:spTree>
    <p:extLst>
      <p:ext uri="{BB962C8B-B14F-4D97-AF65-F5344CB8AC3E}">
        <p14:creationId xmlns:p14="http://schemas.microsoft.com/office/powerpoint/2010/main" val="33762480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0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1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2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3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4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5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6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17.xml><?xml version="1.0" encoding="utf-8"?>
<p4ppTags>
  <Name>One object (small)</Name>
  <PpLayout>16</PpLayout>
  <Index>11</Index>
</p4ppTags>
</file>

<file path=customXml/item18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19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0.xml><?xml version="1.0" encoding="utf-8"?>
<Control xmlns="http://schemas.microsoft.com/VisualStudio/2011/storyboarding/control">
  <Id Name="c9ffe31e-b229-403f-a1c1-c8b465b184c0" Revision="1" Stencil="System.MyShapes" StencilVersion="1.0"/>
</Control>
</file>

<file path=customXml/item21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2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23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4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5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6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7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8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29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3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0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1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2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3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4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35.xml><?xml version="1.0" encoding="utf-8"?>
<p4ppTags>
  <Name>Free Content + Navigation</Name>
  <PpLayout>32</PpLayout>
  <Index>16</Index>
</p4ppTags>
</file>

<file path=customXml/item36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7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8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39.xml><?xml version="1.0" encoding="utf-8"?>
<p4ppTags>
  <Name>Free Content + Navigation</Name>
  <PpLayout>32</PpLayout>
  <Index>16</Index>
</p4ppTags>
</file>

<file path=customXml/item4.xml><?xml version="1.0" encoding="utf-8"?>
<Control xmlns="http://schemas.microsoft.com/VisualStudio/2011/storyboarding/control">
  <Id Name="c9ffe31e-b229-403f-a1c1-c8b465b184c0" Revision="1" Stencil="System.MyShapes" StencilVersion="1.0"/>
</Control>
</file>

<file path=customXml/item40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41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42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43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44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45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46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47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48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49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0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51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2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3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54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5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56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7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8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59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6.xml><?xml version="1.0" encoding="utf-8"?>
<p4ppTags>
  <Name>Three columns</Name>
  <PpLayout>32</PpLayout>
  <Index>14</Index>
</p4ppTags>
</file>

<file path=customXml/item60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61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62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63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64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65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66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67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68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69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7.xml><?xml version="1.0" encoding="utf-8"?>
<p4ppTags>
  <Name>Four objects</Name>
  <PpLayout>24</PpLayout>
  <Index>15</Index>
</p4ppTags>
</file>

<file path=customXml/item70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71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72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73.xml><?xml version="1.0" encoding="utf-8"?>
<Control xmlns="http://schemas.microsoft.com/VisualStudio/2011/storyboarding/control">
  <Id Name="8ca7904f-4ef8-454c-94b0-541c3b455b1f" Revision="1" Stencil="System.MyShapes" StencilVersion="1.0"/>
</Control>
</file>

<file path=customXml/item74.xml><?xml version="1.0" encoding="utf-8"?>
<Control xmlns="http://schemas.microsoft.com/VisualStudio/2011/storyboarding/control">
  <Id Name="622008a8-7f98-41a9-b713-61b95b41f38a" Revision="1" Stencil="System.MyShapes" StencilVersion="1.0"/>
</Control>
</file>

<file path=customXml/item75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76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77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8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9.xml><?xml version="1.0" encoding="utf-8"?>
<Control xmlns="http://schemas.microsoft.com/VisualStudio/2011/storyboarding/control">
  <Id Name="8e8f7943-9235-4eb2-8f58-3e3c93637983" Revision="1" Stencil="System.MyShapes" StencilVersion="1.0"/>
</Control>
</file>

<file path=customXml/itemProps1.xml><?xml version="1.0" encoding="utf-8"?>
<ds:datastoreItem xmlns:ds="http://schemas.openxmlformats.org/officeDocument/2006/customXml" ds:itemID="{4957B5CC-CD1C-4B0B-AC9E-6BFFCFE1CDB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4D064FD-64A5-49AD-B8FA-4BD45214B5D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AEDA23B-521A-489B-B83D-F7CBB77718E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1B49B2C0-E405-4440-8A19-83D8ADC7B3D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0996E68D-1BCA-4532-81FB-F15246A15A8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6582A924-B8AF-4F41-9A7B-D1E9FB640BE1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77B66DB7-5E6C-46D7-B30A-3D6D134CB780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47033202-3F5D-40E1-B459-8602B7163150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618AA06-B22E-4D19-9680-0D7830426729}">
  <ds:schemaRefs/>
</ds:datastoreItem>
</file>

<file path=customXml/itemProps18.xml><?xml version="1.0" encoding="utf-8"?>
<ds:datastoreItem xmlns:ds="http://schemas.openxmlformats.org/officeDocument/2006/customXml" ds:itemID="{F4585A1B-C10E-408C-A68A-C3BCDD9A6EC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5D8FC36D-F098-49AB-BEC8-4B40CDD2B08C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685A410-0CC8-43A5-AA02-EB7A246D52A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33C3E6B9-2E7A-458C-A8F6-8ED099D4674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530C4D4-70BF-4C1C-B04C-A91B0042F2F7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3A0A6040-00F6-40CF-A305-706D11C5827B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9EEE30CC-B83E-4990-84F1-776B16118A73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5B7A885-A1D8-48AA-ACD3-A2F3699C6F02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EFA68B9-F755-4B89-9464-BBF03EDEB43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712B150-9F88-49FD-80A9-C6BAE5836546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8F6F7D6-3008-49A0-8CE5-153DEDFFFD9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6EBBC16B-5824-40AA-BFA3-B8AD5A2CD9D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6791F989-05A5-4464-8582-12960587595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5313845-EBDA-43DA-91C6-2897E9F61F0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22E6CBF-F9B2-4E04-B23C-329DF8CEE84C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A3A15A2D-8033-4B58-A1A4-6AE1594954E2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ED0441D2-B771-4336-94AA-38382BBE6F01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85818D3-D04A-4C75-9BC0-2B6EEB9A934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71CCFCC2-8841-450E-9BB9-ED2C84558B4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4505BF7A-2C12-4F38-AEFF-9C69EB305BF7}">
  <ds:schemaRefs/>
</ds:datastoreItem>
</file>

<file path=customXml/itemProps36.xml><?xml version="1.0" encoding="utf-8"?>
<ds:datastoreItem xmlns:ds="http://schemas.openxmlformats.org/officeDocument/2006/customXml" ds:itemID="{C0D1B18D-7786-4099-847E-BC07B80825C3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45A48305-73B6-4EDA-8E16-931F4ED49CF6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209A1CD3-76EC-4E01-A0C3-212DFA858107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006A1E4-6189-4116-B636-8119CEC919D9}">
  <ds:schemaRefs/>
</ds:datastoreItem>
</file>

<file path=customXml/itemProps4.xml><?xml version="1.0" encoding="utf-8"?>
<ds:datastoreItem xmlns:ds="http://schemas.openxmlformats.org/officeDocument/2006/customXml" ds:itemID="{6BF7B269-66F2-480E-9797-F8612735E7C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5F427B25-2FFA-4F75-B379-132E3274E7F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D838C0F-A416-4620-AFAA-BA2B6BDD512F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1AC4D577-A982-41DC-B831-F9E6393F995F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A162C17-FBC8-4776-8FDD-FAAADE2ABA85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B1DC816-D6A8-4B23-BBB9-4C9DDD963E0B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56C26276-0A0D-4469-96ED-9B24AB511796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3E05B8F-CD9A-4CBB-8DB2-0C12458EB53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69BFE9A-25E1-4C86-A3F0-1B76E606686A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D684454-492E-4768-9EF5-8C067957DF9F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AB79159F-9C2A-475B-BDD9-ABD30885AA8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A79FA2E-4AE3-41DC-869E-2EDCCDEEC1D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AA961C47-1DE8-458F-B037-02CF33FC5CD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F4ADDCCF-B96A-4239-B20F-47FE65EECB1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32CE470-CCE4-4D1B-A02E-83AB81AAAA22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C47B36F1-F15B-437A-9467-D5E43E9ABD0F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4957F17E-4287-4F60-9CC9-D059F6B72E98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F58B2275-C494-44DC-9CDF-DC975FCF535E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F4FD81E1-9B07-45A1-B993-1A7C2D39B4D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3E6196C-CCCD-42C0-AB8A-42788AA4773C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9FAD62EA-5E3B-4CDB-8562-78530482877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29DFA7DC-BB81-40BB-B0BB-6222207D7D8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5CF3461-70D1-4B54-AFAB-DAFDA0A238CD}">
  <ds:schemaRefs/>
</ds:datastoreItem>
</file>

<file path=customXml/itemProps60.xml><?xml version="1.0" encoding="utf-8"?>
<ds:datastoreItem xmlns:ds="http://schemas.openxmlformats.org/officeDocument/2006/customXml" ds:itemID="{C4AF1518-140F-4B52-854B-903063E92E4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761774E7-16DB-4566-A126-A1B9DFA03A3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8253D394-BEA9-401D-9A69-E64776F9C9DB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5BC14BB-0D37-431A-A242-2CC1F89AD3D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2F5C2DC-6C21-4E35-A491-F9447FD4C65C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375E7C4-9FF6-4B99-9CBF-B608ACAFC32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77A26046-A8BA-4F67-A9C4-E328DD2437C4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16E0DA2F-1CEF-43E1-83B3-F0013F6E5D62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38465081-B301-4574-899C-928CE09167B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F9127B8-660B-4765-BFDB-B71A5392E95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581BFFB-B4CE-47A8-BE77-DC1339B1E5A7}">
  <ds:schemaRefs/>
</ds:datastoreItem>
</file>

<file path=customXml/itemProps70.xml><?xml version="1.0" encoding="utf-8"?>
<ds:datastoreItem xmlns:ds="http://schemas.openxmlformats.org/officeDocument/2006/customXml" ds:itemID="{72DD98D6-38DA-4F9E-8ACD-A578E5593BCA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3A1E451A-3418-47C6-AB88-256AA4B545BA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F2295FC1-D5DA-4E10-A6F2-BD6936280D1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5A44C95-70FA-482A-B8D6-92B96661F75B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1FF7D5A-AEC3-4F17-87B4-2CDF73E5157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ED8EE195-416A-4F8B-9A10-93D6990D5265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3DE2EAA4-7A15-4028-B4B2-188411AE139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09BE8EF8-95FE-4714-97E1-36FC306C12BF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C9165E5-9EFA-448E-8275-99EBAD99171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0FE34E8-309B-421D-9E5F-5E51B4B7F8F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1320</Words>
  <Application>Microsoft Office PowerPoint</Application>
  <PresentationFormat>Widescreen</PresentationFormat>
  <Paragraphs>468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Century Schoolbook</vt:lpstr>
      <vt:lpstr>Corbel</vt:lpstr>
      <vt:lpstr>Segoe UI</vt:lpstr>
      <vt:lpstr>Times New Roman</vt:lpstr>
      <vt:lpstr>Wingdings</vt:lpstr>
      <vt:lpstr>Office Theme</vt:lpstr>
      <vt:lpstr>Headlines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Tapping</vt:lpstr>
      <vt:lpstr>PowerPoint Presentation</vt:lpstr>
      <vt:lpstr>PowerPoint Presentation</vt:lpstr>
      <vt:lpstr>PowerPoint Presentation</vt:lpstr>
      <vt:lpstr>Web App Interaction </vt:lpstr>
      <vt:lpstr>Core Services Interaction </vt:lpstr>
      <vt:lpstr>PowerPoint Presentation</vt:lpstr>
      <vt:lpstr>Mod-bus Lifecycle for one shield</vt:lpstr>
      <vt:lpstr>Shield Life Cycle (mod bus slave)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Lavish Thomas</dc:creator>
  <cp:lastModifiedBy>Lavish Thomas</cp:lastModifiedBy>
  <cp:revision>49</cp:revision>
  <dcterms:created xsi:type="dcterms:W3CDTF">2020-05-09T17:03:48Z</dcterms:created>
  <dcterms:modified xsi:type="dcterms:W3CDTF">2020-05-11T10:01:23Z</dcterms:modified>
</cp:coreProperties>
</file>